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8"/>
  </p:notesMasterIdLst>
  <p:sldIdLst>
    <p:sldId id="274" r:id="rId5"/>
    <p:sldId id="256" r:id="rId6"/>
    <p:sldId id="264" r:id="rId7"/>
    <p:sldId id="265" r:id="rId8"/>
    <p:sldId id="4986" r:id="rId9"/>
    <p:sldId id="272" r:id="rId10"/>
    <p:sldId id="277" r:id="rId11"/>
    <p:sldId id="5471" r:id="rId12"/>
    <p:sldId id="278" r:id="rId13"/>
    <p:sldId id="5472" r:id="rId14"/>
    <p:sldId id="279" r:id="rId15"/>
    <p:sldId id="5470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B76"/>
    <a:srgbClr val="2C3384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057EB-A007-4966-82CF-FE3DA6BFC7CE}" v="14" dt="2024-06-12T20:19:35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3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7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BF4057EB-A007-4966-82CF-FE3DA6BFC7CE}"/>
    <pc:docChg chg="undo custSel addSld delSld modSld">
      <pc:chgData name="Ward, Reagan" userId="27291eb4-8241-4961-9e69-8c66e34cc5b0" providerId="ADAL" clId="{BF4057EB-A007-4966-82CF-FE3DA6BFC7CE}" dt="2024-06-13T14:25:02.782" v="5662" actId="20577"/>
      <pc:docMkLst>
        <pc:docMk/>
      </pc:docMkLst>
      <pc:sldChg chg="modSp mod">
        <pc:chgData name="Ward, Reagan" userId="27291eb4-8241-4961-9e69-8c66e34cc5b0" providerId="ADAL" clId="{BF4057EB-A007-4966-82CF-FE3DA6BFC7CE}" dt="2024-06-12T14:38:21.490" v="3974" actId="20577"/>
        <pc:sldMkLst>
          <pc:docMk/>
          <pc:sldMk cId="3044915438" sldId="256"/>
        </pc:sldMkLst>
        <pc:spChg chg="mod">
          <ac:chgData name="Ward, Reagan" userId="27291eb4-8241-4961-9e69-8c66e34cc5b0" providerId="ADAL" clId="{BF4057EB-A007-4966-82CF-FE3DA6BFC7CE}" dt="2024-06-12T14:38:21.490" v="3974" actId="20577"/>
          <ac:spMkLst>
            <pc:docMk/>
            <pc:sldMk cId="3044915438" sldId="256"/>
            <ac:spMk id="3" creationId="{16C56FC6-27D0-A61F-7990-33D227699183}"/>
          </ac:spMkLst>
        </pc:spChg>
      </pc:sldChg>
      <pc:sldChg chg="addSp delSp modSp mod">
        <pc:chgData name="Ward, Reagan" userId="27291eb4-8241-4961-9e69-8c66e34cc5b0" providerId="ADAL" clId="{BF4057EB-A007-4966-82CF-FE3DA6BFC7CE}" dt="2024-06-12T14:58:51.908" v="5641" actId="962"/>
        <pc:sldMkLst>
          <pc:docMk/>
          <pc:sldMk cId="3401448192" sldId="264"/>
        </pc:sldMkLst>
        <pc:spChg chg="add del mod">
          <ac:chgData name="Ward, Reagan" userId="27291eb4-8241-4961-9e69-8c66e34cc5b0" providerId="ADAL" clId="{BF4057EB-A007-4966-82CF-FE3DA6BFC7CE}" dt="2024-06-11T19:51:56.408" v="272"/>
          <ac:spMkLst>
            <pc:docMk/>
            <pc:sldMk cId="3401448192" sldId="264"/>
            <ac:spMk id="3" creationId="{710D8FA3-D24B-AAD0-EFB7-3CADF644EB2C}"/>
          </ac:spMkLst>
        </pc:spChg>
        <pc:spChg chg="ord">
          <ac:chgData name="Ward, Reagan" userId="27291eb4-8241-4961-9e69-8c66e34cc5b0" providerId="ADAL" clId="{BF4057EB-A007-4966-82CF-FE3DA6BFC7CE}" dt="2024-06-12T14:58:31.374" v="5639" actId="13244"/>
          <ac:spMkLst>
            <pc:docMk/>
            <pc:sldMk cId="3401448192" sldId="264"/>
            <ac:spMk id="4" creationId="{00000000-0000-0000-0000-000000000000}"/>
          </ac:spMkLst>
        </pc:spChg>
        <pc:graphicFrameChg chg="add mod modGraphic">
          <ac:chgData name="Ward, Reagan" userId="27291eb4-8241-4961-9e69-8c66e34cc5b0" providerId="ADAL" clId="{BF4057EB-A007-4966-82CF-FE3DA6BFC7CE}" dt="2024-06-12T14:58:51.908" v="5641" actId="962"/>
          <ac:graphicFrameMkLst>
            <pc:docMk/>
            <pc:sldMk cId="3401448192" sldId="264"/>
            <ac:graphicFrameMk id="6" creationId="{AE84D941-235B-1BA4-CA48-3BBC30A30B53}"/>
          </ac:graphicFrameMkLst>
        </pc:graphicFrameChg>
        <pc:graphicFrameChg chg="del">
          <ac:chgData name="Ward, Reagan" userId="27291eb4-8241-4961-9e69-8c66e34cc5b0" providerId="ADAL" clId="{BF4057EB-A007-4966-82CF-FE3DA6BFC7CE}" dt="2024-06-11T19:51:53.907" v="271" actId="478"/>
          <ac:graphicFrameMkLst>
            <pc:docMk/>
            <pc:sldMk cId="3401448192" sldId="264"/>
            <ac:graphicFrameMk id="7" creationId="{1769B5A7-461B-955E-3DD6-EEAB54B28EC0}"/>
          </ac:graphicFrameMkLst>
        </pc:graphicFrameChg>
      </pc:sldChg>
      <pc:sldChg chg="modSp mod">
        <pc:chgData name="Ward, Reagan" userId="27291eb4-8241-4961-9e69-8c66e34cc5b0" providerId="ADAL" clId="{BF4057EB-A007-4966-82CF-FE3DA6BFC7CE}" dt="2024-06-11T22:36:34.508" v="2136" actId="27636"/>
        <pc:sldMkLst>
          <pc:docMk/>
          <pc:sldMk cId="299803553" sldId="265"/>
        </pc:sldMkLst>
        <pc:spChg chg="mod">
          <ac:chgData name="Ward, Reagan" userId="27291eb4-8241-4961-9e69-8c66e34cc5b0" providerId="ADAL" clId="{BF4057EB-A007-4966-82CF-FE3DA6BFC7CE}" dt="2024-06-11T19:52:57.783" v="321" actId="20577"/>
          <ac:spMkLst>
            <pc:docMk/>
            <pc:sldMk cId="299803553" sldId="265"/>
            <ac:spMk id="5" creationId="{6E3DD9D7-A70C-EE3D-43B8-EEB6508AAD6C}"/>
          </ac:spMkLst>
        </pc:spChg>
        <pc:spChg chg="mod">
          <ac:chgData name="Ward, Reagan" userId="27291eb4-8241-4961-9e69-8c66e34cc5b0" providerId="ADAL" clId="{BF4057EB-A007-4966-82CF-FE3DA6BFC7CE}" dt="2024-06-11T22:36:34.508" v="2136" actId="27636"/>
          <ac:spMkLst>
            <pc:docMk/>
            <pc:sldMk cId="299803553" sldId="265"/>
            <ac:spMk id="6" creationId="{A193413E-94CB-1172-1B0E-417CE30F1C9C}"/>
          </ac:spMkLst>
        </pc:spChg>
      </pc:sldChg>
      <pc:sldChg chg="addSp delSp modSp add mod">
        <pc:chgData name="Ward, Reagan" userId="27291eb4-8241-4961-9e69-8c66e34cc5b0" providerId="ADAL" clId="{BF4057EB-A007-4966-82CF-FE3DA6BFC7CE}" dt="2024-06-12T14:59:04.594" v="5642" actId="13244"/>
        <pc:sldMkLst>
          <pc:docMk/>
          <pc:sldMk cId="1153159124" sldId="272"/>
        </pc:sldMkLst>
        <pc:spChg chg="ord">
          <ac:chgData name="Ward, Reagan" userId="27291eb4-8241-4961-9e69-8c66e34cc5b0" providerId="ADAL" clId="{BF4057EB-A007-4966-82CF-FE3DA6BFC7CE}" dt="2024-06-12T14:59:04.594" v="5642" actId="13244"/>
          <ac:spMkLst>
            <pc:docMk/>
            <pc:sldMk cId="1153159124" sldId="272"/>
            <ac:spMk id="3" creationId="{00000000-0000-0000-0000-000000000000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4" creationId="{C3A549E4-43D8-CD3C-B253-40FDCF13E854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5" creationId="{54CC2EB1-A156-E15B-BCDD-9DFC5B3D2520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6" creationId="{A5F4D0D6-8798-E140-DD97-AC1E2A947995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7" creationId="{47779F59-DC81-0FAD-A330-F4CA4DE283BF}"/>
          </ac:spMkLst>
        </pc:spChg>
        <pc:spChg chg="del">
          <ac:chgData name="Ward, Reagan" userId="27291eb4-8241-4961-9e69-8c66e34cc5b0" providerId="ADAL" clId="{BF4057EB-A007-4966-82CF-FE3DA6BFC7CE}" dt="2024-06-11T22:39:30.669" v="2142" actId="478"/>
          <ac:spMkLst>
            <pc:docMk/>
            <pc:sldMk cId="1153159124" sldId="272"/>
            <ac:spMk id="8" creationId="{0F37AAD9-39C9-3D21-A755-E5CB9715421A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9" creationId="{494636EE-6675-E419-7A01-3F7920FE283B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0" creationId="{27365BD8-C3E3-6036-1073-E6C4DA89D6EC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1" creationId="{EB340CD8-52D7-09D1-201E-C452F3085842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2" creationId="{EE13E2CF-8A90-026F-0432-F9104A096D0C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13" creationId="{C7CAEC49-A5E0-B19E-FF8C-5FC1C69AEB71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4" creationId="{B9B956FF-8417-9D64-2834-296B12F02105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5" creationId="{D9321163-121B-035D-A185-80C60575F107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6" creationId="{0440B620-21F7-47CA-D1DF-3386FA7941F4}"/>
          </ac:spMkLst>
        </pc:spChg>
        <pc:spChg chg="del">
          <ac:chgData name="Ward, Reagan" userId="27291eb4-8241-4961-9e69-8c66e34cc5b0" providerId="ADAL" clId="{BF4057EB-A007-4966-82CF-FE3DA6BFC7CE}" dt="2024-06-11T22:39:27.463" v="2141" actId="478"/>
          <ac:spMkLst>
            <pc:docMk/>
            <pc:sldMk cId="1153159124" sldId="272"/>
            <ac:spMk id="17" creationId="{039D423B-B28A-065F-6731-088DD1F9F216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18" creationId="{578D1175-738E-0973-1FA5-B9B240B01836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19" creationId="{5F0E0091-6EBB-95B7-235A-CC6EC3FB4B0A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0" creationId="{C0B3B622-40B9-A9CF-96BB-A68E8EAC007D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1" creationId="{AD790978-4B37-BA71-1231-F11D6D3E198A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2" creationId="{AE7D7BF1-DC1E-A12E-B59B-266F594F3225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3" creationId="{771DB49D-733F-AB25-BF45-B4045413BC7D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4" creationId="{EB1333CD-1AC4-8189-EB56-42036105C1E0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5" creationId="{D3D95801-44ED-55CD-35DD-8EFB195B4A2A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6" creationId="{10FB0639-587F-AC84-0FFE-8019B57D2D40}"/>
          </ac:spMkLst>
        </pc:spChg>
        <pc:spChg chg="add mod">
          <ac:chgData name="Ward, Reagan" userId="27291eb4-8241-4961-9e69-8c66e34cc5b0" providerId="ADAL" clId="{BF4057EB-A007-4966-82CF-FE3DA6BFC7CE}" dt="2024-06-11T22:39:38.270" v="2143"/>
          <ac:spMkLst>
            <pc:docMk/>
            <pc:sldMk cId="1153159124" sldId="272"/>
            <ac:spMk id="27" creationId="{C18FB6D9-A7D7-8E5A-01BF-0A9CFEE0B099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28" creationId="{732B8FB5-07DD-9E0D-8596-DC6C95AA9409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29" creationId="{234392F1-896E-5028-DE59-04FA09274E13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0" creationId="{2F235F79-B74A-A363-F398-19667911742C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1" creationId="{152030E7-6AAB-E5B3-C943-7B31EA593F11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2" creationId="{4349FE3C-FDF4-BAF1-8125-831D7535432D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3" creationId="{A537DAE3-1DBF-6A85-9D2F-EADAE164F85D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4" creationId="{7792E0CA-BC40-563A-BD52-25BD879406B3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5" creationId="{08638E87-8DF9-5CFC-69BA-FD180BD6EDD6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6" creationId="{839C0914-85E4-6582-42E4-8A19029596C1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7" creationId="{E3D0E8AD-C328-5140-889B-EE5356307F07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8" creationId="{2737861C-0619-9BEF-CE9E-53BEB523B46A}"/>
          </ac:spMkLst>
        </pc:spChg>
        <pc:spChg chg="add mod">
          <ac:chgData name="Ward, Reagan" userId="27291eb4-8241-4961-9e69-8c66e34cc5b0" providerId="ADAL" clId="{BF4057EB-A007-4966-82CF-FE3DA6BFC7CE}" dt="2024-06-11T22:39:43.243" v="2144"/>
          <ac:spMkLst>
            <pc:docMk/>
            <pc:sldMk cId="1153159124" sldId="272"/>
            <ac:spMk id="39" creationId="{97DC9199-4BF8-1DD5-3BD2-EA9ABFE2FEE2}"/>
          </ac:spMkLst>
        </pc:spChg>
      </pc:sldChg>
      <pc:sldChg chg="modSp mod">
        <pc:chgData name="Ward, Reagan" userId="27291eb4-8241-4961-9e69-8c66e34cc5b0" providerId="ADAL" clId="{BF4057EB-A007-4966-82CF-FE3DA6BFC7CE}" dt="2024-05-09T20:01:26.874" v="3" actId="20577"/>
        <pc:sldMkLst>
          <pc:docMk/>
          <pc:sldMk cId="2748458431" sldId="274"/>
        </pc:sldMkLst>
        <pc:spChg chg="mod">
          <ac:chgData name="Ward, Reagan" userId="27291eb4-8241-4961-9e69-8c66e34cc5b0" providerId="ADAL" clId="{BF4057EB-A007-4966-82CF-FE3DA6BFC7CE}" dt="2024-05-09T20:01:26.874" v="3" actId="20577"/>
          <ac:spMkLst>
            <pc:docMk/>
            <pc:sldMk cId="2748458431" sldId="274"/>
            <ac:spMk id="5" creationId="{F4B32CA7-0A34-544C-18D1-7AFA7490E8C7}"/>
          </ac:spMkLst>
        </pc:spChg>
      </pc:sldChg>
      <pc:sldChg chg="modSp new del mod">
        <pc:chgData name="Ward, Reagan" userId="27291eb4-8241-4961-9e69-8c66e34cc5b0" providerId="ADAL" clId="{BF4057EB-A007-4966-82CF-FE3DA6BFC7CE}" dt="2024-06-11T22:39:00.958" v="2139" actId="47"/>
        <pc:sldMkLst>
          <pc:docMk/>
          <pc:sldMk cId="237696808" sldId="276"/>
        </pc:sldMkLst>
        <pc:spChg chg="mod">
          <ac:chgData name="Ward, Reagan" userId="27291eb4-8241-4961-9e69-8c66e34cc5b0" providerId="ADAL" clId="{BF4057EB-A007-4966-82CF-FE3DA6BFC7CE}" dt="2024-06-11T19:53:03.705" v="337" actId="20577"/>
          <ac:spMkLst>
            <pc:docMk/>
            <pc:sldMk cId="237696808" sldId="276"/>
            <ac:spMk id="2" creationId="{51254E23-E3D7-137B-219F-4D212F95E627}"/>
          </ac:spMkLst>
        </pc:spChg>
      </pc:sldChg>
      <pc:sldChg chg="modSp new mod">
        <pc:chgData name="Ward, Reagan" userId="27291eb4-8241-4961-9e69-8c66e34cc5b0" providerId="ADAL" clId="{BF4057EB-A007-4966-82CF-FE3DA6BFC7CE}" dt="2024-06-12T20:25:36.399" v="5660" actId="6549"/>
        <pc:sldMkLst>
          <pc:docMk/>
          <pc:sldMk cId="3921396756" sldId="277"/>
        </pc:sldMkLst>
        <pc:spChg chg="mod">
          <ac:chgData name="Ward, Reagan" userId="27291eb4-8241-4961-9e69-8c66e34cc5b0" providerId="ADAL" clId="{BF4057EB-A007-4966-82CF-FE3DA6BFC7CE}" dt="2024-06-11T19:53:09.325" v="356" actId="20577"/>
          <ac:spMkLst>
            <pc:docMk/>
            <pc:sldMk cId="3921396756" sldId="277"/>
            <ac:spMk id="2" creationId="{6935F447-C809-5499-461B-8CC4B21216D4}"/>
          </ac:spMkLst>
        </pc:spChg>
        <pc:spChg chg="mod">
          <ac:chgData name="Ward, Reagan" userId="27291eb4-8241-4961-9e69-8c66e34cc5b0" providerId="ADAL" clId="{BF4057EB-A007-4966-82CF-FE3DA6BFC7CE}" dt="2024-06-12T20:25:36.399" v="5660" actId="6549"/>
          <ac:spMkLst>
            <pc:docMk/>
            <pc:sldMk cId="3921396756" sldId="277"/>
            <ac:spMk id="3" creationId="{4AE71C3C-638B-C449-A50A-5D5009F3041A}"/>
          </ac:spMkLst>
        </pc:spChg>
      </pc:sldChg>
      <pc:sldChg chg="addSp modSp new mod modClrScheme chgLayout">
        <pc:chgData name="Ward, Reagan" userId="27291eb4-8241-4961-9e69-8c66e34cc5b0" providerId="ADAL" clId="{BF4057EB-A007-4966-82CF-FE3DA6BFC7CE}" dt="2024-06-12T15:02:10.565" v="5647" actId="13244"/>
        <pc:sldMkLst>
          <pc:docMk/>
          <pc:sldMk cId="421550604" sldId="278"/>
        </pc:sldMkLst>
        <pc:spChg chg="mod ord">
          <ac:chgData name="Ward, Reagan" userId="27291eb4-8241-4961-9e69-8c66e34cc5b0" providerId="ADAL" clId="{BF4057EB-A007-4966-82CF-FE3DA6BFC7CE}" dt="2024-06-12T15:02:10.565" v="5647" actId="13244"/>
          <ac:spMkLst>
            <pc:docMk/>
            <pc:sldMk cId="421550604" sldId="278"/>
            <ac:spMk id="2" creationId="{5BF1385F-990A-D6B3-225C-3FF3FCA1DA08}"/>
          </ac:spMkLst>
        </pc:spChg>
        <pc:spChg chg="mod ord">
          <ac:chgData name="Ward, Reagan" userId="27291eb4-8241-4961-9e69-8c66e34cc5b0" providerId="ADAL" clId="{BF4057EB-A007-4966-82CF-FE3DA6BFC7CE}" dt="2024-06-12T14:54:28.296" v="5023" actId="113"/>
          <ac:spMkLst>
            <pc:docMk/>
            <pc:sldMk cId="421550604" sldId="278"/>
            <ac:spMk id="3" creationId="{E9BA8B10-9008-5BED-9FFE-9779CB7A8484}"/>
          </ac:spMkLst>
        </pc:spChg>
        <pc:spChg chg="mod ord">
          <ac:chgData name="Ward, Reagan" userId="27291eb4-8241-4961-9e69-8c66e34cc5b0" providerId="ADAL" clId="{BF4057EB-A007-4966-82CF-FE3DA6BFC7CE}" dt="2024-06-11T22:40:21.317" v="2156" actId="700"/>
          <ac:spMkLst>
            <pc:docMk/>
            <pc:sldMk cId="421550604" sldId="278"/>
            <ac:spMk id="4" creationId="{EB589194-BBCA-AB93-89A6-711F0FB42DFD}"/>
          </ac:spMkLst>
        </pc:spChg>
        <pc:spChg chg="add mod ord">
          <ac:chgData name="Ward, Reagan" userId="27291eb4-8241-4961-9e69-8c66e34cc5b0" providerId="ADAL" clId="{BF4057EB-A007-4966-82CF-FE3DA6BFC7CE}" dt="2024-06-12T14:58:14.975" v="5638" actId="12"/>
          <ac:spMkLst>
            <pc:docMk/>
            <pc:sldMk cId="421550604" sldId="278"/>
            <ac:spMk id="5" creationId="{B593B1BD-3FCC-4CF7-53DF-065D9BCBE664}"/>
          </ac:spMkLst>
        </pc:spChg>
      </pc:sldChg>
      <pc:sldChg chg="addSp delSp modSp new mod modClrScheme chgLayout">
        <pc:chgData name="Ward, Reagan" userId="27291eb4-8241-4961-9e69-8c66e34cc5b0" providerId="ADAL" clId="{BF4057EB-A007-4966-82CF-FE3DA6BFC7CE}" dt="2024-06-12T15:02:19.678" v="5649" actId="13244"/>
        <pc:sldMkLst>
          <pc:docMk/>
          <pc:sldMk cId="1665618286" sldId="279"/>
        </pc:sldMkLst>
        <pc:spChg chg="mod ord">
          <ac:chgData name="Ward, Reagan" userId="27291eb4-8241-4961-9e69-8c66e34cc5b0" providerId="ADAL" clId="{BF4057EB-A007-4966-82CF-FE3DA6BFC7CE}" dt="2024-06-12T14:13:22.245" v="2244" actId="700"/>
          <ac:spMkLst>
            <pc:docMk/>
            <pc:sldMk cId="1665618286" sldId="279"/>
            <ac:spMk id="2" creationId="{C8F672AE-201F-F578-9090-B88864B8B8B6}"/>
          </ac:spMkLst>
        </pc:spChg>
        <pc:spChg chg="add mod ord">
          <ac:chgData name="Ward, Reagan" userId="27291eb4-8241-4961-9e69-8c66e34cc5b0" providerId="ADAL" clId="{BF4057EB-A007-4966-82CF-FE3DA6BFC7CE}" dt="2024-06-12T14:24:07.815" v="2918" actId="27636"/>
          <ac:spMkLst>
            <pc:docMk/>
            <pc:sldMk cId="1665618286" sldId="279"/>
            <ac:spMk id="3" creationId="{7B9CA782-4E1F-0EBE-7DA2-9F2E1C975F42}"/>
          </ac:spMkLst>
        </pc:spChg>
        <pc:spChg chg="del mod ord">
          <ac:chgData name="Ward, Reagan" userId="27291eb4-8241-4961-9e69-8c66e34cc5b0" providerId="ADAL" clId="{BF4057EB-A007-4966-82CF-FE3DA6BFC7CE}" dt="2024-06-11T22:43:13.268" v="2210" actId="700"/>
          <ac:spMkLst>
            <pc:docMk/>
            <pc:sldMk cId="1665618286" sldId="279"/>
            <ac:spMk id="3" creationId="{D9579C23-73AF-88CA-DED8-984CD663B608}"/>
          </ac:spMkLst>
        </pc:spChg>
        <pc:spChg chg="mod ord">
          <ac:chgData name="Ward, Reagan" userId="27291eb4-8241-4961-9e69-8c66e34cc5b0" providerId="ADAL" clId="{BF4057EB-A007-4966-82CF-FE3DA6BFC7CE}" dt="2024-06-12T15:02:16.627" v="5648" actId="13244"/>
          <ac:spMkLst>
            <pc:docMk/>
            <pc:sldMk cId="1665618286" sldId="279"/>
            <ac:spMk id="4" creationId="{63FD6037-AE0B-206F-2896-0821BD8C6BF3}"/>
          </ac:spMkLst>
        </pc:spChg>
        <pc:spChg chg="add del mod ord">
          <ac:chgData name="Ward, Reagan" userId="27291eb4-8241-4961-9e69-8c66e34cc5b0" providerId="ADAL" clId="{BF4057EB-A007-4966-82CF-FE3DA6BFC7CE}" dt="2024-06-12T14:13:22.245" v="2244" actId="700"/>
          <ac:spMkLst>
            <pc:docMk/>
            <pc:sldMk cId="1665618286" sldId="279"/>
            <ac:spMk id="5" creationId="{8B8E245B-D70B-2F67-A471-FE2AF3011DFE}"/>
          </ac:spMkLst>
        </pc:spChg>
        <pc:spChg chg="add del mod ord">
          <ac:chgData name="Ward, Reagan" userId="27291eb4-8241-4961-9e69-8c66e34cc5b0" providerId="ADAL" clId="{BF4057EB-A007-4966-82CF-FE3DA6BFC7CE}" dt="2024-06-12T14:13:22.245" v="2244" actId="700"/>
          <ac:spMkLst>
            <pc:docMk/>
            <pc:sldMk cId="1665618286" sldId="279"/>
            <ac:spMk id="6" creationId="{FC0E4821-A372-AE00-FFEF-65FD793BE82F}"/>
          </ac:spMkLst>
        </pc:spChg>
        <pc:spChg chg="add del mod ord">
          <ac:chgData name="Ward, Reagan" userId="27291eb4-8241-4961-9e69-8c66e34cc5b0" providerId="ADAL" clId="{BF4057EB-A007-4966-82CF-FE3DA6BFC7CE}" dt="2024-06-12T14:19:54.855" v="2670" actId="22"/>
          <ac:spMkLst>
            <pc:docMk/>
            <pc:sldMk cId="1665618286" sldId="279"/>
            <ac:spMk id="7" creationId="{28DCAFE2-2656-E38F-59A7-83C3054669DD}"/>
          </ac:spMkLst>
        </pc:spChg>
        <pc:spChg chg="add mod ord">
          <ac:chgData name="Ward, Reagan" userId="27291eb4-8241-4961-9e69-8c66e34cc5b0" providerId="ADAL" clId="{BF4057EB-A007-4966-82CF-FE3DA6BFC7CE}" dt="2024-06-12T15:02:19.678" v="5649" actId="13244"/>
          <ac:spMkLst>
            <pc:docMk/>
            <pc:sldMk cId="1665618286" sldId="279"/>
            <ac:spMk id="8" creationId="{A4065FC3-6F52-1CF9-88C5-7785F5BDB6ED}"/>
          </ac:spMkLst>
        </pc:spChg>
        <pc:spChg chg="add del mod ord">
          <ac:chgData name="Ward, Reagan" userId="27291eb4-8241-4961-9e69-8c66e34cc5b0" providerId="ADAL" clId="{BF4057EB-A007-4966-82CF-FE3DA6BFC7CE}" dt="2024-06-12T14:18:06.467" v="2669" actId="478"/>
          <ac:spMkLst>
            <pc:docMk/>
            <pc:sldMk cId="1665618286" sldId="279"/>
            <ac:spMk id="9" creationId="{F87195AF-F921-699A-90B0-2E6F15731145}"/>
          </ac:spMkLst>
        </pc:spChg>
        <pc:picChg chg="add mod ord">
          <ac:chgData name="Ward, Reagan" userId="27291eb4-8241-4961-9e69-8c66e34cc5b0" providerId="ADAL" clId="{BF4057EB-A007-4966-82CF-FE3DA6BFC7CE}" dt="2024-06-12T14:20:59.494" v="2675" actId="962"/>
          <ac:picMkLst>
            <pc:docMk/>
            <pc:sldMk cId="1665618286" sldId="279"/>
            <ac:picMk id="11" creationId="{B52AB331-B936-2F27-46C3-CA437A87789A}"/>
          </ac:picMkLst>
        </pc:picChg>
      </pc:sldChg>
      <pc:sldChg chg="modSp add mod">
        <pc:chgData name="Ward, Reagan" userId="27291eb4-8241-4961-9e69-8c66e34cc5b0" providerId="ADAL" clId="{BF4057EB-A007-4966-82CF-FE3DA6BFC7CE}" dt="2024-06-13T14:25:02.782" v="5662" actId="20577"/>
        <pc:sldMkLst>
          <pc:docMk/>
          <pc:sldMk cId="3221893093" sldId="4986"/>
        </pc:sldMkLst>
        <pc:spChg chg="mod">
          <ac:chgData name="Ward, Reagan" userId="27291eb4-8241-4961-9e69-8c66e34cc5b0" providerId="ADAL" clId="{BF4057EB-A007-4966-82CF-FE3DA6BFC7CE}" dt="2024-06-13T14:25:02.782" v="5662" actId="20577"/>
          <ac:spMkLst>
            <pc:docMk/>
            <pc:sldMk cId="3221893093" sldId="4986"/>
            <ac:spMk id="8" creationId="{2F2F73DB-02A8-3898-7502-251C285E2296}"/>
          </ac:spMkLst>
        </pc:spChg>
        <pc:graphicFrameChg chg="modGraphic">
          <ac:chgData name="Ward, Reagan" userId="27291eb4-8241-4961-9e69-8c66e34cc5b0" providerId="ADAL" clId="{BF4057EB-A007-4966-82CF-FE3DA6BFC7CE}" dt="2024-06-11T22:38:55.430" v="2138" actId="12385"/>
          <ac:graphicFrameMkLst>
            <pc:docMk/>
            <pc:sldMk cId="3221893093" sldId="4986"/>
            <ac:graphicFrameMk id="9" creationId="{4087A1BF-48C4-1D28-1549-E35DE841847B}"/>
          </ac:graphicFrameMkLst>
        </pc:graphicFrameChg>
      </pc:sldChg>
      <pc:sldChg chg="addSp delSp modSp add del mod modClrScheme chgLayout">
        <pc:chgData name="Ward, Reagan" userId="27291eb4-8241-4961-9e69-8c66e34cc5b0" providerId="ADAL" clId="{BF4057EB-A007-4966-82CF-FE3DA6BFC7CE}" dt="2024-06-12T15:02:33.758" v="5652" actId="962"/>
        <pc:sldMkLst>
          <pc:docMk/>
          <pc:sldMk cId="191230906" sldId="5470"/>
        </pc:sldMkLst>
        <pc:spChg chg="mod ord">
          <ac:chgData name="Ward, Reagan" userId="27291eb4-8241-4961-9e69-8c66e34cc5b0" providerId="ADAL" clId="{BF4057EB-A007-4966-82CF-FE3DA6BFC7CE}" dt="2024-06-11T22:42:36.106" v="2203" actId="27636"/>
          <ac:spMkLst>
            <pc:docMk/>
            <pc:sldMk cId="191230906" sldId="5470"/>
            <ac:spMk id="2" creationId="{4053552E-C69A-2EF9-97FF-9FBE4A2BCD91}"/>
          </ac:spMkLst>
        </pc:spChg>
        <pc:spChg chg="mod ord">
          <ac:chgData name="Ward, Reagan" userId="27291eb4-8241-4961-9e69-8c66e34cc5b0" providerId="ADAL" clId="{BF4057EB-A007-4966-82CF-FE3DA6BFC7CE}" dt="2024-06-12T15:02:27.296" v="5650" actId="13244"/>
          <ac:spMkLst>
            <pc:docMk/>
            <pc:sldMk cId="191230906" sldId="5470"/>
            <ac:spMk id="3" creationId="{5B5C013B-EC34-C08C-96C1-0D77CCCD6C53}"/>
          </ac:spMkLst>
        </pc:spChg>
        <pc:spChg chg="add del mod">
          <ac:chgData name="Ward, Reagan" userId="27291eb4-8241-4961-9e69-8c66e34cc5b0" providerId="ADAL" clId="{BF4057EB-A007-4966-82CF-FE3DA6BFC7CE}" dt="2024-06-11T22:42:21.438" v="2193" actId="478"/>
          <ac:spMkLst>
            <pc:docMk/>
            <pc:sldMk cId="191230906" sldId="5470"/>
            <ac:spMk id="5" creationId="{3D94E6A9-1BA9-B837-2C4C-3928DA0FBC39}"/>
          </ac:spMkLst>
        </pc:spChg>
        <pc:spChg chg="add del mod">
          <ac:chgData name="Ward, Reagan" userId="27291eb4-8241-4961-9e69-8c66e34cc5b0" providerId="ADAL" clId="{BF4057EB-A007-4966-82CF-FE3DA6BFC7CE}" dt="2024-06-11T22:42:24.151" v="2196" actId="478"/>
          <ac:spMkLst>
            <pc:docMk/>
            <pc:sldMk cId="191230906" sldId="5470"/>
            <ac:spMk id="7" creationId="{D7002EB5-DB24-08DA-EA22-433EBF7A3CD4}"/>
          </ac:spMkLst>
        </pc:spChg>
        <pc:spChg chg="mod ord">
          <ac:chgData name="Ward, Reagan" userId="27291eb4-8241-4961-9e69-8c66e34cc5b0" providerId="ADAL" clId="{BF4057EB-A007-4966-82CF-FE3DA6BFC7CE}" dt="2024-06-12T14:25:09" v="3037" actId="27636"/>
          <ac:spMkLst>
            <pc:docMk/>
            <pc:sldMk cId="191230906" sldId="5470"/>
            <ac:spMk id="8" creationId="{ED8EC4F2-6E6D-0D9B-254A-50605525DC84}"/>
          </ac:spMkLst>
        </pc:spChg>
        <pc:spChg chg="del mod ord">
          <ac:chgData name="Ward, Reagan" userId="27291eb4-8241-4961-9e69-8c66e34cc5b0" providerId="ADAL" clId="{BF4057EB-A007-4966-82CF-FE3DA6BFC7CE}" dt="2024-06-11T22:42:19.975" v="2191" actId="478"/>
          <ac:spMkLst>
            <pc:docMk/>
            <pc:sldMk cId="191230906" sldId="5470"/>
            <ac:spMk id="21" creationId="{AE7B06D8-79EB-D97B-0023-17C1BB8B741E}"/>
          </ac:spMkLst>
        </pc:spChg>
        <pc:spChg chg="add del mod ord">
          <ac:chgData name="Ward, Reagan" userId="27291eb4-8241-4961-9e69-8c66e34cc5b0" providerId="ADAL" clId="{BF4057EB-A007-4966-82CF-FE3DA6BFC7CE}" dt="2024-06-11T22:42:22.847" v="2194" actId="478"/>
          <ac:spMkLst>
            <pc:docMk/>
            <pc:sldMk cId="191230906" sldId="5470"/>
            <ac:spMk id="22" creationId="{2B68B685-951C-AA6D-FFBC-63592D4243AE}"/>
          </ac:spMkLst>
        </pc:spChg>
        <pc:picChg chg="mod ord">
          <ac:chgData name="Ward, Reagan" userId="27291eb4-8241-4961-9e69-8c66e34cc5b0" providerId="ADAL" clId="{BF4057EB-A007-4966-82CF-FE3DA6BFC7CE}" dt="2024-06-12T15:02:33.758" v="5652" actId="962"/>
          <ac:picMkLst>
            <pc:docMk/>
            <pc:sldMk cId="191230906" sldId="5470"/>
            <ac:picMk id="14" creationId="{9B45D5CE-12AD-DDF3-B317-E976F82DB147}"/>
          </ac:picMkLst>
        </pc:picChg>
        <pc:picChg chg="mod ord">
          <ac:chgData name="Ward, Reagan" userId="27291eb4-8241-4961-9e69-8c66e34cc5b0" providerId="ADAL" clId="{BF4057EB-A007-4966-82CF-FE3DA6BFC7CE}" dt="2024-06-12T14:25:00.487" v="3030" actId="14100"/>
          <ac:picMkLst>
            <pc:docMk/>
            <pc:sldMk cId="191230906" sldId="5470"/>
            <ac:picMk id="20" creationId="{AAA2DB01-1C6B-1001-86DC-85C8664C0DB4}"/>
          </ac:picMkLst>
        </pc:picChg>
      </pc:sldChg>
      <pc:sldChg chg="addSp delSp modSp new mod modClrScheme chgLayout">
        <pc:chgData name="Ward, Reagan" userId="27291eb4-8241-4961-9e69-8c66e34cc5b0" providerId="ADAL" clId="{BF4057EB-A007-4966-82CF-FE3DA6BFC7CE}" dt="2024-06-12T15:00:04.416" v="5646" actId="962"/>
        <pc:sldMkLst>
          <pc:docMk/>
          <pc:sldMk cId="3366281388" sldId="5471"/>
        </pc:sldMkLst>
        <pc:spChg chg="mod ord">
          <ac:chgData name="Ward, Reagan" userId="27291eb4-8241-4961-9e69-8c66e34cc5b0" providerId="ADAL" clId="{BF4057EB-A007-4966-82CF-FE3DA6BFC7CE}" dt="2024-06-12T14:40:58.517" v="4006" actId="700"/>
          <ac:spMkLst>
            <pc:docMk/>
            <pc:sldMk cId="3366281388" sldId="5471"/>
            <ac:spMk id="2" creationId="{AF012510-F08C-DDA1-63F4-52EA314881C5}"/>
          </ac:spMkLst>
        </pc:spChg>
        <pc:spChg chg="del mod ord">
          <ac:chgData name="Ward, Reagan" userId="27291eb4-8241-4961-9e69-8c66e34cc5b0" providerId="ADAL" clId="{BF4057EB-A007-4966-82CF-FE3DA6BFC7CE}" dt="2024-06-12T14:40:58.517" v="4006" actId="700"/>
          <ac:spMkLst>
            <pc:docMk/>
            <pc:sldMk cId="3366281388" sldId="5471"/>
            <ac:spMk id="3" creationId="{D9DD2716-C960-27FF-DDE1-3F118FCBF093}"/>
          </ac:spMkLst>
        </pc:spChg>
        <pc:spChg chg="mod ord">
          <ac:chgData name="Ward, Reagan" userId="27291eb4-8241-4961-9e69-8c66e34cc5b0" providerId="ADAL" clId="{BF4057EB-A007-4966-82CF-FE3DA6BFC7CE}" dt="2024-06-12T14:59:51.408" v="5643" actId="13244"/>
          <ac:spMkLst>
            <pc:docMk/>
            <pc:sldMk cId="3366281388" sldId="5471"/>
            <ac:spMk id="4" creationId="{3856E7DE-60DC-5484-5CAB-6BB6CEBCD7CB}"/>
          </ac:spMkLst>
        </pc:spChg>
        <pc:spChg chg="add del mod ord">
          <ac:chgData name="Ward, Reagan" userId="27291eb4-8241-4961-9e69-8c66e34cc5b0" providerId="ADAL" clId="{BF4057EB-A007-4966-82CF-FE3DA6BFC7CE}" dt="2024-06-12T14:41:33.311" v="4007" actId="3680"/>
          <ac:spMkLst>
            <pc:docMk/>
            <pc:sldMk cId="3366281388" sldId="5471"/>
            <ac:spMk id="5" creationId="{0263FFD3-EBF7-540D-0B5B-E3292D40E9C2}"/>
          </ac:spMkLst>
        </pc:spChg>
        <pc:spChg chg="add del mod ord">
          <ac:chgData name="Ward, Reagan" userId="27291eb4-8241-4961-9e69-8c66e34cc5b0" providerId="ADAL" clId="{BF4057EB-A007-4966-82CF-FE3DA6BFC7CE}" dt="2024-06-12T14:44:59.560" v="4136"/>
          <ac:spMkLst>
            <pc:docMk/>
            <pc:sldMk cId="3366281388" sldId="5471"/>
            <ac:spMk id="6" creationId="{F1A24FF0-CA5F-CCA8-F3B2-B7F57CE397F0}"/>
          </ac:spMkLst>
        </pc:spChg>
        <pc:spChg chg="add mod ord">
          <ac:chgData name="Ward, Reagan" userId="27291eb4-8241-4961-9e69-8c66e34cc5b0" providerId="ADAL" clId="{BF4057EB-A007-4966-82CF-FE3DA6BFC7CE}" dt="2024-06-12T14:59:53.518" v="5644" actId="13244"/>
          <ac:spMkLst>
            <pc:docMk/>
            <pc:sldMk cId="3366281388" sldId="5471"/>
            <ac:spMk id="9" creationId="{EA2BC146-9BD9-E3EF-B45E-7EF3DEB27568}"/>
          </ac:spMkLst>
        </pc:spChg>
        <pc:spChg chg="add mod ord">
          <ac:chgData name="Ward, Reagan" userId="27291eb4-8241-4961-9e69-8c66e34cc5b0" providerId="ADAL" clId="{BF4057EB-A007-4966-82CF-FE3DA6BFC7CE}" dt="2024-06-12T14:59:55.493" v="5645" actId="13244"/>
          <ac:spMkLst>
            <pc:docMk/>
            <pc:sldMk cId="3366281388" sldId="5471"/>
            <ac:spMk id="10" creationId="{8CD7A16A-4119-7AB8-18B1-E49F86B740FB}"/>
          </ac:spMkLst>
        </pc:spChg>
        <pc:graphicFrameChg chg="add mod ord modGraphic">
          <ac:chgData name="Ward, Reagan" userId="27291eb4-8241-4961-9e69-8c66e34cc5b0" providerId="ADAL" clId="{BF4057EB-A007-4966-82CF-FE3DA6BFC7CE}" dt="2024-06-12T14:49:43.887" v="4453" actId="207"/>
          <ac:graphicFrameMkLst>
            <pc:docMk/>
            <pc:sldMk cId="3366281388" sldId="5471"/>
            <ac:graphicFrameMk id="7" creationId="{AC441B81-EF7C-FE8A-7805-A3DC4409FF06}"/>
          </ac:graphicFrameMkLst>
        </pc:graphicFrameChg>
        <pc:graphicFrameChg chg="add mod modGraphic">
          <ac:chgData name="Ward, Reagan" userId="27291eb4-8241-4961-9e69-8c66e34cc5b0" providerId="ADAL" clId="{BF4057EB-A007-4966-82CF-FE3DA6BFC7CE}" dt="2024-06-12T15:00:04.416" v="5646" actId="962"/>
          <ac:graphicFrameMkLst>
            <pc:docMk/>
            <pc:sldMk cId="3366281388" sldId="5471"/>
            <ac:graphicFrameMk id="8" creationId="{8BDD7DF1-DCF8-B342-57E3-DDC076551B65}"/>
          </ac:graphicFrameMkLst>
        </pc:graphicFrameChg>
      </pc:sldChg>
      <pc:sldChg chg="addSp delSp modSp new mod">
        <pc:chgData name="Ward, Reagan" userId="27291eb4-8241-4961-9e69-8c66e34cc5b0" providerId="ADAL" clId="{BF4057EB-A007-4966-82CF-FE3DA6BFC7CE}" dt="2024-06-12T20:26:08.634" v="5661" actId="962"/>
        <pc:sldMkLst>
          <pc:docMk/>
          <pc:sldMk cId="3762551926" sldId="5472"/>
        </pc:sldMkLst>
        <pc:spChg chg="del">
          <ac:chgData name="Ward, Reagan" userId="27291eb4-8241-4961-9e69-8c66e34cc5b0" providerId="ADAL" clId="{BF4057EB-A007-4966-82CF-FE3DA6BFC7CE}" dt="2024-06-12T20:19:35.857" v="5655"/>
          <ac:spMkLst>
            <pc:docMk/>
            <pc:sldMk cId="3762551926" sldId="5472"/>
            <ac:spMk id="2" creationId="{2DE790A7-23F3-CBF9-DA17-1C8AA98AD9D6}"/>
          </ac:spMkLst>
        </pc:spChg>
        <pc:spChg chg="del">
          <ac:chgData name="Ward, Reagan" userId="27291eb4-8241-4961-9e69-8c66e34cc5b0" providerId="ADAL" clId="{BF4057EB-A007-4966-82CF-FE3DA6BFC7CE}" dt="2024-06-12T20:19:31.349" v="5654"/>
          <ac:spMkLst>
            <pc:docMk/>
            <pc:sldMk cId="3762551926" sldId="5472"/>
            <ac:spMk id="3" creationId="{A3A7A0C8-C5D3-21C6-F89A-FFA0C43BD3DA}"/>
          </ac:spMkLst>
        </pc:spChg>
        <pc:spChg chg="mod">
          <ac:chgData name="Ward, Reagan" userId="27291eb4-8241-4961-9e69-8c66e34cc5b0" providerId="ADAL" clId="{BF4057EB-A007-4966-82CF-FE3DA6BFC7CE}" dt="2024-06-12T20:19:40.954" v="5656"/>
          <ac:spMkLst>
            <pc:docMk/>
            <pc:sldMk cId="3762551926" sldId="5472"/>
            <ac:spMk id="5" creationId="{425686CB-8193-1DF9-F417-57DB34C367FD}"/>
          </ac:spMkLst>
        </pc:spChg>
        <pc:spChg chg="add mod">
          <ac:chgData name="Ward, Reagan" userId="27291eb4-8241-4961-9e69-8c66e34cc5b0" providerId="ADAL" clId="{BF4057EB-A007-4966-82CF-FE3DA6BFC7CE}" dt="2024-06-12T20:19:35.857" v="5655"/>
          <ac:spMkLst>
            <pc:docMk/>
            <pc:sldMk cId="3762551926" sldId="5472"/>
            <ac:spMk id="7" creationId="{F3C6F404-7EB6-A9F2-BC4C-E27010CF6C6B}"/>
          </ac:spMkLst>
        </pc:spChg>
        <pc:picChg chg="add mod">
          <ac:chgData name="Ward, Reagan" userId="27291eb4-8241-4961-9e69-8c66e34cc5b0" providerId="ADAL" clId="{BF4057EB-A007-4966-82CF-FE3DA6BFC7CE}" dt="2024-06-12T20:26:08.634" v="5661" actId="962"/>
          <ac:picMkLst>
            <pc:docMk/>
            <pc:sldMk cId="3762551926" sldId="5472"/>
            <ac:picMk id="6" creationId="{1EB92D9F-092E-6CB7-2F58-338C57078D4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10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1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2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2C33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2595716"/>
            <a:ext cx="12192627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61A3C0-0628-4B30-9BC0-4E5DF5B790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0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18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DE45B8-4104-734B-5D8C-74D4C3DAB2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0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CA229-D329-D0A1-9C9F-E2D37D2122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984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6ED14-2BD0-1302-BB78-7F559CA9B3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4F05C4-7EF6-1DBA-9EDA-A79F7EED0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7CB22F-1EEF-76B4-D058-2C8D1512DC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111DAE-27D6-E8EB-7F3A-92F0C6DC25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61BC74-E299-BDBE-E2F5-0DE41B357E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FE5AAC4-D503-DE2F-957E-CD76F95873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7916" y="5917147"/>
            <a:ext cx="3559079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B6D9F0B-816F-6497-C8C6-0A9E11D690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27916" y="6210235"/>
            <a:ext cx="3559080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E6C516-C179-126C-DF9F-FB239BE5BC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7916" y="224405"/>
            <a:ext cx="5715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79F0B30-A3D8-5FAB-79BF-FAFB7DF5CD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237619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59C40B87-34B1-0D57-986A-C0117BA534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0" y="2967605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294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3F0CF0-9A4D-5A40-7958-86C4AAF7D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E9498A2-0359-E912-13BB-57F236A9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79" y="0"/>
            <a:ext cx="3435658" cy="6858000"/>
          </a:xfrm>
          <a:solidFill>
            <a:srgbClr val="5A5B76"/>
          </a:solidFill>
          <a:ln>
            <a:noFill/>
          </a:ln>
        </p:spPr>
        <p:txBody>
          <a:bodyPr lIns="0" tIns="0" rIns="0" bIns="0" anchor="ctr" anchorCtr="0">
            <a:normAutofit/>
          </a:bodyPr>
          <a:lstStyle>
            <a:lvl1pPr marL="230188" indent="0" algn="ctr"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F1CAE9-4692-3FA7-D90D-F566F9267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980" y="1520031"/>
            <a:ext cx="7066624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44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26D05B-385B-3357-30B3-32C3362F8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6E57BF-FBD9-BF44-FF8C-BAB1508DF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E57FBF-6B51-1D66-7A47-824EBABA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3664022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8605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179F89-EECC-D27E-DFD4-7EED03F0D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CFD084-1219-B541-414E-A585CD7CF5FE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E6C516-C179-126C-DF9F-FB239BE5BC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7916" y="224405"/>
            <a:ext cx="5715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79F0B30-A3D8-5FAB-79BF-FAFB7DF5CD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237619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59C40B87-34B1-0D57-986A-C0117BA534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0" y="2967605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27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EE3657-431A-0B70-6FEF-BFE6498F5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522976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BDADCBF6-49E3-4515-B284-83B33249404E}" type="datetime1">
              <a:rPr lang="en-US" smtClean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9" r:id="rId3"/>
    <p:sldLayoutId id="2147483680" r:id="rId4"/>
    <p:sldLayoutId id="2147483701" r:id="rId5"/>
    <p:sldLayoutId id="2147483697" r:id="rId6"/>
    <p:sldLayoutId id="2147483700" r:id="rId7"/>
    <p:sldLayoutId id="2147483682" r:id="rId8"/>
    <p:sldLayoutId id="2147483688" r:id="rId9"/>
    <p:sldLayoutId id="2147483698" r:id="rId10"/>
    <p:sldLayoutId id="2147483689" r:id="rId11"/>
    <p:sldLayoutId id="2147483696" r:id="rId12"/>
    <p:sldLayoutId id="2147483668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702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inter_student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de.state.co.us/datapipeline/snap_eo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FE7A95-E3B7-62CE-94A0-C8CBCF4F7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End of Year</a:t>
            </a:r>
            <a:br>
              <a:rPr lang="en-US" dirty="0"/>
            </a:br>
            <a:r>
              <a:rPr lang="en-US" dirty="0"/>
              <a:t>Office Hours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B32CA7-0A34-544C-18D1-7AFA7490E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June </a:t>
            </a:r>
            <a:r>
              <a:rPr lang="en-US" dirty="0"/>
              <a:t>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5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442BA-0CE0-89E2-D9DB-8356EE61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5686CB-8193-1DF9-F417-57DB34C3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*New* Resource Highlight:</a:t>
            </a:r>
            <a:br>
              <a:rPr lang="en-US" dirty="0"/>
            </a:br>
            <a:r>
              <a:rPr lang="en-US" dirty="0"/>
              <a:t>EL Coding Guide</a:t>
            </a:r>
          </a:p>
        </p:txBody>
      </p:sp>
      <p:pic>
        <p:nvPicPr>
          <p:cNvPr id="6" name="Content Placeholder 25">
            <a:extLst>
              <a:ext uri="{FF2B5EF4-FFF2-40B4-BE49-F238E27FC236}">
                <a16:creationId xmlns:a16="http://schemas.microsoft.com/office/drawing/2014/main" id="{1EB92D9F-092E-6CB7-2F58-338C57078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9388" y="118310"/>
            <a:ext cx="4594412" cy="5964174"/>
          </a:xfrm>
        </p:spPr>
      </p:pic>
      <p:sp>
        <p:nvSpPr>
          <p:cNvPr id="7" name="Content Placeholder 20">
            <a:extLst>
              <a:ext uri="{FF2B5EF4-FFF2-40B4-BE49-F238E27FC236}">
                <a16:creationId xmlns:a16="http://schemas.microsoft.com/office/drawing/2014/main" id="{F3C6F404-7EB6-A9F2-BC4C-E27010CF6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163"/>
            <a:ext cx="5181600" cy="4351337"/>
          </a:xfrm>
        </p:spPr>
        <p:txBody>
          <a:bodyPr/>
          <a:lstStyle/>
          <a:p>
            <a:r>
              <a:rPr lang="en-US" dirty="0"/>
              <a:t>Available on </a:t>
            </a:r>
            <a:r>
              <a:rPr lang="en-US" dirty="0">
                <a:hlinkClick r:id="rId3"/>
              </a:rPr>
              <a:t>Student Interchange </a:t>
            </a:r>
            <a:r>
              <a:rPr lang="en-US" dirty="0"/>
              <a:t>&amp; </a:t>
            </a:r>
            <a:r>
              <a:rPr lang="en-US" dirty="0">
                <a:hlinkClick r:id="rId4"/>
              </a:rPr>
              <a:t>SEY websites</a:t>
            </a:r>
            <a:r>
              <a:rPr lang="en-US" dirty="0"/>
              <a:t> in the additional resources section</a:t>
            </a:r>
          </a:p>
          <a:p>
            <a:r>
              <a:rPr lang="en-US" dirty="0"/>
              <a:t>Includes annual EL data cycle and Standardized EL Progression</a:t>
            </a:r>
          </a:p>
          <a:p>
            <a:r>
              <a:rPr lang="en-US" dirty="0"/>
              <a:t>Supports coding when students transfer between districts</a:t>
            </a:r>
          </a:p>
          <a:p>
            <a:r>
              <a:rPr lang="en-US" dirty="0"/>
              <a:t>General information regarding business rules and exceptions</a:t>
            </a:r>
          </a:p>
        </p:txBody>
      </p:sp>
    </p:spTree>
    <p:extLst>
      <p:ext uri="{BB962C8B-B14F-4D97-AF65-F5344CB8AC3E}">
        <p14:creationId xmlns:p14="http://schemas.microsoft.com/office/powerpoint/2010/main" val="376255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72AE-201F-F578-9090-B88864B8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Mid-Year EL Changes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065FC3-6F52-1CF9-88C5-7785F5BDB6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CA782-4E1F-0EBE-7DA2-9F2E1C975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2918"/>
            <a:ext cx="5181600" cy="38529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Receiving LEA of mid-year transfer student</a:t>
            </a:r>
          </a:p>
          <a:p>
            <a:pPr lvl="1"/>
            <a:r>
              <a:rPr lang="en-US" dirty="0"/>
              <a:t>Regular exception request template.</a:t>
            </a:r>
          </a:p>
          <a:p>
            <a:pPr lvl="1"/>
            <a:r>
              <a:rPr lang="en-US" dirty="0"/>
              <a:t>Include note regarding screening in reason for request.</a:t>
            </a:r>
          </a:p>
          <a:p>
            <a:pPr lvl="1"/>
            <a:r>
              <a:rPr lang="en-US" dirty="0"/>
              <a:t>Students with prior EL history should follow standardized EL progression.</a:t>
            </a:r>
          </a:p>
          <a:p>
            <a:r>
              <a:rPr lang="en-US" dirty="0"/>
              <a:t>Miscoded in OCT: Less than 2 years of EL History</a:t>
            </a:r>
          </a:p>
          <a:p>
            <a:pPr lvl="1"/>
            <a:r>
              <a:rPr lang="en-US" dirty="0"/>
              <a:t>Regular exception request template.</a:t>
            </a:r>
          </a:p>
          <a:p>
            <a:r>
              <a:rPr lang="en-US" dirty="0"/>
              <a:t>Miscoded in OCT: More than 2 years of EL History</a:t>
            </a:r>
          </a:p>
          <a:p>
            <a:pPr lvl="1"/>
            <a:r>
              <a:rPr lang="en-US" dirty="0"/>
              <a:t>Requires mid-year change form </a:t>
            </a:r>
            <a:r>
              <a:rPr lang="en-US" b="1" dirty="0"/>
              <a:t>AND </a:t>
            </a:r>
            <a:r>
              <a:rPr lang="en-US" dirty="0"/>
              <a:t>regular exception request template.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52AB331-B936-2F27-46C3-CA437A877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31105" y="205176"/>
            <a:ext cx="4304176" cy="584631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D6037-AE0B-206F-2896-0821BD8C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18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3552E-C69A-2EF9-97FF-9FBE4A2B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CEDAR Report Highlight:</a:t>
            </a:r>
            <a:br>
              <a:rPr lang="en-US" dirty="0"/>
            </a:br>
            <a:r>
              <a:rPr lang="en-US" sz="2200" i="1" dirty="0"/>
              <a:t>English Learner Historical Reporting SASID Lookup</a:t>
            </a:r>
            <a:endParaRPr lang="en-US" dirty="0"/>
          </a:p>
        </p:txBody>
      </p:sp>
      <p:pic>
        <p:nvPicPr>
          <p:cNvPr id="14" name="Content Placeholder 13" descr="Initial report screen for 'English Learner Historical Reporting SASID Lookup' showing that multiple SASIDs can be entered prior to running the report.">
            <a:extLst>
              <a:ext uri="{FF2B5EF4-FFF2-40B4-BE49-F238E27FC236}">
                <a16:creationId xmlns:a16="http://schemas.microsoft.com/office/drawing/2014/main" id="{9B45D5CE-12AD-DDF3-B317-E976F82DB147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146690" y="236411"/>
            <a:ext cx="6534150" cy="1762125"/>
          </a:xfrm>
        </p:spPr>
      </p:pic>
      <p:pic>
        <p:nvPicPr>
          <p:cNvPr id="20" name="Content Placeholder 19" descr="Sample  'English Learner Historical Reporting SASID Lookup' reporting highlighting that the Error Indicator on this report reflects if a record has a DEM error, not a snapshot error.">
            <a:extLst>
              <a:ext uri="{FF2B5EF4-FFF2-40B4-BE49-F238E27FC236}">
                <a16:creationId xmlns:a16="http://schemas.microsoft.com/office/drawing/2014/main" id="{AAA2DB01-1C6B-1001-86DC-85C8664C0D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6690" y="2071688"/>
            <a:ext cx="6729239" cy="2603490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8EC4F2-6E6D-0D9B-254A-50605525DC84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7028329" y="309562"/>
            <a:ext cx="4715435" cy="51320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Student Profile Report</a:t>
            </a:r>
          </a:p>
          <a:p>
            <a:r>
              <a:rPr lang="en-US" dirty="0"/>
              <a:t>Recently Consolidated single SASID lookup &amp; multi-SASID lookup versions into one report</a:t>
            </a:r>
          </a:p>
          <a:p>
            <a:pPr lvl="1"/>
            <a:r>
              <a:rPr lang="en-US" dirty="0"/>
              <a:t>If enter a SASID with spaces before or after the 10-digit number, report may not run.</a:t>
            </a:r>
          </a:p>
          <a:p>
            <a:r>
              <a:rPr lang="en-US" dirty="0"/>
              <a:t>DEM errors based on prior year Stu OCT compared to ‘Now’ record.</a:t>
            </a:r>
          </a:p>
          <a:p>
            <a:pPr lvl="1"/>
            <a:r>
              <a:rPr lang="en-US" dirty="0"/>
              <a:t>Expected to follow the EL Progression when in the same district or student screened in receiving district and found to be English Proficient.</a:t>
            </a:r>
          </a:p>
          <a:p>
            <a:r>
              <a:rPr lang="en-US" dirty="0"/>
              <a:t>SEY errors based on current year (2023-2024) Stu OCT compared to ‘Now’ record.</a:t>
            </a:r>
          </a:p>
          <a:p>
            <a:pPr lvl="1"/>
            <a:r>
              <a:rPr lang="en-US" dirty="0"/>
              <a:t>Expected to match Stu OCT within the same district.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5C013B-EC34-C08C-96C1-0D77CCCD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B15-D60F-967C-B8ED-D12AE055A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6FC6-27D0-A61F-7990-33D2276991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Timeline Review</a:t>
            </a:r>
          </a:p>
          <a:p>
            <a:r>
              <a:rPr lang="en-US" dirty="0"/>
              <a:t>Monitoring Potential Summer Graduates/Completers</a:t>
            </a:r>
          </a:p>
          <a:p>
            <a:r>
              <a:rPr lang="en-US" dirty="0"/>
              <a:t>Retention Code</a:t>
            </a:r>
          </a:p>
          <a:p>
            <a:r>
              <a:rPr lang="en-US" dirty="0"/>
              <a:t>Grade Reassignment</a:t>
            </a:r>
          </a:p>
          <a:p>
            <a:pPr lvl="1"/>
            <a:r>
              <a:rPr lang="en-US" dirty="0"/>
              <a:t>SE113, SE117, SE242, SE243, etc.</a:t>
            </a:r>
          </a:p>
          <a:p>
            <a:r>
              <a:rPr lang="en-US" dirty="0"/>
              <a:t>School Level Errors</a:t>
            </a:r>
          </a:p>
          <a:p>
            <a:pPr lvl="1"/>
            <a:r>
              <a:rPr lang="en-US" dirty="0"/>
              <a:t>SE052, SE054, SE181, SE182, SE183</a:t>
            </a:r>
          </a:p>
          <a:p>
            <a:r>
              <a:rPr lang="en-US" dirty="0"/>
              <a:t>Mid-Year EL Changes</a:t>
            </a:r>
          </a:p>
          <a:p>
            <a:r>
              <a:rPr lang="en-US" dirty="0"/>
              <a:t>Questions &amp; Answers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ED6F8C-6CC1-F42F-2A1B-B56FD889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6" name="Content Placeholder 6" descr="Timeline Table">
            <a:extLst>
              <a:ext uri="{FF2B5EF4-FFF2-40B4-BE49-F238E27FC236}">
                <a16:creationId xmlns:a16="http://schemas.microsoft.com/office/drawing/2014/main" id="{AE84D941-235B-1BA4-CA48-3BBC30A30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402150"/>
              </p:ext>
            </p:extLst>
          </p:nvPr>
        </p:nvGraphicFramePr>
        <p:xfrm>
          <a:off x="228600" y="228600"/>
          <a:ext cx="11734800" cy="4855529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116106">
                  <a:extLst>
                    <a:ext uri="{9D8B030D-6E8A-4147-A177-3AD203B41FA5}">
                      <a16:colId xmlns:a16="http://schemas.microsoft.com/office/drawing/2014/main" val="32043887"/>
                    </a:ext>
                  </a:extLst>
                </a:gridCol>
                <a:gridCol w="1013012">
                  <a:extLst>
                    <a:ext uri="{9D8B030D-6E8A-4147-A177-3AD203B41FA5}">
                      <a16:colId xmlns:a16="http://schemas.microsoft.com/office/drawing/2014/main" val="3810390193"/>
                    </a:ext>
                  </a:extLst>
                </a:gridCol>
                <a:gridCol w="3092823">
                  <a:extLst>
                    <a:ext uri="{9D8B030D-6E8A-4147-A177-3AD203B41FA5}">
                      <a16:colId xmlns:a16="http://schemas.microsoft.com/office/drawing/2014/main" val="1401167356"/>
                    </a:ext>
                  </a:extLst>
                </a:gridCol>
                <a:gridCol w="6512859">
                  <a:extLst>
                    <a:ext uri="{9D8B030D-6E8A-4147-A177-3AD203B41FA5}">
                      <a16:colId xmlns:a16="http://schemas.microsoft.com/office/drawing/2014/main" val="888429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1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06/12/2024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free interchange files.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Demographic (DEM)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School Association (SSA)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 Guidelines (GG)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1 (TA schools only)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Errors on the SSA or DEM file prevent the student’s record from pulling into the SEY snapshot. These may cause ‘missing record’ errors.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107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7/25/2024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any necessary reporting exceptions for review.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Especially critical for English Learner exceptions as these are a time-intensive review and may required additional documentation.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339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8/8/2024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free SEY Snapshot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date as the SEY collection is time intensive.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06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8/9/2024 to 9/5/2024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Review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Validate Student End of Year data using CEDAR/COGNOS reports.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Submit snapshot as soon as review is complete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Collaborate with schools to review student lists.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Dropouts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AYG Cohort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District and School Mobility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i="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initial rates.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Graduation: 3-,4-,5-,6-,7-year rates by School Year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 Rates: District and School by AYG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Dropout: District and School Rates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Mobility: District and School Rates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29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9/5/2024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Deadline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SEY snapshot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users with the LEA Approver role for the SEY collection can submit the snapshot. 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5342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3DD9D7-A70C-EE3D-43B8-EEB6508A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Potential Summer Graduates/Completers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3413E-94CB-1172-1B0E-417CE30F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79"/>
            <a:ext cx="10515600" cy="46580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8/31/2024 is the last date a student may be counted as a graduate or completer of the 2023-2024 school year (school exit types 90-96)</a:t>
            </a:r>
          </a:p>
          <a:p>
            <a:pPr lvl="1"/>
            <a:r>
              <a:rPr lang="en-US" dirty="0"/>
              <a:t>This is why the SEY initial deadline takes place in early September</a:t>
            </a:r>
          </a:p>
          <a:p>
            <a:r>
              <a:rPr lang="en-US" b="1" dirty="0"/>
              <a:t>Option 1: </a:t>
            </a:r>
            <a:r>
              <a:rPr lang="en-US" dirty="0"/>
              <a:t>Wait to update potential summer grad/completer’s student’s school exit type/retention code until August</a:t>
            </a:r>
          </a:p>
          <a:p>
            <a:pPr lvl="1"/>
            <a:r>
              <a:rPr lang="en-US" dirty="0"/>
              <a:t>Triggers SE171 error until student’s school exit type or retention code are updated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Preferred method because the error serves as a reminder</a:t>
            </a:r>
          </a:p>
          <a:p>
            <a:r>
              <a:rPr lang="en-US" b="1" dirty="0"/>
              <a:t>Option 2: </a:t>
            </a:r>
            <a:r>
              <a:rPr lang="en-US" dirty="0"/>
              <a:t>Code student as retained and update their coding if they meeting requirements over the summer</a:t>
            </a:r>
          </a:p>
          <a:p>
            <a:pPr lvl="1"/>
            <a:r>
              <a:rPr lang="en-US" dirty="0"/>
              <a:t>School Exit Type 00 with Retention Code 1</a:t>
            </a:r>
          </a:p>
          <a:p>
            <a:pPr lvl="1"/>
            <a:r>
              <a:rPr lang="en-US" dirty="0"/>
              <a:t>Does not trigger SE171 error</a:t>
            </a:r>
          </a:p>
          <a:p>
            <a:pPr lvl="1"/>
            <a:r>
              <a:rPr lang="en-US" dirty="0"/>
              <a:t>LEAs must have internal methods to check summer graduates aren’t overlooked</a:t>
            </a:r>
          </a:p>
          <a:p>
            <a:r>
              <a:rPr lang="en-US" dirty="0"/>
              <a:t>Post-Cross Business Rules (SE906)</a:t>
            </a:r>
          </a:p>
          <a:p>
            <a:pPr lvl="1"/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 student marked retained in SEY without a record in next year’s OCT</a:t>
            </a:r>
          </a:p>
          <a:p>
            <a:pPr lvl="1"/>
            <a:r>
              <a:rPr lang="en-US" dirty="0"/>
              <a:t>Opportunity to catch summer graduate/completers that slipped through with school exit type 00 and retention 1 instead of being updated in August.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589461-92CB-A4F8-78F4-89DF01609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Codes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2F73DB-02A8-3898-7502-251C285E22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Retention Code always indicates the expected grade level for the student in the following school year. </a:t>
            </a:r>
          </a:p>
          <a:p>
            <a:pPr lvl="1"/>
            <a:r>
              <a:rPr lang="en-US" dirty="0"/>
              <a:t>A retention code in 2023-2024 SEY indicates the student will be in the same grade level again in 2024-2025.</a:t>
            </a:r>
          </a:p>
          <a:p>
            <a:r>
              <a:rPr lang="en-US" dirty="0"/>
              <a:t>Retention Code = 1 may be used for any student K-12</a:t>
            </a:r>
          </a:p>
          <a:p>
            <a:pPr lvl="1"/>
            <a:r>
              <a:rPr lang="en-US" dirty="0"/>
              <a:t>Must have </a:t>
            </a:r>
            <a:r>
              <a:rPr lang="en-US" i="1" dirty="0"/>
              <a:t>school exit type </a:t>
            </a:r>
            <a:r>
              <a:rPr lang="en-US" dirty="0"/>
              <a:t>00 with </a:t>
            </a:r>
            <a:r>
              <a:rPr lang="en-US" i="1" dirty="0"/>
              <a:t>school exit date</a:t>
            </a:r>
            <a:r>
              <a:rPr lang="en-US" dirty="0"/>
              <a:t> 00000000</a:t>
            </a:r>
          </a:p>
          <a:p>
            <a:r>
              <a:rPr lang="en-US" dirty="0"/>
              <a:t>Retention Codes 2 and 3 are reserved for 12</a:t>
            </a:r>
            <a:r>
              <a:rPr lang="en-US" baseline="30000" dirty="0"/>
              <a:t>th</a:t>
            </a:r>
            <a:r>
              <a:rPr lang="en-US" dirty="0"/>
              <a:t> grade students with special circumstances only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4087A1BF-48C4-1D28-1549-E35DE841847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0850230"/>
              </p:ext>
            </p:extLst>
          </p:nvPr>
        </p:nvGraphicFramePr>
        <p:xfrm>
          <a:off x="6172200" y="1554163"/>
          <a:ext cx="5181599" cy="228744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68867">
                  <a:extLst>
                    <a:ext uri="{9D8B030D-6E8A-4147-A177-3AD203B41FA5}">
                      <a16:colId xmlns:a16="http://schemas.microsoft.com/office/drawing/2014/main" val="2478196158"/>
                    </a:ext>
                  </a:extLst>
                </a:gridCol>
                <a:gridCol w="4512732">
                  <a:extLst>
                    <a:ext uri="{9D8B030D-6E8A-4147-A177-3AD203B41FA5}">
                      <a16:colId xmlns:a16="http://schemas.microsoft.com/office/drawing/2014/main" val="2377420804"/>
                    </a:ext>
                  </a:extLst>
                </a:gridCol>
              </a:tblGrid>
              <a:tr h="16965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915598"/>
                  </a:ext>
                </a:extLst>
              </a:tr>
              <a:tr h="16965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No/Not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3428"/>
                  </a:ext>
                </a:extLst>
              </a:tr>
              <a:tr h="32148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Yes – student will repeat this grade the next school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67055"/>
                  </a:ext>
                </a:extLst>
              </a:tr>
              <a:tr h="39496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Yes – 12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 grader who will return to participate in an approved postsecondary program in the next year (i.e. ASCENT, P-TECH, and TREP).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80010"/>
                  </a:ext>
                </a:extLst>
              </a:tr>
              <a:tr h="32148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Yes – 12</a:t>
                      </a:r>
                      <a:r>
                        <a:rPr lang="en-US" sz="1500" baseline="30000" dirty="0"/>
                        <a:t>th</a:t>
                      </a:r>
                      <a:r>
                        <a:rPr lang="en-US" sz="1500" dirty="0"/>
                        <a:t> grader with an IEP who will return to participate in 18-21 transition services in the next year.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8787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FC1FE-B1C5-60F1-3A94-95A510D0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Codes: 12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32B8FB5-07DD-9E0D-8596-DC6C95AA9409}"/>
              </a:ext>
            </a:extLst>
          </p:cNvPr>
          <p:cNvSpPr/>
          <p:nvPr/>
        </p:nvSpPr>
        <p:spPr>
          <a:xfrm>
            <a:off x="229602" y="256556"/>
            <a:ext cx="1607232" cy="1607232"/>
          </a:xfrm>
          <a:custGeom>
            <a:avLst/>
            <a:gdLst>
              <a:gd name="connsiteX0" fmla="*/ 0 w 1607232"/>
              <a:gd name="connsiteY0" fmla="*/ 803616 h 1607232"/>
              <a:gd name="connsiteX1" fmla="*/ 803616 w 1607232"/>
              <a:gd name="connsiteY1" fmla="*/ 0 h 1607232"/>
              <a:gd name="connsiteX2" fmla="*/ 1607232 w 1607232"/>
              <a:gd name="connsiteY2" fmla="*/ 803616 h 1607232"/>
              <a:gd name="connsiteX3" fmla="*/ 803616 w 1607232"/>
              <a:gd name="connsiteY3" fmla="*/ 1607232 h 1607232"/>
              <a:gd name="connsiteX4" fmla="*/ 0 w 1607232"/>
              <a:gd name="connsiteY4" fmla="*/ 803616 h 16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232" h="1607232">
                <a:moveTo>
                  <a:pt x="0" y="803616"/>
                </a:moveTo>
                <a:cubicBezTo>
                  <a:pt x="0" y="359791"/>
                  <a:pt x="359791" y="0"/>
                  <a:pt x="803616" y="0"/>
                </a:cubicBezTo>
                <a:cubicBezTo>
                  <a:pt x="1247441" y="0"/>
                  <a:pt x="1607232" y="359791"/>
                  <a:pt x="1607232" y="803616"/>
                </a:cubicBezTo>
                <a:cubicBezTo>
                  <a:pt x="1607232" y="1247441"/>
                  <a:pt x="1247441" y="1607232"/>
                  <a:pt x="803616" y="1607232"/>
                </a:cubicBezTo>
                <a:cubicBezTo>
                  <a:pt x="359791" y="1607232"/>
                  <a:pt x="0" y="1247441"/>
                  <a:pt x="0" y="803616"/>
                </a:cubicBezTo>
                <a:close/>
              </a:path>
            </a:pathLst>
          </a:custGeom>
          <a:gradFill rotWithShape="1">
            <a:gsLst>
              <a:gs pos="0">
                <a:srgbClr val="5D6770">
                  <a:hueOff val="0"/>
                  <a:satOff val="0"/>
                  <a:lumOff val="0"/>
                  <a:alphaOff val="0"/>
                  <a:satMod val="103000"/>
                  <a:lumMod val="102000"/>
                  <a:tint val="94000"/>
                </a:srgbClr>
              </a:gs>
              <a:gs pos="50000">
                <a:srgbClr val="5D6770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rgbClr>
              </a:gs>
              <a:gs pos="100000">
                <a:srgbClr val="5D6770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235374" tIns="235374" rIns="235374" bIns="235374" numCol="1" spcCol="1270" anchor="ctr" anchorCtr="0">
            <a:noAutofit/>
          </a:bodyPr>
          <a:lstStyle/>
          <a:p>
            <a:pPr marL="0" marR="0" lvl="0" indent="0" algn="ctr" defTabSz="2889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34392F1-896E-5028-DE59-04FA09274E13}"/>
              </a:ext>
            </a:extLst>
          </p:cNvPr>
          <p:cNvSpPr/>
          <p:nvPr/>
        </p:nvSpPr>
        <p:spPr>
          <a:xfrm>
            <a:off x="1515388" y="899449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0"/>
              <a:satOff val="0"/>
              <a:lumOff val="0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6" tIns="135128" rIns="135128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Also known as an Academic Retention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F235F79-B74A-A363-F398-19667911742C}"/>
              </a:ext>
            </a:extLst>
          </p:cNvPr>
          <p:cNvSpPr/>
          <p:nvPr/>
        </p:nvSpPr>
        <p:spPr>
          <a:xfrm>
            <a:off x="1515388" y="2507485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48578"/>
              <a:satOff val="4776"/>
              <a:lumOff val="486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48578"/>
                <a:satOff val="4776"/>
                <a:lumOff val="486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6" tIns="135128" rIns="135128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Exit Type 00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52030E7-6AAB-E5B3-C943-7B31EA593F11}"/>
              </a:ext>
            </a:extLst>
          </p:cNvPr>
          <p:cNvSpPr/>
          <p:nvPr/>
        </p:nvSpPr>
        <p:spPr>
          <a:xfrm>
            <a:off x="1515388" y="4115520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97155"/>
              <a:satOff val="9552"/>
              <a:lumOff val="972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97155"/>
                <a:satOff val="9552"/>
                <a:lumOff val="972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6" tIns="135128" rIns="135128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Record required in following year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349FE3C-FDF4-BAF1-8125-831D7535432D}"/>
              </a:ext>
            </a:extLst>
          </p:cNvPr>
          <p:cNvSpPr/>
          <p:nvPr/>
        </p:nvSpPr>
        <p:spPr>
          <a:xfrm>
            <a:off x="4247683" y="256556"/>
            <a:ext cx="1607232" cy="1607232"/>
          </a:xfrm>
          <a:custGeom>
            <a:avLst/>
            <a:gdLst>
              <a:gd name="connsiteX0" fmla="*/ 0 w 1607232"/>
              <a:gd name="connsiteY0" fmla="*/ 803616 h 1607232"/>
              <a:gd name="connsiteX1" fmla="*/ 803616 w 1607232"/>
              <a:gd name="connsiteY1" fmla="*/ 0 h 1607232"/>
              <a:gd name="connsiteX2" fmla="*/ 1607232 w 1607232"/>
              <a:gd name="connsiteY2" fmla="*/ 803616 h 1607232"/>
              <a:gd name="connsiteX3" fmla="*/ 803616 w 1607232"/>
              <a:gd name="connsiteY3" fmla="*/ 1607232 h 1607232"/>
              <a:gd name="connsiteX4" fmla="*/ 0 w 1607232"/>
              <a:gd name="connsiteY4" fmla="*/ 803616 h 16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232" h="1607232">
                <a:moveTo>
                  <a:pt x="0" y="803616"/>
                </a:moveTo>
                <a:cubicBezTo>
                  <a:pt x="0" y="359791"/>
                  <a:pt x="359791" y="0"/>
                  <a:pt x="803616" y="0"/>
                </a:cubicBezTo>
                <a:cubicBezTo>
                  <a:pt x="1247441" y="0"/>
                  <a:pt x="1607232" y="359791"/>
                  <a:pt x="1607232" y="803616"/>
                </a:cubicBezTo>
                <a:cubicBezTo>
                  <a:pt x="1607232" y="1247441"/>
                  <a:pt x="1247441" y="1607232"/>
                  <a:pt x="803616" y="1607232"/>
                </a:cubicBezTo>
                <a:cubicBezTo>
                  <a:pt x="359791" y="1607232"/>
                  <a:pt x="0" y="1247441"/>
                  <a:pt x="0" y="803616"/>
                </a:cubicBezTo>
                <a:close/>
              </a:path>
            </a:pathLst>
          </a:custGeom>
          <a:gradFill rotWithShape="1">
            <a:gsLst>
              <a:gs pos="0">
                <a:srgbClr val="5D6770">
                  <a:hueOff val="12393"/>
                  <a:satOff val="22581"/>
                  <a:lumOff val="6667"/>
                  <a:alphaOff val="0"/>
                  <a:satMod val="103000"/>
                  <a:lumMod val="102000"/>
                  <a:tint val="94000"/>
                </a:srgbClr>
              </a:gs>
              <a:gs pos="50000">
                <a:srgbClr val="5D6770">
                  <a:hueOff val="12393"/>
                  <a:satOff val="22581"/>
                  <a:lumOff val="6667"/>
                  <a:alphaOff val="0"/>
                  <a:satMod val="110000"/>
                  <a:lumMod val="100000"/>
                  <a:shade val="100000"/>
                </a:srgbClr>
              </a:gs>
              <a:gs pos="100000">
                <a:srgbClr val="5D6770">
                  <a:hueOff val="12393"/>
                  <a:satOff val="22581"/>
                  <a:lumOff val="6667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235374" tIns="235374" rIns="235374" bIns="235374" numCol="1" spcCol="1270" anchor="ctr" anchorCtr="0">
            <a:noAutofit/>
          </a:bodyPr>
          <a:lstStyle/>
          <a:p>
            <a:pPr marL="0" marR="0" lvl="0" indent="0" algn="ctr" defTabSz="2889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37DAE3-1DBF-6A85-9D2F-EADAE164F85D}"/>
              </a:ext>
            </a:extLst>
          </p:cNvPr>
          <p:cNvSpPr/>
          <p:nvPr/>
        </p:nvSpPr>
        <p:spPr>
          <a:xfrm>
            <a:off x="5533468" y="899449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145733"/>
              <a:satOff val="14328"/>
              <a:lumOff val="1458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145733"/>
                <a:satOff val="14328"/>
                <a:lumOff val="1458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6" tIns="135128" rIns="135128" bIns="135128" numCol="1" spcCol="1270" anchor="t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Postsecondary Program</a:t>
            </a:r>
          </a:p>
          <a:p>
            <a:pPr marL="114300" marR="0" lvl="1" indent="-114300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ASCENT</a:t>
            </a:r>
          </a:p>
          <a:p>
            <a:pPr marL="114300" marR="0" lvl="1" indent="-114300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PTECH years 5-6</a:t>
            </a:r>
          </a:p>
          <a:p>
            <a:pPr marL="114300" marR="0" lvl="1" indent="-114300" defTabSz="6667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TREP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792E0CA-BC40-563A-BD52-25BD879406B3}"/>
              </a:ext>
            </a:extLst>
          </p:cNvPr>
          <p:cNvSpPr/>
          <p:nvPr/>
        </p:nvSpPr>
        <p:spPr>
          <a:xfrm>
            <a:off x="5533468" y="2507485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194310"/>
              <a:satOff val="19105"/>
              <a:lumOff val="1944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194310"/>
                <a:satOff val="19105"/>
                <a:lumOff val="1944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6" tIns="135128" rIns="135128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coding guides in section 5 of the SEY collection manual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8638E87-8DF9-5CFC-69BA-FD180BD6EDD6}"/>
              </a:ext>
            </a:extLst>
          </p:cNvPr>
          <p:cNvSpPr/>
          <p:nvPr/>
        </p:nvSpPr>
        <p:spPr>
          <a:xfrm>
            <a:off x="5533468" y="4115520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242888"/>
              <a:satOff val="23881"/>
              <a:lumOff val="2430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242888"/>
                <a:satOff val="23881"/>
                <a:lumOff val="243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6" tIns="135128" rIns="135128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Record expected in following year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39C0914-85E4-6582-42E4-8A19029596C1}"/>
              </a:ext>
            </a:extLst>
          </p:cNvPr>
          <p:cNvSpPr/>
          <p:nvPr/>
        </p:nvSpPr>
        <p:spPr>
          <a:xfrm>
            <a:off x="8265763" y="256556"/>
            <a:ext cx="1607232" cy="1607232"/>
          </a:xfrm>
          <a:custGeom>
            <a:avLst/>
            <a:gdLst>
              <a:gd name="connsiteX0" fmla="*/ 0 w 1607232"/>
              <a:gd name="connsiteY0" fmla="*/ 803616 h 1607232"/>
              <a:gd name="connsiteX1" fmla="*/ 803616 w 1607232"/>
              <a:gd name="connsiteY1" fmla="*/ 0 h 1607232"/>
              <a:gd name="connsiteX2" fmla="*/ 1607232 w 1607232"/>
              <a:gd name="connsiteY2" fmla="*/ 803616 h 1607232"/>
              <a:gd name="connsiteX3" fmla="*/ 803616 w 1607232"/>
              <a:gd name="connsiteY3" fmla="*/ 1607232 h 1607232"/>
              <a:gd name="connsiteX4" fmla="*/ 0 w 1607232"/>
              <a:gd name="connsiteY4" fmla="*/ 803616 h 160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232" h="1607232">
                <a:moveTo>
                  <a:pt x="0" y="803616"/>
                </a:moveTo>
                <a:cubicBezTo>
                  <a:pt x="0" y="359791"/>
                  <a:pt x="359791" y="0"/>
                  <a:pt x="803616" y="0"/>
                </a:cubicBezTo>
                <a:cubicBezTo>
                  <a:pt x="1247441" y="0"/>
                  <a:pt x="1607232" y="359791"/>
                  <a:pt x="1607232" y="803616"/>
                </a:cubicBezTo>
                <a:cubicBezTo>
                  <a:pt x="1607232" y="1247441"/>
                  <a:pt x="1247441" y="1607232"/>
                  <a:pt x="803616" y="1607232"/>
                </a:cubicBezTo>
                <a:cubicBezTo>
                  <a:pt x="359791" y="1607232"/>
                  <a:pt x="0" y="1247441"/>
                  <a:pt x="0" y="803616"/>
                </a:cubicBezTo>
                <a:close/>
              </a:path>
            </a:pathLst>
          </a:custGeom>
          <a:gradFill rotWithShape="1">
            <a:gsLst>
              <a:gs pos="0">
                <a:srgbClr val="5D6770">
                  <a:hueOff val="24785"/>
                  <a:satOff val="45162"/>
                  <a:lumOff val="13333"/>
                  <a:alphaOff val="0"/>
                  <a:satMod val="103000"/>
                  <a:lumMod val="102000"/>
                  <a:tint val="94000"/>
                </a:srgbClr>
              </a:gs>
              <a:gs pos="50000">
                <a:srgbClr val="5D6770">
                  <a:hueOff val="24785"/>
                  <a:satOff val="45162"/>
                  <a:lumOff val="13333"/>
                  <a:alphaOff val="0"/>
                  <a:satMod val="110000"/>
                  <a:lumMod val="100000"/>
                  <a:shade val="100000"/>
                </a:srgbClr>
              </a:gs>
              <a:gs pos="100000">
                <a:srgbClr val="5D6770">
                  <a:hueOff val="24785"/>
                  <a:satOff val="45162"/>
                  <a:lumOff val="13333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235374" tIns="235374" rIns="235374" bIns="235374" numCol="1" spcCol="1270" anchor="ctr" anchorCtr="0">
            <a:noAutofit/>
          </a:bodyPr>
          <a:lstStyle/>
          <a:p>
            <a:pPr marL="0" marR="0" lvl="0" indent="0" algn="ctr" defTabSz="2889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3D0E8AD-C328-5140-889B-EE5356307F07}"/>
              </a:ext>
            </a:extLst>
          </p:cNvPr>
          <p:cNvSpPr/>
          <p:nvPr/>
        </p:nvSpPr>
        <p:spPr>
          <a:xfrm>
            <a:off x="9551549" y="899449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291465"/>
              <a:satOff val="28657"/>
              <a:lumOff val="2916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291465"/>
                <a:satOff val="28657"/>
                <a:lumOff val="2916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5" tIns="135128" rIns="135129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SPED 18-21 Transition Services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737861C-0619-9BEF-CE9E-53BEB523B46A}"/>
              </a:ext>
            </a:extLst>
          </p:cNvPr>
          <p:cNvSpPr/>
          <p:nvPr/>
        </p:nvSpPr>
        <p:spPr>
          <a:xfrm>
            <a:off x="9551549" y="2507485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340043"/>
              <a:satOff val="33433"/>
              <a:lumOff val="3402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340043"/>
                <a:satOff val="33433"/>
                <a:lumOff val="3402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5" tIns="135128" rIns="135129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coding guides in section 5 of the SEY collection manual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7DC9199-4BF8-1DD5-3BD2-EA9ABFE2FEE2}"/>
              </a:ext>
            </a:extLst>
          </p:cNvPr>
          <p:cNvSpPr/>
          <p:nvPr/>
        </p:nvSpPr>
        <p:spPr>
          <a:xfrm>
            <a:off x="9551549" y="4115520"/>
            <a:ext cx="2410848" cy="1608035"/>
          </a:xfrm>
          <a:custGeom>
            <a:avLst/>
            <a:gdLst>
              <a:gd name="connsiteX0" fmla="*/ 0 w 2410848"/>
              <a:gd name="connsiteY0" fmla="*/ 0 h 1608035"/>
              <a:gd name="connsiteX1" fmla="*/ 2410848 w 2410848"/>
              <a:gd name="connsiteY1" fmla="*/ 0 h 1608035"/>
              <a:gd name="connsiteX2" fmla="*/ 2410848 w 2410848"/>
              <a:gd name="connsiteY2" fmla="*/ 1608035 h 1608035"/>
              <a:gd name="connsiteX3" fmla="*/ 0 w 2410848"/>
              <a:gd name="connsiteY3" fmla="*/ 1608035 h 1608035"/>
              <a:gd name="connsiteX4" fmla="*/ 0 w 2410848"/>
              <a:gd name="connsiteY4" fmla="*/ 0 h 16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0848" h="1608035">
                <a:moveTo>
                  <a:pt x="0" y="0"/>
                </a:moveTo>
                <a:lnTo>
                  <a:pt x="2410848" y="0"/>
                </a:lnTo>
                <a:lnTo>
                  <a:pt x="2410848" y="1608035"/>
                </a:lnTo>
                <a:lnTo>
                  <a:pt x="0" y="1608035"/>
                </a:lnTo>
                <a:lnTo>
                  <a:pt x="0" y="0"/>
                </a:lnTo>
                <a:close/>
              </a:path>
            </a:pathLst>
          </a:custGeom>
          <a:solidFill>
            <a:srgbClr val="5D6770">
              <a:tint val="40000"/>
              <a:alpha val="90000"/>
              <a:hueOff val="388620"/>
              <a:satOff val="38209"/>
              <a:lumOff val="3888"/>
              <a:alphaOff val="0"/>
            </a:srgbClr>
          </a:solidFill>
          <a:ln w="6350" cap="flat" cmpd="sng" algn="ctr">
            <a:solidFill>
              <a:srgbClr val="5D6770">
                <a:tint val="40000"/>
                <a:alpha val="90000"/>
                <a:hueOff val="388620"/>
                <a:satOff val="38209"/>
                <a:lumOff val="3888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385735" tIns="135128" rIns="135129" bIns="135128" numCol="1" spcCol="1270" anchor="ctr" anchorCtr="0">
            <a:noAutofit/>
          </a:bodyPr>
          <a:lstStyle/>
          <a:p>
            <a:pPr marL="0" marR="0" lvl="0" indent="0" defTabSz="8445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Record required in following 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F447-C809-5499-461B-8CC4B212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Reassignment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71C3C-638B-C449-A50A-5D5009F30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Reflects student who began the year in one grade level and was later changed to another grade level</a:t>
            </a:r>
          </a:p>
          <a:p>
            <a:r>
              <a:rPr lang="en-US" dirty="0"/>
              <a:t>May occur at the beginning of the year to adjust a student’s grade level when the prior year retention code was inaccurate </a:t>
            </a:r>
            <a:r>
              <a:rPr lang="en-US" b="1" dirty="0"/>
              <a:t>OR</a:t>
            </a:r>
            <a:r>
              <a:rPr lang="en-US" dirty="0"/>
              <a:t> based on the student’s academic needs</a:t>
            </a:r>
          </a:p>
          <a:p>
            <a:r>
              <a:rPr lang="en-US" dirty="0"/>
              <a:t>May occur mid-year based on student’s academic needs</a:t>
            </a:r>
          </a:p>
          <a:p>
            <a:r>
              <a:rPr lang="en-US" dirty="0"/>
              <a:t>Requires two consecutive enrollment records</a:t>
            </a:r>
          </a:p>
          <a:p>
            <a:pPr lvl="1"/>
            <a:r>
              <a:rPr lang="en-US" dirty="0"/>
              <a:t>School Exit Type 10 on the first record</a:t>
            </a:r>
          </a:p>
          <a:p>
            <a:pPr lvl="1"/>
            <a:r>
              <a:rPr lang="en-US" dirty="0"/>
              <a:t>School Entry Type 10 on the second record</a:t>
            </a:r>
          </a:p>
          <a:p>
            <a:r>
              <a:rPr lang="en-US" dirty="0"/>
              <a:t>Business rules resolved by grade reassignment</a:t>
            </a:r>
          </a:p>
          <a:p>
            <a:pPr lvl="1"/>
            <a:r>
              <a:rPr lang="en-US" dirty="0"/>
              <a:t>SE113/SE242 prior year did not have retention code, grade level should be +1</a:t>
            </a:r>
          </a:p>
          <a:p>
            <a:pPr lvl="1"/>
            <a:r>
              <a:rPr lang="en-US" dirty="0"/>
              <a:t>SE117/SE243 prior year had retention code, grade level should be same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31666-1E7E-FF4D-D3E5-43EC2968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9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2510-F08C-DDA1-63F4-52EA3148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Reassignment Pattern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2BC146-9BD9-E3EF-B45E-7EF3DEB27568}"/>
              </a:ext>
            </a:extLst>
          </p:cNvPr>
          <p:cNvSpPr txBox="1"/>
          <p:nvPr/>
        </p:nvSpPr>
        <p:spPr>
          <a:xfrm>
            <a:off x="791135" y="1606425"/>
            <a:ext cx="10609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Beginning of Year Example: </a:t>
            </a:r>
          </a:p>
          <a:p>
            <a:r>
              <a:rPr lang="en-US" dirty="0">
                <a:latin typeface="Trebuchet MS" panose="020B0603020202020204" pitchFamily="34" charset="0"/>
              </a:rPr>
              <a:t>Correcting SE242, student should have been marked retained in prior year but was not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C441B81-EF7C-FE8A-7805-A3DC4409FF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893676"/>
              </p:ext>
            </p:extLst>
          </p:nvPr>
        </p:nvGraphicFramePr>
        <p:xfrm>
          <a:off x="838200" y="2316480"/>
          <a:ext cx="10515600" cy="1112520"/>
        </p:xfrm>
        <a:graphic>
          <a:graphicData uri="http://schemas.openxmlformats.org/drawingml/2006/table">
            <a:tbl>
              <a:tblPr firstRow="1">
                <a:tableStyleId>{6E25E649-3F16-4E02-A733-19D2CDBF48F0}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067705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1223552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669872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87047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4694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Exit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21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07012023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07012023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0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08152023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6417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CD7A16A-4119-7AB8-18B1-E49F86B740FB}"/>
              </a:ext>
            </a:extLst>
          </p:cNvPr>
          <p:cNvSpPr txBox="1"/>
          <p:nvPr/>
        </p:nvSpPr>
        <p:spPr>
          <a:xfrm>
            <a:off x="791134" y="3878853"/>
            <a:ext cx="10609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Mid-Year Example: </a:t>
            </a:r>
          </a:p>
          <a:p>
            <a:r>
              <a:rPr lang="en-US" dirty="0">
                <a:latin typeface="Trebuchet MS" panose="020B0603020202020204" pitchFamily="34" charset="0"/>
              </a:rPr>
              <a:t>Student experienced a grade promotion mid-year</a:t>
            </a:r>
          </a:p>
        </p:txBody>
      </p:sp>
      <p:graphicFrame>
        <p:nvGraphicFramePr>
          <p:cNvPr id="8" name="Content Placeholder 6" descr="Mid Year Example Table">
            <a:extLst>
              <a:ext uri="{FF2B5EF4-FFF2-40B4-BE49-F238E27FC236}">
                <a16:creationId xmlns:a16="http://schemas.microsoft.com/office/drawing/2014/main" id="{8BDD7DF1-DCF8-B342-57E3-DDC076551B6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8692176"/>
              </p:ext>
            </p:extLst>
          </p:nvPr>
        </p:nvGraphicFramePr>
        <p:xfrm>
          <a:off x="838200" y="4605244"/>
          <a:ext cx="10515600" cy="1112520"/>
        </p:xfrm>
        <a:graphic>
          <a:graphicData uri="http://schemas.openxmlformats.org/drawingml/2006/table">
            <a:tbl>
              <a:tblPr firstRow="1">
                <a:tableStyleId>{85BE263C-DBD7-4A20-BB59-AAB30ACAA65A}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067705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1223552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669872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87047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4694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Exit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21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08152023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01092024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0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01102024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6417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6E7DE-60DC-5484-5CAB-6BB6CEBC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8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1385F-990A-D6B3-225C-3FF3FCA1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Level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A8B10-9008-5BED-9FFE-9779CB7A84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SE052: </a:t>
            </a:r>
            <a:r>
              <a:rPr lang="en-US" dirty="0"/>
              <a:t>All schools with grades PK-12 must have at least one record</a:t>
            </a:r>
          </a:p>
          <a:p>
            <a:pPr lvl="1"/>
            <a:r>
              <a:rPr lang="en-US" dirty="0"/>
              <a:t>Same as OC101 in Student October</a:t>
            </a:r>
          </a:p>
          <a:p>
            <a:r>
              <a:rPr lang="en-US" b="1" dirty="0"/>
              <a:t>SE054: </a:t>
            </a:r>
            <a:r>
              <a:rPr lang="en-US" dirty="0"/>
              <a:t>No graduates or completers (school exit types 90-96) reported at a school whose grade range includes grade 12.</a:t>
            </a:r>
          </a:p>
          <a:p>
            <a:pPr lvl="1"/>
            <a:r>
              <a:rPr lang="en-US" dirty="0"/>
              <a:t>Most common if school serves homebased education students only.</a:t>
            </a:r>
          </a:p>
          <a:p>
            <a:pPr lvl="1"/>
            <a:r>
              <a:rPr lang="en-US" dirty="0"/>
              <a:t>May occur in schools with small populations that have few or no 12</a:t>
            </a:r>
            <a:r>
              <a:rPr lang="en-US" baseline="30000" dirty="0"/>
              <a:t>th</a:t>
            </a:r>
            <a:r>
              <a:rPr lang="en-US" dirty="0"/>
              <a:t> grade students in the current year.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93B1BD-3FCC-4CF7-53DF-065D9BCBE6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SE181/SE182/SE183: </a:t>
            </a:r>
            <a:br>
              <a:rPr lang="en-US" b="1" dirty="0"/>
            </a:br>
            <a:r>
              <a:rPr lang="en-US" dirty="0"/>
              <a:t>FRL threshold changes from OCT to SEY (10% or more)</a:t>
            </a:r>
          </a:p>
          <a:p>
            <a:pPr lvl="1"/>
            <a:r>
              <a:rPr lang="en-US" dirty="0"/>
              <a:t>When reduced or free lunch shows 0 students in OCT and 0 students in SEY, will trigger</a:t>
            </a:r>
          </a:p>
          <a:p>
            <a:pPr lvl="1"/>
            <a:r>
              <a:rPr lang="en-US" dirty="0"/>
              <a:t>When a school experiences a significant population increase for all students, may trigger</a:t>
            </a:r>
          </a:p>
          <a:p>
            <a:pPr lvl="1"/>
            <a:r>
              <a:rPr lang="en-US" dirty="0"/>
              <a:t>SE282/SE283 warnings highlight other changes for specific SASIDs. Two known reasons for a change: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Carry-over status in OCT removed for SEY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November verification process found student to not be eligible for free or reduced lunch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89194-BBCA-AB93-89A6-711F0FB4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0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 Blue Green">
      <a:dk1>
        <a:sysClr val="windowText" lastClr="000000"/>
      </a:dk1>
      <a:lt1>
        <a:sysClr val="window" lastClr="FFFFFF"/>
      </a:lt1>
      <a:dk2>
        <a:srgbClr val="5D6770"/>
      </a:dk2>
      <a:lt2>
        <a:srgbClr val="90C8E7"/>
      </a:lt2>
      <a:accent1>
        <a:srgbClr val="232C67"/>
      </a:accent1>
      <a:accent2>
        <a:srgbClr val="235E39"/>
      </a:accent2>
      <a:accent3>
        <a:srgbClr val="26B351"/>
      </a:accent3>
      <a:accent4>
        <a:srgbClr val="825474"/>
      </a:accent4>
      <a:accent5>
        <a:srgbClr val="7C98AC"/>
      </a:accent5>
      <a:accent6>
        <a:srgbClr val="D2D3D3"/>
      </a:accent6>
      <a:hlink>
        <a:srgbClr val="0070C0"/>
      </a:hlink>
      <a:folHlink>
        <a:srgbClr val="F8B33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7" ma:contentTypeDescription="Create a new document." ma:contentTypeScope="" ma:versionID="f42e4636b8d0e23f691f9abd54cc9c43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25cfe85102d867910bd70caa318e39ee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e8cdb-1625-4fb9-abda-5a8e0a245cd4">
      <Terms xmlns="http://schemas.microsoft.com/office/infopath/2007/PartnerControls"/>
    </lcf76f155ced4ddcb4097134ff3c332f>
    <TaxCatchAll xmlns="f2d644fe-f34c-46d7-b237-4b16324a78fb" xsi:nil="true"/>
  </documentManagement>
</p:properties>
</file>

<file path=customXml/itemProps1.xml><?xml version="1.0" encoding="utf-8"?>
<ds:datastoreItem xmlns:ds="http://schemas.openxmlformats.org/officeDocument/2006/customXml" ds:itemID="{D9886E16-889F-4E62-B4E4-BF8A27E7BF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3F14C3-E535-4912-B362-4B0146C25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4ECD8B-0322-4F8A-93AE-DB7361CB8A33}">
  <ds:schemaRefs>
    <ds:schemaRef ds:uri="http://schemas.microsoft.com/office/2006/metadata/properties"/>
    <ds:schemaRef ds:uri="http://schemas.microsoft.com/office/infopath/2007/PartnerControls"/>
    <ds:schemaRef ds:uri="658e932f-8c42-4f93-8fc3-67d3de176e61"/>
    <ds:schemaRef ds:uri="4c96849b-d583-4314-bdb6-16a0c6e34719"/>
    <ds:schemaRef ds:uri="c21e8cdb-1625-4fb9-abda-5a8e0a245cd4"/>
    <ds:schemaRef ds:uri="f2d644fe-f34c-46d7-b237-4b16324a78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</TotalTime>
  <Words>1267</Words>
  <Application>Microsoft Office PowerPoint</Application>
  <PresentationFormat>Widescreen</PresentationFormat>
  <Paragraphs>192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Museo Slab 500</vt:lpstr>
      <vt:lpstr>Symbol</vt:lpstr>
      <vt:lpstr>Trebuchet MS</vt:lpstr>
      <vt:lpstr>Office Theme</vt:lpstr>
      <vt:lpstr>Student End of Year Office Hours</vt:lpstr>
      <vt:lpstr>Agenda</vt:lpstr>
      <vt:lpstr>Timeline</vt:lpstr>
      <vt:lpstr>Monitoring Potential Summer Graduates/Completers</vt:lpstr>
      <vt:lpstr>Retention Codes</vt:lpstr>
      <vt:lpstr>Retention Codes: 12th graders</vt:lpstr>
      <vt:lpstr>Grade Reassignment</vt:lpstr>
      <vt:lpstr>Grade Reassignment Pattern</vt:lpstr>
      <vt:lpstr>School Level Errors</vt:lpstr>
      <vt:lpstr>*New* Resource Highlight: EL Coding Guide</vt:lpstr>
      <vt:lpstr>Mid-Year EL Changes</vt:lpstr>
      <vt:lpstr>CEDAR Report Highlight: English Learner Historical Reporting SASID Lookup</vt:lpstr>
      <vt:lpstr>Q &amp; A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19</cp:revision>
  <dcterms:created xsi:type="dcterms:W3CDTF">2019-06-25T17:30:52Z</dcterms:created>
  <dcterms:modified xsi:type="dcterms:W3CDTF">2024-06-13T14:25:04Z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0x010100C29B7027DE1D1C4E977647345B5DE593</vt:lpwstr>
  </property>
</Properties>
</file>