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9"/>
  </p:notesMasterIdLst>
  <p:sldIdLst>
    <p:sldId id="274" r:id="rId5"/>
    <p:sldId id="256" r:id="rId6"/>
    <p:sldId id="264" r:id="rId7"/>
    <p:sldId id="276" r:id="rId8"/>
    <p:sldId id="265" r:id="rId9"/>
    <p:sldId id="277" r:id="rId10"/>
    <p:sldId id="5337" r:id="rId11"/>
    <p:sldId id="278" r:id="rId12"/>
    <p:sldId id="279" r:id="rId13"/>
    <p:sldId id="282" r:id="rId14"/>
    <p:sldId id="280" r:id="rId15"/>
    <p:sldId id="283" r:id="rId16"/>
    <p:sldId id="281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B76"/>
    <a:srgbClr val="2C3384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764D9-FE07-4064-95CF-7A82F7438ABA}" v="405" dt="2024-07-17T18:20:06.2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3" autoAdjust="0"/>
    <p:restoredTop sz="82893" autoAdjust="0"/>
  </p:normalViewPr>
  <p:slideViewPr>
    <p:cSldViewPr snapToGrid="0">
      <p:cViewPr varScale="1">
        <p:scale>
          <a:sx n="88" d="100"/>
          <a:sy n="88" d="100"/>
        </p:scale>
        <p:origin x="150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BBF764D9-FE07-4064-95CF-7A82F7438ABA}"/>
    <pc:docChg chg="undo custSel addSld delSld modSld sldOrd">
      <pc:chgData name="Ward, Reagan" userId="27291eb4-8241-4961-9e69-8c66e34cc5b0" providerId="ADAL" clId="{BBF764D9-FE07-4064-95CF-7A82F7438ABA}" dt="2024-07-17T18:20:06.298" v="7575" actId="165"/>
      <pc:docMkLst>
        <pc:docMk/>
      </pc:docMkLst>
      <pc:sldChg chg="modSp mod modNotesTx">
        <pc:chgData name="Ward, Reagan" userId="27291eb4-8241-4961-9e69-8c66e34cc5b0" providerId="ADAL" clId="{BBF764D9-FE07-4064-95CF-7A82F7438ABA}" dt="2024-07-15T17:56:29.354" v="615"/>
        <pc:sldMkLst>
          <pc:docMk/>
          <pc:sldMk cId="3044915438" sldId="256"/>
        </pc:sldMkLst>
        <pc:spChg chg="mod">
          <ac:chgData name="Ward, Reagan" userId="27291eb4-8241-4961-9e69-8c66e34cc5b0" providerId="ADAL" clId="{BBF764D9-FE07-4064-95CF-7A82F7438ABA}" dt="2024-07-15T17:56:29.354" v="615"/>
          <ac:spMkLst>
            <pc:docMk/>
            <pc:sldMk cId="3044915438" sldId="256"/>
            <ac:spMk id="3" creationId="{16C56FC6-27D0-A61F-7990-33D227699183}"/>
          </ac:spMkLst>
        </pc:spChg>
      </pc:sldChg>
      <pc:sldChg chg="addSp delSp modSp mod">
        <pc:chgData name="Ward, Reagan" userId="27291eb4-8241-4961-9e69-8c66e34cc5b0" providerId="ADAL" clId="{BBF764D9-FE07-4064-95CF-7A82F7438ABA}" dt="2024-07-17T18:17:33.380" v="7556" actId="13244"/>
        <pc:sldMkLst>
          <pc:docMk/>
          <pc:sldMk cId="3401448192" sldId="264"/>
        </pc:sldMkLst>
        <pc:spChg chg="add del mod">
          <ac:chgData name="Ward, Reagan" userId="27291eb4-8241-4961-9e69-8c66e34cc5b0" providerId="ADAL" clId="{BBF764D9-FE07-4064-95CF-7A82F7438ABA}" dt="2024-07-15T18:27:51.866" v="783"/>
          <ac:spMkLst>
            <pc:docMk/>
            <pc:sldMk cId="3401448192" sldId="264"/>
            <ac:spMk id="3" creationId="{CC409764-69A8-9565-6636-4C7F64ED7D5E}"/>
          </ac:spMkLst>
        </pc:spChg>
        <pc:spChg chg="ord">
          <ac:chgData name="Ward, Reagan" userId="27291eb4-8241-4961-9e69-8c66e34cc5b0" providerId="ADAL" clId="{BBF764D9-FE07-4064-95CF-7A82F7438ABA}" dt="2024-07-17T18:17:33.380" v="7556" actId="13244"/>
          <ac:spMkLst>
            <pc:docMk/>
            <pc:sldMk cId="3401448192" sldId="264"/>
            <ac:spMk id="4" creationId="{00000000-0000-0000-0000-000000000000}"/>
          </ac:spMkLst>
        </pc:spChg>
        <pc:graphicFrameChg chg="add mod modGraphic">
          <ac:chgData name="Ward, Reagan" userId="27291eb4-8241-4961-9e69-8c66e34cc5b0" providerId="ADAL" clId="{BBF764D9-FE07-4064-95CF-7A82F7438ABA}" dt="2024-07-15T18:50:02.967" v="1917" actId="207"/>
          <ac:graphicFrameMkLst>
            <pc:docMk/>
            <pc:sldMk cId="3401448192" sldId="264"/>
            <ac:graphicFrameMk id="6" creationId="{6CBA8768-CCA4-435E-DF33-DDBF5511D0BF}"/>
          </ac:graphicFrameMkLst>
        </pc:graphicFrameChg>
        <pc:graphicFrameChg chg="del">
          <ac:chgData name="Ward, Reagan" userId="27291eb4-8241-4961-9e69-8c66e34cc5b0" providerId="ADAL" clId="{BBF764D9-FE07-4064-95CF-7A82F7438ABA}" dt="2024-07-15T18:27:49.479" v="782" actId="478"/>
          <ac:graphicFrameMkLst>
            <pc:docMk/>
            <pc:sldMk cId="3401448192" sldId="264"/>
            <ac:graphicFrameMk id="7" creationId="{1769B5A7-461B-955E-3DD6-EEAB54B28EC0}"/>
          </ac:graphicFrameMkLst>
        </pc:graphicFrameChg>
      </pc:sldChg>
      <pc:sldChg chg="addSp delSp modSp mod modClrScheme chgLayout">
        <pc:chgData name="Ward, Reagan" userId="27291eb4-8241-4961-9e69-8c66e34cc5b0" providerId="ADAL" clId="{BBF764D9-FE07-4064-95CF-7A82F7438ABA}" dt="2024-07-17T18:17:55.008" v="7561" actId="13244"/>
        <pc:sldMkLst>
          <pc:docMk/>
          <pc:sldMk cId="299803553" sldId="265"/>
        </pc:sldMkLst>
        <pc:spChg chg="add del mod ord">
          <ac:chgData name="Ward, Reagan" userId="27291eb4-8241-4961-9e69-8c66e34cc5b0" providerId="ADAL" clId="{BBF764D9-FE07-4064-95CF-7A82F7438ABA}" dt="2024-07-15T18:23:50.716" v="617" actId="700"/>
          <ac:spMkLst>
            <pc:docMk/>
            <pc:sldMk cId="299803553" sldId="265"/>
            <ac:spMk id="2" creationId="{D5C015FA-2FCA-FC19-B79E-8F0F51E9C27E}"/>
          </ac:spMkLst>
        </pc:spChg>
        <pc:spChg chg="add del mod ord">
          <ac:chgData name="Ward, Reagan" userId="27291eb4-8241-4961-9e69-8c66e34cc5b0" providerId="ADAL" clId="{BBF764D9-FE07-4064-95CF-7A82F7438ABA}" dt="2024-07-15T18:23:50.716" v="617" actId="700"/>
          <ac:spMkLst>
            <pc:docMk/>
            <pc:sldMk cId="299803553" sldId="265"/>
            <ac:spMk id="3" creationId="{1D0F8739-DAB6-91E5-F2DD-556E87CED147}"/>
          </ac:spMkLst>
        </pc:spChg>
        <pc:spChg chg="mod ord">
          <ac:chgData name="Ward, Reagan" userId="27291eb4-8241-4961-9e69-8c66e34cc5b0" providerId="ADAL" clId="{BBF764D9-FE07-4064-95CF-7A82F7438ABA}" dt="2024-07-17T18:17:52.470" v="7560" actId="13244"/>
          <ac:spMkLst>
            <pc:docMk/>
            <pc:sldMk cId="299803553" sldId="265"/>
            <ac:spMk id="4" creationId="{00000000-0000-0000-0000-000000000000}"/>
          </ac:spMkLst>
        </pc:spChg>
        <pc:spChg chg="del mod ord">
          <ac:chgData name="Ward, Reagan" userId="27291eb4-8241-4961-9e69-8c66e34cc5b0" providerId="ADAL" clId="{BBF764D9-FE07-4064-95CF-7A82F7438ABA}" dt="2024-07-15T18:23:39.679" v="616" actId="700"/>
          <ac:spMkLst>
            <pc:docMk/>
            <pc:sldMk cId="299803553" sldId="265"/>
            <ac:spMk id="5" creationId="{6E3DD9D7-A70C-EE3D-43B8-EEB6508AAD6C}"/>
          </ac:spMkLst>
        </pc:spChg>
        <pc:spChg chg="del mod ord">
          <ac:chgData name="Ward, Reagan" userId="27291eb4-8241-4961-9e69-8c66e34cc5b0" providerId="ADAL" clId="{BBF764D9-FE07-4064-95CF-7A82F7438ABA}" dt="2024-07-15T18:23:39.679" v="616" actId="700"/>
          <ac:spMkLst>
            <pc:docMk/>
            <pc:sldMk cId="299803553" sldId="265"/>
            <ac:spMk id="6" creationId="{A193413E-94CB-1172-1B0E-417CE30F1C9C}"/>
          </ac:spMkLst>
        </pc:spChg>
        <pc:spChg chg="add del mod ord">
          <ac:chgData name="Ward, Reagan" userId="27291eb4-8241-4961-9e69-8c66e34cc5b0" providerId="ADAL" clId="{BBF764D9-FE07-4064-95CF-7A82F7438ABA}" dt="2024-07-15T18:23:50.716" v="617" actId="700"/>
          <ac:spMkLst>
            <pc:docMk/>
            <pc:sldMk cId="299803553" sldId="265"/>
            <ac:spMk id="7" creationId="{6371B0D0-79C3-EF9F-62AB-F8F8DD3F4EBB}"/>
          </ac:spMkLst>
        </pc:spChg>
        <pc:spChg chg="add mod ord">
          <ac:chgData name="Ward, Reagan" userId="27291eb4-8241-4961-9e69-8c66e34cc5b0" providerId="ADAL" clId="{BBF764D9-FE07-4064-95CF-7A82F7438ABA}" dt="2024-07-17T18:17:55.008" v="7561" actId="13244"/>
          <ac:spMkLst>
            <pc:docMk/>
            <pc:sldMk cId="299803553" sldId="265"/>
            <ac:spMk id="8" creationId="{386D56D8-8346-3E47-B335-73E220A35872}"/>
          </ac:spMkLst>
        </pc:spChg>
        <pc:spChg chg="add mod ord">
          <ac:chgData name="Ward, Reagan" userId="27291eb4-8241-4961-9e69-8c66e34cc5b0" providerId="ADAL" clId="{BBF764D9-FE07-4064-95CF-7A82F7438ABA}" dt="2024-07-15T19:36:38.296" v="3579" actId="21"/>
          <ac:spMkLst>
            <pc:docMk/>
            <pc:sldMk cId="299803553" sldId="265"/>
            <ac:spMk id="9" creationId="{C8B56F23-3F15-5958-B91B-BAD45DA699C9}"/>
          </ac:spMkLst>
        </pc:spChg>
        <pc:spChg chg="add mod ord">
          <ac:chgData name="Ward, Reagan" userId="27291eb4-8241-4961-9e69-8c66e34cc5b0" providerId="ADAL" clId="{BBF764D9-FE07-4064-95CF-7A82F7438ABA}" dt="2024-07-15T19:34:58.756" v="3422" actId="27636"/>
          <ac:spMkLst>
            <pc:docMk/>
            <pc:sldMk cId="299803553" sldId="265"/>
            <ac:spMk id="10" creationId="{0B19B123-1D9D-596E-84CC-FAB6DAB0E5D2}"/>
          </ac:spMkLst>
        </pc:spChg>
      </pc:sldChg>
      <pc:sldChg chg="add del">
        <pc:chgData name="Ward, Reagan" userId="27291eb4-8241-4961-9e69-8c66e34cc5b0" providerId="ADAL" clId="{BBF764D9-FE07-4064-95CF-7A82F7438ABA}" dt="2024-07-16T13:49:51.649" v="6711"/>
        <pc:sldMkLst>
          <pc:docMk/>
          <pc:sldMk cId="812090992" sldId="270"/>
        </pc:sldMkLst>
      </pc:sldChg>
      <pc:sldChg chg="add del">
        <pc:chgData name="Ward, Reagan" userId="27291eb4-8241-4961-9e69-8c66e34cc5b0" providerId="ADAL" clId="{BBF764D9-FE07-4064-95CF-7A82F7438ABA}" dt="2024-07-16T13:49:51.649" v="6711"/>
        <pc:sldMkLst>
          <pc:docMk/>
          <pc:sldMk cId="3613651240" sldId="271"/>
        </pc:sldMkLst>
      </pc:sldChg>
      <pc:sldChg chg="modSp mod">
        <pc:chgData name="Ward, Reagan" userId="27291eb4-8241-4961-9e69-8c66e34cc5b0" providerId="ADAL" clId="{BBF764D9-FE07-4064-95CF-7A82F7438ABA}" dt="2024-05-09T20:02:16.098" v="5" actId="20577"/>
        <pc:sldMkLst>
          <pc:docMk/>
          <pc:sldMk cId="2748458431" sldId="274"/>
        </pc:sldMkLst>
        <pc:spChg chg="mod">
          <ac:chgData name="Ward, Reagan" userId="27291eb4-8241-4961-9e69-8c66e34cc5b0" providerId="ADAL" clId="{BBF764D9-FE07-4064-95CF-7A82F7438ABA}" dt="2024-05-09T20:02:16.098" v="5" actId="20577"/>
          <ac:spMkLst>
            <pc:docMk/>
            <pc:sldMk cId="2748458431" sldId="274"/>
            <ac:spMk id="5" creationId="{F4B32CA7-0A34-544C-18D1-7AFA7490E8C7}"/>
          </ac:spMkLst>
        </pc:spChg>
      </pc:sldChg>
      <pc:sldChg chg="addSp delSp modSp new mod ord modClrScheme chgLayout">
        <pc:chgData name="Ward, Reagan" userId="27291eb4-8241-4961-9e69-8c66e34cc5b0" providerId="ADAL" clId="{BBF764D9-FE07-4064-95CF-7A82F7438ABA}" dt="2024-07-17T18:17:47.808" v="7559" actId="13244"/>
        <pc:sldMkLst>
          <pc:docMk/>
          <pc:sldMk cId="2118929726" sldId="276"/>
        </pc:sldMkLst>
        <pc:spChg chg="mod ord">
          <ac:chgData name="Ward, Reagan" userId="27291eb4-8241-4961-9e69-8c66e34cc5b0" providerId="ADAL" clId="{BBF764D9-FE07-4064-95CF-7A82F7438ABA}" dt="2024-07-17T18:17:42.698" v="7557" actId="13244"/>
          <ac:spMkLst>
            <pc:docMk/>
            <pc:sldMk cId="2118929726" sldId="276"/>
            <ac:spMk id="2" creationId="{69AAA947-2DAC-9EB7-C3B1-32090A59CB48}"/>
          </ac:spMkLst>
        </pc:spChg>
        <pc:spChg chg="mod ord">
          <ac:chgData name="Ward, Reagan" userId="27291eb4-8241-4961-9e69-8c66e34cc5b0" providerId="ADAL" clId="{BBF764D9-FE07-4064-95CF-7A82F7438ABA}" dt="2024-07-15T19:39:40.278" v="4026" actId="20577"/>
          <ac:spMkLst>
            <pc:docMk/>
            <pc:sldMk cId="2118929726" sldId="276"/>
            <ac:spMk id="3" creationId="{8FF7226B-459B-D935-7E03-22DBECDF24EF}"/>
          </ac:spMkLst>
        </pc:spChg>
        <pc:spChg chg="del mod ord">
          <ac:chgData name="Ward, Reagan" userId="27291eb4-8241-4961-9e69-8c66e34cc5b0" providerId="ADAL" clId="{BBF764D9-FE07-4064-95CF-7A82F7438ABA}" dt="2024-07-15T19:00:15.785" v="2039" actId="700"/>
          <ac:spMkLst>
            <pc:docMk/>
            <pc:sldMk cId="2118929726" sldId="276"/>
            <ac:spMk id="4" creationId="{A2BC74F1-0B3B-F3A3-13A8-9AFC7DC8E439}"/>
          </ac:spMkLst>
        </pc:spChg>
        <pc:spChg chg="add mod ord">
          <ac:chgData name="Ward, Reagan" userId="27291eb4-8241-4961-9e69-8c66e34cc5b0" providerId="ADAL" clId="{BBF764D9-FE07-4064-95CF-7A82F7438ABA}" dt="2024-07-15T19:22:41.209" v="2798" actId="20577"/>
          <ac:spMkLst>
            <pc:docMk/>
            <pc:sldMk cId="2118929726" sldId="276"/>
            <ac:spMk id="5" creationId="{410B3725-B18A-0911-87E4-A0015A93C33B}"/>
          </ac:spMkLst>
        </pc:spChg>
        <pc:spChg chg="add mod ord">
          <ac:chgData name="Ward, Reagan" userId="27291eb4-8241-4961-9e69-8c66e34cc5b0" providerId="ADAL" clId="{BBF764D9-FE07-4064-95CF-7A82F7438ABA}" dt="2024-07-15T19:26:32.089" v="2825" actId="20577"/>
          <ac:spMkLst>
            <pc:docMk/>
            <pc:sldMk cId="2118929726" sldId="276"/>
            <ac:spMk id="6" creationId="{1569D5E0-87F2-8E04-C6D1-66A0C66A2738}"/>
          </ac:spMkLst>
        </pc:spChg>
        <pc:spChg chg="add mod ord">
          <ac:chgData name="Ward, Reagan" userId="27291eb4-8241-4961-9e69-8c66e34cc5b0" providerId="ADAL" clId="{BBF764D9-FE07-4064-95CF-7A82F7438ABA}" dt="2024-07-17T18:17:46.082" v="7558" actId="13244"/>
          <ac:spMkLst>
            <pc:docMk/>
            <pc:sldMk cId="2118929726" sldId="276"/>
            <ac:spMk id="7" creationId="{4EDDAEA5-9F38-5A12-29A5-7FF77BB2C3BD}"/>
          </ac:spMkLst>
        </pc:spChg>
        <pc:spChg chg="add mod ord">
          <ac:chgData name="Ward, Reagan" userId="27291eb4-8241-4961-9e69-8c66e34cc5b0" providerId="ADAL" clId="{BBF764D9-FE07-4064-95CF-7A82F7438ABA}" dt="2024-07-17T18:17:47.808" v="7559" actId="13244"/>
          <ac:spMkLst>
            <pc:docMk/>
            <pc:sldMk cId="2118929726" sldId="276"/>
            <ac:spMk id="8" creationId="{68EECA87-42C5-EE02-A17C-CB2ABC13979C}"/>
          </ac:spMkLst>
        </pc:spChg>
      </pc:sldChg>
      <pc:sldChg chg="modSp new mod modClrScheme chgLayout">
        <pc:chgData name="Ward, Reagan" userId="27291eb4-8241-4961-9e69-8c66e34cc5b0" providerId="ADAL" clId="{BBF764D9-FE07-4064-95CF-7A82F7438ABA}" dt="2024-07-15T19:39:35.354" v="4025" actId="20577"/>
        <pc:sldMkLst>
          <pc:docMk/>
          <pc:sldMk cId="4157742187" sldId="277"/>
        </pc:sldMkLst>
        <pc:spChg chg="mod ord">
          <ac:chgData name="Ward, Reagan" userId="27291eb4-8241-4961-9e69-8c66e34cc5b0" providerId="ADAL" clId="{BBF764D9-FE07-4064-95CF-7A82F7438ABA}" dt="2024-07-15T19:39:32.362" v="4024" actId="700"/>
          <ac:spMkLst>
            <pc:docMk/>
            <pc:sldMk cId="4157742187" sldId="277"/>
            <ac:spMk id="2" creationId="{37B1A907-62C7-3DE5-4BC8-A667842004C4}"/>
          </ac:spMkLst>
        </pc:spChg>
        <pc:spChg chg="mod ord">
          <ac:chgData name="Ward, Reagan" userId="27291eb4-8241-4961-9e69-8c66e34cc5b0" providerId="ADAL" clId="{BBF764D9-FE07-4064-95CF-7A82F7438ABA}" dt="2024-07-15T19:39:35.354" v="4025" actId="20577"/>
          <ac:spMkLst>
            <pc:docMk/>
            <pc:sldMk cId="4157742187" sldId="277"/>
            <ac:spMk id="3" creationId="{35568106-3D16-20A6-E2B2-F9B54223C434}"/>
          </ac:spMkLst>
        </pc:spChg>
        <pc:spChg chg="mod ord">
          <ac:chgData name="Ward, Reagan" userId="27291eb4-8241-4961-9e69-8c66e34cc5b0" providerId="ADAL" clId="{BBF764D9-FE07-4064-95CF-7A82F7438ABA}" dt="2024-07-15T19:39:32.362" v="4024" actId="700"/>
          <ac:spMkLst>
            <pc:docMk/>
            <pc:sldMk cId="4157742187" sldId="277"/>
            <ac:spMk id="4" creationId="{EBD8FEA9-4B66-2F59-0999-D88AA6C9AA9C}"/>
          </ac:spMkLst>
        </pc:spChg>
      </pc:sldChg>
      <pc:sldChg chg="addSp delSp modSp new mod modClrScheme chgLayout">
        <pc:chgData name="Ward, Reagan" userId="27291eb4-8241-4961-9e69-8c66e34cc5b0" providerId="ADAL" clId="{BBF764D9-FE07-4064-95CF-7A82F7438ABA}" dt="2024-07-17T18:18:07.744" v="7564" actId="13244"/>
        <pc:sldMkLst>
          <pc:docMk/>
          <pc:sldMk cId="2464757683" sldId="278"/>
        </pc:sldMkLst>
        <pc:spChg chg="mod ord">
          <ac:chgData name="Ward, Reagan" userId="27291eb4-8241-4961-9e69-8c66e34cc5b0" providerId="ADAL" clId="{BBF764D9-FE07-4064-95CF-7A82F7438ABA}" dt="2024-07-17T18:18:01.736" v="7562" actId="13244"/>
          <ac:spMkLst>
            <pc:docMk/>
            <pc:sldMk cId="2464757683" sldId="278"/>
            <ac:spMk id="2" creationId="{33178B97-A862-6766-CB87-DC53D64ED966}"/>
          </ac:spMkLst>
        </pc:spChg>
        <pc:spChg chg="del mod ord">
          <ac:chgData name="Ward, Reagan" userId="27291eb4-8241-4961-9e69-8c66e34cc5b0" providerId="ADAL" clId="{BBF764D9-FE07-4064-95CF-7A82F7438ABA}" dt="2024-07-15T18:57:14.472" v="1919" actId="700"/>
          <ac:spMkLst>
            <pc:docMk/>
            <pc:sldMk cId="2464757683" sldId="278"/>
            <ac:spMk id="3" creationId="{BBB20DFC-E4F3-1B95-B68F-788DC18FD6B4}"/>
          </ac:spMkLst>
        </pc:spChg>
        <pc:spChg chg="del mod ord">
          <ac:chgData name="Ward, Reagan" userId="27291eb4-8241-4961-9e69-8c66e34cc5b0" providerId="ADAL" clId="{BBF764D9-FE07-4064-95CF-7A82F7438ABA}" dt="2024-07-15T18:57:14.472" v="1919" actId="700"/>
          <ac:spMkLst>
            <pc:docMk/>
            <pc:sldMk cId="2464757683" sldId="278"/>
            <ac:spMk id="4" creationId="{13DB2710-C80F-1139-9CCB-7D2D45090060}"/>
          </ac:spMkLst>
        </pc:spChg>
        <pc:spChg chg="add mod ord">
          <ac:chgData name="Ward, Reagan" userId="27291eb4-8241-4961-9e69-8c66e34cc5b0" providerId="ADAL" clId="{BBF764D9-FE07-4064-95CF-7A82F7438ABA}" dt="2024-07-15T19:42:18.138" v="4027" actId="700"/>
          <ac:spMkLst>
            <pc:docMk/>
            <pc:sldMk cId="2464757683" sldId="278"/>
            <ac:spMk id="5" creationId="{83C4FD68-5E9D-9571-6486-5CB1899EF08D}"/>
          </ac:spMkLst>
        </pc:spChg>
        <pc:spChg chg="add del mod ord">
          <ac:chgData name="Ward, Reagan" userId="27291eb4-8241-4961-9e69-8c66e34cc5b0" providerId="ADAL" clId="{BBF764D9-FE07-4064-95CF-7A82F7438ABA}" dt="2024-07-15T19:42:18.138" v="4027" actId="700"/>
          <ac:spMkLst>
            <pc:docMk/>
            <pc:sldMk cId="2464757683" sldId="278"/>
            <ac:spMk id="6" creationId="{3C3684E9-794F-7E0D-FAC4-3EC4C300CCF9}"/>
          </ac:spMkLst>
        </pc:spChg>
        <pc:spChg chg="add mod ord">
          <ac:chgData name="Ward, Reagan" userId="27291eb4-8241-4961-9e69-8c66e34cc5b0" providerId="ADAL" clId="{BBF764D9-FE07-4064-95CF-7A82F7438ABA}" dt="2024-07-15T19:47:39.956" v="4905" actId="404"/>
          <ac:spMkLst>
            <pc:docMk/>
            <pc:sldMk cId="2464757683" sldId="278"/>
            <ac:spMk id="7" creationId="{07CB4B30-2E40-8196-0358-1EAF5767862A}"/>
          </ac:spMkLst>
        </pc:spChg>
        <pc:spChg chg="add mod ord">
          <ac:chgData name="Ward, Reagan" userId="27291eb4-8241-4961-9e69-8c66e34cc5b0" providerId="ADAL" clId="{BBF764D9-FE07-4064-95CF-7A82F7438ABA}" dt="2024-07-15T19:45:39.653" v="4787" actId="27636"/>
          <ac:spMkLst>
            <pc:docMk/>
            <pc:sldMk cId="2464757683" sldId="278"/>
            <ac:spMk id="8" creationId="{F05B5CC5-0F64-DB63-040E-27BC6E0408AE}"/>
          </ac:spMkLst>
        </pc:spChg>
        <pc:spChg chg="add mod ord">
          <ac:chgData name="Ward, Reagan" userId="27291eb4-8241-4961-9e69-8c66e34cc5b0" providerId="ADAL" clId="{BBF764D9-FE07-4064-95CF-7A82F7438ABA}" dt="2024-07-17T18:18:05.050" v="7563" actId="13244"/>
          <ac:spMkLst>
            <pc:docMk/>
            <pc:sldMk cId="2464757683" sldId="278"/>
            <ac:spMk id="9" creationId="{B98F722D-EBB8-F6A8-A51F-42F54D60C1FF}"/>
          </ac:spMkLst>
        </pc:spChg>
        <pc:spChg chg="add mod ord">
          <ac:chgData name="Ward, Reagan" userId="27291eb4-8241-4961-9e69-8c66e34cc5b0" providerId="ADAL" clId="{BBF764D9-FE07-4064-95CF-7A82F7438ABA}" dt="2024-07-17T18:18:07.744" v="7564" actId="13244"/>
          <ac:spMkLst>
            <pc:docMk/>
            <pc:sldMk cId="2464757683" sldId="278"/>
            <ac:spMk id="10" creationId="{BE629EB2-F20D-096A-B530-1DF1DB135F1C}"/>
          </ac:spMkLst>
        </pc:spChg>
        <pc:picChg chg="add mod">
          <ac:chgData name="Ward, Reagan" userId="27291eb4-8241-4961-9e69-8c66e34cc5b0" providerId="ADAL" clId="{BBF764D9-FE07-4064-95CF-7A82F7438ABA}" dt="2024-07-15T19:45:44.333" v="4789"/>
          <ac:picMkLst>
            <pc:docMk/>
            <pc:sldMk cId="2464757683" sldId="278"/>
            <ac:picMk id="11" creationId="{7351CDC3-5681-4A03-3E33-43A84BD69AE2}"/>
          </ac:picMkLst>
        </pc:picChg>
      </pc:sldChg>
      <pc:sldChg chg="addSp delSp modSp new mod chgLayout">
        <pc:chgData name="Ward, Reagan" userId="27291eb4-8241-4961-9e69-8c66e34cc5b0" providerId="ADAL" clId="{BBF764D9-FE07-4064-95CF-7A82F7438ABA}" dt="2024-07-15T20:03:31.638" v="5983" actId="6264"/>
        <pc:sldMkLst>
          <pc:docMk/>
          <pc:sldMk cId="941636995" sldId="279"/>
        </pc:sldMkLst>
        <pc:spChg chg="mod or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2" creationId="{60C4A6EE-8C35-325C-12D2-1A72B7F8142B}"/>
          </ac:spMkLst>
        </pc:spChg>
        <pc:spChg chg="mod or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3" creationId="{AE608A1A-B427-2EDF-E891-8D9EA78253A3}"/>
          </ac:spMkLst>
        </pc:spChg>
        <pc:spChg chg="mod or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4" creationId="{EEFD36E4-ADC9-BC73-3FD8-D215474F0809}"/>
          </ac:spMkLst>
        </pc:spChg>
        <pc:spChg chg="add del mod">
          <ac:chgData name="Ward, Reagan" userId="27291eb4-8241-4961-9e69-8c66e34cc5b0" providerId="ADAL" clId="{BBF764D9-FE07-4064-95CF-7A82F7438ABA}" dt="2024-07-15T20:03:30.107" v="5982" actId="6264"/>
          <ac:spMkLst>
            <pc:docMk/>
            <pc:sldMk cId="941636995" sldId="279"/>
            <ac:spMk id="5" creationId="{5F75A636-EB13-3E99-488E-BBB1F5A50D67}"/>
          </ac:spMkLst>
        </pc:spChg>
        <pc:spChg chg="add del mod">
          <ac:chgData name="Ward, Reagan" userId="27291eb4-8241-4961-9e69-8c66e34cc5b0" providerId="ADAL" clId="{BBF764D9-FE07-4064-95CF-7A82F7438ABA}" dt="2024-07-15T20:03:30.107" v="5982" actId="6264"/>
          <ac:spMkLst>
            <pc:docMk/>
            <pc:sldMk cId="941636995" sldId="279"/>
            <ac:spMk id="6" creationId="{4E3E6911-F3D9-F3A2-4B75-723C61B9B92F}"/>
          </ac:spMkLst>
        </pc:spChg>
        <pc:spChg chg="add del mod">
          <ac:chgData name="Ward, Reagan" userId="27291eb4-8241-4961-9e69-8c66e34cc5b0" providerId="ADAL" clId="{BBF764D9-FE07-4064-95CF-7A82F7438ABA}" dt="2024-07-15T20:03:30.107" v="5982" actId="6264"/>
          <ac:spMkLst>
            <pc:docMk/>
            <pc:sldMk cId="941636995" sldId="279"/>
            <ac:spMk id="7" creationId="{45C3FC4D-EE71-3998-08E9-1E47705E21BA}"/>
          </ac:spMkLst>
        </pc:spChg>
        <pc:spChg chg="add del mo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8" creationId="{0326B0B0-2DD2-5807-BB44-AC05E9508693}"/>
          </ac:spMkLst>
        </pc:spChg>
        <pc:spChg chg="add del mo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9" creationId="{E3F8C51C-94CC-5249-F12C-A8D6805AFDBE}"/>
          </ac:spMkLst>
        </pc:spChg>
        <pc:spChg chg="add del mod">
          <ac:chgData name="Ward, Reagan" userId="27291eb4-8241-4961-9e69-8c66e34cc5b0" providerId="ADAL" clId="{BBF764D9-FE07-4064-95CF-7A82F7438ABA}" dt="2024-07-15T20:03:31.638" v="5983" actId="6264"/>
          <ac:spMkLst>
            <pc:docMk/>
            <pc:sldMk cId="941636995" sldId="279"/>
            <ac:spMk id="10" creationId="{89F40781-482A-EE1B-3718-67CF3609DC1A}"/>
          </ac:spMkLst>
        </pc:spChg>
      </pc:sldChg>
      <pc:sldChg chg="modSp new mod">
        <pc:chgData name="Ward, Reagan" userId="27291eb4-8241-4961-9e69-8c66e34cc5b0" providerId="ADAL" clId="{BBF764D9-FE07-4064-95CF-7A82F7438ABA}" dt="2024-07-16T13:50:02.057" v="6713" actId="27636"/>
        <pc:sldMkLst>
          <pc:docMk/>
          <pc:sldMk cId="3735677644" sldId="280"/>
        </pc:sldMkLst>
        <pc:spChg chg="mod">
          <ac:chgData name="Ward, Reagan" userId="27291eb4-8241-4961-9e69-8c66e34cc5b0" providerId="ADAL" clId="{BBF764D9-FE07-4064-95CF-7A82F7438ABA}" dt="2024-07-15T18:58:35.400" v="2001" actId="20577"/>
          <ac:spMkLst>
            <pc:docMk/>
            <pc:sldMk cId="3735677644" sldId="280"/>
            <ac:spMk id="2" creationId="{242695DE-A96E-AC32-9CFB-8B0F8E081188}"/>
          </ac:spMkLst>
        </pc:spChg>
        <pc:spChg chg="mod">
          <ac:chgData name="Ward, Reagan" userId="27291eb4-8241-4961-9e69-8c66e34cc5b0" providerId="ADAL" clId="{BBF764D9-FE07-4064-95CF-7A82F7438ABA}" dt="2024-07-16T13:50:02.057" v="6713" actId="27636"/>
          <ac:spMkLst>
            <pc:docMk/>
            <pc:sldMk cId="3735677644" sldId="280"/>
            <ac:spMk id="3" creationId="{D613568A-BC83-9ED1-44DE-D4FA0FFF49FD}"/>
          </ac:spMkLst>
        </pc:spChg>
      </pc:sldChg>
      <pc:sldChg chg="addSp delSp modSp new mod modClrScheme chgLayout modNotesTx">
        <pc:chgData name="Ward, Reagan" userId="27291eb4-8241-4961-9e69-8c66e34cc5b0" providerId="ADAL" clId="{BBF764D9-FE07-4064-95CF-7A82F7438ABA}" dt="2024-07-17T18:20:06.298" v="7575" actId="165"/>
        <pc:sldMkLst>
          <pc:docMk/>
          <pc:sldMk cId="4172989525" sldId="281"/>
        </pc:sldMkLst>
        <pc:spChg chg="mod ord">
          <ac:chgData name="Ward, Reagan" userId="27291eb4-8241-4961-9e69-8c66e34cc5b0" providerId="ADAL" clId="{BBF764D9-FE07-4064-95CF-7A82F7438ABA}" dt="2024-07-16T14:18:24.025" v="7388" actId="700"/>
          <ac:spMkLst>
            <pc:docMk/>
            <pc:sldMk cId="4172989525" sldId="281"/>
            <ac:spMk id="2" creationId="{1F8C6284-DEE0-02F9-7967-8681C82B4855}"/>
          </ac:spMkLst>
        </pc:spChg>
        <pc:spChg chg="del">
          <ac:chgData name="Ward, Reagan" userId="27291eb4-8241-4961-9e69-8c66e34cc5b0" providerId="ADAL" clId="{BBF764D9-FE07-4064-95CF-7A82F7438ABA}" dt="2024-07-16T14:11:54.699" v="7054"/>
          <ac:spMkLst>
            <pc:docMk/>
            <pc:sldMk cId="4172989525" sldId="281"/>
            <ac:spMk id="3" creationId="{A58A81C5-4774-B5F0-67AE-DCFB954555D5}"/>
          </ac:spMkLst>
        </pc:spChg>
        <pc:spChg chg="mod ord">
          <ac:chgData name="Ward, Reagan" userId="27291eb4-8241-4961-9e69-8c66e34cc5b0" providerId="ADAL" clId="{BBF764D9-FE07-4064-95CF-7A82F7438ABA}" dt="2024-07-17T18:19:13.049" v="7571" actId="13244"/>
          <ac:spMkLst>
            <pc:docMk/>
            <pc:sldMk cId="4172989525" sldId="281"/>
            <ac:spMk id="4" creationId="{8623C2B7-F635-9E32-71C6-CBC04AFA59A7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6" creationId="{F2025250-16DC-D094-2137-F652E426C21D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7" creationId="{4936E24F-A178-11E3-D3C4-331422A8055B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8" creationId="{FAEC3707-5A4A-6D90-9BAC-0B3BE6836C7F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9" creationId="{26B873AD-15A5-6B29-3C19-A971FBBD956A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10" creationId="{738ADCBF-C140-CC5C-2CF0-60200395B3CE}"/>
          </ac:spMkLst>
        </pc:spChg>
        <pc:spChg chg="mod topLvl">
          <ac:chgData name="Ward, Reagan" userId="27291eb4-8241-4961-9e69-8c66e34cc5b0" providerId="ADAL" clId="{BBF764D9-FE07-4064-95CF-7A82F7438ABA}" dt="2024-07-17T18:20:06.298" v="7575" actId="165"/>
          <ac:spMkLst>
            <pc:docMk/>
            <pc:sldMk cId="4172989525" sldId="281"/>
            <ac:spMk id="11" creationId="{367FBC55-8FB2-4160-4E75-D226DFDA0570}"/>
          </ac:spMkLst>
        </pc:spChg>
        <pc:grpChg chg="del mod">
          <ac:chgData name="Ward, Reagan" userId="27291eb4-8241-4961-9e69-8c66e34cc5b0" providerId="ADAL" clId="{BBF764D9-FE07-4064-95CF-7A82F7438ABA}" dt="2024-07-17T18:20:06.298" v="7575" actId="165"/>
          <ac:grpSpMkLst>
            <pc:docMk/>
            <pc:sldMk cId="4172989525" sldId="281"/>
            <ac:grpSpMk id="3" creationId="{81C50442-EFFC-BAFB-44AC-5A53A0D9BD1C}"/>
          </ac:grpSpMkLst>
        </pc:grpChg>
        <pc:graphicFrameChg chg="add del mod ord modGraphic">
          <ac:chgData name="Ward, Reagan" userId="27291eb4-8241-4961-9e69-8c66e34cc5b0" providerId="ADAL" clId="{BBF764D9-FE07-4064-95CF-7A82F7438ABA}" dt="2024-07-17T18:19:52.539" v="7574" actId="18245"/>
          <ac:graphicFrameMkLst>
            <pc:docMk/>
            <pc:sldMk cId="4172989525" sldId="281"/>
            <ac:graphicFrameMk id="5" creationId="{A4EEDA85-DE43-901B-DDA9-74E25343A42A}"/>
          </ac:graphicFrameMkLst>
        </pc:graphicFrameChg>
      </pc:sldChg>
      <pc:sldChg chg="new del">
        <pc:chgData name="Ward, Reagan" userId="27291eb4-8241-4961-9e69-8c66e34cc5b0" providerId="ADAL" clId="{BBF764D9-FE07-4064-95CF-7A82F7438ABA}" dt="2024-07-15T18:58:57.902" v="2038" actId="47"/>
        <pc:sldMkLst>
          <pc:docMk/>
          <pc:sldMk cId="1159139388" sldId="282"/>
        </pc:sldMkLst>
      </pc:sldChg>
      <pc:sldChg chg="addSp delSp modSp new mod modClrScheme chgLayout">
        <pc:chgData name="Ward, Reagan" userId="27291eb4-8241-4961-9e69-8c66e34cc5b0" providerId="ADAL" clId="{BBF764D9-FE07-4064-95CF-7A82F7438ABA}" dt="2024-07-15T21:06:01.477" v="6707" actId="14734"/>
        <pc:sldMkLst>
          <pc:docMk/>
          <pc:sldMk cId="3246668073" sldId="282"/>
        </pc:sldMkLst>
        <pc:spChg chg="mod ord">
          <ac:chgData name="Ward, Reagan" userId="27291eb4-8241-4961-9e69-8c66e34cc5b0" providerId="ADAL" clId="{BBF764D9-FE07-4064-95CF-7A82F7438ABA}" dt="2024-07-15T20:08:02.088" v="6162" actId="700"/>
          <ac:spMkLst>
            <pc:docMk/>
            <pc:sldMk cId="3246668073" sldId="282"/>
            <ac:spMk id="2" creationId="{56208547-5FD9-1DF6-1903-41265AEEBF12}"/>
          </ac:spMkLst>
        </pc:spChg>
        <pc:spChg chg="del mod ord">
          <ac:chgData name="Ward, Reagan" userId="27291eb4-8241-4961-9e69-8c66e34cc5b0" providerId="ADAL" clId="{BBF764D9-FE07-4064-95CF-7A82F7438ABA}" dt="2024-07-15T20:06:10.071" v="6019" actId="700"/>
          <ac:spMkLst>
            <pc:docMk/>
            <pc:sldMk cId="3246668073" sldId="282"/>
            <ac:spMk id="3" creationId="{D830184A-893C-4980-BBBE-88870EF94529}"/>
          </ac:spMkLst>
        </pc:spChg>
        <pc:spChg chg="mod ord">
          <ac:chgData name="Ward, Reagan" userId="27291eb4-8241-4961-9e69-8c66e34cc5b0" providerId="ADAL" clId="{BBF764D9-FE07-4064-95CF-7A82F7438ABA}" dt="2024-07-15T20:08:02.088" v="6162" actId="700"/>
          <ac:spMkLst>
            <pc:docMk/>
            <pc:sldMk cId="3246668073" sldId="282"/>
            <ac:spMk id="4" creationId="{25D923BB-6EDB-ADDC-EF3B-052B46B174E2}"/>
          </ac:spMkLst>
        </pc:spChg>
        <pc:spChg chg="add del mod ord">
          <ac:chgData name="Ward, Reagan" userId="27291eb4-8241-4961-9e69-8c66e34cc5b0" providerId="ADAL" clId="{BBF764D9-FE07-4064-95CF-7A82F7438ABA}" dt="2024-07-15T20:06:17.238" v="6020" actId="3680"/>
          <ac:spMkLst>
            <pc:docMk/>
            <pc:sldMk cId="3246668073" sldId="282"/>
            <ac:spMk id="5" creationId="{1D584DC7-84C1-08FB-14B8-104B604E8C9D}"/>
          </ac:spMkLst>
        </pc:spChg>
        <pc:spChg chg="add del mod ord">
          <ac:chgData name="Ward, Reagan" userId="27291eb4-8241-4961-9e69-8c66e34cc5b0" providerId="ADAL" clId="{BBF764D9-FE07-4064-95CF-7A82F7438ABA}" dt="2024-07-15T20:08:02.088" v="6162" actId="700"/>
          <ac:spMkLst>
            <pc:docMk/>
            <pc:sldMk cId="3246668073" sldId="282"/>
            <ac:spMk id="6" creationId="{3E73E210-B0D0-9276-4BEB-94E31E247C84}"/>
          </ac:spMkLst>
        </pc:spChg>
        <pc:graphicFrameChg chg="add mod ord modGraphic">
          <ac:chgData name="Ward, Reagan" userId="27291eb4-8241-4961-9e69-8c66e34cc5b0" providerId="ADAL" clId="{BBF764D9-FE07-4064-95CF-7A82F7438ABA}" dt="2024-07-15T21:06:01.477" v="6707" actId="14734"/>
          <ac:graphicFrameMkLst>
            <pc:docMk/>
            <pc:sldMk cId="3246668073" sldId="282"/>
            <ac:graphicFrameMk id="7" creationId="{436E2F5F-E4DB-9458-6676-0F07A6477BFF}"/>
          </ac:graphicFrameMkLst>
        </pc:graphicFrameChg>
      </pc:sldChg>
      <pc:sldChg chg="modSp add del mod">
        <pc:chgData name="Ward, Reagan" userId="27291eb4-8241-4961-9e69-8c66e34cc5b0" providerId="ADAL" clId="{BBF764D9-FE07-4064-95CF-7A82F7438ABA}" dt="2024-07-16T13:49:51.649" v="6711"/>
        <pc:sldMkLst>
          <pc:docMk/>
          <pc:sldMk cId="3031476863" sldId="283"/>
        </pc:sldMkLst>
        <pc:spChg chg="mod">
          <ac:chgData name="Ward, Reagan" userId="27291eb4-8241-4961-9e69-8c66e34cc5b0" providerId="ADAL" clId="{BBF764D9-FE07-4064-95CF-7A82F7438ABA}" dt="2024-07-16T13:49:51.649" v="6711"/>
          <ac:spMkLst>
            <pc:docMk/>
            <pc:sldMk cId="3031476863" sldId="283"/>
            <ac:spMk id="3" creationId="{00000000-0000-0000-0000-000000000000}"/>
          </ac:spMkLst>
        </pc:spChg>
      </pc:sldChg>
      <pc:sldChg chg="addSp delSp modSp new mod modClrScheme chgLayout">
        <pc:chgData name="Ward, Reagan" userId="27291eb4-8241-4961-9e69-8c66e34cc5b0" providerId="ADAL" clId="{BBF764D9-FE07-4064-95CF-7A82F7438ABA}" dt="2024-07-17T18:19:06.384" v="7570" actId="13244"/>
        <pc:sldMkLst>
          <pc:docMk/>
          <pc:sldMk cId="4091437849" sldId="283"/>
        </pc:sldMkLst>
        <pc:spChg chg="del mod ord">
          <ac:chgData name="Ward, Reagan" userId="27291eb4-8241-4961-9e69-8c66e34cc5b0" providerId="ADAL" clId="{BBF764D9-FE07-4064-95CF-7A82F7438ABA}" dt="2024-07-16T13:50:29.922" v="6715" actId="700"/>
          <ac:spMkLst>
            <pc:docMk/>
            <pc:sldMk cId="4091437849" sldId="283"/>
            <ac:spMk id="2" creationId="{8F655025-42F9-1B19-667C-CE10DA71E081}"/>
          </ac:spMkLst>
        </pc:spChg>
        <pc:spChg chg="del mod ord">
          <ac:chgData name="Ward, Reagan" userId="27291eb4-8241-4961-9e69-8c66e34cc5b0" providerId="ADAL" clId="{BBF764D9-FE07-4064-95CF-7A82F7438ABA}" dt="2024-07-16T13:50:29.922" v="6715" actId="700"/>
          <ac:spMkLst>
            <pc:docMk/>
            <pc:sldMk cId="4091437849" sldId="283"/>
            <ac:spMk id="3" creationId="{4994A2D9-A5C6-184B-CAF8-7761BE01E39C}"/>
          </ac:spMkLst>
        </pc:spChg>
        <pc:spChg chg="mod ord">
          <ac:chgData name="Ward, Reagan" userId="27291eb4-8241-4961-9e69-8c66e34cc5b0" providerId="ADAL" clId="{BBF764D9-FE07-4064-95CF-7A82F7438ABA}" dt="2024-07-17T18:18:14.112" v="7565" actId="13244"/>
          <ac:spMkLst>
            <pc:docMk/>
            <pc:sldMk cId="4091437849" sldId="283"/>
            <ac:spMk id="4" creationId="{18E285FD-565F-8DB3-E39C-88783173D121}"/>
          </ac:spMkLst>
        </pc:spChg>
        <pc:spChg chg="add del mod ord">
          <ac:chgData name="Ward, Reagan" userId="27291eb4-8241-4961-9e69-8c66e34cc5b0" providerId="ADAL" clId="{BBF764D9-FE07-4064-95CF-7A82F7438ABA}" dt="2024-07-16T13:50:41.272" v="6716" actId="700"/>
          <ac:spMkLst>
            <pc:docMk/>
            <pc:sldMk cId="4091437849" sldId="283"/>
            <ac:spMk id="5" creationId="{ECF5E1B3-F0DE-2A71-B620-2894394DB253}"/>
          </ac:spMkLst>
        </pc:spChg>
        <pc:spChg chg="add del mod ord">
          <ac:chgData name="Ward, Reagan" userId="27291eb4-8241-4961-9e69-8c66e34cc5b0" providerId="ADAL" clId="{BBF764D9-FE07-4064-95CF-7A82F7438ABA}" dt="2024-07-16T13:50:41.272" v="6716" actId="700"/>
          <ac:spMkLst>
            <pc:docMk/>
            <pc:sldMk cId="4091437849" sldId="283"/>
            <ac:spMk id="6" creationId="{FE9C6EC9-2B00-2F64-AFB5-DC091E2A5542}"/>
          </ac:spMkLst>
        </pc:spChg>
        <pc:spChg chg="add del mod ord">
          <ac:chgData name="Ward, Reagan" userId="27291eb4-8241-4961-9e69-8c66e34cc5b0" providerId="ADAL" clId="{BBF764D9-FE07-4064-95CF-7A82F7438ABA}" dt="2024-07-16T13:50:41.272" v="6716" actId="700"/>
          <ac:spMkLst>
            <pc:docMk/>
            <pc:sldMk cId="4091437849" sldId="283"/>
            <ac:spMk id="7" creationId="{FBFBC99B-B63E-164A-83FB-73E1C2FD1E88}"/>
          </ac:spMkLst>
        </pc:spChg>
        <pc:spChg chg="add del mod ord">
          <ac:chgData name="Ward, Reagan" userId="27291eb4-8241-4961-9e69-8c66e34cc5b0" providerId="ADAL" clId="{BBF764D9-FE07-4064-95CF-7A82F7438ABA}" dt="2024-07-16T13:50:54.366" v="6717" actId="700"/>
          <ac:spMkLst>
            <pc:docMk/>
            <pc:sldMk cId="4091437849" sldId="283"/>
            <ac:spMk id="8" creationId="{B8C01AF0-5B15-A67D-895D-9BF6DF7A5C4A}"/>
          </ac:spMkLst>
        </pc:spChg>
        <pc:spChg chg="add del mod ord">
          <ac:chgData name="Ward, Reagan" userId="27291eb4-8241-4961-9e69-8c66e34cc5b0" providerId="ADAL" clId="{BBF764D9-FE07-4064-95CF-7A82F7438ABA}" dt="2024-07-16T13:50:54.366" v="6717" actId="700"/>
          <ac:spMkLst>
            <pc:docMk/>
            <pc:sldMk cId="4091437849" sldId="283"/>
            <ac:spMk id="9" creationId="{C3E4B6BD-F3F8-5A1E-C6B7-A49118608B7F}"/>
          </ac:spMkLst>
        </pc:spChg>
        <pc:spChg chg="add del mod ord">
          <ac:chgData name="Ward, Reagan" userId="27291eb4-8241-4961-9e69-8c66e34cc5b0" providerId="ADAL" clId="{BBF764D9-FE07-4064-95CF-7A82F7438ABA}" dt="2024-07-16T13:50:54.366" v="6717" actId="700"/>
          <ac:spMkLst>
            <pc:docMk/>
            <pc:sldMk cId="4091437849" sldId="283"/>
            <ac:spMk id="10" creationId="{BD1D30F6-E6F1-0A75-BDBA-9064935DA54C}"/>
          </ac:spMkLst>
        </pc:spChg>
        <pc:spChg chg="add del mod ord">
          <ac:chgData name="Ward, Reagan" userId="27291eb4-8241-4961-9e69-8c66e34cc5b0" providerId="ADAL" clId="{BBF764D9-FE07-4064-95CF-7A82F7438ABA}" dt="2024-07-16T13:50:54.366" v="6717" actId="700"/>
          <ac:spMkLst>
            <pc:docMk/>
            <pc:sldMk cId="4091437849" sldId="283"/>
            <ac:spMk id="11" creationId="{9894FD19-5963-7AFC-02D1-EAEEA0622462}"/>
          </ac:spMkLst>
        </pc:spChg>
        <pc:spChg chg="add mod ord">
          <ac:chgData name="Ward, Reagan" userId="27291eb4-8241-4961-9e69-8c66e34cc5b0" providerId="ADAL" clId="{BBF764D9-FE07-4064-95CF-7A82F7438ABA}" dt="2024-07-16T13:58:57.044" v="6830" actId="20577"/>
          <ac:spMkLst>
            <pc:docMk/>
            <pc:sldMk cId="4091437849" sldId="283"/>
            <ac:spMk id="12" creationId="{784DE70B-A85E-77E9-7CE4-998711F76BDD}"/>
          </ac:spMkLst>
        </pc:spChg>
        <pc:spChg chg="add del mod ord">
          <ac:chgData name="Ward, Reagan" userId="27291eb4-8241-4961-9e69-8c66e34cc5b0" providerId="ADAL" clId="{BBF764D9-FE07-4064-95CF-7A82F7438ABA}" dt="2024-07-16T13:50:59.723" v="6718"/>
          <ac:spMkLst>
            <pc:docMk/>
            <pc:sldMk cId="4091437849" sldId="283"/>
            <ac:spMk id="13" creationId="{12EEC3D7-BAEA-1F71-F54F-AD79DF385AD7}"/>
          </ac:spMkLst>
        </pc:spChg>
        <pc:spChg chg="add mod ord">
          <ac:chgData name="Ward, Reagan" userId="27291eb4-8241-4961-9e69-8c66e34cc5b0" providerId="ADAL" clId="{BBF764D9-FE07-4064-95CF-7A82F7438ABA}" dt="2024-07-17T18:18:55.665" v="7567" actId="13244"/>
          <ac:spMkLst>
            <pc:docMk/>
            <pc:sldMk cId="4091437849" sldId="283"/>
            <ac:spMk id="18" creationId="{264383D2-9DC3-7D5D-793F-B3C707036529}"/>
          </ac:spMkLst>
        </pc:spChg>
        <pc:spChg chg="add mod ord">
          <ac:chgData name="Ward, Reagan" userId="27291eb4-8241-4961-9e69-8c66e34cc5b0" providerId="ADAL" clId="{BBF764D9-FE07-4064-95CF-7A82F7438ABA}" dt="2024-07-17T18:18:59.435" v="7568" actId="13244"/>
          <ac:spMkLst>
            <pc:docMk/>
            <pc:sldMk cId="4091437849" sldId="283"/>
            <ac:spMk id="19" creationId="{50556179-B747-7E1B-3F32-864C6BAEA835}"/>
          </ac:spMkLst>
        </pc:spChg>
        <pc:spChg chg="add mod ord">
          <ac:chgData name="Ward, Reagan" userId="27291eb4-8241-4961-9e69-8c66e34cc5b0" providerId="ADAL" clId="{BBF764D9-FE07-4064-95CF-7A82F7438ABA}" dt="2024-07-17T18:19:02.687" v="7569" actId="13244"/>
          <ac:spMkLst>
            <pc:docMk/>
            <pc:sldMk cId="4091437849" sldId="283"/>
            <ac:spMk id="20" creationId="{60883A61-B43A-20CD-9FED-3764E698E0CB}"/>
          </ac:spMkLst>
        </pc:spChg>
        <pc:spChg chg="add mod ord">
          <ac:chgData name="Ward, Reagan" userId="27291eb4-8241-4961-9e69-8c66e34cc5b0" providerId="ADAL" clId="{BBF764D9-FE07-4064-95CF-7A82F7438ABA}" dt="2024-07-17T18:19:06.384" v="7570" actId="13244"/>
          <ac:spMkLst>
            <pc:docMk/>
            <pc:sldMk cId="4091437849" sldId="283"/>
            <ac:spMk id="21" creationId="{845B5F86-3246-5406-AE60-8EF30F994296}"/>
          </ac:spMkLst>
        </pc:spChg>
        <pc:graphicFrameChg chg="add mod modGraphic">
          <ac:chgData name="Ward, Reagan" userId="27291eb4-8241-4961-9e69-8c66e34cc5b0" providerId="ADAL" clId="{BBF764D9-FE07-4064-95CF-7A82F7438ABA}" dt="2024-07-16T14:04:26.153" v="7037" actId="20577"/>
          <ac:graphicFrameMkLst>
            <pc:docMk/>
            <pc:sldMk cId="4091437849" sldId="283"/>
            <ac:graphicFrameMk id="14" creationId="{3EA60528-877C-CAA4-32EA-52361B625C66}"/>
          </ac:graphicFrameMkLst>
        </pc:graphicFrameChg>
        <pc:graphicFrameChg chg="add mod modGraphic">
          <ac:chgData name="Ward, Reagan" userId="27291eb4-8241-4961-9e69-8c66e34cc5b0" providerId="ADAL" clId="{BBF764D9-FE07-4064-95CF-7A82F7438ABA}" dt="2024-07-16T14:04:38.942" v="7040" actId="20577"/>
          <ac:graphicFrameMkLst>
            <pc:docMk/>
            <pc:sldMk cId="4091437849" sldId="283"/>
            <ac:graphicFrameMk id="15" creationId="{76475826-940B-8307-5B67-A3C3FACF4504}"/>
          </ac:graphicFrameMkLst>
        </pc:graphicFrameChg>
        <pc:graphicFrameChg chg="add mod modGraphic">
          <ac:chgData name="Ward, Reagan" userId="27291eb4-8241-4961-9e69-8c66e34cc5b0" providerId="ADAL" clId="{BBF764D9-FE07-4064-95CF-7A82F7438ABA}" dt="2024-07-16T14:05:00.119" v="7045" actId="20577"/>
          <ac:graphicFrameMkLst>
            <pc:docMk/>
            <pc:sldMk cId="4091437849" sldId="283"/>
            <ac:graphicFrameMk id="16" creationId="{35D441F0-C433-4471-97EB-590801441DC6}"/>
          </ac:graphicFrameMkLst>
        </pc:graphicFrameChg>
        <pc:graphicFrameChg chg="add mod modGraphic">
          <ac:chgData name="Ward, Reagan" userId="27291eb4-8241-4961-9e69-8c66e34cc5b0" providerId="ADAL" clId="{BBF764D9-FE07-4064-95CF-7A82F7438ABA}" dt="2024-07-17T18:18:24.322" v="7566" actId="207"/>
          <ac:graphicFrameMkLst>
            <pc:docMk/>
            <pc:sldMk cId="4091437849" sldId="283"/>
            <ac:graphicFrameMk id="17" creationId="{63164082-0EFD-623C-57A1-1BC34C98D5AA}"/>
          </ac:graphicFrameMkLst>
        </pc:graphicFrameChg>
      </pc:sldChg>
      <pc:sldChg chg="delSp add del setBg delDesignElem">
        <pc:chgData name="Ward, Reagan" userId="27291eb4-8241-4961-9e69-8c66e34cc5b0" providerId="ADAL" clId="{BBF764D9-FE07-4064-95CF-7A82F7438ABA}" dt="2024-07-16T14:11:58.221" v="7055" actId="47"/>
        <pc:sldMkLst>
          <pc:docMk/>
          <pc:sldMk cId="3858405585" sldId="3277"/>
        </pc:sldMkLst>
        <pc:spChg chg="del">
          <ac:chgData name="Ward, Reagan" userId="27291eb4-8241-4961-9e69-8c66e34cc5b0" providerId="ADAL" clId="{BBF764D9-FE07-4064-95CF-7A82F7438ABA}" dt="2024-07-16T14:11:39.763" v="7053"/>
          <ac:spMkLst>
            <pc:docMk/>
            <pc:sldMk cId="3858405585" sldId="3277"/>
            <ac:spMk id="17" creationId="{B50AB553-2A96-4A92-96F2-93548E096954}"/>
          </ac:spMkLst>
        </pc:spChg>
      </pc:sldChg>
      <pc:sldChg chg="add">
        <pc:chgData name="Ward, Reagan" userId="27291eb4-8241-4961-9e69-8c66e34cc5b0" providerId="ADAL" clId="{BBF764D9-FE07-4064-95CF-7A82F7438ABA}" dt="2024-07-17T16:39:37.035" v="7550"/>
        <pc:sldMkLst>
          <pc:docMk/>
          <pc:sldMk cId="4126184294" sldId="53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School Exit Type 00 in 2023 &amp; first record expectation in 2024</a:t>
            </a:r>
          </a:p>
          <a:p>
            <a:pPr lvl="1"/>
            <a:r>
              <a:rPr lang="en-US" dirty="0"/>
              <a:t>SE104, SE109, SE064, SE404, etc.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SE209 English Learner Errors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463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25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06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800" dirty="0"/>
              <a:t>Submit exception request: </a:t>
            </a:r>
          </a:p>
          <a:p>
            <a:pPr lvl="0"/>
            <a:r>
              <a:rPr lang="en-US" sz="1400" dirty="0"/>
              <a:t>EXCEEDINGLY RARE – Legislation surrounding graduation guidelines makes it abundantly clear that students with AYG 2021 and beyond must meet GG to be defined as a graduate</a:t>
            </a:r>
          </a:p>
          <a:p>
            <a:pPr lvl="0"/>
            <a:r>
              <a:rPr lang="en-US" sz="1400" dirty="0"/>
              <a:t>Contact SEY Collection Lead if you believe this might apply to your LEA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3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675240"/>
            <a:ext cx="10402529" cy="582559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2C33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2595716"/>
            <a:ext cx="12192627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61A3C0-0628-4B30-9BC0-4E5DF5B790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18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DE45B8-4104-734B-5D8C-74D4C3DAB2A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4840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0CA229-D329-D0A1-9C9F-E2D37D2122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984" y="6181346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D26ED14-2BD0-1302-BB78-7F559CA9B3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4F05C4-7EF6-1DBA-9EDA-A79F7EED0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F7CB22F-1EEF-76B4-D058-2C8D1512DC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8111DAE-27D6-E8EB-7F3A-92F0C6DC25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61BC74-E299-BDBE-E2F5-0DE41B357E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3F0CF0-9A4D-5A40-7958-86C4AAF7D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E9498A2-0359-E912-13BB-57F236A9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3379" y="0"/>
            <a:ext cx="3435658" cy="6858000"/>
          </a:xfrm>
          <a:solidFill>
            <a:srgbClr val="5A5B76"/>
          </a:solidFill>
          <a:ln>
            <a:noFill/>
          </a:ln>
        </p:spPr>
        <p:txBody>
          <a:bodyPr lIns="0" tIns="0" rIns="0" bIns="0" anchor="ctr" anchorCtr="0">
            <a:normAutofit/>
          </a:bodyPr>
          <a:lstStyle>
            <a:lvl1pPr marL="230188" indent="0" algn="ctr">
              <a:defRPr sz="32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F1CAE9-4692-3FA7-D90D-F566F9267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00980" y="1520031"/>
            <a:ext cx="7066624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446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26D05B-385B-3357-30B3-32C3362F8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16E57BF-FBD9-BF44-FF8C-BAB1508DF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2E57FBF-6B51-1D66-7A47-824EBABAFB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3664022"/>
            <a:ext cx="10515600" cy="2057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8605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F179F89-EECC-D27E-DFD4-7EED03F0D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CFD084-1219-B541-414E-A585CD7CF5FE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CE6C516-C179-126C-DF9F-FB239BE5BC3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27916" y="224405"/>
            <a:ext cx="57150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679F0B30-A3D8-5FAB-79BF-FAFB7DF5CD7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096000" y="237619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59C40B87-34B1-0D57-986A-C0117BA534F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96000" y="2967605"/>
            <a:ext cx="5715000" cy="2514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027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EE3657-431A-0B70-6FEF-BFE6498F52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rgbClr val="2C3384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6845F-9850-8381-3A98-2CE45E4AD8AC}"/>
              </a:ext>
            </a:extLst>
          </p:cNvPr>
          <p:cNvSpPr/>
          <p:nvPr userDrawn="1"/>
        </p:nvSpPr>
        <p:spPr>
          <a:xfrm rot="16200000">
            <a:off x="7091086" y="1757083"/>
            <a:ext cx="6858000" cy="334383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2C3384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BCA13A-BFBD-CE21-F101-EF33928F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8916" y="5893622"/>
            <a:ext cx="6616681" cy="898524"/>
          </a:xfrm>
        </p:spPr>
        <p:txBody>
          <a:bodyPr lIns="0" tIns="0" rIns="0" bIns="0" anchor="b" anchorCtr="0">
            <a:normAutofit/>
          </a:bodyPr>
          <a:lstStyle>
            <a:lvl1pPr algn="r">
              <a:defRPr sz="2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6F3A1B-177F-10D9-C017-09B3705C2D7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27916" y="228600"/>
            <a:ext cx="11736168" cy="5522976"/>
          </a:xfrm>
        </p:spPr>
        <p:txBody>
          <a:bodyPr lIns="0" tIns="0" rIns="0" bIns="0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Insert Image or Smart Art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2C3F48-008E-F77B-912F-6301136FBD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54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BDADCBF6-49E3-4515-B284-83B33249404E}" type="datetime1">
              <a:rPr lang="en-US" smtClean="0"/>
              <a:pPr/>
              <a:t>7/17/2024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9" r:id="rId3"/>
    <p:sldLayoutId id="2147483680" r:id="rId4"/>
    <p:sldLayoutId id="2147483701" r:id="rId5"/>
    <p:sldLayoutId id="2147483697" r:id="rId6"/>
    <p:sldLayoutId id="2147483700" r:id="rId7"/>
    <p:sldLayoutId id="2147483682" r:id="rId8"/>
    <p:sldLayoutId id="2147483688" r:id="rId9"/>
    <p:sldLayoutId id="2147483698" r:id="rId10"/>
    <p:sldLayoutId id="2147483689" r:id="rId11"/>
    <p:sldLayoutId id="2147483696" r:id="rId12"/>
    <p:sldLayoutId id="2147483668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nap_eoy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StudentEndOfYear@cde.state.co.us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e.state.co.us/datapipeline/seyadequatedo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FE7A95-E3B7-62CE-94A0-C8CBCF4F73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End of Year</a:t>
            </a:r>
            <a:br>
              <a:rPr lang="en-US" dirty="0"/>
            </a:br>
            <a:r>
              <a:rPr lang="en-US" dirty="0"/>
              <a:t>Office Hours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B32CA7-0A34-544C-18D1-7AFA7490E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July </a:t>
            </a:r>
            <a:r>
              <a:rPr lang="en-US" dirty="0"/>
              <a:t>2024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58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08547-5FD9-1DF6-1903-41265AEE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Adequate Documentation cont.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36E2F5F-E4DB-9458-6676-0F07A6477B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57137"/>
              </p:ext>
            </p:extLst>
          </p:nvPr>
        </p:nvGraphicFramePr>
        <p:xfrm>
          <a:off x="838200" y="1554163"/>
          <a:ext cx="10515599" cy="422656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3555809132"/>
                    </a:ext>
                  </a:extLst>
                </a:gridCol>
                <a:gridCol w="8839199">
                  <a:extLst>
                    <a:ext uri="{9D8B030D-6E8A-4147-A177-3AD203B41FA5}">
                      <a16:colId xmlns:a16="http://schemas.microsoft.com/office/drawing/2014/main" val="20074008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Exit Type(s)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38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Obituary, </a:t>
                      </a:r>
                    </a:p>
                    <a:p>
                      <a:r>
                        <a:rPr lang="en-US" dirty="0"/>
                        <a:t>Notification from parent/guardian </a:t>
                      </a:r>
                    </a:p>
                    <a:p>
                      <a:r>
                        <a:rPr lang="en-US" dirty="0"/>
                        <a:t>Written confirmation from school administrator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97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Written records request</a:t>
                      </a:r>
                    </a:p>
                    <a:p>
                      <a:r>
                        <a:rPr lang="en-US" b="1" dirty="0"/>
                        <a:t>Confirmation of enrollment and attendance</a:t>
                      </a:r>
                    </a:p>
                    <a:p>
                      <a:r>
                        <a:rPr lang="en-US" b="0" dirty="0"/>
                        <a:t>W</a:t>
                      </a:r>
                      <a:r>
                        <a:rPr lang="en-US" dirty="0"/>
                        <a:t>ritten confirmation from school administrator</a:t>
                      </a:r>
                    </a:p>
                    <a:p>
                      <a:r>
                        <a:rPr lang="en-US" dirty="0"/>
                        <a:t>Parent/guardian written notification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650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Confirmation of enrollment and 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969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14, 15, 18, 19, 21, 26, 70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Written </a:t>
                      </a:r>
                      <a:r>
                        <a:rPr lang="en-US"/>
                        <a:t>records request</a:t>
                      </a:r>
                      <a:endParaRPr lang="en-US" dirty="0"/>
                    </a:p>
                    <a:p>
                      <a:r>
                        <a:rPr lang="en-US" b="1" dirty="0"/>
                        <a:t>Confirmation of enrollment and attendance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1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Written intent to homeschool notification signed by parent/guardian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826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Doctor’s 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7372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923BB-6EDB-ADDC-EF3B-052B46B1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668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95DE-A96E-AC32-9CFB-8B0F8E081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Expelled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568A-BC83-9ED1-44DE-D4FA0FFF4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enrollment records for students who are expelled (per Local Board Policy) are impacted by the following components</a:t>
            </a:r>
          </a:p>
          <a:p>
            <a:pPr lvl="1"/>
            <a:r>
              <a:rPr lang="en-US" dirty="0"/>
              <a:t>Term of expulsion </a:t>
            </a:r>
            <a:endParaRPr lang="en-US" i="1" dirty="0"/>
          </a:p>
          <a:p>
            <a:pPr lvl="1"/>
            <a:r>
              <a:rPr lang="en-US" dirty="0"/>
              <a:t>Educational services received during the time of expulsion (no/yes/type)</a:t>
            </a:r>
          </a:p>
          <a:p>
            <a:r>
              <a:rPr lang="en-US" dirty="0"/>
              <a:t>School Exit/Entry types along with the corresponding School Exit/Entry dates reflect the term of expulsion and indicate if educational services are received or not</a:t>
            </a:r>
          </a:p>
          <a:p>
            <a:r>
              <a:rPr lang="en-US" dirty="0"/>
              <a:t>Additional data fields are utilized when a student is receiving educational services.</a:t>
            </a:r>
          </a:p>
          <a:p>
            <a:pPr lvl="1"/>
            <a:r>
              <a:rPr lang="en-US" dirty="0"/>
              <a:t>Expelled Education (SSA file)</a:t>
            </a:r>
          </a:p>
          <a:p>
            <a:pPr lvl="1"/>
            <a:r>
              <a:rPr lang="en-US" dirty="0"/>
              <a:t>Non-School Program (SSA file)</a:t>
            </a:r>
          </a:p>
          <a:p>
            <a:pPr lvl="2"/>
            <a:r>
              <a:rPr lang="en-US" dirty="0"/>
              <a:t>01 – Single District Online Program</a:t>
            </a:r>
          </a:p>
          <a:p>
            <a:pPr lvl="2"/>
            <a:r>
              <a:rPr lang="en-US" dirty="0"/>
              <a:t>02 – District-Run Program</a:t>
            </a:r>
          </a:p>
          <a:p>
            <a:pPr lvl="2"/>
            <a:r>
              <a:rPr lang="en-US" dirty="0"/>
              <a:t>04 – Third Party Program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3BF3C-428B-A0C4-9657-1107C70F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677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784DE70B-A85E-77E9-7CE4-998711F76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Expelled Coding Scenarios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4383D2-9DC3-7D5D-793F-B3C707036529}"/>
              </a:ext>
            </a:extLst>
          </p:cNvPr>
          <p:cNvSpPr/>
          <p:nvPr/>
        </p:nvSpPr>
        <p:spPr>
          <a:xfrm>
            <a:off x="130629" y="261257"/>
            <a:ext cx="1741714" cy="914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rebuchet MS" panose="020B0603020202020204" pitchFamily="34" charset="0"/>
              </a:rPr>
              <a:t>Without services: </a:t>
            </a:r>
            <a:r>
              <a:rPr lang="en-US" sz="1400" dirty="0">
                <a:latin typeface="Trebuchet MS" panose="020B0603020202020204" pitchFamily="34" charset="0"/>
              </a:rPr>
              <a:t>term ends within current year</a:t>
            </a:r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3EA60528-877C-CAA4-32EA-52361B625C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997562"/>
              </p:ext>
            </p:extLst>
          </p:nvPr>
        </p:nvGraphicFramePr>
        <p:xfrm>
          <a:off x="1992087" y="261257"/>
          <a:ext cx="9927770" cy="914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85554">
                  <a:extLst>
                    <a:ext uri="{9D8B030D-6E8A-4147-A177-3AD203B41FA5}">
                      <a16:colId xmlns:a16="http://schemas.microsoft.com/office/drawing/2014/main" val="2740292268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1161476285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3814956602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278587359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265940069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771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08152023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55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4862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05012024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55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00000000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462377"/>
                  </a:ext>
                </a:extLst>
              </a:tr>
            </a:tbl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50556179-B747-7E1B-3F32-864C6BAEA835}"/>
              </a:ext>
            </a:extLst>
          </p:cNvPr>
          <p:cNvSpPr/>
          <p:nvPr/>
        </p:nvSpPr>
        <p:spPr>
          <a:xfrm>
            <a:off x="130629" y="1334475"/>
            <a:ext cx="1741714" cy="9144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rebuchet MS" panose="020B0603020202020204" pitchFamily="34" charset="0"/>
              </a:rPr>
              <a:t>Without services: </a:t>
            </a:r>
            <a:r>
              <a:rPr lang="en-US" sz="1400" dirty="0">
                <a:latin typeface="Trebuchet MS" panose="020B0603020202020204" pitchFamily="34" charset="0"/>
              </a:rPr>
              <a:t>term ends next year</a:t>
            </a:r>
          </a:p>
        </p:txBody>
      </p:sp>
      <p:graphicFrame>
        <p:nvGraphicFramePr>
          <p:cNvPr id="15" name="Table 5">
            <a:extLst>
              <a:ext uri="{FF2B5EF4-FFF2-40B4-BE49-F238E27FC236}">
                <a16:creationId xmlns:a16="http://schemas.microsoft.com/office/drawing/2014/main" id="{76475826-940B-8307-5B67-A3C3FACF45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924565"/>
              </p:ext>
            </p:extLst>
          </p:nvPr>
        </p:nvGraphicFramePr>
        <p:xfrm>
          <a:off x="1992078" y="1347652"/>
          <a:ext cx="9927762" cy="914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1389145040"/>
                    </a:ext>
                  </a:extLst>
                </a:gridCol>
                <a:gridCol w="1513115">
                  <a:extLst>
                    <a:ext uri="{9D8B030D-6E8A-4147-A177-3AD203B41FA5}">
                      <a16:colId xmlns:a16="http://schemas.microsoft.com/office/drawing/2014/main" val="2054654719"/>
                    </a:ext>
                  </a:extLst>
                </a:gridCol>
                <a:gridCol w="1741714">
                  <a:extLst>
                    <a:ext uri="{9D8B030D-6E8A-4147-A177-3AD203B41FA5}">
                      <a16:colId xmlns:a16="http://schemas.microsoft.com/office/drawing/2014/main" val="2979118688"/>
                    </a:ext>
                  </a:extLst>
                </a:gridCol>
                <a:gridCol w="1861451">
                  <a:extLst>
                    <a:ext uri="{9D8B030D-6E8A-4147-A177-3AD203B41FA5}">
                      <a16:colId xmlns:a16="http://schemas.microsoft.com/office/drawing/2014/main" val="930950707"/>
                    </a:ext>
                  </a:extLst>
                </a:gridCol>
                <a:gridCol w="1654627">
                  <a:extLst>
                    <a:ext uri="{9D8B030D-6E8A-4147-A177-3AD203B41FA5}">
                      <a16:colId xmlns:a16="http://schemas.microsoft.com/office/drawing/2014/main" val="3751931933"/>
                    </a:ext>
                  </a:extLst>
                </a:gridCol>
                <a:gridCol w="1654627">
                  <a:extLst>
                    <a:ext uri="{9D8B030D-6E8A-4147-A177-3AD203B41FA5}">
                      <a16:colId xmlns:a16="http://schemas.microsoft.com/office/drawing/2014/main" val="2280552447"/>
                    </a:ext>
                  </a:extLst>
                </a:gridCol>
              </a:tblGrid>
              <a:tr h="2151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65174"/>
                  </a:ext>
                </a:extLst>
              </a:tr>
              <a:tr h="1265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Current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08152023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04012024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0060"/>
                  </a:ext>
                </a:extLst>
              </a:tr>
              <a:tr h="1265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Subsequent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01092025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50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00000000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776256"/>
                  </a:ext>
                </a:extLst>
              </a:tr>
            </a:tbl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60883A61-B43A-20CD-9FED-3764E698E0CB}"/>
              </a:ext>
            </a:extLst>
          </p:cNvPr>
          <p:cNvSpPr/>
          <p:nvPr/>
        </p:nvSpPr>
        <p:spPr>
          <a:xfrm>
            <a:off x="130629" y="2472554"/>
            <a:ext cx="1741714" cy="1432559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rebuchet MS" panose="020B0603020202020204" pitchFamily="34" charset="0"/>
              </a:rPr>
              <a:t>With Services: </a:t>
            </a:r>
            <a:r>
              <a:rPr lang="en-US" sz="1400" dirty="0">
                <a:latin typeface="Trebuchet MS" panose="020B0603020202020204" pitchFamily="34" charset="0"/>
              </a:rPr>
              <a:t>term ends within current year</a:t>
            </a:r>
          </a:p>
        </p:txBody>
      </p:sp>
      <p:graphicFrame>
        <p:nvGraphicFramePr>
          <p:cNvPr id="16" name="Table 12">
            <a:extLst>
              <a:ext uri="{FF2B5EF4-FFF2-40B4-BE49-F238E27FC236}">
                <a16:creationId xmlns:a16="http://schemas.microsoft.com/office/drawing/2014/main" id="{35D441F0-C433-4471-97EB-590801441D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152696"/>
              </p:ext>
            </p:extLst>
          </p:nvPr>
        </p:nvGraphicFramePr>
        <p:xfrm>
          <a:off x="1992078" y="2472555"/>
          <a:ext cx="9927760" cy="143256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40970">
                  <a:extLst>
                    <a:ext uri="{9D8B030D-6E8A-4147-A177-3AD203B41FA5}">
                      <a16:colId xmlns:a16="http://schemas.microsoft.com/office/drawing/2014/main" val="2830878898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3934781864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1713794721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1507797504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4194131613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3877167390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1057031204"/>
                    </a:ext>
                  </a:extLst>
                </a:gridCol>
                <a:gridCol w="1240970">
                  <a:extLst>
                    <a:ext uri="{9D8B030D-6E8A-4147-A177-3AD203B41FA5}">
                      <a16:colId xmlns:a16="http://schemas.microsoft.com/office/drawing/2014/main" val="38378650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District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School 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Expelled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</a:rPr>
                        <a:t>Non-School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590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08152023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11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09262023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04012024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01, 02, 04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956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04022024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00000000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414447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845B5F86-3246-5406-AE60-8EF30F994296}"/>
              </a:ext>
            </a:extLst>
          </p:cNvPr>
          <p:cNvSpPr/>
          <p:nvPr/>
        </p:nvSpPr>
        <p:spPr>
          <a:xfrm>
            <a:off x="130629" y="4155372"/>
            <a:ext cx="1741714" cy="173736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Trebuchet MS" panose="020B0603020202020204" pitchFamily="34" charset="0"/>
              </a:rPr>
              <a:t>With Services: </a:t>
            </a:r>
            <a:r>
              <a:rPr lang="en-US" sz="1400" dirty="0">
                <a:solidFill>
                  <a:schemeClr val="tx1"/>
                </a:solidFill>
                <a:latin typeface="Trebuchet MS" panose="020B0603020202020204" pitchFamily="34" charset="0"/>
              </a:rPr>
              <a:t>term ends within next year</a:t>
            </a:r>
          </a:p>
        </p:txBody>
      </p:sp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63164082-0EFD-623C-57A1-1BC34C98D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654165"/>
              </p:ext>
            </p:extLst>
          </p:nvPr>
        </p:nvGraphicFramePr>
        <p:xfrm>
          <a:off x="1992078" y="4155372"/>
          <a:ext cx="9927756" cy="1737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099465">
                  <a:extLst>
                    <a:ext uri="{9D8B030D-6E8A-4147-A177-3AD203B41FA5}">
                      <a16:colId xmlns:a16="http://schemas.microsoft.com/office/drawing/2014/main" val="131606101"/>
                    </a:ext>
                  </a:extLst>
                </a:gridCol>
                <a:gridCol w="859971">
                  <a:extLst>
                    <a:ext uri="{9D8B030D-6E8A-4147-A177-3AD203B41FA5}">
                      <a16:colId xmlns:a16="http://schemas.microsoft.com/office/drawing/2014/main" val="861819969"/>
                    </a:ext>
                  </a:extLst>
                </a:gridCol>
                <a:gridCol w="947057">
                  <a:extLst>
                    <a:ext uri="{9D8B030D-6E8A-4147-A177-3AD203B41FA5}">
                      <a16:colId xmlns:a16="http://schemas.microsoft.com/office/drawing/2014/main" val="3863556291"/>
                    </a:ext>
                  </a:extLst>
                </a:gridCol>
                <a:gridCol w="1251858">
                  <a:extLst>
                    <a:ext uri="{9D8B030D-6E8A-4147-A177-3AD203B41FA5}">
                      <a16:colId xmlns:a16="http://schemas.microsoft.com/office/drawing/2014/main" val="1703477497"/>
                    </a:ext>
                  </a:extLst>
                </a:gridCol>
                <a:gridCol w="1230085">
                  <a:extLst>
                    <a:ext uri="{9D8B030D-6E8A-4147-A177-3AD203B41FA5}">
                      <a16:colId xmlns:a16="http://schemas.microsoft.com/office/drawing/2014/main" val="3680963070"/>
                    </a:ext>
                  </a:extLst>
                </a:gridCol>
                <a:gridCol w="1230068">
                  <a:extLst>
                    <a:ext uri="{9D8B030D-6E8A-4147-A177-3AD203B41FA5}">
                      <a16:colId xmlns:a16="http://schemas.microsoft.com/office/drawing/2014/main" val="3935878353"/>
                    </a:ext>
                  </a:extLst>
                </a:gridCol>
                <a:gridCol w="1103084">
                  <a:extLst>
                    <a:ext uri="{9D8B030D-6E8A-4147-A177-3AD203B41FA5}">
                      <a16:colId xmlns:a16="http://schemas.microsoft.com/office/drawing/2014/main" val="1334583552"/>
                    </a:ext>
                  </a:extLst>
                </a:gridCol>
                <a:gridCol w="976105">
                  <a:extLst>
                    <a:ext uri="{9D8B030D-6E8A-4147-A177-3AD203B41FA5}">
                      <a16:colId xmlns:a16="http://schemas.microsoft.com/office/drawing/2014/main" val="1543698601"/>
                    </a:ext>
                  </a:extLst>
                </a:gridCol>
                <a:gridCol w="1230063">
                  <a:extLst>
                    <a:ext uri="{9D8B030D-6E8A-4147-A177-3AD203B41FA5}">
                      <a16:colId xmlns:a16="http://schemas.microsoft.com/office/drawing/2014/main" val="500175251"/>
                    </a:ext>
                  </a:extLst>
                </a:gridCol>
              </a:tblGrid>
              <a:tr h="4250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District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Entry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Entry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Exit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School Exit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Expelled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Non-School Program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342544"/>
                  </a:ext>
                </a:extLst>
              </a:tr>
              <a:tr h="2500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Current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08152023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09252023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985398"/>
                  </a:ext>
                </a:extLst>
              </a:tr>
              <a:tr h="2500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Current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09262023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00000000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01, 02, 04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879463"/>
                  </a:ext>
                </a:extLst>
              </a:tr>
              <a:tr h="2500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Subsequent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5678*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08102024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09252024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01, 02, 04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471681"/>
                  </a:ext>
                </a:extLst>
              </a:tr>
              <a:tr h="2500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Subsequent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1234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5678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09262024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00000000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rebuchet MS" panose="020B0603020202020204" pitchFamily="34" charset="0"/>
                        </a:rPr>
                        <a:t>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21865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E285FD-565F-8DB3-E39C-88783173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37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C6284-DEE0-02F9-7967-8681C82B4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SE301 Graduation Guidelines Errors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2025250-16DC-D094-2137-F652E426C21D}"/>
              </a:ext>
            </a:extLst>
          </p:cNvPr>
          <p:cNvSpPr/>
          <p:nvPr/>
        </p:nvSpPr>
        <p:spPr>
          <a:xfrm>
            <a:off x="235196" y="329802"/>
            <a:ext cx="3835272" cy="1150581"/>
          </a:xfrm>
          <a:custGeom>
            <a:avLst/>
            <a:gdLst>
              <a:gd name="connsiteX0" fmla="*/ 0 w 3835272"/>
              <a:gd name="connsiteY0" fmla="*/ 0 h 1150581"/>
              <a:gd name="connsiteX1" fmla="*/ 3835272 w 3835272"/>
              <a:gd name="connsiteY1" fmla="*/ 0 h 1150581"/>
              <a:gd name="connsiteX2" fmla="*/ 3835272 w 3835272"/>
              <a:gd name="connsiteY2" fmla="*/ 1150581 h 1150581"/>
              <a:gd name="connsiteX3" fmla="*/ 0 w 3835272"/>
              <a:gd name="connsiteY3" fmla="*/ 1150581 h 1150581"/>
              <a:gd name="connsiteX4" fmla="*/ 0 w 3835272"/>
              <a:gd name="connsiteY4" fmla="*/ 0 h 115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1150581">
                <a:moveTo>
                  <a:pt x="0" y="0"/>
                </a:moveTo>
                <a:lnTo>
                  <a:pt x="3835272" y="0"/>
                </a:lnTo>
                <a:lnTo>
                  <a:pt x="3835272" y="1150581"/>
                </a:lnTo>
                <a:lnTo>
                  <a:pt x="0" y="11505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3072" tIns="303072" rIns="303072" bIns="303072" numCol="1" spcCol="1270" anchor="ctr" anchorCtr="0">
            <a:noAutofit/>
          </a:bodyPr>
          <a:lstStyle/>
          <a:p>
            <a:pPr marL="0" lvl="0" indent="0" algn="ctr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 dirty="0">
                <a:latin typeface="Trebuchet MS" panose="020B0603020202020204" pitchFamily="34" charset="0"/>
              </a:rPr>
              <a:t>Check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4936E24F-A178-11E3-D3C4-331422A8055B}"/>
              </a:ext>
            </a:extLst>
          </p:cNvPr>
          <p:cNvSpPr/>
          <p:nvPr/>
        </p:nvSpPr>
        <p:spPr>
          <a:xfrm>
            <a:off x="235196" y="1480384"/>
            <a:ext cx="3835272" cy="4492641"/>
          </a:xfrm>
          <a:custGeom>
            <a:avLst/>
            <a:gdLst>
              <a:gd name="connsiteX0" fmla="*/ 0 w 3835272"/>
              <a:gd name="connsiteY0" fmla="*/ 0 h 4492641"/>
              <a:gd name="connsiteX1" fmla="*/ 3835272 w 3835272"/>
              <a:gd name="connsiteY1" fmla="*/ 0 h 4492641"/>
              <a:gd name="connsiteX2" fmla="*/ 3835272 w 3835272"/>
              <a:gd name="connsiteY2" fmla="*/ 4492641 h 4492641"/>
              <a:gd name="connsiteX3" fmla="*/ 0 w 3835272"/>
              <a:gd name="connsiteY3" fmla="*/ 4492641 h 4492641"/>
              <a:gd name="connsiteX4" fmla="*/ 0 w 3835272"/>
              <a:gd name="connsiteY4" fmla="*/ 0 h 449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4492641">
                <a:moveTo>
                  <a:pt x="0" y="0"/>
                </a:moveTo>
                <a:lnTo>
                  <a:pt x="3835272" y="0"/>
                </a:lnTo>
                <a:lnTo>
                  <a:pt x="3835272" y="4492641"/>
                </a:lnTo>
                <a:lnTo>
                  <a:pt x="0" y="449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8840" tIns="378840" rIns="378840" bIns="378840" numCol="1" spcCol="1270" anchor="t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600" kern="1200" dirty="0">
                <a:latin typeface="Trebuchet MS" panose="020B0603020202020204" pitchFamily="34" charset="0"/>
              </a:rPr>
              <a:t>CEDAR Report: </a:t>
            </a:r>
            <a:r>
              <a:rPr lang="en-US" sz="2600" i="1" kern="1200" dirty="0">
                <a:latin typeface="Trebuchet MS" panose="020B0603020202020204" pitchFamily="34" charset="0"/>
              </a:rPr>
              <a:t>Graduation Guidelines Student Lookup</a:t>
            </a:r>
            <a:endParaRPr lang="en-US" sz="2600" kern="1200" dirty="0">
              <a:latin typeface="Trebuchet MS" panose="020B0603020202020204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>
                <a:latin typeface="Trebuchet MS" panose="020B0603020202020204" pitchFamily="34" charset="0"/>
              </a:rPr>
              <a:t>Do the reported measures meet the benchmark score?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>
                <a:latin typeface="Trebuchet MS" panose="020B0603020202020204" pitchFamily="34" charset="0"/>
              </a:rPr>
              <a:t>Does the student have an English and a Math measure?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2000" kern="1200" dirty="0">
                <a:latin typeface="Trebuchet MS" panose="020B0603020202020204" pitchFamily="34" charset="0"/>
              </a:rPr>
              <a:t>Is the ‘completion year’ blank?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AEC3707-5A4A-6D90-9BAC-0B3BE6836C7F}"/>
              </a:ext>
            </a:extLst>
          </p:cNvPr>
          <p:cNvSpPr/>
          <p:nvPr/>
        </p:nvSpPr>
        <p:spPr>
          <a:xfrm>
            <a:off x="4178363" y="329802"/>
            <a:ext cx="3835272" cy="1150581"/>
          </a:xfrm>
          <a:custGeom>
            <a:avLst/>
            <a:gdLst>
              <a:gd name="connsiteX0" fmla="*/ 0 w 3835272"/>
              <a:gd name="connsiteY0" fmla="*/ 0 h 1150581"/>
              <a:gd name="connsiteX1" fmla="*/ 3835272 w 3835272"/>
              <a:gd name="connsiteY1" fmla="*/ 0 h 1150581"/>
              <a:gd name="connsiteX2" fmla="*/ 3835272 w 3835272"/>
              <a:gd name="connsiteY2" fmla="*/ 1150581 h 1150581"/>
              <a:gd name="connsiteX3" fmla="*/ 0 w 3835272"/>
              <a:gd name="connsiteY3" fmla="*/ 1150581 h 1150581"/>
              <a:gd name="connsiteX4" fmla="*/ 0 w 3835272"/>
              <a:gd name="connsiteY4" fmla="*/ 0 h 115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1150581">
                <a:moveTo>
                  <a:pt x="0" y="0"/>
                </a:moveTo>
                <a:lnTo>
                  <a:pt x="3835272" y="0"/>
                </a:lnTo>
                <a:lnTo>
                  <a:pt x="3835272" y="1150581"/>
                </a:lnTo>
                <a:lnTo>
                  <a:pt x="0" y="11505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shade val="80000"/>
              <a:hueOff val="102717"/>
              <a:satOff val="-20617"/>
              <a:lumOff val="19304"/>
              <a:alphaOff val="0"/>
            </a:schemeClr>
          </a:lnRef>
          <a:fillRef idx="3">
            <a:schemeClr val="accent1">
              <a:shade val="80000"/>
              <a:hueOff val="102717"/>
              <a:satOff val="-20617"/>
              <a:lumOff val="19304"/>
              <a:alphaOff val="0"/>
            </a:schemeClr>
          </a:fillRef>
          <a:effectRef idx="3">
            <a:schemeClr val="accent1">
              <a:shade val="80000"/>
              <a:hueOff val="102717"/>
              <a:satOff val="-20617"/>
              <a:lumOff val="1930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3072" tIns="303072" rIns="303072" bIns="303072" numCol="1" spcCol="1270" anchor="ctr" anchorCtr="0">
            <a:noAutofit/>
          </a:bodyPr>
          <a:lstStyle/>
          <a:p>
            <a:pPr marL="0" lvl="0" indent="0" algn="ctr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 dirty="0">
                <a:latin typeface="Trebuchet MS" panose="020B0603020202020204" pitchFamily="34" charset="0"/>
              </a:rPr>
              <a:t>Add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6B873AD-15A5-6B29-3C19-A971FBBD956A}"/>
              </a:ext>
            </a:extLst>
          </p:cNvPr>
          <p:cNvSpPr/>
          <p:nvPr/>
        </p:nvSpPr>
        <p:spPr>
          <a:xfrm>
            <a:off x="4178363" y="1480384"/>
            <a:ext cx="3835272" cy="4492641"/>
          </a:xfrm>
          <a:custGeom>
            <a:avLst/>
            <a:gdLst>
              <a:gd name="connsiteX0" fmla="*/ 0 w 3835272"/>
              <a:gd name="connsiteY0" fmla="*/ 0 h 4492641"/>
              <a:gd name="connsiteX1" fmla="*/ 3835272 w 3835272"/>
              <a:gd name="connsiteY1" fmla="*/ 0 h 4492641"/>
              <a:gd name="connsiteX2" fmla="*/ 3835272 w 3835272"/>
              <a:gd name="connsiteY2" fmla="*/ 4492641 h 4492641"/>
              <a:gd name="connsiteX3" fmla="*/ 0 w 3835272"/>
              <a:gd name="connsiteY3" fmla="*/ 4492641 h 4492641"/>
              <a:gd name="connsiteX4" fmla="*/ 0 w 3835272"/>
              <a:gd name="connsiteY4" fmla="*/ 0 h 449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4492641">
                <a:moveTo>
                  <a:pt x="0" y="0"/>
                </a:moveTo>
                <a:lnTo>
                  <a:pt x="3835272" y="0"/>
                </a:lnTo>
                <a:lnTo>
                  <a:pt x="3835272" y="4492641"/>
                </a:lnTo>
                <a:lnTo>
                  <a:pt x="0" y="449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8840" tIns="378840" rIns="378840" bIns="378840" numCol="1" spcCol="1270" anchor="t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>
                <a:latin typeface="Trebuchet MS" panose="020B0603020202020204" pitchFamily="34" charset="0"/>
              </a:rPr>
              <a:t>Add the missing GG information to your 2023-2024 GG file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600" kern="1200" dirty="0">
                <a:latin typeface="Trebuchet MS" panose="020B0603020202020204" pitchFamily="34" charset="0"/>
              </a:rPr>
              <a:t>Measures that count for both English and Math (e.g., ACT WorkKeys, ASVAB) must be reported for both GUIDELINE_TYPE = 1 (Math), GUIDELINE_TYPE = 0 (English)</a:t>
            </a:r>
          </a:p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600" kern="1200" dirty="0">
                <a:latin typeface="Trebuchet MS" panose="020B0603020202020204" pitchFamily="34" charset="0"/>
              </a:rPr>
              <a:t>Check with the student’s high school – they may have forgotten to input a completed GG measure into your Student Information System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8ADCBF-C140-CC5C-2CF0-60200395B3CE}"/>
              </a:ext>
            </a:extLst>
          </p:cNvPr>
          <p:cNvSpPr/>
          <p:nvPr/>
        </p:nvSpPr>
        <p:spPr>
          <a:xfrm>
            <a:off x="8121530" y="329802"/>
            <a:ext cx="3835272" cy="1150581"/>
          </a:xfrm>
          <a:custGeom>
            <a:avLst/>
            <a:gdLst>
              <a:gd name="connsiteX0" fmla="*/ 0 w 3835272"/>
              <a:gd name="connsiteY0" fmla="*/ 0 h 1150581"/>
              <a:gd name="connsiteX1" fmla="*/ 3835272 w 3835272"/>
              <a:gd name="connsiteY1" fmla="*/ 0 h 1150581"/>
              <a:gd name="connsiteX2" fmla="*/ 3835272 w 3835272"/>
              <a:gd name="connsiteY2" fmla="*/ 1150581 h 1150581"/>
              <a:gd name="connsiteX3" fmla="*/ 0 w 3835272"/>
              <a:gd name="connsiteY3" fmla="*/ 1150581 h 1150581"/>
              <a:gd name="connsiteX4" fmla="*/ 0 w 3835272"/>
              <a:gd name="connsiteY4" fmla="*/ 0 h 1150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1150581">
                <a:moveTo>
                  <a:pt x="0" y="0"/>
                </a:moveTo>
                <a:lnTo>
                  <a:pt x="3835272" y="0"/>
                </a:lnTo>
                <a:lnTo>
                  <a:pt x="3835272" y="1150581"/>
                </a:lnTo>
                <a:lnTo>
                  <a:pt x="0" y="115058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shade val="80000"/>
              <a:hueOff val="205433"/>
              <a:satOff val="-41234"/>
              <a:lumOff val="38608"/>
              <a:alphaOff val="0"/>
            </a:schemeClr>
          </a:lnRef>
          <a:fillRef idx="3">
            <a:schemeClr val="accent1">
              <a:shade val="80000"/>
              <a:hueOff val="205433"/>
              <a:satOff val="-41234"/>
              <a:lumOff val="38608"/>
              <a:alphaOff val="0"/>
            </a:schemeClr>
          </a:fillRef>
          <a:effectRef idx="3">
            <a:schemeClr val="accent1">
              <a:shade val="80000"/>
              <a:hueOff val="205433"/>
              <a:satOff val="-41234"/>
              <a:lumOff val="3860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3072" tIns="303072" rIns="303072" bIns="303072" numCol="1" spcCol="1270" anchor="ctr" anchorCtr="0">
            <a:noAutofit/>
          </a:bodyPr>
          <a:lstStyle/>
          <a:p>
            <a:pPr marL="0" lvl="0" indent="0" algn="ctr" defTabSz="1822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4100" kern="1200">
                <a:latin typeface="Trebuchet MS" panose="020B0603020202020204" pitchFamily="34" charset="0"/>
              </a:rPr>
              <a:t>Change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67FBC55-8FB2-4160-4E75-D226DFDA0570}"/>
              </a:ext>
            </a:extLst>
          </p:cNvPr>
          <p:cNvSpPr/>
          <p:nvPr/>
        </p:nvSpPr>
        <p:spPr>
          <a:xfrm>
            <a:off x="8121530" y="1480384"/>
            <a:ext cx="3835272" cy="4492641"/>
          </a:xfrm>
          <a:custGeom>
            <a:avLst/>
            <a:gdLst>
              <a:gd name="connsiteX0" fmla="*/ 0 w 3835272"/>
              <a:gd name="connsiteY0" fmla="*/ 0 h 4492641"/>
              <a:gd name="connsiteX1" fmla="*/ 3835272 w 3835272"/>
              <a:gd name="connsiteY1" fmla="*/ 0 h 4492641"/>
              <a:gd name="connsiteX2" fmla="*/ 3835272 w 3835272"/>
              <a:gd name="connsiteY2" fmla="*/ 4492641 h 4492641"/>
              <a:gd name="connsiteX3" fmla="*/ 0 w 3835272"/>
              <a:gd name="connsiteY3" fmla="*/ 4492641 h 4492641"/>
              <a:gd name="connsiteX4" fmla="*/ 0 w 3835272"/>
              <a:gd name="connsiteY4" fmla="*/ 0 h 4492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5272" h="4492641">
                <a:moveTo>
                  <a:pt x="0" y="0"/>
                </a:moveTo>
                <a:lnTo>
                  <a:pt x="3835272" y="0"/>
                </a:lnTo>
                <a:lnTo>
                  <a:pt x="3835272" y="4492641"/>
                </a:lnTo>
                <a:lnTo>
                  <a:pt x="0" y="44926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78840" tIns="378840" rIns="378840" bIns="378840" numCol="1" spcCol="1270" anchor="t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latin typeface="Trebuchet MS" panose="020B0603020202020204" pitchFamily="34" charset="0"/>
              </a:rPr>
              <a:t>Change the student’s exit type and/or retention code as applicable to your district’s policy and plan for supporting this student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800" kern="1200" dirty="0">
                <a:latin typeface="Trebuchet MS" panose="020B0603020202020204" pitchFamily="34" charset="0"/>
              </a:rPr>
              <a:t>Retained to continue education (exit type 00, retention code 1)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800" kern="1200" dirty="0">
                <a:latin typeface="Trebuchet MS" panose="020B0603020202020204" pitchFamily="34" charset="0"/>
              </a:rPr>
              <a:t>Student receiving non-diploma certificate of completion (school exit type 92)</a:t>
            </a:r>
          </a:p>
          <a:p>
            <a:pPr marL="171450" lvl="1" indent="-171450" algn="l" defTabSz="8001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US" sz="1800" kern="1200" dirty="0">
                <a:latin typeface="Trebuchet MS" panose="020B0603020202020204" pitchFamily="34" charset="0"/>
              </a:rPr>
              <a:t>Change to other applicable School Exit Type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3C2B7-F635-9E32-71C6-CBC04AFA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89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8DB15-D60F-967C-B8ED-D12AE055A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56FC6-27D0-A61F-7990-33D2276991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Timeline Review</a:t>
            </a:r>
          </a:p>
          <a:p>
            <a:r>
              <a:rPr lang="en-US" dirty="0"/>
              <a:t>General Reminders</a:t>
            </a:r>
          </a:p>
          <a:p>
            <a:r>
              <a:rPr lang="en-US" dirty="0"/>
              <a:t>Exception Request Reminders</a:t>
            </a:r>
          </a:p>
          <a:p>
            <a:r>
              <a:rPr lang="en-US" dirty="0"/>
              <a:t>Adequate Documentation of Transfer</a:t>
            </a:r>
          </a:p>
          <a:p>
            <a:r>
              <a:rPr lang="en-US" dirty="0"/>
              <a:t>Expelled Students</a:t>
            </a:r>
          </a:p>
          <a:p>
            <a:r>
              <a:rPr lang="en-US" dirty="0"/>
              <a:t>SE301 Graduation Guidelines Errors</a:t>
            </a:r>
          </a:p>
          <a:p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ED6F8C-6CC1-F42F-2A1B-B56FD889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graphicFrame>
        <p:nvGraphicFramePr>
          <p:cNvPr id="6" name="Content Placeholder 6" descr="Timeline Table">
            <a:extLst>
              <a:ext uri="{FF2B5EF4-FFF2-40B4-BE49-F238E27FC236}">
                <a16:creationId xmlns:a16="http://schemas.microsoft.com/office/drawing/2014/main" id="{6CBA8768-CCA4-435E-DF33-DDBF5511D0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317152"/>
              </p:ext>
            </p:extLst>
          </p:nvPr>
        </p:nvGraphicFramePr>
        <p:xfrm>
          <a:off x="228600" y="228600"/>
          <a:ext cx="11734800" cy="5494022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32043887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3810390193"/>
                    </a:ext>
                  </a:extLst>
                </a:gridCol>
                <a:gridCol w="2558143">
                  <a:extLst>
                    <a:ext uri="{9D8B030D-6E8A-4147-A177-3AD203B41FA5}">
                      <a16:colId xmlns:a16="http://schemas.microsoft.com/office/drawing/2014/main" val="1401167356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888429140"/>
                    </a:ext>
                  </a:extLst>
                </a:gridCol>
              </a:tblGrid>
              <a:tr h="190929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rebuchet MS" panose="020B0603020202020204" pitchFamily="34" charset="0"/>
                        </a:rPr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rebuchet MS" panose="020B0603020202020204" pitchFamily="34" charset="0"/>
                        </a:rPr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rebuchet MS" panose="020B0603020202020204" pitchFamily="34" charset="0"/>
                        </a:rPr>
                        <a:t>Event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rebuchet MS" panose="020B0603020202020204" pitchFamily="34" charset="0"/>
                        </a:rPr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616954"/>
                  </a:ext>
                </a:extLst>
              </a:tr>
              <a:tr h="3490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7/25/2024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35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any necessary reporting exceptions for review.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35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Especially critical for English Learner exceptions as these are a time-intensive review and may required additional documentation.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339021"/>
                  </a:ext>
                </a:extLst>
              </a:tr>
              <a:tr h="1107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8/8/2024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Interim Deadline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35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Error free SEY Snapshot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2028825" algn="l"/>
                        </a:tabLst>
                      </a:pPr>
                      <a:r>
                        <a:rPr lang="en-US" sz="135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Critical date as the SEY collection is time intensive.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063847"/>
                  </a:ext>
                </a:extLst>
              </a:tr>
              <a:tr h="10640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8/9/2024 to 9/5/2024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Report Review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Validate Student End of Year data using CEDAR/COGNOS reports.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• Submit snapshot as soon as review is complete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Collaborate with schools to review student lists.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Dropouts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AYG Cohort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 List: District and School Mobility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2028825" algn="l"/>
                        </a:tabLst>
                      </a:pPr>
                      <a:r>
                        <a:rPr lang="en-US" sz="1350" i="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initial rates.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Graduation: 3-,4-,5-,6-,7-year rates by School Year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Graduation Rates: District and School by AYG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Dropout: District and School Rates</a:t>
                      </a: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2028825" algn="l"/>
                        </a:tabLst>
                      </a:pPr>
                      <a:r>
                        <a:rPr lang="en-US" sz="1350" i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Mobility: District and School Rates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29542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9/5/2024</a:t>
                      </a: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Deadline</a:t>
                      </a: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Submit SEY snapshot</a:t>
                      </a: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 users with the LEA Approver role for the SEY collection can submit the snapshot. </a:t>
                      </a:r>
                    </a:p>
                  </a:txBody>
                  <a:tcPr marL="68580" marR="68580" marT="0" marB="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53425"/>
                  </a:ext>
                </a:extLst>
              </a:tr>
              <a:tr h="3490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9/19/2024 to 10/17/2024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Collection Phase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LEA Phase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of two clean-up phases focused on data validation (SE700 series rules).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opportunity to correct most data fields, especially student demographic coding.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68935"/>
                  </a:ext>
                </a:extLst>
              </a:tr>
              <a:tr h="34904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10/24/2024 to 11/19/2024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Collection Phase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Post-Cross LEA Phase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clean-up phase focused on data validation (SE900 series rules).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 references Student October 2024-2025.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Extremely limited changes, mostly school exit type/date.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458458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11/22/2024 to 12/3/2024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Collection Phase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report review and sign-off forms due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review of graduation/completion, dropout, and mobility/stability rates.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Collection lead works with LEAs impacted by CDE’s final review.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470295"/>
                  </a:ext>
                </a:extLst>
              </a:tr>
              <a:tr h="2298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1/14/2025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b="1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Release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SEY Public Data Release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SEY data is embargoed until CDE’s press release on this date.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28825" algn="l"/>
                        </a:tabLst>
                      </a:pPr>
                      <a:r>
                        <a:rPr lang="en-US" sz="1350" dirty="0"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respondents will receive notification when the embargo lifts.</a:t>
                      </a:r>
                    </a:p>
                  </a:txBody>
                  <a:tcPr marL="68580" marR="68580" marT="0" marB="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72172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4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F7226B-459B-D935-7E03-22DBECDF2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Reminders: </a:t>
            </a:r>
            <a:br>
              <a:rPr lang="en-US" dirty="0"/>
            </a:br>
            <a:r>
              <a:rPr lang="en-US" dirty="0"/>
              <a:t>Website Resources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DDAEA5-9F38-5A12-29A5-7FF77BB2C3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SEY Website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0B3725-B18A-0911-87E4-A0015A93C3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Primary site for SEY data respondents</a:t>
            </a:r>
          </a:p>
          <a:p>
            <a:r>
              <a:rPr lang="en-US" dirty="0"/>
              <a:t>Critical Resources:</a:t>
            </a:r>
          </a:p>
          <a:p>
            <a:pPr lvl="1"/>
            <a:r>
              <a:rPr lang="en-US" dirty="0"/>
              <a:t>SEY Collection Timeline</a:t>
            </a:r>
          </a:p>
          <a:p>
            <a:pPr lvl="1"/>
            <a:r>
              <a:rPr lang="en-US" dirty="0"/>
              <a:t>SEY File Layout</a:t>
            </a:r>
          </a:p>
          <a:p>
            <a:pPr lvl="1"/>
            <a:r>
              <a:rPr lang="en-US" dirty="0"/>
              <a:t>SEY Collection Manual</a:t>
            </a:r>
          </a:p>
          <a:p>
            <a:pPr lvl="1"/>
            <a:r>
              <a:rPr lang="en-US" dirty="0"/>
              <a:t>SEY CEDAR/COGNOS guide</a:t>
            </a:r>
          </a:p>
          <a:p>
            <a:pPr lvl="1"/>
            <a:r>
              <a:rPr lang="en-US" dirty="0"/>
              <a:t>Adequate Documentation</a:t>
            </a:r>
          </a:p>
          <a:p>
            <a:r>
              <a:rPr lang="en-US" dirty="0"/>
              <a:t>Exception Request templates and instructions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EECA87-42C5-EE02-A17C-CB2ABC1397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Student Interchange Website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69D5E0-87F2-8E04-C6D1-66A0C66A273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Information that applies to all student interchange collections</a:t>
            </a:r>
          </a:p>
          <a:p>
            <a:r>
              <a:rPr lang="en-US" dirty="0"/>
              <a:t>Critical Resources</a:t>
            </a:r>
          </a:p>
          <a:p>
            <a:pPr lvl="1"/>
            <a:r>
              <a:rPr lang="en-US" dirty="0"/>
              <a:t>Student interchange file layouts</a:t>
            </a:r>
          </a:p>
          <a:p>
            <a:pPr lvl="1"/>
            <a:r>
              <a:rPr lang="en-US" dirty="0"/>
              <a:t>Student Enrollment Record Guide</a:t>
            </a:r>
          </a:p>
          <a:p>
            <a:pPr lvl="1"/>
            <a:r>
              <a:rPr lang="en-US" dirty="0"/>
              <a:t>English Learner Coding Guide</a:t>
            </a:r>
          </a:p>
          <a:p>
            <a:pPr lvl="1"/>
            <a:r>
              <a:rPr lang="en-US" dirty="0"/>
              <a:t>Exception request template</a:t>
            </a:r>
          </a:p>
          <a:p>
            <a:r>
              <a:rPr lang="en-US" dirty="0"/>
              <a:t>2024-2025 Student Interchange Office Hours meeting links</a:t>
            </a:r>
          </a:p>
          <a:p>
            <a:pPr lvl="1"/>
            <a:r>
              <a:rPr lang="en-US" dirty="0"/>
              <a:t>7/24/2024, 10:00-11:30am</a:t>
            </a:r>
          </a:p>
          <a:p>
            <a:pPr lvl="1"/>
            <a:r>
              <a:rPr lang="en-US" dirty="0"/>
              <a:t>8/15/2024, 1:00-2:30pm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AAA947-2DAC-9EB7-C3B1-32090A59C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92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86D56D8-8346-3E47-B335-73E220A35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Reminders:</a:t>
            </a:r>
            <a:br>
              <a:rPr lang="en-US" dirty="0"/>
            </a:br>
            <a:r>
              <a:rPr lang="en-US" dirty="0"/>
              <a:t>Trainings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B56F23-3F15-5958-B91B-BAD45DA699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Recordings and Slide Decks posted on </a:t>
            </a:r>
            <a:r>
              <a:rPr lang="en-US" dirty="0">
                <a:hlinkClick r:id="rId2"/>
              </a:rPr>
              <a:t>SEY Website</a:t>
            </a:r>
            <a:endParaRPr lang="en-US" dirty="0"/>
          </a:p>
          <a:p>
            <a:r>
              <a:rPr lang="en-US" dirty="0"/>
              <a:t>SEY Collection Overview</a:t>
            </a:r>
          </a:p>
          <a:p>
            <a:r>
              <a:rPr lang="en-US" dirty="0"/>
              <a:t>Postsecondary Program</a:t>
            </a:r>
          </a:p>
          <a:p>
            <a:r>
              <a:rPr lang="en-US" dirty="0"/>
              <a:t>SPED 18-21 Transition Services</a:t>
            </a:r>
          </a:p>
          <a:p>
            <a:r>
              <a:rPr lang="en-US" dirty="0"/>
              <a:t>Short Byte Videos covering various topics</a:t>
            </a:r>
          </a:p>
          <a:p>
            <a:r>
              <a:rPr lang="en-US" dirty="0"/>
              <a:t>Upcoming Office Hours: Registration Links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B19B123-1D9D-596E-84CC-FAB6DAB0E5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Prior SEY Office Hour Topics</a:t>
            </a:r>
          </a:p>
          <a:p>
            <a:pPr lvl="1"/>
            <a:r>
              <a:rPr lang="en-US" dirty="0"/>
              <a:t>Collaborating with Program Staff</a:t>
            </a:r>
          </a:p>
          <a:p>
            <a:pPr lvl="1"/>
            <a:r>
              <a:rPr lang="en-US" dirty="0"/>
              <a:t>FRL Business Rules</a:t>
            </a:r>
          </a:p>
          <a:p>
            <a:pPr lvl="1"/>
            <a:r>
              <a:rPr lang="en-US" dirty="0"/>
              <a:t>BOCES Schools vs BOCES Programs (contract scenarios)</a:t>
            </a:r>
          </a:p>
          <a:p>
            <a:pPr lvl="1"/>
            <a:r>
              <a:rPr lang="en-US" dirty="0"/>
              <a:t>Capturing Enrollment Status Changes</a:t>
            </a:r>
          </a:p>
          <a:p>
            <a:pPr lvl="1"/>
            <a:r>
              <a:rPr lang="en-US" dirty="0"/>
              <a:t>Investigating Errors with the report </a:t>
            </a:r>
            <a:r>
              <a:rPr lang="en-US" i="1" dirty="0"/>
              <a:t>SASID Lookup: SEY and OCT (prior, current, subsequent year)</a:t>
            </a:r>
          </a:p>
          <a:p>
            <a:pPr lvl="1"/>
            <a:r>
              <a:rPr lang="en-US" dirty="0"/>
              <a:t>Monitoring Potential Summer Graduates/Completers</a:t>
            </a:r>
          </a:p>
          <a:p>
            <a:pPr lvl="1"/>
            <a:r>
              <a:rPr lang="en-US" dirty="0"/>
              <a:t>Retention Codes</a:t>
            </a:r>
          </a:p>
          <a:p>
            <a:pPr lvl="1"/>
            <a:r>
              <a:rPr lang="en-US" dirty="0"/>
              <a:t>Grade Reassignment</a:t>
            </a:r>
          </a:p>
          <a:p>
            <a:pPr lvl="1"/>
            <a:r>
              <a:rPr lang="en-US" dirty="0"/>
              <a:t>School Level Errors</a:t>
            </a:r>
          </a:p>
          <a:p>
            <a:pPr lvl="1"/>
            <a:r>
              <a:rPr lang="en-US" dirty="0"/>
              <a:t>Mid-Year EL Changes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568106-3D16-20A6-E2B2-F9B5422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Reminders: </a:t>
            </a:r>
            <a:br>
              <a:rPr lang="en-US" dirty="0"/>
            </a:br>
            <a:r>
              <a:rPr lang="en-US" dirty="0"/>
              <a:t>CEDAR/ COGNOS Reports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8FEA9-4B66-2F59-0999-D88AA6C9A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SEY CEDAR/COGNOS report guide for a full list of available reports and their uses</a:t>
            </a:r>
          </a:p>
          <a:p>
            <a:r>
              <a:rPr lang="en-US" dirty="0"/>
              <a:t>Critical reports during Regular Phase</a:t>
            </a:r>
          </a:p>
          <a:p>
            <a:pPr lvl="1"/>
            <a:r>
              <a:rPr lang="en-US" dirty="0"/>
              <a:t>SASID Lookup: SEY and OCT (prior, current, subsequent year)</a:t>
            </a:r>
          </a:p>
          <a:p>
            <a:pPr lvl="1"/>
            <a:r>
              <a:rPr lang="en-US" dirty="0"/>
              <a:t>SASID Lookup: Anticipated Year of Graduation</a:t>
            </a:r>
          </a:p>
          <a:p>
            <a:pPr lvl="1"/>
            <a:r>
              <a:rPr lang="en-US" dirty="0"/>
              <a:t>SEY Error Details and Summary</a:t>
            </a:r>
          </a:p>
          <a:p>
            <a:pPr lvl="1"/>
            <a:r>
              <a:rPr lang="en-US" dirty="0"/>
              <a:t>Student List: AYG Cohort</a:t>
            </a:r>
          </a:p>
          <a:p>
            <a:pPr lvl="1"/>
            <a:r>
              <a:rPr lang="en-US" dirty="0"/>
              <a:t>Student List: Dropouts</a:t>
            </a:r>
          </a:p>
          <a:p>
            <a:pPr lvl="1"/>
            <a:r>
              <a:rPr lang="en-US" dirty="0"/>
              <a:t>Student List: District and School Mobility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B1A907-62C7-3DE5-4BC8-A66784200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74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22648-86AE-E4AB-F191-9AF4A6A8E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494" y="5894388"/>
            <a:ext cx="9879107" cy="898525"/>
          </a:xfrm>
        </p:spPr>
        <p:txBody>
          <a:bodyPr>
            <a:normAutofit/>
          </a:bodyPr>
          <a:lstStyle/>
          <a:p>
            <a:r>
              <a:rPr lang="en-US" dirty="0"/>
              <a:t>Investigating Errors</a:t>
            </a:r>
            <a:br>
              <a:rPr lang="en-US" dirty="0"/>
            </a:br>
            <a:r>
              <a:rPr lang="en-US" sz="2200" i="1" dirty="0"/>
              <a:t>SASID Lookup: SEY and OCT record (prior, current, subsequent year)</a:t>
            </a:r>
            <a:endParaRPr lang="en-US" i="1" dirty="0"/>
          </a:p>
        </p:txBody>
      </p:sp>
      <p:pic>
        <p:nvPicPr>
          <p:cNvPr id="21" name="Content Placeholder 20" descr="Sample SEY and OCT SASID lookup report highlighting the school code, grade level, exit date/type, and entry date/type data fields.">
            <a:extLst>
              <a:ext uri="{FF2B5EF4-FFF2-40B4-BE49-F238E27FC236}">
                <a16:creationId xmlns:a16="http://schemas.microsoft.com/office/drawing/2014/main" id="{03DC43D2-C525-FCDB-BC49-8EB7FB01487D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156882" y="236259"/>
            <a:ext cx="7287710" cy="3512545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9CD0834F-E866-379D-D0E8-10E269FD3DD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56882" y="4078940"/>
            <a:ext cx="7212106" cy="16321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Best report to research cross collection errors related to prior SEY or OCT data. </a:t>
            </a:r>
          </a:p>
          <a:p>
            <a:pPr marL="0" indent="0">
              <a:buNone/>
            </a:pPr>
            <a:r>
              <a:rPr lang="en-US" dirty="0"/>
              <a:t>During post-cross phase, use to research errors related to next year OCT.</a:t>
            </a: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CEF736AF-8E1B-E559-5193-1A75C05FCD74}"/>
              </a:ext>
            </a:extLst>
          </p:cNvPr>
          <p:cNvGraphicFramePr>
            <a:graphicFrameLocks noGrp="1"/>
          </p:cNvGraphicFramePr>
          <p:nvPr>
            <p:ph sz="quarter" idx="17"/>
          </p:nvPr>
        </p:nvGraphicFramePr>
        <p:xfrm>
          <a:off x="7727576" y="313485"/>
          <a:ext cx="4173070" cy="539496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896471">
                  <a:extLst>
                    <a:ext uri="{9D8B030D-6E8A-4147-A177-3AD203B41FA5}">
                      <a16:colId xmlns:a16="http://schemas.microsoft.com/office/drawing/2014/main" val="3862533664"/>
                    </a:ext>
                  </a:extLst>
                </a:gridCol>
                <a:gridCol w="3276599">
                  <a:extLst>
                    <a:ext uri="{9D8B030D-6E8A-4147-A177-3AD203B41FA5}">
                      <a16:colId xmlns:a16="http://schemas.microsoft.com/office/drawing/2014/main" val="26938307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Issue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5209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SE049/</a:t>
                      </a:r>
                    </a:p>
                    <a:p>
                      <a:r>
                        <a:rPr lang="en-US" sz="1400" dirty="0"/>
                        <a:t>SE057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SEY record for student with OCT rec in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203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SE102/ SE105/ SE109/ SE115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Exit type prior year + entry type/school code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31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SE113/ SE117/ SE242/ SE243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Grade level &amp; retention code prior year + current year grade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281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SE404/ SE292/ SE293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Record: Student included in prior year with exit type 00 (or retention 2 or 3) should have record in current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32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OCT record when SEY shows enrollment on OCT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4729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Current year exit type expects another record with matching entry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9911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SPED Transition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1515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Postsecondary Program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989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OCT compared to SEY demographic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64088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A8E5BC-B388-CD90-5204-037C2FE2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7916" y="6489679"/>
            <a:ext cx="772748" cy="279444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8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3C4FD68-5E9D-9571-6486-5CB1899EF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Request Reminders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98F722D-EBB8-F6A8-A51F-42F54D60C1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72548"/>
            <a:ext cx="5181600" cy="561839"/>
          </a:xfrm>
        </p:spPr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7CB4B30-2E40-8196-0358-1EAF576786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37657"/>
            <a:ext cx="5181600" cy="285902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Complete exception request template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Upload to Syncplicity</a:t>
            </a:r>
          </a:p>
          <a:p>
            <a:pPr lvl="1"/>
            <a:r>
              <a:rPr lang="en-US" sz="1800" dirty="0"/>
              <a:t>Folder: 1234 – DISTRICT NAME – Student</a:t>
            </a:r>
          </a:p>
          <a:p>
            <a:pPr lvl="1"/>
            <a:r>
              <a:rPr lang="en-US" sz="1800" dirty="0"/>
              <a:t>Subfolder: SEY 2023-24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Email </a:t>
            </a:r>
            <a:r>
              <a:rPr lang="en-US" sz="1800" dirty="0">
                <a:hlinkClick r:id="rId2"/>
              </a:rPr>
              <a:t>StudentEndOfYear@cde.state.co.us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SEY Collection Lead responds with next steps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E629EB2-F20D-096A-B530-1DF1DB135F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509435"/>
            <a:ext cx="5181600" cy="551880"/>
          </a:xfrm>
        </p:spPr>
        <p:txBody>
          <a:bodyPr/>
          <a:lstStyle/>
          <a:p>
            <a:r>
              <a:rPr lang="en-US" dirty="0"/>
              <a:t>Request Template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05B5CC5-0F64-DB63-040E-27BC6E040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37657"/>
            <a:ext cx="5181600" cy="28590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Required for </a:t>
            </a:r>
            <a:r>
              <a:rPr lang="en-US" b="1" dirty="0"/>
              <a:t>ALL</a:t>
            </a:r>
            <a:r>
              <a:rPr lang="en-US" dirty="0"/>
              <a:t> reporting exceptions, even when additional documentation is also provided</a:t>
            </a:r>
          </a:p>
          <a:p>
            <a:r>
              <a:rPr lang="en-US" dirty="0"/>
              <a:t>Use a new template when a new request is made</a:t>
            </a:r>
          </a:p>
          <a:p>
            <a:pPr lvl="1"/>
            <a:r>
              <a:rPr lang="en-US" dirty="0"/>
              <a:t>SEY Collection lead dates all processed requests or includes next step notes when a request is processed</a:t>
            </a:r>
          </a:p>
          <a:p>
            <a:r>
              <a:rPr lang="en-US" dirty="0"/>
              <a:t>Do not delete tabs or columns from this template</a:t>
            </a:r>
          </a:p>
          <a:p>
            <a:endParaRPr lang="en-US" dirty="0"/>
          </a:p>
        </p:txBody>
      </p:sp>
      <p:pic>
        <p:nvPicPr>
          <p:cNvPr id="11" name="Content Placeholder 7">
            <a:extLst>
              <a:ext uri="{FF2B5EF4-FFF2-40B4-BE49-F238E27FC236}">
                <a16:creationId xmlns:a16="http://schemas.microsoft.com/office/drawing/2014/main" id="{7351CDC3-5681-4A03-3E33-43A84BD69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565" y="4682146"/>
            <a:ext cx="8423057" cy="197067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178B97-A862-6766-CB87-DC53D64E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5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4A6EE-8C35-325C-12D2-1A72B7F8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/>
          <a:lstStyle/>
          <a:p>
            <a:r>
              <a:rPr lang="en-US" dirty="0"/>
              <a:t>Adequate Documentation of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08A1A-B427-2EDF-E891-8D9EA7825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LEAs must maintain copy of this documentation for every student who transfers out of the district (K-12)</a:t>
            </a:r>
          </a:p>
          <a:p>
            <a:r>
              <a:rPr lang="en-US" dirty="0"/>
              <a:t>Required documentation varies based on school exit type</a:t>
            </a:r>
          </a:p>
          <a:p>
            <a:pPr lvl="1"/>
            <a:r>
              <a:rPr lang="en-US" dirty="0"/>
              <a:t>All documentation should include the student’s SASID, full name, and date of birth</a:t>
            </a:r>
          </a:p>
          <a:p>
            <a:pPr lvl="1"/>
            <a:r>
              <a:rPr lang="en-US" dirty="0"/>
              <a:t>Most common type of documentation: Confirmation of Enrollment and Attendance</a:t>
            </a:r>
          </a:p>
          <a:p>
            <a:r>
              <a:rPr lang="en-US" dirty="0"/>
              <a:t>Documentation should be readily available upon request</a:t>
            </a:r>
          </a:p>
          <a:p>
            <a:pPr lvl="1"/>
            <a:r>
              <a:rPr lang="en-US" dirty="0"/>
              <a:t>Reviewed by SEY Collection lead on a case-by-case basis, typically when addressing SE903 errors in the Post-Cross LEA Phase</a:t>
            </a:r>
          </a:p>
          <a:p>
            <a:r>
              <a:rPr lang="en-US" dirty="0">
                <a:hlinkClick r:id="rId2"/>
              </a:rPr>
              <a:t>SEY Adequate Documentation Site</a:t>
            </a:r>
            <a:endParaRPr lang="en-US" dirty="0"/>
          </a:p>
          <a:p>
            <a:pPr lvl="1"/>
            <a:r>
              <a:rPr lang="en-US" dirty="0"/>
              <a:t>Sample forms and templates</a:t>
            </a:r>
          </a:p>
          <a:p>
            <a:pPr lvl="1"/>
            <a:r>
              <a:rPr lang="en-US" dirty="0"/>
              <a:t>List of documentation required for each school exit type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D36E4-ADC9-BC73-3FD8-D215474F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36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 Blue Green">
      <a:dk1>
        <a:sysClr val="windowText" lastClr="000000"/>
      </a:dk1>
      <a:lt1>
        <a:sysClr val="window" lastClr="FFFFFF"/>
      </a:lt1>
      <a:dk2>
        <a:srgbClr val="5D6770"/>
      </a:dk2>
      <a:lt2>
        <a:srgbClr val="90C8E7"/>
      </a:lt2>
      <a:accent1>
        <a:srgbClr val="232C67"/>
      </a:accent1>
      <a:accent2>
        <a:srgbClr val="235E39"/>
      </a:accent2>
      <a:accent3>
        <a:srgbClr val="26B351"/>
      </a:accent3>
      <a:accent4>
        <a:srgbClr val="825474"/>
      </a:accent4>
      <a:accent5>
        <a:srgbClr val="7C98AC"/>
      </a:accent5>
      <a:accent6>
        <a:srgbClr val="D2D3D3"/>
      </a:accent6>
      <a:hlink>
        <a:srgbClr val="0070C0"/>
      </a:hlink>
      <a:folHlink>
        <a:srgbClr val="F8B333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9B7027DE1D1C4E977647345B5DE593" ma:contentTypeVersion="17" ma:contentTypeDescription="Create a new document." ma:contentTypeScope="" ma:versionID="f42e4636b8d0e23f691f9abd54cc9c43">
  <xsd:schema xmlns:xsd="http://www.w3.org/2001/XMLSchema" xmlns:xs="http://www.w3.org/2001/XMLSchema" xmlns:p="http://schemas.microsoft.com/office/2006/metadata/properties" xmlns:ns2="c21e8cdb-1625-4fb9-abda-5a8e0a245cd4" xmlns:ns3="f2d644fe-f34c-46d7-b237-4b16324a78fb" targetNamespace="http://schemas.microsoft.com/office/2006/metadata/properties" ma:root="true" ma:fieldsID="25cfe85102d867910bd70caa318e39ee" ns2:_="" ns3:_="">
    <xsd:import namespace="c21e8cdb-1625-4fb9-abda-5a8e0a245cd4"/>
    <xsd:import namespace="f2d644fe-f34c-46d7-b237-4b16324a78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e8cdb-1625-4fb9-abda-5a8e0a245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644fe-f34c-46d7-b237-4b16324a78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ff242ec-c9a4-4c7d-a564-b6ace1d258b5}" ma:internalName="TaxCatchAll" ma:showField="CatchAllData" ma:web="f2d644fe-f34c-46d7-b237-4b16324a78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21e8cdb-1625-4fb9-abda-5a8e0a245cd4">
      <Terms xmlns="http://schemas.microsoft.com/office/infopath/2007/PartnerControls"/>
    </lcf76f155ced4ddcb4097134ff3c332f>
    <TaxCatchAll xmlns="f2d644fe-f34c-46d7-b237-4b16324a78fb" xsi:nil="true"/>
  </documentManagement>
</p:properties>
</file>

<file path=customXml/itemProps1.xml><?xml version="1.0" encoding="utf-8"?>
<ds:datastoreItem xmlns:ds="http://schemas.openxmlformats.org/officeDocument/2006/customXml" ds:itemID="{4D3F14C3-E535-4912-B362-4B0146C25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1e8cdb-1625-4fb9-abda-5a8e0a245cd4"/>
    <ds:schemaRef ds:uri="f2d644fe-f34c-46d7-b237-4b16324a78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886E16-889F-4E62-B4E4-BF8A27E7BF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4ECD8B-0322-4F8A-93AE-DB7361CB8A33}">
  <ds:schemaRefs>
    <ds:schemaRef ds:uri="http://schemas.microsoft.com/office/2006/metadata/properties"/>
    <ds:schemaRef ds:uri="http://schemas.microsoft.com/office/infopath/2007/PartnerControls"/>
    <ds:schemaRef ds:uri="658e932f-8c42-4f93-8fc3-67d3de176e61"/>
    <ds:schemaRef ds:uri="4c96849b-d583-4314-bdb6-16a0c6e34719"/>
    <ds:schemaRef ds:uri="c21e8cdb-1625-4fb9-abda-5a8e0a245cd4"/>
    <ds:schemaRef ds:uri="f2d644fe-f34c-46d7-b237-4b16324a78f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</TotalTime>
  <Words>1592</Words>
  <Application>Microsoft Office PowerPoint</Application>
  <PresentationFormat>Widescreen</PresentationFormat>
  <Paragraphs>344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Museo Slab 500</vt:lpstr>
      <vt:lpstr>Symbol</vt:lpstr>
      <vt:lpstr>Trebuchet MS</vt:lpstr>
      <vt:lpstr>Office Theme</vt:lpstr>
      <vt:lpstr>Student End of Year Office Hours</vt:lpstr>
      <vt:lpstr>Agenda</vt:lpstr>
      <vt:lpstr>Timeline</vt:lpstr>
      <vt:lpstr>General Reminders:  Website Resources</vt:lpstr>
      <vt:lpstr>General Reminders: Trainings</vt:lpstr>
      <vt:lpstr>General Reminders:  CEDAR/ COGNOS Reports</vt:lpstr>
      <vt:lpstr>Investigating Errors SASID Lookup: SEY and OCT record (prior, current, subsequent year)</vt:lpstr>
      <vt:lpstr>Exception Request Reminders</vt:lpstr>
      <vt:lpstr>Adequate Documentation of Transfer</vt:lpstr>
      <vt:lpstr>Adequate Documentation cont.</vt:lpstr>
      <vt:lpstr>Expelled Students</vt:lpstr>
      <vt:lpstr>Expelled Coding Scenarios</vt:lpstr>
      <vt:lpstr>SE301 Graduation Guidelines Errors</vt:lpstr>
      <vt:lpstr>Q &amp; A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Ward, Reagan</cp:lastModifiedBy>
  <cp:revision>20</cp:revision>
  <dcterms:created xsi:type="dcterms:W3CDTF">2019-06-25T17:30:52Z</dcterms:created>
  <dcterms:modified xsi:type="dcterms:W3CDTF">2024-07-17T18:20:08Z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0x010100C29B7027DE1D1C4E977647345B5DE593</vt:lpwstr>
  </property>
</Properties>
</file>