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44"/>
  </p:notesMasterIdLst>
  <p:sldIdLst>
    <p:sldId id="256" r:id="rId5"/>
    <p:sldId id="283" r:id="rId6"/>
    <p:sldId id="258" r:id="rId7"/>
    <p:sldId id="259" r:id="rId8"/>
    <p:sldId id="261" r:id="rId9"/>
    <p:sldId id="262" r:id="rId10"/>
    <p:sldId id="5097" r:id="rId11"/>
    <p:sldId id="5098" r:id="rId12"/>
    <p:sldId id="5672" r:id="rId13"/>
    <p:sldId id="5312" r:id="rId14"/>
    <p:sldId id="5727" r:id="rId15"/>
    <p:sldId id="5728" r:id="rId16"/>
    <p:sldId id="5589" r:id="rId17"/>
    <p:sldId id="5714" r:id="rId18"/>
    <p:sldId id="5717" r:id="rId19"/>
    <p:sldId id="5310" r:id="rId20"/>
    <p:sldId id="5318" r:id="rId21"/>
    <p:sldId id="5718" r:id="rId22"/>
    <p:sldId id="5719" r:id="rId23"/>
    <p:sldId id="5720" r:id="rId24"/>
    <p:sldId id="5314" r:id="rId25"/>
    <p:sldId id="5319" r:id="rId26"/>
    <p:sldId id="5715" r:id="rId27"/>
    <p:sldId id="5628" r:id="rId28"/>
    <p:sldId id="5682" r:id="rId29"/>
    <p:sldId id="5643" r:id="rId30"/>
    <p:sldId id="5629" r:id="rId31"/>
    <p:sldId id="5697" r:id="rId32"/>
    <p:sldId id="5731" r:id="rId33"/>
    <p:sldId id="5611" r:id="rId34"/>
    <p:sldId id="5612" r:id="rId35"/>
    <p:sldId id="5619" r:id="rId36"/>
    <p:sldId id="5721" r:id="rId37"/>
    <p:sldId id="5723" r:id="rId38"/>
    <p:sldId id="5722" r:id="rId39"/>
    <p:sldId id="5724" r:id="rId40"/>
    <p:sldId id="5730" r:id="rId41"/>
    <p:sldId id="5725" r:id="rId42"/>
    <p:sldId id="280"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EE7300-C87D-BA13-644F-C5CCD95E0B57}" name="Severson, Annette" initials="" userId="S::Severson_A@cde.state.co.us::199f3c28-b733-4b36-8b0e-b7eb6984ff94" providerId="AD"/>
  <p188:author id="{5B33A911-258E-B0BA-DBB3-374DB4D6D908}" name="McRee, Rebecca" initials="" userId="S::McRee_R@cde.state.co.us::3a10fa13-9d60-4c0b-b361-471945732c34" providerId="AD"/>
  <p188:author id="{FEE52020-527D-2310-6653-2CED33865E50}" name="Chaffin,Melissa" initials="MC" userId="S::Chaffin_M@cde.state.co.us::21f0136b-23e1-4eef-9c4f-f29e4cc3ac56" providerId="AD"/>
  <p188:author id="{89EB1F31-E6FD-7000-61A5-77BE13F0518F}" name="Chaffin,Melissa" initials="Ch" userId="S::chaffin_m@cde.state.co.us::21f0136b-23e1-4eef-9c4f-f29e4cc3ac56" providerId="AD"/>
  <p188:author id="{2246F638-F96D-3EC3-AE1A-ACDB610E87EB}" name="Gudka, Dawna" initials="" userId="S::Gudka_d@cde.state.co.us::823cceae-331b-41d6-9a63-34ad6d1db55c" providerId="AD"/>
  <p188:author id="{58A45E3B-8CA0-1402-95AE-7B885E002140}" name="Heitman, Lindsey" initials="HL" userId="S::heitman_l@cde.state.co.us::a9773a47-99d2-4599-9377-6d37e9ec0bd3" providerId="AD"/>
  <p188:author id="{94B83F80-3CAC-25C8-14B0-78D471DD376C}" name="Ward, Reagan" initials="RW" userId="S::Ward_r@cde.state.co.us::27291eb4-8241-4961-9e69-8c66e34cc5b0" providerId="AD"/>
  <p188:author id="{68DEF180-E86F-5349-B332-F33806608013}" name="Breza, Madeleine" initials="MB" userId="S::Breza_M@cde.state.co.us::39affff4-0746-4e94-9ca9-9e4904fd4a4c" providerId="AD"/>
  <p188:author id="{A31D3094-874B-A971-DF4F-D973EA6F2338}" name="Wenzel, Brooke" initials="" userId="S::Wenzel_b@cde.state.co.us::672bf8d3-b15b-4e02-a6d1-39319a0df09b" providerId="AD"/>
  <p188:author id="{3285D8A2-1985-B87F-815B-0E4A01EF4F1E}" name="Heitman, Lindsey" initials="" userId="S::Heitman_L@cde.state.co.us::a9773a47-99d2-4599-9377-6d37e9ec0bd3" providerId="AD"/>
  <p188:author id="{C42D85B4-87A9-F8AB-656B-323EC03247DF}" name="McRee, Rebecca" initials="MR" userId="S::mcree_r@cde.state.co.us::3a10fa13-9d60-4c0b-b361-471945732c34" providerId="AD"/>
  <p188:author id="{87557FBB-6FC1-5D6B-901D-DE7487EB09F0}" name="Tribbett, Jessica" initials="" userId="S::Tribbett_Jessica@cde.state.co.us::b8af59d7-a86d-4166-a022-d856dc24c475" providerId="AD"/>
  <p188:author id="{E4CA32F5-CE09-1402-BCDC-741D2B8A4B5E}" name="Negley, Tina" initials="TN" userId="S::Negley_T@cde.state.co.us::4436ae98-303c-45af-8b8b-02ca5312699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FFFFCC"/>
    <a:srgbClr val="FFFF99"/>
    <a:srgbClr val="FFC6C6"/>
    <a:srgbClr val="FEB0B0"/>
    <a:srgbClr val="C0C0C0"/>
    <a:srgbClr val="EFF2F5"/>
    <a:srgbClr val="FF9933"/>
    <a:srgbClr val="FFCCCC"/>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4A3838-1EAA-4569-8F5F-5F2FE1B98737}" v="1038" dt="2024-12-12T15:04:02.353"/>
    <p1510:client id="{1337C0EE-5A5D-166B-F2AC-3BE6277BF9C4}" v="749" dt="2024-12-12T05:22:09.619"/>
    <p1510:client id="{7AF7DDD8-15B1-44AF-8058-2507979F5459}" v="3" dt="2024-12-12T14:19:32.326"/>
    <p1510:client id="{84F78825-1859-4F72-B058-5B12CC9C7FC6}" v="1336" dt="2024-12-11T20:30:06.303"/>
    <p1510:client id="{C3DFABC3-E697-4FBB-9BE3-2EAAD323211E}" v="119" dt="2024-12-11T21:39:28.374"/>
    <p1510:client id="{F321491C-8544-407D-B047-51C65D4C8BA6}" v="92" dt="2024-12-11T21:31:11.7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102"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dka, Dawna" userId="823cceae-331b-41d6-9a63-34ad6d1db55c" providerId="ADAL" clId="{A7DD2492-2752-43CB-AC3E-6D60B9F207EE}"/>
    <pc:docChg chg="undo custSel modSld">
      <pc:chgData name="Gudka, Dawna" userId="823cceae-331b-41d6-9a63-34ad6d1db55c" providerId="ADAL" clId="{A7DD2492-2752-43CB-AC3E-6D60B9F207EE}" dt="2024-05-23T13:31:45.318" v="35" actId="20577"/>
      <pc:docMkLst>
        <pc:docMk/>
      </pc:docMkLst>
      <pc:sldChg chg="modSp mod">
        <pc:chgData name="Gudka, Dawna" userId="823cceae-331b-41d6-9a63-34ad6d1db55c" providerId="ADAL" clId="{A7DD2492-2752-43CB-AC3E-6D60B9F207EE}" dt="2024-05-23T13:31:45.318" v="35" actId="20577"/>
        <pc:sldMkLst>
          <pc:docMk/>
          <pc:sldMk cId="1037917088" sldId="5098"/>
        </pc:sldMkLst>
      </pc:sldChg>
    </pc:docChg>
  </pc:docChgLst>
  <pc:docChgLst>
    <pc:chgData name="Gudka, Dawna" userId="823cceae-331b-41d6-9a63-34ad6d1db55c" providerId="ADAL" clId="{305FDE6D-F130-43BE-8A38-21E002892D5A}"/>
    <pc:docChg chg="undo custSel modSld">
      <pc:chgData name="Gudka, Dawna" userId="823cceae-331b-41d6-9a63-34ad6d1db55c" providerId="ADAL" clId="{305FDE6D-F130-43BE-8A38-21E002892D5A}" dt="2024-08-08T12:36:20.011" v="159" actId="20577"/>
      <pc:docMkLst>
        <pc:docMk/>
      </pc:docMkLst>
    </pc:docChg>
  </pc:docChgLst>
  <pc:docChgLst>
    <pc:chgData name="Chaffin,Melissa" userId="S::chaffin_m@cde.state.co.us::21f0136b-23e1-4eef-9c4f-f29e4cc3ac56" providerId="AD" clId="Web-{9C612C83-31B2-033C-8DD2-C85DBDF328B4}"/>
    <pc:docChg chg="addSld delSld modSld">
      <pc:chgData name="Chaffin,Melissa" userId="S::chaffin_m@cde.state.co.us::21f0136b-23e1-4eef-9c4f-f29e4cc3ac56" providerId="AD" clId="Web-{9C612C83-31B2-033C-8DD2-C85DBDF328B4}" dt="2024-05-28T19:19:05.485" v="489" actId="20577"/>
      <pc:docMkLst>
        <pc:docMk/>
      </pc:docMkLst>
      <pc:sldChg chg="addSp delSp modSp add">
        <pc:chgData name="Chaffin,Melissa" userId="S::chaffin_m@cde.state.co.us::21f0136b-23e1-4eef-9c4f-f29e4cc3ac56" providerId="AD" clId="Web-{9C612C83-31B2-033C-8DD2-C85DBDF328B4}" dt="2024-05-28T19:17:04.311" v="276" actId="20577"/>
        <pc:sldMkLst>
          <pc:docMk/>
          <pc:sldMk cId="792433865" sldId="266"/>
        </pc:sldMkLst>
      </pc:sldChg>
      <pc:sldChg chg="add">
        <pc:chgData name="Chaffin,Melissa" userId="S::chaffin_m@cde.state.co.us::21f0136b-23e1-4eef-9c4f-f29e4cc3ac56" providerId="AD" clId="Web-{9C612C83-31B2-033C-8DD2-C85DBDF328B4}" dt="2024-05-28T19:09:20.614" v="3"/>
        <pc:sldMkLst>
          <pc:docMk/>
          <pc:sldMk cId="2933628171" sldId="268"/>
        </pc:sldMkLst>
      </pc:sldChg>
      <pc:sldChg chg="modSp add">
        <pc:chgData name="Chaffin,Melissa" userId="S::chaffin_m@cde.state.co.us::21f0136b-23e1-4eef-9c4f-f29e4cc3ac56" providerId="AD" clId="Web-{9C612C83-31B2-033C-8DD2-C85DBDF328B4}" dt="2024-05-28T19:19:05.485" v="489" actId="20577"/>
        <pc:sldMkLst>
          <pc:docMk/>
          <pc:sldMk cId="997716315" sldId="270"/>
        </pc:sldMkLst>
      </pc:sldChg>
      <pc:sldChg chg="add">
        <pc:chgData name="Chaffin,Melissa" userId="S::chaffin_m@cde.state.co.us::21f0136b-23e1-4eef-9c4f-f29e4cc3ac56" providerId="AD" clId="Web-{9C612C83-31B2-033C-8DD2-C85DBDF328B4}" dt="2024-05-28T19:09:20.630" v="4"/>
        <pc:sldMkLst>
          <pc:docMk/>
          <pc:sldMk cId="1247749747" sldId="5393"/>
        </pc:sldMkLst>
      </pc:sldChg>
      <pc:sldChg chg="del">
        <pc:chgData name="Chaffin,Melissa" userId="S::chaffin_m@cde.state.co.us::21f0136b-23e1-4eef-9c4f-f29e4cc3ac56" providerId="AD" clId="Web-{9C612C83-31B2-033C-8DD2-C85DBDF328B4}" dt="2024-05-28T19:09:41.115" v="6"/>
        <pc:sldMkLst>
          <pc:docMk/>
          <pc:sldMk cId="1231979042" sldId="5466"/>
        </pc:sldMkLst>
      </pc:sldChg>
      <pc:sldChg chg="del">
        <pc:chgData name="Chaffin,Melissa" userId="S::chaffin_m@cde.state.co.us::21f0136b-23e1-4eef-9c4f-f29e4cc3ac56" providerId="AD" clId="Web-{9C612C83-31B2-033C-8DD2-C85DBDF328B4}" dt="2024-05-28T19:09:33.318" v="5"/>
        <pc:sldMkLst>
          <pc:docMk/>
          <pc:sldMk cId="2104916103" sldId="5467"/>
        </pc:sldMkLst>
      </pc:sldChg>
      <pc:sldChg chg="addSp modSp add">
        <pc:chgData name="Chaffin,Melissa" userId="S::chaffin_m@cde.state.co.us::21f0136b-23e1-4eef-9c4f-f29e4cc3ac56" providerId="AD" clId="Web-{9C612C83-31B2-033C-8DD2-C85DBDF328B4}" dt="2024-05-28T19:11:09.476" v="14" actId="14100"/>
        <pc:sldMkLst>
          <pc:docMk/>
          <pc:sldMk cId="2248358354" sldId="5469"/>
        </pc:sldMkLst>
      </pc:sldChg>
      <pc:sldMasterChg chg="addSldLayout">
        <pc:chgData name="Chaffin,Melissa" userId="S::chaffin_m@cde.state.co.us::21f0136b-23e1-4eef-9c4f-f29e4cc3ac56" providerId="AD" clId="Web-{9C612C83-31B2-033C-8DD2-C85DBDF328B4}" dt="2024-05-28T19:09:20.552" v="1"/>
        <pc:sldMasterMkLst>
          <pc:docMk/>
          <pc:sldMasterMk cId="2150711039" sldId="2147483676"/>
        </pc:sldMasterMkLst>
        <pc:sldLayoutChg chg="add">
          <pc:chgData name="Chaffin,Melissa" userId="S::chaffin_m@cde.state.co.us::21f0136b-23e1-4eef-9c4f-f29e4cc3ac56" providerId="AD" clId="Web-{9C612C83-31B2-033C-8DD2-C85DBDF328B4}" dt="2024-05-28T19:09:20.552" v="1"/>
          <pc:sldLayoutMkLst>
            <pc:docMk/>
            <pc:sldMasterMk cId="2150711039" sldId="2147483676"/>
            <pc:sldLayoutMk cId="2803045729" sldId="2147483708"/>
          </pc:sldLayoutMkLst>
        </pc:sldLayoutChg>
      </pc:sldMasterChg>
    </pc:docChg>
  </pc:docChgLst>
  <pc:docChgLst>
    <pc:chgData name="Slutzky, Collin" userId="S::slutzky_c@cde.state.co.us::21f7fb5c-490d-42a4-8741-4ce78a53b03a" providerId="AD" clId="Web-{F719B3FD-56E2-DC05-46AF-5176AAD51EE0}"/>
    <pc:docChg chg="modSld">
      <pc:chgData name="Slutzky, Collin" userId="S::slutzky_c@cde.state.co.us::21f7fb5c-490d-42a4-8741-4ce78a53b03a" providerId="AD" clId="Web-{F719B3FD-56E2-DC05-46AF-5176AAD51EE0}" dt="2024-10-31T13:32:56.176" v="2" actId="20577"/>
      <pc:docMkLst>
        <pc:docMk/>
      </pc:docMkLst>
      <pc:sldChg chg="modSp">
        <pc:chgData name="Slutzky, Collin" userId="S::slutzky_c@cde.state.co.us::21f7fb5c-490d-42a4-8741-4ce78a53b03a" providerId="AD" clId="Web-{F719B3FD-56E2-DC05-46AF-5176AAD51EE0}" dt="2024-10-31T13:32:56.176" v="2" actId="20577"/>
        <pc:sldMkLst>
          <pc:docMk/>
          <pc:sldMk cId="3717000822" sldId="280"/>
        </pc:sldMkLst>
        <pc:spChg chg="mod">
          <ac:chgData name="Slutzky, Collin" userId="S::slutzky_c@cde.state.co.us::21f7fb5c-490d-42a4-8741-4ce78a53b03a" providerId="AD" clId="Web-{F719B3FD-56E2-DC05-46AF-5176AAD51EE0}" dt="2024-10-31T13:32:56.176" v="2" actId="20577"/>
          <ac:spMkLst>
            <pc:docMk/>
            <pc:sldMk cId="3717000822" sldId="280"/>
            <ac:spMk id="2" creationId="{439B416C-5F6D-56F7-429A-80FD0A190C25}"/>
          </ac:spMkLst>
        </pc:spChg>
      </pc:sldChg>
    </pc:docChg>
  </pc:docChgLst>
  <pc:docChgLst>
    <pc:chgData name="Ward, Reagan" userId="27291eb4-8241-4961-9e69-8c66e34cc5b0" providerId="ADAL" clId="{9840606A-E720-49AE-8D8C-929AE756E0F9}"/>
    <pc:docChg chg="undo custSel addSld delSld modSld">
      <pc:chgData name="Ward, Reagan" userId="27291eb4-8241-4961-9e69-8c66e34cc5b0" providerId="ADAL" clId="{9840606A-E720-49AE-8D8C-929AE756E0F9}" dt="2024-07-18T13:39:26.815" v="828" actId="14826"/>
      <pc:docMkLst>
        <pc:docMk/>
      </pc:docMkLst>
      <pc:sldChg chg="modSp mod">
        <pc:chgData name="Ward, Reagan" userId="27291eb4-8241-4961-9e69-8c66e34cc5b0" providerId="ADAL" clId="{9840606A-E720-49AE-8D8C-929AE756E0F9}" dt="2024-07-17T19:22:16.557" v="478" actId="962"/>
        <pc:sldMkLst>
          <pc:docMk/>
          <pc:sldMk cId="3285076560" sldId="2178"/>
        </pc:sldMkLst>
      </pc:sldChg>
      <pc:sldChg chg="modSp add mod">
        <pc:chgData name="Ward, Reagan" userId="27291eb4-8241-4961-9e69-8c66e34cc5b0" providerId="ADAL" clId="{9840606A-E720-49AE-8D8C-929AE756E0F9}" dt="2024-07-17T12:42:28.302" v="395" actId="14734"/>
        <pc:sldMkLst>
          <pc:docMk/>
          <pc:sldMk cId="26054774" sldId="5413"/>
        </pc:sldMkLst>
      </pc:sldChg>
      <pc:sldChg chg="del">
        <pc:chgData name="Ward, Reagan" userId="27291eb4-8241-4961-9e69-8c66e34cc5b0" providerId="ADAL" clId="{9840606A-E720-49AE-8D8C-929AE756E0F9}" dt="2024-07-17T12:34:48.865" v="23" actId="47"/>
        <pc:sldMkLst>
          <pc:docMk/>
          <pc:sldMk cId="619942572" sldId="5456"/>
        </pc:sldMkLst>
      </pc:sldChg>
      <pc:sldChg chg="modSp mod">
        <pc:chgData name="Ward, Reagan" userId="27291eb4-8241-4961-9e69-8c66e34cc5b0" providerId="ADAL" clId="{9840606A-E720-49AE-8D8C-929AE756E0F9}" dt="2024-07-17T19:21:09.441" v="470" actId="962"/>
        <pc:sldMkLst>
          <pc:docMk/>
          <pc:sldMk cId="1896735902" sldId="5469"/>
        </pc:sldMkLst>
      </pc:sldChg>
      <pc:sldChg chg="del">
        <pc:chgData name="Ward, Reagan" userId="27291eb4-8241-4961-9e69-8c66e34cc5b0" providerId="ADAL" clId="{9840606A-E720-49AE-8D8C-929AE756E0F9}" dt="2024-07-17T12:34:48.865" v="23" actId="47"/>
        <pc:sldMkLst>
          <pc:docMk/>
          <pc:sldMk cId="719504100" sldId="5477"/>
        </pc:sldMkLst>
      </pc:sldChg>
      <pc:sldChg chg="del">
        <pc:chgData name="Ward, Reagan" userId="27291eb4-8241-4961-9e69-8c66e34cc5b0" providerId="ADAL" clId="{9840606A-E720-49AE-8D8C-929AE756E0F9}" dt="2024-07-17T12:34:48.865" v="23" actId="47"/>
        <pc:sldMkLst>
          <pc:docMk/>
          <pc:sldMk cId="1007356210" sldId="5482"/>
        </pc:sldMkLst>
      </pc:sldChg>
      <pc:sldChg chg="del">
        <pc:chgData name="Ward, Reagan" userId="27291eb4-8241-4961-9e69-8c66e34cc5b0" providerId="ADAL" clId="{9840606A-E720-49AE-8D8C-929AE756E0F9}" dt="2024-07-17T12:34:40.969" v="22" actId="47"/>
        <pc:sldMkLst>
          <pc:docMk/>
          <pc:sldMk cId="2112299936" sldId="5500"/>
        </pc:sldMkLst>
      </pc:sldChg>
      <pc:sldChg chg="del">
        <pc:chgData name="Ward, Reagan" userId="27291eb4-8241-4961-9e69-8c66e34cc5b0" providerId="ADAL" clId="{9840606A-E720-49AE-8D8C-929AE756E0F9}" dt="2024-07-17T12:34:40.969" v="22" actId="47"/>
        <pc:sldMkLst>
          <pc:docMk/>
          <pc:sldMk cId="2919007612" sldId="5501"/>
        </pc:sldMkLst>
      </pc:sldChg>
      <pc:sldChg chg="del">
        <pc:chgData name="Ward, Reagan" userId="27291eb4-8241-4961-9e69-8c66e34cc5b0" providerId="ADAL" clId="{9840606A-E720-49AE-8D8C-929AE756E0F9}" dt="2024-07-17T12:34:40.969" v="22" actId="47"/>
        <pc:sldMkLst>
          <pc:docMk/>
          <pc:sldMk cId="2114177830" sldId="5502"/>
        </pc:sldMkLst>
      </pc:sldChg>
      <pc:sldChg chg="del">
        <pc:chgData name="Ward, Reagan" userId="27291eb4-8241-4961-9e69-8c66e34cc5b0" providerId="ADAL" clId="{9840606A-E720-49AE-8D8C-929AE756E0F9}" dt="2024-07-17T12:34:48.865" v="23" actId="47"/>
        <pc:sldMkLst>
          <pc:docMk/>
          <pc:sldMk cId="3203029648" sldId="5506"/>
        </pc:sldMkLst>
      </pc:sldChg>
      <pc:sldChg chg="addSp delSp modSp del mod chgLayout">
        <pc:chgData name="Ward, Reagan" userId="27291eb4-8241-4961-9e69-8c66e34cc5b0" providerId="ADAL" clId="{9840606A-E720-49AE-8D8C-929AE756E0F9}" dt="2024-07-17T12:46:30.881" v="449" actId="47"/>
        <pc:sldMkLst>
          <pc:docMk/>
          <pc:sldMk cId="3224510367" sldId="5508"/>
        </pc:sldMkLst>
      </pc:sldChg>
      <pc:sldChg chg="addSp delSp modSp del mod chgLayout">
        <pc:chgData name="Ward, Reagan" userId="27291eb4-8241-4961-9e69-8c66e34cc5b0" providerId="ADAL" clId="{9840606A-E720-49AE-8D8C-929AE756E0F9}" dt="2024-07-17T12:47:16.895" v="457" actId="47"/>
        <pc:sldMkLst>
          <pc:docMk/>
          <pc:sldMk cId="1183411577" sldId="5509"/>
        </pc:sldMkLst>
      </pc:sldChg>
      <pc:sldChg chg="modSp mod">
        <pc:chgData name="Ward, Reagan" userId="27291eb4-8241-4961-9e69-8c66e34cc5b0" providerId="ADAL" clId="{9840606A-E720-49AE-8D8C-929AE756E0F9}" dt="2024-07-17T19:21:32.778" v="472" actId="962"/>
        <pc:sldMkLst>
          <pc:docMk/>
          <pc:sldMk cId="3488335527" sldId="5510"/>
        </pc:sldMkLst>
      </pc:sldChg>
      <pc:sldChg chg="addSp delSp modSp new mod modClrScheme chgLayout">
        <pc:chgData name="Ward, Reagan" userId="27291eb4-8241-4961-9e69-8c66e34cc5b0" providerId="ADAL" clId="{9840606A-E720-49AE-8D8C-929AE756E0F9}" dt="2024-07-17T12:35:05.775" v="45" actId="20577"/>
        <pc:sldMkLst>
          <pc:docMk/>
          <pc:sldMk cId="1232470663" sldId="5511"/>
        </pc:sldMkLst>
      </pc:sldChg>
      <pc:sldChg chg="del">
        <pc:chgData name="Ward, Reagan" userId="27291eb4-8241-4961-9e69-8c66e34cc5b0" providerId="ADAL" clId="{9840606A-E720-49AE-8D8C-929AE756E0F9}" dt="2024-07-17T12:34:40.969" v="22" actId="47"/>
        <pc:sldMkLst>
          <pc:docMk/>
          <pc:sldMk cId="3998294606" sldId="5511"/>
        </pc:sldMkLst>
      </pc:sldChg>
      <pc:sldChg chg="modSp new mod">
        <pc:chgData name="Ward, Reagan" userId="27291eb4-8241-4961-9e69-8c66e34cc5b0" providerId="ADAL" clId="{9840606A-E720-49AE-8D8C-929AE756E0F9}" dt="2024-07-17T12:35:18.190" v="97" actId="20577"/>
        <pc:sldMkLst>
          <pc:docMk/>
          <pc:sldMk cId="1491437949" sldId="5512"/>
        </pc:sldMkLst>
      </pc:sldChg>
      <pc:sldChg chg="del">
        <pc:chgData name="Ward, Reagan" userId="27291eb4-8241-4961-9e69-8c66e34cc5b0" providerId="ADAL" clId="{9840606A-E720-49AE-8D8C-929AE756E0F9}" dt="2024-07-17T12:34:40.969" v="22" actId="47"/>
        <pc:sldMkLst>
          <pc:docMk/>
          <pc:sldMk cId="4165047958" sldId="5512"/>
        </pc:sldMkLst>
      </pc:sldChg>
      <pc:sldChg chg="addSp delSp modSp new mod modClrScheme chgLayout">
        <pc:chgData name="Ward, Reagan" userId="27291eb4-8241-4961-9e69-8c66e34cc5b0" providerId="ADAL" clId="{9840606A-E720-49AE-8D8C-929AE756E0F9}" dt="2024-07-17T12:36:07.375" v="113" actId="20577"/>
        <pc:sldMkLst>
          <pc:docMk/>
          <pc:sldMk cId="37509649" sldId="5513"/>
        </pc:sldMkLst>
      </pc:sldChg>
      <pc:sldChg chg="modSp new">
        <pc:chgData name="Ward, Reagan" userId="27291eb4-8241-4961-9e69-8c66e34cc5b0" providerId="ADAL" clId="{9840606A-E720-49AE-8D8C-929AE756E0F9}" dt="2024-07-17T12:47:25.861" v="462" actId="20577"/>
        <pc:sldMkLst>
          <pc:docMk/>
          <pc:sldMk cId="297946087" sldId="5514"/>
        </pc:sldMkLst>
      </pc:sldChg>
      <pc:sldChg chg="addSp delSp modSp new mod">
        <pc:chgData name="Ward, Reagan" userId="27291eb4-8241-4961-9e69-8c66e34cc5b0" providerId="ADAL" clId="{9840606A-E720-49AE-8D8C-929AE756E0F9}" dt="2024-07-17T12:46:29.348" v="448"/>
        <pc:sldMkLst>
          <pc:docMk/>
          <pc:sldMk cId="2025537005" sldId="5515"/>
        </pc:sldMkLst>
      </pc:sldChg>
      <pc:sldChg chg="modSp new del mod">
        <pc:chgData name="Ward, Reagan" userId="27291eb4-8241-4961-9e69-8c66e34cc5b0" providerId="ADAL" clId="{9840606A-E720-49AE-8D8C-929AE756E0F9}" dt="2024-07-17T12:38:38.843" v="156" actId="47"/>
        <pc:sldMkLst>
          <pc:docMk/>
          <pc:sldMk cId="2337447866" sldId="5515"/>
        </pc:sldMkLst>
      </pc:sldChg>
      <pc:sldChg chg="addSp delSp modSp new mod">
        <pc:chgData name="Ward, Reagan" userId="27291eb4-8241-4961-9e69-8c66e34cc5b0" providerId="ADAL" clId="{9840606A-E720-49AE-8D8C-929AE756E0F9}" dt="2024-07-17T12:47:08.648" v="456"/>
        <pc:sldMkLst>
          <pc:docMk/>
          <pc:sldMk cId="2423109446" sldId="5516"/>
        </pc:sldMkLst>
      </pc:sldChg>
    </pc:docChg>
  </pc:docChgLst>
  <pc:docChgLst>
    <pc:chgData name="Rhodes, Tara" userId="S::rhodes_t@cde.state.co.us::566307b0-1e17-4826-87e1-0feb85a922f2" providerId="AD" clId="Web-{7628565C-7A3D-B49F-648B-F6A845B9B1CC}"/>
    <pc:docChg chg="addSld modSld">
      <pc:chgData name="Rhodes, Tara" userId="S::rhodes_t@cde.state.co.us::566307b0-1e17-4826-87e1-0feb85a922f2" providerId="AD" clId="Web-{7628565C-7A3D-B49F-648B-F6A845B9B1CC}" dt="2024-10-09T23:49:57.120" v="1064" actId="20577"/>
      <pc:docMkLst>
        <pc:docMk/>
      </pc:docMkLst>
      <pc:sldChg chg="modSp">
        <pc:chgData name="Rhodes, Tara" userId="S::rhodes_t@cde.state.co.us::566307b0-1e17-4826-87e1-0feb85a922f2" providerId="AD" clId="Web-{7628565C-7A3D-B49F-648B-F6A845B9B1CC}" dt="2024-10-09T23:49:29.010" v="1035" actId="20577"/>
        <pc:sldMkLst>
          <pc:docMk/>
          <pc:sldMk cId="987153537" sldId="5643"/>
        </pc:sldMkLst>
        <pc:spChg chg="mod">
          <ac:chgData name="Rhodes, Tara" userId="S::rhodes_t@cde.state.co.us::566307b0-1e17-4826-87e1-0feb85a922f2" providerId="AD" clId="Web-{7628565C-7A3D-B49F-648B-F6A845B9B1CC}" dt="2024-10-09T23:49:29.010" v="1035" actId="20577"/>
          <ac:spMkLst>
            <pc:docMk/>
            <pc:sldMk cId="987153537" sldId="5643"/>
            <ac:spMk id="3" creationId="{1E42A620-853D-8835-FCF7-09589B0661FA}"/>
          </ac:spMkLst>
        </pc:spChg>
      </pc:sldChg>
      <pc:sldChg chg="modSp new">
        <pc:chgData name="Rhodes, Tara" userId="S::rhodes_t@cde.state.co.us::566307b0-1e17-4826-87e1-0feb85a922f2" providerId="AD" clId="Web-{7628565C-7A3D-B49F-648B-F6A845B9B1CC}" dt="2024-10-09T23:49:57.120" v="1064" actId="20577"/>
        <pc:sldMkLst>
          <pc:docMk/>
          <pc:sldMk cId="792695782" sldId="5665"/>
        </pc:sldMkLst>
        <pc:spChg chg="mod">
          <ac:chgData name="Rhodes, Tara" userId="S::rhodes_t@cde.state.co.us::566307b0-1e17-4826-87e1-0feb85a922f2" providerId="AD" clId="Web-{7628565C-7A3D-B49F-648B-F6A845B9B1CC}" dt="2024-10-09T23:40:51.201" v="169" actId="20577"/>
          <ac:spMkLst>
            <pc:docMk/>
            <pc:sldMk cId="792695782" sldId="5665"/>
            <ac:spMk id="2" creationId="{7B4B0A8C-BE05-7C5C-B1DF-3ED6783CED42}"/>
          </ac:spMkLst>
        </pc:spChg>
        <pc:spChg chg="mod">
          <ac:chgData name="Rhodes, Tara" userId="S::rhodes_t@cde.state.co.us::566307b0-1e17-4826-87e1-0feb85a922f2" providerId="AD" clId="Web-{7628565C-7A3D-B49F-648B-F6A845B9B1CC}" dt="2024-10-09T23:49:57.120" v="1064" actId="20577"/>
          <ac:spMkLst>
            <pc:docMk/>
            <pc:sldMk cId="792695782" sldId="5665"/>
            <ac:spMk id="3" creationId="{5ED20074-197D-50B4-2965-01F6C4267FEE}"/>
          </ac:spMkLst>
        </pc:spChg>
        <pc:spChg chg="mod">
          <ac:chgData name="Rhodes, Tara" userId="S::rhodes_t@cde.state.co.us::566307b0-1e17-4826-87e1-0feb85a922f2" providerId="AD" clId="Web-{7628565C-7A3D-B49F-648B-F6A845B9B1CC}" dt="2024-10-09T23:41:01.326" v="202" actId="20577"/>
          <ac:spMkLst>
            <pc:docMk/>
            <pc:sldMk cId="792695782" sldId="5665"/>
            <ac:spMk id="5" creationId="{205AA04B-F27A-2DB9-D583-E4988C31973B}"/>
          </ac:spMkLst>
        </pc:spChg>
        <pc:spChg chg="mod">
          <ac:chgData name="Rhodes, Tara" userId="S::rhodes_t@cde.state.co.us::566307b0-1e17-4826-87e1-0feb85a922f2" providerId="AD" clId="Web-{7628565C-7A3D-B49F-648B-F6A845B9B1CC}" dt="2024-10-09T23:41:06.436" v="223" actId="20577"/>
          <ac:spMkLst>
            <pc:docMk/>
            <pc:sldMk cId="792695782" sldId="5665"/>
            <ac:spMk id="6" creationId="{F18C3255-FE09-4975-B755-66016A73EDCD}"/>
          </ac:spMkLst>
        </pc:spChg>
      </pc:sldChg>
    </pc:docChg>
  </pc:docChgLst>
  <pc:docChgLst>
    <pc:chgData name="Hoffman, Peter" userId="673cee94-26bd-4c2a-ab82-1b3669e2f049" providerId="ADAL" clId="{00CB08FC-D8F4-4D17-AED1-18CF40B65C32}"/>
    <pc:docChg chg="delSld modSld sldOrd">
      <pc:chgData name="Hoffman, Peter" userId="673cee94-26bd-4c2a-ab82-1b3669e2f049" providerId="ADAL" clId="{00CB08FC-D8F4-4D17-AED1-18CF40B65C32}" dt="2024-08-08T14:35:33.700" v="55"/>
      <pc:docMkLst>
        <pc:docMk/>
      </pc:docMkLst>
      <pc:sldChg chg="del">
        <pc:chgData name="Hoffman, Peter" userId="673cee94-26bd-4c2a-ab82-1b3669e2f049" providerId="ADAL" clId="{00CB08FC-D8F4-4D17-AED1-18CF40B65C32}" dt="2024-08-07T14:38:50.529" v="0" actId="2696"/>
        <pc:sldMkLst>
          <pc:docMk/>
          <pc:sldMk cId="1991320786" sldId="4834"/>
        </pc:sldMkLst>
      </pc:sldChg>
      <pc:sldChg chg="del">
        <pc:chgData name="Hoffman, Peter" userId="673cee94-26bd-4c2a-ab82-1b3669e2f049" providerId="ADAL" clId="{00CB08FC-D8F4-4D17-AED1-18CF40B65C32}" dt="2024-08-07T14:38:50.529" v="0" actId="2696"/>
        <pc:sldMkLst>
          <pc:docMk/>
          <pc:sldMk cId="2340443948" sldId="5385"/>
        </pc:sldMkLst>
      </pc:sldChg>
      <pc:sldChg chg="del">
        <pc:chgData name="Hoffman, Peter" userId="673cee94-26bd-4c2a-ab82-1b3669e2f049" providerId="ADAL" clId="{00CB08FC-D8F4-4D17-AED1-18CF40B65C32}" dt="2024-08-07T14:38:50.529" v="0" actId="2696"/>
        <pc:sldMkLst>
          <pc:docMk/>
          <pc:sldMk cId="1775796373" sldId="5395"/>
        </pc:sldMkLst>
      </pc:sldChg>
      <pc:sldChg chg="del">
        <pc:chgData name="Hoffman, Peter" userId="673cee94-26bd-4c2a-ab82-1b3669e2f049" providerId="ADAL" clId="{00CB08FC-D8F4-4D17-AED1-18CF40B65C32}" dt="2024-08-07T14:39:26.423" v="1" actId="2696"/>
        <pc:sldMkLst>
          <pc:docMk/>
          <pc:sldMk cId="3126198227" sldId="5457"/>
        </pc:sldMkLst>
      </pc:sldChg>
      <pc:sldChg chg="del">
        <pc:chgData name="Hoffman, Peter" userId="673cee94-26bd-4c2a-ab82-1b3669e2f049" providerId="ADAL" clId="{00CB08FC-D8F4-4D17-AED1-18CF40B65C32}" dt="2024-08-07T14:39:26.423" v="1" actId="2696"/>
        <pc:sldMkLst>
          <pc:docMk/>
          <pc:sldMk cId="2968826480" sldId="5465"/>
        </pc:sldMkLst>
      </pc:sldChg>
      <pc:sldChg chg="del">
        <pc:chgData name="Hoffman, Peter" userId="673cee94-26bd-4c2a-ab82-1b3669e2f049" providerId="ADAL" clId="{00CB08FC-D8F4-4D17-AED1-18CF40B65C32}" dt="2024-08-07T14:39:26.423" v="1" actId="2696"/>
        <pc:sldMkLst>
          <pc:docMk/>
          <pc:sldMk cId="2823243994" sldId="5466"/>
        </pc:sldMkLst>
      </pc:sldChg>
      <pc:sldChg chg="del">
        <pc:chgData name="Hoffman, Peter" userId="673cee94-26bd-4c2a-ab82-1b3669e2f049" providerId="ADAL" clId="{00CB08FC-D8F4-4D17-AED1-18CF40B65C32}" dt="2024-08-07T14:38:50.529" v="0" actId="2696"/>
        <pc:sldMkLst>
          <pc:docMk/>
          <pc:sldMk cId="1896735902" sldId="5469"/>
        </pc:sldMkLst>
      </pc:sldChg>
      <pc:sldChg chg="del">
        <pc:chgData name="Hoffman, Peter" userId="673cee94-26bd-4c2a-ab82-1b3669e2f049" providerId="ADAL" clId="{00CB08FC-D8F4-4D17-AED1-18CF40B65C32}" dt="2024-08-07T14:39:26.423" v="1" actId="2696"/>
        <pc:sldMkLst>
          <pc:docMk/>
          <pc:sldMk cId="1765433899" sldId="5480"/>
        </pc:sldMkLst>
      </pc:sldChg>
      <pc:sldChg chg="ord">
        <pc:chgData name="Hoffman, Peter" userId="673cee94-26bd-4c2a-ab82-1b3669e2f049" providerId="ADAL" clId="{00CB08FC-D8F4-4D17-AED1-18CF40B65C32}" dt="2024-08-08T14:35:33.700" v="55"/>
        <pc:sldMkLst>
          <pc:docMk/>
          <pc:sldMk cId="1684126465" sldId="5505"/>
        </pc:sldMkLst>
      </pc:sldChg>
      <pc:sldChg chg="del">
        <pc:chgData name="Hoffman, Peter" userId="673cee94-26bd-4c2a-ab82-1b3669e2f049" providerId="ADAL" clId="{00CB08FC-D8F4-4D17-AED1-18CF40B65C32}" dt="2024-08-07T14:39:26.423" v="1" actId="2696"/>
        <pc:sldMkLst>
          <pc:docMk/>
          <pc:sldMk cId="1218041085" sldId="5519"/>
        </pc:sldMkLst>
      </pc:sldChg>
    </pc:docChg>
  </pc:docChgLst>
  <pc:docChgLst>
    <pc:chgData name="Slutzky, Collin" userId="S::slutzky_c@cde.state.co.us::21f7fb5c-490d-42a4-8741-4ce78a53b03a" providerId="AD" clId="Web-{D221E845-0CA6-38B6-BE8F-FF5341B00966}"/>
    <pc:docChg chg="addSld delSld">
      <pc:chgData name="Slutzky, Collin" userId="S::slutzky_c@cde.state.co.us::21f7fb5c-490d-42a4-8741-4ce78a53b03a" providerId="AD" clId="Web-{D221E845-0CA6-38B6-BE8F-FF5341B00966}" dt="2024-08-21T22:40:18.174" v="5"/>
      <pc:docMkLst>
        <pc:docMk/>
      </pc:docMkLst>
      <pc:sldChg chg="add">
        <pc:chgData name="Slutzky, Collin" userId="S::slutzky_c@cde.state.co.us::21f7fb5c-490d-42a4-8741-4ce78a53b03a" providerId="AD" clId="Web-{D221E845-0CA6-38B6-BE8F-FF5341B00966}" dt="2024-08-21T22:39:17.955" v="3"/>
        <pc:sldMkLst>
          <pc:docMk/>
          <pc:sldMk cId="1118867174" sldId="5275"/>
        </pc:sldMkLst>
      </pc:sldChg>
      <pc:sldChg chg="add">
        <pc:chgData name="Slutzky, Collin" userId="S::slutzky_c@cde.state.co.us::21f7fb5c-490d-42a4-8741-4ce78a53b03a" providerId="AD" clId="Web-{D221E845-0CA6-38B6-BE8F-FF5341B00966}" dt="2024-08-21T22:39:17.939" v="2"/>
        <pc:sldMkLst>
          <pc:docMk/>
          <pc:sldMk cId="2916385814" sldId="5277"/>
        </pc:sldMkLst>
      </pc:sldChg>
      <pc:sldChg chg="add">
        <pc:chgData name="Slutzky, Collin" userId="S::slutzky_c@cde.state.co.us::21f7fb5c-490d-42a4-8741-4ce78a53b03a" providerId="AD" clId="Web-{D221E845-0CA6-38B6-BE8F-FF5341B00966}" dt="2024-08-21T22:39:17.892" v="0"/>
        <pc:sldMkLst>
          <pc:docMk/>
          <pc:sldMk cId="2365850526" sldId="5312"/>
        </pc:sldMkLst>
      </pc:sldChg>
      <pc:sldChg chg="add">
        <pc:chgData name="Slutzky, Collin" userId="S::slutzky_c@cde.state.co.us::21f7fb5c-490d-42a4-8741-4ce78a53b03a" providerId="AD" clId="Web-{D221E845-0CA6-38B6-BE8F-FF5341B00966}" dt="2024-08-21T22:39:17.892" v="1"/>
        <pc:sldMkLst>
          <pc:docMk/>
          <pc:sldMk cId="2815576142" sldId="5313"/>
        </pc:sldMkLst>
      </pc:sldChg>
      <pc:sldChg chg="del">
        <pc:chgData name="Slutzky, Collin" userId="S::slutzky_c@cde.state.co.us::21f7fb5c-490d-42a4-8741-4ce78a53b03a" providerId="AD" clId="Web-{D221E845-0CA6-38B6-BE8F-FF5341B00966}" dt="2024-08-21T22:40:12.908" v="4"/>
        <pc:sldMkLst>
          <pc:docMk/>
          <pc:sldMk cId="1684126465" sldId="5505"/>
        </pc:sldMkLst>
      </pc:sldChg>
      <pc:sldChg chg="add">
        <pc:chgData name="Slutzky, Collin" userId="S::slutzky_c@cde.state.co.us::21f7fb5c-490d-42a4-8741-4ce78a53b03a" providerId="AD" clId="Web-{D221E845-0CA6-38B6-BE8F-FF5341B00966}" dt="2024-08-21T22:40:18.174" v="5"/>
        <pc:sldMkLst>
          <pc:docMk/>
          <pc:sldMk cId="1232470663" sldId="5558"/>
        </pc:sldMkLst>
      </pc:sldChg>
    </pc:docChg>
  </pc:docChgLst>
  <pc:docChgLst>
    <pc:chgData name="Tribbett, Jessica" userId="S::tribbett_jessica@cde.state.co.us::b8af59d7-a86d-4166-a022-d856dc24c475" providerId="AD" clId="Web-{11F84B8A-5E9F-F8AC-0DAF-A54985F56EDD}"/>
    <pc:docChg chg="addSld delSld modSld">
      <pc:chgData name="Tribbett, Jessica" userId="S::tribbett_jessica@cde.state.co.us::b8af59d7-a86d-4166-a022-d856dc24c475" providerId="AD" clId="Web-{11F84B8A-5E9F-F8AC-0DAF-A54985F56EDD}" dt="2024-12-04T19:50:12.299" v="79" actId="20577"/>
      <pc:docMkLst>
        <pc:docMk/>
      </pc:docMkLst>
      <pc:sldChg chg="modSp add">
        <pc:chgData name="Tribbett, Jessica" userId="S::tribbett_jessica@cde.state.co.us::b8af59d7-a86d-4166-a022-d856dc24c475" providerId="AD" clId="Web-{11F84B8A-5E9F-F8AC-0DAF-A54985F56EDD}" dt="2024-12-04T19:50:12.299" v="79" actId="20577"/>
        <pc:sldMkLst>
          <pc:docMk/>
          <pc:sldMk cId="2294712313" sldId="5633"/>
        </pc:sldMkLst>
      </pc:sldChg>
      <pc:sldChg chg="add">
        <pc:chgData name="Tribbett, Jessica" userId="S::tribbett_jessica@cde.state.co.us::b8af59d7-a86d-4166-a022-d856dc24c475" providerId="AD" clId="Web-{11F84B8A-5E9F-F8AC-0DAF-A54985F56EDD}" dt="2024-12-04T19:49:20.892" v="50"/>
        <pc:sldMkLst>
          <pc:docMk/>
          <pc:sldMk cId="1642551370" sldId="5645"/>
        </pc:sldMkLst>
      </pc:sldChg>
      <pc:sldChg chg="add">
        <pc:chgData name="Tribbett, Jessica" userId="S::tribbett_jessica@cde.state.co.us::b8af59d7-a86d-4166-a022-d856dc24c475" providerId="AD" clId="Web-{11F84B8A-5E9F-F8AC-0DAF-A54985F56EDD}" dt="2024-12-04T19:49:33.345" v="55"/>
        <pc:sldMkLst>
          <pc:docMk/>
          <pc:sldMk cId="598057764" sldId="5646"/>
        </pc:sldMkLst>
      </pc:sldChg>
      <pc:sldChg chg="modSp">
        <pc:chgData name="Tribbett, Jessica" userId="S::tribbett_jessica@cde.state.co.us::b8af59d7-a86d-4166-a022-d856dc24c475" providerId="AD" clId="Web-{11F84B8A-5E9F-F8AC-0DAF-A54985F56EDD}" dt="2024-12-04T19:48:18.001" v="49"/>
        <pc:sldMkLst>
          <pc:docMk/>
          <pc:sldMk cId="500438566" sldId="5672"/>
        </pc:sldMkLst>
        <pc:graphicFrameChg chg="mod modGraphic">
          <ac:chgData name="Tribbett, Jessica" userId="S::tribbett_jessica@cde.state.co.us::b8af59d7-a86d-4166-a022-d856dc24c475" providerId="AD" clId="Web-{11F84B8A-5E9F-F8AC-0DAF-A54985F56EDD}" dt="2024-12-04T19:48:18.001" v="49"/>
          <ac:graphicFrameMkLst>
            <pc:docMk/>
            <pc:sldMk cId="500438566" sldId="5672"/>
            <ac:graphicFrameMk id="5" creationId="{5E4612F7-68C6-57CA-E918-38EF641F73CF}"/>
          </ac:graphicFrameMkLst>
        </pc:graphicFrameChg>
      </pc:sldChg>
      <pc:sldChg chg="del">
        <pc:chgData name="Tribbett, Jessica" userId="S::tribbett_jessica@cde.state.co.us::b8af59d7-a86d-4166-a022-d856dc24c475" providerId="AD" clId="Web-{11F84B8A-5E9F-F8AC-0DAF-A54985F56EDD}" dt="2024-12-04T19:49:25.376" v="54"/>
        <pc:sldMkLst>
          <pc:docMk/>
          <pc:sldMk cId="4110900880" sldId="5716"/>
        </pc:sldMkLst>
      </pc:sldChg>
      <pc:sldChg chg="del">
        <pc:chgData name="Tribbett, Jessica" userId="S::tribbett_jessica@cde.state.co.us::b8af59d7-a86d-4166-a022-d856dc24c475" providerId="AD" clId="Web-{11F84B8A-5E9F-F8AC-0DAF-A54985F56EDD}" dt="2024-12-04T19:49:25.376" v="52"/>
        <pc:sldMkLst>
          <pc:docMk/>
          <pc:sldMk cId="3546616792" sldId="5717"/>
        </pc:sldMkLst>
      </pc:sldChg>
      <pc:sldChg chg="del">
        <pc:chgData name="Tribbett, Jessica" userId="S::tribbett_jessica@cde.state.co.us::b8af59d7-a86d-4166-a022-d856dc24c475" providerId="AD" clId="Web-{11F84B8A-5E9F-F8AC-0DAF-A54985F56EDD}" dt="2024-12-04T19:49:25.376" v="53"/>
        <pc:sldMkLst>
          <pc:docMk/>
          <pc:sldMk cId="3810554323" sldId="5718"/>
        </pc:sldMkLst>
      </pc:sldChg>
    </pc:docChg>
  </pc:docChgLst>
  <pc:docChgLst>
    <pc:chgData name="Ward, Reagan" userId="27291eb4-8241-4961-9e69-8c66e34cc5b0" providerId="ADAL" clId="{874C5487-1423-481D-8640-FF1A30EB5998}"/>
    <pc:docChg chg="custSel addSld delSld modSld">
      <pc:chgData name="Ward, Reagan" userId="27291eb4-8241-4961-9e69-8c66e34cc5b0" providerId="ADAL" clId="{874C5487-1423-481D-8640-FF1A30EB5998}" dt="2024-10-17T13:21:21.060" v="3952" actId="13926"/>
      <pc:docMkLst>
        <pc:docMk/>
      </pc:docMkLst>
      <pc:sldChg chg="modSp mod">
        <pc:chgData name="Ward, Reagan" userId="27291eb4-8241-4961-9e69-8c66e34cc5b0" providerId="ADAL" clId="{874C5487-1423-481D-8640-FF1A30EB5998}" dt="2024-10-15T22:53:51.548" v="682" actId="1076"/>
        <pc:sldMkLst>
          <pc:docMk/>
          <pc:sldMk cId="4188670183" sldId="5621"/>
        </pc:sldMkLst>
      </pc:sldChg>
      <pc:sldChg chg="del">
        <pc:chgData name="Ward, Reagan" userId="27291eb4-8241-4961-9e69-8c66e34cc5b0" providerId="ADAL" clId="{874C5487-1423-481D-8640-FF1A30EB5998}" dt="2024-10-15T22:54:37.522" v="684" actId="47"/>
        <pc:sldMkLst>
          <pc:docMk/>
          <pc:sldMk cId="3911264453" sldId="5624"/>
        </pc:sldMkLst>
      </pc:sldChg>
      <pc:sldChg chg="modSp mod">
        <pc:chgData name="Ward, Reagan" userId="27291eb4-8241-4961-9e69-8c66e34cc5b0" providerId="ADAL" clId="{874C5487-1423-481D-8640-FF1A30EB5998}" dt="2024-10-17T13:20:43.146" v="3950" actId="27918"/>
        <pc:sldMkLst>
          <pc:docMk/>
          <pc:sldMk cId="3507505468" sldId="5647"/>
        </pc:sldMkLst>
      </pc:sldChg>
      <pc:sldChg chg="del">
        <pc:chgData name="Ward, Reagan" userId="27291eb4-8241-4961-9e69-8c66e34cc5b0" providerId="ADAL" clId="{874C5487-1423-481D-8640-FF1A30EB5998}" dt="2024-10-15T22:54:35.332" v="683" actId="47"/>
        <pc:sldMkLst>
          <pc:docMk/>
          <pc:sldMk cId="2241609828" sldId="5663"/>
        </pc:sldMkLst>
      </pc:sldChg>
      <pc:sldChg chg="modSp add mod">
        <pc:chgData name="Ward, Reagan" userId="27291eb4-8241-4961-9e69-8c66e34cc5b0" providerId="ADAL" clId="{874C5487-1423-481D-8640-FF1A30EB5998}" dt="2024-10-15T22:40:01.716" v="204" actId="6549"/>
        <pc:sldMkLst>
          <pc:docMk/>
          <pc:sldMk cId="500438566" sldId="5672"/>
        </pc:sldMkLst>
        <pc:spChg chg="mod">
          <ac:chgData name="Ward, Reagan" userId="27291eb4-8241-4961-9e69-8c66e34cc5b0" providerId="ADAL" clId="{874C5487-1423-481D-8640-FF1A30EB5998}" dt="2024-10-15T22:40:01.716" v="204" actId="6549"/>
          <ac:spMkLst>
            <pc:docMk/>
            <pc:sldMk cId="500438566" sldId="5672"/>
            <ac:spMk id="2" creationId="{4B7FF1C4-2323-7F44-D7D7-3B31FDABA823}"/>
          </ac:spMkLst>
        </pc:spChg>
        <pc:spChg chg="mod">
          <ac:chgData name="Ward, Reagan" userId="27291eb4-8241-4961-9e69-8c66e34cc5b0" providerId="ADAL" clId="{874C5487-1423-481D-8640-FF1A30EB5998}" dt="2024-10-15T22:39:28.913" v="200" actId="1076"/>
          <ac:spMkLst>
            <pc:docMk/>
            <pc:sldMk cId="500438566" sldId="5672"/>
            <ac:spMk id="3" creationId="{6BF4B97E-13F4-8EB1-7148-584349E80E76}"/>
          </ac:spMkLst>
        </pc:spChg>
        <pc:graphicFrameChg chg="mod modGraphic">
          <ac:chgData name="Ward, Reagan" userId="27291eb4-8241-4961-9e69-8c66e34cc5b0" providerId="ADAL" clId="{874C5487-1423-481D-8640-FF1A30EB5998}" dt="2024-10-15T22:39:26.053" v="199" actId="1076"/>
          <ac:graphicFrameMkLst>
            <pc:docMk/>
            <pc:sldMk cId="500438566" sldId="5672"/>
            <ac:graphicFrameMk id="5" creationId="{5E4612F7-68C6-57CA-E918-38EF641F73CF}"/>
          </ac:graphicFrameMkLst>
        </pc:graphicFrameChg>
      </pc:sldChg>
      <pc:sldChg chg="addSp delSp modSp new mod modClrScheme chgLayout">
        <pc:chgData name="Ward, Reagan" userId="27291eb4-8241-4961-9e69-8c66e34cc5b0" providerId="ADAL" clId="{874C5487-1423-481D-8640-FF1A30EB5998}" dt="2024-10-17T13:21:21.060" v="3952" actId="13926"/>
        <pc:sldMkLst>
          <pc:docMk/>
          <pc:sldMk cId="255215457" sldId="5673"/>
        </pc:sldMkLst>
      </pc:sldChg>
      <pc:sldChg chg="addSp delSp modSp new mod modClrScheme chgLayout">
        <pc:chgData name="Ward, Reagan" userId="27291eb4-8241-4961-9e69-8c66e34cc5b0" providerId="ADAL" clId="{874C5487-1423-481D-8640-FF1A30EB5998}" dt="2024-10-16T22:13:04.863" v="3935" actId="962"/>
        <pc:sldMkLst>
          <pc:docMk/>
          <pc:sldMk cId="1333253096" sldId="5674"/>
        </pc:sldMkLst>
      </pc:sldChg>
    </pc:docChg>
  </pc:docChgLst>
  <pc:docChgLst>
    <pc:chgData name="Severson, Annette" userId="199f3c28-b733-4b36-8b0e-b7eb6984ff94" providerId="ADAL" clId="{837D1321-6DC9-4210-87EC-BDBE137E27F9}"/>
    <pc:docChg chg="undo custSel addSld modSld">
      <pc:chgData name="Severson, Annette" userId="199f3c28-b733-4b36-8b0e-b7eb6984ff94" providerId="ADAL" clId="{837D1321-6DC9-4210-87EC-BDBE137E27F9}" dt="2024-07-30T15:18:40.133" v="94" actId="20577"/>
      <pc:docMkLst>
        <pc:docMk/>
      </pc:docMkLst>
      <pc:sldChg chg="add">
        <pc:chgData name="Severson, Annette" userId="199f3c28-b733-4b36-8b0e-b7eb6984ff94" providerId="ADAL" clId="{837D1321-6DC9-4210-87EC-BDBE137E27F9}" dt="2024-07-30T15:16:03.821" v="0"/>
        <pc:sldMkLst>
          <pc:docMk/>
          <pc:sldMk cId="646200145" sldId="5526"/>
        </pc:sldMkLst>
      </pc:sldChg>
      <pc:sldChg chg="add">
        <pc:chgData name="Severson, Annette" userId="199f3c28-b733-4b36-8b0e-b7eb6984ff94" providerId="ADAL" clId="{837D1321-6DC9-4210-87EC-BDBE137E27F9}" dt="2024-07-30T15:16:03.821" v="0"/>
        <pc:sldMkLst>
          <pc:docMk/>
          <pc:sldMk cId="420484711" sldId="5527"/>
        </pc:sldMkLst>
      </pc:sldChg>
      <pc:sldChg chg="add">
        <pc:chgData name="Severson, Annette" userId="199f3c28-b733-4b36-8b0e-b7eb6984ff94" providerId="ADAL" clId="{837D1321-6DC9-4210-87EC-BDBE137E27F9}" dt="2024-07-30T15:16:03.821" v="0"/>
        <pc:sldMkLst>
          <pc:docMk/>
          <pc:sldMk cId="1508416403" sldId="5528"/>
        </pc:sldMkLst>
      </pc:sldChg>
      <pc:sldChg chg="add">
        <pc:chgData name="Severson, Annette" userId="199f3c28-b733-4b36-8b0e-b7eb6984ff94" providerId="ADAL" clId="{837D1321-6DC9-4210-87EC-BDBE137E27F9}" dt="2024-07-30T15:16:03.821" v="0"/>
        <pc:sldMkLst>
          <pc:docMk/>
          <pc:sldMk cId="2824051488" sldId="5529"/>
        </pc:sldMkLst>
      </pc:sldChg>
    </pc:docChg>
  </pc:docChgLst>
  <pc:docChgLst>
    <pc:chgData name="Ward, Reagan" userId="27291eb4-8241-4961-9e69-8c66e34cc5b0" providerId="ADAL" clId="{12B9B76C-5BEA-4342-91A2-E0CF28E6E57A}"/>
    <pc:docChg chg="custSel delSld modSld">
      <pc:chgData name="Ward, Reagan" userId="27291eb4-8241-4961-9e69-8c66e34cc5b0" providerId="ADAL" clId="{12B9B76C-5BEA-4342-91A2-E0CF28E6E57A}" dt="2024-09-04T20:13:13.755" v="97" actId="2165"/>
      <pc:docMkLst>
        <pc:docMk/>
      </pc:docMkLst>
      <pc:sldChg chg="del">
        <pc:chgData name="Ward, Reagan" userId="27291eb4-8241-4961-9e69-8c66e34cc5b0" providerId="ADAL" clId="{12B9B76C-5BEA-4342-91A2-E0CF28E6E57A}" dt="2024-09-04T20:12:26.974" v="96" actId="47"/>
        <pc:sldMkLst>
          <pc:docMk/>
          <pc:sldMk cId="619942572" sldId="5456"/>
        </pc:sldMkLst>
      </pc:sldChg>
      <pc:sldChg chg="del">
        <pc:chgData name="Ward, Reagan" userId="27291eb4-8241-4961-9e69-8c66e34cc5b0" providerId="ADAL" clId="{12B9B76C-5BEA-4342-91A2-E0CF28E6E57A}" dt="2024-09-04T20:12:26.974" v="96" actId="47"/>
        <pc:sldMkLst>
          <pc:docMk/>
          <pc:sldMk cId="3938661135" sldId="5530"/>
        </pc:sldMkLst>
      </pc:sldChg>
      <pc:sldChg chg="del">
        <pc:chgData name="Ward, Reagan" userId="27291eb4-8241-4961-9e69-8c66e34cc5b0" providerId="ADAL" clId="{12B9B76C-5BEA-4342-91A2-E0CF28E6E57A}" dt="2024-09-04T20:12:26.974" v="96" actId="47"/>
        <pc:sldMkLst>
          <pc:docMk/>
          <pc:sldMk cId="2812061006" sldId="5559"/>
        </pc:sldMkLst>
      </pc:sldChg>
      <pc:sldChg chg="del">
        <pc:chgData name="Ward, Reagan" userId="27291eb4-8241-4961-9e69-8c66e34cc5b0" providerId="ADAL" clId="{12B9B76C-5BEA-4342-91A2-E0CF28E6E57A}" dt="2024-09-04T20:12:26.974" v="96" actId="47"/>
        <pc:sldMkLst>
          <pc:docMk/>
          <pc:sldMk cId="2971538637" sldId="5560"/>
        </pc:sldMkLst>
      </pc:sldChg>
      <pc:sldChg chg="del">
        <pc:chgData name="Ward, Reagan" userId="27291eb4-8241-4961-9e69-8c66e34cc5b0" providerId="ADAL" clId="{12B9B76C-5BEA-4342-91A2-E0CF28E6E57A}" dt="2024-09-04T20:12:26.974" v="96" actId="47"/>
        <pc:sldMkLst>
          <pc:docMk/>
          <pc:sldMk cId="299511397" sldId="5573"/>
        </pc:sldMkLst>
      </pc:sldChg>
    </pc:docChg>
  </pc:docChgLst>
  <pc:docChgLst>
    <pc:chgData name="McRee, Rebecca" userId="S::mcree_r@cde.state.co.us::3a10fa13-9d60-4c0b-b361-471945732c34" providerId="AD" clId="Web-{F6C0F4C7-5362-B481-4FF5-EFBF92CBEAF1}"/>
    <pc:docChg chg="modSld">
      <pc:chgData name="McRee, Rebecca" userId="S::mcree_r@cde.state.co.us::3a10fa13-9d60-4c0b-b361-471945732c34" providerId="AD" clId="Web-{F6C0F4C7-5362-B481-4FF5-EFBF92CBEAF1}" dt="2024-08-22T13:40:59.015" v="3" actId="20577"/>
      <pc:docMkLst>
        <pc:docMk/>
      </pc:docMkLst>
      <pc:sldChg chg="modSp">
        <pc:chgData name="McRee, Rebecca" userId="S::mcree_r@cde.state.co.us::3a10fa13-9d60-4c0b-b361-471945732c34" providerId="AD" clId="Web-{F6C0F4C7-5362-B481-4FF5-EFBF92CBEAF1}" dt="2024-08-22T13:40:59.015" v="3" actId="20577"/>
        <pc:sldMkLst>
          <pc:docMk/>
          <pc:sldMk cId="2023168082" sldId="5497"/>
        </pc:sldMkLst>
      </pc:sldChg>
    </pc:docChg>
  </pc:docChgLst>
  <pc:docChgLst>
    <pc:chgData name="Gudka, Dawna" userId="823cceae-331b-41d6-9a63-34ad6d1db55c" providerId="ADAL" clId="{702EF09D-0767-4653-8F8F-168A40EEE050}"/>
    <pc:docChg chg="custSel addSld modSld">
      <pc:chgData name="Gudka, Dawna" userId="823cceae-331b-41d6-9a63-34ad6d1db55c" providerId="ADAL" clId="{702EF09D-0767-4653-8F8F-168A40EEE050}" dt="2024-10-03T12:43:42.821" v="558" actId="1076"/>
      <pc:docMkLst>
        <pc:docMk/>
      </pc:docMkLst>
      <pc:sldChg chg="addSp delSp modSp mod">
        <pc:chgData name="Gudka, Dawna" userId="823cceae-331b-41d6-9a63-34ad6d1db55c" providerId="ADAL" clId="{702EF09D-0767-4653-8F8F-168A40EEE050}" dt="2024-10-03T12:36:47.975" v="347" actId="962"/>
        <pc:sldMkLst>
          <pc:docMk/>
          <pc:sldMk cId="2584461513" sldId="5653"/>
        </pc:sldMkLst>
      </pc:sldChg>
      <pc:sldChg chg="delSp modSp mod">
        <pc:chgData name="Gudka, Dawna" userId="823cceae-331b-41d6-9a63-34ad6d1db55c" providerId="ADAL" clId="{702EF09D-0767-4653-8F8F-168A40EEE050}" dt="2024-10-03T12:43:27.926" v="557" actId="13244"/>
        <pc:sldMkLst>
          <pc:docMk/>
          <pc:sldMk cId="1900829240" sldId="5654"/>
        </pc:sldMkLst>
      </pc:sldChg>
      <pc:sldChg chg="addSp delSp modSp new mod">
        <pc:chgData name="Gudka, Dawna" userId="823cceae-331b-41d6-9a63-34ad6d1db55c" providerId="ADAL" clId="{702EF09D-0767-4653-8F8F-168A40EEE050}" dt="2024-10-03T12:43:42.821" v="558" actId="1076"/>
        <pc:sldMkLst>
          <pc:docMk/>
          <pc:sldMk cId="713185014" sldId="5655"/>
        </pc:sldMkLst>
      </pc:sldChg>
    </pc:docChg>
  </pc:docChgLst>
  <pc:docChgLst>
    <pc:chgData name="McRee, Rebecca" userId="S::mcree_r@cde.state.co.us::3a10fa13-9d60-4c0b-b361-471945732c34" providerId="AD" clId="Web-{9368AB61-2627-028A-439D-DBD19BC9E499}"/>
    <pc:docChg chg="addSld delSld modSld sldOrd">
      <pc:chgData name="McRee, Rebecca" userId="S::mcree_r@cde.state.co.us::3a10fa13-9d60-4c0b-b361-471945732c34" providerId="AD" clId="Web-{9368AB61-2627-028A-439D-DBD19BC9E499}" dt="2024-11-06T03:21:30.866" v="1062" actId="20577"/>
      <pc:docMkLst>
        <pc:docMk/>
      </pc:docMkLst>
      <pc:sldChg chg="del">
        <pc:chgData name="McRee, Rebecca" userId="S::mcree_r@cde.state.co.us::3a10fa13-9d60-4c0b-b361-471945732c34" providerId="AD" clId="Web-{9368AB61-2627-028A-439D-DBD19BC9E499}" dt="2024-11-06T02:40:08.254" v="1"/>
        <pc:sldMkLst>
          <pc:docMk/>
          <pc:sldMk cId="1039979550" sldId="5495"/>
        </pc:sldMkLst>
      </pc:sldChg>
      <pc:sldChg chg="del">
        <pc:chgData name="McRee, Rebecca" userId="S::mcree_r@cde.state.co.us::3a10fa13-9d60-4c0b-b361-471945732c34" providerId="AD" clId="Web-{9368AB61-2627-028A-439D-DBD19BC9E499}" dt="2024-11-06T02:40:12.473" v="2"/>
        <pc:sldMkLst>
          <pc:docMk/>
          <pc:sldMk cId="2421796188" sldId="5518"/>
        </pc:sldMkLst>
      </pc:sldChg>
      <pc:sldChg chg="modSp ord">
        <pc:chgData name="McRee, Rebecca" userId="S::mcree_r@cde.state.co.us::3a10fa13-9d60-4c0b-b361-471945732c34" providerId="AD" clId="Web-{9368AB61-2627-028A-439D-DBD19BC9E499}" dt="2024-11-06T02:41:42.741" v="42"/>
        <pc:sldMkLst>
          <pc:docMk/>
          <pc:sldMk cId="1925961931" sldId="5523"/>
        </pc:sldMkLst>
      </pc:sldChg>
      <pc:sldChg chg="modSp ord">
        <pc:chgData name="McRee, Rebecca" userId="S::mcree_r@cde.state.co.us::3a10fa13-9d60-4c0b-b361-471945732c34" providerId="AD" clId="Web-{9368AB61-2627-028A-439D-DBD19BC9E499}" dt="2024-11-06T02:43:10.385" v="54" actId="20577"/>
        <pc:sldMkLst>
          <pc:docMk/>
          <pc:sldMk cId="312004372" sldId="5524"/>
        </pc:sldMkLst>
      </pc:sldChg>
      <pc:sldChg chg="del">
        <pc:chgData name="McRee, Rebecca" userId="S::mcree_r@cde.state.co.us::3a10fa13-9d60-4c0b-b361-471945732c34" providerId="AD" clId="Web-{9368AB61-2627-028A-439D-DBD19BC9E499}" dt="2024-11-06T02:39:59.222" v="0"/>
        <pc:sldMkLst>
          <pc:docMk/>
          <pc:sldMk cId="4247325259" sldId="5541"/>
        </pc:sldMkLst>
      </pc:sldChg>
      <pc:sldChg chg="del">
        <pc:chgData name="McRee, Rebecca" userId="S::mcree_r@cde.state.co.us::3a10fa13-9d60-4c0b-b361-471945732c34" providerId="AD" clId="Web-{9368AB61-2627-028A-439D-DBD19BC9E499}" dt="2024-11-06T02:40:15.817" v="3"/>
        <pc:sldMkLst>
          <pc:docMk/>
          <pc:sldMk cId="735598476" sldId="5543"/>
        </pc:sldMkLst>
      </pc:sldChg>
      <pc:sldChg chg="del">
        <pc:chgData name="McRee, Rebecca" userId="S::mcree_r@cde.state.co.us::3a10fa13-9d60-4c0b-b361-471945732c34" providerId="AD" clId="Web-{9368AB61-2627-028A-439D-DBD19BC9E499}" dt="2024-11-06T02:40:18.895" v="4"/>
        <pc:sldMkLst>
          <pc:docMk/>
          <pc:sldMk cId="2937112473" sldId="5565"/>
        </pc:sldMkLst>
      </pc:sldChg>
      <pc:sldChg chg="modSp new ord">
        <pc:chgData name="McRee, Rebecca" userId="S::mcree_r@cde.state.co.us::3a10fa13-9d60-4c0b-b361-471945732c34" providerId="AD" clId="Web-{9368AB61-2627-028A-439D-DBD19BC9E499}" dt="2024-11-06T03:21:30.866" v="1062" actId="20577"/>
        <pc:sldMkLst>
          <pc:docMk/>
          <pc:sldMk cId="1801856427" sldId="5683"/>
        </pc:sldMkLst>
      </pc:sldChg>
      <pc:sldChg chg="modSp new ord">
        <pc:chgData name="McRee, Rebecca" userId="S::mcree_r@cde.state.co.us::3a10fa13-9d60-4c0b-b361-471945732c34" providerId="AD" clId="Web-{9368AB61-2627-028A-439D-DBD19BC9E499}" dt="2024-11-06T03:15:17.291" v="950" actId="20577"/>
        <pc:sldMkLst>
          <pc:docMk/>
          <pc:sldMk cId="829353435" sldId="5684"/>
        </pc:sldMkLst>
      </pc:sldChg>
      <pc:sldChg chg="addSp delSp modSp new del">
        <pc:chgData name="McRee, Rebecca" userId="S::mcree_r@cde.state.co.us::3a10fa13-9d60-4c0b-b361-471945732c34" providerId="AD" clId="Web-{9368AB61-2627-028A-439D-DBD19BC9E499}" dt="2024-11-06T02:58:00.320" v="197"/>
        <pc:sldMkLst>
          <pc:docMk/>
          <pc:sldMk cId="253208324" sldId="5685"/>
        </pc:sldMkLst>
      </pc:sldChg>
      <pc:sldChg chg="modSp new ord">
        <pc:chgData name="McRee, Rebecca" userId="S::mcree_r@cde.state.co.us::3a10fa13-9d60-4c0b-b361-471945732c34" providerId="AD" clId="Web-{9368AB61-2627-028A-439D-DBD19BC9E499}" dt="2024-11-06T03:15:26.213" v="951" actId="20577"/>
        <pc:sldMkLst>
          <pc:docMk/>
          <pc:sldMk cId="2226887485" sldId="5685"/>
        </pc:sldMkLst>
      </pc:sldChg>
      <pc:sldChg chg="modSp new ord">
        <pc:chgData name="McRee, Rebecca" userId="S::mcree_r@cde.state.co.us::3a10fa13-9d60-4c0b-b361-471945732c34" providerId="AD" clId="Web-{9368AB61-2627-028A-439D-DBD19BC9E499}" dt="2024-11-06T03:15:31.291" v="952" actId="20577"/>
        <pc:sldMkLst>
          <pc:docMk/>
          <pc:sldMk cId="868062518" sldId="5686"/>
        </pc:sldMkLst>
      </pc:sldChg>
      <pc:sldChg chg="modSp new">
        <pc:chgData name="McRee, Rebecca" userId="S::mcree_r@cde.state.co.us::3a10fa13-9d60-4c0b-b361-471945732c34" providerId="AD" clId="Web-{9368AB61-2627-028A-439D-DBD19BC9E499}" dt="2024-11-06T03:16:41.512" v="983" actId="20577"/>
        <pc:sldMkLst>
          <pc:docMk/>
          <pc:sldMk cId="1068357804" sldId="5687"/>
        </pc:sldMkLst>
      </pc:sldChg>
    </pc:docChg>
  </pc:docChgLst>
  <pc:docChgLst>
    <pc:chgData name="Chaffin,Melissa" userId="S::chaffin_m@cde.state.co.us::21f0136b-23e1-4eef-9c4f-f29e4cc3ac56" providerId="AD" clId="Web-{00D985C2-2ACB-331B-C61D-1EA900F85C28}"/>
    <pc:docChg chg="delSld modSld">
      <pc:chgData name="Chaffin,Melissa" userId="S::chaffin_m@cde.state.co.us::21f0136b-23e1-4eef-9c4f-f29e4cc3ac56" providerId="AD" clId="Web-{00D985C2-2ACB-331B-C61D-1EA900F85C28}" dt="2024-05-15T21:46:58.865" v="536" actId="20577"/>
      <pc:docMkLst>
        <pc:docMk/>
      </pc:docMkLst>
      <pc:sldChg chg="modSp">
        <pc:chgData name="Chaffin,Melissa" userId="S::chaffin_m@cde.state.co.us::21f0136b-23e1-4eef-9c4f-f29e4cc3ac56" providerId="AD" clId="Web-{00D985C2-2ACB-331B-C61D-1EA900F85C28}" dt="2024-05-15T21:43:06.159" v="470" actId="20577"/>
        <pc:sldMkLst>
          <pc:docMk/>
          <pc:sldMk cId="792433865" sldId="266"/>
        </pc:sldMkLst>
      </pc:sldChg>
      <pc:sldChg chg="modSp del">
        <pc:chgData name="Chaffin,Melissa" userId="S::chaffin_m@cde.state.co.us::21f0136b-23e1-4eef-9c4f-f29e4cc3ac56" providerId="AD" clId="Web-{00D985C2-2ACB-331B-C61D-1EA900F85C28}" dt="2024-05-15T21:41:29.642" v="429"/>
        <pc:sldMkLst>
          <pc:docMk/>
          <pc:sldMk cId="2627597655" sldId="269"/>
        </pc:sldMkLst>
      </pc:sldChg>
      <pc:sldChg chg="modSp">
        <pc:chgData name="Chaffin,Melissa" userId="S::chaffin_m@cde.state.co.us::21f0136b-23e1-4eef-9c4f-f29e4cc3ac56" providerId="AD" clId="Web-{00D985C2-2ACB-331B-C61D-1EA900F85C28}" dt="2024-05-15T21:46:58.865" v="536" actId="20577"/>
        <pc:sldMkLst>
          <pc:docMk/>
          <pc:sldMk cId="997716315" sldId="270"/>
        </pc:sldMkLst>
      </pc:sldChg>
    </pc:docChg>
  </pc:docChgLst>
  <pc:docChgLst>
    <pc:chgData name="Heitman, Lindsey" userId="a9773a47-99d2-4599-9377-6d37e9ec0bd3" providerId="ADAL" clId="{67AEE926-4C8B-446E-9582-8F6A5ADE509D}"/>
    <pc:docChg chg="custSel modSld">
      <pc:chgData name="Heitman, Lindsey" userId="a9773a47-99d2-4599-9377-6d37e9ec0bd3" providerId="ADAL" clId="{67AEE926-4C8B-446E-9582-8F6A5ADE509D}" dt="2024-10-02T19:19:51.889" v="120" actId="478"/>
      <pc:docMkLst>
        <pc:docMk/>
      </pc:docMkLst>
      <pc:sldChg chg="addSp delSp modSp mod">
        <pc:chgData name="Heitman, Lindsey" userId="a9773a47-99d2-4599-9377-6d37e9ec0bd3" providerId="ADAL" clId="{67AEE926-4C8B-446E-9582-8F6A5ADE509D}" dt="2024-10-02T19:19:51.889" v="120" actId="478"/>
        <pc:sldMkLst>
          <pc:docMk/>
          <pc:sldMk cId="4082004543" sldId="5652"/>
        </pc:sldMkLst>
      </pc:sldChg>
    </pc:docChg>
  </pc:docChgLst>
  <pc:docChgLst>
    <pc:chgData name="Wenzel, Brooke" userId="672bf8d3-b15b-4e02-a6d1-39319a0df09b" providerId="ADAL" clId="{526A2B99-29C4-4C0F-8CF0-FF3D2C59AD40}"/>
    <pc:docChg chg="custSel modSld">
      <pc:chgData name="Wenzel, Brooke" userId="672bf8d3-b15b-4e02-a6d1-39319a0df09b" providerId="ADAL" clId="{526A2B99-29C4-4C0F-8CF0-FF3D2C59AD40}" dt="2024-05-29T13:03:36.972" v="44" actId="20577"/>
      <pc:docMkLst>
        <pc:docMk/>
      </pc:docMkLst>
      <pc:sldChg chg="modSp mod">
        <pc:chgData name="Wenzel, Brooke" userId="672bf8d3-b15b-4e02-a6d1-39319a0df09b" providerId="ADAL" clId="{526A2B99-29C4-4C0F-8CF0-FF3D2C59AD40}" dt="2024-05-29T13:03:19.542" v="1" actId="27636"/>
        <pc:sldMkLst>
          <pc:docMk/>
          <pc:sldMk cId="68699369" sldId="5309"/>
        </pc:sldMkLst>
      </pc:sldChg>
    </pc:docChg>
  </pc:docChgLst>
  <pc:docChgLst>
    <pc:chgData name="Severson, Annette" userId="199f3c28-b733-4b36-8b0e-b7eb6984ff94" providerId="ADAL" clId="{ACE50045-CB3F-4C00-AB1D-23C8230B6AA7}"/>
    <pc:docChg chg="undo custSel addSld modSld">
      <pc:chgData name="Severson, Annette" userId="199f3c28-b733-4b36-8b0e-b7eb6984ff94" providerId="ADAL" clId="{ACE50045-CB3F-4C00-AB1D-23C8230B6AA7}" dt="2024-10-29T14:04:47.627" v="213" actId="20577"/>
      <pc:docMkLst>
        <pc:docMk/>
      </pc:docMkLst>
      <pc:sldChg chg="add">
        <pc:chgData name="Severson, Annette" userId="199f3c28-b733-4b36-8b0e-b7eb6984ff94" providerId="ADAL" clId="{ACE50045-CB3F-4C00-AB1D-23C8230B6AA7}" dt="2024-10-29T14:01:14.182" v="0"/>
        <pc:sldMkLst>
          <pc:docMk/>
          <pc:sldMk cId="1720555448" sldId="5312"/>
        </pc:sldMkLst>
      </pc:sldChg>
      <pc:sldChg chg="modSp add mod">
        <pc:chgData name="Severson, Annette" userId="199f3c28-b733-4b36-8b0e-b7eb6984ff94" providerId="ADAL" clId="{ACE50045-CB3F-4C00-AB1D-23C8230B6AA7}" dt="2024-10-29T14:01:14.394" v="2" actId="27636"/>
        <pc:sldMkLst>
          <pc:docMk/>
          <pc:sldMk cId="1135109802" sldId="5313"/>
        </pc:sldMkLst>
      </pc:sldChg>
      <pc:sldChg chg="modSp add mod">
        <pc:chgData name="Severson, Annette" userId="199f3c28-b733-4b36-8b0e-b7eb6984ff94" providerId="ADAL" clId="{ACE50045-CB3F-4C00-AB1D-23C8230B6AA7}" dt="2024-10-29T14:03:46.766" v="162"/>
        <pc:sldMkLst>
          <pc:docMk/>
          <pc:sldMk cId="1125029257" sldId="5590"/>
        </pc:sldMkLst>
      </pc:sldChg>
      <pc:sldChg chg="modSp add mod">
        <pc:chgData name="Severson, Annette" userId="199f3c28-b733-4b36-8b0e-b7eb6984ff94" providerId="ADAL" clId="{ACE50045-CB3F-4C00-AB1D-23C8230B6AA7}" dt="2024-10-29T14:02:37.801" v="40" actId="20577"/>
        <pc:sldMkLst>
          <pc:docMk/>
          <pc:sldMk cId="3805491149" sldId="5591"/>
        </pc:sldMkLst>
      </pc:sldChg>
    </pc:docChg>
  </pc:docChgLst>
  <pc:docChgLst>
    <pc:chgData name="Ward, Reagan" userId="27291eb4-8241-4961-9e69-8c66e34cc5b0" providerId="ADAL" clId="{B1212C89-0C1F-4FCA-850B-764C66D906EE}"/>
    <pc:docChg chg="custSel addSld delSld modSld">
      <pc:chgData name="Ward, Reagan" userId="27291eb4-8241-4961-9e69-8c66e34cc5b0" providerId="ADAL" clId="{B1212C89-0C1F-4FCA-850B-764C66D906EE}" dt="2024-05-09T15:04:34.702" v="520" actId="478"/>
      <pc:docMkLst>
        <pc:docMk/>
      </pc:docMkLst>
      <pc:sldChg chg="del">
        <pc:chgData name="Ward, Reagan" userId="27291eb4-8241-4961-9e69-8c66e34cc5b0" providerId="ADAL" clId="{B1212C89-0C1F-4FCA-850B-764C66D906EE}" dt="2024-05-08T19:05:57.419" v="1" actId="47"/>
        <pc:sldMkLst>
          <pc:docMk/>
          <pc:sldMk cId="704153224" sldId="264"/>
        </pc:sldMkLst>
      </pc:sldChg>
      <pc:sldChg chg="del">
        <pc:chgData name="Ward, Reagan" userId="27291eb4-8241-4961-9e69-8c66e34cc5b0" providerId="ADAL" clId="{B1212C89-0C1F-4FCA-850B-764C66D906EE}" dt="2024-05-08T19:05:57.419" v="1" actId="47"/>
        <pc:sldMkLst>
          <pc:docMk/>
          <pc:sldMk cId="792433865" sldId="266"/>
        </pc:sldMkLst>
      </pc:sldChg>
      <pc:sldChg chg="del">
        <pc:chgData name="Ward, Reagan" userId="27291eb4-8241-4961-9e69-8c66e34cc5b0" providerId="ADAL" clId="{B1212C89-0C1F-4FCA-850B-764C66D906EE}" dt="2024-05-08T19:05:57.419" v="1" actId="47"/>
        <pc:sldMkLst>
          <pc:docMk/>
          <pc:sldMk cId="2933628171" sldId="268"/>
        </pc:sldMkLst>
      </pc:sldChg>
      <pc:sldChg chg="del">
        <pc:chgData name="Ward, Reagan" userId="27291eb4-8241-4961-9e69-8c66e34cc5b0" providerId="ADAL" clId="{B1212C89-0C1F-4FCA-850B-764C66D906EE}" dt="2024-05-08T19:05:57.419" v="1" actId="47"/>
        <pc:sldMkLst>
          <pc:docMk/>
          <pc:sldMk cId="2627597655" sldId="269"/>
        </pc:sldMkLst>
      </pc:sldChg>
      <pc:sldChg chg="del">
        <pc:chgData name="Ward, Reagan" userId="27291eb4-8241-4961-9e69-8c66e34cc5b0" providerId="ADAL" clId="{B1212C89-0C1F-4FCA-850B-764C66D906EE}" dt="2024-05-08T19:05:57.419" v="1" actId="47"/>
        <pc:sldMkLst>
          <pc:docMk/>
          <pc:sldMk cId="997716315" sldId="270"/>
        </pc:sldMkLst>
      </pc:sldChg>
      <pc:sldChg chg="del">
        <pc:chgData name="Ward, Reagan" userId="27291eb4-8241-4961-9e69-8c66e34cc5b0" providerId="ADAL" clId="{B1212C89-0C1F-4FCA-850B-764C66D906EE}" dt="2024-05-08T19:05:57.419" v="1" actId="47"/>
        <pc:sldMkLst>
          <pc:docMk/>
          <pc:sldMk cId="462835190" sldId="4696"/>
        </pc:sldMkLst>
      </pc:sldChg>
      <pc:sldChg chg="del">
        <pc:chgData name="Ward, Reagan" userId="27291eb4-8241-4961-9e69-8c66e34cc5b0" providerId="ADAL" clId="{B1212C89-0C1F-4FCA-850B-764C66D906EE}" dt="2024-05-08T19:05:57.419" v="1" actId="47"/>
        <pc:sldMkLst>
          <pc:docMk/>
          <pc:sldMk cId="1991320786" sldId="4834"/>
        </pc:sldMkLst>
      </pc:sldChg>
      <pc:sldChg chg="del">
        <pc:chgData name="Ward, Reagan" userId="27291eb4-8241-4961-9e69-8c66e34cc5b0" providerId="ADAL" clId="{B1212C89-0C1F-4FCA-850B-764C66D906EE}" dt="2024-05-08T19:05:57.419" v="1" actId="47"/>
        <pc:sldMkLst>
          <pc:docMk/>
          <pc:sldMk cId="3017123571" sldId="5279"/>
        </pc:sldMkLst>
      </pc:sldChg>
      <pc:sldChg chg="del">
        <pc:chgData name="Ward, Reagan" userId="27291eb4-8241-4961-9e69-8c66e34cc5b0" providerId="ADAL" clId="{B1212C89-0C1F-4FCA-850B-764C66D906EE}" dt="2024-05-08T19:05:57.419" v="1" actId="47"/>
        <pc:sldMkLst>
          <pc:docMk/>
          <pc:sldMk cId="1696118646" sldId="5296"/>
        </pc:sldMkLst>
      </pc:sldChg>
      <pc:sldChg chg="del">
        <pc:chgData name="Ward, Reagan" userId="27291eb4-8241-4961-9e69-8c66e34cc5b0" providerId="ADAL" clId="{B1212C89-0C1F-4FCA-850B-764C66D906EE}" dt="2024-05-08T19:05:57.419" v="1" actId="47"/>
        <pc:sldMkLst>
          <pc:docMk/>
          <pc:sldMk cId="2941789031" sldId="5298"/>
        </pc:sldMkLst>
      </pc:sldChg>
      <pc:sldChg chg="del">
        <pc:chgData name="Ward, Reagan" userId="27291eb4-8241-4961-9e69-8c66e34cc5b0" providerId="ADAL" clId="{B1212C89-0C1F-4FCA-850B-764C66D906EE}" dt="2024-05-08T19:05:57.419" v="1" actId="47"/>
        <pc:sldMkLst>
          <pc:docMk/>
          <pc:sldMk cId="308806799" sldId="5299"/>
        </pc:sldMkLst>
      </pc:sldChg>
      <pc:sldChg chg="del">
        <pc:chgData name="Ward, Reagan" userId="27291eb4-8241-4961-9e69-8c66e34cc5b0" providerId="ADAL" clId="{B1212C89-0C1F-4FCA-850B-764C66D906EE}" dt="2024-05-08T19:05:57.419" v="1" actId="47"/>
        <pc:sldMkLst>
          <pc:docMk/>
          <pc:sldMk cId="94867858" sldId="5301"/>
        </pc:sldMkLst>
      </pc:sldChg>
      <pc:sldChg chg="del">
        <pc:chgData name="Ward, Reagan" userId="27291eb4-8241-4961-9e69-8c66e34cc5b0" providerId="ADAL" clId="{B1212C89-0C1F-4FCA-850B-764C66D906EE}" dt="2024-05-08T19:05:57.419" v="1" actId="47"/>
        <pc:sldMkLst>
          <pc:docMk/>
          <pc:sldMk cId="2925374892" sldId="5307"/>
        </pc:sldMkLst>
      </pc:sldChg>
      <pc:sldChg chg="del">
        <pc:chgData name="Ward, Reagan" userId="27291eb4-8241-4961-9e69-8c66e34cc5b0" providerId="ADAL" clId="{B1212C89-0C1F-4FCA-850B-764C66D906EE}" dt="2024-05-08T19:05:57.419" v="1" actId="47"/>
        <pc:sldMkLst>
          <pc:docMk/>
          <pc:sldMk cId="2187083967" sldId="5308"/>
        </pc:sldMkLst>
      </pc:sldChg>
      <pc:sldChg chg="del">
        <pc:chgData name="Ward, Reagan" userId="27291eb4-8241-4961-9e69-8c66e34cc5b0" providerId="ADAL" clId="{B1212C89-0C1F-4FCA-850B-764C66D906EE}" dt="2024-05-08T19:05:57.419" v="1" actId="47"/>
        <pc:sldMkLst>
          <pc:docMk/>
          <pc:sldMk cId="68699369" sldId="5309"/>
        </pc:sldMkLst>
      </pc:sldChg>
      <pc:sldChg chg="del">
        <pc:chgData name="Ward, Reagan" userId="27291eb4-8241-4961-9e69-8c66e34cc5b0" providerId="ADAL" clId="{B1212C89-0C1F-4FCA-850B-764C66D906EE}" dt="2024-05-08T19:05:57.419" v="1" actId="47"/>
        <pc:sldMkLst>
          <pc:docMk/>
          <pc:sldMk cId="1720752477" sldId="5311"/>
        </pc:sldMkLst>
      </pc:sldChg>
      <pc:sldChg chg="del">
        <pc:chgData name="Ward, Reagan" userId="27291eb4-8241-4961-9e69-8c66e34cc5b0" providerId="ADAL" clId="{B1212C89-0C1F-4FCA-850B-764C66D906EE}" dt="2024-05-08T19:05:57.419" v="1" actId="47"/>
        <pc:sldMkLst>
          <pc:docMk/>
          <pc:sldMk cId="3396060537" sldId="5314"/>
        </pc:sldMkLst>
      </pc:sldChg>
      <pc:sldChg chg="del">
        <pc:chgData name="Ward, Reagan" userId="27291eb4-8241-4961-9e69-8c66e34cc5b0" providerId="ADAL" clId="{B1212C89-0C1F-4FCA-850B-764C66D906EE}" dt="2024-05-08T19:05:57.419" v="1" actId="47"/>
        <pc:sldMkLst>
          <pc:docMk/>
          <pc:sldMk cId="4112676723" sldId="5347"/>
        </pc:sldMkLst>
      </pc:sldChg>
      <pc:sldChg chg="del">
        <pc:chgData name="Ward, Reagan" userId="27291eb4-8241-4961-9e69-8c66e34cc5b0" providerId="ADAL" clId="{B1212C89-0C1F-4FCA-850B-764C66D906EE}" dt="2024-05-08T19:05:57.419" v="1" actId="47"/>
        <pc:sldMkLst>
          <pc:docMk/>
          <pc:sldMk cId="556071794" sldId="5348"/>
        </pc:sldMkLst>
      </pc:sldChg>
      <pc:sldChg chg="del">
        <pc:chgData name="Ward, Reagan" userId="27291eb4-8241-4961-9e69-8c66e34cc5b0" providerId="ADAL" clId="{B1212C89-0C1F-4FCA-850B-764C66D906EE}" dt="2024-05-08T19:05:57.419" v="1" actId="47"/>
        <pc:sldMkLst>
          <pc:docMk/>
          <pc:sldMk cId="49926316" sldId="5349"/>
        </pc:sldMkLst>
      </pc:sldChg>
      <pc:sldChg chg="del">
        <pc:chgData name="Ward, Reagan" userId="27291eb4-8241-4961-9e69-8c66e34cc5b0" providerId="ADAL" clId="{B1212C89-0C1F-4FCA-850B-764C66D906EE}" dt="2024-05-08T19:05:57.419" v="1" actId="47"/>
        <pc:sldMkLst>
          <pc:docMk/>
          <pc:sldMk cId="3495033304" sldId="5362"/>
        </pc:sldMkLst>
      </pc:sldChg>
      <pc:sldChg chg="del">
        <pc:chgData name="Ward, Reagan" userId="27291eb4-8241-4961-9e69-8c66e34cc5b0" providerId="ADAL" clId="{B1212C89-0C1F-4FCA-850B-764C66D906EE}" dt="2024-05-08T19:05:57.419" v="1" actId="47"/>
        <pc:sldMkLst>
          <pc:docMk/>
          <pc:sldMk cId="2340443948" sldId="5385"/>
        </pc:sldMkLst>
      </pc:sldChg>
      <pc:sldChg chg="del">
        <pc:chgData name="Ward, Reagan" userId="27291eb4-8241-4961-9e69-8c66e34cc5b0" providerId="ADAL" clId="{B1212C89-0C1F-4FCA-850B-764C66D906EE}" dt="2024-05-08T19:05:57.419" v="1" actId="47"/>
        <pc:sldMkLst>
          <pc:docMk/>
          <pc:sldMk cId="2103802539" sldId="5392"/>
        </pc:sldMkLst>
      </pc:sldChg>
      <pc:sldChg chg="del">
        <pc:chgData name="Ward, Reagan" userId="27291eb4-8241-4961-9e69-8c66e34cc5b0" providerId="ADAL" clId="{B1212C89-0C1F-4FCA-850B-764C66D906EE}" dt="2024-05-08T19:05:57.419" v="1" actId="47"/>
        <pc:sldMkLst>
          <pc:docMk/>
          <pc:sldMk cId="1247749747" sldId="5393"/>
        </pc:sldMkLst>
      </pc:sldChg>
      <pc:sldChg chg="del">
        <pc:chgData name="Ward, Reagan" userId="27291eb4-8241-4961-9e69-8c66e34cc5b0" providerId="ADAL" clId="{B1212C89-0C1F-4FCA-850B-764C66D906EE}" dt="2024-05-08T19:05:57.419" v="1" actId="47"/>
        <pc:sldMkLst>
          <pc:docMk/>
          <pc:sldMk cId="1605174236" sldId="5394"/>
        </pc:sldMkLst>
      </pc:sldChg>
      <pc:sldChg chg="del">
        <pc:chgData name="Ward, Reagan" userId="27291eb4-8241-4961-9e69-8c66e34cc5b0" providerId="ADAL" clId="{B1212C89-0C1F-4FCA-850B-764C66D906EE}" dt="2024-05-08T19:05:57.419" v="1" actId="47"/>
        <pc:sldMkLst>
          <pc:docMk/>
          <pc:sldMk cId="1775796373" sldId="5395"/>
        </pc:sldMkLst>
      </pc:sldChg>
      <pc:sldChg chg="del">
        <pc:chgData name="Ward, Reagan" userId="27291eb4-8241-4961-9e69-8c66e34cc5b0" providerId="ADAL" clId="{B1212C89-0C1F-4FCA-850B-764C66D906EE}" dt="2024-05-08T19:05:57.419" v="1" actId="47"/>
        <pc:sldMkLst>
          <pc:docMk/>
          <pc:sldMk cId="2248358354" sldId="5398"/>
        </pc:sldMkLst>
      </pc:sldChg>
      <pc:sldChg chg="del">
        <pc:chgData name="Ward, Reagan" userId="27291eb4-8241-4961-9e69-8c66e34cc5b0" providerId="ADAL" clId="{B1212C89-0C1F-4FCA-850B-764C66D906EE}" dt="2024-05-08T19:05:57.419" v="1" actId="47"/>
        <pc:sldMkLst>
          <pc:docMk/>
          <pc:sldMk cId="1085194725" sldId="5406"/>
        </pc:sldMkLst>
      </pc:sldChg>
      <pc:sldChg chg="del">
        <pc:chgData name="Ward, Reagan" userId="27291eb4-8241-4961-9e69-8c66e34cc5b0" providerId="ADAL" clId="{B1212C89-0C1F-4FCA-850B-764C66D906EE}" dt="2024-05-08T19:05:57.419" v="1" actId="47"/>
        <pc:sldMkLst>
          <pc:docMk/>
          <pc:sldMk cId="2214934758" sldId="5407"/>
        </pc:sldMkLst>
      </pc:sldChg>
      <pc:sldChg chg="del">
        <pc:chgData name="Ward, Reagan" userId="27291eb4-8241-4961-9e69-8c66e34cc5b0" providerId="ADAL" clId="{B1212C89-0C1F-4FCA-850B-764C66D906EE}" dt="2024-05-08T19:05:57.419" v="1" actId="47"/>
        <pc:sldMkLst>
          <pc:docMk/>
          <pc:sldMk cId="3366348706" sldId="5408"/>
        </pc:sldMkLst>
      </pc:sldChg>
      <pc:sldChg chg="del">
        <pc:chgData name="Ward, Reagan" userId="27291eb4-8241-4961-9e69-8c66e34cc5b0" providerId="ADAL" clId="{B1212C89-0C1F-4FCA-850B-764C66D906EE}" dt="2024-05-08T19:05:57.419" v="1" actId="47"/>
        <pc:sldMkLst>
          <pc:docMk/>
          <pc:sldMk cId="1230743753" sldId="5409"/>
        </pc:sldMkLst>
      </pc:sldChg>
      <pc:sldChg chg="del">
        <pc:chgData name="Ward, Reagan" userId="27291eb4-8241-4961-9e69-8c66e34cc5b0" providerId="ADAL" clId="{B1212C89-0C1F-4FCA-850B-764C66D906EE}" dt="2024-05-08T19:05:57.419" v="1" actId="47"/>
        <pc:sldMkLst>
          <pc:docMk/>
          <pc:sldMk cId="3759069123" sldId="5410"/>
        </pc:sldMkLst>
      </pc:sldChg>
      <pc:sldChg chg="del">
        <pc:chgData name="Ward, Reagan" userId="27291eb4-8241-4961-9e69-8c66e34cc5b0" providerId="ADAL" clId="{B1212C89-0C1F-4FCA-850B-764C66D906EE}" dt="2024-05-08T19:05:57.419" v="1" actId="47"/>
        <pc:sldMkLst>
          <pc:docMk/>
          <pc:sldMk cId="3362372130" sldId="5411"/>
        </pc:sldMkLst>
      </pc:sldChg>
      <pc:sldChg chg="del">
        <pc:chgData name="Ward, Reagan" userId="27291eb4-8241-4961-9e69-8c66e34cc5b0" providerId="ADAL" clId="{B1212C89-0C1F-4FCA-850B-764C66D906EE}" dt="2024-05-08T19:05:57.419" v="1" actId="47"/>
        <pc:sldMkLst>
          <pc:docMk/>
          <pc:sldMk cId="77386369" sldId="5412"/>
        </pc:sldMkLst>
      </pc:sldChg>
      <pc:sldChg chg="modSp mod">
        <pc:chgData name="Ward, Reagan" userId="27291eb4-8241-4961-9e69-8c66e34cc5b0" providerId="ADAL" clId="{B1212C89-0C1F-4FCA-850B-764C66D906EE}" dt="2024-05-09T15:02:16.086" v="517" actId="2165"/>
        <pc:sldMkLst>
          <pc:docMk/>
          <pc:sldMk cId="26054774" sldId="5413"/>
        </pc:sldMkLst>
      </pc:sldChg>
      <pc:sldChg chg="addSp delSp modSp new mod modClrScheme chgLayout">
        <pc:chgData name="Ward, Reagan" userId="27291eb4-8241-4961-9e69-8c66e34cc5b0" providerId="ADAL" clId="{B1212C89-0C1F-4FCA-850B-764C66D906EE}" dt="2024-05-08T19:06:08.315" v="6" actId="700"/>
        <pc:sldMkLst>
          <pc:docMk/>
          <pc:sldMk cId="1474977630" sldId="5414"/>
        </pc:sldMkLst>
      </pc:sldChg>
      <pc:sldChg chg="del">
        <pc:chgData name="Ward, Reagan" userId="27291eb4-8241-4961-9e69-8c66e34cc5b0" providerId="ADAL" clId="{B1212C89-0C1F-4FCA-850B-764C66D906EE}" dt="2024-05-08T19:05:57.419" v="1" actId="47"/>
        <pc:sldMkLst>
          <pc:docMk/>
          <pc:sldMk cId="1896735902" sldId="5414"/>
        </pc:sldMkLst>
      </pc:sldChg>
      <pc:sldChg chg="addSp delSp modSp new mod modClrScheme chgLayout">
        <pc:chgData name="Ward, Reagan" userId="27291eb4-8241-4961-9e69-8c66e34cc5b0" providerId="ADAL" clId="{B1212C89-0C1F-4FCA-850B-764C66D906EE}" dt="2024-05-08T19:06:55.530" v="70" actId="12385"/>
        <pc:sldMkLst>
          <pc:docMk/>
          <pc:sldMk cId="2887031202" sldId="5415"/>
        </pc:sldMkLst>
      </pc:sldChg>
      <pc:sldChg chg="del">
        <pc:chgData name="Ward, Reagan" userId="27291eb4-8241-4961-9e69-8c66e34cc5b0" providerId="ADAL" clId="{B1212C89-0C1F-4FCA-850B-764C66D906EE}" dt="2024-05-08T19:05:57.419" v="1" actId="47"/>
        <pc:sldMkLst>
          <pc:docMk/>
          <pc:sldMk cId="4122358718" sldId="5415"/>
        </pc:sldMkLst>
      </pc:sldChg>
      <pc:sldChg chg="addSp delSp modSp new mod modClrScheme chgLayout">
        <pc:chgData name="Ward, Reagan" userId="27291eb4-8241-4961-9e69-8c66e34cc5b0" providerId="ADAL" clId="{B1212C89-0C1F-4FCA-850B-764C66D906EE}" dt="2024-05-08T19:06:18.405" v="10" actId="700"/>
        <pc:sldMkLst>
          <pc:docMk/>
          <pc:sldMk cId="1885479895" sldId="5416"/>
        </pc:sldMkLst>
      </pc:sldChg>
      <pc:sldChg chg="del">
        <pc:chgData name="Ward, Reagan" userId="27291eb4-8241-4961-9e69-8c66e34cc5b0" providerId="ADAL" clId="{B1212C89-0C1F-4FCA-850B-764C66D906EE}" dt="2024-05-08T19:05:57.419" v="1" actId="47"/>
        <pc:sldMkLst>
          <pc:docMk/>
          <pc:sldMk cId="3936860902" sldId="5416"/>
        </pc:sldMkLst>
      </pc:sldChg>
      <pc:sldChg chg="addSp delSp modSp new mod modClrScheme chgLayout">
        <pc:chgData name="Ward, Reagan" userId="27291eb4-8241-4961-9e69-8c66e34cc5b0" providerId="ADAL" clId="{B1212C89-0C1F-4FCA-850B-764C66D906EE}" dt="2024-05-08T19:07:14.593" v="109" actId="20577"/>
        <pc:sldMkLst>
          <pc:docMk/>
          <pc:sldMk cId="432788420" sldId="5417"/>
        </pc:sldMkLst>
      </pc:sldChg>
      <pc:sldChg chg="del">
        <pc:chgData name="Ward, Reagan" userId="27291eb4-8241-4961-9e69-8c66e34cc5b0" providerId="ADAL" clId="{B1212C89-0C1F-4FCA-850B-764C66D906EE}" dt="2024-05-08T19:05:57.419" v="1" actId="47"/>
        <pc:sldMkLst>
          <pc:docMk/>
          <pc:sldMk cId="2980306117" sldId="5417"/>
        </pc:sldMkLst>
      </pc:sldChg>
      <pc:sldChg chg="add">
        <pc:chgData name="Ward, Reagan" userId="27291eb4-8241-4961-9e69-8c66e34cc5b0" providerId="ADAL" clId="{B1212C89-0C1F-4FCA-850B-764C66D906EE}" dt="2024-05-08T19:07:46.165" v="116"/>
        <pc:sldMkLst>
          <pc:docMk/>
          <pc:sldMk cId="2535695864" sldId="5418"/>
        </pc:sldMkLst>
      </pc:sldChg>
      <pc:sldChg chg="del">
        <pc:chgData name="Ward, Reagan" userId="27291eb4-8241-4961-9e69-8c66e34cc5b0" providerId="ADAL" clId="{B1212C89-0C1F-4FCA-850B-764C66D906EE}" dt="2024-05-08T19:05:57.419" v="1" actId="47"/>
        <pc:sldMkLst>
          <pc:docMk/>
          <pc:sldMk cId="4274896445" sldId="5418"/>
        </pc:sldMkLst>
      </pc:sldChg>
      <pc:sldChg chg="add">
        <pc:chgData name="Ward, Reagan" userId="27291eb4-8241-4961-9e69-8c66e34cc5b0" providerId="ADAL" clId="{B1212C89-0C1F-4FCA-850B-764C66D906EE}" dt="2024-05-08T19:07:46.165" v="116"/>
        <pc:sldMkLst>
          <pc:docMk/>
          <pc:sldMk cId="2753324566" sldId="5419"/>
        </pc:sldMkLst>
      </pc:sldChg>
      <pc:sldChg chg="add">
        <pc:chgData name="Ward, Reagan" userId="27291eb4-8241-4961-9e69-8c66e34cc5b0" providerId="ADAL" clId="{B1212C89-0C1F-4FCA-850B-764C66D906EE}" dt="2024-05-08T19:07:46.165" v="116"/>
        <pc:sldMkLst>
          <pc:docMk/>
          <pc:sldMk cId="1068269474" sldId="5420"/>
        </pc:sldMkLst>
      </pc:sldChg>
      <pc:sldChg chg="add">
        <pc:chgData name="Ward, Reagan" userId="27291eb4-8241-4961-9e69-8c66e34cc5b0" providerId="ADAL" clId="{B1212C89-0C1F-4FCA-850B-764C66D906EE}" dt="2024-05-08T19:07:46.165" v="116"/>
        <pc:sldMkLst>
          <pc:docMk/>
          <pc:sldMk cId="4003891342" sldId="5421"/>
        </pc:sldMkLst>
      </pc:sldChg>
      <pc:sldChg chg="add">
        <pc:chgData name="Ward, Reagan" userId="27291eb4-8241-4961-9e69-8c66e34cc5b0" providerId="ADAL" clId="{B1212C89-0C1F-4FCA-850B-764C66D906EE}" dt="2024-05-08T19:07:47.915" v="117"/>
        <pc:sldMkLst>
          <pc:docMk/>
          <pc:sldMk cId="3766475121" sldId="5422"/>
        </pc:sldMkLst>
      </pc:sldChg>
      <pc:sldChg chg="add">
        <pc:chgData name="Ward, Reagan" userId="27291eb4-8241-4961-9e69-8c66e34cc5b0" providerId="ADAL" clId="{B1212C89-0C1F-4FCA-850B-764C66D906EE}" dt="2024-05-08T19:07:47.915" v="117"/>
        <pc:sldMkLst>
          <pc:docMk/>
          <pc:sldMk cId="1193118700" sldId="5423"/>
        </pc:sldMkLst>
      </pc:sldChg>
      <pc:sldChg chg="add">
        <pc:chgData name="Ward, Reagan" userId="27291eb4-8241-4961-9e69-8c66e34cc5b0" providerId="ADAL" clId="{B1212C89-0C1F-4FCA-850B-764C66D906EE}" dt="2024-05-08T19:07:47.915" v="117"/>
        <pc:sldMkLst>
          <pc:docMk/>
          <pc:sldMk cId="2581233634" sldId="5424"/>
        </pc:sldMkLst>
      </pc:sldChg>
      <pc:sldChg chg="add">
        <pc:chgData name="Ward, Reagan" userId="27291eb4-8241-4961-9e69-8c66e34cc5b0" providerId="ADAL" clId="{B1212C89-0C1F-4FCA-850B-764C66D906EE}" dt="2024-05-08T19:07:47.915" v="117"/>
        <pc:sldMkLst>
          <pc:docMk/>
          <pc:sldMk cId="2475961094" sldId="5425"/>
        </pc:sldMkLst>
      </pc:sldChg>
    </pc:docChg>
  </pc:docChgLst>
  <pc:docChgLst>
    <pc:chgData name="McRee, Rebecca" userId="S::mcree_r@cde.state.co.us::3a10fa13-9d60-4c0b-b361-471945732c34" providerId="AD" clId="Web-{C142478C-60F7-114B-8B48-C0EF44E0E196}"/>
    <pc:docChg chg="addSld delSld modSld sldOrd">
      <pc:chgData name="McRee, Rebecca" userId="S::mcree_r@cde.state.co.us::3a10fa13-9d60-4c0b-b361-471945732c34" providerId="AD" clId="Web-{C142478C-60F7-114B-8B48-C0EF44E0E196}" dt="2024-09-12T03:29:27.410" v="459"/>
      <pc:docMkLst>
        <pc:docMk/>
      </pc:docMkLst>
      <pc:sldChg chg="modSp add">
        <pc:chgData name="McRee, Rebecca" userId="S::mcree_r@cde.state.co.us::3a10fa13-9d60-4c0b-b361-471945732c34" providerId="AD" clId="Web-{C142478C-60F7-114B-8B48-C0EF44E0E196}" dt="2024-09-12T03:25:38.611" v="452" actId="20577"/>
        <pc:sldMkLst>
          <pc:docMk/>
          <pc:sldMk cId="201204202" sldId="3389"/>
        </pc:sldMkLst>
      </pc:sldChg>
      <pc:sldChg chg="modSp add">
        <pc:chgData name="McRee, Rebecca" userId="S::mcree_r@cde.state.co.us::3a10fa13-9d60-4c0b-b361-471945732c34" providerId="AD" clId="Web-{C142478C-60F7-114B-8B48-C0EF44E0E196}" dt="2024-09-12T03:25:59.330" v="454" actId="20577"/>
        <pc:sldMkLst>
          <pc:docMk/>
          <pc:sldMk cId="3727940737" sldId="3390"/>
        </pc:sldMkLst>
      </pc:sldChg>
      <pc:sldChg chg="modSp add del">
        <pc:chgData name="McRee, Rebecca" userId="S::mcree_r@cde.state.co.us::3a10fa13-9d60-4c0b-b361-471945732c34" providerId="AD" clId="Web-{C142478C-60F7-114B-8B48-C0EF44E0E196}" dt="2024-09-12T03:25:23.080" v="450"/>
        <pc:sldMkLst>
          <pc:docMk/>
          <pc:sldMk cId="2160277610" sldId="3424"/>
        </pc:sldMkLst>
      </pc:sldChg>
      <pc:sldChg chg="del">
        <pc:chgData name="McRee, Rebecca" userId="S::mcree_r@cde.state.co.us::3a10fa13-9d60-4c0b-b361-471945732c34" providerId="AD" clId="Web-{C142478C-60F7-114B-8B48-C0EF44E0E196}" dt="2024-09-12T03:26:07.971" v="455"/>
        <pc:sldMkLst>
          <pc:docMk/>
          <pc:sldMk cId="2135472359" sldId="5494"/>
        </pc:sldMkLst>
      </pc:sldChg>
      <pc:sldChg chg="modSp">
        <pc:chgData name="McRee, Rebecca" userId="S::mcree_r@cde.state.co.us::3a10fa13-9d60-4c0b-b361-471945732c34" providerId="AD" clId="Web-{C142478C-60F7-114B-8B48-C0EF44E0E196}" dt="2024-09-12T03:09:14.377" v="203" actId="20577"/>
        <pc:sldMkLst>
          <pc:docMk/>
          <pc:sldMk cId="1039979550" sldId="5495"/>
        </pc:sldMkLst>
      </pc:sldChg>
      <pc:sldChg chg="addSp delSp modSp ord">
        <pc:chgData name="McRee, Rebecca" userId="S::mcree_r@cde.state.co.us::3a10fa13-9d60-4c0b-b361-471945732c34" providerId="AD" clId="Web-{C142478C-60F7-114B-8B48-C0EF44E0E196}" dt="2024-09-12T03:14:58.208" v="340"/>
        <pc:sldMkLst>
          <pc:docMk/>
          <pc:sldMk cId="2421796188" sldId="5518"/>
        </pc:sldMkLst>
      </pc:sldChg>
      <pc:sldChg chg="modSp ord">
        <pc:chgData name="McRee, Rebecca" userId="S::mcree_r@cde.state.co.us::3a10fa13-9d60-4c0b-b361-471945732c34" providerId="AD" clId="Web-{C142478C-60F7-114B-8B48-C0EF44E0E196}" dt="2024-09-12T03:29:27.410" v="459"/>
        <pc:sldMkLst>
          <pc:docMk/>
          <pc:sldMk cId="4247325259" sldId="5541"/>
        </pc:sldMkLst>
      </pc:sldChg>
      <pc:sldChg chg="modSp">
        <pc:chgData name="McRee, Rebecca" userId="S::mcree_r@cde.state.co.us::3a10fa13-9d60-4c0b-b361-471945732c34" providerId="AD" clId="Web-{C142478C-60F7-114B-8B48-C0EF44E0E196}" dt="2024-09-12T03:02:48.154" v="133" actId="20577"/>
        <pc:sldMkLst>
          <pc:docMk/>
          <pc:sldMk cId="735598476" sldId="5543"/>
        </pc:sldMkLst>
      </pc:sldChg>
      <pc:sldChg chg="addSp modSp">
        <pc:chgData name="McRee, Rebecca" userId="S::mcree_r@cde.state.co.us::3a10fa13-9d60-4c0b-b361-471945732c34" providerId="AD" clId="Web-{C142478C-60F7-114B-8B48-C0EF44E0E196}" dt="2024-09-12T03:04:19.077" v="140" actId="14100"/>
        <pc:sldMkLst>
          <pc:docMk/>
          <pc:sldMk cId="3863354747" sldId="5544"/>
        </pc:sldMkLst>
      </pc:sldChg>
      <pc:sldChg chg="del">
        <pc:chgData name="McRee, Rebecca" userId="S::mcree_r@cde.state.co.us::3a10fa13-9d60-4c0b-b361-471945732c34" providerId="AD" clId="Web-{C142478C-60F7-114B-8B48-C0EF44E0E196}" dt="2024-09-12T02:56:34.291" v="83"/>
        <pc:sldMkLst>
          <pc:docMk/>
          <pc:sldMk cId="232252085" sldId="5563"/>
        </pc:sldMkLst>
      </pc:sldChg>
      <pc:sldChg chg="del ord">
        <pc:chgData name="McRee, Rebecca" userId="S::mcree_r@cde.state.co.us::3a10fa13-9d60-4c0b-b361-471945732c34" providerId="AD" clId="Web-{C142478C-60F7-114B-8B48-C0EF44E0E196}" dt="2024-09-12T03:01:35.591" v="123"/>
        <pc:sldMkLst>
          <pc:docMk/>
          <pc:sldMk cId="1189657152" sldId="5564"/>
        </pc:sldMkLst>
      </pc:sldChg>
      <pc:sldChg chg="addSp delSp modSp new">
        <pc:chgData name="McRee, Rebecca" userId="S::mcree_r@cde.state.co.us::3a10fa13-9d60-4c0b-b361-471945732c34" providerId="AD" clId="Web-{C142478C-60F7-114B-8B48-C0EF44E0E196}" dt="2024-09-12T03:00:29.981" v="121" actId="14100"/>
        <pc:sldMkLst>
          <pc:docMk/>
          <pc:sldMk cId="1402753334" sldId="5596"/>
        </pc:sldMkLst>
      </pc:sldChg>
      <pc:sldChg chg="new del ord">
        <pc:chgData name="McRee, Rebecca" userId="S::mcree_r@cde.state.co.us::3a10fa13-9d60-4c0b-b361-471945732c34" providerId="AD" clId="Web-{C142478C-60F7-114B-8B48-C0EF44E0E196}" dt="2024-09-12T02:55:01.649" v="82"/>
        <pc:sldMkLst>
          <pc:docMk/>
          <pc:sldMk cId="2669578966" sldId="5596"/>
        </pc:sldMkLst>
      </pc:sldChg>
      <pc:sldChg chg="modSp new">
        <pc:chgData name="McRee, Rebecca" userId="S::mcree_r@cde.state.co.us::3a10fa13-9d60-4c0b-b361-471945732c34" providerId="AD" clId="Web-{C142478C-60F7-114B-8B48-C0EF44E0E196}" dt="2024-09-12T03:13:29.973" v="323" actId="20577"/>
        <pc:sldMkLst>
          <pc:docMk/>
          <pc:sldMk cId="2422909248" sldId="5597"/>
        </pc:sldMkLst>
      </pc:sldChg>
      <pc:sldChg chg="modSp new">
        <pc:chgData name="McRee, Rebecca" userId="S::mcree_r@cde.state.co.us::3a10fa13-9d60-4c0b-b361-471945732c34" providerId="AD" clId="Web-{C142478C-60F7-114B-8B48-C0EF44E0E196}" dt="2024-09-12T03:13:44.661" v="339" actId="20577"/>
        <pc:sldMkLst>
          <pc:docMk/>
          <pc:sldMk cId="2890554296" sldId="5598"/>
        </pc:sldMkLst>
      </pc:sldChg>
      <pc:sldChg chg="modSp new">
        <pc:chgData name="McRee, Rebecca" userId="S::mcree_r@cde.state.co.us::3a10fa13-9d60-4c0b-b361-471945732c34" providerId="AD" clId="Web-{C142478C-60F7-114B-8B48-C0EF44E0E196}" dt="2024-09-12T03:27:05.409" v="456" actId="20577"/>
        <pc:sldMkLst>
          <pc:docMk/>
          <pc:sldMk cId="3013877092" sldId="5599"/>
        </pc:sldMkLst>
      </pc:sldChg>
      <pc:sldChg chg="addSp delSp modSp new del">
        <pc:chgData name="McRee, Rebecca" userId="S::mcree_r@cde.state.co.us::3a10fa13-9d60-4c0b-b361-471945732c34" providerId="AD" clId="Web-{C142478C-60F7-114B-8B48-C0EF44E0E196}" dt="2024-09-12T03:24:03.595" v="445"/>
        <pc:sldMkLst>
          <pc:docMk/>
          <pc:sldMk cId="1552825151" sldId="5600"/>
        </pc:sldMkLst>
      </pc:sldChg>
      <pc:sldChg chg="new del">
        <pc:chgData name="McRee, Rebecca" userId="S::mcree_r@cde.state.co.us::3a10fa13-9d60-4c0b-b361-471945732c34" providerId="AD" clId="Web-{C142478C-60F7-114B-8B48-C0EF44E0E196}" dt="2024-09-12T03:24:08.438" v="446"/>
        <pc:sldMkLst>
          <pc:docMk/>
          <pc:sldMk cId="1028726067" sldId="5601"/>
        </pc:sldMkLst>
      </pc:sldChg>
      <pc:sldChg chg="addSp delSp modSp new del ord">
        <pc:chgData name="McRee, Rebecca" userId="S::mcree_r@cde.state.co.us::3a10fa13-9d60-4c0b-b361-471945732c34" providerId="AD" clId="Web-{C142478C-60F7-114B-8B48-C0EF44E0E196}" dt="2024-09-12T03:22:38.922" v="440"/>
        <pc:sldMkLst>
          <pc:docMk/>
          <pc:sldMk cId="530507682" sldId="5602"/>
        </pc:sldMkLst>
      </pc:sldChg>
    </pc:docChg>
  </pc:docChgLst>
  <pc:docChgLst>
    <pc:chgData name="Severson, Annette" userId="199f3c28-b733-4b36-8b0e-b7eb6984ff94" providerId="ADAL" clId="{6C33BF44-7AEB-428D-A32F-F89BEF575547}"/>
    <pc:docChg chg="custSel addSld delSld modSld">
      <pc:chgData name="Severson, Annette" userId="199f3c28-b733-4b36-8b0e-b7eb6984ff94" providerId="ADAL" clId="{6C33BF44-7AEB-428D-A32F-F89BEF575547}" dt="2024-07-10T15:34:19.866" v="6" actId="47"/>
      <pc:docMkLst>
        <pc:docMk/>
      </pc:docMkLst>
      <pc:sldChg chg="addSp delSp modSp add del mod chgLayout">
        <pc:chgData name="Severson, Annette" userId="199f3c28-b733-4b36-8b0e-b7eb6984ff94" providerId="ADAL" clId="{6C33BF44-7AEB-428D-A32F-F89BEF575547}" dt="2024-07-10T15:34:09.288" v="5" actId="47"/>
        <pc:sldMkLst>
          <pc:docMk/>
          <pc:sldMk cId="287417011" sldId="257"/>
        </pc:sldMkLst>
      </pc:sldChg>
      <pc:sldChg chg="addSp delSp modSp add del mod chgLayout">
        <pc:chgData name="Severson, Annette" userId="199f3c28-b733-4b36-8b0e-b7eb6984ff94" providerId="ADAL" clId="{6C33BF44-7AEB-428D-A32F-F89BEF575547}" dt="2024-07-10T15:34:19.866" v="6" actId="47"/>
        <pc:sldMkLst>
          <pc:docMk/>
          <pc:sldMk cId="691128877" sldId="5146"/>
        </pc:sldMkLst>
      </pc:sldChg>
    </pc:docChg>
  </pc:docChgLst>
  <pc:docChgLst>
    <pc:chgData name="Hoffman, Peter" userId="673cee94-26bd-4c2a-ab82-1b3669e2f049" providerId="ADAL" clId="{DBB0E892-7E9C-42F6-A322-6279961C9AE2}"/>
    <pc:docChg chg="modSld">
      <pc:chgData name="Hoffman, Peter" userId="673cee94-26bd-4c2a-ab82-1b3669e2f049" providerId="ADAL" clId="{DBB0E892-7E9C-42F6-A322-6279961C9AE2}" dt="2024-10-22T14:37:43.495" v="57" actId="20577"/>
      <pc:docMkLst>
        <pc:docMk/>
      </pc:docMkLst>
      <pc:sldChg chg="modSp mod">
        <pc:chgData name="Hoffman, Peter" userId="673cee94-26bd-4c2a-ab82-1b3669e2f049" providerId="ADAL" clId="{DBB0E892-7E9C-42F6-A322-6279961C9AE2}" dt="2024-10-22T14:37:43.495" v="57" actId="20577"/>
        <pc:sldMkLst>
          <pc:docMk/>
          <pc:sldMk cId="1212467416" sldId="261"/>
        </pc:sldMkLst>
        <pc:graphicFrameChg chg="modGraphic">
          <ac:chgData name="Hoffman, Peter" userId="673cee94-26bd-4c2a-ab82-1b3669e2f049" providerId="ADAL" clId="{DBB0E892-7E9C-42F6-A322-6279961C9AE2}" dt="2024-10-22T14:37:43.495" v="57" actId="20577"/>
          <ac:graphicFrameMkLst>
            <pc:docMk/>
            <pc:sldMk cId="1212467416" sldId="261"/>
            <ac:graphicFrameMk id="5" creationId="{9C3641C5-EC4F-D3EA-E4A2-8ABB597C5BAA}"/>
          </ac:graphicFrameMkLst>
        </pc:graphicFrameChg>
      </pc:sldChg>
    </pc:docChg>
  </pc:docChgLst>
  <pc:docChgLst>
    <pc:chgData name="McRee, Rebecca" userId="S::mcree_r@cde.state.co.us::3a10fa13-9d60-4c0b-b361-471945732c34" providerId="AD" clId="Web-{F069932E-465C-072C-77BA-0CF987CEF3CB}"/>
    <pc:docChg chg="addSld delSld modSld sldOrd">
      <pc:chgData name="McRee, Rebecca" userId="S::mcree_r@cde.state.co.us::3a10fa13-9d60-4c0b-b361-471945732c34" providerId="AD" clId="Web-{F069932E-465C-072C-77BA-0CF987CEF3CB}" dt="2024-07-30T13:43:04.051" v="338" actId="20577"/>
      <pc:docMkLst>
        <pc:docMk/>
      </pc:docMkLst>
      <pc:sldChg chg="ord">
        <pc:chgData name="McRee, Rebecca" userId="S::mcree_r@cde.state.co.us::3a10fa13-9d60-4c0b-b361-471945732c34" providerId="AD" clId="Web-{F069932E-465C-072C-77BA-0CF987CEF3CB}" dt="2024-07-30T13:35:00.135" v="55"/>
        <pc:sldMkLst>
          <pc:docMk/>
          <pc:sldMk cId="3119728627" sldId="5486"/>
        </pc:sldMkLst>
      </pc:sldChg>
      <pc:sldChg chg="del">
        <pc:chgData name="McRee, Rebecca" userId="S::mcree_r@cde.state.co.us::3a10fa13-9d60-4c0b-b361-471945732c34" providerId="AD" clId="Web-{F069932E-465C-072C-77BA-0CF987CEF3CB}" dt="2024-07-30T13:27:43.344" v="0"/>
        <pc:sldMkLst>
          <pc:docMk/>
          <pc:sldMk cId="538669139" sldId="5487"/>
        </pc:sldMkLst>
      </pc:sldChg>
      <pc:sldChg chg="modSp">
        <pc:chgData name="McRee, Rebecca" userId="S::mcree_r@cde.state.co.us::3a10fa13-9d60-4c0b-b361-471945732c34" providerId="AD" clId="Web-{F069932E-465C-072C-77BA-0CF987CEF3CB}" dt="2024-07-30T13:28:32.892" v="8" actId="20577"/>
        <pc:sldMkLst>
          <pc:docMk/>
          <pc:sldMk cId="1039979550" sldId="5495"/>
        </pc:sldMkLst>
      </pc:sldChg>
      <pc:sldChg chg="modSp">
        <pc:chgData name="McRee, Rebecca" userId="S::mcree_r@cde.state.co.us::3a10fa13-9d60-4c0b-b361-471945732c34" providerId="AD" clId="Web-{F069932E-465C-072C-77BA-0CF987CEF3CB}" dt="2024-07-30T13:32:34.803" v="53" actId="20577"/>
        <pc:sldMkLst>
          <pc:docMk/>
          <pc:sldMk cId="2856351610" sldId="5496"/>
        </pc:sldMkLst>
      </pc:sldChg>
      <pc:sldChg chg="modSp add ord replId">
        <pc:chgData name="McRee, Rebecca" userId="S::mcree_r@cde.state.co.us::3a10fa13-9d60-4c0b-b361-471945732c34" providerId="AD" clId="Web-{F069932E-465C-072C-77BA-0CF987CEF3CB}" dt="2024-07-30T13:35:33.573" v="60" actId="20577"/>
        <pc:sldMkLst>
          <pc:docMk/>
          <pc:sldMk cId="1925961931" sldId="5523"/>
        </pc:sldMkLst>
      </pc:sldChg>
      <pc:sldChg chg="modSp add ord replId">
        <pc:chgData name="McRee, Rebecca" userId="S::mcree_r@cde.state.co.us::3a10fa13-9d60-4c0b-b361-471945732c34" providerId="AD" clId="Web-{F069932E-465C-072C-77BA-0CF987CEF3CB}" dt="2024-07-30T13:37:02.887" v="84" actId="20577"/>
        <pc:sldMkLst>
          <pc:docMk/>
          <pc:sldMk cId="312004372" sldId="5524"/>
        </pc:sldMkLst>
      </pc:sldChg>
      <pc:sldChg chg="modSp new">
        <pc:chgData name="McRee, Rebecca" userId="S::mcree_r@cde.state.co.us::3a10fa13-9d60-4c0b-b361-471945732c34" providerId="AD" clId="Web-{F069932E-465C-072C-77BA-0CF987CEF3CB}" dt="2024-07-30T13:43:04.051" v="338" actId="20577"/>
        <pc:sldMkLst>
          <pc:docMk/>
          <pc:sldMk cId="632710224" sldId="5525"/>
        </pc:sldMkLst>
      </pc:sldChg>
    </pc:docChg>
  </pc:docChgLst>
  <pc:docChgLst>
    <pc:chgData name="Ward, Reagan" userId="27291eb4-8241-4961-9e69-8c66e34cc5b0" providerId="ADAL" clId="{23F7020E-B539-47EA-9750-9324A088851B}"/>
    <pc:docChg chg="custSel addSld delSld modSld">
      <pc:chgData name="Ward, Reagan" userId="27291eb4-8241-4961-9e69-8c66e34cc5b0" providerId="ADAL" clId="{23F7020E-B539-47EA-9750-9324A088851B}" dt="2024-08-21T22:57:47.237" v="1658" actId="13244"/>
      <pc:docMkLst>
        <pc:docMk/>
      </pc:docMkLst>
      <pc:sldChg chg="modSp mod">
        <pc:chgData name="Ward, Reagan" userId="27291eb4-8241-4961-9e69-8c66e34cc5b0" providerId="ADAL" clId="{23F7020E-B539-47EA-9750-9324A088851B}" dt="2024-08-21T22:36:09.604" v="100"/>
        <pc:sldMkLst>
          <pc:docMk/>
          <pc:sldMk cId="1007356210" sldId="5482"/>
        </pc:sldMkLst>
      </pc:sldChg>
      <pc:sldChg chg="modSp mod">
        <pc:chgData name="Ward, Reagan" userId="27291eb4-8241-4961-9e69-8c66e34cc5b0" providerId="ADAL" clId="{23F7020E-B539-47EA-9750-9324A088851B}" dt="2024-08-21T22:34:26.568" v="84" actId="27636"/>
        <pc:sldMkLst>
          <pc:docMk/>
          <pc:sldMk cId="3757558483" sldId="5547"/>
        </pc:sldMkLst>
      </pc:sldChg>
      <pc:sldChg chg="del">
        <pc:chgData name="Ward, Reagan" userId="27291eb4-8241-4961-9e69-8c66e34cc5b0" providerId="ADAL" clId="{23F7020E-B539-47EA-9750-9324A088851B}" dt="2024-08-21T22:45:50.710" v="102" actId="47"/>
        <pc:sldMkLst>
          <pc:docMk/>
          <pc:sldMk cId="3822573146" sldId="5550"/>
        </pc:sldMkLst>
      </pc:sldChg>
      <pc:sldChg chg="del">
        <pc:chgData name="Ward, Reagan" userId="27291eb4-8241-4961-9e69-8c66e34cc5b0" providerId="ADAL" clId="{23F7020E-B539-47EA-9750-9324A088851B}" dt="2024-08-21T22:36:21.448" v="101" actId="47"/>
        <pc:sldMkLst>
          <pc:docMk/>
          <pc:sldMk cId="15825853" sldId="5552"/>
        </pc:sldMkLst>
      </pc:sldChg>
      <pc:sldChg chg="addSp delSp modSp new mod modClrScheme chgLayout">
        <pc:chgData name="Ward, Reagan" userId="27291eb4-8241-4961-9e69-8c66e34cc5b0" providerId="ADAL" clId="{23F7020E-B539-47EA-9750-9324A088851B}" dt="2024-08-21T22:57:25.198" v="1656" actId="13244"/>
        <pc:sldMkLst>
          <pc:docMk/>
          <pc:sldMk cId="2812061006" sldId="5559"/>
        </pc:sldMkLst>
      </pc:sldChg>
      <pc:sldChg chg="addSp delSp modSp new mod modClrScheme chgLayout">
        <pc:chgData name="Ward, Reagan" userId="27291eb4-8241-4961-9e69-8c66e34cc5b0" providerId="ADAL" clId="{23F7020E-B539-47EA-9750-9324A088851B}" dt="2024-08-21T22:57:47.237" v="1658" actId="13244"/>
        <pc:sldMkLst>
          <pc:docMk/>
          <pc:sldMk cId="2971538637" sldId="5560"/>
        </pc:sldMkLst>
      </pc:sldChg>
    </pc:docChg>
  </pc:docChgLst>
  <pc:docChgLst>
    <pc:chgData name="Tribbett, Jessica" userId="S::tribbett_jessica@cde.state.co.us::b8af59d7-a86d-4166-a022-d856dc24c475" providerId="AD" clId="Web-{BB471A18-33B3-A41B-C59B-93FFE86FA80D}"/>
    <pc:docChg chg="modSld">
      <pc:chgData name="Tribbett, Jessica" userId="S::tribbett_jessica@cde.state.co.us::b8af59d7-a86d-4166-a022-d856dc24c475" providerId="AD" clId="Web-{BB471A18-33B3-A41B-C59B-93FFE86FA80D}" dt="2024-11-07T15:50:07.588" v="34" actId="20577"/>
      <pc:docMkLst>
        <pc:docMk/>
      </pc:docMkLst>
      <pc:sldChg chg="modSp">
        <pc:chgData name="Tribbett, Jessica" userId="S::tribbett_jessica@cde.state.co.us::b8af59d7-a86d-4166-a022-d856dc24c475" providerId="AD" clId="Web-{BB471A18-33B3-A41B-C59B-93FFE86FA80D}" dt="2024-11-07T15:48:58.101" v="18"/>
        <pc:sldMkLst>
          <pc:docMk/>
          <pc:sldMk cId="1212467416" sldId="261"/>
        </pc:sldMkLst>
        <pc:graphicFrameChg chg="mod modGraphic">
          <ac:chgData name="Tribbett, Jessica" userId="S::tribbett_jessica@cde.state.co.us::b8af59d7-a86d-4166-a022-d856dc24c475" providerId="AD" clId="Web-{BB471A18-33B3-A41B-C59B-93FFE86FA80D}" dt="2024-11-07T15:48:58.101" v="18"/>
          <ac:graphicFrameMkLst>
            <pc:docMk/>
            <pc:sldMk cId="1212467416" sldId="261"/>
            <ac:graphicFrameMk id="5" creationId="{9C3641C5-EC4F-D3EA-E4A2-8ABB597C5BAA}"/>
          </ac:graphicFrameMkLst>
        </pc:graphicFrameChg>
      </pc:sldChg>
      <pc:sldChg chg="modSp">
        <pc:chgData name="Tribbett, Jessica" userId="S::tribbett_jessica@cde.state.co.us::b8af59d7-a86d-4166-a022-d856dc24c475" providerId="AD" clId="Web-{BB471A18-33B3-A41B-C59B-93FFE86FA80D}" dt="2024-11-07T15:47:34.895" v="3" actId="20577"/>
        <pc:sldMkLst>
          <pc:docMk/>
          <pc:sldMk cId="1510423645" sldId="5695"/>
        </pc:sldMkLst>
      </pc:sldChg>
      <pc:sldChg chg="modSp">
        <pc:chgData name="Tribbett, Jessica" userId="S::tribbett_jessica@cde.state.co.us::b8af59d7-a86d-4166-a022-d856dc24c475" providerId="AD" clId="Web-{BB471A18-33B3-A41B-C59B-93FFE86FA80D}" dt="2024-11-07T15:50:07.588" v="34" actId="20577"/>
        <pc:sldMkLst>
          <pc:docMk/>
          <pc:sldMk cId="3521937358" sldId="5696"/>
        </pc:sldMkLst>
      </pc:sldChg>
    </pc:docChg>
  </pc:docChgLst>
  <pc:docChgLst>
    <pc:chgData name="Tribbett, Jessica" userId="S::tribbett_jessica@cde.state.co.us::b8af59d7-a86d-4166-a022-d856dc24c475" providerId="AD" clId="Web-{81F99F68-FF9E-44D6-B2F2-F7AA54557B53}"/>
    <pc:docChg chg="addSld delSld modSld">
      <pc:chgData name="Tribbett, Jessica" userId="S::tribbett_jessica@cde.state.co.us::b8af59d7-a86d-4166-a022-d856dc24c475" providerId="AD" clId="Web-{81F99F68-FF9E-44D6-B2F2-F7AA54557B53}" dt="2024-11-07T15:45:47.725" v="40"/>
      <pc:docMkLst>
        <pc:docMk/>
      </pc:docMkLst>
      <pc:sldChg chg="modSp">
        <pc:chgData name="Tribbett, Jessica" userId="S::tribbett_jessica@cde.state.co.us::b8af59d7-a86d-4166-a022-d856dc24c475" providerId="AD" clId="Web-{81F99F68-FF9E-44D6-B2F2-F7AA54557B53}" dt="2024-11-07T15:45:47.725" v="40"/>
        <pc:sldMkLst>
          <pc:docMk/>
          <pc:sldMk cId="1212467416" sldId="261"/>
        </pc:sldMkLst>
        <pc:graphicFrameChg chg="mod modGraphic">
          <ac:chgData name="Tribbett, Jessica" userId="S::tribbett_jessica@cde.state.co.us::b8af59d7-a86d-4166-a022-d856dc24c475" providerId="AD" clId="Web-{81F99F68-FF9E-44D6-B2F2-F7AA54557B53}" dt="2024-11-07T15:45:47.725" v="40"/>
          <ac:graphicFrameMkLst>
            <pc:docMk/>
            <pc:sldMk cId="1212467416" sldId="261"/>
            <ac:graphicFrameMk id="5" creationId="{9C3641C5-EC4F-D3EA-E4A2-8ABB597C5BAA}"/>
          </ac:graphicFrameMkLst>
        </pc:graphicFrameChg>
      </pc:sldChg>
      <pc:sldChg chg="add del">
        <pc:chgData name="Tribbett, Jessica" userId="S::tribbett_jessica@cde.state.co.us::b8af59d7-a86d-4166-a022-d856dc24c475" providerId="AD" clId="Web-{81F99F68-FF9E-44D6-B2F2-F7AA54557B53}" dt="2024-11-07T15:44:41.269" v="8"/>
        <pc:sldMkLst>
          <pc:docMk/>
          <pc:sldMk cId="1546650072" sldId="4525"/>
        </pc:sldMkLst>
      </pc:sldChg>
      <pc:sldChg chg="add del">
        <pc:chgData name="Tribbett, Jessica" userId="S::tribbett_jessica@cde.state.co.us::b8af59d7-a86d-4166-a022-d856dc24c475" providerId="AD" clId="Web-{81F99F68-FF9E-44D6-B2F2-F7AA54557B53}" dt="2024-11-07T15:44:41.285" v="9"/>
        <pc:sldMkLst>
          <pc:docMk/>
          <pc:sldMk cId="3771905201" sldId="4955"/>
        </pc:sldMkLst>
      </pc:sldChg>
      <pc:sldChg chg="add del">
        <pc:chgData name="Tribbett, Jessica" userId="S::tribbett_jessica@cde.state.co.us::b8af59d7-a86d-4166-a022-d856dc24c475" providerId="AD" clId="Web-{81F99F68-FF9E-44D6-B2F2-F7AA54557B53}" dt="2024-11-07T15:44:41.254" v="7"/>
        <pc:sldMkLst>
          <pc:docMk/>
          <pc:sldMk cId="1720555448" sldId="5312"/>
        </pc:sldMkLst>
      </pc:sldChg>
      <pc:sldChg chg="add del">
        <pc:chgData name="Tribbett, Jessica" userId="S::tribbett_jessica@cde.state.co.us::b8af59d7-a86d-4166-a022-d856dc24c475" providerId="AD" clId="Web-{81F99F68-FF9E-44D6-B2F2-F7AA54557B53}" dt="2024-11-07T15:44:41.332" v="12"/>
        <pc:sldMkLst>
          <pc:docMk/>
          <pc:sldMk cId="1135109802" sldId="5313"/>
        </pc:sldMkLst>
      </pc:sldChg>
      <pc:sldChg chg="add del">
        <pc:chgData name="Tribbett, Jessica" userId="S::tribbett_jessica@cde.state.co.us::b8af59d7-a86d-4166-a022-d856dc24c475" providerId="AD" clId="Web-{81F99F68-FF9E-44D6-B2F2-F7AA54557B53}" dt="2024-11-07T15:44:41.363" v="13"/>
        <pc:sldMkLst>
          <pc:docMk/>
          <pc:sldMk cId="168519829" sldId="5589"/>
        </pc:sldMkLst>
      </pc:sldChg>
      <pc:sldChg chg="add del">
        <pc:chgData name="Tribbett, Jessica" userId="S::tribbett_jessica@cde.state.co.us::b8af59d7-a86d-4166-a022-d856dc24c475" providerId="AD" clId="Web-{81F99F68-FF9E-44D6-B2F2-F7AA54557B53}" dt="2024-11-07T15:44:41.301" v="10"/>
        <pc:sldMkLst>
          <pc:docMk/>
          <pc:sldMk cId="1125029257" sldId="5590"/>
        </pc:sldMkLst>
      </pc:sldChg>
      <pc:sldChg chg="add del">
        <pc:chgData name="Tribbett, Jessica" userId="S::tribbett_jessica@cde.state.co.us::b8af59d7-a86d-4166-a022-d856dc24c475" providerId="AD" clId="Web-{81F99F68-FF9E-44D6-B2F2-F7AA54557B53}" dt="2024-11-07T15:44:41.316" v="11"/>
        <pc:sldMkLst>
          <pc:docMk/>
          <pc:sldMk cId="3805491149" sldId="5591"/>
        </pc:sldMkLst>
      </pc:sldChg>
    </pc:docChg>
  </pc:docChgLst>
  <pc:docChgLst>
    <pc:chgData name="Severson, Annette" userId="S::severson_a@cde.state.co.us::199f3c28-b733-4b36-8b0e-b7eb6984ff94" providerId="AD" clId="Web-{E49D82B7-2379-62EA-5071-70958AFCC922}"/>
    <pc:docChg chg="addSld delSld modSld">
      <pc:chgData name="Severson, Annette" userId="S::severson_a@cde.state.co.us::199f3c28-b733-4b36-8b0e-b7eb6984ff94" providerId="AD" clId="Web-{E49D82B7-2379-62EA-5071-70958AFCC922}" dt="2024-12-04T15:02:17.945" v="59"/>
      <pc:docMkLst>
        <pc:docMk/>
      </pc:docMkLst>
      <pc:sldChg chg="del">
        <pc:chgData name="Severson, Annette" userId="S::severson_a@cde.state.co.us::199f3c28-b733-4b36-8b0e-b7eb6984ff94" providerId="AD" clId="Web-{E49D82B7-2379-62EA-5071-70958AFCC922}" dt="2024-12-04T14:59:17.881" v="0"/>
        <pc:sldMkLst>
          <pc:docMk/>
          <pc:sldMk cId="3771905201" sldId="4955"/>
        </pc:sldMkLst>
      </pc:sldChg>
      <pc:sldChg chg="modSp">
        <pc:chgData name="Severson, Annette" userId="S::severson_a@cde.state.co.us::199f3c28-b733-4b36-8b0e-b7eb6984ff94" providerId="AD" clId="Web-{E49D82B7-2379-62EA-5071-70958AFCC922}" dt="2024-12-04T14:59:29.834" v="9" actId="20577"/>
        <pc:sldMkLst>
          <pc:docMk/>
          <pc:sldMk cId="1125029257" sldId="5590"/>
        </pc:sldMkLst>
      </pc:sldChg>
      <pc:sldChg chg="modSp del">
        <pc:chgData name="Severson, Annette" userId="S::severson_a@cde.state.co.us::199f3c28-b733-4b36-8b0e-b7eb6984ff94" providerId="AD" clId="Web-{E49D82B7-2379-62EA-5071-70958AFCC922}" dt="2024-12-04T15:02:02.601" v="56"/>
        <pc:sldMkLst>
          <pc:docMk/>
          <pc:sldMk cId="3805491149" sldId="5591"/>
        </pc:sldMkLst>
      </pc:sldChg>
      <pc:sldChg chg="add del">
        <pc:chgData name="Severson, Annette" userId="S::severson_a@cde.state.co.us::199f3c28-b733-4b36-8b0e-b7eb6984ff94" providerId="AD" clId="Web-{E49D82B7-2379-62EA-5071-70958AFCC922}" dt="2024-12-04T15:02:14.336" v="57"/>
        <pc:sldMkLst>
          <pc:docMk/>
          <pc:sldMk cId="1155336096" sldId="5709"/>
        </pc:sldMkLst>
      </pc:sldChg>
      <pc:sldChg chg="add del">
        <pc:chgData name="Severson, Annette" userId="S::severson_a@cde.state.co.us::199f3c28-b733-4b36-8b0e-b7eb6984ff94" providerId="AD" clId="Web-{E49D82B7-2379-62EA-5071-70958AFCC922}" dt="2024-12-04T15:02:16.039" v="58"/>
        <pc:sldMkLst>
          <pc:docMk/>
          <pc:sldMk cId="2853606676" sldId="5710"/>
        </pc:sldMkLst>
      </pc:sldChg>
      <pc:sldChg chg="del">
        <pc:chgData name="Severson, Annette" userId="S::severson_a@cde.state.co.us::199f3c28-b733-4b36-8b0e-b7eb6984ff94" providerId="AD" clId="Web-{E49D82B7-2379-62EA-5071-70958AFCC922}" dt="2024-12-04T15:02:17.945" v="59"/>
        <pc:sldMkLst>
          <pc:docMk/>
          <pc:sldMk cId="1789465247" sldId="5711"/>
        </pc:sldMkLst>
      </pc:sldChg>
      <pc:sldChg chg="modSp add replId">
        <pc:chgData name="Severson, Annette" userId="S::severson_a@cde.state.co.us::199f3c28-b733-4b36-8b0e-b7eb6984ff94" providerId="AD" clId="Web-{E49D82B7-2379-62EA-5071-70958AFCC922}" dt="2024-12-04T15:01:09.304" v="48" actId="20577"/>
        <pc:sldMkLst>
          <pc:docMk/>
          <pc:sldMk cId="951239136" sldId="5713"/>
        </pc:sldMkLst>
      </pc:sldChg>
      <pc:sldChg chg="add del replId">
        <pc:chgData name="Severson, Annette" userId="S::severson_a@cde.state.co.us::199f3c28-b733-4b36-8b0e-b7eb6984ff94" providerId="AD" clId="Web-{E49D82B7-2379-62EA-5071-70958AFCC922}" dt="2024-12-04T15:00:29.741" v="39"/>
        <pc:sldMkLst>
          <pc:docMk/>
          <pc:sldMk cId="1112960660" sldId="5713"/>
        </pc:sldMkLst>
      </pc:sldChg>
    </pc:docChg>
  </pc:docChgLst>
  <pc:docChgLst>
    <pc:chgData name="Gudka, Dawna" userId="823cceae-331b-41d6-9a63-34ad6d1db55c" providerId="ADAL" clId="{A7BE1A99-7617-49A4-9365-7077B1BDB96E}"/>
    <pc:docChg chg="undo custSel modSld">
      <pc:chgData name="Gudka, Dawna" userId="823cceae-331b-41d6-9a63-34ad6d1db55c" providerId="ADAL" clId="{A7BE1A99-7617-49A4-9365-7077B1BDB96E}" dt="2024-12-05T14:36:17.463" v="195" actId="20577"/>
      <pc:docMkLst>
        <pc:docMk/>
      </pc:docMkLst>
      <pc:sldChg chg="modSp mod">
        <pc:chgData name="Gudka, Dawna" userId="823cceae-331b-41d6-9a63-34ad6d1db55c" providerId="ADAL" clId="{A7BE1A99-7617-49A4-9365-7077B1BDB96E}" dt="2024-12-05T14:36:17.463" v="195" actId="20577"/>
        <pc:sldMkLst>
          <pc:docMk/>
          <pc:sldMk cId="1037917088" sldId="5098"/>
        </pc:sldMkLst>
        <pc:graphicFrameChg chg="mod modGraphic">
          <ac:chgData name="Gudka, Dawna" userId="823cceae-331b-41d6-9a63-34ad6d1db55c" providerId="ADAL" clId="{A7BE1A99-7617-49A4-9365-7077B1BDB96E}" dt="2024-12-05T14:36:17.463" v="195" actId="20577"/>
          <ac:graphicFrameMkLst>
            <pc:docMk/>
            <pc:sldMk cId="1037917088" sldId="5098"/>
            <ac:graphicFrameMk id="5" creationId="{5E4612F7-68C6-57CA-E918-38EF641F73CF}"/>
          </ac:graphicFrameMkLst>
        </pc:graphicFrameChg>
      </pc:sldChg>
    </pc:docChg>
  </pc:docChgLst>
  <pc:docChgLst>
    <pc:chgData name="Hoffman, Peter" userId="673cee94-26bd-4c2a-ab82-1b3669e2f049" providerId="ADAL" clId="{B83FD1DF-4A66-4A53-A66D-5ED6B87207B4}"/>
    <pc:docChg chg="undo custSel modSld">
      <pc:chgData name="Hoffman, Peter" userId="673cee94-26bd-4c2a-ab82-1b3669e2f049" providerId="ADAL" clId="{B83FD1DF-4A66-4A53-A66D-5ED6B87207B4}" dt="2024-07-10T21:42:11.284" v="686" actId="1037"/>
      <pc:docMkLst>
        <pc:docMk/>
      </pc:docMkLst>
      <pc:sldChg chg="modSp mod">
        <pc:chgData name="Hoffman, Peter" userId="673cee94-26bd-4c2a-ab82-1b3669e2f049" providerId="ADAL" clId="{B83FD1DF-4A66-4A53-A66D-5ED6B87207B4}" dt="2024-07-10T21:39:45.577" v="659" actId="13926"/>
        <pc:sldMkLst>
          <pc:docMk/>
          <pc:sldMk cId="1991320786" sldId="4834"/>
        </pc:sldMkLst>
      </pc:sldChg>
      <pc:sldChg chg="addSp modSp mod">
        <pc:chgData name="Hoffman, Peter" userId="673cee94-26bd-4c2a-ab82-1b3669e2f049" providerId="ADAL" clId="{B83FD1DF-4A66-4A53-A66D-5ED6B87207B4}" dt="2024-07-10T21:42:11.284" v="686" actId="1037"/>
        <pc:sldMkLst>
          <pc:docMk/>
          <pc:sldMk cId="1896735902" sldId="5469"/>
        </pc:sldMkLst>
      </pc:sldChg>
    </pc:docChg>
  </pc:docChgLst>
  <pc:docChgLst>
    <pc:chgData name="Tribbett, Jessica" userId="S::tribbett_jessica@cde.state.co.us::b8af59d7-a86d-4166-a022-d856dc24c475" providerId="AD" clId="Web-{56CC30EF-DA0F-19B6-B165-9FAFF3DCA61C}"/>
    <pc:docChg chg="modSld">
      <pc:chgData name="Tribbett, Jessica" userId="S::tribbett_jessica@cde.state.co.us::b8af59d7-a86d-4166-a022-d856dc24c475" providerId="AD" clId="Web-{56CC30EF-DA0F-19B6-B165-9FAFF3DCA61C}" dt="2024-06-26T22:19:40.892" v="314" actId="20577"/>
      <pc:docMkLst>
        <pc:docMk/>
      </pc:docMkLst>
      <pc:sldChg chg="modSp">
        <pc:chgData name="Tribbett, Jessica" userId="S::tribbett_jessica@cde.state.co.us::b8af59d7-a86d-4166-a022-d856dc24c475" providerId="AD" clId="Web-{56CC30EF-DA0F-19B6-B165-9FAFF3DCA61C}" dt="2024-06-26T22:10:38.427" v="3"/>
        <pc:sldMkLst>
          <pc:docMk/>
          <pc:sldMk cId="3227145924" sldId="5097"/>
        </pc:sldMkLst>
      </pc:sldChg>
      <pc:sldChg chg="addSp delSp modSp">
        <pc:chgData name="Tribbett, Jessica" userId="S::tribbett_jessica@cde.state.co.us::b8af59d7-a86d-4166-a022-d856dc24c475" providerId="AD" clId="Web-{56CC30EF-DA0F-19B6-B165-9FAFF3DCA61C}" dt="2024-06-26T22:19:40.892" v="314" actId="20577"/>
        <pc:sldMkLst>
          <pc:docMk/>
          <pc:sldMk cId="3839312819" sldId="5472"/>
        </pc:sldMkLst>
      </pc:sldChg>
      <pc:sldChg chg="modSp">
        <pc:chgData name="Tribbett, Jessica" userId="S::tribbett_jessica@cde.state.co.us::b8af59d7-a86d-4166-a022-d856dc24c475" providerId="AD" clId="Web-{56CC30EF-DA0F-19B6-B165-9FAFF3DCA61C}" dt="2024-06-26T22:12:19.945" v="65" actId="20577"/>
        <pc:sldMkLst>
          <pc:docMk/>
          <pc:sldMk cId="2020384015" sldId="5473"/>
        </pc:sldMkLst>
      </pc:sldChg>
    </pc:docChg>
  </pc:docChgLst>
  <pc:docChgLst>
    <pc:chgData name="McRee, Rebecca" userId="S::mcree_r@cde.state.co.us::3a10fa13-9d60-4c0b-b361-471945732c34" providerId="AD" clId="Web-{FF73AD21-8529-0D35-5A87-70BE91572A8E}"/>
    <pc:docChg chg="addSld modSld sldOrd">
      <pc:chgData name="McRee, Rebecca" userId="S::mcree_r@cde.state.co.us::3a10fa13-9d60-4c0b-b361-471945732c34" providerId="AD" clId="Web-{FF73AD21-8529-0D35-5A87-70BE91572A8E}" dt="2024-09-03T20:52:54.254" v="144" actId="20577"/>
      <pc:docMkLst>
        <pc:docMk/>
      </pc:docMkLst>
      <pc:sldChg chg="modSp new ord">
        <pc:chgData name="McRee, Rebecca" userId="S::mcree_r@cde.state.co.us::3a10fa13-9d60-4c0b-b361-471945732c34" providerId="AD" clId="Web-{FF73AD21-8529-0D35-5A87-70BE91572A8E}" dt="2024-09-03T20:52:54.254" v="144" actId="20577"/>
        <pc:sldMkLst>
          <pc:docMk/>
          <pc:sldMk cId="954092976" sldId="5582"/>
        </pc:sldMkLst>
      </pc:sldChg>
    </pc:docChg>
  </pc:docChgLst>
  <pc:docChgLst>
    <pc:chgData name="Heitman, Lindsey" userId="a9773a47-99d2-4599-9377-6d37e9ec0bd3" providerId="ADAL" clId="{7BBF1104-E85D-4E52-A9C8-01DB62B17D69}"/>
    <pc:docChg chg="modSld">
      <pc:chgData name="Heitman, Lindsey" userId="a9773a47-99d2-4599-9377-6d37e9ec0bd3" providerId="ADAL" clId="{7BBF1104-E85D-4E52-A9C8-01DB62B17D69}" dt="2024-10-10T15:49:20.226" v="114" actId="14734"/>
      <pc:docMkLst>
        <pc:docMk/>
      </pc:docMkLst>
    </pc:docChg>
  </pc:docChgLst>
  <pc:docChgLst>
    <pc:chgData name="Chaffin,Melissa" userId="S::chaffin_m@cde.state.co.us::21f0136b-23e1-4eef-9c4f-f29e4cc3ac56" providerId="AD" clId="Web-{ACE8396C-934E-5E93-C3BA-6F7C7425339F}"/>
    <pc:docChg chg="addSld delSld modSld">
      <pc:chgData name="Chaffin,Melissa" userId="S::chaffin_m@cde.state.co.us::21f0136b-23e1-4eef-9c4f-f29e4cc3ac56" providerId="AD" clId="Web-{ACE8396C-934E-5E93-C3BA-6F7C7425339F}" dt="2024-05-15T21:30:20.137" v="76" actId="20577"/>
      <pc:docMkLst>
        <pc:docMk/>
      </pc:docMkLst>
      <pc:sldChg chg="add">
        <pc:chgData name="Chaffin,Melissa" userId="S::chaffin_m@cde.state.co.us::21f0136b-23e1-4eef-9c4f-f29e4cc3ac56" providerId="AD" clId="Web-{ACE8396C-934E-5E93-C3BA-6F7C7425339F}" dt="2024-05-15T21:24:49.130" v="13"/>
        <pc:sldMkLst>
          <pc:docMk/>
          <pc:sldMk cId="792433865" sldId="266"/>
        </pc:sldMkLst>
      </pc:sldChg>
      <pc:sldChg chg="add">
        <pc:chgData name="Chaffin,Melissa" userId="S::chaffin_m@cde.state.co.us::21f0136b-23e1-4eef-9c4f-f29e4cc3ac56" providerId="AD" clId="Web-{ACE8396C-934E-5E93-C3BA-6F7C7425339F}" dt="2024-05-15T21:25:26.990" v="15"/>
        <pc:sldMkLst>
          <pc:docMk/>
          <pc:sldMk cId="2933628171" sldId="268"/>
        </pc:sldMkLst>
      </pc:sldChg>
      <pc:sldChg chg="add">
        <pc:chgData name="Chaffin,Melissa" userId="S::chaffin_m@cde.state.co.us::21f0136b-23e1-4eef-9c4f-f29e4cc3ac56" providerId="AD" clId="Web-{ACE8396C-934E-5E93-C3BA-6F7C7425339F}" dt="2024-05-15T21:25:58.678" v="18"/>
        <pc:sldMkLst>
          <pc:docMk/>
          <pc:sldMk cId="2627597655" sldId="269"/>
        </pc:sldMkLst>
      </pc:sldChg>
      <pc:sldChg chg="modSp add">
        <pc:chgData name="Chaffin,Melissa" userId="S::chaffin_m@cde.state.co.us::21f0136b-23e1-4eef-9c4f-f29e4cc3ac56" providerId="AD" clId="Web-{ACE8396C-934E-5E93-C3BA-6F7C7425339F}" dt="2024-05-15T21:30:20.137" v="76" actId="20577"/>
        <pc:sldMkLst>
          <pc:docMk/>
          <pc:sldMk cId="997716315" sldId="270"/>
        </pc:sldMkLst>
      </pc:sldChg>
      <pc:sldChg chg="add">
        <pc:chgData name="Chaffin,Melissa" userId="S::chaffin_m@cde.state.co.us::21f0136b-23e1-4eef-9c4f-f29e4cc3ac56" providerId="AD" clId="Web-{ACE8396C-934E-5E93-C3BA-6F7C7425339F}" dt="2024-05-15T21:26:17.616" v="20"/>
        <pc:sldMkLst>
          <pc:docMk/>
          <pc:sldMk cId="1247749747" sldId="5393"/>
        </pc:sldMkLst>
      </pc:sldChg>
      <pc:sldChg chg="addSp modSp add">
        <pc:chgData name="Chaffin,Melissa" userId="S::chaffin_m@cde.state.co.us::21f0136b-23e1-4eef-9c4f-f29e4cc3ac56" providerId="AD" clId="Web-{ACE8396C-934E-5E93-C3BA-6F7C7425339F}" dt="2024-05-15T21:28:12.291" v="27" actId="1076"/>
        <pc:sldMkLst>
          <pc:docMk/>
          <pc:sldMk cId="2248358354" sldId="5398"/>
        </pc:sldMkLst>
      </pc:sldChg>
      <pc:sldChg chg="modSp">
        <pc:chgData name="Chaffin,Melissa" userId="S::chaffin_m@cde.state.co.us::21f0136b-23e1-4eef-9c4f-f29e4cc3ac56" providerId="AD" clId="Web-{ACE8396C-934E-5E93-C3BA-6F7C7425339F}" dt="2024-05-15T21:20:53.218" v="6" actId="20577"/>
        <pc:sldMkLst>
          <pc:docMk/>
          <pc:sldMk cId="2687837903" sldId="5426"/>
        </pc:sldMkLst>
      </pc:sldChg>
      <pc:sldChg chg="del">
        <pc:chgData name="Chaffin,Melissa" userId="S::chaffin_m@cde.state.co.us::21f0136b-23e1-4eef-9c4f-f29e4cc3ac56" providerId="AD" clId="Web-{ACE8396C-934E-5E93-C3BA-6F7C7425339F}" dt="2024-05-15T21:25:03.224" v="14"/>
        <pc:sldMkLst>
          <pc:docMk/>
          <pc:sldMk cId="1977705933" sldId="5427"/>
        </pc:sldMkLst>
      </pc:sldChg>
      <pc:sldChg chg="del">
        <pc:chgData name="Chaffin,Melissa" userId="S::chaffin_m@cde.state.co.us::21f0136b-23e1-4eef-9c4f-f29e4cc3ac56" providerId="AD" clId="Web-{ACE8396C-934E-5E93-C3BA-6F7C7425339F}" dt="2024-05-15T21:25:31.881" v="16"/>
        <pc:sldMkLst>
          <pc:docMk/>
          <pc:sldMk cId="1213477695" sldId="5428"/>
        </pc:sldMkLst>
      </pc:sldChg>
      <pc:sldChg chg="del">
        <pc:chgData name="Chaffin,Melissa" userId="S::chaffin_m@cde.state.co.us::21f0136b-23e1-4eef-9c4f-f29e4cc3ac56" providerId="AD" clId="Web-{ACE8396C-934E-5E93-C3BA-6F7C7425339F}" dt="2024-05-15T21:26:26.648" v="21"/>
        <pc:sldMkLst>
          <pc:docMk/>
          <pc:sldMk cId="1001050613" sldId="5429"/>
        </pc:sldMkLst>
      </pc:sldChg>
      <pc:sldChg chg="new del">
        <pc:chgData name="Chaffin,Melissa" userId="S::chaffin_m@cde.state.co.us::21f0136b-23e1-4eef-9c4f-f29e4cc3ac56" providerId="AD" clId="Web-{ACE8396C-934E-5E93-C3BA-6F7C7425339F}" dt="2024-05-15T21:23:28.909" v="9"/>
        <pc:sldMkLst>
          <pc:docMk/>
          <pc:sldMk cId="798741675" sldId="5448"/>
        </pc:sldMkLst>
      </pc:sldChg>
      <pc:sldChg chg="new del">
        <pc:chgData name="Chaffin,Melissa" userId="S::chaffin_m@cde.state.co.us::21f0136b-23e1-4eef-9c4f-f29e4cc3ac56" providerId="AD" clId="Web-{ACE8396C-934E-5E93-C3BA-6F7C7425339F}" dt="2024-05-15T21:24:07.207" v="12"/>
        <pc:sldMkLst>
          <pc:docMk/>
          <pc:sldMk cId="839476294" sldId="5448"/>
        </pc:sldMkLst>
      </pc:sldChg>
      <pc:sldChg chg="new del">
        <pc:chgData name="Chaffin,Melissa" userId="S::chaffin_m@cde.state.co.us::21f0136b-23e1-4eef-9c4f-f29e4cc3ac56" providerId="AD" clId="Web-{ACE8396C-934E-5E93-C3BA-6F7C7425339F}" dt="2024-05-15T21:26:03.710" v="19"/>
        <pc:sldMkLst>
          <pc:docMk/>
          <pc:sldMk cId="3117559874" sldId="5448"/>
        </pc:sldMkLst>
      </pc:sldChg>
    </pc:docChg>
  </pc:docChgLst>
  <pc:docChgLst>
    <pc:chgData name="Wenzel, Brooke" userId="672bf8d3-b15b-4e02-a6d1-39319a0df09b" providerId="ADAL" clId="{F55FD375-6DFD-43E4-AF34-A5B848FEAA2D}"/>
    <pc:docChg chg="undo custSel addSld delSld modSld sldOrd">
      <pc:chgData name="Wenzel, Brooke" userId="672bf8d3-b15b-4e02-a6d1-39319a0df09b" providerId="ADAL" clId="{F55FD375-6DFD-43E4-AF34-A5B848FEAA2D}" dt="2024-10-17T12:33:57.992" v="530"/>
      <pc:docMkLst>
        <pc:docMk/>
      </pc:docMkLst>
      <pc:sldChg chg="addSp delSp modSp add del mod modClrScheme chgLayout">
        <pc:chgData name="Wenzel, Brooke" userId="672bf8d3-b15b-4e02-a6d1-39319a0df09b" providerId="ADAL" clId="{F55FD375-6DFD-43E4-AF34-A5B848FEAA2D}" dt="2024-10-15T21:49:26.758" v="319" actId="47"/>
        <pc:sldMkLst>
          <pc:docMk/>
          <pc:sldMk cId="1111420433" sldId="5044"/>
        </pc:sldMkLst>
      </pc:sldChg>
      <pc:sldChg chg="add ord">
        <pc:chgData name="Wenzel, Brooke" userId="672bf8d3-b15b-4e02-a6d1-39319a0df09b" providerId="ADAL" clId="{F55FD375-6DFD-43E4-AF34-A5B848FEAA2D}" dt="2024-10-15T22:02:24.833" v="441"/>
        <pc:sldMkLst>
          <pc:docMk/>
          <pc:sldMk cId="619815111" sldId="5076"/>
        </pc:sldMkLst>
      </pc:sldChg>
      <pc:sldChg chg="modSp mod">
        <pc:chgData name="Wenzel, Brooke" userId="672bf8d3-b15b-4e02-a6d1-39319a0df09b" providerId="ADAL" clId="{F55FD375-6DFD-43E4-AF34-A5B848FEAA2D}" dt="2024-10-16T22:16:42.059" v="518" actId="20577"/>
        <pc:sldMkLst>
          <pc:docMk/>
          <pc:sldMk cId="3227145924" sldId="5097"/>
        </pc:sldMkLst>
        <pc:graphicFrameChg chg="modGraphic">
          <ac:chgData name="Wenzel, Brooke" userId="672bf8d3-b15b-4e02-a6d1-39319a0df09b" providerId="ADAL" clId="{F55FD375-6DFD-43E4-AF34-A5B848FEAA2D}" dt="2024-10-16T22:16:42.059" v="518" actId="20577"/>
          <ac:graphicFrameMkLst>
            <pc:docMk/>
            <pc:sldMk cId="3227145924" sldId="5097"/>
            <ac:graphicFrameMk id="7" creationId="{2864BB53-F741-4FFC-0348-1AC10AD60EEB}"/>
          </ac:graphicFrameMkLst>
        </pc:graphicFrameChg>
      </pc:sldChg>
      <pc:sldChg chg="modSp add del mod">
        <pc:chgData name="Wenzel, Brooke" userId="672bf8d3-b15b-4e02-a6d1-39319a0df09b" providerId="ADAL" clId="{F55FD375-6DFD-43E4-AF34-A5B848FEAA2D}" dt="2024-10-15T21:50:40.291" v="327" actId="47"/>
        <pc:sldMkLst>
          <pc:docMk/>
          <pc:sldMk cId="495861475" sldId="5122"/>
        </pc:sldMkLst>
      </pc:sldChg>
      <pc:sldChg chg="modSp mod">
        <pc:chgData name="Wenzel, Brooke" userId="672bf8d3-b15b-4e02-a6d1-39319a0df09b" providerId="ADAL" clId="{F55FD375-6DFD-43E4-AF34-A5B848FEAA2D}" dt="2024-10-15T22:03:23.164" v="514" actId="20577"/>
        <pc:sldMkLst>
          <pc:docMk/>
          <pc:sldMk cId="1302995045" sldId="5536"/>
        </pc:sldMkLst>
      </pc:sldChg>
      <pc:sldChg chg="modSp mod">
        <pc:chgData name="Wenzel, Brooke" userId="672bf8d3-b15b-4e02-a6d1-39319a0df09b" providerId="ADAL" clId="{F55FD375-6DFD-43E4-AF34-A5B848FEAA2D}" dt="2024-10-15T22:03:13.442" v="480" actId="20577"/>
        <pc:sldMkLst>
          <pc:docMk/>
          <pc:sldMk cId="900576933" sldId="5537"/>
        </pc:sldMkLst>
      </pc:sldChg>
      <pc:sldChg chg="modSp mod">
        <pc:chgData name="Wenzel, Brooke" userId="672bf8d3-b15b-4e02-a6d1-39319a0df09b" providerId="ADAL" clId="{F55FD375-6DFD-43E4-AF34-A5B848FEAA2D}" dt="2024-10-16T22:17:53.333" v="520" actId="5793"/>
        <pc:sldMkLst>
          <pc:docMk/>
          <pc:sldMk cId="573740307" sldId="5538"/>
        </pc:sldMkLst>
      </pc:sldChg>
      <pc:sldChg chg="del">
        <pc:chgData name="Wenzel, Brooke" userId="672bf8d3-b15b-4e02-a6d1-39319a0df09b" providerId="ADAL" clId="{F55FD375-6DFD-43E4-AF34-A5B848FEAA2D}" dt="2024-10-15T21:43:23.096" v="34" actId="47"/>
        <pc:sldMkLst>
          <pc:docMk/>
          <pc:sldMk cId="2339767579" sldId="5639"/>
        </pc:sldMkLst>
      </pc:sldChg>
      <pc:sldChg chg="modSp add del mod">
        <pc:chgData name="Wenzel, Brooke" userId="672bf8d3-b15b-4e02-a6d1-39319a0df09b" providerId="ADAL" clId="{F55FD375-6DFD-43E4-AF34-A5B848FEAA2D}" dt="2024-10-15T21:47:15.250" v="296" actId="47"/>
        <pc:sldMkLst>
          <pc:docMk/>
          <pc:sldMk cId="70065344" sldId="5640"/>
        </pc:sldMkLst>
      </pc:sldChg>
      <pc:sldChg chg="modSp mod">
        <pc:chgData name="Wenzel, Brooke" userId="672bf8d3-b15b-4e02-a6d1-39319a0df09b" providerId="ADAL" clId="{F55FD375-6DFD-43E4-AF34-A5B848FEAA2D}" dt="2024-10-17T12:33:57.992" v="530"/>
        <pc:sldMkLst>
          <pc:docMk/>
          <pc:sldMk cId="1833070423" sldId="5660"/>
        </pc:sldMkLst>
      </pc:sldChg>
      <pc:sldChg chg="modSp new mod">
        <pc:chgData name="Wenzel, Brooke" userId="672bf8d3-b15b-4e02-a6d1-39319a0df09b" providerId="ADAL" clId="{F55FD375-6DFD-43E4-AF34-A5B848FEAA2D}" dt="2024-10-15T21:49:40.391" v="326" actId="27636"/>
        <pc:sldMkLst>
          <pc:docMk/>
          <pc:sldMk cId="2781239056" sldId="5670"/>
        </pc:sldMkLst>
      </pc:sldChg>
      <pc:sldChg chg="new del">
        <pc:chgData name="Wenzel, Brooke" userId="672bf8d3-b15b-4e02-a6d1-39319a0df09b" providerId="ADAL" clId="{F55FD375-6DFD-43E4-AF34-A5B848FEAA2D}" dt="2024-10-15T21:48:52.655" v="307" actId="47"/>
        <pc:sldMkLst>
          <pc:docMk/>
          <pc:sldMk cId="3189596061" sldId="5670"/>
        </pc:sldMkLst>
      </pc:sldChg>
      <pc:sldChg chg="addSp modSp new mod ord">
        <pc:chgData name="Wenzel, Brooke" userId="672bf8d3-b15b-4e02-a6d1-39319a0df09b" providerId="ADAL" clId="{F55FD375-6DFD-43E4-AF34-A5B848FEAA2D}" dt="2024-10-15T22:02:32.200" v="443"/>
        <pc:sldMkLst>
          <pc:docMk/>
          <pc:sldMk cId="1824294876" sldId="5671"/>
        </pc:sldMkLst>
      </pc:sldChg>
    </pc:docChg>
  </pc:docChgLst>
  <pc:docChgLst>
    <pc:chgData name="Heitman, Lindsey" userId="a9773a47-99d2-4599-9377-6d37e9ec0bd3" providerId="ADAL" clId="{ED4A72F2-A37A-4785-8787-361AB7878AC5}"/>
    <pc:docChg chg="custSel addSld delSld modSld">
      <pc:chgData name="Heitman, Lindsey" userId="a9773a47-99d2-4599-9377-6d37e9ec0bd3" providerId="ADAL" clId="{ED4A72F2-A37A-4785-8787-361AB7878AC5}" dt="2024-08-22T14:02:48.087" v="290" actId="20577"/>
      <pc:docMkLst>
        <pc:docMk/>
      </pc:docMkLst>
      <pc:sldChg chg="add">
        <pc:chgData name="Heitman, Lindsey" userId="a9773a47-99d2-4599-9377-6d37e9ec0bd3" providerId="ADAL" clId="{ED4A72F2-A37A-4785-8787-361AB7878AC5}" dt="2024-08-21T21:31:30.131" v="261"/>
        <pc:sldMkLst>
          <pc:docMk/>
          <pc:sldMk cId="525739044" sldId="2201"/>
        </pc:sldMkLst>
      </pc:sldChg>
      <pc:sldChg chg="del">
        <pc:chgData name="Heitman, Lindsey" userId="a9773a47-99d2-4599-9377-6d37e9ec0bd3" providerId="ADAL" clId="{ED4A72F2-A37A-4785-8787-361AB7878AC5}" dt="2024-08-21T21:30:27.252" v="258" actId="2696"/>
        <pc:sldMkLst>
          <pc:docMk/>
          <pc:sldMk cId="1052820159" sldId="5451"/>
        </pc:sldMkLst>
      </pc:sldChg>
      <pc:sldChg chg="add">
        <pc:chgData name="Heitman, Lindsey" userId="a9773a47-99d2-4599-9377-6d37e9ec0bd3" providerId="ADAL" clId="{ED4A72F2-A37A-4785-8787-361AB7878AC5}" dt="2024-08-21T21:30:56.540" v="259"/>
        <pc:sldMkLst>
          <pc:docMk/>
          <pc:sldMk cId="2348164026" sldId="5474"/>
        </pc:sldMkLst>
      </pc:sldChg>
      <pc:sldChg chg="del">
        <pc:chgData name="Heitman, Lindsey" userId="a9773a47-99d2-4599-9377-6d37e9ec0bd3" providerId="ADAL" clId="{ED4A72F2-A37A-4785-8787-361AB7878AC5}" dt="2024-08-21T21:30:27.252" v="258" actId="2696"/>
        <pc:sldMkLst>
          <pc:docMk/>
          <pc:sldMk cId="1626949317" sldId="5477"/>
        </pc:sldMkLst>
      </pc:sldChg>
      <pc:sldChg chg="del">
        <pc:chgData name="Heitman, Lindsey" userId="a9773a47-99d2-4599-9377-6d37e9ec0bd3" providerId="ADAL" clId="{ED4A72F2-A37A-4785-8787-361AB7878AC5}" dt="2024-08-21T21:30:27.252" v="258" actId="2696"/>
        <pc:sldMkLst>
          <pc:docMk/>
          <pc:sldMk cId="2499726713" sldId="5480"/>
        </pc:sldMkLst>
      </pc:sldChg>
      <pc:sldChg chg="del">
        <pc:chgData name="Heitman, Lindsey" userId="a9773a47-99d2-4599-9377-6d37e9ec0bd3" providerId="ADAL" clId="{ED4A72F2-A37A-4785-8787-361AB7878AC5}" dt="2024-08-21T21:30:17.355" v="257" actId="2696"/>
        <pc:sldMkLst>
          <pc:docMk/>
          <pc:sldMk cId="646200145" sldId="5526"/>
        </pc:sldMkLst>
      </pc:sldChg>
      <pc:sldChg chg="add">
        <pc:chgData name="Heitman, Lindsey" userId="a9773a47-99d2-4599-9377-6d37e9ec0bd3" providerId="ADAL" clId="{ED4A72F2-A37A-4785-8787-361AB7878AC5}" dt="2024-08-21T21:31:30.131" v="261"/>
        <pc:sldMkLst>
          <pc:docMk/>
          <pc:sldMk cId="3018743995" sldId="5527"/>
        </pc:sldMkLst>
      </pc:sldChg>
      <pc:sldChg chg="add">
        <pc:chgData name="Heitman, Lindsey" userId="a9773a47-99d2-4599-9377-6d37e9ec0bd3" providerId="ADAL" clId="{ED4A72F2-A37A-4785-8787-361AB7878AC5}" dt="2024-08-21T21:31:30.131" v="261"/>
        <pc:sldMkLst>
          <pc:docMk/>
          <pc:sldMk cId="4044963095" sldId="5529"/>
        </pc:sldMkLst>
      </pc:sldChg>
      <pc:sldChg chg="modSp add mod">
        <pc:chgData name="Heitman, Lindsey" userId="a9773a47-99d2-4599-9377-6d37e9ec0bd3" providerId="ADAL" clId="{ED4A72F2-A37A-4785-8787-361AB7878AC5}" dt="2024-08-21T21:35:56.291" v="284" actId="207"/>
        <pc:sldMkLst>
          <pc:docMk/>
          <pc:sldMk cId="3822177015" sldId="5531"/>
        </pc:sldMkLst>
      </pc:sldChg>
      <pc:sldChg chg="modSp add mod">
        <pc:chgData name="Heitman, Lindsey" userId="a9773a47-99d2-4599-9377-6d37e9ec0bd3" providerId="ADAL" clId="{ED4A72F2-A37A-4785-8787-361AB7878AC5}" dt="2024-08-22T14:02:48.087" v="290" actId="20577"/>
        <pc:sldMkLst>
          <pc:docMk/>
          <pc:sldMk cId="1084665148" sldId="5557"/>
        </pc:sldMkLst>
      </pc:sldChg>
    </pc:docChg>
  </pc:docChgLst>
  <pc:docChgLst>
    <pc:chgData name="Ward, Reagan" userId="27291eb4-8241-4961-9e69-8c66e34cc5b0" providerId="ADAL" clId="{9941803A-085E-47D7-84EF-59AB115E842A}"/>
    <pc:docChg chg="undo custSel addSld delSld modSld">
      <pc:chgData name="Ward, Reagan" userId="27291eb4-8241-4961-9e69-8c66e34cc5b0" providerId="ADAL" clId="{9941803A-085E-47D7-84EF-59AB115E842A}" dt="2024-11-07T15:52:36.824" v="1080" actId="13244"/>
      <pc:docMkLst>
        <pc:docMk/>
      </pc:docMkLst>
      <pc:sldChg chg="add del">
        <pc:chgData name="Ward, Reagan" userId="27291eb4-8241-4961-9e69-8c66e34cc5b0" providerId="ADAL" clId="{9941803A-085E-47D7-84EF-59AB115E842A}" dt="2024-11-06T18:15:35.412" v="782"/>
        <pc:sldMkLst>
          <pc:docMk/>
          <pc:sldMk cId="1872422787" sldId="285"/>
        </pc:sldMkLst>
      </pc:sldChg>
      <pc:sldChg chg="add">
        <pc:chgData name="Ward, Reagan" userId="27291eb4-8241-4961-9e69-8c66e34cc5b0" providerId="ADAL" clId="{9941803A-085E-47D7-84EF-59AB115E842A}" dt="2024-11-06T18:18:04.631" v="848"/>
        <pc:sldMkLst>
          <pc:docMk/>
          <pc:sldMk cId="2017135082" sldId="5626"/>
        </pc:sldMkLst>
      </pc:sldChg>
      <pc:sldChg chg="modSp add del mod modClrScheme chgLayout">
        <pc:chgData name="Ward, Reagan" userId="27291eb4-8241-4961-9e69-8c66e34cc5b0" providerId="ADAL" clId="{9941803A-085E-47D7-84EF-59AB115E842A}" dt="2024-11-06T18:25:35.797" v="1026" actId="47"/>
        <pc:sldMkLst>
          <pc:docMk/>
          <pc:sldMk cId="3507505468" sldId="5647"/>
        </pc:sldMkLst>
      </pc:sldChg>
      <pc:sldChg chg="modSp mod">
        <pc:chgData name="Ward, Reagan" userId="27291eb4-8241-4961-9e69-8c66e34cc5b0" providerId="ADAL" clId="{9941803A-085E-47D7-84EF-59AB115E842A}" dt="2024-11-07T15:07:28.835" v="1075" actId="962"/>
        <pc:sldMkLst>
          <pc:docMk/>
          <pc:sldMk cId="35700584" sldId="5676"/>
        </pc:sldMkLst>
      </pc:sldChg>
      <pc:sldChg chg="addSp delSp modSp add del mod modClrScheme chgLayout">
        <pc:chgData name="Ward, Reagan" userId="27291eb4-8241-4961-9e69-8c66e34cc5b0" providerId="ADAL" clId="{9941803A-085E-47D7-84EF-59AB115E842A}" dt="2024-11-06T18:05:56.240" v="358" actId="47"/>
        <pc:sldMkLst>
          <pc:docMk/>
          <pc:sldMk cId="646360203" sldId="5679"/>
        </pc:sldMkLst>
      </pc:sldChg>
      <pc:sldChg chg="addSp modSp add mod">
        <pc:chgData name="Ward, Reagan" userId="27291eb4-8241-4961-9e69-8c66e34cc5b0" providerId="ADAL" clId="{9941803A-085E-47D7-84EF-59AB115E842A}" dt="2024-11-06T18:26:26.432" v="1036" actId="1076"/>
        <pc:sldMkLst>
          <pc:docMk/>
          <pc:sldMk cId="18737908" sldId="5681"/>
        </pc:sldMkLst>
      </pc:sldChg>
      <pc:sldChg chg="addSp delSp modSp new mod modClrScheme chgLayout">
        <pc:chgData name="Ward, Reagan" userId="27291eb4-8241-4961-9e69-8c66e34cc5b0" providerId="ADAL" clId="{9941803A-085E-47D7-84EF-59AB115E842A}" dt="2024-11-06T17:51:48.069" v="229" actId="20577"/>
        <pc:sldMkLst>
          <pc:docMk/>
          <pc:sldMk cId="4228830971" sldId="5688"/>
        </pc:sldMkLst>
      </pc:sldChg>
      <pc:sldChg chg="addSp delSp modSp new del mod modClrScheme chgLayout">
        <pc:chgData name="Ward, Reagan" userId="27291eb4-8241-4961-9e69-8c66e34cc5b0" providerId="ADAL" clId="{9941803A-085E-47D7-84EF-59AB115E842A}" dt="2024-11-06T18:18:07.654" v="849" actId="47"/>
        <pc:sldMkLst>
          <pc:docMk/>
          <pc:sldMk cId="2678342899" sldId="5689"/>
        </pc:sldMkLst>
      </pc:sldChg>
      <pc:sldChg chg="addSp delSp modSp new del mod modClrScheme chgLayout">
        <pc:chgData name="Ward, Reagan" userId="27291eb4-8241-4961-9e69-8c66e34cc5b0" providerId="ADAL" clId="{9941803A-085E-47D7-84EF-59AB115E842A}" dt="2024-11-06T18:26:14.663" v="1035" actId="2696"/>
        <pc:sldMkLst>
          <pc:docMk/>
          <pc:sldMk cId="3660893124" sldId="5690"/>
        </pc:sldMkLst>
      </pc:sldChg>
      <pc:sldChg chg="addSp delSp modSp new mod modClrScheme chgLayout">
        <pc:chgData name="Ward, Reagan" userId="27291eb4-8241-4961-9e69-8c66e34cc5b0" providerId="ADAL" clId="{9941803A-085E-47D7-84EF-59AB115E842A}" dt="2024-11-06T18:28:01.835" v="1062" actId="13244"/>
        <pc:sldMkLst>
          <pc:docMk/>
          <pc:sldMk cId="799171963" sldId="5691"/>
        </pc:sldMkLst>
      </pc:sldChg>
      <pc:sldChg chg="addSp delSp modSp new mod">
        <pc:chgData name="Ward, Reagan" userId="27291eb4-8241-4961-9e69-8c66e34cc5b0" providerId="ADAL" clId="{9941803A-085E-47D7-84EF-59AB115E842A}" dt="2024-11-06T18:28:13.396" v="1063" actId="13244"/>
        <pc:sldMkLst>
          <pc:docMk/>
          <pc:sldMk cId="3025715436" sldId="5692"/>
        </pc:sldMkLst>
      </pc:sldChg>
      <pc:sldChg chg="addSp delSp modSp new mod modClrScheme chgLayout">
        <pc:chgData name="Ward, Reagan" userId="27291eb4-8241-4961-9e69-8c66e34cc5b0" providerId="ADAL" clId="{9941803A-085E-47D7-84EF-59AB115E842A}" dt="2024-11-07T15:06:57.578" v="1074" actId="27636"/>
        <pc:sldMkLst>
          <pc:docMk/>
          <pc:sldMk cId="1834267042" sldId="5693"/>
        </pc:sldMkLst>
      </pc:sldChg>
    </pc:docChg>
  </pc:docChgLst>
  <pc:docChgLst>
    <pc:chgData name="Heitman, Lindsey" userId="a9773a47-99d2-4599-9377-6d37e9ec0bd3" providerId="ADAL" clId="{2488B96D-9953-49C9-BD32-A06D2E4D7924}"/>
    <pc:docChg chg="custSel addSld delSld modSld">
      <pc:chgData name="Heitman, Lindsey" userId="a9773a47-99d2-4599-9377-6d37e9ec0bd3" providerId="ADAL" clId="{2488B96D-9953-49C9-BD32-A06D2E4D7924}" dt="2024-09-05T14:06:19.316" v="351"/>
      <pc:docMkLst>
        <pc:docMk/>
      </pc:docMkLst>
      <pc:sldChg chg="del">
        <pc:chgData name="Heitman, Lindsey" userId="a9773a47-99d2-4599-9377-6d37e9ec0bd3" providerId="ADAL" clId="{2488B96D-9953-49C9-BD32-A06D2E4D7924}" dt="2024-09-04T21:51:42.404" v="241" actId="2696"/>
        <pc:sldMkLst>
          <pc:docMk/>
          <pc:sldMk cId="3075548332" sldId="279"/>
        </pc:sldMkLst>
      </pc:sldChg>
      <pc:sldChg chg="addSp delSp modSp add mod modClrScheme chgLayout">
        <pc:chgData name="Heitman, Lindsey" userId="a9773a47-99d2-4599-9377-6d37e9ec0bd3" providerId="ADAL" clId="{2488B96D-9953-49C9-BD32-A06D2E4D7924}" dt="2024-09-04T21:53:46.005" v="346" actId="207"/>
        <pc:sldMkLst>
          <pc:docMk/>
          <pc:sldMk cId="1833912120" sldId="287"/>
        </pc:sldMkLst>
      </pc:sldChg>
      <pc:sldChg chg="del">
        <pc:chgData name="Heitman, Lindsey" userId="a9773a47-99d2-4599-9377-6d37e9ec0bd3" providerId="ADAL" clId="{2488B96D-9953-49C9-BD32-A06D2E4D7924}" dt="2024-09-04T21:51:39.263" v="240" actId="2696"/>
        <pc:sldMkLst>
          <pc:docMk/>
          <pc:sldMk cId="1437670727" sldId="5064"/>
        </pc:sldMkLst>
      </pc:sldChg>
      <pc:sldChg chg="modSp add mod">
        <pc:chgData name="Heitman, Lindsey" userId="a9773a47-99d2-4599-9377-6d37e9ec0bd3" providerId="ADAL" clId="{2488B96D-9953-49C9-BD32-A06D2E4D7924}" dt="2024-09-04T21:51:26.932" v="239" actId="20577"/>
        <pc:sldMkLst>
          <pc:docMk/>
          <pc:sldMk cId="11504233" sldId="5368"/>
        </pc:sldMkLst>
      </pc:sldChg>
      <pc:sldChg chg="addSp delSp modSp add mod modClrScheme chgLayout">
        <pc:chgData name="Heitman, Lindsey" userId="a9773a47-99d2-4599-9377-6d37e9ec0bd3" providerId="ADAL" clId="{2488B96D-9953-49C9-BD32-A06D2E4D7924}" dt="2024-09-04T21:54:27.662" v="350"/>
        <pc:sldMkLst>
          <pc:docMk/>
          <pc:sldMk cId="1242983988" sldId="5396"/>
        </pc:sldMkLst>
      </pc:sldChg>
      <pc:sldChg chg="del">
        <pc:chgData name="Heitman, Lindsey" userId="a9773a47-99d2-4599-9377-6d37e9ec0bd3" providerId="ADAL" clId="{2488B96D-9953-49C9-BD32-A06D2E4D7924}" dt="2024-09-04T21:49:10.769" v="207" actId="2696"/>
        <pc:sldMkLst>
          <pc:docMk/>
          <pc:sldMk cId="2250697444" sldId="5532"/>
        </pc:sldMkLst>
      </pc:sldChg>
      <pc:sldChg chg="del">
        <pc:chgData name="Heitman, Lindsey" userId="a9773a47-99d2-4599-9377-6d37e9ec0bd3" providerId="ADAL" clId="{2488B96D-9953-49C9-BD32-A06D2E4D7924}" dt="2024-09-04T21:51:51.844" v="242" actId="2696"/>
        <pc:sldMkLst>
          <pc:docMk/>
          <pc:sldMk cId="4075349401" sldId="5549"/>
        </pc:sldMkLst>
      </pc:sldChg>
      <pc:sldChg chg="add del">
        <pc:chgData name="Heitman, Lindsey" userId="a9773a47-99d2-4599-9377-6d37e9ec0bd3" providerId="ADAL" clId="{2488B96D-9953-49C9-BD32-A06D2E4D7924}" dt="2024-09-04T21:52:12.865" v="245"/>
        <pc:sldMkLst>
          <pc:docMk/>
          <pc:sldMk cId="182210934" sldId="5550"/>
        </pc:sldMkLst>
      </pc:sldChg>
      <pc:sldChg chg="add">
        <pc:chgData name="Heitman, Lindsey" userId="a9773a47-99d2-4599-9377-6d37e9ec0bd3" providerId="ADAL" clId="{2488B96D-9953-49C9-BD32-A06D2E4D7924}" dt="2024-09-04T21:52:12.865" v="245"/>
        <pc:sldMkLst>
          <pc:docMk/>
          <pc:sldMk cId="1226229036" sldId="5551"/>
        </pc:sldMkLst>
      </pc:sldChg>
      <pc:sldChg chg="add">
        <pc:chgData name="Heitman, Lindsey" userId="a9773a47-99d2-4599-9377-6d37e9ec0bd3" providerId="ADAL" clId="{2488B96D-9953-49C9-BD32-A06D2E4D7924}" dt="2024-09-05T14:06:19.316" v="351"/>
        <pc:sldMkLst>
          <pc:docMk/>
          <pc:sldMk cId="1794373927" sldId="5552"/>
        </pc:sldMkLst>
      </pc:sldChg>
      <pc:sldChg chg="del">
        <pc:chgData name="Heitman, Lindsey" userId="a9773a47-99d2-4599-9377-6d37e9ec0bd3" providerId="ADAL" clId="{2488B96D-9953-49C9-BD32-A06D2E4D7924}" dt="2024-09-04T21:51:04.758" v="209" actId="2696"/>
        <pc:sldMkLst>
          <pc:docMk/>
          <pc:sldMk cId="2142046572" sldId="5571"/>
        </pc:sldMkLst>
      </pc:sldChg>
      <pc:sldChg chg="del">
        <pc:chgData name="Heitman, Lindsey" userId="a9773a47-99d2-4599-9377-6d37e9ec0bd3" providerId="ADAL" clId="{2488B96D-9953-49C9-BD32-A06D2E4D7924}" dt="2024-09-04T21:51:56.612" v="243" actId="2696"/>
        <pc:sldMkLst>
          <pc:docMk/>
          <pc:sldMk cId="1079737274" sldId="5581"/>
        </pc:sldMkLst>
      </pc:sldChg>
    </pc:docChg>
  </pc:docChgLst>
  <pc:docChgLst>
    <pc:chgData name="Gudka, Dawna" userId="823cceae-331b-41d6-9a63-34ad6d1db55c" providerId="ADAL" clId="{DE23817A-57F2-4AB5-AB81-8773A672682C}"/>
    <pc:docChg chg="undo custSel modSld">
      <pc:chgData name="Gudka, Dawna" userId="823cceae-331b-41d6-9a63-34ad6d1db55c" providerId="ADAL" clId="{DE23817A-57F2-4AB5-AB81-8773A672682C}" dt="2024-07-18T13:38:48.736" v="173" actId="1076"/>
      <pc:docMkLst>
        <pc:docMk/>
      </pc:docMkLst>
      <pc:sldChg chg="modSp mod">
        <pc:chgData name="Gudka, Dawna" userId="823cceae-331b-41d6-9a63-34ad6d1db55c" providerId="ADAL" clId="{DE23817A-57F2-4AB5-AB81-8773A672682C}" dt="2024-07-18T13:38:48.736" v="173" actId="1076"/>
        <pc:sldMkLst>
          <pc:docMk/>
          <pc:sldMk cId="925303632" sldId="5468"/>
        </pc:sldMkLst>
      </pc:sldChg>
      <pc:sldChg chg="addSp delSp modSp mod">
        <pc:chgData name="Gudka, Dawna" userId="823cceae-331b-41d6-9a63-34ad6d1db55c" providerId="ADAL" clId="{DE23817A-57F2-4AB5-AB81-8773A672682C}" dt="2024-07-18T12:27:31.167" v="172" actId="962"/>
        <pc:sldMkLst>
          <pc:docMk/>
          <pc:sldMk cId="1765433899" sldId="5480"/>
        </pc:sldMkLst>
      </pc:sldChg>
    </pc:docChg>
  </pc:docChgLst>
  <pc:docChgLst>
    <pc:chgData name="Chaffin,Melissa" userId="S::chaffin_m@cde.state.co.us::21f0136b-23e1-4eef-9c4f-f29e4cc3ac56" providerId="AD" clId="Web-{C4F4EFDC-65D0-862F-40AB-C8DA266B31C4}"/>
    <pc:docChg chg="modSld">
      <pc:chgData name="Chaffin,Melissa" userId="S::chaffin_m@cde.state.co.us::21f0136b-23e1-4eef-9c4f-f29e4cc3ac56" providerId="AD" clId="Web-{C4F4EFDC-65D0-862F-40AB-C8DA266B31C4}" dt="2024-09-05T15:15:48.859" v="12" actId="20577"/>
      <pc:docMkLst>
        <pc:docMk/>
      </pc:docMkLst>
      <pc:sldChg chg="modSp">
        <pc:chgData name="Chaffin,Melissa" userId="S::chaffin_m@cde.state.co.us::21f0136b-23e1-4eef-9c4f-f29e4cc3ac56" providerId="AD" clId="Web-{C4F4EFDC-65D0-862F-40AB-C8DA266B31C4}" dt="2024-09-05T15:15:48.859" v="12" actId="20577"/>
        <pc:sldMkLst>
          <pc:docMk/>
          <pc:sldMk cId="2464662354" sldId="5418"/>
        </pc:sldMkLst>
      </pc:sldChg>
    </pc:docChg>
  </pc:docChgLst>
  <pc:docChgLst>
    <pc:chgData name="Hoffman, Peter" userId="673cee94-26bd-4c2a-ab82-1b3669e2f049" providerId="ADAL" clId="{81157F20-AD6A-47F7-81C9-01FD00AB7761}"/>
    <pc:docChg chg="modSld">
      <pc:chgData name="Hoffman, Peter" userId="673cee94-26bd-4c2a-ab82-1b3669e2f049" providerId="ADAL" clId="{81157F20-AD6A-47F7-81C9-01FD00AB7761}" dt="2024-11-07T15:52:38.370" v="70" actId="20577"/>
      <pc:docMkLst>
        <pc:docMk/>
      </pc:docMkLst>
      <pc:sldChg chg="modSp mod">
        <pc:chgData name="Hoffman, Peter" userId="673cee94-26bd-4c2a-ab82-1b3669e2f049" providerId="ADAL" clId="{81157F20-AD6A-47F7-81C9-01FD00AB7761}" dt="2024-11-07T15:52:38.370" v="70" actId="20577"/>
        <pc:sldMkLst>
          <pc:docMk/>
          <pc:sldMk cId="1068357804" sldId="5687"/>
        </pc:sldMkLst>
      </pc:sldChg>
    </pc:docChg>
  </pc:docChgLst>
  <pc:docChgLst>
    <pc:chgData name="Rhodes, Tara" userId="S::rhodes_t@cde.state.co.us::566307b0-1e17-4826-87e1-0feb85a922f2" providerId="AD" clId="Web-{6F88785D-C8C0-6BEE-67B9-069F8D2A84DD}"/>
    <pc:docChg chg="modSld">
      <pc:chgData name="Rhodes, Tara" userId="S::rhodes_t@cde.state.co.us::566307b0-1e17-4826-87e1-0feb85a922f2" providerId="AD" clId="Web-{6F88785D-C8C0-6BEE-67B9-069F8D2A84DD}" dt="2024-11-06T21:53:09.030" v="29" actId="20577"/>
      <pc:docMkLst>
        <pc:docMk/>
      </pc:docMkLst>
      <pc:sldChg chg="modSp">
        <pc:chgData name="Rhodes, Tara" userId="S::rhodes_t@cde.state.co.us::566307b0-1e17-4826-87e1-0feb85a922f2" providerId="AD" clId="Web-{6F88785D-C8C0-6BEE-67B9-069F8D2A84DD}" dt="2024-11-06T21:53:09.030" v="29" actId="20577"/>
        <pc:sldMkLst>
          <pc:docMk/>
          <pc:sldMk cId="987153537" sldId="5643"/>
        </pc:sldMkLst>
        <pc:spChg chg="mod">
          <ac:chgData name="Rhodes, Tara" userId="S::rhodes_t@cde.state.co.us::566307b0-1e17-4826-87e1-0feb85a922f2" providerId="AD" clId="Web-{6F88785D-C8C0-6BEE-67B9-069F8D2A84DD}" dt="2024-11-06T21:53:09.030" v="29" actId="20577"/>
          <ac:spMkLst>
            <pc:docMk/>
            <pc:sldMk cId="987153537" sldId="5643"/>
            <ac:spMk id="3" creationId="{1E42A620-853D-8835-FCF7-09589B0661FA}"/>
          </ac:spMkLst>
        </pc:spChg>
      </pc:sldChg>
      <pc:sldChg chg="addSp delSp modSp">
        <pc:chgData name="Rhodes, Tara" userId="S::rhodes_t@cde.state.co.us::566307b0-1e17-4826-87e1-0feb85a922f2" providerId="AD" clId="Web-{6F88785D-C8C0-6BEE-67B9-069F8D2A84DD}" dt="2024-11-06T21:52:42.685" v="24"/>
        <pc:sldMkLst>
          <pc:docMk/>
          <pc:sldMk cId="3114952086" sldId="5682"/>
        </pc:sldMkLst>
      </pc:sldChg>
    </pc:docChg>
  </pc:docChgLst>
  <pc:docChgLst>
    <pc:chgData name="Hoffman, Peter" userId="673cee94-26bd-4c2a-ab82-1b3669e2f049" providerId="ADAL" clId="{089797F3-FDD9-45CC-BEBF-D31F1CF0280E}"/>
    <pc:docChg chg="undo custSel addSld delSld modSld">
      <pc:chgData name="Hoffman, Peter" userId="673cee94-26bd-4c2a-ab82-1b3669e2f049" providerId="ADAL" clId="{089797F3-FDD9-45CC-BEBF-D31F1CF0280E}" dt="2024-09-19T14:40:30.545" v="351" actId="20577"/>
      <pc:docMkLst>
        <pc:docMk/>
      </pc:docMkLst>
      <pc:sldChg chg="del">
        <pc:chgData name="Hoffman, Peter" userId="673cee94-26bd-4c2a-ab82-1b3669e2f049" providerId="ADAL" clId="{089797F3-FDD9-45CC-BEBF-D31F1CF0280E}" dt="2024-09-17T16:17:14.590" v="198" actId="2696"/>
        <pc:sldMkLst>
          <pc:docMk/>
          <pc:sldMk cId="587239845" sldId="265"/>
        </pc:sldMkLst>
      </pc:sldChg>
      <pc:sldChg chg="del">
        <pc:chgData name="Hoffman, Peter" userId="673cee94-26bd-4c2a-ab82-1b3669e2f049" providerId="ADAL" clId="{089797F3-FDD9-45CC-BEBF-D31F1CF0280E}" dt="2024-09-17T16:17:14.590" v="198" actId="2696"/>
        <pc:sldMkLst>
          <pc:docMk/>
          <pc:sldMk cId="485604172" sldId="266"/>
        </pc:sldMkLst>
      </pc:sldChg>
      <pc:sldChg chg="del">
        <pc:chgData name="Hoffman, Peter" userId="673cee94-26bd-4c2a-ab82-1b3669e2f049" providerId="ADAL" clId="{089797F3-FDD9-45CC-BEBF-D31F1CF0280E}" dt="2024-09-17T16:17:14.590" v="198" actId="2696"/>
        <pc:sldMkLst>
          <pc:docMk/>
          <pc:sldMk cId="499285695" sldId="281"/>
        </pc:sldMkLst>
      </pc:sldChg>
      <pc:sldChg chg="del">
        <pc:chgData name="Hoffman, Peter" userId="673cee94-26bd-4c2a-ab82-1b3669e2f049" providerId="ADAL" clId="{089797F3-FDD9-45CC-BEBF-D31F1CF0280E}" dt="2024-09-17T16:17:41.602" v="200" actId="2696"/>
        <pc:sldMkLst>
          <pc:docMk/>
          <pc:sldMk cId="2579328607" sldId="292"/>
        </pc:sldMkLst>
      </pc:sldChg>
      <pc:sldChg chg="del">
        <pc:chgData name="Hoffman, Peter" userId="673cee94-26bd-4c2a-ab82-1b3669e2f049" providerId="ADAL" clId="{089797F3-FDD9-45CC-BEBF-D31F1CF0280E}" dt="2024-09-17T16:16:47.031" v="195" actId="2696"/>
        <pc:sldMkLst>
          <pc:docMk/>
          <pc:sldMk cId="201204202" sldId="3389"/>
        </pc:sldMkLst>
      </pc:sldChg>
      <pc:sldChg chg="del">
        <pc:chgData name="Hoffman, Peter" userId="673cee94-26bd-4c2a-ab82-1b3669e2f049" providerId="ADAL" clId="{089797F3-FDD9-45CC-BEBF-D31F1CF0280E}" dt="2024-09-17T16:16:47.031" v="195" actId="2696"/>
        <pc:sldMkLst>
          <pc:docMk/>
          <pc:sldMk cId="3727940737" sldId="3390"/>
        </pc:sldMkLst>
      </pc:sldChg>
      <pc:sldChg chg="del">
        <pc:chgData name="Hoffman, Peter" userId="673cee94-26bd-4c2a-ab82-1b3669e2f049" providerId="ADAL" clId="{089797F3-FDD9-45CC-BEBF-D31F1CF0280E}" dt="2024-09-17T16:17:41.602" v="200" actId="2696"/>
        <pc:sldMkLst>
          <pc:docMk/>
          <pc:sldMk cId="324794632" sldId="3507"/>
        </pc:sldMkLst>
      </pc:sldChg>
      <pc:sldChg chg="del">
        <pc:chgData name="Hoffman, Peter" userId="673cee94-26bd-4c2a-ab82-1b3669e2f049" providerId="ADAL" clId="{089797F3-FDD9-45CC-BEBF-D31F1CF0280E}" dt="2024-09-17T16:16:36.855" v="194" actId="2696"/>
        <pc:sldMkLst>
          <pc:docMk/>
          <pc:sldMk cId="1546650072" sldId="4525"/>
        </pc:sldMkLst>
      </pc:sldChg>
      <pc:sldChg chg="del">
        <pc:chgData name="Hoffman, Peter" userId="673cee94-26bd-4c2a-ab82-1b3669e2f049" providerId="ADAL" clId="{089797F3-FDD9-45CC-BEBF-D31F1CF0280E}" dt="2024-09-17T16:16:36.855" v="194" actId="2696"/>
        <pc:sldMkLst>
          <pc:docMk/>
          <pc:sldMk cId="883951864" sldId="4953"/>
        </pc:sldMkLst>
      </pc:sldChg>
      <pc:sldChg chg="del">
        <pc:chgData name="Hoffman, Peter" userId="673cee94-26bd-4c2a-ab82-1b3669e2f049" providerId="ADAL" clId="{089797F3-FDD9-45CC-BEBF-D31F1CF0280E}" dt="2024-09-17T16:16:36.855" v="194" actId="2696"/>
        <pc:sldMkLst>
          <pc:docMk/>
          <pc:sldMk cId="3771905201" sldId="4955"/>
        </pc:sldMkLst>
      </pc:sldChg>
      <pc:sldChg chg="del">
        <pc:chgData name="Hoffman, Peter" userId="673cee94-26bd-4c2a-ab82-1b3669e2f049" providerId="ADAL" clId="{089797F3-FDD9-45CC-BEBF-D31F1CF0280E}" dt="2024-09-17T16:17:41.602" v="200" actId="2696"/>
        <pc:sldMkLst>
          <pc:docMk/>
          <pc:sldMk cId="3655798746" sldId="5066"/>
        </pc:sldMkLst>
      </pc:sldChg>
      <pc:sldChg chg="del">
        <pc:chgData name="Hoffman, Peter" userId="673cee94-26bd-4c2a-ab82-1b3669e2f049" providerId="ADAL" clId="{089797F3-FDD9-45CC-BEBF-D31F1CF0280E}" dt="2024-09-17T16:17:41.602" v="200" actId="2696"/>
        <pc:sldMkLst>
          <pc:docMk/>
          <pc:sldMk cId="2414481864" sldId="5067"/>
        </pc:sldMkLst>
      </pc:sldChg>
      <pc:sldChg chg="del">
        <pc:chgData name="Hoffman, Peter" userId="673cee94-26bd-4c2a-ab82-1b3669e2f049" providerId="ADAL" clId="{089797F3-FDD9-45CC-BEBF-D31F1CF0280E}" dt="2024-09-17T16:17:41.602" v="200" actId="2696"/>
        <pc:sldMkLst>
          <pc:docMk/>
          <pc:sldMk cId="1237700865" sldId="5068"/>
        </pc:sldMkLst>
      </pc:sldChg>
      <pc:sldChg chg="del">
        <pc:chgData name="Hoffman, Peter" userId="673cee94-26bd-4c2a-ab82-1b3669e2f049" providerId="ADAL" clId="{089797F3-FDD9-45CC-BEBF-D31F1CF0280E}" dt="2024-09-17T16:17:41.602" v="200" actId="2696"/>
        <pc:sldMkLst>
          <pc:docMk/>
          <pc:sldMk cId="11504233" sldId="5368"/>
        </pc:sldMkLst>
      </pc:sldChg>
      <pc:sldChg chg="del">
        <pc:chgData name="Hoffman, Peter" userId="673cee94-26bd-4c2a-ab82-1b3669e2f049" providerId="ADAL" clId="{089797F3-FDD9-45CC-BEBF-D31F1CF0280E}" dt="2024-09-17T16:17:14.590" v="198" actId="2696"/>
        <pc:sldMkLst>
          <pc:docMk/>
          <pc:sldMk cId="1653574859" sldId="5414"/>
        </pc:sldMkLst>
      </pc:sldChg>
      <pc:sldChg chg="del">
        <pc:chgData name="Hoffman, Peter" userId="673cee94-26bd-4c2a-ab82-1b3669e2f049" providerId="ADAL" clId="{089797F3-FDD9-45CC-BEBF-D31F1CF0280E}" dt="2024-09-17T16:17:14.590" v="198" actId="2696"/>
        <pc:sldMkLst>
          <pc:docMk/>
          <pc:sldMk cId="1780666075" sldId="5415"/>
        </pc:sldMkLst>
      </pc:sldChg>
      <pc:sldChg chg="del">
        <pc:chgData name="Hoffman, Peter" userId="673cee94-26bd-4c2a-ab82-1b3669e2f049" providerId="ADAL" clId="{089797F3-FDD9-45CC-BEBF-D31F1CF0280E}" dt="2024-09-17T16:17:14.590" v="198" actId="2696"/>
        <pc:sldMkLst>
          <pc:docMk/>
          <pc:sldMk cId="439065193" sldId="5416"/>
        </pc:sldMkLst>
      </pc:sldChg>
      <pc:sldChg chg="del">
        <pc:chgData name="Hoffman, Peter" userId="673cee94-26bd-4c2a-ab82-1b3669e2f049" providerId="ADAL" clId="{089797F3-FDD9-45CC-BEBF-D31F1CF0280E}" dt="2024-09-17T16:17:14.590" v="198" actId="2696"/>
        <pc:sldMkLst>
          <pc:docMk/>
          <pc:sldMk cId="1027799201" sldId="5417"/>
        </pc:sldMkLst>
      </pc:sldChg>
      <pc:sldChg chg="del">
        <pc:chgData name="Hoffman, Peter" userId="673cee94-26bd-4c2a-ab82-1b3669e2f049" providerId="ADAL" clId="{089797F3-FDD9-45CC-BEBF-D31F1CF0280E}" dt="2024-09-17T16:17:14.590" v="198" actId="2696"/>
        <pc:sldMkLst>
          <pc:docMk/>
          <pc:sldMk cId="2464662354" sldId="5418"/>
        </pc:sldMkLst>
      </pc:sldChg>
      <pc:sldChg chg="del">
        <pc:chgData name="Hoffman, Peter" userId="673cee94-26bd-4c2a-ab82-1b3669e2f049" providerId="ADAL" clId="{089797F3-FDD9-45CC-BEBF-D31F1CF0280E}" dt="2024-09-17T16:17:14.590" v="198" actId="2696"/>
        <pc:sldMkLst>
          <pc:docMk/>
          <pc:sldMk cId="2482198686" sldId="5419"/>
        </pc:sldMkLst>
      </pc:sldChg>
      <pc:sldChg chg="del">
        <pc:chgData name="Hoffman, Peter" userId="673cee94-26bd-4c2a-ab82-1b3669e2f049" providerId="ADAL" clId="{089797F3-FDD9-45CC-BEBF-D31F1CF0280E}" dt="2024-09-17T16:18:13.361" v="202" actId="2696"/>
        <pc:sldMkLst>
          <pc:docMk/>
          <pc:sldMk cId="619942572" sldId="5456"/>
        </pc:sldMkLst>
      </pc:sldChg>
      <pc:sldChg chg="del">
        <pc:chgData name="Hoffman, Peter" userId="673cee94-26bd-4c2a-ab82-1b3669e2f049" providerId="ADAL" clId="{089797F3-FDD9-45CC-BEBF-D31F1CF0280E}" dt="2024-09-17T16:16:47.031" v="195" actId="2696"/>
        <pc:sldMkLst>
          <pc:docMk/>
          <pc:sldMk cId="3119728627" sldId="5486"/>
        </pc:sldMkLst>
      </pc:sldChg>
      <pc:sldChg chg="del">
        <pc:chgData name="Hoffman, Peter" userId="673cee94-26bd-4c2a-ab82-1b3669e2f049" providerId="ADAL" clId="{089797F3-FDD9-45CC-BEBF-D31F1CF0280E}" dt="2024-09-17T16:16:47.031" v="195" actId="2696"/>
        <pc:sldMkLst>
          <pc:docMk/>
          <pc:sldMk cId="1185884485" sldId="5488"/>
        </pc:sldMkLst>
      </pc:sldChg>
      <pc:sldChg chg="del">
        <pc:chgData name="Hoffman, Peter" userId="673cee94-26bd-4c2a-ab82-1b3669e2f049" providerId="ADAL" clId="{089797F3-FDD9-45CC-BEBF-D31F1CF0280E}" dt="2024-09-17T16:16:47.031" v="195" actId="2696"/>
        <pc:sldMkLst>
          <pc:docMk/>
          <pc:sldMk cId="1982214778" sldId="5491"/>
        </pc:sldMkLst>
      </pc:sldChg>
      <pc:sldChg chg="del">
        <pc:chgData name="Hoffman, Peter" userId="673cee94-26bd-4c2a-ab82-1b3669e2f049" providerId="ADAL" clId="{089797F3-FDD9-45CC-BEBF-D31F1CF0280E}" dt="2024-09-17T16:16:55.582" v="196" actId="2696"/>
        <pc:sldMkLst>
          <pc:docMk/>
          <pc:sldMk cId="3555346656" sldId="5503"/>
        </pc:sldMkLst>
      </pc:sldChg>
      <pc:sldChg chg="del">
        <pc:chgData name="Hoffman, Peter" userId="673cee94-26bd-4c2a-ab82-1b3669e2f049" providerId="ADAL" clId="{089797F3-FDD9-45CC-BEBF-D31F1CF0280E}" dt="2024-09-17T16:16:55.582" v="196" actId="2696"/>
        <pc:sldMkLst>
          <pc:docMk/>
          <pc:sldMk cId="1153930597" sldId="5504"/>
        </pc:sldMkLst>
      </pc:sldChg>
      <pc:sldChg chg="del">
        <pc:chgData name="Hoffman, Peter" userId="673cee94-26bd-4c2a-ab82-1b3669e2f049" providerId="ADAL" clId="{089797F3-FDD9-45CC-BEBF-D31F1CF0280E}" dt="2024-09-17T16:16:55.582" v="196" actId="2696"/>
        <pc:sldMkLst>
          <pc:docMk/>
          <pc:sldMk cId="2423109446" sldId="5516"/>
        </pc:sldMkLst>
      </pc:sldChg>
      <pc:sldChg chg="del">
        <pc:chgData name="Hoffman, Peter" userId="673cee94-26bd-4c2a-ab82-1b3669e2f049" providerId="ADAL" clId="{089797F3-FDD9-45CC-BEBF-D31F1CF0280E}" dt="2024-09-17T16:16:47.031" v="195" actId="2696"/>
        <pc:sldMkLst>
          <pc:docMk/>
          <pc:sldMk cId="632710224" sldId="5525"/>
        </pc:sldMkLst>
      </pc:sldChg>
      <pc:sldChg chg="del">
        <pc:chgData name="Hoffman, Peter" userId="673cee94-26bd-4c2a-ab82-1b3669e2f049" providerId="ADAL" clId="{089797F3-FDD9-45CC-BEBF-D31F1CF0280E}" dt="2024-09-17T16:16:47.031" v="195" actId="2696"/>
        <pc:sldMkLst>
          <pc:docMk/>
          <pc:sldMk cId="3236553541" sldId="5533"/>
        </pc:sldMkLst>
      </pc:sldChg>
      <pc:sldChg chg="del">
        <pc:chgData name="Hoffman, Peter" userId="673cee94-26bd-4c2a-ab82-1b3669e2f049" providerId="ADAL" clId="{089797F3-FDD9-45CC-BEBF-D31F1CF0280E}" dt="2024-09-17T16:17:41.602" v="200" actId="2696"/>
        <pc:sldMkLst>
          <pc:docMk/>
          <pc:sldMk cId="2592331180" sldId="5553"/>
        </pc:sldMkLst>
      </pc:sldChg>
      <pc:sldChg chg="del">
        <pc:chgData name="Hoffman, Peter" userId="673cee94-26bd-4c2a-ab82-1b3669e2f049" providerId="ADAL" clId="{089797F3-FDD9-45CC-BEBF-D31F1CF0280E}" dt="2024-09-17T16:16:55.582" v="196" actId="2696"/>
        <pc:sldMkLst>
          <pc:docMk/>
          <pc:sldMk cId="129463232" sldId="5554"/>
        </pc:sldMkLst>
      </pc:sldChg>
      <pc:sldChg chg="del">
        <pc:chgData name="Hoffman, Peter" userId="673cee94-26bd-4c2a-ab82-1b3669e2f049" providerId="ADAL" clId="{089797F3-FDD9-45CC-BEBF-D31F1CF0280E}" dt="2024-09-17T16:18:13.361" v="202" actId="2696"/>
        <pc:sldMkLst>
          <pc:docMk/>
          <pc:sldMk cId="2971538637" sldId="5560"/>
        </pc:sldMkLst>
      </pc:sldChg>
      <pc:sldChg chg="del">
        <pc:chgData name="Hoffman, Peter" userId="673cee94-26bd-4c2a-ab82-1b3669e2f049" providerId="ADAL" clId="{089797F3-FDD9-45CC-BEBF-D31F1CF0280E}" dt="2024-09-17T16:17:41.602" v="200" actId="2696"/>
        <pc:sldMkLst>
          <pc:docMk/>
          <pc:sldMk cId="1604154566" sldId="5570"/>
        </pc:sldMkLst>
      </pc:sldChg>
      <pc:sldChg chg="del">
        <pc:chgData name="Hoffman, Peter" userId="673cee94-26bd-4c2a-ab82-1b3669e2f049" providerId="ADAL" clId="{089797F3-FDD9-45CC-BEBF-D31F1CF0280E}" dt="2024-09-17T16:18:13.361" v="202" actId="2696"/>
        <pc:sldMkLst>
          <pc:docMk/>
          <pc:sldMk cId="299511397" sldId="5573"/>
        </pc:sldMkLst>
      </pc:sldChg>
      <pc:sldChg chg="del">
        <pc:chgData name="Hoffman, Peter" userId="673cee94-26bd-4c2a-ab82-1b3669e2f049" providerId="ADAL" clId="{089797F3-FDD9-45CC-BEBF-D31F1CF0280E}" dt="2024-09-17T16:16:55.582" v="196" actId="2696"/>
        <pc:sldMkLst>
          <pc:docMk/>
          <pc:sldMk cId="1729304503" sldId="5580"/>
        </pc:sldMkLst>
      </pc:sldChg>
      <pc:sldChg chg="del">
        <pc:chgData name="Hoffman, Peter" userId="673cee94-26bd-4c2a-ab82-1b3669e2f049" providerId="ADAL" clId="{089797F3-FDD9-45CC-BEBF-D31F1CF0280E}" dt="2024-09-17T16:16:47.031" v="195" actId="2696"/>
        <pc:sldMkLst>
          <pc:docMk/>
          <pc:sldMk cId="954092976" sldId="5582"/>
        </pc:sldMkLst>
      </pc:sldChg>
      <pc:sldChg chg="del">
        <pc:chgData name="Hoffman, Peter" userId="673cee94-26bd-4c2a-ab82-1b3669e2f049" providerId="ADAL" clId="{089797F3-FDD9-45CC-BEBF-D31F1CF0280E}" dt="2024-09-17T16:17:14.590" v="198" actId="2696"/>
        <pc:sldMkLst>
          <pc:docMk/>
          <pc:sldMk cId="1659390545" sldId="5584"/>
        </pc:sldMkLst>
      </pc:sldChg>
      <pc:sldChg chg="del">
        <pc:chgData name="Hoffman, Peter" userId="673cee94-26bd-4c2a-ab82-1b3669e2f049" providerId="ADAL" clId="{089797F3-FDD9-45CC-BEBF-D31F1CF0280E}" dt="2024-09-17T16:16:55.582" v="196" actId="2696"/>
        <pc:sldMkLst>
          <pc:docMk/>
          <pc:sldMk cId="3593964098" sldId="5586"/>
        </pc:sldMkLst>
      </pc:sldChg>
      <pc:sldChg chg="del">
        <pc:chgData name="Hoffman, Peter" userId="673cee94-26bd-4c2a-ab82-1b3669e2f049" providerId="ADAL" clId="{089797F3-FDD9-45CC-BEBF-D31F1CF0280E}" dt="2024-09-17T16:16:36.855" v="194" actId="2696"/>
        <pc:sldMkLst>
          <pc:docMk/>
          <pc:sldMk cId="168519829" sldId="5589"/>
        </pc:sldMkLst>
      </pc:sldChg>
      <pc:sldChg chg="del">
        <pc:chgData name="Hoffman, Peter" userId="673cee94-26bd-4c2a-ab82-1b3669e2f049" providerId="ADAL" clId="{089797F3-FDD9-45CC-BEBF-D31F1CF0280E}" dt="2024-09-17T16:18:13.361" v="202" actId="2696"/>
        <pc:sldMkLst>
          <pc:docMk/>
          <pc:sldMk cId="3716896197" sldId="5590"/>
        </pc:sldMkLst>
      </pc:sldChg>
      <pc:sldChg chg="del">
        <pc:chgData name="Hoffman, Peter" userId="673cee94-26bd-4c2a-ab82-1b3669e2f049" providerId="ADAL" clId="{089797F3-FDD9-45CC-BEBF-D31F1CF0280E}" dt="2024-09-17T16:18:13.361" v="202" actId="2696"/>
        <pc:sldMkLst>
          <pc:docMk/>
          <pc:sldMk cId="947091266" sldId="5594"/>
        </pc:sldMkLst>
      </pc:sldChg>
      <pc:sldChg chg="del">
        <pc:chgData name="Hoffman, Peter" userId="673cee94-26bd-4c2a-ab82-1b3669e2f049" providerId="ADAL" clId="{089797F3-FDD9-45CC-BEBF-D31F1CF0280E}" dt="2024-09-17T16:18:13.361" v="202" actId="2696"/>
        <pc:sldMkLst>
          <pc:docMk/>
          <pc:sldMk cId="1945452351" sldId="5595"/>
        </pc:sldMkLst>
      </pc:sldChg>
      <pc:sldChg chg="del">
        <pc:chgData name="Hoffman, Peter" userId="673cee94-26bd-4c2a-ab82-1b3669e2f049" providerId="ADAL" clId="{089797F3-FDD9-45CC-BEBF-D31F1CF0280E}" dt="2024-09-17T16:17:41.602" v="200" actId="2696"/>
        <pc:sldMkLst>
          <pc:docMk/>
          <pc:sldMk cId="1338604322" sldId="5600"/>
        </pc:sldMkLst>
      </pc:sldChg>
      <pc:sldChg chg="add">
        <pc:chgData name="Hoffman, Peter" userId="673cee94-26bd-4c2a-ab82-1b3669e2f049" providerId="ADAL" clId="{089797F3-FDD9-45CC-BEBF-D31F1CF0280E}" dt="2024-09-17T16:17:07.593" v="197"/>
        <pc:sldMkLst>
          <pc:docMk/>
          <pc:sldMk cId="592794890" sldId="5601"/>
        </pc:sldMkLst>
      </pc:sldChg>
      <pc:sldChg chg="add">
        <pc:chgData name="Hoffman, Peter" userId="673cee94-26bd-4c2a-ab82-1b3669e2f049" providerId="ADAL" clId="{089797F3-FDD9-45CC-BEBF-D31F1CF0280E}" dt="2024-09-17T16:17:07.593" v="197"/>
        <pc:sldMkLst>
          <pc:docMk/>
          <pc:sldMk cId="840969988" sldId="5602"/>
        </pc:sldMkLst>
      </pc:sldChg>
      <pc:sldChg chg="add">
        <pc:chgData name="Hoffman, Peter" userId="673cee94-26bd-4c2a-ab82-1b3669e2f049" providerId="ADAL" clId="{089797F3-FDD9-45CC-BEBF-D31F1CF0280E}" dt="2024-09-17T16:17:07.593" v="197"/>
        <pc:sldMkLst>
          <pc:docMk/>
          <pc:sldMk cId="3108864082" sldId="5603"/>
        </pc:sldMkLst>
      </pc:sldChg>
      <pc:sldChg chg="add">
        <pc:chgData name="Hoffman, Peter" userId="673cee94-26bd-4c2a-ab82-1b3669e2f049" providerId="ADAL" clId="{089797F3-FDD9-45CC-BEBF-D31F1CF0280E}" dt="2024-09-17T16:17:07.593" v="197"/>
        <pc:sldMkLst>
          <pc:docMk/>
          <pc:sldMk cId="1016378890" sldId="5604"/>
        </pc:sldMkLst>
      </pc:sldChg>
      <pc:sldChg chg="add">
        <pc:chgData name="Hoffman, Peter" userId="673cee94-26bd-4c2a-ab82-1b3669e2f049" providerId="ADAL" clId="{089797F3-FDD9-45CC-BEBF-D31F1CF0280E}" dt="2024-09-17T16:17:07.593" v="197"/>
        <pc:sldMkLst>
          <pc:docMk/>
          <pc:sldMk cId="2592141677" sldId="5605"/>
        </pc:sldMkLst>
      </pc:sldChg>
      <pc:sldChg chg="add">
        <pc:chgData name="Hoffman, Peter" userId="673cee94-26bd-4c2a-ab82-1b3669e2f049" providerId="ADAL" clId="{089797F3-FDD9-45CC-BEBF-D31F1CF0280E}" dt="2024-09-17T16:17:07.593" v="197"/>
        <pc:sldMkLst>
          <pc:docMk/>
          <pc:sldMk cId="3530695552" sldId="5606"/>
        </pc:sldMkLst>
      </pc:sldChg>
      <pc:sldChg chg="add">
        <pc:chgData name="Hoffman, Peter" userId="673cee94-26bd-4c2a-ab82-1b3669e2f049" providerId="ADAL" clId="{089797F3-FDD9-45CC-BEBF-D31F1CF0280E}" dt="2024-09-17T16:17:07.593" v="197"/>
        <pc:sldMkLst>
          <pc:docMk/>
          <pc:sldMk cId="1020133488" sldId="5607"/>
        </pc:sldMkLst>
      </pc:sldChg>
      <pc:sldChg chg="add">
        <pc:chgData name="Hoffman, Peter" userId="673cee94-26bd-4c2a-ab82-1b3669e2f049" providerId="ADAL" clId="{089797F3-FDD9-45CC-BEBF-D31F1CF0280E}" dt="2024-09-17T16:17:07.593" v="197"/>
        <pc:sldMkLst>
          <pc:docMk/>
          <pc:sldMk cId="2760380853" sldId="5608"/>
        </pc:sldMkLst>
      </pc:sldChg>
      <pc:sldChg chg="add">
        <pc:chgData name="Hoffman, Peter" userId="673cee94-26bd-4c2a-ab82-1b3669e2f049" providerId="ADAL" clId="{089797F3-FDD9-45CC-BEBF-D31F1CF0280E}" dt="2024-09-17T16:17:07.593" v="197"/>
        <pc:sldMkLst>
          <pc:docMk/>
          <pc:sldMk cId="1226889934" sldId="5609"/>
        </pc:sldMkLst>
      </pc:sldChg>
      <pc:sldChg chg="add">
        <pc:chgData name="Hoffman, Peter" userId="673cee94-26bd-4c2a-ab82-1b3669e2f049" providerId="ADAL" clId="{089797F3-FDD9-45CC-BEBF-D31F1CF0280E}" dt="2024-09-17T16:17:07.593" v="197"/>
        <pc:sldMkLst>
          <pc:docMk/>
          <pc:sldMk cId="2353371677" sldId="5610"/>
        </pc:sldMkLst>
      </pc:sldChg>
      <pc:sldChg chg="add">
        <pc:chgData name="Hoffman, Peter" userId="673cee94-26bd-4c2a-ab82-1b3669e2f049" providerId="ADAL" clId="{089797F3-FDD9-45CC-BEBF-D31F1CF0280E}" dt="2024-09-17T16:17:33.739" v="199"/>
        <pc:sldMkLst>
          <pc:docMk/>
          <pc:sldMk cId="3644114755" sldId="5611"/>
        </pc:sldMkLst>
      </pc:sldChg>
      <pc:sldChg chg="add">
        <pc:chgData name="Hoffman, Peter" userId="673cee94-26bd-4c2a-ab82-1b3669e2f049" providerId="ADAL" clId="{089797F3-FDD9-45CC-BEBF-D31F1CF0280E}" dt="2024-09-17T16:17:33.739" v="199"/>
        <pc:sldMkLst>
          <pc:docMk/>
          <pc:sldMk cId="3889932318" sldId="5612"/>
        </pc:sldMkLst>
      </pc:sldChg>
      <pc:sldChg chg="add">
        <pc:chgData name="Hoffman, Peter" userId="673cee94-26bd-4c2a-ab82-1b3669e2f049" providerId="ADAL" clId="{089797F3-FDD9-45CC-BEBF-D31F1CF0280E}" dt="2024-09-17T16:17:33.739" v="199"/>
        <pc:sldMkLst>
          <pc:docMk/>
          <pc:sldMk cId="3815958434" sldId="5613"/>
        </pc:sldMkLst>
      </pc:sldChg>
      <pc:sldChg chg="add">
        <pc:chgData name="Hoffman, Peter" userId="673cee94-26bd-4c2a-ab82-1b3669e2f049" providerId="ADAL" clId="{089797F3-FDD9-45CC-BEBF-D31F1CF0280E}" dt="2024-09-17T16:17:33.739" v="199"/>
        <pc:sldMkLst>
          <pc:docMk/>
          <pc:sldMk cId="2628857232" sldId="5614"/>
        </pc:sldMkLst>
      </pc:sldChg>
      <pc:sldChg chg="add">
        <pc:chgData name="Hoffman, Peter" userId="673cee94-26bd-4c2a-ab82-1b3669e2f049" providerId="ADAL" clId="{089797F3-FDD9-45CC-BEBF-D31F1CF0280E}" dt="2024-09-17T16:17:33.739" v="199"/>
        <pc:sldMkLst>
          <pc:docMk/>
          <pc:sldMk cId="2276900877" sldId="5615"/>
        </pc:sldMkLst>
      </pc:sldChg>
      <pc:sldChg chg="add">
        <pc:chgData name="Hoffman, Peter" userId="673cee94-26bd-4c2a-ab82-1b3669e2f049" providerId="ADAL" clId="{089797F3-FDD9-45CC-BEBF-D31F1CF0280E}" dt="2024-09-17T16:17:33.739" v="199"/>
        <pc:sldMkLst>
          <pc:docMk/>
          <pc:sldMk cId="1093123474" sldId="5616"/>
        </pc:sldMkLst>
      </pc:sldChg>
      <pc:sldChg chg="add">
        <pc:chgData name="Hoffman, Peter" userId="673cee94-26bd-4c2a-ab82-1b3669e2f049" providerId="ADAL" clId="{089797F3-FDD9-45CC-BEBF-D31F1CF0280E}" dt="2024-09-17T16:17:33.739" v="199"/>
        <pc:sldMkLst>
          <pc:docMk/>
          <pc:sldMk cId="2729748382" sldId="5617"/>
        </pc:sldMkLst>
      </pc:sldChg>
      <pc:sldChg chg="add">
        <pc:chgData name="Hoffman, Peter" userId="673cee94-26bd-4c2a-ab82-1b3669e2f049" providerId="ADAL" clId="{089797F3-FDD9-45CC-BEBF-D31F1CF0280E}" dt="2024-09-17T16:17:33.739" v="199"/>
        <pc:sldMkLst>
          <pc:docMk/>
          <pc:sldMk cId="1551723905" sldId="5618"/>
        </pc:sldMkLst>
      </pc:sldChg>
      <pc:sldChg chg="add">
        <pc:chgData name="Hoffman, Peter" userId="673cee94-26bd-4c2a-ab82-1b3669e2f049" providerId="ADAL" clId="{089797F3-FDD9-45CC-BEBF-D31F1CF0280E}" dt="2024-09-17T16:17:33.739" v="199"/>
        <pc:sldMkLst>
          <pc:docMk/>
          <pc:sldMk cId="783971613" sldId="5619"/>
        </pc:sldMkLst>
      </pc:sldChg>
      <pc:sldChg chg="add">
        <pc:chgData name="Hoffman, Peter" userId="673cee94-26bd-4c2a-ab82-1b3669e2f049" providerId="ADAL" clId="{089797F3-FDD9-45CC-BEBF-D31F1CF0280E}" dt="2024-09-17T16:18:03.268" v="201"/>
        <pc:sldMkLst>
          <pc:docMk/>
          <pc:sldMk cId="3809231997" sldId="5620"/>
        </pc:sldMkLst>
      </pc:sldChg>
      <pc:sldChg chg="add">
        <pc:chgData name="Hoffman, Peter" userId="673cee94-26bd-4c2a-ab82-1b3669e2f049" providerId="ADAL" clId="{089797F3-FDD9-45CC-BEBF-D31F1CF0280E}" dt="2024-09-17T16:18:03.268" v="201"/>
        <pc:sldMkLst>
          <pc:docMk/>
          <pc:sldMk cId="4188670183" sldId="5621"/>
        </pc:sldMkLst>
      </pc:sldChg>
      <pc:sldChg chg="add">
        <pc:chgData name="Hoffman, Peter" userId="673cee94-26bd-4c2a-ab82-1b3669e2f049" providerId="ADAL" clId="{089797F3-FDD9-45CC-BEBF-D31F1CF0280E}" dt="2024-09-17T16:18:03.268" v="201"/>
        <pc:sldMkLst>
          <pc:docMk/>
          <pc:sldMk cId="2099562718" sldId="5622"/>
        </pc:sldMkLst>
      </pc:sldChg>
      <pc:sldChg chg="add">
        <pc:chgData name="Hoffman, Peter" userId="673cee94-26bd-4c2a-ab82-1b3669e2f049" providerId="ADAL" clId="{089797F3-FDD9-45CC-BEBF-D31F1CF0280E}" dt="2024-09-17T16:18:03.268" v="201"/>
        <pc:sldMkLst>
          <pc:docMk/>
          <pc:sldMk cId="2270614247" sldId="5623"/>
        </pc:sldMkLst>
      </pc:sldChg>
      <pc:sldChg chg="add">
        <pc:chgData name="Hoffman, Peter" userId="673cee94-26bd-4c2a-ab82-1b3669e2f049" providerId="ADAL" clId="{089797F3-FDD9-45CC-BEBF-D31F1CF0280E}" dt="2024-09-17T16:18:03.268" v="201"/>
        <pc:sldMkLst>
          <pc:docMk/>
          <pc:sldMk cId="3911264453" sldId="5624"/>
        </pc:sldMkLst>
      </pc:sldChg>
      <pc:sldChg chg="add">
        <pc:chgData name="Hoffman, Peter" userId="673cee94-26bd-4c2a-ab82-1b3669e2f049" providerId="ADAL" clId="{089797F3-FDD9-45CC-BEBF-D31F1CF0280E}" dt="2024-09-17T16:18:03.268" v="201"/>
        <pc:sldMkLst>
          <pc:docMk/>
          <pc:sldMk cId="2125977764" sldId="5625"/>
        </pc:sldMkLst>
      </pc:sldChg>
      <pc:sldChg chg="add">
        <pc:chgData name="Hoffman, Peter" userId="673cee94-26bd-4c2a-ab82-1b3669e2f049" providerId="ADAL" clId="{089797F3-FDD9-45CC-BEBF-D31F1CF0280E}" dt="2024-09-17T16:18:03.268" v="201"/>
        <pc:sldMkLst>
          <pc:docMk/>
          <pc:sldMk cId="2017135082" sldId="5626"/>
        </pc:sldMkLst>
      </pc:sldChg>
      <pc:sldChg chg="modSp add mod">
        <pc:chgData name="Hoffman, Peter" userId="673cee94-26bd-4c2a-ab82-1b3669e2f049" providerId="ADAL" clId="{089797F3-FDD9-45CC-BEBF-D31F1CF0280E}" dt="2024-09-17T16:18:42.014" v="259" actId="20577"/>
        <pc:sldMkLst>
          <pc:docMk/>
          <pc:sldMk cId="45991993" sldId="5627"/>
        </pc:sldMkLst>
      </pc:sldChg>
      <pc:sldChg chg="modSp add mod">
        <pc:chgData name="Hoffman, Peter" userId="673cee94-26bd-4c2a-ab82-1b3669e2f049" providerId="ADAL" clId="{089797F3-FDD9-45CC-BEBF-D31F1CF0280E}" dt="2024-09-17T16:19:12.345" v="308" actId="20577"/>
        <pc:sldMkLst>
          <pc:docMk/>
          <pc:sldMk cId="1399099337" sldId="5628"/>
        </pc:sldMkLst>
        <pc:spChg chg="mod">
          <ac:chgData name="Hoffman, Peter" userId="673cee94-26bd-4c2a-ab82-1b3669e2f049" providerId="ADAL" clId="{089797F3-FDD9-45CC-BEBF-D31F1CF0280E}" dt="2024-09-17T16:19:07.580" v="298" actId="20577"/>
          <ac:spMkLst>
            <pc:docMk/>
            <pc:sldMk cId="1399099337" sldId="5628"/>
            <ac:spMk id="5" creationId="{46A12942-3060-A605-2DD5-60573A108DDD}"/>
          </ac:spMkLst>
        </pc:spChg>
        <pc:spChg chg="mod">
          <ac:chgData name="Hoffman, Peter" userId="673cee94-26bd-4c2a-ab82-1b3669e2f049" providerId="ADAL" clId="{089797F3-FDD9-45CC-BEBF-D31F1CF0280E}" dt="2024-09-17T16:19:12.345" v="308" actId="20577"/>
          <ac:spMkLst>
            <pc:docMk/>
            <pc:sldMk cId="1399099337" sldId="5628"/>
            <ac:spMk id="6" creationId="{C75DFE38-ED8C-8D2F-6BF4-9A98E48A88BE}"/>
          </ac:spMkLst>
        </pc:spChg>
      </pc:sldChg>
    </pc:docChg>
  </pc:docChgLst>
  <pc:docChgLst>
    <pc:chgData name="Wenzel, Brooke" userId="672bf8d3-b15b-4e02-a6d1-39319a0df09b" providerId="ADAL" clId="{BCCF5842-3E83-443A-A77A-3B81A0CBFF41}"/>
    <pc:docChg chg="undo custSel addSld delSld modSld">
      <pc:chgData name="Wenzel, Brooke" userId="672bf8d3-b15b-4e02-a6d1-39319a0df09b" providerId="ADAL" clId="{BCCF5842-3E83-443A-A77A-3B81A0CBFF41}" dt="2024-08-30T16:03:38.560" v="328" actId="20577"/>
      <pc:docMkLst>
        <pc:docMk/>
      </pc:docMkLst>
      <pc:sldChg chg="modSp mod">
        <pc:chgData name="Wenzel, Brooke" userId="672bf8d3-b15b-4e02-a6d1-39319a0df09b" providerId="ADAL" clId="{BCCF5842-3E83-443A-A77A-3B81A0CBFF41}" dt="2024-08-30T16:03:38.560" v="328" actId="20577"/>
        <pc:sldMkLst>
          <pc:docMk/>
          <pc:sldMk cId="2593708883" sldId="258"/>
        </pc:sldMkLst>
      </pc:sldChg>
      <pc:sldChg chg="del">
        <pc:chgData name="Wenzel, Brooke" userId="672bf8d3-b15b-4e02-a6d1-39319a0df09b" providerId="ADAL" clId="{BCCF5842-3E83-443A-A77A-3B81A0CBFF41}" dt="2024-08-26T21:31:48.009" v="14" actId="47"/>
        <pc:sldMkLst>
          <pc:docMk/>
          <pc:sldMk cId="2811713806" sldId="268"/>
        </pc:sldMkLst>
      </pc:sldChg>
      <pc:sldChg chg="modSp add del mod">
        <pc:chgData name="Wenzel, Brooke" userId="672bf8d3-b15b-4e02-a6d1-39319a0df09b" providerId="ADAL" clId="{BCCF5842-3E83-443A-A77A-3B81A0CBFF41}" dt="2024-08-26T21:29:54.020" v="12" actId="403"/>
        <pc:sldMkLst>
          <pc:docMk/>
          <pc:sldMk cId="1426715698" sldId="5295"/>
        </pc:sldMkLst>
      </pc:sldChg>
      <pc:sldChg chg="addSp delSp modSp add mod">
        <pc:chgData name="Wenzel, Brooke" userId="672bf8d3-b15b-4e02-a6d1-39319a0df09b" providerId="ADAL" clId="{BCCF5842-3E83-443A-A77A-3B81A0CBFF41}" dt="2024-08-26T21:32:06.272" v="20" actId="1076"/>
        <pc:sldMkLst>
          <pc:docMk/>
          <pc:sldMk cId="602901426" sldId="5498"/>
        </pc:sldMkLst>
      </pc:sldChg>
      <pc:sldChg chg="modSp mod">
        <pc:chgData name="Wenzel, Brooke" userId="672bf8d3-b15b-4e02-a6d1-39319a0df09b" providerId="ADAL" clId="{BCCF5842-3E83-443A-A77A-3B81A0CBFF41}" dt="2024-08-26T21:35:58.852" v="233" actId="27636"/>
        <pc:sldMkLst>
          <pc:docMk/>
          <pc:sldMk cId="573740307" sldId="5538"/>
        </pc:sldMkLst>
      </pc:sldChg>
      <pc:sldChg chg="modSp mod">
        <pc:chgData name="Wenzel, Brooke" userId="672bf8d3-b15b-4e02-a6d1-39319a0df09b" providerId="ADAL" clId="{BCCF5842-3E83-443A-A77A-3B81A0CBFF41}" dt="2024-08-26T21:29:06.253" v="8" actId="27636"/>
        <pc:sldMkLst>
          <pc:docMk/>
          <pc:sldMk cId="3757558483" sldId="5547"/>
        </pc:sldMkLst>
      </pc:sldChg>
      <pc:sldMasterChg chg="delSldLayout">
        <pc:chgData name="Wenzel, Brooke" userId="672bf8d3-b15b-4e02-a6d1-39319a0df09b" providerId="ADAL" clId="{BCCF5842-3E83-443A-A77A-3B81A0CBFF41}" dt="2024-08-26T21:31:48.009" v="14" actId="47"/>
        <pc:sldMasterMkLst>
          <pc:docMk/>
          <pc:sldMasterMk cId="2150711039" sldId="2147483676"/>
        </pc:sldMasterMkLst>
        <pc:sldLayoutChg chg="del">
          <pc:chgData name="Wenzel, Brooke" userId="672bf8d3-b15b-4e02-a6d1-39319a0df09b" providerId="ADAL" clId="{BCCF5842-3E83-443A-A77A-3B81A0CBFF41}" dt="2024-08-26T21:31:48.009" v="14" actId="47"/>
          <pc:sldLayoutMkLst>
            <pc:docMk/>
            <pc:sldMasterMk cId="2150711039" sldId="2147483676"/>
            <pc:sldLayoutMk cId="246812654" sldId="2147483711"/>
          </pc:sldLayoutMkLst>
        </pc:sldLayoutChg>
      </pc:sldMasterChg>
    </pc:docChg>
  </pc:docChgLst>
  <pc:docChgLst>
    <pc:chgData name="Ward, Reagan" userId="27291eb4-8241-4961-9e69-8c66e34cc5b0" providerId="ADAL" clId="{0F291CC2-EF7C-42B1-B7A0-7D5C26582377}"/>
    <pc:docChg chg="undo custSel addSld delSld modSld">
      <pc:chgData name="Ward, Reagan" userId="27291eb4-8241-4961-9e69-8c66e34cc5b0" providerId="ADAL" clId="{0F291CC2-EF7C-42B1-B7A0-7D5C26582377}" dt="2024-08-01T13:02:36.260" v="4361" actId="27918"/>
      <pc:docMkLst>
        <pc:docMk/>
      </pc:docMkLst>
      <pc:sldChg chg="add">
        <pc:chgData name="Ward, Reagan" userId="27291eb4-8241-4961-9e69-8c66e34cc5b0" providerId="ADAL" clId="{0F291CC2-EF7C-42B1-B7A0-7D5C26582377}" dt="2024-07-31T12:18:31.204" v="190"/>
        <pc:sldMkLst>
          <pc:docMk/>
          <pc:sldMk cId="619942572" sldId="5456"/>
        </pc:sldMkLst>
      </pc:sldChg>
      <pc:sldChg chg="addSp delSp modSp add mod">
        <pc:chgData name="Ward, Reagan" userId="27291eb4-8241-4961-9e69-8c66e34cc5b0" providerId="ADAL" clId="{0F291CC2-EF7C-42B1-B7A0-7D5C26582377}" dt="2024-08-01T13:02:36.260" v="4361" actId="27918"/>
        <pc:sldMkLst>
          <pc:docMk/>
          <pc:sldMk cId="1007356210" sldId="5482"/>
        </pc:sldMkLst>
      </pc:sldChg>
      <pc:sldChg chg="modSp mod">
        <pc:chgData name="Ward, Reagan" userId="27291eb4-8241-4961-9e69-8c66e34cc5b0" providerId="ADAL" clId="{0F291CC2-EF7C-42B1-B7A0-7D5C26582377}" dt="2024-07-30T22:26:25.392" v="92" actId="27636"/>
        <pc:sldMkLst>
          <pc:docMk/>
          <pc:sldMk cId="2153011688" sldId="5484"/>
        </pc:sldMkLst>
      </pc:sldChg>
      <pc:sldChg chg="modSp mod">
        <pc:chgData name="Ward, Reagan" userId="27291eb4-8241-4961-9e69-8c66e34cc5b0" providerId="ADAL" clId="{0F291CC2-EF7C-42B1-B7A0-7D5C26582377}" dt="2024-07-31T22:36:34.788" v="2425" actId="27636"/>
        <pc:sldMkLst>
          <pc:docMk/>
          <pc:sldMk cId="1218041085" sldId="5519"/>
        </pc:sldMkLst>
      </pc:sldChg>
      <pc:sldChg chg="addSp delSp modSp new mod modClrScheme chgLayout">
        <pc:chgData name="Ward, Reagan" userId="27291eb4-8241-4961-9e69-8c66e34cc5b0" providerId="ADAL" clId="{0F291CC2-EF7C-42B1-B7A0-7D5C26582377}" dt="2024-07-30T22:26:02.770" v="38" actId="20577"/>
        <pc:sldMkLst>
          <pc:docMk/>
          <pc:sldMk cId="3938661135" sldId="5530"/>
        </pc:sldMkLst>
      </pc:sldChg>
      <pc:sldChg chg="modSp new del mod">
        <pc:chgData name="Ward, Reagan" userId="27291eb4-8241-4961-9e69-8c66e34cc5b0" providerId="ADAL" clId="{0F291CC2-EF7C-42B1-B7A0-7D5C26582377}" dt="2024-07-31T12:18:33.321" v="191" actId="47"/>
        <pc:sldMkLst>
          <pc:docMk/>
          <pc:sldMk cId="2226519295" sldId="5531"/>
        </pc:sldMkLst>
      </pc:sldChg>
      <pc:sldChg chg="addSp delSp modSp new mod modClrScheme chgLayout">
        <pc:chgData name="Ward, Reagan" userId="27291eb4-8241-4961-9e69-8c66e34cc5b0" providerId="ADAL" clId="{0F291CC2-EF7C-42B1-B7A0-7D5C26582377}" dt="2024-07-31T20:36:14.227" v="1943" actId="14100"/>
        <pc:sldMkLst>
          <pc:docMk/>
          <pc:sldMk cId="3178268862" sldId="5531"/>
        </pc:sldMkLst>
      </pc:sldChg>
      <pc:sldChg chg="addSp delSp modSp new mod modClrScheme chgLayout">
        <pc:chgData name="Ward, Reagan" userId="27291eb4-8241-4961-9e69-8c66e34cc5b0" providerId="ADAL" clId="{0F291CC2-EF7C-42B1-B7A0-7D5C26582377}" dt="2024-07-31T22:53:30.469" v="4349" actId="1076"/>
        <pc:sldMkLst>
          <pc:docMk/>
          <pc:sldMk cId="1877804973" sldId="5532"/>
        </pc:sldMkLst>
      </pc:sldChg>
    </pc:docChg>
  </pc:docChgLst>
  <pc:docChgLst>
    <pc:chgData name="Tribbett, Jessica" userId="S::tribbett_jessica@cde.state.co.us::b8af59d7-a86d-4166-a022-d856dc24c475" providerId="AD" clId="Web-{766C34BB-E14D-9CBD-7257-3B8BB184E4C3}"/>
    <pc:docChg chg="addSld delSld modSld">
      <pc:chgData name="Tribbett, Jessica" userId="S::tribbett_jessica@cde.state.co.us::b8af59d7-a86d-4166-a022-d856dc24c475" providerId="AD" clId="Web-{766C34BB-E14D-9CBD-7257-3B8BB184E4C3}" dt="2024-05-15T03:47:16.902" v="229" actId="20577"/>
      <pc:docMkLst>
        <pc:docMk/>
      </pc:docMkLst>
      <pc:sldChg chg="addSp delSp modSp add">
        <pc:chgData name="Tribbett, Jessica" userId="S::tribbett_jessica@cde.state.co.us::b8af59d7-a86d-4166-a022-d856dc24c475" providerId="AD" clId="Web-{766C34BB-E14D-9CBD-7257-3B8BB184E4C3}" dt="2024-05-15T03:29:27.021" v="51" actId="1076"/>
        <pc:sldMkLst>
          <pc:docMk/>
          <pc:sldMk cId="462835190" sldId="4696"/>
        </pc:sldMkLst>
      </pc:sldChg>
      <pc:sldChg chg="modSp add del">
        <pc:chgData name="Tribbett, Jessica" userId="S::tribbett_jessica@cde.state.co.us::b8af59d7-a86d-4166-a022-d856dc24c475" providerId="AD" clId="Web-{766C34BB-E14D-9CBD-7257-3B8BB184E4C3}" dt="2024-05-15T03:30:46.007" v="81" actId="14100"/>
        <pc:sldMkLst>
          <pc:docMk/>
          <pc:sldMk cId="1605174236" sldId="5394"/>
        </pc:sldMkLst>
      </pc:sldChg>
      <pc:sldChg chg="modSp">
        <pc:chgData name="Tribbett, Jessica" userId="S::tribbett_jessica@cde.state.co.us::b8af59d7-a86d-4166-a022-d856dc24c475" providerId="AD" clId="Web-{766C34BB-E14D-9CBD-7257-3B8BB184E4C3}" dt="2024-05-15T03:22:18.730" v="3" actId="20577"/>
        <pc:sldMkLst>
          <pc:docMk/>
          <pc:sldMk cId="2515573956" sldId="5430"/>
        </pc:sldMkLst>
      </pc:sldChg>
      <pc:sldChg chg="del">
        <pc:chgData name="Tribbett, Jessica" userId="S::tribbett_jessica@cde.state.co.us::b8af59d7-a86d-4166-a022-d856dc24c475" providerId="AD" clId="Web-{766C34BB-E14D-9CBD-7257-3B8BB184E4C3}" dt="2024-05-15T03:22:52.122" v="5"/>
        <pc:sldMkLst>
          <pc:docMk/>
          <pc:sldMk cId="4245206161" sldId="5431"/>
        </pc:sldMkLst>
      </pc:sldChg>
      <pc:sldChg chg="del">
        <pc:chgData name="Tribbett, Jessica" userId="S::tribbett_jessica@cde.state.co.us::b8af59d7-a86d-4166-a022-d856dc24c475" providerId="AD" clId="Web-{766C34BB-E14D-9CBD-7257-3B8BB184E4C3}" dt="2024-05-15T03:30:01.490" v="54"/>
        <pc:sldMkLst>
          <pc:docMk/>
          <pc:sldMk cId="2972609993" sldId="5432"/>
        </pc:sldMkLst>
      </pc:sldChg>
      <pc:sldChg chg="del">
        <pc:chgData name="Tribbett, Jessica" userId="S::tribbett_jessica@cde.state.co.us::b8af59d7-a86d-4166-a022-d856dc24c475" providerId="AD" clId="Web-{766C34BB-E14D-9CBD-7257-3B8BB184E4C3}" dt="2024-05-15T03:30:03.053" v="55"/>
        <pc:sldMkLst>
          <pc:docMk/>
          <pc:sldMk cId="2468195586" sldId="5433"/>
        </pc:sldMkLst>
      </pc:sldChg>
      <pc:sldChg chg="modSp">
        <pc:chgData name="Tribbett, Jessica" userId="S::tribbett_jessica@cde.state.co.us::b8af59d7-a86d-4166-a022-d856dc24c475" providerId="AD" clId="Web-{766C34BB-E14D-9CBD-7257-3B8BB184E4C3}" dt="2024-05-15T03:31:13.195" v="87" actId="20577"/>
        <pc:sldMkLst>
          <pc:docMk/>
          <pc:sldMk cId="3637682200" sldId="5442"/>
        </pc:sldMkLst>
      </pc:sldChg>
      <pc:sldChg chg="del">
        <pc:chgData name="Tribbett, Jessica" userId="S::tribbett_jessica@cde.state.co.us::b8af59d7-a86d-4166-a022-d856dc24c475" providerId="AD" clId="Web-{766C34BB-E14D-9CBD-7257-3B8BB184E4C3}" dt="2024-05-15T03:31:18.429" v="88"/>
        <pc:sldMkLst>
          <pc:docMk/>
          <pc:sldMk cId="2033492523" sldId="5443"/>
        </pc:sldMkLst>
      </pc:sldChg>
      <pc:sldChg chg="addSp delSp modSp">
        <pc:chgData name="Tribbett, Jessica" userId="S::tribbett_jessica@cde.state.co.us::b8af59d7-a86d-4166-a022-d856dc24c475" providerId="AD" clId="Web-{766C34BB-E14D-9CBD-7257-3B8BB184E4C3}" dt="2024-05-15T03:37:20.483" v="126" actId="1076"/>
        <pc:sldMkLst>
          <pc:docMk/>
          <pc:sldMk cId="887340654" sldId="5444"/>
        </pc:sldMkLst>
      </pc:sldChg>
      <pc:sldChg chg="modSp">
        <pc:chgData name="Tribbett, Jessica" userId="S::tribbett_jessica@cde.state.co.us::b8af59d7-a86d-4166-a022-d856dc24c475" providerId="AD" clId="Web-{766C34BB-E14D-9CBD-7257-3B8BB184E4C3}" dt="2024-05-15T03:47:16.902" v="229" actId="20577"/>
        <pc:sldMkLst>
          <pc:docMk/>
          <pc:sldMk cId="3512071473" sldId="5445"/>
        </pc:sldMkLst>
      </pc:sldChg>
      <pc:sldChg chg="addSp delSp modSp add replId">
        <pc:chgData name="Tribbett, Jessica" userId="S::tribbett_jessica@cde.state.co.us::b8af59d7-a86d-4166-a022-d856dc24c475" providerId="AD" clId="Web-{766C34BB-E14D-9CBD-7257-3B8BB184E4C3}" dt="2024-05-15T03:46:09.838" v="191"/>
        <pc:sldMkLst>
          <pc:docMk/>
          <pc:sldMk cId="3675580410" sldId="5446"/>
        </pc:sldMkLst>
      </pc:sldChg>
      <pc:sldChg chg="addSp delSp modSp add replId">
        <pc:chgData name="Tribbett, Jessica" userId="S::tribbett_jessica@cde.state.co.us::b8af59d7-a86d-4166-a022-d856dc24c475" providerId="AD" clId="Web-{766C34BB-E14D-9CBD-7257-3B8BB184E4C3}" dt="2024-05-15T03:42:14.849" v="155"/>
        <pc:sldMkLst>
          <pc:docMk/>
          <pc:sldMk cId="1216709603" sldId="5447"/>
        </pc:sldMkLst>
      </pc:sldChg>
    </pc:docChg>
  </pc:docChgLst>
  <pc:docChgLst>
    <pc:chgData name="McRee, Rebecca" userId="S::mcree_r@cde.state.co.us::3a10fa13-9d60-4c0b-b361-471945732c34" providerId="AD" clId="Web-{B8B8EAD5-3AAB-05CF-BD36-3985189A9B21}"/>
    <pc:docChg chg="modSld">
      <pc:chgData name="McRee, Rebecca" userId="S::mcree_r@cde.state.co.us::3a10fa13-9d60-4c0b-b361-471945732c34" providerId="AD" clId="Web-{B8B8EAD5-3AAB-05CF-BD36-3985189A9B21}" dt="2024-09-12T03:33:18.257" v="2" actId="20577"/>
      <pc:docMkLst>
        <pc:docMk/>
      </pc:docMkLst>
      <pc:sldChg chg="modSp">
        <pc:chgData name="McRee, Rebecca" userId="S::mcree_r@cde.state.co.us::3a10fa13-9d60-4c0b-b361-471945732c34" providerId="AD" clId="Web-{B8B8EAD5-3AAB-05CF-BD36-3985189A9B21}" dt="2024-09-12T03:33:18.257" v="2" actId="20577"/>
        <pc:sldMkLst>
          <pc:docMk/>
          <pc:sldMk cId="1185884485" sldId="5488"/>
        </pc:sldMkLst>
      </pc:sldChg>
    </pc:docChg>
  </pc:docChgLst>
  <pc:docChgLst>
    <pc:chgData name="Gudka, Dawna" userId="823cceae-331b-41d6-9a63-34ad6d1db55c" providerId="ADAL" clId="{29F0C0A2-833E-4C76-93F3-6C1BE6B50ED5}"/>
    <pc:docChg chg="undo custSel addSld delSld modSld sldOrd">
      <pc:chgData name="Gudka, Dawna" userId="823cceae-331b-41d6-9a63-34ad6d1db55c" providerId="ADAL" clId="{29F0C0A2-833E-4C76-93F3-6C1BE6B50ED5}" dt="2024-09-24T04:17:50.558" v="943" actId="1076"/>
      <pc:docMkLst>
        <pc:docMk/>
      </pc:docMkLst>
      <pc:sldChg chg="addSp delSp modSp mod">
        <pc:chgData name="Gudka, Dawna" userId="823cceae-331b-41d6-9a63-34ad6d1db55c" providerId="ADAL" clId="{29F0C0A2-833E-4C76-93F3-6C1BE6B50ED5}" dt="2024-09-24T04:17:50.558" v="943" actId="1076"/>
        <pc:sldMkLst>
          <pc:docMk/>
          <pc:sldMk cId="3717000822" sldId="280"/>
        </pc:sldMkLst>
        <pc:spChg chg="mod">
          <ac:chgData name="Gudka, Dawna" userId="823cceae-331b-41d6-9a63-34ad6d1db55c" providerId="ADAL" clId="{29F0C0A2-833E-4C76-93F3-6C1BE6B50ED5}" dt="2024-09-24T04:13:13.054" v="883" actId="14100"/>
          <ac:spMkLst>
            <pc:docMk/>
            <pc:sldMk cId="3717000822" sldId="280"/>
            <ac:spMk id="2" creationId="{439B416C-5F6D-56F7-429A-80FD0A190C25}"/>
          </ac:spMkLst>
        </pc:spChg>
      </pc:sldChg>
      <pc:sldChg chg="modSp mod">
        <pc:chgData name="Gudka, Dawna" userId="823cceae-331b-41d6-9a63-34ad6d1db55c" providerId="ADAL" clId="{29F0C0A2-833E-4C76-93F3-6C1BE6B50ED5}" dt="2024-09-24T04:07:44.916" v="860" actId="20577"/>
        <pc:sldMkLst>
          <pc:docMk/>
          <pc:sldMk cId="1925961931" sldId="5523"/>
        </pc:sldMkLst>
      </pc:sldChg>
      <pc:sldChg chg="del">
        <pc:chgData name="Gudka, Dawna" userId="823cceae-331b-41d6-9a63-34ad6d1db55c" providerId="ADAL" clId="{29F0C0A2-833E-4C76-93F3-6C1BE6B50ED5}" dt="2024-09-24T04:07:07.809" v="850" actId="2696"/>
        <pc:sldMkLst>
          <pc:docMk/>
          <pc:sldMk cId="2283591582" sldId="5555"/>
        </pc:sldMkLst>
      </pc:sldChg>
      <pc:sldChg chg="del">
        <pc:chgData name="Gudka, Dawna" userId="823cceae-331b-41d6-9a63-34ad6d1db55c" providerId="ADAL" clId="{29F0C0A2-833E-4C76-93F3-6C1BE6B50ED5}" dt="2024-09-24T04:07:07.809" v="850" actId="2696"/>
        <pc:sldMkLst>
          <pc:docMk/>
          <pc:sldMk cId="2771759513" sldId="5556"/>
        </pc:sldMkLst>
      </pc:sldChg>
      <pc:sldChg chg="del">
        <pc:chgData name="Gudka, Dawna" userId="823cceae-331b-41d6-9a63-34ad6d1db55c" providerId="ADAL" clId="{29F0C0A2-833E-4C76-93F3-6C1BE6B50ED5}" dt="2024-09-24T04:07:07.809" v="850" actId="2696"/>
        <pc:sldMkLst>
          <pc:docMk/>
          <pc:sldMk cId="2636024391" sldId="5557"/>
        </pc:sldMkLst>
      </pc:sldChg>
      <pc:sldChg chg="modSp del mod">
        <pc:chgData name="Gudka, Dawna" userId="823cceae-331b-41d6-9a63-34ad6d1db55c" providerId="ADAL" clId="{29F0C0A2-833E-4C76-93F3-6C1BE6B50ED5}" dt="2024-09-24T04:07:07.809" v="850" actId="2696"/>
        <pc:sldMkLst>
          <pc:docMk/>
          <pc:sldMk cId="3644114755" sldId="5611"/>
        </pc:sldMkLst>
      </pc:sldChg>
      <pc:sldChg chg="del">
        <pc:chgData name="Gudka, Dawna" userId="823cceae-331b-41d6-9a63-34ad6d1db55c" providerId="ADAL" clId="{29F0C0A2-833E-4C76-93F3-6C1BE6B50ED5}" dt="2024-09-24T04:07:07.809" v="850" actId="2696"/>
        <pc:sldMkLst>
          <pc:docMk/>
          <pc:sldMk cId="1551723905" sldId="5618"/>
        </pc:sldMkLst>
      </pc:sldChg>
      <pc:sldChg chg="del">
        <pc:chgData name="Gudka, Dawna" userId="823cceae-331b-41d6-9a63-34ad6d1db55c" providerId="ADAL" clId="{29F0C0A2-833E-4C76-93F3-6C1BE6B50ED5}" dt="2024-09-24T04:07:07.809" v="850" actId="2696"/>
        <pc:sldMkLst>
          <pc:docMk/>
          <pc:sldMk cId="783971613" sldId="5619"/>
        </pc:sldMkLst>
      </pc:sldChg>
      <pc:sldChg chg="modSp mod">
        <pc:chgData name="Gudka, Dawna" userId="823cceae-331b-41d6-9a63-34ad6d1db55c" providerId="ADAL" clId="{29F0C0A2-833E-4C76-93F3-6C1BE6B50ED5}" dt="2024-09-24T04:06:09.229" v="794" actId="20577"/>
        <pc:sldMkLst>
          <pc:docMk/>
          <pc:sldMk cId="45991993" sldId="5627"/>
        </pc:sldMkLst>
      </pc:sldChg>
      <pc:sldChg chg="modSp mod">
        <pc:chgData name="Gudka, Dawna" userId="823cceae-331b-41d6-9a63-34ad6d1db55c" providerId="ADAL" clId="{29F0C0A2-833E-4C76-93F3-6C1BE6B50ED5}" dt="2024-09-24T04:04:29.648" v="632" actId="20577"/>
        <pc:sldMkLst>
          <pc:docMk/>
          <pc:sldMk cId="1399099337" sldId="5628"/>
        </pc:sldMkLst>
        <pc:spChg chg="mod">
          <ac:chgData name="Gudka, Dawna" userId="823cceae-331b-41d6-9a63-34ad6d1db55c" providerId="ADAL" clId="{29F0C0A2-833E-4C76-93F3-6C1BE6B50ED5}" dt="2024-09-24T04:04:15.901" v="591" actId="20577"/>
          <ac:spMkLst>
            <pc:docMk/>
            <pc:sldMk cId="1399099337" sldId="5628"/>
            <ac:spMk id="5" creationId="{46A12942-3060-A605-2DD5-60573A108DDD}"/>
          </ac:spMkLst>
        </pc:spChg>
        <pc:spChg chg="mod">
          <ac:chgData name="Gudka, Dawna" userId="823cceae-331b-41d6-9a63-34ad6d1db55c" providerId="ADAL" clId="{29F0C0A2-833E-4C76-93F3-6C1BE6B50ED5}" dt="2024-09-24T04:04:29.648" v="632" actId="20577"/>
          <ac:spMkLst>
            <pc:docMk/>
            <pc:sldMk cId="1399099337" sldId="5628"/>
            <ac:spMk id="6" creationId="{C75DFE38-ED8C-8D2F-6BF4-9A98E48A88BE}"/>
          </ac:spMkLst>
        </pc:spChg>
      </pc:sldChg>
      <pc:sldChg chg="addSp delSp modSp mod">
        <pc:chgData name="Gudka, Dawna" userId="823cceae-331b-41d6-9a63-34ad6d1db55c" providerId="ADAL" clId="{29F0C0A2-833E-4C76-93F3-6C1BE6B50ED5}" dt="2024-09-24T04:04:54.446" v="635" actId="478"/>
        <pc:sldMkLst>
          <pc:docMk/>
          <pc:sldMk cId="2941160506" sldId="5629"/>
        </pc:sldMkLst>
        <pc:spChg chg="add mod">
          <ac:chgData name="Gudka, Dawna" userId="823cceae-331b-41d6-9a63-34ad6d1db55c" providerId="ADAL" clId="{29F0C0A2-833E-4C76-93F3-6C1BE6B50ED5}" dt="2024-09-24T04:04:49.767" v="634" actId="478"/>
          <ac:spMkLst>
            <pc:docMk/>
            <pc:sldMk cId="2941160506" sldId="5629"/>
            <ac:spMk id="3" creationId="{5A9BB543-5D67-BC87-25ED-FC06775BBB28}"/>
          </ac:spMkLst>
        </pc:spChg>
        <pc:spChg chg="add mod">
          <ac:chgData name="Gudka, Dawna" userId="823cceae-331b-41d6-9a63-34ad6d1db55c" providerId="ADAL" clId="{29F0C0A2-833E-4C76-93F3-6C1BE6B50ED5}" dt="2024-09-24T04:04:54.446" v="635" actId="478"/>
          <ac:spMkLst>
            <pc:docMk/>
            <pc:sldMk cId="2941160506" sldId="5629"/>
            <ac:spMk id="8" creationId="{F9E10FBC-7C85-4971-B39F-B279291C15BB}"/>
          </ac:spMkLst>
        </pc:spChg>
      </pc:sldChg>
      <pc:sldChg chg="del">
        <pc:chgData name="Gudka, Dawna" userId="823cceae-331b-41d6-9a63-34ad6d1db55c" providerId="ADAL" clId="{29F0C0A2-833E-4C76-93F3-6C1BE6B50ED5}" dt="2024-09-24T04:07:15.067" v="851" actId="2696"/>
        <pc:sldMkLst>
          <pc:docMk/>
          <pc:sldMk cId="1347439500" sldId="5630"/>
        </pc:sldMkLst>
      </pc:sldChg>
      <pc:sldChg chg="del">
        <pc:chgData name="Gudka, Dawna" userId="823cceae-331b-41d6-9a63-34ad6d1db55c" providerId="ADAL" clId="{29F0C0A2-833E-4C76-93F3-6C1BE6B50ED5}" dt="2024-09-24T04:04:42.819" v="633" actId="2696"/>
        <pc:sldMkLst>
          <pc:docMk/>
          <pc:sldMk cId="3321188641" sldId="5632"/>
        </pc:sldMkLst>
      </pc:sldChg>
      <pc:sldChg chg="del">
        <pc:chgData name="Gudka, Dawna" userId="823cceae-331b-41d6-9a63-34ad6d1db55c" providerId="ADAL" clId="{29F0C0A2-833E-4C76-93F3-6C1BE6B50ED5}" dt="2024-09-24T04:06:14.057" v="795" actId="2696"/>
        <pc:sldMkLst>
          <pc:docMk/>
          <pc:sldMk cId="2294712313" sldId="5633"/>
        </pc:sldMkLst>
      </pc:sldChg>
      <pc:sldChg chg="del">
        <pc:chgData name="Gudka, Dawna" userId="823cceae-331b-41d6-9a63-34ad6d1db55c" providerId="ADAL" clId="{29F0C0A2-833E-4C76-93F3-6C1BE6B50ED5}" dt="2024-09-24T04:06:21.831" v="797" actId="2696"/>
        <pc:sldMkLst>
          <pc:docMk/>
          <pc:sldMk cId="2350224396" sldId="5634"/>
        </pc:sldMkLst>
      </pc:sldChg>
      <pc:sldChg chg="del">
        <pc:chgData name="Gudka, Dawna" userId="823cceae-331b-41d6-9a63-34ad6d1db55c" providerId="ADAL" clId="{29F0C0A2-833E-4C76-93F3-6C1BE6B50ED5}" dt="2024-09-24T04:06:17.422" v="796" actId="2696"/>
        <pc:sldMkLst>
          <pc:docMk/>
          <pc:sldMk cId="3143943979" sldId="5635"/>
        </pc:sldMkLst>
      </pc:sldChg>
      <pc:sldChg chg="delSp modSp add mod ord">
        <pc:chgData name="Gudka, Dawna" userId="823cceae-331b-41d6-9a63-34ad6d1db55c" providerId="ADAL" clId="{29F0C0A2-833E-4C76-93F3-6C1BE6B50ED5}" dt="2024-09-24T04:05:45.904" v="749"/>
        <pc:sldMkLst>
          <pc:docMk/>
          <pc:sldMk cId="1682249711" sldId="5636"/>
        </pc:sldMkLst>
      </pc:sldChg>
      <pc:sldChg chg="add del">
        <pc:chgData name="Gudka, Dawna" userId="823cceae-331b-41d6-9a63-34ad6d1db55c" providerId="ADAL" clId="{29F0C0A2-833E-4C76-93F3-6C1BE6B50ED5}" dt="2024-09-24T04:07:21.506" v="852" actId="2696"/>
        <pc:sldMkLst>
          <pc:docMk/>
          <pc:sldMk cId="2401509269" sldId="5639"/>
        </pc:sldMkLst>
      </pc:sldChg>
    </pc:docChg>
  </pc:docChgLst>
  <pc:docChgLst>
    <pc:chgData name="Severson, Annette" userId="S::severson_a@cde.state.co.us::199f3c28-b733-4b36-8b0e-b7eb6984ff94" providerId="AD" clId="Web-{6C1323ED-201E-4B52-B16A-733556D9789D}"/>
    <pc:docChg chg="addSld delSld">
      <pc:chgData name="Severson, Annette" userId="S::severson_a@cde.state.co.us::199f3c28-b733-4b36-8b0e-b7eb6984ff94" providerId="AD" clId="Web-{6C1323ED-201E-4B52-B16A-733556D9789D}" dt="2024-12-04T14:57:43.662" v="15"/>
      <pc:docMkLst>
        <pc:docMk/>
      </pc:docMkLst>
      <pc:sldChg chg="add del">
        <pc:chgData name="Severson, Annette" userId="S::severson_a@cde.state.co.us::199f3c28-b733-4b36-8b0e-b7eb6984ff94" providerId="AD" clId="Web-{6C1323ED-201E-4B52-B16A-733556D9789D}" dt="2024-12-04T14:57:43.584" v="8"/>
        <pc:sldMkLst>
          <pc:docMk/>
          <pc:sldMk cId="1546650072" sldId="4525"/>
        </pc:sldMkLst>
      </pc:sldChg>
      <pc:sldChg chg="add del">
        <pc:chgData name="Severson, Annette" userId="S::severson_a@cde.state.co.us::199f3c28-b733-4b36-8b0e-b7eb6984ff94" providerId="AD" clId="Web-{6C1323ED-201E-4B52-B16A-733556D9789D}" dt="2024-12-04T14:57:43.599" v="9"/>
        <pc:sldMkLst>
          <pc:docMk/>
          <pc:sldMk cId="3771905201" sldId="4955"/>
        </pc:sldMkLst>
      </pc:sldChg>
      <pc:sldChg chg="add">
        <pc:chgData name="Severson, Annette" userId="S::severson_a@cde.state.co.us::199f3c28-b733-4b36-8b0e-b7eb6984ff94" providerId="AD" clId="Web-{6C1323ED-201E-4B52-B16A-733556D9789D}" dt="2024-12-04T14:57:43.631" v="12"/>
        <pc:sldMkLst>
          <pc:docMk/>
          <pc:sldMk cId="1135109802" sldId="5313"/>
        </pc:sldMkLst>
      </pc:sldChg>
      <pc:sldChg chg="add del">
        <pc:chgData name="Severson, Annette" userId="S::severson_a@cde.state.co.us::199f3c28-b733-4b36-8b0e-b7eb6984ff94" providerId="AD" clId="Web-{6C1323ED-201E-4B52-B16A-733556D9789D}" dt="2024-12-04T14:57:43.662" v="15"/>
        <pc:sldMkLst>
          <pc:docMk/>
          <pc:sldMk cId="168519829" sldId="5589"/>
        </pc:sldMkLst>
      </pc:sldChg>
      <pc:sldChg chg="add">
        <pc:chgData name="Severson, Annette" userId="S::severson_a@cde.state.co.us::199f3c28-b733-4b36-8b0e-b7eb6984ff94" providerId="AD" clId="Web-{6C1323ED-201E-4B52-B16A-733556D9789D}" dt="2024-12-04T14:57:43.599" v="10"/>
        <pc:sldMkLst>
          <pc:docMk/>
          <pc:sldMk cId="1125029257" sldId="5590"/>
        </pc:sldMkLst>
      </pc:sldChg>
      <pc:sldChg chg="add">
        <pc:chgData name="Severson, Annette" userId="S::severson_a@cde.state.co.us::199f3c28-b733-4b36-8b0e-b7eb6984ff94" providerId="AD" clId="Web-{6C1323ED-201E-4B52-B16A-733556D9789D}" dt="2024-12-04T14:57:43.615" v="11"/>
        <pc:sldMkLst>
          <pc:docMk/>
          <pc:sldMk cId="3805491149" sldId="5591"/>
        </pc:sldMkLst>
      </pc:sldChg>
      <pc:sldChg chg="add">
        <pc:chgData name="Severson, Annette" userId="S::severson_a@cde.state.co.us::199f3c28-b733-4b36-8b0e-b7eb6984ff94" providerId="AD" clId="Web-{6C1323ED-201E-4B52-B16A-733556D9789D}" dt="2024-12-04T14:57:43.646" v="13"/>
        <pc:sldMkLst>
          <pc:docMk/>
          <pc:sldMk cId="3010654419" sldId="5593"/>
        </pc:sldMkLst>
      </pc:sldChg>
      <pc:sldChg chg="add del">
        <pc:chgData name="Severson, Annette" userId="S::severson_a@cde.state.co.us::199f3c28-b733-4b36-8b0e-b7eb6984ff94" providerId="AD" clId="Web-{6C1323ED-201E-4B52-B16A-733556D9789D}" dt="2024-12-04T14:55:31.504" v="4"/>
        <pc:sldMkLst>
          <pc:docMk/>
          <pc:sldMk cId="2873743225" sldId="5708"/>
        </pc:sldMkLst>
      </pc:sldChg>
      <pc:sldChg chg="add">
        <pc:chgData name="Severson, Annette" userId="S::severson_a@cde.state.co.us::199f3c28-b733-4b36-8b0e-b7eb6984ff94" providerId="AD" clId="Web-{6C1323ED-201E-4B52-B16A-733556D9789D}" dt="2024-12-04T14:55:28.004" v="1"/>
        <pc:sldMkLst>
          <pc:docMk/>
          <pc:sldMk cId="1155336096" sldId="5709"/>
        </pc:sldMkLst>
      </pc:sldChg>
      <pc:sldChg chg="add">
        <pc:chgData name="Severson, Annette" userId="S::severson_a@cde.state.co.us::199f3c28-b733-4b36-8b0e-b7eb6984ff94" providerId="AD" clId="Web-{6C1323ED-201E-4B52-B16A-733556D9789D}" dt="2024-12-04T14:55:28.004" v="2"/>
        <pc:sldMkLst>
          <pc:docMk/>
          <pc:sldMk cId="2853606676" sldId="5710"/>
        </pc:sldMkLst>
      </pc:sldChg>
      <pc:sldChg chg="add">
        <pc:chgData name="Severson, Annette" userId="S::severson_a@cde.state.co.us::199f3c28-b733-4b36-8b0e-b7eb6984ff94" providerId="AD" clId="Web-{6C1323ED-201E-4B52-B16A-733556D9789D}" dt="2024-12-04T14:55:28.020" v="3"/>
        <pc:sldMkLst>
          <pc:docMk/>
          <pc:sldMk cId="1789465247" sldId="5711"/>
        </pc:sldMkLst>
      </pc:sldChg>
      <pc:sldChg chg="add">
        <pc:chgData name="Severson, Annette" userId="S::severson_a@cde.state.co.us::199f3c28-b733-4b36-8b0e-b7eb6984ff94" providerId="AD" clId="Web-{6C1323ED-201E-4B52-B16A-733556D9789D}" dt="2024-12-04T14:57:43.662" v="14"/>
        <pc:sldMkLst>
          <pc:docMk/>
          <pc:sldMk cId="1181260697" sldId="5712"/>
        </pc:sldMkLst>
      </pc:sldChg>
    </pc:docChg>
  </pc:docChgLst>
  <pc:docChgLst>
    <pc:chgData name="Wenzel, Brooke" userId="672bf8d3-b15b-4e02-a6d1-39319a0df09b" providerId="ADAL" clId="{4B8FEB7C-EF5D-4BE4-A761-5B2B9FB6C56A}"/>
    <pc:docChg chg="undo custSel addSld delSld modSld">
      <pc:chgData name="Wenzel, Brooke" userId="672bf8d3-b15b-4e02-a6d1-39319a0df09b" providerId="ADAL" clId="{4B8FEB7C-EF5D-4BE4-A761-5B2B9FB6C56A}" dt="2024-06-26T21:35:05.477" v="207"/>
      <pc:docMkLst>
        <pc:docMk/>
      </pc:docMkLst>
      <pc:sldChg chg="modSp add mod">
        <pc:chgData name="Wenzel, Brooke" userId="672bf8d3-b15b-4e02-a6d1-39319a0df09b" providerId="ADAL" clId="{4B8FEB7C-EF5D-4BE4-A761-5B2B9FB6C56A}" dt="2024-06-26T15:07:43.666" v="164" actId="20577"/>
        <pc:sldMkLst>
          <pc:docMk/>
          <pc:sldMk cId="341910037" sldId="448"/>
        </pc:sldMkLst>
      </pc:sldChg>
      <pc:sldChg chg="modSp mod">
        <pc:chgData name="Wenzel, Brooke" userId="672bf8d3-b15b-4e02-a6d1-39319a0df09b" providerId="ADAL" clId="{4B8FEB7C-EF5D-4BE4-A761-5B2B9FB6C56A}" dt="2024-06-26T15:06:01.385" v="161" actId="1076"/>
        <pc:sldMkLst>
          <pc:docMk/>
          <pc:sldMk cId="2627223314" sldId="5254"/>
        </pc:sldMkLst>
      </pc:sldChg>
      <pc:sldChg chg="del">
        <pc:chgData name="Wenzel, Brooke" userId="672bf8d3-b15b-4e02-a6d1-39319a0df09b" providerId="ADAL" clId="{4B8FEB7C-EF5D-4BE4-A761-5B2B9FB6C56A}" dt="2024-06-26T15:07:39.860" v="163" actId="47"/>
        <pc:sldMkLst>
          <pc:docMk/>
          <pc:sldMk cId="3860371057" sldId="5338"/>
        </pc:sldMkLst>
      </pc:sldChg>
      <pc:sldChg chg="addSp delSp modSp mod">
        <pc:chgData name="Wenzel, Brooke" userId="672bf8d3-b15b-4e02-a6d1-39319a0df09b" providerId="ADAL" clId="{4B8FEB7C-EF5D-4BE4-A761-5B2B9FB6C56A}" dt="2024-06-26T21:35:05.477" v="207"/>
        <pc:sldMkLst>
          <pc:docMk/>
          <pc:sldMk cId="2357482481" sldId="5470"/>
        </pc:sldMkLst>
      </pc:sldChg>
    </pc:docChg>
  </pc:docChgLst>
  <pc:docChgLst>
    <pc:chgData name="Wenzel, Brooke" userId="672bf8d3-b15b-4e02-a6d1-39319a0df09b" providerId="ADAL" clId="{68099733-0C9D-4604-9F21-FB2A7234AF92}"/>
    <pc:docChg chg="undo custSel addSld delSld modSld sldOrd">
      <pc:chgData name="Wenzel, Brooke" userId="672bf8d3-b15b-4e02-a6d1-39319a0df09b" providerId="ADAL" clId="{68099733-0C9D-4604-9F21-FB2A7234AF92}" dt="2024-10-24T12:54:07.971" v="703" actId="20577"/>
      <pc:docMkLst>
        <pc:docMk/>
      </pc:docMkLst>
      <pc:sldChg chg="modSp mod">
        <pc:chgData name="Wenzel, Brooke" userId="672bf8d3-b15b-4e02-a6d1-39319a0df09b" providerId="ADAL" clId="{68099733-0C9D-4604-9F21-FB2A7234AF92}" dt="2024-10-21T12:53:13.606" v="3" actId="20577"/>
        <pc:sldMkLst>
          <pc:docMk/>
          <pc:sldMk cId="3044915438" sldId="256"/>
        </pc:sldMkLst>
        <pc:spChg chg="mod">
          <ac:chgData name="Wenzel, Brooke" userId="672bf8d3-b15b-4e02-a6d1-39319a0df09b" providerId="ADAL" clId="{68099733-0C9D-4604-9F21-FB2A7234AF92}" dt="2024-10-21T12:53:13.606" v="3" actId="20577"/>
          <ac:spMkLst>
            <pc:docMk/>
            <pc:sldMk cId="3044915438" sldId="256"/>
            <ac:spMk id="2" creationId="{00000000-0000-0000-0000-000000000000}"/>
          </ac:spMkLst>
        </pc:spChg>
      </pc:sldChg>
      <pc:sldChg chg="modSp mod">
        <pc:chgData name="Wenzel, Brooke" userId="672bf8d3-b15b-4e02-a6d1-39319a0df09b" providerId="ADAL" clId="{68099733-0C9D-4604-9F21-FB2A7234AF92}" dt="2024-10-22T18:40:41.558" v="251" actId="20577"/>
        <pc:sldMkLst>
          <pc:docMk/>
          <pc:sldMk cId="1212467416" sldId="261"/>
        </pc:sldMkLst>
        <pc:graphicFrameChg chg="modGraphic">
          <ac:chgData name="Wenzel, Brooke" userId="672bf8d3-b15b-4e02-a6d1-39319a0df09b" providerId="ADAL" clId="{68099733-0C9D-4604-9F21-FB2A7234AF92}" dt="2024-10-22T18:40:41.558" v="251" actId="20577"/>
          <ac:graphicFrameMkLst>
            <pc:docMk/>
            <pc:sldMk cId="1212467416" sldId="261"/>
            <ac:graphicFrameMk id="5" creationId="{9C3641C5-EC4F-D3EA-E4A2-8ABB597C5BAA}"/>
          </ac:graphicFrameMkLst>
        </pc:graphicFrameChg>
      </pc:sldChg>
      <pc:sldChg chg="addSp delSp modSp mod">
        <pc:chgData name="Wenzel, Brooke" userId="672bf8d3-b15b-4e02-a6d1-39319a0df09b" providerId="ADAL" clId="{68099733-0C9D-4604-9F21-FB2A7234AF92}" dt="2024-10-21T12:59:41.092" v="243" actId="207"/>
        <pc:sldMkLst>
          <pc:docMk/>
          <pc:sldMk cId="3717000822" sldId="280"/>
        </pc:sldMkLst>
        <pc:spChg chg="mod">
          <ac:chgData name="Wenzel, Brooke" userId="672bf8d3-b15b-4e02-a6d1-39319a0df09b" providerId="ADAL" clId="{68099733-0C9D-4604-9F21-FB2A7234AF92}" dt="2024-10-21T12:59:41.092" v="243" actId="207"/>
          <ac:spMkLst>
            <pc:docMk/>
            <pc:sldMk cId="3717000822" sldId="280"/>
            <ac:spMk id="2" creationId="{439B416C-5F6D-56F7-429A-80FD0A190C25}"/>
          </ac:spMkLst>
        </pc:spChg>
      </pc:sldChg>
      <pc:sldChg chg="modSp mod ord">
        <pc:chgData name="Wenzel, Brooke" userId="672bf8d3-b15b-4e02-a6d1-39319a0df09b" providerId="ADAL" clId="{68099733-0C9D-4604-9F21-FB2A7234AF92}" dt="2024-10-24T12:54:07.971" v="703" actId="20577"/>
        <pc:sldMkLst>
          <pc:docMk/>
          <pc:sldMk cId="619815111" sldId="5076"/>
        </pc:sldMkLst>
      </pc:sldChg>
      <pc:sldChg chg="modSp add mod">
        <pc:chgData name="Wenzel, Brooke" userId="672bf8d3-b15b-4e02-a6d1-39319a0df09b" providerId="ADAL" clId="{68099733-0C9D-4604-9F21-FB2A7234AF92}" dt="2024-10-23T20:33:07.669" v="685" actId="207"/>
        <pc:sldMkLst>
          <pc:docMk/>
          <pc:sldMk cId="3409998740" sldId="5502"/>
        </pc:sldMkLst>
      </pc:sldChg>
      <pc:sldChg chg="modSp mod">
        <pc:chgData name="Wenzel, Brooke" userId="672bf8d3-b15b-4e02-a6d1-39319a0df09b" providerId="ADAL" clId="{68099733-0C9D-4604-9F21-FB2A7234AF92}" dt="2024-10-22T18:40:36.335" v="248" actId="20577"/>
        <pc:sldMkLst>
          <pc:docMk/>
          <pc:sldMk cId="1925961931" sldId="5523"/>
        </pc:sldMkLst>
      </pc:sldChg>
      <pc:sldChg chg="modSp mod">
        <pc:chgData name="Wenzel, Brooke" userId="672bf8d3-b15b-4e02-a6d1-39319a0df09b" providerId="ADAL" clId="{68099733-0C9D-4604-9F21-FB2A7234AF92}" dt="2024-10-22T18:41:03.520" v="252" actId="2165"/>
        <pc:sldMkLst>
          <pc:docMk/>
          <pc:sldMk cId="1302995045" sldId="5536"/>
        </pc:sldMkLst>
      </pc:sldChg>
      <pc:sldChg chg="del">
        <pc:chgData name="Wenzel, Brooke" userId="672bf8d3-b15b-4e02-a6d1-39319a0df09b" providerId="ADAL" clId="{68099733-0C9D-4604-9F21-FB2A7234AF92}" dt="2024-10-22T16:44:14.618" v="244" actId="47"/>
        <pc:sldMkLst>
          <pc:docMk/>
          <pc:sldMk cId="1125029257" sldId="5590"/>
        </pc:sldMkLst>
      </pc:sldChg>
      <pc:sldChg chg="del">
        <pc:chgData name="Wenzel, Brooke" userId="672bf8d3-b15b-4e02-a6d1-39319a0df09b" providerId="ADAL" clId="{68099733-0C9D-4604-9F21-FB2A7234AF92}" dt="2024-10-22T16:44:14.618" v="244" actId="47"/>
        <pc:sldMkLst>
          <pc:docMk/>
          <pc:sldMk cId="3805491149" sldId="5591"/>
        </pc:sldMkLst>
      </pc:sldChg>
      <pc:sldChg chg="del">
        <pc:chgData name="Wenzel, Brooke" userId="672bf8d3-b15b-4e02-a6d1-39319a0df09b" providerId="ADAL" clId="{68099733-0C9D-4604-9F21-FB2A7234AF92}" dt="2024-10-22T16:44:25.663" v="245" actId="47"/>
        <pc:sldMkLst>
          <pc:docMk/>
          <pc:sldMk cId="45991993" sldId="5627"/>
        </pc:sldMkLst>
      </pc:sldChg>
      <pc:sldChg chg="del">
        <pc:chgData name="Wenzel, Brooke" userId="672bf8d3-b15b-4e02-a6d1-39319a0df09b" providerId="ADAL" clId="{68099733-0C9D-4604-9F21-FB2A7234AF92}" dt="2024-10-22T16:44:25.663" v="245" actId="47"/>
        <pc:sldMkLst>
          <pc:docMk/>
          <pc:sldMk cId="1220290463" sldId="5638"/>
        </pc:sldMkLst>
      </pc:sldChg>
      <pc:sldChg chg="del">
        <pc:chgData name="Wenzel, Brooke" userId="672bf8d3-b15b-4e02-a6d1-39319a0df09b" providerId="ADAL" clId="{68099733-0C9D-4604-9F21-FB2A7234AF92}" dt="2024-10-22T16:44:25.663" v="245" actId="47"/>
        <pc:sldMkLst>
          <pc:docMk/>
          <pc:sldMk cId="1900829240" sldId="5654"/>
        </pc:sldMkLst>
      </pc:sldChg>
      <pc:sldChg chg="del">
        <pc:chgData name="Wenzel, Brooke" userId="672bf8d3-b15b-4e02-a6d1-39319a0df09b" providerId="ADAL" clId="{68099733-0C9D-4604-9F21-FB2A7234AF92}" dt="2024-10-22T16:44:25.663" v="245" actId="47"/>
        <pc:sldMkLst>
          <pc:docMk/>
          <pc:sldMk cId="713185014" sldId="5655"/>
        </pc:sldMkLst>
      </pc:sldChg>
      <pc:sldChg chg="modSp mod">
        <pc:chgData name="Wenzel, Brooke" userId="672bf8d3-b15b-4e02-a6d1-39319a0df09b" providerId="ADAL" clId="{68099733-0C9D-4604-9F21-FB2A7234AF92}" dt="2024-10-24T12:50:23.773" v="695"/>
        <pc:sldMkLst>
          <pc:docMk/>
          <pc:sldMk cId="1833070423" sldId="5660"/>
        </pc:sldMkLst>
      </pc:sldChg>
      <pc:sldChg chg="del">
        <pc:chgData name="Wenzel, Brooke" userId="672bf8d3-b15b-4e02-a6d1-39319a0df09b" providerId="ADAL" clId="{68099733-0C9D-4604-9F21-FB2A7234AF92}" dt="2024-10-22T16:44:25.663" v="245" actId="47"/>
        <pc:sldMkLst>
          <pc:docMk/>
          <pc:sldMk cId="2510048166" sldId="5664"/>
        </pc:sldMkLst>
      </pc:sldChg>
      <pc:sldChg chg="modSp mod">
        <pc:chgData name="Wenzel, Brooke" userId="672bf8d3-b15b-4e02-a6d1-39319a0df09b" providerId="ADAL" clId="{68099733-0C9D-4604-9F21-FB2A7234AF92}" dt="2024-10-21T12:53:25.598" v="5" actId="27636"/>
        <pc:sldMkLst>
          <pc:docMk/>
          <pc:sldMk cId="792695782" sldId="5665"/>
        </pc:sldMkLst>
        <pc:spChg chg="mod">
          <ac:chgData name="Wenzel, Brooke" userId="672bf8d3-b15b-4e02-a6d1-39319a0df09b" providerId="ADAL" clId="{68099733-0C9D-4604-9F21-FB2A7234AF92}" dt="2024-10-21T12:53:25.598" v="5" actId="27636"/>
          <ac:spMkLst>
            <pc:docMk/>
            <pc:sldMk cId="792695782" sldId="5665"/>
            <ac:spMk id="2" creationId="{7B4B0A8C-BE05-7C5C-B1DF-3ED6783CED42}"/>
          </ac:spMkLst>
        </pc:spChg>
      </pc:sldChg>
      <pc:sldChg chg="del">
        <pc:chgData name="Wenzel, Brooke" userId="672bf8d3-b15b-4e02-a6d1-39319a0df09b" providerId="ADAL" clId="{68099733-0C9D-4604-9F21-FB2A7234AF92}" dt="2024-10-22T16:44:14.618" v="244" actId="47"/>
        <pc:sldMkLst>
          <pc:docMk/>
          <pc:sldMk cId="3373075697" sldId="5666"/>
        </pc:sldMkLst>
      </pc:sldChg>
      <pc:sldChg chg="del">
        <pc:chgData name="Wenzel, Brooke" userId="672bf8d3-b15b-4e02-a6d1-39319a0df09b" providerId="ADAL" clId="{68099733-0C9D-4604-9F21-FB2A7234AF92}" dt="2024-10-22T16:44:14.618" v="244" actId="47"/>
        <pc:sldMkLst>
          <pc:docMk/>
          <pc:sldMk cId="433331985" sldId="5667"/>
        </pc:sldMkLst>
      </pc:sldChg>
      <pc:sldChg chg="del">
        <pc:chgData name="Wenzel, Brooke" userId="672bf8d3-b15b-4e02-a6d1-39319a0df09b" providerId="ADAL" clId="{68099733-0C9D-4604-9F21-FB2A7234AF92}" dt="2024-10-22T16:44:14.618" v="244" actId="47"/>
        <pc:sldMkLst>
          <pc:docMk/>
          <pc:sldMk cId="2699268540" sldId="5668"/>
        </pc:sldMkLst>
      </pc:sldChg>
      <pc:sldChg chg="del">
        <pc:chgData name="Wenzel, Brooke" userId="672bf8d3-b15b-4e02-a6d1-39319a0df09b" providerId="ADAL" clId="{68099733-0C9D-4604-9F21-FB2A7234AF92}" dt="2024-10-22T16:44:14.618" v="244" actId="47"/>
        <pc:sldMkLst>
          <pc:docMk/>
          <pc:sldMk cId="1295452772" sldId="5669"/>
        </pc:sldMkLst>
      </pc:sldChg>
      <pc:sldChg chg="addSp delSp modSp mod">
        <pc:chgData name="Wenzel, Brooke" userId="672bf8d3-b15b-4e02-a6d1-39319a0df09b" providerId="ADAL" clId="{68099733-0C9D-4604-9F21-FB2A7234AF92}" dt="2024-10-22T19:04:08.936" v="656" actId="20577"/>
        <pc:sldMkLst>
          <pc:docMk/>
          <pc:sldMk cId="2781239056" sldId="5670"/>
        </pc:sldMkLst>
      </pc:sldChg>
      <pc:sldChg chg="modSp mod">
        <pc:chgData name="Wenzel, Brooke" userId="672bf8d3-b15b-4e02-a6d1-39319a0df09b" providerId="ADAL" clId="{68099733-0C9D-4604-9F21-FB2A7234AF92}" dt="2024-10-24T12:53:48.790" v="696" actId="115"/>
        <pc:sldMkLst>
          <pc:docMk/>
          <pc:sldMk cId="1824294876" sldId="5671"/>
        </pc:sldMkLst>
      </pc:sldChg>
      <pc:sldMasterChg chg="delSldLayout">
        <pc:chgData name="Wenzel, Brooke" userId="672bf8d3-b15b-4e02-a6d1-39319a0df09b" providerId="ADAL" clId="{68099733-0C9D-4604-9F21-FB2A7234AF92}" dt="2024-10-22T16:44:14.618" v="244" actId="47"/>
        <pc:sldMasterMkLst>
          <pc:docMk/>
          <pc:sldMasterMk cId="2150711039" sldId="2147483676"/>
        </pc:sldMasterMkLst>
        <pc:sldLayoutChg chg="del">
          <pc:chgData name="Wenzel, Brooke" userId="672bf8d3-b15b-4e02-a6d1-39319a0df09b" providerId="ADAL" clId="{68099733-0C9D-4604-9F21-FB2A7234AF92}" dt="2024-10-22T16:44:14.618" v="244" actId="47"/>
          <pc:sldLayoutMkLst>
            <pc:docMk/>
            <pc:sldMasterMk cId="2150711039" sldId="2147483676"/>
            <pc:sldLayoutMk cId="3184624301" sldId="2147483711"/>
          </pc:sldLayoutMkLst>
        </pc:sldLayoutChg>
      </pc:sldMasterChg>
    </pc:docChg>
  </pc:docChgLst>
  <pc:docChgLst>
    <pc:chgData name="Hoffman, Peter" userId="673cee94-26bd-4c2a-ab82-1b3669e2f049" providerId="ADAL" clId="{CF2699C4-FDBF-495A-AAA6-17D757406602}"/>
    <pc:docChg chg="undo custSel addSld modSld">
      <pc:chgData name="Hoffman, Peter" userId="673cee94-26bd-4c2a-ab82-1b3669e2f049" providerId="ADAL" clId="{CF2699C4-FDBF-495A-AAA6-17D757406602}" dt="2024-06-05T19:42:38.691" v="611" actId="962"/>
      <pc:docMkLst>
        <pc:docMk/>
      </pc:docMkLst>
      <pc:sldChg chg="add">
        <pc:chgData name="Hoffman, Peter" userId="673cee94-26bd-4c2a-ab82-1b3669e2f049" providerId="ADAL" clId="{CF2699C4-FDBF-495A-AAA6-17D757406602}" dt="2024-06-05T17:22:47.028" v="237"/>
        <pc:sldMkLst>
          <pc:docMk/>
          <pc:sldMk cId="1991320786" sldId="4834"/>
        </pc:sldMkLst>
      </pc:sldChg>
      <pc:sldChg chg="modSp mod">
        <pc:chgData name="Hoffman, Peter" userId="673cee94-26bd-4c2a-ab82-1b3669e2f049" providerId="ADAL" clId="{CF2699C4-FDBF-495A-AAA6-17D757406602}" dt="2024-06-05T19:42:35.903" v="610" actId="962"/>
        <pc:sldMkLst>
          <pc:docMk/>
          <pc:sldMk cId="2187083967" sldId="5308"/>
        </pc:sldMkLst>
      </pc:sldChg>
      <pc:sldChg chg="modSp mod">
        <pc:chgData name="Hoffman, Peter" userId="673cee94-26bd-4c2a-ab82-1b3669e2f049" providerId="ADAL" clId="{CF2699C4-FDBF-495A-AAA6-17D757406602}" dt="2024-06-05T19:42:38.691" v="611" actId="962"/>
        <pc:sldMkLst>
          <pc:docMk/>
          <pc:sldMk cId="1720752477" sldId="5311"/>
        </pc:sldMkLst>
      </pc:sldChg>
      <pc:sldChg chg="add">
        <pc:chgData name="Hoffman, Peter" userId="673cee94-26bd-4c2a-ab82-1b3669e2f049" providerId="ADAL" clId="{CF2699C4-FDBF-495A-AAA6-17D757406602}" dt="2024-06-05T17:22:47.028" v="237"/>
        <pc:sldMkLst>
          <pc:docMk/>
          <pc:sldMk cId="2340443948" sldId="5385"/>
        </pc:sldMkLst>
      </pc:sldChg>
      <pc:sldChg chg="add">
        <pc:chgData name="Hoffman, Peter" userId="673cee94-26bd-4c2a-ab82-1b3669e2f049" providerId="ADAL" clId="{CF2699C4-FDBF-495A-AAA6-17D757406602}" dt="2024-06-05T17:22:47.028" v="237"/>
        <pc:sldMkLst>
          <pc:docMk/>
          <pc:sldMk cId="1775796373" sldId="5395"/>
        </pc:sldMkLst>
      </pc:sldChg>
      <pc:sldChg chg="addSp modSp add mod">
        <pc:chgData name="Hoffman, Peter" userId="673cee94-26bd-4c2a-ab82-1b3669e2f049" providerId="ADAL" clId="{CF2699C4-FDBF-495A-AAA6-17D757406602}" dt="2024-06-05T19:41:33.442" v="609" actId="20577"/>
        <pc:sldMkLst>
          <pc:docMk/>
          <pc:sldMk cId="1896735902" sldId="5452"/>
        </pc:sldMkLst>
      </pc:sldChg>
    </pc:docChg>
  </pc:docChgLst>
  <pc:docChgLst>
    <pc:chgData name="Rhodes, Tara" userId="S::rhodes_t@cde.state.co.us::566307b0-1e17-4826-87e1-0feb85a922f2" providerId="AD" clId="Web-{E979AFD3-8AF0-20DF-BC30-44F0A6EDFA74}"/>
    <pc:docChg chg="addSld delSld modSld">
      <pc:chgData name="Rhodes, Tara" userId="S::rhodes_t@cde.state.co.us::566307b0-1e17-4826-87e1-0feb85a922f2" providerId="AD" clId="Web-{E979AFD3-8AF0-20DF-BC30-44F0A6EDFA74}" dt="2024-05-30T11:57:39.907" v="283"/>
      <pc:docMkLst>
        <pc:docMk/>
      </pc:docMkLst>
      <pc:sldChg chg="addSp modSp">
        <pc:chgData name="Rhodes, Tara" userId="S::rhodes_t@cde.state.co.us::566307b0-1e17-4826-87e1-0feb85a922f2" providerId="AD" clId="Web-{E979AFD3-8AF0-20DF-BC30-44F0A6EDFA74}" dt="2024-05-30T11:57:39.907" v="283"/>
        <pc:sldMkLst>
          <pc:docMk/>
          <pc:sldMk cId="2187083967" sldId="5308"/>
        </pc:sldMkLst>
      </pc:sldChg>
      <pc:sldChg chg="modSp">
        <pc:chgData name="Rhodes, Tara" userId="S::rhodes_t@cde.state.co.us::566307b0-1e17-4826-87e1-0feb85a922f2" providerId="AD" clId="Web-{E979AFD3-8AF0-20DF-BC30-44F0A6EDFA74}" dt="2024-05-30T11:52:26.761" v="261" actId="20577"/>
        <pc:sldMkLst>
          <pc:docMk/>
          <pc:sldMk cId="68699369" sldId="5309"/>
        </pc:sldMkLst>
      </pc:sldChg>
      <pc:sldChg chg="addSp modSp">
        <pc:chgData name="Rhodes, Tara" userId="S::rhodes_t@cde.state.co.us::566307b0-1e17-4826-87e1-0feb85a922f2" providerId="AD" clId="Web-{E979AFD3-8AF0-20DF-BC30-44F0A6EDFA74}" dt="2024-05-30T11:57:09.391" v="279" actId="20577"/>
        <pc:sldMkLst>
          <pc:docMk/>
          <pc:sldMk cId="1720752477" sldId="5311"/>
        </pc:sldMkLst>
      </pc:sldChg>
      <pc:sldChg chg="modSp">
        <pc:chgData name="Rhodes, Tara" userId="S::rhodes_t@cde.state.co.us::566307b0-1e17-4826-87e1-0feb85a922f2" providerId="AD" clId="Web-{E979AFD3-8AF0-20DF-BC30-44F0A6EDFA74}" dt="2024-05-30T11:56:02.265" v="272" actId="20577"/>
        <pc:sldMkLst>
          <pc:docMk/>
          <pc:sldMk cId="3396060537" sldId="5314"/>
        </pc:sldMkLst>
      </pc:sldChg>
      <pc:sldChg chg="modSp">
        <pc:chgData name="Rhodes, Tara" userId="S::rhodes_t@cde.state.co.us::566307b0-1e17-4826-87e1-0feb85a922f2" providerId="AD" clId="Web-{E979AFD3-8AF0-20DF-BC30-44F0A6EDFA74}" dt="2024-05-30T04:12:33.510" v="4"/>
        <pc:sldMkLst>
          <pc:docMk/>
          <pc:sldMk cId="1006133002" sldId="5449"/>
        </pc:sldMkLst>
      </pc:sldChg>
      <pc:sldChg chg="modSp">
        <pc:chgData name="Rhodes, Tara" userId="S::rhodes_t@cde.state.co.us::566307b0-1e17-4826-87e1-0feb85a922f2" providerId="AD" clId="Web-{E979AFD3-8AF0-20DF-BC30-44F0A6EDFA74}" dt="2024-05-30T04:20:42.235" v="109" actId="1076"/>
        <pc:sldMkLst>
          <pc:docMk/>
          <pc:sldMk cId="1167242946" sldId="5450"/>
        </pc:sldMkLst>
      </pc:sldChg>
      <pc:sldChg chg="modSp del">
        <pc:chgData name="Rhodes, Tara" userId="S::rhodes_t@cde.state.co.us::566307b0-1e17-4826-87e1-0feb85a922f2" providerId="AD" clId="Web-{E979AFD3-8AF0-20DF-BC30-44F0A6EDFA74}" dt="2024-05-30T04:38:19.336" v="212"/>
        <pc:sldMkLst>
          <pc:docMk/>
          <pc:sldMk cId="2632896885" sldId="5451"/>
        </pc:sldMkLst>
      </pc:sldChg>
      <pc:sldChg chg="del">
        <pc:chgData name="Rhodes, Tara" userId="S::rhodes_t@cde.state.co.us::566307b0-1e17-4826-87e1-0feb85a922f2" providerId="AD" clId="Web-{E979AFD3-8AF0-20DF-BC30-44F0A6EDFA74}" dt="2024-05-30T04:25:05.253" v="178"/>
        <pc:sldMkLst>
          <pc:docMk/>
          <pc:sldMk cId="1684451337" sldId="5458"/>
        </pc:sldMkLst>
      </pc:sldChg>
      <pc:sldChg chg="modSp del">
        <pc:chgData name="Rhodes, Tara" userId="S::rhodes_t@cde.state.co.us::566307b0-1e17-4826-87e1-0feb85a922f2" providerId="AD" clId="Web-{E979AFD3-8AF0-20DF-BC30-44F0A6EDFA74}" dt="2024-05-30T04:25:06.253" v="179"/>
        <pc:sldMkLst>
          <pc:docMk/>
          <pc:sldMk cId="1574131623" sldId="5460"/>
        </pc:sldMkLst>
      </pc:sldChg>
      <pc:sldChg chg="modSp add replId">
        <pc:chgData name="Rhodes, Tara" userId="S::rhodes_t@cde.state.co.us::566307b0-1e17-4826-87e1-0feb85a922f2" providerId="AD" clId="Web-{E979AFD3-8AF0-20DF-BC30-44F0A6EDFA74}" dt="2024-05-30T04:38:40.961" v="250" actId="20577"/>
        <pc:sldMkLst>
          <pc:docMk/>
          <pc:sldMk cId="79025021" sldId="5473"/>
        </pc:sldMkLst>
      </pc:sldChg>
    </pc:docChg>
  </pc:docChgLst>
  <pc:docChgLst>
    <pc:chgData name="Tribbett, Jessica" userId="S::tribbett_jessica@cde.state.co.us::b8af59d7-a86d-4166-a022-d856dc24c475" providerId="AD" clId="Web-{8182EA49-FBAC-AD86-4267-2C1B2BB7D16B}"/>
    <pc:docChg chg="addSld modSld sldOrd">
      <pc:chgData name="Tribbett, Jessica" userId="S::tribbett_jessica@cde.state.co.us::b8af59d7-a86d-4166-a022-d856dc24c475" providerId="AD" clId="Web-{8182EA49-FBAC-AD86-4267-2C1B2BB7D16B}" dt="2024-09-18T20:45:50.825" v="335" actId="1076"/>
      <pc:docMkLst>
        <pc:docMk/>
      </pc:docMkLst>
      <pc:sldChg chg="modSp">
        <pc:chgData name="Tribbett, Jessica" userId="S::tribbett_jessica@cde.state.co.us::b8af59d7-a86d-4166-a022-d856dc24c475" providerId="AD" clId="Web-{8182EA49-FBAC-AD86-4267-2C1B2BB7D16B}" dt="2024-09-18T20:16:39.297" v="12" actId="20577"/>
        <pc:sldMkLst>
          <pc:docMk/>
          <pc:sldMk cId="1347439500" sldId="5630"/>
        </pc:sldMkLst>
      </pc:sldChg>
      <pc:sldChg chg="addSp delSp modSp add ord replId">
        <pc:chgData name="Tribbett, Jessica" userId="S::tribbett_jessica@cde.state.co.us::b8af59d7-a86d-4166-a022-d856dc24c475" providerId="AD" clId="Web-{8182EA49-FBAC-AD86-4267-2C1B2BB7D16B}" dt="2024-09-18T20:39:14.045" v="293" actId="1076"/>
        <pc:sldMkLst>
          <pc:docMk/>
          <pc:sldMk cId="2294712313" sldId="5633"/>
        </pc:sldMkLst>
      </pc:sldChg>
      <pc:sldChg chg="addSp delSp modSp add ord replId">
        <pc:chgData name="Tribbett, Jessica" userId="S::tribbett_jessica@cde.state.co.us::b8af59d7-a86d-4166-a022-d856dc24c475" providerId="AD" clId="Web-{8182EA49-FBAC-AD86-4267-2C1B2BB7D16B}" dt="2024-09-18T20:45:50.825" v="335" actId="1076"/>
        <pc:sldMkLst>
          <pc:docMk/>
          <pc:sldMk cId="2350224396" sldId="5634"/>
        </pc:sldMkLst>
      </pc:sldChg>
      <pc:sldChg chg="addSp delSp modSp add replId">
        <pc:chgData name="Tribbett, Jessica" userId="S::tribbett_jessica@cde.state.co.us::b8af59d7-a86d-4166-a022-d856dc24c475" providerId="AD" clId="Web-{8182EA49-FBAC-AD86-4267-2C1B2BB7D16B}" dt="2024-09-18T20:44:45.685" v="330" actId="1076"/>
        <pc:sldMkLst>
          <pc:docMk/>
          <pc:sldMk cId="3143943979" sldId="5635"/>
        </pc:sldMkLst>
      </pc:sldChg>
    </pc:docChg>
  </pc:docChgLst>
  <pc:docChgLst>
    <pc:chgData name="Rhodes, Tara" userId="S::rhodes_t@cde.state.co.us::566307b0-1e17-4826-87e1-0feb85a922f2" providerId="AD" clId="Web-{95B6B1A8-0571-9EF3-6CEB-200EFBF48FEF}"/>
    <pc:docChg chg="addSld delSld modSld sldOrd">
      <pc:chgData name="Rhodes, Tara" userId="S::rhodes_t@cde.state.co.us::566307b0-1e17-4826-87e1-0feb85a922f2" providerId="AD" clId="Web-{95B6B1A8-0571-9EF3-6CEB-200EFBF48FEF}" dt="2024-06-13T12:49:19.897" v="433" actId="20577"/>
      <pc:docMkLst>
        <pc:docMk/>
      </pc:docMkLst>
      <pc:sldChg chg="modSp add replId">
        <pc:chgData name="Rhodes, Tara" userId="S::rhodes_t@cde.state.co.us::566307b0-1e17-4826-87e1-0feb85a922f2" providerId="AD" clId="Web-{95B6B1A8-0571-9EF3-6CEB-200EFBF48FEF}" dt="2024-06-13T12:34:52.306" v="22" actId="20577"/>
        <pc:sldMkLst>
          <pc:docMk/>
          <pc:sldMk cId="2147676918" sldId="5469"/>
        </pc:sldMkLst>
      </pc:sldChg>
      <pc:sldChg chg="add del replId">
        <pc:chgData name="Rhodes, Tara" userId="S::rhodes_t@cde.state.co.us::566307b0-1e17-4826-87e1-0feb85a922f2" providerId="AD" clId="Web-{95B6B1A8-0571-9EF3-6CEB-200EFBF48FEF}" dt="2024-06-13T12:34:41.838" v="9"/>
        <pc:sldMkLst>
          <pc:docMk/>
          <pc:sldMk cId="984653921" sldId="5470"/>
        </pc:sldMkLst>
      </pc:sldChg>
      <pc:sldChg chg="modSp add del replId">
        <pc:chgData name="Rhodes, Tara" userId="S::rhodes_t@cde.state.co.us::566307b0-1e17-4826-87e1-0feb85a922f2" providerId="AD" clId="Web-{95B6B1A8-0571-9EF3-6CEB-200EFBF48FEF}" dt="2024-06-13T12:43:33.204" v="158" actId="20577"/>
        <pc:sldMkLst>
          <pc:docMk/>
          <pc:sldMk cId="1526248414" sldId="5471"/>
        </pc:sldMkLst>
      </pc:sldChg>
      <pc:sldChg chg="modSp add replId">
        <pc:chgData name="Rhodes, Tara" userId="S::rhodes_t@cde.state.co.us::566307b0-1e17-4826-87e1-0feb85a922f2" providerId="AD" clId="Web-{95B6B1A8-0571-9EF3-6CEB-200EFBF48FEF}" dt="2024-06-13T12:34:25.806" v="7" actId="20577"/>
        <pc:sldMkLst>
          <pc:docMk/>
          <pc:sldMk cId="1009687761" sldId="5472"/>
        </pc:sldMkLst>
      </pc:sldChg>
      <pc:sldChg chg="new del">
        <pc:chgData name="Rhodes, Tara" userId="S::rhodes_t@cde.state.co.us::566307b0-1e17-4826-87e1-0feb85a922f2" providerId="AD" clId="Web-{95B6B1A8-0571-9EF3-6CEB-200EFBF48FEF}" dt="2024-06-13T12:43:36.626" v="159"/>
        <pc:sldMkLst>
          <pc:docMk/>
          <pc:sldMk cId="1797076255" sldId="5473"/>
        </pc:sldMkLst>
      </pc:sldChg>
      <pc:sldChg chg="addSp delSp modSp new ord">
        <pc:chgData name="Rhodes, Tara" userId="S::rhodes_t@cde.state.co.us::566307b0-1e17-4826-87e1-0feb85a922f2" providerId="AD" clId="Web-{95B6B1A8-0571-9EF3-6CEB-200EFBF48FEF}" dt="2024-06-13T12:49:19.897" v="433" actId="20577"/>
        <pc:sldMkLst>
          <pc:docMk/>
          <pc:sldMk cId="2250815448" sldId="5473"/>
        </pc:sldMkLst>
      </pc:sldChg>
    </pc:docChg>
  </pc:docChgLst>
  <pc:docChgLst>
    <pc:chgData name="Slutzky, Collin" userId="S::slutzky_c@cde.state.co.us::21f7fb5c-490d-42a4-8741-4ce78a53b03a" providerId="AD" clId="Web-{06E0F1A4-D92D-9A32-AD4C-AB88DC32DBEE}"/>
    <pc:docChg chg="modSld">
      <pc:chgData name="Slutzky, Collin" userId="S::slutzky_c@cde.state.co.us::21f7fb5c-490d-42a4-8741-4ce78a53b03a" providerId="AD" clId="Web-{06E0F1A4-D92D-9A32-AD4C-AB88DC32DBEE}" dt="2024-05-15T19:01:04.262" v="8" actId="20577"/>
      <pc:docMkLst>
        <pc:docMk/>
      </pc:docMkLst>
      <pc:sldChg chg="modSp">
        <pc:chgData name="Slutzky, Collin" userId="S::slutzky_c@cde.state.co.us::21f7fb5c-490d-42a4-8741-4ce78a53b03a" providerId="AD" clId="Web-{06E0F1A4-D92D-9A32-AD4C-AB88DC32DBEE}" dt="2024-05-15T19:01:04.262" v="8" actId="20577"/>
        <pc:sldMkLst>
          <pc:docMk/>
          <pc:sldMk cId="2570410255" sldId="5438"/>
        </pc:sldMkLst>
      </pc:sldChg>
    </pc:docChg>
  </pc:docChgLst>
  <pc:docChgLst>
    <pc:chgData name="Wenzel, Brooke" userId="672bf8d3-b15b-4e02-a6d1-39319a0df09b" providerId="ADAL" clId="{FAA9A46C-9E52-46E5-BF38-69D7EA4778B4}"/>
    <pc:docChg chg="undo custSel addSld delSld modSld">
      <pc:chgData name="Wenzel, Brooke" userId="672bf8d3-b15b-4e02-a6d1-39319a0df09b" providerId="ADAL" clId="{FAA9A46C-9E52-46E5-BF38-69D7EA4778B4}" dt="2024-08-15T14:18:22.340" v="289" actId="20577"/>
      <pc:docMkLst>
        <pc:docMk/>
      </pc:docMkLst>
      <pc:sldChg chg="modSp mod">
        <pc:chgData name="Wenzel, Brooke" userId="672bf8d3-b15b-4e02-a6d1-39319a0df09b" providerId="ADAL" clId="{FAA9A46C-9E52-46E5-BF38-69D7EA4778B4}" dt="2024-08-13T16:02:06.408" v="2" actId="20577"/>
        <pc:sldMkLst>
          <pc:docMk/>
          <pc:sldMk cId="3044915438" sldId="256"/>
        </pc:sldMkLst>
      </pc:sldChg>
      <pc:sldChg chg="modSp mod">
        <pc:chgData name="Wenzel, Brooke" userId="672bf8d3-b15b-4e02-a6d1-39319a0df09b" providerId="ADAL" clId="{FAA9A46C-9E52-46E5-BF38-69D7EA4778B4}" dt="2024-08-15T14:18:22.340" v="289" actId="20577"/>
        <pc:sldMkLst>
          <pc:docMk/>
          <pc:sldMk cId="3254898418" sldId="5535"/>
        </pc:sldMkLst>
      </pc:sldChg>
      <pc:sldChg chg="del">
        <pc:chgData name="Wenzel, Brooke" userId="672bf8d3-b15b-4e02-a6d1-39319a0df09b" providerId="ADAL" clId="{FAA9A46C-9E52-46E5-BF38-69D7EA4778B4}" dt="2024-08-13T17:08:59.295" v="271" actId="47"/>
        <pc:sldMkLst>
          <pc:docMk/>
          <pc:sldMk cId="534825663" sldId="5540"/>
        </pc:sldMkLst>
      </pc:sldChg>
      <pc:sldChg chg="modSp add mod">
        <pc:chgData name="Wenzel, Brooke" userId="672bf8d3-b15b-4e02-a6d1-39319a0df09b" providerId="ADAL" clId="{FAA9A46C-9E52-46E5-BF38-69D7EA4778B4}" dt="2024-08-13T16:10:26.829" v="260" actId="20577"/>
        <pc:sldMkLst>
          <pc:docMk/>
          <pc:sldMk cId="599009042" sldId="5549"/>
        </pc:sldMkLst>
      </pc:sldChg>
    </pc:docChg>
  </pc:docChgLst>
  <pc:docChgLst>
    <pc:chgData name="Rhodes, Tara" userId="S::rhodes_t@cde.state.co.us::566307b0-1e17-4826-87e1-0feb85a922f2" providerId="AD" clId="Web-{572FBAEA-0EB4-5C7B-4BBE-FF6FCB249244}"/>
    <pc:docChg chg="delSld modSld">
      <pc:chgData name="Rhodes, Tara" userId="S::rhodes_t@cde.state.co.us::566307b0-1e17-4826-87e1-0feb85a922f2" providerId="AD" clId="Web-{572FBAEA-0EB4-5C7B-4BBE-FF6FCB249244}" dt="2024-11-14T03:27:31.330" v="313" actId="20577"/>
      <pc:docMkLst>
        <pc:docMk/>
      </pc:docMkLst>
      <pc:sldChg chg="modSp">
        <pc:chgData name="Rhodes, Tara" userId="S::rhodes_t@cde.state.co.us::566307b0-1e17-4826-87e1-0feb85a922f2" providerId="AD" clId="Web-{572FBAEA-0EB4-5C7B-4BBE-FF6FCB249244}" dt="2024-11-14T03:26:44.937" v="306" actId="20577"/>
        <pc:sldMkLst>
          <pc:docMk/>
          <pc:sldMk cId="987153537" sldId="5643"/>
        </pc:sldMkLst>
        <pc:spChg chg="mod">
          <ac:chgData name="Rhodes, Tara" userId="S::rhodes_t@cde.state.co.us::566307b0-1e17-4826-87e1-0feb85a922f2" providerId="AD" clId="Web-{572FBAEA-0EB4-5C7B-4BBE-FF6FCB249244}" dt="2024-11-14T03:26:44.937" v="306" actId="20577"/>
          <ac:spMkLst>
            <pc:docMk/>
            <pc:sldMk cId="987153537" sldId="5643"/>
            <ac:spMk id="3" creationId="{1E42A620-853D-8835-FCF7-09589B0661FA}"/>
          </ac:spMkLst>
        </pc:spChg>
      </pc:sldChg>
      <pc:sldChg chg="modSp">
        <pc:chgData name="Rhodes, Tara" userId="S::rhodes_t@cde.state.co.us::566307b0-1e17-4826-87e1-0feb85a922f2" providerId="AD" clId="Web-{572FBAEA-0EB4-5C7B-4BBE-FF6FCB249244}" dt="2024-11-14T03:27:31.330" v="313" actId="20577"/>
        <pc:sldMkLst>
          <pc:docMk/>
          <pc:sldMk cId="792695782" sldId="5665"/>
        </pc:sldMkLst>
        <pc:spChg chg="mod">
          <ac:chgData name="Rhodes, Tara" userId="S::rhodes_t@cde.state.co.us::566307b0-1e17-4826-87e1-0feb85a922f2" providerId="AD" clId="Web-{572FBAEA-0EB4-5C7B-4BBE-FF6FCB249244}" dt="2024-11-14T03:27:31.330" v="313" actId="20577"/>
          <ac:spMkLst>
            <pc:docMk/>
            <pc:sldMk cId="792695782" sldId="5665"/>
            <ac:spMk id="3" creationId="{5ED20074-197D-50B4-2965-01F6C4267FEE}"/>
          </ac:spMkLst>
        </pc:spChg>
      </pc:sldChg>
      <pc:sldChg chg="del">
        <pc:chgData name="Rhodes, Tara" userId="S::rhodes_t@cde.state.co.us::566307b0-1e17-4826-87e1-0feb85a922f2" providerId="AD" clId="Web-{572FBAEA-0EB4-5C7B-4BBE-FF6FCB249244}" dt="2024-11-14T03:18:34.298" v="0"/>
        <pc:sldMkLst>
          <pc:docMk/>
          <pc:sldMk cId="832613614" sldId="5675"/>
        </pc:sldMkLst>
      </pc:sldChg>
      <pc:sldChg chg="del">
        <pc:chgData name="Rhodes, Tara" userId="S::rhodes_t@cde.state.co.us::566307b0-1e17-4826-87e1-0feb85a922f2" providerId="AD" clId="Web-{572FBAEA-0EB4-5C7B-4BBE-FF6FCB249244}" dt="2024-11-14T03:26:16.030" v="262"/>
        <pc:sldMkLst>
          <pc:docMk/>
          <pc:sldMk cId="35700584" sldId="5676"/>
        </pc:sldMkLst>
      </pc:sldChg>
      <pc:sldChg chg="del">
        <pc:chgData name="Rhodes, Tara" userId="S::rhodes_t@cde.state.co.us::566307b0-1e17-4826-87e1-0feb85a922f2" providerId="AD" clId="Web-{572FBAEA-0EB4-5C7B-4BBE-FF6FCB249244}" dt="2024-11-14T03:26:14.295" v="261"/>
        <pc:sldMkLst>
          <pc:docMk/>
          <pc:sldMk cId="3169505822" sldId="5677"/>
        </pc:sldMkLst>
      </pc:sldChg>
      <pc:sldChg chg="addSp delSp modSp">
        <pc:chgData name="Rhodes, Tara" userId="S::rhodes_t@cde.state.co.us::566307b0-1e17-4826-87e1-0feb85a922f2" providerId="AD" clId="Web-{572FBAEA-0EB4-5C7B-4BBE-FF6FCB249244}" dt="2024-11-14T03:26:04.670" v="260" actId="20577"/>
        <pc:sldMkLst>
          <pc:docMk/>
          <pc:sldMk cId="3114952086" sldId="5682"/>
        </pc:sldMkLst>
      </pc:sldChg>
    </pc:docChg>
  </pc:docChgLst>
  <pc:docChgLst>
    <pc:chgData name="Chaffin,Melissa" userId="S::chaffin_m@cde.state.co.us::21f0136b-23e1-4eef-9c4f-f29e4cc3ac56" providerId="AD" clId="Web-{07C7B6E3-2C4B-B99D-7D0C-741191EE9714}"/>
    <pc:docChg chg="modSld">
      <pc:chgData name="Chaffin,Melissa" userId="S::chaffin_m@cde.state.co.us::21f0136b-23e1-4eef-9c4f-f29e4cc3ac56" providerId="AD" clId="Web-{07C7B6E3-2C4B-B99D-7D0C-741191EE9714}" dt="2024-09-18T13:17:38.358" v="16"/>
      <pc:docMkLst>
        <pc:docMk/>
      </pc:docMkLst>
      <pc:sldChg chg="modSp">
        <pc:chgData name="Chaffin,Melissa" userId="S::chaffin_m@cde.state.co.us::21f0136b-23e1-4eef-9c4f-f29e4cc3ac56" providerId="AD" clId="Web-{07C7B6E3-2C4B-B99D-7D0C-741191EE9714}" dt="2024-09-18T13:17:38.358" v="16"/>
        <pc:sldMkLst>
          <pc:docMk/>
          <pc:sldMk cId="3108864082" sldId="5603"/>
        </pc:sldMkLst>
      </pc:sldChg>
    </pc:docChg>
  </pc:docChgLst>
  <pc:docChgLst>
    <pc:chgData name="Gudka, Dawna" userId="823cceae-331b-41d6-9a63-34ad6d1db55c" providerId="ADAL" clId="{EA03515D-070C-4865-86B7-716FFE15E36A}"/>
    <pc:docChg chg="undo custSel addSld delSld modSld sldOrd">
      <pc:chgData name="Gudka, Dawna" userId="823cceae-331b-41d6-9a63-34ad6d1db55c" providerId="ADAL" clId="{EA03515D-070C-4865-86B7-716FFE15E36A}" dt="2024-08-01T14:07:16.109" v="1074" actId="20577"/>
      <pc:docMkLst>
        <pc:docMk/>
      </pc:docMkLst>
      <pc:sldChg chg="addSp delSp modSp mod">
        <pc:chgData name="Gudka, Dawna" userId="823cceae-331b-41d6-9a63-34ad6d1db55c" providerId="ADAL" clId="{EA03515D-070C-4865-86B7-716FFE15E36A}" dt="2024-07-31T21:48:27.884" v="1058" actId="13926"/>
        <pc:sldMkLst>
          <pc:docMk/>
          <pc:sldMk cId="2968826480" sldId="5465"/>
        </pc:sldMkLst>
      </pc:sldChg>
      <pc:sldChg chg="delSp mod">
        <pc:chgData name="Gudka, Dawna" userId="823cceae-331b-41d6-9a63-34ad6d1db55c" providerId="ADAL" clId="{EA03515D-070C-4865-86B7-716FFE15E36A}" dt="2024-07-31T14:40:10.836" v="976" actId="478"/>
        <pc:sldMkLst>
          <pc:docMk/>
          <pc:sldMk cId="2823243994" sldId="5466"/>
        </pc:sldMkLst>
      </pc:sldChg>
      <pc:sldChg chg="modSp mod">
        <pc:chgData name="Gudka, Dawna" userId="823cceae-331b-41d6-9a63-34ad6d1db55c" providerId="ADAL" clId="{EA03515D-070C-4865-86B7-716FFE15E36A}" dt="2024-08-01T14:07:16.109" v="1074" actId="20577"/>
        <pc:sldMkLst>
          <pc:docMk/>
          <pc:sldMk cId="1765433899" sldId="5480"/>
        </pc:sldMkLst>
      </pc:sldChg>
      <pc:sldChg chg="delSp modSp mod">
        <pc:chgData name="Gudka, Dawna" userId="823cceae-331b-41d6-9a63-34ad6d1db55c" providerId="ADAL" clId="{EA03515D-070C-4865-86B7-716FFE15E36A}" dt="2024-07-31T14:40:06.938" v="975"/>
        <pc:sldMkLst>
          <pc:docMk/>
          <pc:sldMk cId="1218041085" sldId="5519"/>
        </pc:sldMkLst>
      </pc:sldChg>
      <pc:sldChg chg="addSp delSp modSp add del mod ord">
        <pc:chgData name="Gudka, Dawna" userId="823cceae-331b-41d6-9a63-34ad6d1db55c" providerId="ADAL" clId="{EA03515D-070C-4865-86B7-716FFE15E36A}" dt="2024-07-31T13:55:46.466" v="236" actId="2696"/>
        <pc:sldMkLst>
          <pc:docMk/>
          <pc:sldMk cId="1440028251" sldId="5532"/>
        </pc:sldMkLst>
      </pc:sldChg>
    </pc:docChg>
  </pc:docChgLst>
  <pc:docChgLst>
    <pc:chgData name="Hoffman, Peter" userId="673cee94-26bd-4c2a-ab82-1b3669e2f049" providerId="ADAL" clId="{3B5C8668-69A4-43CF-B3F5-019B234AA19D}"/>
    <pc:docChg chg="custSel addSld delSld modSld">
      <pc:chgData name="Hoffman, Peter" userId="673cee94-26bd-4c2a-ab82-1b3669e2f049" providerId="ADAL" clId="{3B5C8668-69A4-43CF-B3F5-019B234AA19D}" dt="2024-05-15T21:58:21.763" v="4" actId="2696"/>
      <pc:docMkLst>
        <pc:docMk/>
      </pc:docMkLst>
      <pc:sldChg chg="add">
        <pc:chgData name="Hoffman, Peter" userId="673cee94-26bd-4c2a-ab82-1b3669e2f049" providerId="ADAL" clId="{3B5C8668-69A4-43CF-B3F5-019B234AA19D}" dt="2024-05-15T21:58:14.562" v="0"/>
        <pc:sldMkLst>
          <pc:docMk/>
          <pc:sldMk cId="1118867174" sldId="5275"/>
        </pc:sldMkLst>
      </pc:sldChg>
      <pc:sldChg chg="modSp add mod">
        <pc:chgData name="Hoffman, Peter" userId="673cee94-26bd-4c2a-ab82-1b3669e2f049" providerId="ADAL" clId="{3B5C8668-69A4-43CF-B3F5-019B234AA19D}" dt="2024-05-15T21:58:14.678" v="3" actId="27636"/>
        <pc:sldMkLst>
          <pc:docMk/>
          <pc:sldMk cId="2916385814" sldId="5277"/>
        </pc:sldMkLst>
      </pc:sldChg>
      <pc:sldChg chg="modSp add mod">
        <pc:chgData name="Hoffman, Peter" userId="673cee94-26bd-4c2a-ab82-1b3669e2f049" providerId="ADAL" clId="{3B5C8668-69A4-43CF-B3F5-019B234AA19D}" dt="2024-05-15T21:58:14.662" v="1" actId="27636"/>
        <pc:sldMkLst>
          <pc:docMk/>
          <pc:sldMk cId="2365850526" sldId="5312"/>
        </pc:sldMkLst>
      </pc:sldChg>
      <pc:sldChg chg="add">
        <pc:chgData name="Hoffman, Peter" userId="673cee94-26bd-4c2a-ab82-1b3669e2f049" providerId="ADAL" clId="{3B5C8668-69A4-43CF-B3F5-019B234AA19D}" dt="2024-05-15T21:58:14.562" v="0"/>
        <pc:sldMkLst>
          <pc:docMk/>
          <pc:sldMk cId="2815576142" sldId="5313"/>
        </pc:sldMkLst>
      </pc:sldChg>
      <pc:sldChg chg="del">
        <pc:chgData name="Hoffman, Peter" userId="673cee94-26bd-4c2a-ab82-1b3669e2f049" providerId="ADAL" clId="{3B5C8668-69A4-43CF-B3F5-019B234AA19D}" dt="2024-05-15T21:58:21.763" v="4" actId="2696"/>
        <pc:sldMkLst>
          <pc:docMk/>
          <pc:sldMk cId="2570410255" sldId="5438"/>
        </pc:sldMkLst>
      </pc:sldChg>
      <pc:sldChg chg="del">
        <pc:chgData name="Hoffman, Peter" userId="673cee94-26bd-4c2a-ab82-1b3669e2f049" providerId="ADAL" clId="{3B5C8668-69A4-43CF-B3F5-019B234AA19D}" dt="2024-05-15T21:58:21.763" v="4" actId="2696"/>
        <pc:sldMkLst>
          <pc:docMk/>
          <pc:sldMk cId="3745767475" sldId="5439"/>
        </pc:sldMkLst>
      </pc:sldChg>
      <pc:sldChg chg="del">
        <pc:chgData name="Hoffman, Peter" userId="673cee94-26bd-4c2a-ab82-1b3669e2f049" providerId="ADAL" clId="{3B5C8668-69A4-43CF-B3F5-019B234AA19D}" dt="2024-05-15T21:58:21.763" v="4" actId="2696"/>
        <pc:sldMkLst>
          <pc:docMk/>
          <pc:sldMk cId="2274862231" sldId="5440"/>
        </pc:sldMkLst>
      </pc:sldChg>
      <pc:sldChg chg="del">
        <pc:chgData name="Hoffman, Peter" userId="673cee94-26bd-4c2a-ab82-1b3669e2f049" providerId="ADAL" clId="{3B5C8668-69A4-43CF-B3F5-019B234AA19D}" dt="2024-05-15T21:58:21.763" v="4" actId="2696"/>
        <pc:sldMkLst>
          <pc:docMk/>
          <pc:sldMk cId="2012818798" sldId="5441"/>
        </pc:sldMkLst>
      </pc:sldChg>
      <pc:sldChg chg="add">
        <pc:chgData name="Hoffman, Peter" userId="673cee94-26bd-4c2a-ab82-1b3669e2f049" providerId="ADAL" clId="{3B5C8668-69A4-43CF-B3F5-019B234AA19D}" dt="2024-05-15T21:58:14.562" v="0"/>
        <pc:sldMkLst>
          <pc:docMk/>
          <pc:sldMk cId="3373880383" sldId="5448"/>
        </pc:sldMkLst>
      </pc:sldChg>
    </pc:docChg>
  </pc:docChgLst>
  <pc:docChgLst>
    <pc:chgData name="Severson, Annette" userId="199f3c28-b733-4b36-8b0e-b7eb6984ff94" providerId="ADAL" clId="{84F78825-1859-4F72-B058-5B12CC9C7FC6}"/>
    <pc:docChg chg="undo custSel addSld delSld modSld">
      <pc:chgData name="Severson, Annette" userId="199f3c28-b733-4b36-8b0e-b7eb6984ff94" providerId="ADAL" clId="{84F78825-1859-4F72-B058-5B12CC9C7FC6}" dt="2024-12-11T23:44:46.349" v="2069" actId="20577"/>
      <pc:docMkLst>
        <pc:docMk/>
      </pc:docMkLst>
      <pc:sldChg chg="del">
        <pc:chgData name="Severson, Annette" userId="199f3c28-b733-4b36-8b0e-b7eb6984ff94" providerId="ADAL" clId="{84F78825-1859-4F72-B058-5B12CC9C7FC6}" dt="2024-12-11T19:50:39.950" v="1085" actId="47"/>
        <pc:sldMkLst>
          <pc:docMk/>
          <pc:sldMk cId="1546650072" sldId="4525"/>
        </pc:sldMkLst>
      </pc:sldChg>
      <pc:sldChg chg="del">
        <pc:chgData name="Severson, Annette" userId="199f3c28-b733-4b36-8b0e-b7eb6984ff94" providerId="ADAL" clId="{84F78825-1859-4F72-B058-5B12CC9C7FC6}" dt="2024-12-11T19:50:53.484" v="1088" actId="47"/>
        <pc:sldMkLst>
          <pc:docMk/>
          <pc:sldMk cId="1135109802" sldId="5313"/>
        </pc:sldMkLst>
      </pc:sldChg>
      <pc:sldChg chg="del">
        <pc:chgData name="Severson, Annette" userId="199f3c28-b733-4b36-8b0e-b7eb6984ff94" providerId="ADAL" clId="{84F78825-1859-4F72-B058-5B12CC9C7FC6}" dt="2024-12-11T19:50:48.970" v="1087" actId="47"/>
        <pc:sldMkLst>
          <pc:docMk/>
          <pc:sldMk cId="1125029257" sldId="5590"/>
        </pc:sldMkLst>
      </pc:sldChg>
      <pc:sldChg chg="del">
        <pc:chgData name="Severson, Annette" userId="199f3c28-b733-4b36-8b0e-b7eb6984ff94" providerId="ADAL" clId="{84F78825-1859-4F72-B058-5B12CC9C7FC6}" dt="2024-12-11T19:50:55.906" v="1089" actId="47"/>
        <pc:sldMkLst>
          <pc:docMk/>
          <pc:sldMk cId="3010654419" sldId="5593"/>
        </pc:sldMkLst>
      </pc:sldChg>
      <pc:sldChg chg="del">
        <pc:chgData name="Severson, Annette" userId="199f3c28-b733-4b36-8b0e-b7eb6984ff94" providerId="ADAL" clId="{84F78825-1859-4F72-B058-5B12CC9C7FC6}" dt="2024-12-11T19:51:06.052" v="1119" actId="47"/>
        <pc:sldMkLst>
          <pc:docMk/>
          <pc:sldMk cId="1181260697" sldId="5712"/>
        </pc:sldMkLst>
      </pc:sldChg>
      <pc:sldChg chg="del">
        <pc:chgData name="Severson, Annette" userId="199f3c28-b733-4b36-8b0e-b7eb6984ff94" providerId="ADAL" clId="{84F78825-1859-4F72-B058-5B12CC9C7FC6}" dt="2024-12-11T19:50:45.836" v="1086" actId="47"/>
        <pc:sldMkLst>
          <pc:docMk/>
          <pc:sldMk cId="951239136" sldId="5713"/>
        </pc:sldMkLst>
      </pc:sldChg>
      <pc:sldChg chg="addSp delSp modSp mod chgLayout">
        <pc:chgData name="Severson, Annette" userId="199f3c28-b733-4b36-8b0e-b7eb6984ff94" providerId="ADAL" clId="{84F78825-1859-4F72-B058-5B12CC9C7FC6}" dt="2024-12-11T20:29:54.090" v="1496" actId="6549"/>
        <pc:sldMkLst>
          <pc:docMk/>
          <pc:sldMk cId="1933848707" sldId="5726"/>
        </pc:sldMkLst>
        <pc:spChg chg="add del mod ord">
          <ac:chgData name="Severson, Annette" userId="199f3c28-b733-4b36-8b0e-b7eb6984ff94" providerId="ADAL" clId="{84F78825-1859-4F72-B058-5B12CC9C7FC6}" dt="2024-12-11T20:19:37.807" v="1430" actId="700"/>
          <ac:spMkLst>
            <pc:docMk/>
            <pc:sldMk cId="1933848707" sldId="5726"/>
            <ac:spMk id="3" creationId="{B9336EAE-44DC-40FB-64D9-E218B97A7446}"/>
          </ac:spMkLst>
        </pc:spChg>
        <pc:spChg chg="mod ord">
          <ac:chgData name="Severson, Annette" userId="199f3c28-b733-4b36-8b0e-b7eb6984ff94" providerId="ADAL" clId="{84F78825-1859-4F72-B058-5B12CC9C7FC6}" dt="2024-12-11T20:19:37.807" v="1430" actId="700"/>
          <ac:spMkLst>
            <pc:docMk/>
            <pc:sldMk cId="1933848707" sldId="5726"/>
            <ac:spMk id="4" creationId="{4846C053-4FA2-937C-9306-B58AC8BBDD78}"/>
          </ac:spMkLst>
        </pc:spChg>
        <pc:spChg chg="mod ord">
          <ac:chgData name="Severson, Annette" userId="199f3c28-b733-4b36-8b0e-b7eb6984ff94" providerId="ADAL" clId="{84F78825-1859-4F72-B058-5B12CC9C7FC6}" dt="2024-12-11T20:19:37.807" v="1430" actId="700"/>
          <ac:spMkLst>
            <pc:docMk/>
            <pc:sldMk cId="1933848707" sldId="5726"/>
            <ac:spMk id="5" creationId="{A9BFB99B-BCFA-424F-8930-7C7EF5BED92C}"/>
          </ac:spMkLst>
        </pc:spChg>
        <pc:spChg chg="del">
          <ac:chgData name="Severson, Annette" userId="199f3c28-b733-4b36-8b0e-b7eb6984ff94" providerId="ADAL" clId="{84F78825-1859-4F72-B058-5B12CC9C7FC6}" dt="2024-12-11T20:11:18.524" v="1331" actId="3680"/>
          <ac:spMkLst>
            <pc:docMk/>
            <pc:sldMk cId="1933848707" sldId="5726"/>
            <ac:spMk id="6" creationId="{3F4A9224-B652-334D-C730-B86FB97043C7}"/>
          </ac:spMkLst>
        </pc:spChg>
        <pc:spChg chg="add del">
          <ac:chgData name="Severson, Annette" userId="199f3c28-b733-4b36-8b0e-b7eb6984ff94" providerId="ADAL" clId="{84F78825-1859-4F72-B058-5B12CC9C7FC6}" dt="2024-12-11T20:19:37.807" v="1430" actId="700"/>
          <ac:spMkLst>
            <pc:docMk/>
            <pc:sldMk cId="1933848707" sldId="5726"/>
            <ac:spMk id="7" creationId="{78816427-7660-4CD6-DDAF-8A436C857084}"/>
          </ac:spMkLst>
        </pc:spChg>
        <pc:spChg chg="add del">
          <ac:chgData name="Severson, Annette" userId="199f3c28-b733-4b36-8b0e-b7eb6984ff94" providerId="ADAL" clId="{84F78825-1859-4F72-B058-5B12CC9C7FC6}" dt="2024-12-11T20:19:37.807" v="1430" actId="700"/>
          <ac:spMkLst>
            <pc:docMk/>
            <pc:sldMk cId="1933848707" sldId="5726"/>
            <ac:spMk id="8" creationId="{298CAB95-1697-72CC-62A8-ABAF76A61E8D}"/>
          </ac:spMkLst>
        </pc:spChg>
        <pc:spChg chg="add del mod ord">
          <ac:chgData name="Severson, Annette" userId="199f3c28-b733-4b36-8b0e-b7eb6984ff94" providerId="ADAL" clId="{84F78825-1859-4F72-B058-5B12CC9C7FC6}" dt="2024-12-11T20:19:37.807" v="1430" actId="700"/>
          <ac:spMkLst>
            <pc:docMk/>
            <pc:sldMk cId="1933848707" sldId="5726"/>
            <ac:spMk id="9" creationId="{092C6C62-EC2B-DB36-1799-A751BAE20AD5}"/>
          </ac:spMkLst>
        </pc:spChg>
        <pc:spChg chg="add mod">
          <ac:chgData name="Severson, Annette" userId="199f3c28-b733-4b36-8b0e-b7eb6984ff94" providerId="ADAL" clId="{84F78825-1859-4F72-B058-5B12CC9C7FC6}" dt="2024-12-11T20:19:39.667" v="1432" actId="767"/>
          <ac:spMkLst>
            <pc:docMk/>
            <pc:sldMk cId="1933848707" sldId="5726"/>
            <ac:spMk id="10" creationId="{9E8062B2-C0C3-E241-8440-FC91520AC117}"/>
          </ac:spMkLst>
        </pc:spChg>
        <pc:graphicFrameChg chg="add mod ord modGraphic">
          <ac:chgData name="Severson, Annette" userId="199f3c28-b733-4b36-8b0e-b7eb6984ff94" providerId="ADAL" clId="{84F78825-1859-4F72-B058-5B12CC9C7FC6}" dt="2024-12-11T20:29:54.090" v="1496" actId="6549"/>
          <ac:graphicFrameMkLst>
            <pc:docMk/>
            <pc:sldMk cId="1933848707" sldId="5726"/>
            <ac:graphicFrameMk id="2" creationId="{6272A543-CE0F-04E2-8703-15252CC953D0}"/>
          </ac:graphicFrameMkLst>
        </pc:graphicFrameChg>
      </pc:sldChg>
      <pc:sldChg chg="addSp delSp modSp new mod modClrScheme chgLayout">
        <pc:chgData name="Severson, Annette" userId="199f3c28-b733-4b36-8b0e-b7eb6984ff94" providerId="ADAL" clId="{84F78825-1859-4F72-B058-5B12CC9C7FC6}" dt="2024-12-11T22:05:27.155" v="1503" actId="20577"/>
        <pc:sldMkLst>
          <pc:docMk/>
          <pc:sldMk cId="3577723423" sldId="5727"/>
        </pc:sldMkLst>
        <pc:spChg chg="del mod ord">
          <ac:chgData name="Severson, Annette" userId="199f3c28-b733-4b36-8b0e-b7eb6984ff94" providerId="ADAL" clId="{84F78825-1859-4F72-B058-5B12CC9C7FC6}" dt="2024-12-11T19:42:40.895" v="1" actId="700"/>
          <ac:spMkLst>
            <pc:docMk/>
            <pc:sldMk cId="3577723423" sldId="5727"/>
            <ac:spMk id="2" creationId="{DE4DC0B3-D5F7-2CC2-583B-2C99784CA3D3}"/>
          </ac:spMkLst>
        </pc:spChg>
        <pc:spChg chg="del mod ord">
          <ac:chgData name="Severson, Annette" userId="199f3c28-b733-4b36-8b0e-b7eb6984ff94" providerId="ADAL" clId="{84F78825-1859-4F72-B058-5B12CC9C7FC6}" dt="2024-12-11T19:42:40.895" v="1" actId="700"/>
          <ac:spMkLst>
            <pc:docMk/>
            <pc:sldMk cId="3577723423" sldId="5727"/>
            <ac:spMk id="3" creationId="{B86EB913-19E5-B4F3-10D8-D776ECD01EEF}"/>
          </ac:spMkLst>
        </pc:spChg>
        <pc:spChg chg="mod ord">
          <ac:chgData name="Severson, Annette" userId="199f3c28-b733-4b36-8b0e-b7eb6984ff94" providerId="ADAL" clId="{84F78825-1859-4F72-B058-5B12CC9C7FC6}" dt="2024-12-11T19:42:40.895" v="1" actId="700"/>
          <ac:spMkLst>
            <pc:docMk/>
            <pc:sldMk cId="3577723423" sldId="5727"/>
            <ac:spMk id="4" creationId="{FEE6870D-CA1B-F559-3EEA-E8EE3D3515C7}"/>
          </ac:spMkLst>
        </pc:spChg>
        <pc:spChg chg="add mod ord">
          <ac:chgData name="Severson, Annette" userId="199f3c28-b733-4b36-8b0e-b7eb6984ff94" providerId="ADAL" clId="{84F78825-1859-4F72-B058-5B12CC9C7FC6}" dt="2024-12-11T19:42:43.942" v="15" actId="20577"/>
          <ac:spMkLst>
            <pc:docMk/>
            <pc:sldMk cId="3577723423" sldId="5727"/>
            <ac:spMk id="5" creationId="{787C09FB-0B5D-F1D4-1916-A3DCA94F93F9}"/>
          </ac:spMkLst>
        </pc:spChg>
        <pc:spChg chg="add mod ord">
          <ac:chgData name="Severson, Annette" userId="199f3c28-b733-4b36-8b0e-b7eb6984ff94" providerId="ADAL" clId="{84F78825-1859-4F72-B058-5B12CC9C7FC6}" dt="2024-12-11T22:05:27.155" v="1503" actId="20577"/>
          <ac:spMkLst>
            <pc:docMk/>
            <pc:sldMk cId="3577723423" sldId="5727"/>
            <ac:spMk id="6" creationId="{BF1F000A-5E4A-20FC-3D57-8C3911E97E3E}"/>
          </ac:spMkLst>
        </pc:spChg>
        <pc:spChg chg="add mod ord">
          <ac:chgData name="Severson, Annette" userId="199f3c28-b733-4b36-8b0e-b7eb6984ff94" providerId="ADAL" clId="{84F78825-1859-4F72-B058-5B12CC9C7FC6}" dt="2024-12-11T19:42:40.895" v="1" actId="700"/>
          <ac:spMkLst>
            <pc:docMk/>
            <pc:sldMk cId="3577723423" sldId="5727"/>
            <ac:spMk id="7" creationId="{0C791BCD-2A58-6E49-8F45-D563D0A37ACB}"/>
          </ac:spMkLst>
        </pc:spChg>
        <pc:spChg chg="add mod ord">
          <ac:chgData name="Severson, Annette" userId="199f3c28-b733-4b36-8b0e-b7eb6984ff94" providerId="ADAL" clId="{84F78825-1859-4F72-B058-5B12CC9C7FC6}" dt="2024-12-11T19:42:40.895" v="1" actId="700"/>
          <ac:spMkLst>
            <pc:docMk/>
            <pc:sldMk cId="3577723423" sldId="5727"/>
            <ac:spMk id="8" creationId="{6678EC04-B55E-7DF4-1BF6-7B9910A224A2}"/>
          </ac:spMkLst>
        </pc:spChg>
      </pc:sldChg>
      <pc:sldChg chg="addSp delSp modSp new mod chgLayout">
        <pc:chgData name="Severson, Annette" userId="199f3c28-b733-4b36-8b0e-b7eb6984ff94" providerId="ADAL" clId="{84F78825-1859-4F72-B058-5B12CC9C7FC6}" dt="2024-12-11T23:44:46.349" v="2069" actId="20577"/>
        <pc:sldMkLst>
          <pc:docMk/>
          <pc:sldMk cId="719127971" sldId="5728"/>
        </pc:sldMkLst>
        <pc:spChg chg="mod ord">
          <ac:chgData name="Severson, Annette" userId="199f3c28-b733-4b36-8b0e-b7eb6984ff94" providerId="ADAL" clId="{84F78825-1859-4F72-B058-5B12CC9C7FC6}" dt="2024-12-11T19:53:08.090" v="1328" actId="6264"/>
          <ac:spMkLst>
            <pc:docMk/>
            <pc:sldMk cId="719127971" sldId="5728"/>
            <ac:spMk id="2" creationId="{6EA28B9B-7C87-53EE-0A1E-C288D820E2BB}"/>
          </ac:spMkLst>
        </pc:spChg>
        <pc:spChg chg="mod ord">
          <ac:chgData name="Severson, Annette" userId="199f3c28-b733-4b36-8b0e-b7eb6984ff94" providerId="ADAL" clId="{84F78825-1859-4F72-B058-5B12CC9C7FC6}" dt="2024-12-11T23:44:46.349" v="2069" actId="20577"/>
          <ac:spMkLst>
            <pc:docMk/>
            <pc:sldMk cId="719127971" sldId="5728"/>
            <ac:spMk id="3" creationId="{2894ED13-DBE7-9B17-1E91-5BA38587DDD6}"/>
          </ac:spMkLst>
        </pc:spChg>
        <pc:spChg chg="mod ord">
          <ac:chgData name="Severson, Annette" userId="199f3c28-b733-4b36-8b0e-b7eb6984ff94" providerId="ADAL" clId="{84F78825-1859-4F72-B058-5B12CC9C7FC6}" dt="2024-12-11T19:53:08.090" v="1328" actId="6264"/>
          <ac:spMkLst>
            <pc:docMk/>
            <pc:sldMk cId="719127971" sldId="5728"/>
            <ac:spMk id="4" creationId="{A6823A4B-255B-2AB9-3B09-2759B9D67A25}"/>
          </ac:spMkLst>
        </pc:spChg>
        <pc:spChg chg="del">
          <ac:chgData name="Severson, Annette" userId="199f3c28-b733-4b36-8b0e-b7eb6984ff94" providerId="ADAL" clId="{84F78825-1859-4F72-B058-5B12CC9C7FC6}" dt="2024-12-11T19:53:08.090" v="1328" actId="6264"/>
          <ac:spMkLst>
            <pc:docMk/>
            <pc:sldMk cId="719127971" sldId="5728"/>
            <ac:spMk id="5" creationId="{526D2E1D-3E51-157F-57E1-82D60EB6040F}"/>
          </ac:spMkLst>
        </pc:spChg>
        <pc:spChg chg="del">
          <ac:chgData name="Severson, Annette" userId="199f3c28-b733-4b36-8b0e-b7eb6984ff94" providerId="ADAL" clId="{84F78825-1859-4F72-B058-5B12CC9C7FC6}" dt="2024-12-11T19:53:08.090" v="1328" actId="6264"/>
          <ac:spMkLst>
            <pc:docMk/>
            <pc:sldMk cId="719127971" sldId="5728"/>
            <ac:spMk id="6" creationId="{27338C77-C959-D7C4-B28D-A931EADF7230}"/>
          </ac:spMkLst>
        </pc:spChg>
        <pc:spChg chg="add del mod">
          <ac:chgData name="Severson, Annette" userId="199f3c28-b733-4b36-8b0e-b7eb6984ff94" providerId="ADAL" clId="{84F78825-1859-4F72-B058-5B12CC9C7FC6}" dt="2024-12-11T19:53:08.090" v="1328" actId="6264"/>
          <ac:spMkLst>
            <pc:docMk/>
            <pc:sldMk cId="719127971" sldId="5728"/>
            <ac:spMk id="7" creationId="{BA1CEEDD-72A3-736E-A96D-6F82302589EE}"/>
          </ac:spMkLst>
        </pc:spChg>
        <pc:spChg chg="add del mod">
          <ac:chgData name="Severson, Annette" userId="199f3c28-b733-4b36-8b0e-b7eb6984ff94" providerId="ADAL" clId="{84F78825-1859-4F72-B058-5B12CC9C7FC6}" dt="2024-12-11T19:53:08.090" v="1328" actId="6264"/>
          <ac:spMkLst>
            <pc:docMk/>
            <pc:sldMk cId="719127971" sldId="5728"/>
            <ac:spMk id="8" creationId="{065DCEB1-E21D-F7DD-A5E7-AB8F55C26C3C}"/>
          </ac:spMkLst>
        </pc:spChg>
        <pc:spChg chg="add del mod">
          <ac:chgData name="Severson, Annette" userId="199f3c28-b733-4b36-8b0e-b7eb6984ff94" providerId="ADAL" clId="{84F78825-1859-4F72-B058-5B12CC9C7FC6}" dt="2024-12-11T19:53:08.090" v="1328" actId="6264"/>
          <ac:spMkLst>
            <pc:docMk/>
            <pc:sldMk cId="719127971" sldId="5728"/>
            <ac:spMk id="9" creationId="{F6DA33E0-4A50-F40E-EA8F-863FB4E56CC0}"/>
          </ac:spMkLst>
        </pc:spChg>
        <pc:spChg chg="add mod ord">
          <ac:chgData name="Severson, Annette" userId="199f3c28-b733-4b36-8b0e-b7eb6984ff94" providerId="ADAL" clId="{84F78825-1859-4F72-B058-5B12CC9C7FC6}" dt="2024-12-11T19:53:08.090" v="1328" actId="6264"/>
          <ac:spMkLst>
            <pc:docMk/>
            <pc:sldMk cId="719127971" sldId="5728"/>
            <ac:spMk id="10" creationId="{EE7CCA6C-07A4-5882-1372-F3D073F21839}"/>
          </ac:spMkLst>
        </pc:spChg>
        <pc:spChg chg="add mod ord">
          <ac:chgData name="Severson, Annette" userId="199f3c28-b733-4b36-8b0e-b7eb6984ff94" providerId="ADAL" clId="{84F78825-1859-4F72-B058-5B12CC9C7FC6}" dt="2024-12-11T19:53:08.090" v="1328" actId="6264"/>
          <ac:spMkLst>
            <pc:docMk/>
            <pc:sldMk cId="719127971" sldId="5728"/>
            <ac:spMk id="11" creationId="{6EB35D85-B50E-8A52-3BEF-744A3232FA0F}"/>
          </ac:spMkLst>
        </pc:spChg>
      </pc:sldChg>
      <pc:sldChg chg="modSp new del mod">
        <pc:chgData name="Severson, Annette" userId="199f3c28-b733-4b36-8b0e-b7eb6984ff94" providerId="ADAL" clId="{84F78825-1859-4F72-B058-5B12CC9C7FC6}" dt="2024-12-11T19:53:20.374" v="1330" actId="47"/>
        <pc:sldMkLst>
          <pc:docMk/>
          <pc:sldMk cId="1217179189" sldId="5729"/>
        </pc:sldMkLst>
        <pc:spChg chg="mod">
          <ac:chgData name="Severson, Annette" userId="199f3c28-b733-4b36-8b0e-b7eb6984ff94" providerId="ADAL" clId="{84F78825-1859-4F72-B058-5B12CC9C7FC6}" dt="2024-12-11T19:51:03.663" v="1118" actId="20577"/>
          <ac:spMkLst>
            <pc:docMk/>
            <pc:sldMk cId="1217179189" sldId="5729"/>
            <ac:spMk id="2" creationId="{0614C72A-14D3-8122-0D27-0E83208432F4}"/>
          </ac:spMkLst>
        </pc:spChg>
      </pc:sldChg>
      <pc:sldChg chg="addSp delSp modSp new mod">
        <pc:chgData name="Severson, Annette" userId="199f3c28-b733-4b36-8b0e-b7eb6984ff94" providerId="ADAL" clId="{84F78825-1859-4F72-B058-5B12CC9C7FC6}" dt="2024-12-11T20:30:06.303" v="1498"/>
        <pc:sldMkLst>
          <pc:docMk/>
          <pc:sldMk cId="1487253166" sldId="5729"/>
        </pc:sldMkLst>
        <pc:spChg chg="mod">
          <ac:chgData name="Severson, Annette" userId="199f3c28-b733-4b36-8b0e-b7eb6984ff94" providerId="ADAL" clId="{84F78825-1859-4F72-B058-5B12CC9C7FC6}" dt="2024-12-11T20:29:45.277" v="1492" actId="20577"/>
          <ac:spMkLst>
            <pc:docMk/>
            <pc:sldMk cId="1487253166" sldId="5729"/>
            <ac:spMk id="3" creationId="{6CC27016-3297-A0CD-53BE-FC6F6F56F4F6}"/>
          </ac:spMkLst>
        </pc:spChg>
        <pc:spChg chg="del">
          <ac:chgData name="Severson, Annette" userId="199f3c28-b733-4b36-8b0e-b7eb6984ff94" providerId="ADAL" clId="{84F78825-1859-4F72-B058-5B12CC9C7FC6}" dt="2024-12-11T20:29:28.798" v="1477" actId="3680"/>
          <ac:spMkLst>
            <pc:docMk/>
            <pc:sldMk cId="1487253166" sldId="5729"/>
            <ac:spMk id="5" creationId="{2D8A0856-290E-4F6D-3404-E29B351D0F8A}"/>
          </ac:spMkLst>
        </pc:spChg>
        <pc:graphicFrameChg chg="add mod ord modGraphic">
          <ac:chgData name="Severson, Annette" userId="199f3c28-b733-4b36-8b0e-b7eb6984ff94" providerId="ADAL" clId="{84F78825-1859-4F72-B058-5B12CC9C7FC6}" dt="2024-12-11T20:30:06.303" v="1498"/>
          <ac:graphicFrameMkLst>
            <pc:docMk/>
            <pc:sldMk cId="1487253166" sldId="5729"/>
            <ac:graphicFrameMk id="7" creationId="{420742F7-E3A1-055C-2581-40B851B9503F}"/>
          </ac:graphicFrameMkLst>
        </pc:graphicFrameChg>
      </pc:sldChg>
    </pc:docChg>
  </pc:docChgLst>
  <pc:docChgLst>
    <pc:chgData name="Tribbett, Jessica" userId="S::tribbett_jessica@cde.state.co.us::b8af59d7-a86d-4166-a022-d856dc24c475" providerId="AD" clId="Web-{DC42F570-3969-2116-AB54-E291B7A7E620}"/>
    <pc:docChg chg="addSld delSld modSld sldOrd">
      <pc:chgData name="Tribbett, Jessica" userId="S::tribbett_jessica@cde.state.co.us::b8af59d7-a86d-4166-a022-d856dc24c475" providerId="AD" clId="Web-{DC42F570-3969-2116-AB54-E291B7A7E620}" dt="2024-11-06T19:07:13.094" v="126" actId="20577"/>
      <pc:docMkLst>
        <pc:docMk/>
      </pc:docMkLst>
      <pc:sldChg chg="modSp new ord">
        <pc:chgData name="Tribbett, Jessica" userId="S::tribbett_jessica@cde.state.co.us::b8af59d7-a86d-4166-a022-d856dc24c475" providerId="AD" clId="Web-{DC42F570-3969-2116-AB54-E291B7A7E620}" dt="2024-11-06T19:02:20.880" v="28" actId="20577"/>
        <pc:sldMkLst>
          <pc:docMk/>
          <pc:sldMk cId="1434292746" sldId="5694"/>
        </pc:sldMkLst>
      </pc:sldChg>
      <pc:sldChg chg="add del ord replId">
        <pc:chgData name="Tribbett, Jessica" userId="S::tribbett_jessica@cde.state.co.us::b8af59d7-a86d-4166-a022-d856dc24c475" providerId="AD" clId="Web-{DC42F570-3969-2116-AB54-E291B7A7E620}" dt="2024-11-06T19:01:54.691" v="2"/>
        <pc:sldMkLst>
          <pc:docMk/>
          <pc:sldMk cId="3632967144" sldId="5694"/>
        </pc:sldMkLst>
      </pc:sldChg>
      <pc:sldChg chg="addSp delSp modSp new">
        <pc:chgData name="Tribbett, Jessica" userId="S::tribbett_jessica@cde.state.co.us::b8af59d7-a86d-4166-a022-d856dc24c475" providerId="AD" clId="Web-{DC42F570-3969-2116-AB54-E291B7A7E620}" dt="2024-11-06T19:06:33.405" v="108" actId="20577"/>
        <pc:sldMkLst>
          <pc:docMk/>
          <pc:sldMk cId="1510423645" sldId="5695"/>
        </pc:sldMkLst>
      </pc:sldChg>
      <pc:sldChg chg="modSp new">
        <pc:chgData name="Tribbett, Jessica" userId="S::tribbett_jessica@cde.state.co.us::b8af59d7-a86d-4166-a022-d856dc24c475" providerId="AD" clId="Web-{DC42F570-3969-2116-AB54-E291B7A7E620}" dt="2024-11-06T19:07:13.094" v="126" actId="20577"/>
        <pc:sldMkLst>
          <pc:docMk/>
          <pc:sldMk cId="3521937358" sldId="5696"/>
        </pc:sldMkLst>
      </pc:sldChg>
    </pc:docChg>
  </pc:docChgLst>
  <pc:docChgLst>
    <pc:chgData name="Heitman, Lindsey" userId="a9773a47-99d2-4599-9377-6d37e9ec0bd3" providerId="ADAL" clId="{3C1F988A-3E3A-40F7-8283-44481E9AE0F4}"/>
    <pc:docChg chg="undo custSel addSld delSld modSld">
      <pc:chgData name="Heitman, Lindsey" userId="a9773a47-99d2-4599-9377-6d37e9ec0bd3" providerId="ADAL" clId="{3C1F988A-3E3A-40F7-8283-44481E9AE0F4}" dt="2024-05-23T13:00:56.868" v="2433" actId="20577"/>
      <pc:docMkLst>
        <pc:docMk/>
      </pc:docMkLst>
      <pc:sldChg chg="add">
        <pc:chgData name="Heitman, Lindsey" userId="a9773a47-99d2-4599-9377-6d37e9ec0bd3" providerId="ADAL" clId="{3C1F988A-3E3A-40F7-8283-44481E9AE0F4}" dt="2024-05-22T14:42:34.713" v="3"/>
        <pc:sldMkLst>
          <pc:docMk/>
          <pc:sldMk cId="11504233" sldId="5368"/>
        </pc:sldMkLst>
      </pc:sldChg>
      <pc:sldChg chg="addSp delSp modSp add mod">
        <pc:chgData name="Heitman, Lindsey" userId="a9773a47-99d2-4599-9377-6d37e9ec0bd3" providerId="ADAL" clId="{3C1F988A-3E3A-40F7-8283-44481E9AE0F4}" dt="2024-05-22T17:09:36.410" v="1929" actId="962"/>
        <pc:sldMkLst>
          <pc:docMk/>
          <pc:sldMk cId="2498386372" sldId="5387"/>
        </pc:sldMkLst>
      </pc:sldChg>
      <pc:sldChg chg="delSp modSp add del mod">
        <pc:chgData name="Heitman, Lindsey" userId="a9773a47-99d2-4599-9377-6d37e9ec0bd3" providerId="ADAL" clId="{3C1F988A-3E3A-40F7-8283-44481E9AE0F4}" dt="2024-05-22T16:18:59.666" v="235" actId="2696"/>
        <pc:sldMkLst>
          <pc:docMk/>
          <pc:sldMk cId="3923188517" sldId="5388"/>
        </pc:sldMkLst>
      </pc:sldChg>
      <pc:sldChg chg="add">
        <pc:chgData name="Heitman, Lindsey" userId="a9773a47-99d2-4599-9377-6d37e9ec0bd3" providerId="ADAL" clId="{3C1F988A-3E3A-40F7-8283-44481E9AE0F4}" dt="2024-05-22T14:42:09.338" v="2"/>
        <pc:sldMkLst>
          <pc:docMk/>
          <pc:sldMk cId="2045124694" sldId="5390"/>
        </pc:sldMkLst>
      </pc:sldChg>
      <pc:sldChg chg="addSp delSp modSp add mod modClrScheme chgLayout">
        <pc:chgData name="Heitman, Lindsey" userId="a9773a47-99d2-4599-9377-6d37e9ec0bd3" providerId="ADAL" clId="{3C1F988A-3E3A-40F7-8283-44481E9AE0F4}" dt="2024-05-22T19:37:21.631" v="2089" actId="962"/>
        <pc:sldMkLst>
          <pc:docMk/>
          <pc:sldMk cId="1173467675" sldId="5398"/>
        </pc:sldMkLst>
      </pc:sldChg>
      <pc:sldChg chg="addSp delSp modSp add mod">
        <pc:chgData name="Heitman, Lindsey" userId="a9773a47-99d2-4599-9377-6d37e9ec0bd3" providerId="ADAL" clId="{3C1F988A-3E3A-40F7-8283-44481E9AE0F4}" dt="2024-05-22T19:42:58.764" v="2383" actId="20577"/>
        <pc:sldMkLst>
          <pc:docMk/>
          <pc:sldMk cId="199516191" sldId="5402"/>
        </pc:sldMkLst>
      </pc:sldChg>
      <pc:sldChg chg="addSp delSp modSp add mod modClrScheme chgLayout">
        <pc:chgData name="Heitman, Lindsey" userId="a9773a47-99d2-4599-9377-6d37e9ec0bd3" providerId="ADAL" clId="{3C1F988A-3E3A-40F7-8283-44481E9AE0F4}" dt="2024-05-22T19:43:38.418" v="2385" actId="13244"/>
        <pc:sldMkLst>
          <pc:docMk/>
          <pc:sldMk cId="3372842088" sldId="5404"/>
        </pc:sldMkLst>
      </pc:sldChg>
      <pc:sldChg chg="add">
        <pc:chgData name="Heitman, Lindsey" userId="a9773a47-99d2-4599-9377-6d37e9ec0bd3" providerId="ADAL" clId="{3C1F988A-3E3A-40F7-8283-44481E9AE0F4}" dt="2024-05-22T14:41:29.385" v="0"/>
        <pc:sldMkLst>
          <pc:docMk/>
          <pc:sldMk cId="945720936" sldId="5454"/>
        </pc:sldMkLst>
      </pc:sldChg>
      <pc:sldChg chg="add">
        <pc:chgData name="Heitman, Lindsey" userId="a9773a47-99d2-4599-9377-6d37e9ec0bd3" providerId="ADAL" clId="{3C1F988A-3E3A-40F7-8283-44481E9AE0F4}" dt="2024-05-22T14:41:47.368" v="1"/>
        <pc:sldMkLst>
          <pc:docMk/>
          <pc:sldMk cId="1262648449" sldId="5455"/>
        </pc:sldMkLst>
      </pc:sldChg>
      <pc:sldChg chg="addSp delSp modSp add mod">
        <pc:chgData name="Heitman, Lindsey" userId="a9773a47-99d2-4599-9377-6d37e9ec0bd3" providerId="ADAL" clId="{3C1F988A-3E3A-40F7-8283-44481E9AE0F4}" dt="2024-05-23T13:00:56.868" v="2433" actId="20577"/>
        <pc:sldMkLst>
          <pc:docMk/>
          <pc:sldMk cId="1971136028" sldId="5456"/>
        </pc:sldMkLst>
      </pc:sldChg>
    </pc:docChg>
  </pc:docChgLst>
  <pc:docChgLst>
    <pc:chgData name="Rhodes, Tara" userId="S::rhodes_t@cde.state.co.us::566307b0-1e17-4826-87e1-0feb85a922f2" providerId="AD" clId="Web-{09082D25-697B-3E7E-16C1-BFFC041678D3}"/>
    <pc:docChg chg="modSld">
      <pc:chgData name="Rhodes, Tara" userId="S::rhodes_t@cde.state.co.us::566307b0-1e17-4826-87e1-0feb85a922f2" providerId="AD" clId="Web-{09082D25-697B-3E7E-16C1-BFFC041678D3}" dt="2024-11-20T22:44:45.761" v="508" actId="20577"/>
      <pc:docMkLst>
        <pc:docMk/>
      </pc:docMkLst>
      <pc:sldChg chg="modSp">
        <pc:chgData name="Rhodes, Tara" userId="S::rhodes_t@cde.state.co.us::566307b0-1e17-4826-87e1-0feb85a922f2" providerId="AD" clId="Web-{09082D25-697B-3E7E-16C1-BFFC041678D3}" dt="2024-11-20T22:33:30.073" v="316" actId="20577"/>
        <pc:sldMkLst>
          <pc:docMk/>
          <pc:sldMk cId="2941160506" sldId="5629"/>
        </pc:sldMkLst>
        <pc:spChg chg="mod">
          <ac:chgData name="Rhodes, Tara" userId="S::rhodes_t@cde.state.co.us::566307b0-1e17-4826-87e1-0feb85a922f2" providerId="AD" clId="Web-{09082D25-697B-3E7E-16C1-BFFC041678D3}" dt="2024-11-20T22:33:30.073" v="316" actId="20577"/>
          <ac:spMkLst>
            <pc:docMk/>
            <pc:sldMk cId="2941160506" sldId="5629"/>
            <ac:spMk id="8" creationId="{F9E10FBC-7C85-4971-B39F-B279291C15BB}"/>
          </ac:spMkLst>
        </pc:spChg>
      </pc:sldChg>
      <pc:sldChg chg="modSp">
        <pc:chgData name="Rhodes, Tara" userId="S::rhodes_t@cde.state.co.us::566307b0-1e17-4826-87e1-0feb85a922f2" providerId="AD" clId="Web-{09082D25-697B-3E7E-16C1-BFFC041678D3}" dt="2024-11-20T22:44:45.761" v="508" actId="20577"/>
        <pc:sldMkLst>
          <pc:docMk/>
          <pc:sldMk cId="987153537" sldId="5643"/>
        </pc:sldMkLst>
        <pc:spChg chg="mod">
          <ac:chgData name="Rhodes, Tara" userId="S::rhodes_t@cde.state.co.us::566307b0-1e17-4826-87e1-0feb85a922f2" providerId="AD" clId="Web-{09082D25-697B-3E7E-16C1-BFFC041678D3}" dt="2024-11-20T22:44:45.761" v="508" actId="20577"/>
          <ac:spMkLst>
            <pc:docMk/>
            <pc:sldMk cId="987153537" sldId="5643"/>
            <ac:spMk id="3" creationId="{1E42A620-853D-8835-FCF7-09589B0661FA}"/>
          </ac:spMkLst>
        </pc:spChg>
      </pc:sldChg>
      <pc:sldChg chg="modSp">
        <pc:chgData name="Rhodes, Tara" userId="S::rhodes_t@cde.state.co.us::566307b0-1e17-4826-87e1-0feb85a922f2" providerId="AD" clId="Web-{09082D25-697B-3E7E-16C1-BFFC041678D3}" dt="2024-11-20T22:40:02.845" v="420" actId="20577"/>
        <pc:sldMkLst>
          <pc:docMk/>
          <pc:sldMk cId="792695782" sldId="5665"/>
        </pc:sldMkLst>
        <pc:spChg chg="mod">
          <ac:chgData name="Rhodes, Tara" userId="S::rhodes_t@cde.state.co.us::566307b0-1e17-4826-87e1-0feb85a922f2" providerId="AD" clId="Web-{09082D25-697B-3E7E-16C1-BFFC041678D3}" dt="2024-11-20T22:40:02.845" v="420" actId="20577"/>
          <ac:spMkLst>
            <pc:docMk/>
            <pc:sldMk cId="792695782" sldId="5665"/>
            <ac:spMk id="3" creationId="{5ED20074-197D-50B4-2965-01F6C4267FEE}"/>
          </ac:spMkLst>
        </pc:spChg>
      </pc:sldChg>
      <pc:sldChg chg="addSp delSp modSp">
        <pc:chgData name="Rhodes, Tara" userId="S::rhodes_t@cde.state.co.us::566307b0-1e17-4826-87e1-0feb85a922f2" providerId="AD" clId="Web-{09082D25-697B-3E7E-16C1-BFFC041678D3}" dt="2024-11-20T22:32:36.885" v="247"/>
        <pc:sldMkLst>
          <pc:docMk/>
          <pc:sldMk cId="3114952086" sldId="5682"/>
        </pc:sldMkLst>
      </pc:sldChg>
    </pc:docChg>
  </pc:docChgLst>
  <pc:docChgLst>
    <pc:chgData name="Hoffman, Peter" userId="673cee94-26bd-4c2a-ab82-1b3669e2f049" providerId="ADAL" clId="{451C6FF0-32A7-4384-87A7-B85BE5C56E76}"/>
    <pc:docChg chg="undo custSel modSld">
      <pc:chgData name="Hoffman, Peter" userId="673cee94-26bd-4c2a-ab82-1b3669e2f049" providerId="ADAL" clId="{451C6FF0-32A7-4384-87A7-B85BE5C56E76}" dt="2024-11-20T17:49:00.382" v="272" actId="1036"/>
      <pc:docMkLst>
        <pc:docMk/>
      </pc:docMkLst>
    </pc:docChg>
  </pc:docChgLst>
  <pc:docChgLst>
    <pc:chgData name="Hoffman, Peter" userId="673cee94-26bd-4c2a-ab82-1b3669e2f049" providerId="ADAL" clId="{DADDD2C8-F14D-40E6-B716-42D2F4099DD4}"/>
    <pc:docChg chg="custSel delSld modSld">
      <pc:chgData name="Hoffman, Peter" userId="673cee94-26bd-4c2a-ab82-1b3669e2f049" providerId="ADAL" clId="{DADDD2C8-F14D-40E6-B716-42D2F4099DD4}" dt="2024-07-24T18:28:50.834" v="872" actId="962"/>
      <pc:docMkLst>
        <pc:docMk/>
      </pc:docMkLst>
      <pc:sldChg chg="del">
        <pc:chgData name="Hoffman, Peter" userId="673cee94-26bd-4c2a-ab82-1b3669e2f049" providerId="ADAL" clId="{DADDD2C8-F14D-40E6-B716-42D2F4099DD4}" dt="2024-07-24T18:20:13.067" v="50" actId="2696"/>
        <pc:sldMkLst>
          <pc:docMk/>
          <pc:sldMk cId="1874361841" sldId="3377"/>
        </pc:sldMkLst>
      </pc:sldChg>
      <pc:sldChg chg="del">
        <pc:chgData name="Hoffman, Peter" userId="673cee94-26bd-4c2a-ab82-1b3669e2f049" providerId="ADAL" clId="{DADDD2C8-F14D-40E6-B716-42D2F4099DD4}" dt="2024-07-24T18:20:13.067" v="50" actId="2696"/>
        <pc:sldMkLst>
          <pc:docMk/>
          <pc:sldMk cId="619204014" sldId="3378"/>
        </pc:sldMkLst>
      </pc:sldChg>
      <pc:sldChg chg="del">
        <pc:chgData name="Hoffman, Peter" userId="673cee94-26bd-4c2a-ab82-1b3669e2f049" providerId="ADAL" clId="{DADDD2C8-F14D-40E6-B716-42D2F4099DD4}" dt="2024-07-24T18:20:13.067" v="50" actId="2696"/>
        <pc:sldMkLst>
          <pc:docMk/>
          <pc:sldMk cId="2070836297" sldId="4983"/>
        </pc:sldMkLst>
      </pc:sldChg>
      <pc:sldChg chg="del">
        <pc:chgData name="Hoffman, Peter" userId="673cee94-26bd-4c2a-ab82-1b3669e2f049" providerId="ADAL" clId="{DADDD2C8-F14D-40E6-B716-42D2F4099DD4}" dt="2024-07-24T18:20:13.067" v="50" actId="2696"/>
        <pc:sldMkLst>
          <pc:docMk/>
          <pc:sldMk cId="1346212388" sldId="4989"/>
        </pc:sldMkLst>
      </pc:sldChg>
      <pc:sldChg chg="del">
        <pc:chgData name="Hoffman, Peter" userId="673cee94-26bd-4c2a-ab82-1b3669e2f049" providerId="ADAL" clId="{DADDD2C8-F14D-40E6-B716-42D2F4099DD4}" dt="2024-07-24T18:20:25.829" v="51" actId="2696"/>
        <pc:sldMkLst>
          <pc:docMk/>
          <pc:sldMk cId="1118867174" sldId="5275"/>
        </pc:sldMkLst>
      </pc:sldChg>
      <pc:sldChg chg="del">
        <pc:chgData name="Hoffman, Peter" userId="673cee94-26bd-4c2a-ab82-1b3669e2f049" providerId="ADAL" clId="{DADDD2C8-F14D-40E6-B716-42D2F4099DD4}" dt="2024-07-24T18:20:25.829" v="51" actId="2696"/>
        <pc:sldMkLst>
          <pc:docMk/>
          <pc:sldMk cId="2916385814" sldId="5277"/>
        </pc:sldMkLst>
      </pc:sldChg>
      <pc:sldChg chg="del">
        <pc:chgData name="Hoffman, Peter" userId="673cee94-26bd-4c2a-ab82-1b3669e2f049" providerId="ADAL" clId="{DADDD2C8-F14D-40E6-B716-42D2F4099DD4}" dt="2024-07-24T18:20:25.829" v="51" actId="2696"/>
        <pc:sldMkLst>
          <pc:docMk/>
          <pc:sldMk cId="2365850526" sldId="5312"/>
        </pc:sldMkLst>
      </pc:sldChg>
      <pc:sldChg chg="del">
        <pc:chgData name="Hoffman, Peter" userId="673cee94-26bd-4c2a-ab82-1b3669e2f049" providerId="ADAL" clId="{DADDD2C8-F14D-40E6-B716-42D2F4099DD4}" dt="2024-07-24T18:20:25.829" v="51" actId="2696"/>
        <pc:sldMkLst>
          <pc:docMk/>
          <pc:sldMk cId="2815576142" sldId="5313"/>
        </pc:sldMkLst>
      </pc:sldChg>
      <pc:sldChg chg="addSp delSp modSp mod">
        <pc:chgData name="Hoffman, Peter" userId="673cee94-26bd-4c2a-ab82-1b3669e2f049" providerId="ADAL" clId="{DADDD2C8-F14D-40E6-B716-42D2F4099DD4}" dt="2024-07-24T18:28:50.834" v="872" actId="962"/>
        <pc:sldMkLst>
          <pc:docMk/>
          <pc:sldMk cId="1896735902" sldId="5469"/>
        </pc:sldMkLst>
      </pc:sldChg>
      <pc:sldChg chg="del">
        <pc:chgData name="Hoffman, Peter" userId="673cee94-26bd-4c2a-ab82-1b3669e2f049" providerId="ADAL" clId="{DADDD2C8-F14D-40E6-B716-42D2F4099DD4}" dt="2024-07-24T18:20:13.067" v="50" actId="2696"/>
        <pc:sldMkLst>
          <pc:docMk/>
          <pc:sldMk cId="2492277544" sldId="5498"/>
        </pc:sldMkLst>
      </pc:sldChg>
      <pc:sldChg chg="del">
        <pc:chgData name="Hoffman, Peter" userId="673cee94-26bd-4c2a-ab82-1b3669e2f049" providerId="ADAL" clId="{DADDD2C8-F14D-40E6-B716-42D2F4099DD4}" dt="2024-07-24T18:20:13.067" v="50" actId="2696"/>
        <pc:sldMkLst>
          <pc:docMk/>
          <pc:sldMk cId="21647436" sldId="5499"/>
        </pc:sldMkLst>
      </pc:sldChg>
      <pc:sldChg chg="del">
        <pc:chgData name="Hoffman, Peter" userId="673cee94-26bd-4c2a-ab82-1b3669e2f049" providerId="ADAL" clId="{DADDD2C8-F14D-40E6-B716-42D2F4099DD4}" dt="2024-07-24T18:20:25.829" v="51" actId="2696"/>
        <pc:sldMkLst>
          <pc:docMk/>
          <pc:sldMk cId="1232470663" sldId="5511"/>
        </pc:sldMkLst>
      </pc:sldChg>
    </pc:docChg>
  </pc:docChgLst>
  <pc:docChgLst>
    <pc:chgData name="Heitman, Lindsey" userId="a9773a47-99d2-4599-9377-6d37e9ec0bd3" providerId="ADAL" clId="{2FEA4F01-52A0-4FDE-857A-DAA8175A09B1}"/>
    <pc:docChg chg="undo custSel addSld modSld">
      <pc:chgData name="Heitman, Lindsey" userId="a9773a47-99d2-4599-9377-6d37e9ec0bd3" providerId="ADAL" clId="{2FEA4F01-52A0-4FDE-857A-DAA8175A09B1}" dt="2024-08-29T13:25:46.086" v="77" actId="13244"/>
      <pc:docMkLst>
        <pc:docMk/>
      </pc:docMkLst>
      <pc:sldChg chg="add">
        <pc:chgData name="Heitman, Lindsey" userId="a9773a47-99d2-4599-9377-6d37e9ec0bd3" providerId="ADAL" clId="{2FEA4F01-52A0-4FDE-857A-DAA8175A09B1}" dt="2024-08-29T13:12:52.690" v="22"/>
        <pc:sldMkLst>
          <pc:docMk/>
          <pc:sldMk cId="3075548332" sldId="279"/>
        </pc:sldMkLst>
      </pc:sldChg>
      <pc:sldChg chg="add">
        <pc:chgData name="Heitman, Lindsey" userId="a9773a47-99d2-4599-9377-6d37e9ec0bd3" providerId="ADAL" clId="{2FEA4F01-52A0-4FDE-857A-DAA8175A09B1}" dt="2024-08-29T13:12:52.690" v="22"/>
        <pc:sldMkLst>
          <pc:docMk/>
          <pc:sldMk cId="1437670727" sldId="5064"/>
        </pc:sldMkLst>
      </pc:sldChg>
      <pc:sldChg chg="addSp modSp add mod">
        <pc:chgData name="Heitman, Lindsey" userId="a9773a47-99d2-4599-9377-6d37e9ec0bd3" providerId="ADAL" clId="{2FEA4F01-52A0-4FDE-857A-DAA8175A09B1}" dt="2024-08-29T13:25:46.086" v="77" actId="13244"/>
        <pc:sldMkLst>
          <pc:docMk/>
          <pc:sldMk cId="2250697444" sldId="5532"/>
        </pc:sldMkLst>
      </pc:sldChg>
      <pc:sldChg chg="add">
        <pc:chgData name="Heitman, Lindsey" userId="a9773a47-99d2-4599-9377-6d37e9ec0bd3" providerId="ADAL" clId="{2FEA4F01-52A0-4FDE-857A-DAA8175A09B1}" dt="2024-08-29T13:12:52.690" v="22"/>
        <pc:sldMkLst>
          <pc:docMk/>
          <pc:sldMk cId="4075349401" sldId="5549"/>
        </pc:sldMkLst>
      </pc:sldChg>
      <pc:sldChg chg="add">
        <pc:chgData name="Heitman, Lindsey" userId="a9773a47-99d2-4599-9377-6d37e9ec0bd3" providerId="ADAL" clId="{2FEA4F01-52A0-4FDE-857A-DAA8175A09B1}" dt="2024-08-29T13:12:52.690" v="22"/>
        <pc:sldMkLst>
          <pc:docMk/>
          <pc:sldMk cId="182210934" sldId="5550"/>
        </pc:sldMkLst>
      </pc:sldChg>
      <pc:sldChg chg="modSp add mod">
        <pc:chgData name="Heitman, Lindsey" userId="a9773a47-99d2-4599-9377-6d37e9ec0bd3" providerId="ADAL" clId="{2FEA4F01-52A0-4FDE-857A-DAA8175A09B1}" dt="2024-08-29T13:14:11.586" v="53" actId="14100"/>
        <pc:sldMkLst>
          <pc:docMk/>
          <pc:sldMk cId="1079737274" sldId="5581"/>
        </pc:sldMkLst>
      </pc:sldChg>
    </pc:docChg>
  </pc:docChgLst>
  <pc:docChgLst>
    <pc:chgData name="Gudka, Dawna" userId="823cceae-331b-41d6-9a63-34ad6d1db55c" providerId="ADAL" clId="{6B1C406A-3848-4A09-A436-FC8DBC805C64}"/>
    <pc:docChg chg="custSel delSld modSld">
      <pc:chgData name="Gudka, Dawna" userId="823cceae-331b-41d6-9a63-34ad6d1db55c" providerId="ADAL" clId="{6B1C406A-3848-4A09-A436-FC8DBC805C64}" dt="2024-10-17T03:58:39.465" v="94" actId="962"/>
      <pc:docMkLst>
        <pc:docMk/>
      </pc:docMkLst>
      <pc:sldChg chg="del">
        <pc:chgData name="Gudka, Dawna" userId="823cceae-331b-41d6-9a63-34ad6d1db55c" providerId="ADAL" clId="{6B1C406A-3848-4A09-A436-FC8DBC805C64}" dt="2024-10-17T03:55:52.981" v="67" actId="2696"/>
        <pc:sldMkLst>
          <pc:docMk/>
          <pc:sldMk cId="3253466667" sldId="5637"/>
        </pc:sldMkLst>
      </pc:sldChg>
      <pc:sldChg chg="del">
        <pc:chgData name="Gudka, Dawna" userId="823cceae-331b-41d6-9a63-34ad6d1db55c" providerId="ADAL" clId="{6B1C406A-3848-4A09-A436-FC8DBC805C64}" dt="2024-10-17T03:55:36.125" v="66" actId="2696"/>
        <pc:sldMkLst>
          <pc:docMk/>
          <pc:sldMk cId="2584461513" sldId="5653"/>
        </pc:sldMkLst>
      </pc:sldChg>
      <pc:sldChg chg="addSp delSp modSp mod">
        <pc:chgData name="Gudka, Dawna" userId="823cceae-331b-41d6-9a63-34ad6d1db55c" providerId="ADAL" clId="{6B1C406A-3848-4A09-A436-FC8DBC805C64}" dt="2024-10-17T03:58:39.465" v="94" actId="962"/>
        <pc:sldMkLst>
          <pc:docMk/>
          <pc:sldMk cId="2510048166" sldId="5664"/>
        </pc:sldMkLst>
      </pc:sldChg>
    </pc:docChg>
  </pc:docChgLst>
  <pc:docChgLst>
    <pc:chgData name="Rhodes, Tara" userId="S::rhodes_t@cde.state.co.us::566307b0-1e17-4826-87e1-0feb85a922f2" providerId="AD" clId="Web-{FEE02213-E639-81DE-51B7-5F9E56BA477A}"/>
    <pc:docChg chg="modSld">
      <pc:chgData name="Rhodes, Tara" userId="S::rhodes_t@cde.state.co.us::566307b0-1e17-4826-87e1-0feb85a922f2" providerId="AD" clId="Web-{FEE02213-E639-81DE-51B7-5F9E56BA477A}" dt="2024-12-04T17:55:43.643" v="537" actId="20577"/>
      <pc:docMkLst>
        <pc:docMk/>
      </pc:docMkLst>
      <pc:sldChg chg="modSp">
        <pc:chgData name="Rhodes, Tara" userId="S::rhodes_t@cde.state.co.us::566307b0-1e17-4826-87e1-0feb85a922f2" providerId="AD" clId="Web-{FEE02213-E639-81DE-51B7-5F9E56BA477A}" dt="2024-12-04T16:53:36.035" v="32" actId="20577"/>
        <pc:sldMkLst>
          <pc:docMk/>
          <pc:sldMk cId="2941160506" sldId="5629"/>
        </pc:sldMkLst>
        <pc:spChg chg="mod">
          <ac:chgData name="Rhodes, Tara" userId="S::rhodes_t@cde.state.co.us::566307b0-1e17-4826-87e1-0feb85a922f2" providerId="AD" clId="Web-{FEE02213-E639-81DE-51B7-5F9E56BA477A}" dt="2024-12-04T16:53:36.035" v="32" actId="20577"/>
          <ac:spMkLst>
            <pc:docMk/>
            <pc:sldMk cId="2941160506" sldId="5629"/>
            <ac:spMk id="8" creationId="{F9E10FBC-7C85-4971-B39F-B279291C15BB}"/>
          </ac:spMkLst>
        </pc:spChg>
      </pc:sldChg>
      <pc:sldChg chg="addSp delSp modSp">
        <pc:chgData name="Rhodes, Tara" userId="S::rhodes_t@cde.state.co.us::566307b0-1e17-4826-87e1-0feb85a922f2" providerId="AD" clId="Web-{FEE02213-E639-81DE-51B7-5F9E56BA477A}" dt="2024-12-04T17:55:00.032" v="454" actId="1076"/>
        <pc:sldMkLst>
          <pc:docMk/>
          <pc:sldMk cId="3114952086" sldId="5682"/>
        </pc:sldMkLst>
        <pc:spChg chg="add mod">
          <ac:chgData name="Rhodes, Tara" userId="S::rhodes_t@cde.state.co.us::566307b0-1e17-4826-87e1-0feb85a922f2" providerId="AD" clId="Web-{FEE02213-E639-81DE-51B7-5F9E56BA477A}" dt="2024-12-04T17:55:00.032" v="454" actId="1076"/>
          <ac:spMkLst>
            <pc:docMk/>
            <pc:sldMk cId="3114952086" sldId="5682"/>
            <ac:spMk id="8" creationId="{FEF90D7A-CF5F-828A-3644-AB957D183821}"/>
          </ac:spMkLst>
        </pc:spChg>
        <pc:picChg chg="add mod">
          <ac:chgData name="Rhodes, Tara" userId="S::rhodes_t@cde.state.co.us::566307b0-1e17-4826-87e1-0feb85a922f2" providerId="AD" clId="Web-{FEE02213-E639-81DE-51B7-5F9E56BA477A}" dt="2024-12-04T17:39:33.358" v="304" actId="1076"/>
          <ac:picMkLst>
            <pc:docMk/>
            <pc:sldMk cId="3114952086" sldId="5682"/>
            <ac:picMk id="3" creationId="{A719F1F8-28D3-78D4-0E6B-51960438A013}"/>
          </ac:picMkLst>
        </pc:picChg>
      </pc:sldChg>
    </pc:docChg>
  </pc:docChgLst>
  <pc:docChgLst>
    <pc:chgData name="Wenzel, Brooke" userId="672bf8d3-b15b-4e02-a6d1-39319a0df09b" providerId="ADAL" clId="{1BD1757E-9745-46DD-8E3C-E650BAC3F6AA}"/>
    <pc:docChg chg="undo custSel addSld delSld modSld">
      <pc:chgData name="Wenzel, Brooke" userId="672bf8d3-b15b-4e02-a6d1-39319a0df09b" providerId="ADAL" clId="{1BD1757E-9745-46DD-8E3C-E650BAC3F6AA}" dt="2024-08-22T18:20:20.248" v="355" actId="20577"/>
      <pc:docMkLst>
        <pc:docMk/>
      </pc:docMkLst>
      <pc:sldChg chg="modSp add mod">
        <pc:chgData name="Wenzel, Brooke" userId="672bf8d3-b15b-4e02-a6d1-39319a0df09b" providerId="ADAL" clId="{1BD1757E-9745-46DD-8E3C-E650BAC3F6AA}" dt="2024-08-19T16:08:24.182" v="43" actId="20577"/>
        <pc:sldMkLst>
          <pc:docMk/>
          <pc:sldMk cId="2811713806" sldId="268"/>
        </pc:sldMkLst>
      </pc:sldChg>
      <pc:sldChg chg="del">
        <pc:chgData name="Wenzel, Brooke" userId="672bf8d3-b15b-4e02-a6d1-39319a0df09b" providerId="ADAL" clId="{1BD1757E-9745-46DD-8E3C-E650BAC3F6AA}" dt="2024-08-19T16:05:49.715" v="6" actId="47"/>
        <pc:sldMkLst>
          <pc:docMk/>
          <pc:sldMk cId="1593808434" sldId="5292"/>
        </pc:sldMkLst>
      </pc:sldChg>
      <pc:sldChg chg="modSp mod">
        <pc:chgData name="Wenzel, Brooke" userId="672bf8d3-b15b-4e02-a6d1-39319a0df09b" providerId="ADAL" clId="{1BD1757E-9745-46DD-8E3C-E650BAC3F6AA}" dt="2024-08-19T16:25:13.796" v="279" actId="2711"/>
        <pc:sldMkLst>
          <pc:docMk/>
          <pc:sldMk cId="26054774" sldId="5413"/>
        </pc:sldMkLst>
      </pc:sldChg>
      <pc:sldChg chg="del">
        <pc:chgData name="Wenzel, Brooke" userId="672bf8d3-b15b-4e02-a6d1-39319a0df09b" providerId="ADAL" clId="{1BD1757E-9745-46DD-8E3C-E650BAC3F6AA}" dt="2024-08-19T16:05:47.324" v="4" actId="47"/>
        <pc:sldMkLst>
          <pc:docMk/>
          <pc:sldMk cId="3738962996" sldId="5485"/>
        </pc:sldMkLst>
      </pc:sldChg>
      <pc:sldChg chg="del">
        <pc:chgData name="Wenzel, Brooke" userId="672bf8d3-b15b-4e02-a6d1-39319a0df09b" providerId="ADAL" clId="{1BD1757E-9745-46DD-8E3C-E650BAC3F6AA}" dt="2024-08-19T16:05:47.517" v="5" actId="47"/>
        <pc:sldMkLst>
          <pc:docMk/>
          <pc:sldMk cId="3254898418" sldId="5535"/>
        </pc:sldMkLst>
      </pc:sldChg>
      <pc:sldChg chg="modSp mod">
        <pc:chgData name="Wenzel, Brooke" userId="672bf8d3-b15b-4e02-a6d1-39319a0df09b" providerId="ADAL" clId="{1BD1757E-9745-46DD-8E3C-E650BAC3F6AA}" dt="2024-08-22T18:20:20.248" v="355" actId="20577"/>
        <pc:sldMkLst>
          <pc:docMk/>
          <pc:sldMk cId="573740307" sldId="5538"/>
        </pc:sldMkLst>
      </pc:sldChg>
      <pc:sldChg chg="del">
        <pc:chgData name="Wenzel, Brooke" userId="672bf8d3-b15b-4e02-a6d1-39319a0df09b" providerId="ADAL" clId="{1BD1757E-9745-46DD-8E3C-E650BAC3F6AA}" dt="2024-08-19T16:14:22.691" v="44" actId="47"/>
        <pc:sldMkLst>
          <pc:docMk/>
          <pc:sldMk cId="1712441647" sldId="5539"/>
        </pc:sldMkLst>
      </pc:sldChg>
      <pc:sldChg chg="del">
        <pc:chgData name="Wenzel, Brooke" userId="672bf8d3-b15b-4e02-a6d1-39319a0df09b" providerId="ADAL" clId="{1BD1757E-9745-46DD-8E3C-E650BAC3F6AA}" dt="2024-08-19T16:06:47.248" v="7" actId="47"/>
        <pc:sldMkLst>
          <pc:docMk/>
          <pc:sldMk cId="599009042" sldId="5549"/>
        </pc:sldMkLst>
      </pc:sldChg>
    </pc:docChg>
  </pc:docChgLst>
  <pc:docChgLst>
    <pc:chgData name="Gudka, Dawna" userId="823cceae-331b-41d6-9a63-34ad6d1db55c" providerId="ADAL" clId="{43527968-024D-4C47-AFBD-1378E53CC811}"/>
    <pc:docChg chg="undo custSel addSld modSld sldOrd">
      <pc:chgData name="Gudka, Dawna" userId="823cceae-331b-41d6-9a63-34ad6d1db55c" providerId="ADAL" clId="{43527968-024D-4C47-AFBD-1378E53CC811}" dt="2024-11-07T04:28:39.999" v="1799" actId="2"/>
      <pc:docMkLst>
        <pc:docMk/>
      </pc:docMkLst>
      <pc:sldChg chg="modSp mod">
        <pc:chgData name="Gudka, Dawna" userId="823cceae-331b-41d6-9a63-34ad6d1db55c" providerId="ADAL" clId="{43527968-024D-4C47-AFBD-1378E53CC811}" dt="2024-11-07T03:28:22.367" v="13" actId="20577"/>
        <pc:sldMkLst>
          <pc:docMk/>
          <pc:sldMk cId="3227145924" sldId="5097"/>
        </pc:sldMkLst>
        <pc:graphicFrameChg chg="modGraphic">
          <ac:chgData name="Gudka, Dawna" userId="823cceae-331b-41d6-9a63-34ad6d1db55c" providerId="ADAL" clId="{43527968-024D-4C47-AFBD-1378E53CC811}" dt="2024-11-07T03:28:22.367" v="13" actId="20577"/>
          <ac:graphicFrameMkLst>
            <pc:docMk/>
            <pc:sldMk cId="3227145924" sldId="5097"/>
            <ac:graphicFrameMk id="7" creationId="{2864BB53-F741-4FFC-0348-1AC10AD60EEB}"/>
          </ac:graphicFrameMkLst>
        </pc:graphicFrameChg>
      </pc:sldChg>
      <pc:sldChg chg="modSp mod">
        <pc:chgData name="Gudka, Dawna" userId="823cceae-331b-41d6-9a63-34ad6d1db55c" providerId="ADAL" clId="{43527968-024D-4C47-AFBD-1378E53CC811}" dt="2024-11-07T04:28:35.022" v="1794" actId="2"/>
        <pc:sldMkLst>
          <pc:docMk/>
          <pc:sldMk cId="3970616908" sldId="5592"/>
        </pc:sldMkLst>
      </pc:sldChg>
      <pc:sldChg chg="addSp delSp modSp mod ord">
        <pc:chgData name="Gudka, Dawna" userId="823cceae-331b-41d6-9a63-34ad6d1db55c" providerId="ADAL" clId="{43527968-024D-4C47-AFBD-1378E53CC811}" dt="2024-11-07T04:28:21.763" v="1793" actId="13244"/>
        <pc:sldMkLst>
          <pc:docMk/>
          <pc:sldMk cId="4188670183" sldId="5621"/>
        </pc:sldMkLst>
      </pc:sldChg>
      <pc:sldChg chg="modSp mod">
        <pc:chgData name="Gudka, Dawna" userId="823cceae-331b-41d6-9a63-34ad6d1db55c" providerId="ADAL" clId="{43527968-024D-4C47-AFBD-1378E53CC811}" dt="2024-11-07T04:28:37.503" v="1796" actId="2"/>
        <pc:sldMkLst>
          <pc:docMk/>
          <pc:sldMk cId="2226887485" sldId="5685"/>
        </pc:sldMkLst>
      </pc:sldChg>
      <pc:sldChg chg="modSp mod">
        <pc:chgData name="Gudka, Dawna" userId="823cceae-331b-41d6-9a63-34ad6d1db55c" providerId="ADAL" clId="{43527968-024D-4C47-AFBD-1378E53CC811}" dt="2024-11-07T04:28:39.999" v="1799" actId="2"/>
        <pc:sldMkLst>
          <pc:docMk/>
          <pc:sldMk cId="868062518" sldId="5686"/>
        </pc:sldMkLst>
      </pc:sldChg>
      <pc:sldChg chg="modSp add mod ord">
        <pc:chgData name="Gudka, Dawna" userId="823cceae-331b-41d6-9a63-34ad6d1db55c" providerId="ADAL" clId="{43527968-024D-4C47-AFBD-1378E53CC811}" dt="2024-11-07T03:29:38.121" v="86" actId="20577"/>
        <pc:sldMkLst>
          <pc:docMk/>
          <pc:sldMk cId="3849532197" sldId="5700"/>
        </pc:sldMkLst>
      </pc:sldChg>
      <pc:sldChg chg="addSp delSp modSp new mod ord">
        <pc:chgData name="Gudka, Dawna" userId="823cceae-331b-41d6-9a63-34ad6d1db55c" providerId="ADAL" clId="{43527968-024D-4C47-AFBD-1378E53CC811}" dt="2024-11-07T04:28:02.986" v="1792" actId="962"/>
        <pc:sldMkLst>
          <pc:docMk/>
          <pc:sldMk cId="3375647195" sldId="5701"/>
        </pc:sldMkLst>
      </pc:sldChg>
      <pc:sldChg chg="modSp new mod ord">
        <pc:chgData name="Gudka, Dawna" userId="823cceae-331b-41d6-9a63-34ad6d1db55c" providerId="ADAL" clId="{43527968-024D-4C47-AFBD-1378E53CC811}" dt="2024-11-07T03:34:33.526" v="337" actId="20577"/>
        <pc:sldMkLst>
          <pc:docMk/>
          <pc:sldMk cId="3762705719" sldId="5702"/>
        </pc:sldMkLst>
      </pc:sldChg>
      <pc:sldChg chg="addSp modSp add mod ord">
        <pc:chgData name="Gudka, Dawna" userId="823cceae-331b-41d6-9a63-34ad6d1db55c" providerId="ADAL" clId="{43527968-024D-4C47-AFBD-1378E53CC811}" dt="2024-11-07T04:25:56.739" v="1784" actId="13244"/>
        <pc:sldMkLst>
          <pc:docMk/>
          <pc:sldMk cId="1783035619" sldId="5703"/>
        </pc:sldMkLst>
      </pc:sldChg>
      <pc:sldChg chg="addSp delSp modSp add mod">
        <pc:chgData name="Gudka, Dawna" userId="823cceae-331b-41d6-9a63-34ad6d1db55c" providerId="ADAL" clId="{43527968-024D-4C47-AFBD-1378E53CC811}" dt="2024-11-07T04:26:18.387" v="1787" actId="13244"/>
        <pc:sldMkLst>
          <pc:docMk/>
          <pc:sldMk cId="200924607" sldId="5704"/>
        </pc:sldMkLst>
      </pc:sldChg>
      <pc:sldChg chg="add">
        <pc:chgData name="Gudka, Dawna" userId="823cceae-331b-41d6-9a63-34ad6d1db55c" providerId="ADAL" clId="{43527968-024D-4C47-AFBD-1378E53CC811}" dt="2024-11-07T03:58:44.480" v="1164" actId="2890"/>
        <pc:sldMkLst>
          <pc:docMk/>
          <pc:sldMk cId="1006896488" sldId="5705"/>
        </pc:sldMkLst>
      </pc:sldChg>
    </pc:docChg>
  </pc:docChgLst>
  <pc:docChgLst>
    <pc:chgData name="Severson, Annette" userId="199f3c28-b733-4b36-8b0e-b7eb6984ff94" providerId="ADAL" clId="{CEE84C19-27D6-4E86-B83E-6E9241D5DFDA}"/>
    <pc:docChg chg="custSel addSld delSld modSld">
      <pc:chgData name="Severson, Annette" userId="199f3c28-b733-4b36-8b0e-b7eb6984ff94" providerId="ADAL" clId="{CEE84C19-27D6-4E86-B83E-6E9241D5DFDA}" dt="2024-10-10T13:59:47.404" v="134" actId="255"/>
      <pc:docMkLst>
        <pc:docMk/>
      </pc:docMkLst>
      <pc:sldChg chg="del">
        <pc:chgData name="Severson, Annette" userId="199f3c28-b733-4b36-8b0e-b7eb6984ff94" providerId="ADAL" clId="{CEE84C19-27D6-4E86-B83E-6E9241D5DFDA}" dt="2024-10-10T01:15:09.934" v="4" actId="47"/>
        <pc:sldMkLst>
          <pc:docMk/>
          <pc:sldMk cId="1546650072" sldId="4525"/>
        </pc:sldMkLst>
      </pc:sldChg>
      <pc:sldChg chg="del">
        <pc:chgData name="Severson, Annette" userId="199f3c28-b733-4b36-8b0e-b7eb6984ff94" providerId="ADAL" clId="{CEE84C19-27D6-4E86-B83E-6E9241D5DFDA}" dt="2024-10-10T01:15:07.574" v="3" actId="47"/>
        <pc:sldMkLst>
          <pc:docMk/>
          <pc:sldMk cId="883951864" sldId="4953"/>
        </pc:sldMkLst>
      </pc:sldChg>
      <pc:sldChg chg="del">
        <pc:chgData name="Severson, Annette" userId="199f3c28-b733-4b36-8b0e-b7eb6984ff94" providerId="ADAL" clId="{CEE84C19-27D6-4E86-B83E-6E9241D5DFDA}" dt="2024-10-10T01:15:11.864" v="5" actId="47"/>
        <pc:sldMkLst>
          <pc:docMk/>
          <pc:sldMk cId="3771905201" sldId="4955"/>
        </pc:sldMkLst>
      </pc:sldChg>
      <pc:sldChg chg="del">
        <pc:chgData name="Severson, Annette" userId="199f3c28-b733-4b36-8b0e-b7eb6984ff94" providerId="ADAL" clId="{CEE84C19-27D6-4E86-B83E-6E9241D5DFDA}" dt="2024-10-10T01:15:13.145" v="6" actId="47"/>
        <pc:sldMkLst>
          <pc:docMk/>
          <pc:sldMk cId="168519829" sldId="5589"/>
        </pc:sldMkLst>
      </pc:sldChg>
      <pc:sldChg chg="modSp add mod modCm">
        <pc:chgData name="Severson, Annette" userId="199f3c28-b733-4b36-8b0e-b7eb6984ff94" providerId="ADAL" clId="{CEE84C19-27D6-4E86-B83E-6E9241D5DFDA}" dt="2024-10-10T13:59:30.258" v="133" actId="20577"/>
        <pc:sldMkLst>
          <pc:docMk/>
          <pc:sldMk cId="1125029257" sldId="5590"/>
        </pc:sldMkLst>
        <pc:extLst>
          <p:ext xmlns:p="http://schemas.openxmlformats.org/presentationml/2006/main" uri="{D6D511B9-2390-475A-947B-AFAB55BFBCF1}">
            <pc226:cmChg xmlns:pc226="http://schemas.microsoft.com/office/powerpoint/2022/06/main/command" chg="mod">
              <pc226:chgData name="Severson, Annette" userId="199f3c28-b733-4b36-8b0e-b7eb6984ff94" providerId="ADAL" clId="{CEE84C19-27D6-4E86-B83E-6E9241D5DFDA}" dt="2024-10-10T13:59:30.258" v="133" actId="20577"/>
              <pc2:cmMkLst xmlns:pc2="http://schemas.microsoft.com/office/powerpoint/2019/9/main/command">
                <pc:docMk/>
                <pc:sldMk cId="1125029257" sldId="5590"/>
                <pc2:cmMk id="{70E16B14-6907-4DFE-9B49-6958D2BECE83}"/>
              </pc2:cmMkLst>
            </pc226:cmChg>
          </p:ext>
        </pc:extLst>
      </pc:sldChg>
      <pc:sldChg chg="add">
        <pc:chgData name="Severson, Annette" userId="199f3c28-b733-4b36-8b0e-b7eb6984ff94" providerId="ADAL" clId="{CEE84C19-27D6-4E86-B83E-6E9241D5DFDA}" dt="2024-10-10T01:14:55.814" v="0"/>
        <pc:sldMkLst>
          <pc:docMk/>
          <pc:sldMk cId="3805491149" sldId="5591"/>
        </pc:sldMkLst>
      </pc:sldChg>
      <pc:sldChg chg="add">
        <pc:chgData name="Severson, Annette" userId="199f3c28-b733-4b36-8b0e-b7eb6984ff94" providerId="ADAL" clId="{CEE84C19-27D6-4E86-B83E-6E9241D5DFDA}" dt="2024-10-10T01:14:55.814" v="0"/>
        <pc:sldMkLst>
          <pc:docMk/>
          <pc:sldMk cId="3373075697" sldId="5666"/>
        </pc:sldMkLst>
      </pc:sldChg>
      <pc:sldChg chg="modSp add mod">
        <pc:chgData name="Severson, Annette" userId="199f3c28-b733-4b36-8b0e-b7eb6984ff94" providerId="ADAL" clId="{CEE84C19-27D6-4E86-B83E-6E9241D5DFDA}" dt="2024-10-10T01:14:55.982" v="1" actId="27636"/>
        <pc:sldMkLst>
          <pc:docMk/>
          <pc:sldMk cId="433331985" sldId="5667"/>
        </pc:sldMkLst>
      </pc:sldChg>
      <pc:sldChg chg="modSp add mod modCm">
        <pc:chgData name="Severson, Annette" userId="199f3c28-b733-4b36-8b0e-b7eb6984ff94" providerId="ADAL" clId="{CEE84C19-27D6-4E86-B83E-6E9241D5DFDA}" dt="2024-10-10T13:59:47.404" v="134" actId="255"/>
        <pc:sldMkLst>
          <pc:docMk/>
          <pc:sldMk cId="2699268540" sldId="5668"/>
        </pc:sldMkLst>
        <pc:extLst>
          <p:ext xmlns:p="http://schemas.openxmlformats.org/presentationml/2006/main" uri="{D6D511B9-2390-475A-947B-AFAB55BFBCF1}">
            <pc226:cmChg xmlns:pc226="http://schemas.microsoft.com/office/powerpoint/2022/06/main/command" chg="mod">
              <pc226:chgData name="Severson, Annette" userId="199f3c28-b733-4b36-8b0e-b7eb6984ff94" providerId="ADAL" clId="{CEE84C19-27D6-4E86-B83E-6E9241D5DFDA}" dt="2024-10-10T13:58:14.513" v="26" actId="20577"/>
              <pc2:cmMkLst xmlns:pc2="http://schemas.microsoft.com/office/powerpoint/2019/9/main/command">
                <pc:docMk/>
                <pc:sldMk cId="2699268540" sldId="5668"/>
                <pc2:cmMk id="{CD8D9926-9114-4E94-8065-7EFF497E147A}"/>
              </pc2:cmMkLst>
            </pc226:cmChg>
          </p:ext>
        </pc:extLst>
      </pc:sldChg>
      <pc:sldChg chg="add">
        <pc:chgData name="Severson, Annette" userId="199f3c28-b733-4b36-8b0e-b7eb6984ff94" providerId="ADAL" clId="{CEE84C19-27D6-4E86-B83E-6E9241D5DFDA}" dt="2024-10-10T01:14:55.814" v="0"/>
        <pc:sldMkLst>
          <pc:docMk/>
          <pc:sldMk cId="1295452772" sldId="5669"/>
        </pc:sldMkLst>
      </pc:sldChg>
    </pc:docChg>
  </pc:docChgLst>
  <pc:docChgLst>
    <pc:chgData name="Chaffin,Melissa" userId="S::chaffin_m@cde.state.co.us::21f0136b-23e1-4eef-9c4f-f29e4cc3ac56" providerId="AD" clId="Web-{720AD878-97DB-D8E7-4C09-BF2D0D6BE6F4}"/>
    <pc:docChg chg="delSld modSld">
      <pc:chgData name="Chaffin,Melissa" userId="S::chaffin_m@cde.state.co.us::21f0136b-23e1-4eef-9c4f-f29e4cc3ac56" providerId="AD" clId="Web-{720AD878-97DB-D8E7-4C09-BF2D0D6BE6F4}" dt="2024-09-24T14:32:41.342" v="160" actId="1076"/>
      <pc:docMkLst>
        <pc:docMk/>
      </pc:docMkLst>
      <pc:sldChg chg="modSp">
        <pc:chgData name="Chaffin,Melissa" userId="S::chaffin_m@cde.state.co.us::21f0136b-23e1-4eef-9c4f-f29e4cc3ac56" providerId="AD" clId="Web-{720AD878-97DB-D8E7-4C09-BF2D0D6BE6F4}" dt="2024-09-24T14:25:39.107" v="3"/>
        <pc:sldMkLst>
          <pc:docMk/>
          <pc:sldMk cId="840969988" sldId="5602"/>
        </pc:sldMkLst>
      </pc:sldChg>
      <pc:sldChg chg="addSp modSp">
        <pc:chgData name="Chaffin,Melissa" userId="S::chaffin_m@cde.state.co.us::21f0136b-23e1-4eef-9c4f-f29e4cc3ac56" providerId="AD" clId="Web-{720AD878-97DB-D8E7-4C09-BF2D0D6BE6F4}" dt="2024-09-24T14:32:41.342" v="160" actId="1076"/>
        <pc:sldMkLst>
          <pc:docMk/>
          <pc:sldMk cId="1016378890" sldId="5604"/>
        </pc:sldMkLst>
      </pc:sldChg>
      <pc:sldChg chg="addSp modSp">
        <pc:chgData name="Chaffin,Melissa" userId="S::chaffin_m@cde.state.co.us::21f0136b-23e1-4eef-9c4f-f29e4cc3ac56" providerId="AD" clId="Web-{720AD878-97DB-D8E7-4C09-BF2D0D6BE6F4}" dt="2024-09-24T14:32:15.451" v="157" actId="1076"/>
        <pc:sldMkLst>
          <pc:docMk/>
          <pc:sldMk cId="2592141677" sldId="5605"/>
        </pc:sldMkLst>
      </pc:sldChg>
      <pc:sldChg chg="del">
        <pc:chgData name="Chaffin,Melissa" userId="S::chaffin_m@cde.state.co.us::21f0136b-23e1-4eef-9c4f-f29e4cc3ac56" providerId="AD" clId="Web-{720AD878-97DB-D8E7-4C09-BF2D0D6BE6F4}" dt="2024-09-24T14:29:43.232" v="138"/>
        <pc:sldMkLst>
          <pc:docMk/>
          <pc:sldMk cId="3530695552" sldId="5606"/>
        </pc:sldMkLst>
      </pc:sldChg>
      <pc:sldChg chg="del">
        <pc:chgData name="Chaffin,Melissa" userId="S::chaffin_m@cde.state.co.us::21f0136b-23e1-4eef-9c4f-f29e4cc3ac56" providerId="AD" clId="Web-{720AD878-97DB-D8E7-4C09-BF2D0D6BE6F4}" dt="2024-09-24T14:29:49.326" v="139"/>
        <pc:sldMkLst>
          <pc:docMk/>
          <pc:sldMk cId="1020133488" sldId="5607"/>
        </pc:sldMkLst>
      </pc:sldChg>
      <pc:sldChg chg="del">
        <pc:chgData name="Chaffin,Melissa" userId="S::chaffin_m@cde.state.co.us::21f0136b-23e1-4eef-9c4f-f29e4cc3ac56" providerId="AD" clId="Web-{720AD878-97DB-D8E7-4C09-BF2D0D6BE6F4}" dt="2024-09-24T14:32:26.998" v="158"/>
        <pc:sldMkLst>
          <pc:docMk/>
          <pc:sldMk cId="2760380853" sldId="5608"/>
        </pc:sldMkLst>
      </pc:sldChg>
      <pc:sldChg chg="del">
        <pc:chgData name="Chaffin,Melissa" userId="S::chaffin_m@cde.state.co.us::21f0136b-23e1-4eef-9c4f-f29e4cc3ac56" providerId="AD" clId="Web-{720AD878-97DB-D8E7-4C09-BF2D0D6BE6F4}" dt="2024-09-24T14:31:14.029" v="145"/>
        <pc:sldMkLst>
          <pc:docMk/>
          <pc:sldMk cId="1226889934" sldId="5609"/>
        </pc:sldMkLst>
      </pc:sldChg>
    </pc:docChg>
  </pc:docChgLst>
  <pc:docChgLst>
    <pc:chgData name="Ward, Reagan" userId="27291eb4-8241-4961-9e69-8c66e34cc5b0" providerId="ADAL" clId="{8133E9E3-4430-4705-A0CF-C632368F69FB}"/>
    <pc:docChg chg="custSel addSld delSld modSld">
      <pc:chgData name="Ward, Reagan" userId="27291eb4-8241-4961-9e69-8c66e34cc5b0" providerId="ADAL" clId="{8133E9E3-4430-4705-A0CF-C632368F69FB}" dt="2024-10-24T13:55:07.283" v="332" actId="13244"/>
      <pc:docMkLst>
        <pc:docMk/>
      </pc:docMkLst>
      <pc:sldChg chg="modSp mod">
        <pc:chgData name="Ward, Reagan" userId="27291eb4-8241-4961-9e69-8c66e34cc5b0" providerId="ADAL" clId="{8133E9E3-4430-4705-A0CF-C632368F69FB}" dt="2024-10-23T18:31:22.178" v="200" actId="1076"/>
        <pc:sldMkLst>
          <pc:docMk/>
          <pc:sldMk cId="3409998740" sldId="5502"/>
        </pc:sldMkLst>
      </pc:sldChg>
      <pc:sldChg chg="modSp mod">
        <pc:chgData name="Ward, Reagan" userId="27291eb4-8241-4961-9e69-8c66e34cc5b0" providerId="ADAL" clId="{8133E9E3-4430-4705-A0CF-C632368F69FB}" dt="2024-10-23T18:23:16.065" v="34" actId="20577"/>
        <pc:sldMkLst>
          <pc:docMk/>
          <pc:sldMk cId="4188670183" sldId="5621"/>
        </pc:sldMkLst>
      </pc:sldChg>
      <pc:sldChg chg="del">
        <pc:chgData name="Ward, Reagan" userId="27291eb4-8241-4961-9e69-8c66e34cc5b0" providerId="ADAL" clId="{8133E9E3-4430-4705-A0CF-C632368F69FB}" dt="2024-10-23T18:23:43.176" v="36" actId="47"/>
        <pc:sldMkLst>
          <pc:docMk/>
          <pc:sldMk cId="3507505468" sldId="5647"/>
        </pc:sldMkLst>
      </pc:sldChg>
      <pc:sldChg chg="modSp mod">
        <pc:chgData name="Ward, Reagan" userId="27291eb4-8241-4961-9e69-8c66e34cc5b0" providerId="ADAL" clId="{8133E9E3-4430-4705-A0CF-C632368F69FB}" dt="2024-10-23T18:33:35.797" v="323" actId="20577"/>
        <pc:sldMkLst>
          <pc:docMk/>
          <pc:sldMk cId="500438566" sldId="5672"/>
        </pc:sldMkLst>
        <pc:graphicFrameChg chg="mod modGraphic">
          <ac:chgData name="Ward, Reagan" userId="27291eb4-8241-4961-9e69-8c66e34cc5b0" providerId="ADAL" clId="{8133E9E3-4430-4705-A0CF-C632368F69FB}" dt="2024-10-23T18:33:35.797" v="323" actId="20577"/>
          <ac:graphicFrameMkLst>
            <pc:docMk/>
            <pc:sldMk cId="500438566" sldId="5672"/>
            <ac:graphicFrameMk id="5" creationId="{5E4612F7-68C6-57CA-E918-38EF641F73CF}"/>
          </ac:graphicFrameMkLst>
        </pc:graphicFrameChg>
      </pc:sldChg>
      <pc:sldChg chg="del">
        <pc:chgData name="Ward, Reagan" userId="27291eb4-8241-4961-9e69-8c66e34cc5b0" providerId="ADAL" clId="{8133E9E3-4430-4705-A0CF-C632368F69FB}" dt="2024-10-23T18:24:16.469" v="37" actId="47"/>
        <pc:sldMkLst>
          <pc:docMk/>
          <pc:sldMk cId="255215457" sldId="5673"/>
        </pc:sldMkLst>
      </pc:sldChg>
      <pc:sldChg chg="del">
        <pc:chgData name="Ward, Reagan" userId="27291eb4-8241-4961-9e69-8c66e34cc5b0" providerId="ADAL" clId="{8133E9E3-4430-4705-A0CF-C632368F69FB}" dt="2024-10-23T18:24:17.111" v="38" actId="47"/>
        <pc:sldMkLst>
          <pc:docMk/>
          <pc:sldMk cId="1333253096" sldId="5674"/>
        </pc:sldMkLst>
      </pc:sldChg>
      <pc:sldChg chg="addSp delSp modSp new mod modClrScheme chgLayout">
        <pc:chgData name="Ward, Reagan" userId="27291eb4-8241-4961-9e69-8c66e34cc5b0" providerId="ADAL" clId="{8133E9E3-4430-4705-A0CF-C632368F69FB}" dt="2024-10-23T18:28:53.962" v="179" actId="27636"/>
        <pc:sldMkLst>
          <pc:docMk/>
          <pc:sldMk cId="3199639070" sldId="5678"/>
        </pc:sldMkLst>
      </pc:sldChg>
      <pc:sldChg chg="addSp delSp modSp new mod">
        <pc:chgData name="Ward, Reagan" userId="27291eb4-8241-4961-9e69-8c66e34cc5b0" providerId="ADAL" clId="{8133E9E3-4430-4705-A0CF-C632368F69FB}" dt="2024-10-23T19:51:26.174" v="326" actId="13926"/>
        <pc:sldMkLst>
          <pc:docMk/>
          <pc:sldMk cId="646360203" sldId="5679"/>
        </pc:sldMkLst>
      </pc:sldChg>
      <pc:sldChg chg="addSp delSp modSp new mod modClrScheme chgLayout">
        <pc:chgData name="Ward, Reagan" userId="27291eb4-8241-4961-9e69-8c66e34cc5b0" providerId="ADAL" clId="{8133E9E3-4430-4705-A0CF-C632368F69FB}" dt="2024-10-23T18:30:54.099" v="198" actId="1076"/>
        <pc:sldMkLst>
          <pc:docMk/>
          <pc:sldMk cId="649355038" sldId="5680"/>
        </pc:sldMkLst>
      </pc:sldChg>
      <pc:sldChg chg="addSp delSp modSp new mod">
        <pc:chgData name="Ward, Reagan" userId="27291eb4-8241-4961-9e69-8c66e34cc5b0" providerId="ADAL" clId="{8133E9E3-4430-4705-A0CF-C632368F69FB}" dt="2024-10-23T19:56:07.067" v="330" actId="14100"/>
        <pc:sldMkLst>
          <pc:docMk/>
          <pc:sldMk cId="18737908" sldId="5681"/>
        </pc:sldMkLst>
      </pc:sldChg>
      <pc:sldChg chg="modSp mod">
        <pc:chgData name="Ward, Reagan" userId="27291eb4-8241-4961-9e69-8c66e34cc5b0" providerId="ADAL" clId="{8133E9E3-4430-4705-A0CF-C632368F69FB}" dt="2024-10-24T13:55:07.283" v="332" actId="13244"/>
        <pc:sldMkLst>
          <pc:docMk/>
          <pc:sldMk cId="3114952086" sldId="5682"/>
        </pc:sldMkLst>
        <pc:spChg chg="ord">
          <ac:chgData name="Ward, Reagan" userId="27291eb4-8241-4961-9e69-8c66e34cc5b0" providerId="ADAL" clId="{8133E9E3-4430-4705-A0CF-C632368F69FB}" dt="2024-10-24T13:55:07.283" v="332" actId="13244"/>
          <ac:spMkLst>
            <pc:docMk/>
            <pc:sldMk cId="3114952086" sldId="5682"/>
            <ac:spMk id="6" creationId="{08F701CC-4B4E-EEED-47AA-5B828F50A2EE}"/>
          </ac:spMkLst>
        </pc:spChg>
      </pc:sldChg>
    </pc:docChg>
  </pc:docChgLst>
  <pc:docChgLst>
    <pc:chgData name="Gudka, Dawna" userId="823cceae-331b-41d6-9a63-34ad6d1db55c" providerId="ADAL" clId="{F9252A39-FB54-448D-ADAC-7F6E67B613FB}"/>
    <pc:docChg chg="undo custSel addSld delSld modSld sldOrd">
      <pc:chgData name="Gudka, Dawna" userId="823cceae-331b-41d6-9a63-34ad6d1db55c" providerId="ADAL" clId="{F9252A39-FB54-448D-ADAC-7F6E67B613FB}" dt="2024-06-27T14:30:42.447" v="1668" actId="20577"/>
      <pc:docMkLst>
        <pc:docMk/>
      </pc:docMkLst>
      <pc:sldChg chg="delSp modSp mod ord">
        <pc:chgData name="Gudka, Dawna" userId="823cceae-331b-41d6-9a63-34ad6d1db55c" providerId="ADAL" clId="{F9252A39-FB54-448D-ADAC-7F6E67B613FB}" dt="2024-06-26T15:16:39.443" v="377"/>
        <pc:sldMkLst>
          <pc:docMk/>
          <pc:sldMk cId="880479634" sldId="301"/>
        </pc:sldMkLst>
      </pc:sldChg>
      <pc:sldChg chg="modSp mod ord">
        <pc:chgData name="Gudka, Dawna" userId="823cceae-331b-41d6-9a63-34ad6d1db55c" providerId="ADAL" clId="{F9252A39-FB54-448D-ADAC-7F6E67B613FB}" dt="2024-06-26T15:18:06.232" v="466" actId="20577"/>
        <pc:sldMkLst>
          <pc:docMk/>
          <pc:sldMk cId="1875050879" sldId="5451"/>
        </pc:sldMkLst>
      </pc:sldChg>
      <pc:sldChg chg="delSp modSp mod ord">
        <pc:chgData name="Gudka, Dawna" userId="823cceae-331b-41d6-9a63-34ad6d1db55c" providerId="ADAL" clId="{F9252A39-FB54-448D-ADAC-7F6E67B613FB}" dt="2024-06-26T15:16:39.443" v="377"/>
        <pc:sldMkLst>
          <pc:docMk/>
          <pc:sldMk cId="1360257167" sldId="5453"/>
        </pc:sldMkLst>
      </pc:sldChg>
      <pc:sldChg chg="del">
        <pc:chgData name="Gudka, Dawna" userId="823cceae-331b-41d6-9a63-34ad6d1db55c" providerId="ADAL" clId="{F9252A39-FB54-448D-ADAC-7F6E67B613FB}" dt="2024-06-26T15:15:40.053" v="331" actId="2696"/>
        <pc:sldMkLst>
          <pc:docMk/>
          <pc:sldMk cId="575234820" sldId="5463"/>
        </pc:sldMkLst>
      </pc:sldChg>
      <pc:sldChg chg="modSp mod">
        <pc:chgData name="Gudka, Dawna" userId="823cceae-331b-41d6-9a63-34ad6d1db55c" providerId="ADAL" clId="{F9252A39-FB54-448D-ADAC-7F6E67B613FB}" dt="2024-06-26T17:37:17.487" v="1188" actId="27636"/>
        <pc:sldMkLst>
          <pc:docMk/>
          <pc:sldMk cId="2968826480" sldId="5465"/>
        </pc:sldMkLst>
      </pc:sldChg>
      <pc:sldChg chg="addSp delSp modSp mod">
        <pc:chgData name="Gudka, Dawna" userId="823cceae-331b-41d6-9a63-34ad6d1db55c" providerId="ADAL" clId="{F9252A39-FB54-448D-ADAC-7F6E67B613FB}" dt="2024-06-27T01:59:41.443" v="1637" actId="13244"/>
        <pc:sldMkLst>
          <pc:docMk/>
          <pc:sldMk cId="3774009915" sldId="5467"/>
        </pc:sldMkLst>
      </pc:sldChg>
      <pc:sldChg chg="ord">
        <pc:chgData name="Gudka, Dawna" userId="823cceae-331b-41d6-9a63-34ad6d1db55c" providerId="ADAL" clId="{F9252A39-FB54-448D-ADAC-7F6E67B613FB}" dt="2024-06-26T17:40:54.587" v="1190"/>
        <pc:sldMkLst>
          <pc:docMk/>
          <pc:sldMk cId="925303632" sldId="5468"/>
        </pc:sldMkLst>
      </pc:sldChg>
      <pc:sldChg chg="del">
        <pc:chgData name="Gudka, Dawna" userId="823cceae-331b-41d6-9a63-34ad6d1db55c" providerId="ADAL" clId="{F9252A39-FB54-448D-ADAC-7F6E67B613FB}" dt="2024-06-26T15:16:21.063" v="375" actId="2696"/>
        <pc:sldMkLst>
          <pc:docMk/>
          <pc:sldMk cId="2147676918" sldId="5471"/>
        </pc:sldMkLst>
      </pc:sldChg>
      <pc:sldChg chg="modSp mod">
        <pc:chgData name="Gudka, Dawna" userId="823cceae-331b-41d6-9a63-34ad6d1db55c" providerId="ADAL" clId="{F9252A39-FB54-448D-ADAC-7F6E67B613FB}" dt="2024-06-26T15:17:15.266" v="422" actId="20577"/>
        <pc:sldMkLst>
          <pc:docMk/>
          <pc:sldMk cId="4010777175" sldId="5471"/>
        </pc:sldMkLst>
      </pc:sldChg>
      <pc:sldChg chg="del">
        <pc:chgData name="Gudka, Dawna" userId="823cceae-331b-41d6-9a63-34ad6d1db55c" providerId="ADAL" clId="{F9252A39-FB54-448D-ADAC-7F6E67B613FB}" dt="2024-06-26T15:16:21.063" v="375" actId="2696"/>
        <pc:sldMkLst>
          <pc:docMk/>
          <pc:sldMk cId="1526248414" sldId="5472"/>
        </pc:sldMkLst>
      </pc:sldChg>
      <pc:sldChg chg="modSp mod">
        <pc:chgData name="Gudka, Dawna" userId="823cceae-331b-41d6-9a63-34ad6d1db55c" providerId="ADAL" clId="{F9252A39-FB54-448D-ADAC-7F6E67B613FB}" dt="2024-06-27T14:30:42.447" v="1668" actId="20577"/>
        <pc:sldMkLst>
          <pc:docMk/>
          <pc:sldMk cId="3839312819" sldId="5472"/>
        </pc:sldMkLst>
      </pc:sldChg>
      <pc:sldChg chg="modSp mod">
        <pc:chgData name="Gudka, Dawna" userId="823cceae-331b-41d6-9a63-34ad6d1db55c" providerId="ADAL" clId="{F9252A39-FB54-448D-ADAC-7F6E67B613FB}" dt="2024-06-26T15:18:25.903" v="519" actId="20577"/>
        <pc:sldMkLst>
          <pc:docMk/>
          <pc:sldMk cId="2348164026" sldId="5474"/>
        </pc:sldMkLst>
      </pc:sldChg>
      <pc:sldChg chg="modSp mod">
        <pc:chgData name="Gudka, Dawna" userId="823cceae-331b-41d6-9a63-34ad6d1db55c" providerId="ADAL" clId="{F9252A39-FB54-448D-ADAC-7F6E67B613FB}" dt="2024-06-26T15:18:40.327" v="549" actId="20577"/>
        <pc:sldMkLst>
          <pc:docMk/>
          <pc:sldMk cId="719504100" sldId="5477"/>
        </pc:sldMkLst>
      </pc:sldChg>
      <pc:sldChg chg="addSp delSp modSp add mod ord">
        <pc:chgData name="Gudka, Dawna" userId="823cceae-331b-41d6-9a63-34ad6d1db55c" providerId="ADAL" clId="{F9252A39-FB54-448D-ADAC-7F6E67B613FB}" dt="2024-06-27T02:00:35.238" v="1643" actId="962"/>
        <pc:sldMkLst>
          <pc:docMk/>
          <pc:sldMk cId="1765433899" sldId="5480"/>
        </pc:sldMkLst>
      </pc:sldChg>
      <pc:sldChg chg="del">
        <pc:chgData name="Gudka, Dawna" userId="823cceae-331b-41d6-9a63-34ad6d1db55c" providerId="ADAL" clId="{F9252A39-FB54-448D-ADAC-7F6E67B613FB}" dt="2024-06-26T15:18:54.070" v="550" actId="2696"/>
        <pc:sldMkLst>
          <pc:docMk/>
          <pc:sldMk cId="3582102482" sldId="5480"/>
        </pc:sldMkLst>
      </pc:sldChg>
      <pc:sldChg chg="addSp delSp modSp add mod ord">
        <pc:chgData name="Gudka, Dawna" userId="823cceae-331b-41d6-9a63-34ad6d1db55c" providerId="ADAL" clId="{F9252A39-FB54-448D-ADAC-7F6E67B613FB}" dt="2024-06-27T01:59:57.296" v="1639" actId="13244"/>
        <pc:sldMkLst>
          <pc:docMk/>
          <pc:sldMk cId="2102237971" sldId="5481"/>
        </pc:sldMkLst>
      </pc:sldChg>
      <pc:sldChg chg="del">
        <pc:chgData name="Gudka, Dawna" userId="823cceae-331b-41d6-9a63-34ad6d1db55c" providerId="ADAL" clId="{F9252A39-FB54-448D-ADAC-7F6E67B613FB}" dt="2024-06-26T15:18:54.070" v="550" actId="2696"/>
        <pc:sldMkLst>
          <pc:docMk/>
          <pc:sldMk cId="4245841880" sldId="5481"/>
        </pc:sldMkLst>
      </pc:sldChg>
      <pc:sldChg chg="delSp add del mod ord">
        <pc:chgData name="Gudka, Dawna" userId="823cceae-331b-41d6-9a63-34ad6d1db55c" providerId="ADAL" clId="{F9252A39-FB54-448D-ADAC-7F6E67B613FB}" dt="2024-06-26T15:43:23.877" v="1142" actId="2696"/>
        <pc:sldMkLst>
          <pc:docMk/>
          <pc:sldMk cId="416512633" sldId="5482"/>
        </pc:sldMkLst>
      </pc:sldChg>
      <pc:sldChg chg="del">
        <pc:chgData name="Gudka, Dawna" userId="823cceae-331b-41d6-9a63-34ad6d1db55c" providerId="ADAL" clId="{F9252A39-FB54-448D-ADAC-7F6E67B613FB}" dt="2024-06-26T15:18:54.070" v="550" actId="2696"/>
        <pc:sldMkLst>
          <pc:docMk/>
          <pc:sldMk cId="963629376" sldId="5482"/>
        </pc:sldMkLst>
      </pc:sldChg>
      <pc:sldChg chg="del">
        <pc:chgData name="Gudka, Dawna" userId="823cceae-331b-41d6-9a63-34ad6d1db55c" providerId="ADAL" clId="{F9252A39-FB54-448D-ADAC-7F6E67B613FB}" dt="2024-06-26T15:19:01.837" v="551" actId="2696"/>
        <pc:sldMkLst>
          <pc:docMk/>
          <pc:sldMk cId="2576373357" sldId="5483"/>
        </pc:sldMkLst>
      </pc:sldChg>
      <pc:sldChg chg="del">
        <pc:chgData name="Gudka, Dawna" userId="823cceae-331b-41d6-9a63-34ad6d1db55c" providerId="ADAL" clId="{F9252A39-FB54-448D-ADAC-7F6E67B613FB}" dt="2024-06-26T15:19:01.837" v="551" actId="2696"/>
        <pc:sldMkLst>
          <pc:docMk/>
          <pc:sldMk cId="4272203687" sldId="5484"/>
        </pc:sldMkLst>
      </pc:sldChg>
      <pc:sldChg chg="del">
        <pc:chgData name="Gudka, Dawna" userId="823cceae-331b-41d6-9a63-34ad6d1db55c" providerId="ADAL" clId="{F9252A39-FB54-448D-ADAC-7F6E67B613FB}" dt="2024-06-26T15:19:01.837" v="551" actId="2696"/>
        <pc:sldMkLst>
          <pc:docMk/>
          <pc:sldMk cId="2372991305" sldId="5485"/>
        </pc:sldMkLst>
      </pc:sldChg>
    </pc:docChg>
  </pc:docChgLst>
  <pc:docChgLst>
    <pc:chgData name="Ward, Reagan" userId="27291eb4-8241-4961-9e69-8c66e34cc5b0" providerId="ADAL" clId="{B9900B91-434D-43FF-BF60-5E1D999FDE4E}"/>
    <pc:docChg chg="custSel delSld modSld">
      <pc:chgData name="Ward, Reagan" userId="27291eb4-8241-4961-9e69-8c66e34cc5b0" providerId="ADAL" clId="{B9900B91-434D-43FF-BF60-5E1D999FDE4E}" dt="2024-11-21T03:06:48.654" v="43" actId="14100"/>
      <pc:docMkLst>
        <pc:docMk/>
      </pc:docMkLst>
      <pc:sldChg chg="modSp mod">
        <pc:chgData name="Ward, Reagan" userId="27291eb4-8241-4961-9e69-8c66e34cc5b0" providerId="ADAL" clId="{B9900B91-434D-43FF-BF60-5E1D999FDE4E}" dt="2024-11-18T15:58:31.301" v="1" actId="20577"/>
        <pc:sldMkLst>
          <pc:docMk/>
          <pc:sldMk cId="3044915438" sldId="256"/>
        </pc:sldMkLst>
        <pc:spChg chg="mod">
          <ac:chgData name="Ward, Reagan" userId="27291eb4-8241-4961-9e69-8c66e34cc5b0" providerId="ADAL" clId="{B9900B91-434D-43FF-BF60-5E1D999FDE4E}" dt="2024-11-18T15:58:31.301" v="1" actId="20577"/>
          <ac:spMkLst>
            <pc:docMk/>
            <pc:sldMk cId="3044915438" sldId="256"/>
            <ac:spMk id="2" creationId="{00000000-0000-0000-0000-000000000000}"/>
          </ac:spMkLst>
        </pc:spChg>
      </pc:sldChg>
      <pc:sldChg chg="modSp mod">
        <pc:chgData name="Ward, Reagan" userId="27291eb4-8241-4961-9e69-8c66e34cc5b0" providerId="ADAL" clId="{B9900B91-434D-43FF-BF60-5E1D999FDE4E}" dt="2024-11-21T03:06:48.654" v="43" actId="14100"/>
        <pc:sldMkLst>
          <pc:docMk/>
          <pc:sldMk cId="799171963" sldId="5691"/>
        </pc:sldMkLst>
      </pc:sldChg>
      <pc:sldChg chg="del">
        <pc:chgData name="Ward, Reagan" userId="27291eb4-8241-4961-9e69-8c66e34cc5b0" providerId="ADAL" clId="{B9900B91-434D-43FF-BF60-5E1D999FDE4E}" dt="2024-11-21T03:06:19.875" v="41" actId="47"/>
        <pc:sldMkLst>
          <pc:docMk/>
          <pc:sldMk cId="1834267042" sldId="5693"/>
        </pc:sldMkLst>
      </pc:sldChg>
      <pc:sldChg chg="modSp mod">
        <pc:chgData name="Ward, Reagan" userId="27291eb4-8241-4961-9e69-8c66e34cc5b0" providerId="ADAL" clId="{B9900B91-434D-43FF-BF60-5E1D999FDE4E}" dt="2024-11-18T15:59:50.383" v="40" actId="2165"/>
        <pc:sldMkLst>
          <pc:docMk/>
          <pc:sldMk cId="1006896488" sldId="5705"/>
        </pc:sldMkLst>
      </pc:sldChg>
    </pc:docChg>
  </pc:docChgLst>
  <pc:docChgLst>
    <pc:chgData name="Wenzel, Brooke" userId="672bf8d3-b15b-4e02-a6d1-39319a0df09b" providerId="ADAL" clId="{7AF7DDD8-15B1-44AF-8058-2507979F5459}"/>
    <pc:docChg chg="custSel modSld">
      <pc:chgData name="Wenzel, Brooke" userId="672bf8d3-b15b-4e02-a6d1-39319a0df09b" providerId="ADAL" clId="{7AF7DDD8-15B1-44AF-8058-2507979F5459}" dt="2024-12-12T14:20:17.741" v="128" actId="20577"/>
      <pc:docMkLst>
        <pc:docMk/>
      </pc:docMkLst>
      <pc:sldChg chg="modSp mod">
        <pc:chgData name="Wenzel, Brooke" userId="672bf8d3-b15b-4e02-a6d1-39319a0df09b" providerId="ADAL" clId="{7AF7DDD8-15B1-44AF-8058-2507979F5459}" dt="2024-12-12T14:19:26.388" v="110" actId="27636"/>
        <pc:sldMkLst>
          <pc:docMk/>
          <pc:sldMk cId="1529755073" sldId="5611"/>
        </pc:sldMkLst>
        <pc:spChg chg="mod">
          <ac:chgData name="Wenzel, Brooke" userId="672bf8d3-b15b-4e02-a6d1-39319a0df09b" providerId="ADAL" clId="{7AF7DDD8-15B1-44AF-8058-2507979F5459}" dt="2024-12-12T14:19:26.388" v="110" actId="27636"/>
          <ac:spMkLst>
            <pc:docMk/>
            <pc:sldMk cId="1529755073" sldId="5611"/>
            <ac:spMk id="3" creationId="{00000000-0000-0000-0000-000000000000}"/>
          </ac:spMkLst>
        </pc:spChg>
      </pc:sldChg>
    </pc:docChg>
  </pc:docChgLst>
  <pc:docChgLst>
    <pc:chgData name="Gudka, Dawna" userId="823cceae-331b-41d6-9a63-34ad6d1db55c" providerId="ADAL" clId="{CD6F6B6F-6C35-403B-957B-013543E5ABEC}"/>
    <pc:docChg chg="undo custSel modSld">
      <pc:chgData name="Gudka, Dawna" userId="823cceae-331b-41d6-9a63-34ad6d1db55c" providerId="ADAL" clId="{CD6F6B6F-6C35-403B-957B-013543E5ABEC}" dt="2024-10-24T03:12:50.591" v="72" actId="2"/>
      <pc:docMkLst>
        <pc:docMk/>
      </pc:docMkLst>
      <pc:sldChg chg="modSp mod">
        <pc:chgData name="Gudka, Dawna" userId="823cceae-331b-41d6-9a63-34ad6d1db55c" providerId="ADAL" clId="{CD6F6B6F-6C35-403B-957B-013543E5ABEC}" dt="2024-10-24T03:10:49.285" v="71"/>
        <pc:sldMkLst>
          <pc:docMk/>
          <pc:sldMk cId="1037917088" sldId="5098"/>
        </pc:sldMkLst>
        <pc:graphicFrameChg chg="mod modGraphic">
          <ac:chgData name="Gudka, Dawna" userId="823cceae-331b-41d6-9a63-34ad6d1db55c" providerId="ADAL" clId="{CD6F6B6F-6C35-403B-957B-013543E5ABEC}" dt="2024-10-24T03:10:49.285" v="71"/>
          <ac:graphicFrameMkLst>
            <pc:docMk/>
            <pc:sldMk cId="1037917088" sldId="5098"/>
            <ac:graphicFrameMk id="5" creationId="{5E4612F7-68C6-57CA-E918-38EF641F73CF}"/>
          </ac:graphicFrameMkLst>
        </pc:graphicFrameChg>
      </pc:sldChg>
      <pc:sldChg chg="modSp mod">
        <pc:chgData name="Gudka, Dawna" userId="823cceae-331b-41d6-9a63-34ad6d1db55c" providerId="ADAL" clId="{CD6F6B6F-6C35-403B-957B-013543E5ABEC}" dt="2024-10-24T03:12:50.591" v="72" actId="2"/>
        <pc:sldMkLst>
          <pc:docMk/>
          <pc:sldMk cId="4247325259" sldId="5541"/>
        </pc:sldMkLst>
      </pc:sldChg>
    </pc:docChg>
  </pc:docChgLst>
  <pc:docChgLst>
    <pc:chgData name="Rhodes, Tara" userId="S::rhodes_t@cde.state.co.us::566307b0-1e17-4826-87e1-0feb85a922f2" providerId="AD" clId="Web-{DC9FC120-8A6E-1AC7-E820-1737C288796C}"/>
    <pc:docChg chg="modSld">
      <pc:chgData name="Rhodes, Tara" userId="S::rhodes_t@cde.state.co.us::566307b0-1e17-4826-87e1-0feb85a922f2" providerId="AD" clId="Web-{DC9FC120-8A6E-1AC7-E820-1737C288796C}" dt="2024-09-25T21:55:29.584" v="954" actId="20577"/>
      <pc:docMkLst>
        <pc:docMk/>
      </pc:docMkLst>
      <pc:sldChg chg="modSp">
        <pc:chgData name="Rhodes, Tara" userId="S::rhodes_t@cde.state.co.us::566307b0-1e17-4826-87e1-0feb85a922f2" providerId="AD" clId="Web-{DC9FC120-8A6E-1AC7-E820-1737C288796C}" dt="2024-09-25T21:48:29.282" v="285" actId="14100"/>
        <pc:sldMkLst>
          <pc:docMk/>
          <pc:sldMk cId="2941160506" sldId="5629"/>
        </pc:sldMkLst>
        <pc:spChg chg="mod">
          <ac:chgData name="Rhodes, Tara" userId="S::rhodes_t@cde.state.co.us::566307b0-1e17-4826-87e1-0feb85a922f2" providerId="AD" clId="Web-{DC9FC120-8A6E-1AC7-E820-1737C288796C}" dt="2024-09-25T21:48:29.282" v="285" actId="14100"/>
          <ac:spMkLst>
            <pc:docMk/>
            <pc:sldMk cId="2941160506" sldId="5629"/>
            <ac:spMk id="3" creationId="{5A9BB543-5D67-BC87-25ED-FC06775BBB28}"/>
          </ac:spMkLst>
        </pc:spChg>
        <pc:spChg chg="mod">
          <ac:chgData name="Rhodes, Tara" userId="S::rhodes_t@cde.state.co.us::566307b0-1e17-4826-87e1-0feb85a922f2" providerId="AD" clId="Web-{DC9FC120-8A6E-1AC7-E820-1737C288796C}" dt="2024-09-25T21:47:36.625" v="211" actId="20577"/>
          <ac:spMkLst>
            <pc:docMk/>
            <pc:sldMk cId="2941160506" sldId="5629"/>
            <ac:spMk id="8" creationId="{F9E10FBC-7C85-4971-B39F-B279291C15BB}"/>
          </ac:spMkLst>
        </pc:spChg>
      </pc:sldChg>
      <pc:sldChg chg="addSp modSp">
        <pc:chgData name="Rhodes, Tara" userId="S::rhodes_t@cde.state.co.us::566307b0-1e17-4826-87e1-0feb85a922f2" providerId="AD" clId="Web-{DC9FC120-8A6E-1AC7-E820-1737C288796C}" dt="2024-09-25T21:55:29.584" v="954" actId="20577"/>
        <pc:sldMkLst>
          <pc:docMk/>
          <pc:sldMk cId="1682249711" sldId="5636"/>
        </pc:sldMkLst>
      </pc:sldChg>
    </pc:docChg>
  </pc:docChgLst>
  <pc:docChgLst>
    <pc:chgData name="Ward, Reagan" userId="27291eb4-8241-4961-9e69-8c66e34cc5b0" providerId="ADAL" clId="{9A1F80BB-99BC-4974-ACA8-22349E4197FB}"/>
    <pc:docChg chg="undo custSel addSld delSld modSld">
      <pc:chgData name="Ward, Reagan" userId="27291eb4-8241-4961-9e69-8c66e34cc5b0" providerId="ADAL" clId="{9A1F80BB-99BC-4974-ACA8-22349E4197FB}" dt="2024-10-10T14:24:57.861" v="2101" actId="122"/>
      <pc:docMkLst>
        <pc:docMk/>
      </pc:docMkLst>
      <pc:sldChg chg="addSp delSp modSp mod chgLayout">
        <pc:chgData name="Ward, Reagan" userId="27291eb4-8241-4961-9e69-8c66e34cc5b0" providerId="ADAL" clId="{9A1F80BB-99BC-4974-ACA8-22349E4197FB}" dt="2024-10-10T01:06:31.489" v="2042" actId="20577"/>
        <pc:sldMkLst>
          <pc:docMk/>
          <pc:sldMk cId="1546650072" sldId="4525"/>
        </pc:sldMkLst>
      </pc:sldChg>
      <pc:sldChg chg="modSp mod">
        <pc:chgData name="Ward, Reagan" userId="27291eb4-8241-4961-9e69-8c66e34cc5b0" providerId="ADAL" clId="{9A1F80BB-99BC-4974-ACA8-22349E4197FB}" dt="2024-10-10T00:56:40.655" v="1543" actId="20577"/>
        <pc:sldMkLst>
          <pc:docMk/>
          <pc:sldMk cId="3771905201" sldId="4955"/>
        </pc:sldMkLst>
      </pc:sldChg>
      <pc:sldChg chg="modSp mod">
        <pc:chgData name="Ward, Reagan" userId="27291eb4-8241-4961-9e69-8c66e34cc5b0" providerId="ADAL" clId="{9A1F80BB-99BC-4974-ACA8-22349E4197FB}" dt="2024-10-10T01:07:32.411" v="2064" actId="20577"/>
        <pc:sldMkLst>
          <pc:docMk/>
          <pc:sldMk cId="4183919787" sldId="5028"/>
        </pc:sldMkLst>
      </pc:sldChg>
      <pc:sldChg chg="modSp mod">
        <pc:chgData name="Ward, Reagan" userId="27291eb4-8241-4961-9e69-8c66e34cc5b0" providerId="ADAL" clId="{9A1F80BB-99BC-4974-ACA8-22349E4197FB}" dt="2024-10-10T01:07:50.703" v="2094" actId="20577"/>
        <pc:sldMkLst>
          <pc:docMk/>
          <pc:sldMk cId="312004372" sldId="5524"/>
        </pc:sldMkLst>
      </pc:sldChg>
      <pc:sldChg chg="modSp mod">
        <pc:chgData name="Ward, Reagan" userId="27291eb4-8241-4961-9e69-8c66e34cc5b0" providerId="ADAL" clId="{9A1F80BB-99BC-4974-ACA8-22349E4197FB}" dt="2024-10-10T00:49:10.319" v="1436" actId="2711"/>
        <pc:sldMkLst>
          <pc:docMk/>
          <pc:sldMk cId="168519829" sldId="5589"/>
        </pc:sldMkLst>
        <pc:spChg chg="mod">
          <ac:chgData name="Ward, Reagan" userId="27291eb4-8241-4961-9e69-8c66e34cc5b0" providerId="ADAL" clId="{9A1F80BB-99BC-4974-ACA8-22349E4197FB}" dt="2024-10-10T00:49:01.828" v="1435" actId="14100"/>
          <ac:spMkLst>
            <pc:docMk/>
            <pc:sldMk cId="168519829" sldId="5589"/>
            <ac:spMk id="2" creationId="{222E4C28-041D-59D2-0291-9738FE10DDD0}"/>
          </ac:spMkLst>
        </pc:spChg>
        <pc:spChg chg="mod">
          <ac:chgData name="Ward, Reagan" userId="27291eb4-8241-4961-9e69-8c66e34cc5b0" providerId="ADAL" clId="{9A1F80BB-99BC-4974-ACA8-22349E4197FB}" dt="2024-10-10T00:49:10.319" v="1436" actId="2711"/>
          <ac:spMkLst>
            <pc:docMk/>
            <pc:sldMk cId="168519829" sldId="5589"/>
            <ac:spMk id="3" creationId="{1C053128-2E61-BD39-9230-D3FF32B16187}"/>
          </ac:spMkLst>
        </pc:spChg>
      </pc:sldChg>
      <pc:sldChg chg="del">
        <pc:chgData name="Ward, Reagan" userId="27291eb4-8241-4961-9e69-8c66e34cc5b0" providerId="ADAL" clId="{9A1F80BB-99BC-4974-ACA8-22349E4197FB}" dt="2024-10-09T21:45:20.840" v="230" actId="47"/>
        <pc:sldMkLst>
          <pc:docMk/>
          <pc:sldMk cId="592794890" sldId="5601"/>
        </pc:sldMkLst>
      </pc:sldChg>
      <pc:sldChg chg="del">
        <pc:chgData name="Ward, Reagan" userId="27291eb4-8241-4961-9e69-8c66e34cc5b0" providerId="ADAL" clId="{9A1F80BB-99BC-4974-ACA8-22349E4197FB}" dt="2024-10-09T21:45:20.840" v="230" actId="47"/>
        <pc:sldMkLst>
          <pc:docMk/>
          <pc:sldMk cId="840969988" sldId="5602"/>
        </pc:sldMkLst>
      </pc:sldChg>
      <pc:sldChg chg="del">
        <pc:chgData name="Ward, Reagan" userId="27291eb4-8241-4961-9e69-8c66e34cc5b0" providerId="ADAL" clId="{9A1F80BB-99BC-4974-ACA8-22349E4197FB}" dt="2024-10-09T21:45:20.840" v="230" actId="47"/>
        <pc:sldMkLst>
          <pc:docMk/>
          <pc:sldMk cId="3108864082" sldId="5603"/>
        </pc:sldMkLst>
      </pc:sldChg>
      <pc:sldChg chg="del">
        <pc:chgData name="Ward, Reagan" userId="27291eb4-8241-4961-9e69-8c66e34cc5b0" providerId="ADAL" clId="{9A1F80BB-99BC-4974-ACA8-22349E4197FB}" dt="2024-10-09T21:45:20.840" v="230" actId="47"/>
        <pc:sldMkLst>
          <pc:docMk/>
          <pc:sldMk cId="1016378890" sldId="5604"/>
        </pc:sldMkLst>
      </pc:sldChg>
      <pc:sldChg chg="del">
        <pc:chgData name="Ward, Reagan" userId="27291eb4-8241-4961-9e69-8c66e34cc5b0" providerId="ADAL" clId="{9A1F80BB-99BC-4974-ACA8-22349E4197FB}" dt="2024-10-09T21:45:20.840" v="230" actId="47"/>
        <pc:sldMkLst>
          <pc:docMk/>
          <pc:sldMk cId="2592141677" sldId="5605"/>
        </pc:sldMkLst>
      </pc:sldChg>
      <pc:sldChg chg="del">
        <pc:chgData name="Ward, Reagan" userId="27291eb4-8241-4961-9e69-8c66e34cc5b0" providerId="ADAL" clId="{9A1F80BB-99BC-4974-ACA8-22349E4197FB}" dt="2024-10-09T21:45:20.840" v="230" actId="47"/>
        <pc:sldMkLst>
          <pc:docMk/>
          <pc:sldMk cId="2353371677" sldId="5610"/>
        </pc:sldMkLst>
      </pc:sldChg>
      <pc:sldChg chg="addSp delSp modSp mod">
        <pc:chgData name="Ward, Reagan" userId="27291eb4-8241-4961-9e69-8c66e34cc5b0" providerId="ADAL" clId="{9A1F80BB-99BC-4974-ACA8-22349E4197FB}" dt="2024-10-09T21:45:33.886" v="233" actId="2165"/>
        <pc:sldMkLst>
          <pc:docMk/>
          <pc:sldMk cId="4188670183" sldId="5621"/>
        </pc:sldMkLst>
      </pc:sldChg>
      <pc:sldChg chg="modSp add mod">
        <pc:chgData name="Ward, Reagan" userId="27291eb4-8241-4961-9e69-8c66e34cc5b0" providerId="ADAL" clId="{9A1F80BB-99BC-4974-ACA8-22349E4197FB}" dt="2024-10-10T01:09:07.280" v="2097" actId="13926"/>
        <pc:sldMkLst>
          <pc:docMk/>
          <pc:sldMk cId="3911264453" sldId="5624"/>
        </pc:sldMkLst>
      </pc:sldChg>
      <pc:sldChg chg="modSp mod">
        <pc:chgData name="Ward, Reagan" userId="27291eb4-8241-4961-9e69-8c66e34cc5b0" providerId="ADAL" clId="{9A1F80BB-99BC-4974-ACA8-22349E4197FB}" dt="2024-10-10T01:07:24.154" v="2055" actId="20577"/>
        <pc:sldMkLst>
          <pc:docMk/>
          <pc:sldMk cId="2017135082" sldId="5626"/>
        </pc:sldMkLst>
      </pc:sldChg>
      <pc:sldChg chg="del">
        <pc:chgData name="Ward, Reagan" userId="27291eb4-8241-4961-9e69-8c66e34cc5b0" providerId="ADAL" clId="{9A1F80BB-99BC-4974-ACA8-22349E4197FB}" dt="2024-10-10T00:59:51.829" v="1586" actId="47"/>
        <pc:sldMkLst>
          <pc:docMk/>
          <pc:sldMk cId="3704019442" sldId="5631"/>
        </pc:sldMkLst>
      </pc:sldChg>
      <pc:sldChg chg="addSp delSp modSp mod chgLayout">
        <pc:chgData name="Ward, Reagan" userId="27291eb4-8241-4961-9e69-8c66e34cc5b0" providerId="ADAL" clId="{9A1F80BB-99BC-4974-ACA8-22349E4197FB}" dt="2024-10-10T01:07:13.078" v="2046" actId="14100"/>
        <pc:sldMkLst>
          <pc:docMk/>
          <pc:sldMk cId="1220290463" sldId="5638"/>
        </pc:sldMkLst>
      </pc:sldChg>
      <pc:sldChg chg="modSp mod">
        <pc:chgData name="Ward, Reagan" userId="27291eb4-8241-4961-9e69-8c66e34cc5b0" providerId="ADAL" clId="{9A1F80BB-99BC-4974-ACA8-22349E4197FB}" dt="2024-10-10T00:57:23.554" v="1550" actId="20577"/>
        <pc:sldMkLst>
          <pc:docMk/>
          <pc:sldMk cId="987153537" sldId="5643"/>
        </pc:sldMkLst>
        <pc:spChg chg="mod">
          <ac:chgData name="Ward, Reagan" userId="27291eb4-8241-4961-9e69-8c66e34cc5b0" providerId="ADAL" clId="{9A1F80BB-99BC-4974-ACA8-22349E4197FB}" dt="2024-10-10T00:57:23.554" v="1550" actId="20577"/>
          <ac:spMkLst>
            <pc:docMk/>
            <pc:sldMk cId="987153537" sldId="5643"/>
            <ac:spMk id="3" creationId="{1E42A620-853D-8835-FCF7-09589B0661FA}"/>
          </ac:spMkLst>
        </pc:spChg>
      </pc:sldChg>
      <pc:sldChg chg="modSp mod">
        <pc:chgData name="Ward, Reagan" userId="27291eb4-8241-4961-9e69-8c66e34cc5b0" providerId="ADAL" clId="{9A1F80BB-99BC-4974-ACA8-22349E4197FB}" dt="2024-10-09T22:02:16.336" v="1264" actId="27918"/>
        <pc:sldMkLst>
          <pc:docMk/>
          <pc:sldMk cId="3507505468" sldId="5647"/>
        </pc:sldMkLst>
      </pc:sldChg>
      <pc:sldChg chg="del">
        <pc:chgData name="Ward, Reagan" userId="27291eb4-8241-4961-9e69-8c66e34cc5b0" providerId="ADAL" clId="{9A1F80BB-99BC-4974-ACA8-22349E4197FB}" dt="2024-10-09T21:46:12.386" v="238" actId="2696"/>
        <pc:sldMkLst>
          <pc:docMk/>
          <pc:sldMk cId="1420422173" sldId="5648"/>
        </pc:sldMkLst>
      </pc:sldChg>
      <pc:sldChg chg="del">
        <pc:chgData name="Ward, Reagan" userId="27291eb4-8241-4961-9e69-8c66e34cc5b0" providerId="ADAL" clId="{9A1F80BB-99BC-4974-ACA8-22349E4197FB}" dt="2024-10-10T00:59:51.829" v="1586" actId="47"/>
        <pc:sldMkLst>
          <pc:docMk/>
          <pc:sldMk cId="2854760544" sldId="5649"/>
        </pc:sldMkLst>
      </pc:sldChg>
      <pc:sldChg chg="del">
        <pc:chgData name="Ward, Reagan" userId="27291eb4-8241-4961-9e69-8c66e34cc5b0" providerId="ADAL" clId="{9A1F80BB-99BC-4974-ACA8-22349E4197FB}" dt="2024-10-10T00:59:51.829" v="1586" actId="47"/>
        <pc:sldMkLst>
          <pc:docMk/>
          <pc:sldMk cId="637644780" sldId="5650"/>
        </pc:sldMkLst>
      </pc:sldChg>
      <pc:sldChg chg="del">
        <pc:chgData name="Ward, Reagan" userId="27291eb4-8241-4961-9e69-8c66e34cc5b0" providerId="ADAL" clId="{9A1F80BB-99BC-4974-ACA8-22349E4197FB}" dt="2024-10-10T00:59:51.829" v="1586" actId="47"/>
        <pc:sldMkLst>
          <pc:docMk/>
          <pc:sldMk cId="168840990" sldId="5651"/>
        </pc:sldMkLst>
      </pc:sldChg>
      <pc:sldChg chg="addSp delSp modSp mod">
        <pc:chgData name="Ward, Reagan" userId="27291eb4-8241-4961-9e69-8c66e34cc5b0" providerId="ADAL" clId="{9A1F80BB-99BC-4974-ACA8-22349E4197FB}" dt="2024-10-10T01:02:38.335" v="2009" actId="962"/>
        <pc:sldMkLst>
          <pc:docMk/>
          <pc:sldMk cId="4082004543" sldId="5652"/>
        </pc:sldMkLst>
      </pc:sldChg>
      <pc:sldChg chg="addSp delSp modSp mod">
        <pc:chgData name="Ward, Reagan" userId="27291eb4-8241-4961-9e69-8c66e34cc5b0" providerId="ADAL" clId="{9A1F80BB-99BC-4974-ACA8-22349E4197FB}" dt="2024-10-10T00:53:33.043" v="1533" actId="6549"/>
        <pc:sldMkLst>
          <pc:docMk/>
          <pc:sldMk cId="1605519056" sldId="5658"/>
        </pc:sldMkLst>
      </pc:sldChg>
      <pc:sldChg chg="addSp delSp modSp mod chgLayout">
        <pc:chgData name="Ward, Reagan" userId="27291eb4-8241-4961-9e69-8c66e34cc5b0" providerId="ADAL" clId="{9A1F80BB-99BC-4974-ACA8-22349E4197FB}" dt="2024-10-10T00:53:46.884" v="1536" actId="27636"/>
        <pc:sldMkLst>
          <pc:docMk/>
          <pc:sldMk cId="867224577" sldId="5659"/>
        </pc:sldMkLst>
      </pc:sldChg>
      <pc:sldChg chg="addSp delSp modSp new del mod modClrScheme chgLayout">
        <pc:chgData name="Ward, Reagan" userId="27291eb4-8241-4961-9e69-8c66e34cc5b0" providerId="ADAL" clId="{9A1F80BB-99BC-4974-ACA8-22349E4197FB}" dt="2024-10-09T21:53:14.425" v="933" actId="47"/>
        <pc:sldMkLst>
          <pc:docMk/>
          <pc:sldMk cId="2303448540" sldId="5661"/>
        </pc:sldMkLst>
      </pc:sldChg>
      <pc:sldChg chg="addSp delSp modSp new del mod modClrScheme chgLayout">
        <pc:chgData name="Ward, Reagan" userId="27291eb4-8241-4961-9e69-8c66e34cc5b0" providerId="ADAL" clId="{9A1F80BB-99BC-4974-ACA8-22349E4197FB}" dt="2024-10-09T21:53:14.425" v="933" actId="47"/>
        <pc:sldMkLst>
          <pc:docMk/>
          <pc:sldMk cId="1084268203" sldId="5662"/>
        </pc:sldMkLst>
      </pc:sldChg>
      <pc:sldChg chg="addSp delSp modSp new mod">
        <pc:chgData name="Ward, Reagan" userId="27291eb4-8241-4961-9e69-8c66e34cc5b0" providerId="ADAL" clId="{9A1F80BB-99BC-4974-ACA8-22349E4197FB}" dt="2024-10-09T21:58:14.258" v="1257"/>
        <pc:sldMkLst>
          <pc:docMk/>
          <pc:sldMk cId="2241609828" sldId="5663"/>
        </pc:sldMkLst>
      </pc:sldChg>
      <pc:sldChg chg="addSp delSp modSp mod">
        <pc:chgData name="Ward, Reagan" userId="27291eb4-8241-4961-9e69-8c66e34cc5b0" providerId="ADAL" clId="{9A1F80BB-99BC-4974-ACA8-22349E4197FB}" dt="2024-10-10T00:59:06.772" v="1585" actId="962"/>
        <pc:sldMkLst>
          <pc:docMk/>
          <pc:sldMk cId="2510048166" sldId="5664"/>
        </pc:sldMkLst>
      </pc:sldChg>
      <pc:sldChg chg="modSp mod">
        <pc:chgData name="Ward, Reagan" userId="27291eb4-8241-4961-9e69-8c66e34cc5b0" providerId="ADAL" clId="{9A1F80BB-99BC-4974-ACA8-22349E4197FB}" dt="2024-10-10T14:24:57.861" v="2101" actId="122"/>
        <pc:sldMkLst>
          <pc:docMk/>
          <pc:sldMk cId="1295452772" sldId="5669"/>
        </pc:sldMkLst>
      </pc:sldChg>
    </pc:docChg>
  </pc:docChgLst>
  <pc:docChgLst>
    <pc:chgData name="Rhodes, Tara" userId="S::rhodes_t@cde.state.co.us::566307b0-1e17-4826-87e1-0feb85a922f2" providerId="AD" clId="Web-{CE6A55C8-B938-7216-1B3E-499AAD3F16B0}"/>
    <pc:docChg chg="addSld delSld modSld sldOrd">
      <pc:chgData name="Rhodes, Tara" userId="S::rhodes_t@cde.state.co.us::566307b0-1e17-4826-87e1-0feb85a922f2" providerId="AD" clId="Web-{CE6A55C8-B938-7216-1B3E-499AAD3F16B0}" dt="2024-08-15T04:42:56.721" v="1286" actId="20577"/>
      <pc:docMkLst>
        <pc:docMk/>
      </pc:docMkLst>
      <pc:sldChg chg="del">
        <pc:chgData name="Rhodes, Tara" userId="S::rhodes_t@cde.state.co.us::566307b0-1e17-4826-87e1-0feb85a922f2" providerId="AD" clId="Web-{CE6A55C8-B938-7216-1B3E-499AAD3F16B0}" dt="2024-08-15T03:47:00.943" v="84"/>
        <pc:sldMkLst>
          <pc:docMk/>
          <pc:sldMk cId="2394703095" sldId="5507"/>
        </pc:sldMkLst>
      </pc:sldChg>
      <pc:sldChg chg="ord">
        <pc:chgData name="Rhodes, Tara" userId="S::rhodes_t@cde.state.co.us::566307b0-1e17-4826-87e1-0feb85a922f2" providerId="AD" clId="Web-{CE6A55C8-B938-7216-1B3E-499AAD3F16B0}" dt="2024-08-15T03:43:09.503" v="8"/>
        <pc:sldMkLst>
          <pc:docMk/>
          <pc:sldMk cId="2025537005" sldId="5515"/>
        </pc:sldMkLst>
      </pc:sldChg>
      <pc:sldChg chg="modSp">
        <pc:chgData name="Rhodes, Tara" userId="S::rhodes_t@cde.state.co.us::566307b0-1e17-4826-87e1-0feb85a922f2" providerId="AD" clId="Web-{CE6A55C8-B938-7216-1B3E-499AAD3F16B0}" dt="2024-08-15T03:45:49.567" v="83" actId="20577"/>
        <pc:sldMkLst>
          <pc:docMk/>
          <pc:sldMk cId="2423109446" sldId="5516"/>
        </pc:sldMkLst>
      </pc:sldChg>
      <pc:sldChg chg="ord">
        <pc:chgData name="Rhodes, Tara" userId="S::rhodes_t@cde.state.co.us::566307b0-1e17-4826-87e1-0feb85a922f2" providerId="AD" clId="Web-{CE6A55C8-B938-7216-1B3E-499AAD3F16B0}" dt="2024-08-15T03:43:15.269" v="9"/>
        <pc:sldMkLst>
          <pc:docMk/>
          <pc:sldMk cId="3919774085" sldId="5545"/>
        </pc:sldMkLst>
      </pc:sldChg>
      <pc:sldChg chg="ord">
        <pc:chgData name="Rhodes, Tara" userId="S::rhodes_t@cde.state.co.us::566307b0-1e17-4826-87e1-0feb85a922f2" providerId="AD" clId="Web-{CE6A55C8-B938-7216-1B3E-499AAD3F16B0}" dt="2024-08-15T03:43:19.659" v="10"/>
        <pc:sldMkLst>
          <pc:docMk/>
          <pc:sldMk cId="3696308903" sldId="5546"/>
        </pc:sldMkLst>
      </pc:sldChg>
      <pc:sldChg chg="ord">
        <pc:chgData name="Rhodes, Tara" userId="S::rhodes_t@cde.state.co.us::566307b0-1e17-4826-87e1-0feb85a922f2" providerId="AD" clId="Web-{CE6A55C8-B938-7216-1B3E-499AAD3F16B0}" dt="2024-08-15T03:43:24.566" v="11"/>
        <pc:sldMkLst>
          <pc:docMk/>
          <pc:sldMk cId="3757558483" sldId="5547"/>
        </pc:sldMkLst>
      </pc:sldChg>
      <pc:sldChg chg="modSp new del">
        <pc:chgData name="Rhodes, Tara" userId="S::rhodes_t@cde.state.co.us::566307b0-1e17-4826-87e1-0feb85a922f2" providerId="AD" clId="Web-{CE6A55C8-B938-7216-1B3E-499AAD3F16B0}" dt="2024-08-15T04:03:54.566" v="124"/>
        <pc:sldMkLst>
          <pc:docMk/>
          <pc:sldMk cId="484685078" sldId="5553"/>
        </pc:sldMkLst>
      </pc:sldChg>
      <pc:sldChg chg="delSp modSp new">
        <pc:chgData name="Rhodes, Tara" userId="S::rhodes_t@cde.state.co.us::566307b0-1e17-4826-87e1-0feb85a922f2" providerId="AD" clId="Web-{CE6A55C8-B938-7216-1B3E-499AAD3F16B0}" dt="2024-08-15T04:39:50.844" v="1162" actId="14100"/>
        <pc:sldMkLst>
          <pc:docMk/>
          <pc:sldMk cId="129463232" sldId="5554"/>
        </pc:sldMkLst>
      </pc:sldChg>
      <pc:sldChg chg="add del replId">
        <pc:chgData name="Rhodes, Tara" userId="S::rhodes_t@cde.state.co.us::566307b0-1e17-4826-87e1-0feb85a922f2" providerId="AD" clId="Web-{CE6A55C8-B938-7216-1B3E-499AAD3F16B0}" dt="2024-08-15T04:03:56.550" v="125"/>
        <pc:sldMkLst>
          <pc:docMk/>
          <pc:sldMk cId="1514468860" sldId="5555"/>
        </pc:sldMkLst>
      </pc:sldChg>
      <pc:sldChg chg="addSp delSp modSp new">
        <pc:chgData name="Rhodes, Tara" userId="S::rhodes_t@cde.state.co.us::566307b0-1e17-4826-87e1-0feb85a922f2" providerId="AD" clId="Web-{CE6A55C8-B938-7216-1B3E-499AAD3F16B0}" dt="2024-08-15T04:42:56.721" v="1286" actId="20577"/>
        <pc:sldMkLst>
          <pc:docMk/>
          <pc:sldMk cId="3613590764" sldId="5555"/>
        </pc:sldMkLst>
      </pc:sldChg>
      <pc:sldChg chg="addSp delSp modSp add replId">
        <pc:chgData name="Rhodes, Tara" userId="S::rhodes_t@cde.state.co.us::566307b0-1e17-4826-87e1-0feb85a922f2" providerId="AD" clId="Web-{CE6A55C8-B938-7216-1B3E-499AAD3F16B0}" dt="2024-08-15T04:41:14.704" v="1236" actId="20577"/>
        <pc:sldMkLst>
          <pc:docMk/>
          <pc:sldMk cId="2663003536" sldId="5556"/>
        </pc:sldMkLst>
      </pc:sldChg>
    </pc:docChg>
  </pc:docChgLst>
  <pc:docChgLst>
    <pc:chgData name="Wenzel, Brooke" userId="672bf8d3-b15b-4e02-a6d1-39319a0df09b" providerId="ADAL" clId="{86B3B288-1B0D-47CD-9C1D-A178E2C7D872}"/>
    <pc:docChg chg="undo custSel addSld delSld modSld sldOrd">
      <pc:chgData name="Wenzel, Brooke" userId="672bf8d3-b15b-4e02-a6d1-39319a0df09b" providerId="ADAL" clId="{86B3B288-1B0D-47CD-9C1D-A178E2C7D872}" dt="2024-06-05T22:02:21.764" v="886"/>
      <pc:docMkLst>
        <pc:docMk/>
      </pc:docMkLst>
      <pc:sldChg chg="addSp modSp add mod">
        <pc:chgData name="Wenzel, Brooke" userId="672bf8d3-b15b-4e02-a6d1-39319a0df09b" providerId="ADAL" clId="{86B3B288-1B0D-47CD-9C1D-A178E2C7D872}" dt="2024-06-05T13:04:01.309" v="5" actId="962"/>
        <pc:sldMkLst>
          <pc:docMk/>
          <pc:sldMk cId="2627223314" sldId="5254"/>
        </pc:sldMkLst>
      </pc:sldChg>
      <pc:sldChg chg="add">
        <pc:chgData name="Wenzel, Brooke" userId="672bf8d3-b15b-4e02-a6d1-39319a0df09b" providerId="ADAL" clId="{86B3B288-1B0D-47CD-9C1D-A178E2C7D872}" dt="2024-06-05T13:02:54.430" v="0"/>
        <pc:sldMkLst>
          <pc:docMk/>
          <pc:sldMk cId="1114984409" sldId="5290"/>
        </pc:sldMkLst>
      </pc:sldChg>
      <pc:sldChg chg="add">
        <pc:chgData name="Wenzel, Brooke" userId="672bf8d3-b15b-4e02-a6d1-39319a0df09b" providerId="ADAL" clId="{86B3B288-1B0D-47CD-9C1D-A178E2C7D872}" dt="2024-06-05T13:02:54.430" v="0"/>
        <pc:sldMkLst>
          <pc:docMk/>
          <pc:sldMk cId="1593808434" sldId="5292"/>
        </pc:sldMkLst>
      </pc:sldChg>
      <pc:sldChg chg="add del">
        <pc:chgData name="Wenzel, Brooke" userId="672bf8d3-b15b-4e02-a6d1-39319a0df09b" providerId="ADAL" clId="{86B3B288-1B0D-47CD-9C1D-A178E2C7D872}" dt="2024-06-05T17:12:36.137" v="6" actId="47"/>
        <pc:sldMkLst>
          <pc:docMk/>
          <pc:sldMk cId="1443655953" sldId="5305"/>
        </pc:sldMkLst>
      </pc:sldChg>
      <pc:sldChg chg="addSp delSp modSp add mod ord modClrScheme chgLayout">
        <pc:chgData name="Wenzel, Brooke" userId="672bf8d3-b15b-4e02-a6d1-39319a0df09b" providerId="ADAL" clId="{86B3B288-1B0D-47CD-9C1D-A178E2C7D872}" dt="2024-06-05T17:20:18.581" v="853"/>
        <pc:sldMkLst>
          <pc:docMk/>
          <pc:sldMk cId="3860371057" sldId="5338"/>
        </pc:sldMkLst>
      </pc:sldChg>
      <pc:sldChg chg="modSp add mod">
        <pc:chgData name="Wenzel, Brooke" userId="672bf8d3-b15b-4e02-a6d1-39319a0df09b" providerId="ADAL" clId="{86B3B288-1B0D-47CD-9C1D-A178E2C7D872}" dt="2024-06-05T22:02:21.764" v="886"/>
        <pc:sldMkLst>
          <pc:docMk/>
          <pc:sldMk cId="2357482481" sldId="5453"/>
        </pc:sldMkLst>
      </pc:sldChg>
      <pc:sldChg chg="add">
        <pc:chgData name="Wenzel, Brooke" userId="672bf8d3-b15b-4e02-a6d1-39319a0df09b" providerId="ADAL" clId="{86B3B288-1B0D-47CD-9C1D-A178E2C7D872}" dt="2024-06-05T13:02:54.430" v="0"/>
        <pc:sldMkLst>
          <pc:docMk/>
          <pc:sldMk cId="2446368680" sldId="5457"/>
        </pc:sldMkLst>
      </pc:sldChg>
    </pc:docChg>
  </pc:docChgLst>
  <pc:docChgLst>
    <pc:chgData name="Gudka, Dawna" userId="823cceae-331b-41d6-9a63-34ad6d1db55c" providerId="ADAL" clId="{B0B7EA3B-119C-41D1-8192-96AA432579B4}"/>
    <pc:docChg chg="custSel addSld delSld modSld sldOrd">
      <pc:chgData name="Gudka, Dawna" userId="823cceae-331b-41d6-9a63-34ad6d1db55c" providerId="ADAL" clId="{B0B7EA3B-119C-41D1-8192-96AA432579B4}" dt="2024-05-16T14:31:30.118" v="2111" actId="13244"/>
      <pc:docMkLst>
        <pc:docMk/>
      </pc:docMkLst>
      <pc:sldChg chg="modSp mod">
        <pc:chgData name="Gudka, Dawna" userId="823cceae-331b-41d6-9a63-34ad6d1db55c" providerId="ADAL" clId="{B0B7EA3B-119C-41D1-8192-96AA432579B4}" dt="2024-05-13T13:04:41.895" v="196" actId="20577"/>
        <pc:sldMkLst>
          <pc:docMk/>
          <pc:sldMk cId="3044915438" sldId="256"/>
        </pc:sldMkLst>
      </pc:sldChg>
      <pc:sldChg chg="modSp mod">
        <pc:chgData name="Gudka, Dawna" userId="823cceae-331b-41d6-9a63-34ad6d1db55c" providerId="ADAL" clId="{B0B7EA3B-119C-41D1-8192-96AA432579B4}" dt="2024-05-14T18:58:46.985" v="1593" actId="20577"/>
        <pc:sldMkLst>
          <pc:docMk/>
          <pc:sldMk cId="1212467416" sldId="261"/>
        </pc:sldMkLst>
      </pc:sldChg>
      <pc:sldChg chg="delSp modSp add mod ord">
        <pc:chgData name="Gudka, Dawna" userId="823cceae-331b-41d6-9a63-34ad6d1db55c" providerId="ADAL" clId="{B0B7EA3B-119C-41D1-8192-96AA432579B4}" dt="2024-05-14T20:01:10.556" v="1810" actId="1076"/>
        <pc:sldMkLst>
          <pc:docMk/>
          <pc:sldMk cId="1450785063" sldId="5167"/>
        </pc:sldMkLst>
      </pc:sldChg>
      <pc:sldChg chg="addSp modSp add mod">
        <pc:chgData name="Gudka, Dawna" userId="823cceae-331b-41d6-9a63-34ad6d1db55c" providerId="ADAL" clId="{B0B7EA3B-119C-41D1-8192-96AA432579B4}" dt="2024-05-14T19:59:34.982" v="1791" actId="20577"/>
        <pc:sldMkLst>
          <pc:docMk/>
          <pc:sldMk cId="1213727475" sldId="5197"/>
        </pc:sldMkLst>
      </pc:sldChg>
      <pc:sldChg chg="addSp modSp add mod ord">
        <pc:chgData name="Gudka, Dawna" userId="823cceae-331b-41d6-9a63-34ad6d1db55c" providerId="ADAL" clId="{B0B7EA3B-119C-41D1-8192-96AA432579B4}" dt="2024-05-16T14:31:30.118" v="2111" actId="13244"/>
        <pc:sldMkLst>
          <pc:docMk/>
          <pc:sldMk cId="4107585368" sldId="5213"/>
        </pc:sldMkLst>
      </pc:sldChg>
      <pc:sldChg chg="modSp mod">
        <pc:chgData name="Gudka, Dawna" userId="823cceae-331b-41d6-9a63-34ad6d1db55c" providerId="ADAL" clId="{B0B7EA3B-119C-41D1-8192-96AA432579B4}" dt="2024-05-13T13:14:58.586" v="638" actId="20577"/>
        <pc:sldMkLst>
          <pc:docMk/>
          <pc:sldMk cId="1474977630" sldId="5414"/>
        </pc:sldMkLst>
      </pc:sldChg>
      <pc:sldChg chg="modSp mod">
        <pc:chgData name="Gudka, Dawna" userId="823cceae-331b-41d6-9a63-34ad6d1db55c" providerId="ADAL" clId="{B0B7EA3B-119C-41D1-8192-96AA432579B4}" dt="2024-05-13T13:15:21.752" v="682" actId="20577"/>
        <pc:sldMkLst>
          <pc:docMk/>
          <pc:sldMk cId="2535695864" sldId="5418"/>
        </pc:sldMkLst>
      </pc:sldChg>
      <pc:sldChg chg="modSp mod">
        <pc:chgData name="Gudka, Dawna" userId="823cceae-331b-41d6-9a63-34ad6d1db55c" providerId="ADAL" clId="{B0B7EA3B-119C-41D1-8192-96AA432579B4}" dt="2024-05-13T13:15:43.785" v="705" actId="20577"/>
        <pc:sldMkLst>
          <pc:docMk/>
          <pc:sldMk cId="3766475121" sldId="5422"/>
        </pc:sldMkLst>
      </pc:sldChg>
      <pc:sldChg chg="modSp add mod">
        <pc:chgData name="Gudka, Dawna" userId="823cceae-331b-41d6-9a63-34ad6d1db55c" providerId="ADAL" clId="{B0B7EA3B-119C-41D1-8192-96AA432579B4}" dt="2024-05-13T13:15:55.803" v="724" actId="20577"/>
        <pc:sldMkLst>
          <pc:docMk/>
          <pc:sldMk cId="2687837903" sldId="5426"/>
        </pc:sldMkLst>
      </pc:sldChg>
      <pc:sldChg chg="add replId">
        <pc:chgData name="Gudka, Dawna" userId="823cceae-331b-41d6-9a63-34ad6d1db55c" providerId="ADAL" clId="{B0B7EA3B-119C-41D1-8192-96AA432579B4}" dt="2024-05-13T13:14:10.842" v="597" actId="2890"/>
        <pc:sldMkLst>
          <pc:docMk/>
          <pc:sldMk cId="1977705933" sldId="5427"/>
        </pc:sldMkLst>
      </pc:sldChg>
      <pc:sldChg chg="add replId">
        <pc:chgData name="Gudka, Dawna" userId="823cceae-331b-41d6-9a63-34ad6d1db55c" providerId="ADAL" clId="{B0B7EA3B-119C-41D1-8192-96AA432579B4}" dt="2024-05-13T13:14:10.842" v="597" actId="2890"/>
        <pc:sldMkLst>
          <pc:docMk/>
          <pc:sldMk cId="1213477695" sldId="5428"/>
        </pc:sldMkLst>
      </pc:sldChg>
      <pc:sldChg chg="add replId">
        <pc:chgData name="Gudka, Dawna" userId="823cceae-331b-41d6-9a63-34ad6d1db55c" providerId="ADAL" clId="{B0B7EA3B-119C-41D1-8192-96AA432579B4}" dt="2024-05-13T13:14:10.842" v="597" actId="2890"/>
        <pc:sldMkLst>
          <pc:docMk/>
          <pc:sldMk cId="1001050613" sldId="5429"/>
        </pc:sldMkLst>
      </pc:sldChg>
      <pc:sldChg chg="modSp add mod">
        <pc:chgData name="Gudka, Dawna" userId="823cceae-331b-41d6-9a63-34ad6d1db55c" providerId="ADAL" clId="{B0B7EA3B-119C-41D1-8192-96AA432579B4}" dt="2024-05-14T19:38:32.462" v="1627" actId="20577"/>
        <pc:sldMkLst>
          <pc:docMk/>
          <pc:sldMk cId="2515573956" sldId="5430"/>
        </pc:sldMkLst>
      </pc:sldChg>
      <pc:sldChg chg="add replId">
        <pc:chgData name="Gudka, Dawna" userId="823cceae-331b-41d6-9a63-34ad6d1db55c" providerId="ADAL" clId="{B0B7EA3B-119C-41D1-8192-96AA432579B4}" dt="2024-05-13T13:14:21.759" v="598" actId="2890"/>
        <pc:sldMkLst>
          <pc:docMk/>
          <pc:sldMk cId="4245206161" sldId="5431"/>
        </pc:sldMkLst>
      </pc:sldChg>
      <pc:sldChg chg="add replId">
        <pc:chgData name="Gudka, Dawna" userId="823cceae-331b-41d6-9a63-34ad6d1db55c" providerId="ADAL" clId="{B0B7EA3B-119C-41D1-8192-96AA432579B4}" dt="2024-05-13T13:14:21.759" v="598" actId="2890"/>
        <pc:sldMkLst>
          <pc:docMk/>
          <pc:sldMk cId="2972609993" sldId="5432"/>
        </pc:sldMkLst>
      </pc:sldChg>
      <pc:sldChg chg="add replId">
        <pc:chgData name="Gudka, Dawna" userId="823cceae-331b-41d6-9a63-34ad6d1db55c" providerId="ADAL" clId="{B0B7EA3B-119C-41D1-8192-96AA432579B4}" dt="2024-05-13T13:14:21.759" v="598" actId="2890"/>
        <pc:sldMkLst>
          <pc:docMk/>
          <pc:sldMk cId="2468195586" sldId="5433"/>
        </pc:sldMkLst>
      </pc:sldChg>
      <pc:sldChg chg="modSp add mod">
        <pc:chgData name="Gudka, Dawna" userId="823cceae-331b-41d6-9a63-34ad6d1db55c" providerId="ADAL" clId="{B0B7EA3B-119C-41D1-8192-96AA432579B4}" dt="2024-05-13T13:16:33.010" v="784" actId="20577"/>
        <pc:sldMkLst>
          <pc:docMk/>
          <pc:sldMk cId="1420371418" sldId="5434"/>
        </pc:sldMkLst>
      </pc:sldChg>
      <pc:sldChg chg="modSp add mod replId">
        <pc:chgData name="Gudka, Dawna" userId="823cceae-331b-41d6-9a63-34ad6d1db55c" providerId="ADAL" clId="{B0B7EA3B-119C-41D1-8192-96AA432579B4}" dt="2024-05-16T14:30:56.425" v="2108" actId="13244"/>
        <pc:sldMkLst>
          <pc:docMk/>
          <pc:sldMk cId="3354606110" sldId="5435"/>
        </pc:sldMkLst>
      </pc:sldChg>
      <pc:sldChg chg="modSp add del mod ord replId">
        <pc:chgData name="Gudka, Dawna" userId="823cceae-331b-41d6-9a63-34ad6d1db55c" providerId="ADAL" clId="{B0B7EA3B-119C-41D1-8192-96AA432579B4}" dt="2024-05-14T19:57:19.148" v="1736" actId="2696"/>
        <pc:sldMkLst>
          <pc:docMk/>
          <pc:sldMk cId="1249538834" sldId="5436"/>
        </pc:sldMkLst>
      </pc:sldChg>
      <pc:sldChg chg="modSp add mod replId">
        <pc:chgData name="Gudka, Dawna" userId="823cceae-331b-41d6-9a63-34ad6d1db55c" providerId="ADAL" clId="{B0B7EA3B-119C-41D1-8192-96AA432579B4}" dt="2024-05-13T13:47:46.478" v="1532" actId="20577"/>
        <pc:sldMkLst>
          <pc:docMk/>
          <pc:sldMk cId="2398386918" sldId="5437"/>
        </pc:sldMkLst>
      </pc:sldChg>
      <pc:sldChg chg="modSp add mod">
        <pc:chgData name="Gudka, Dawna" userId="823cceae-331b-41d6-9a63-34ad6d1db55c" providerId="ADAL" clId="{B0B7EA3B-119C-41D1-8192-96AA432579B4}" dt="2024-05-13T13:16:42.235" v="794" actId="20577"/>
        <pc:sldMkLst>
          <pc:docMk/>
          <pc:sldMk cId="2570410255" sldId="5438"/>
        </pc:sldMkLst>
      </pc:sldChg>
      <pc:sldChg chg="add replId">
        <pc:chgData name="Gudka, Dawna" userId="823cceae-331b-41d6-9a63-34ad6d1db55c" providerId="ADAL" clId="{B0B7EA3B-119C-41D1-8192-96AA432579B4}" dt="2024-05-13T13:14:37.405" v="600" actId="2890"/>
        <pc:sldMkLst>
          <pc:docMk/>
          <pc:sldMk cId="3745767475" sldId="5439"/>
        </pc:sldMkLst>
      </pc:sldChg>
      <pc:sldChg chg="add replId">
        <pc:chgData name="Gudka, Dawna" userId="823cceae-331b-41d6-9a63-34ad6d1db55c" providerId="ADAL" clId="{B0B7EA3B-119C-41D1-8192-96AA432579B4}" dt="2024-05-13T13:14:37.405" v="600" actId="2890"/>
        <pc:sldMkLst>
          <pc:docMk/>
          <pc:sldMk cId="2274862231" sldId="5440"/>
        </pc:sldMkLst>
      </pc:sldChg>
      <pc:sldChg chg="add replId">
        <pc:chgData name="Gudka, Dawna" userId="823cceae-331b-41d6-9a63-34ad6d1db55c" providerId="ADAL" clId="{B0B7EA3B-119C-41D1-8192-96AA432579B4}" dt="2024-05-13T13:14:37.405" v="600" actId="2890"/>
        <pc:sldMkLst>
          <pc:docMk/>
          <pc:sldMk cId="2012818798" sldId="5441"/>
        </pc:sldMkLst>
      </pc:sldChg>
      <pc:sldChg chg="modSp add mod">
        <pc:chgData name="Gudka, Dawna" userId="823cceae-331b-41d6-9a63-34ad6d1db55c" providerId="ADAL" clId="{B0B7EA3B-119C-41D1-8192-96AA432579B4}" dt="2024-05-14T19:38:56.435" v="1649" actId="20577"/>
        <pc:sldMkLst>
          <pc:docMk/>
          <pc:sldMk cId="3637682200" sldId="5442"/>
        </pc:sldMkLst>
      </pc:sldChg>
      <pc:sldChg chg="add replId">
        <pc:chgData name="Gudka, Dawna" userId="823cceae-331b-41d6-9a63-34ad6d1db55c" providerId="ADAL" clId="{B0B7EA3B-119C-41D1-8192-96AA432579B4}" dt="2024-05-14T19:38:44.173" v="1628" actId="2890"/>
        <pc:sldMkLst>
          <pc:docMk/>
          <pc:sldMk cId="2033492523" sldId="5443"/>
        </pc:sldMkLst>
      </pc:sldChg>
      <pc:sldChg chg="add replId">
        <pc:chgData name="Gudka, Dawna" userId="823cceae-331b-41d6-9a63-34ad6d1db55c" providerId="ADAL" clId="{B0B7EA3B-119C-41D1-8192-96AA432579B4}" dt="2024-05-14T19:38:44.173" v="1628" actId="2890"/>
        <pc:sldMkLst>
          <pc:docMk/>
          <pc:sldMk cId="887340654" sldId="5444"/>
        </pc:sldMkLst>
      </pc:sldChg>
      <pc:sldChg chg="add replId">
        <pc:chgData name="Gudka, Dawna" userId="823cceae-331b-41d6-9a63-34ad6d1db55c" providerId="ADAL" clId="{B0B7EA3B-119C-41D1-8192-96AA432579B4}" dt="2024-05-14T19:38:44.173" v="1628" actId="2890"/>
        <pc:sldMkLst>
          <pc:docMk/>
          <pc:sldMk cId="3512071473" sldId="5445"/>
        </pc:sldMkLst>
      </pc:sldChg>
    </pc:docChg>
  </pc:docChgLst>
  <pc:docChgLst>
    <pc:chgData name="Heitman, Lindsey" userId="a9773a47-99d2-4599-9377-6d37e9ec0bd3" providerId="ADAL" clId="{F621F320-0780-4755-94C4-709CA06B2AED}"/>
    <pc:docChg chg="addSld delSld modSld sldOrd">
      <pc:chgData name="Heitman, Lindsey" userId="a9773a47-99d2-4599-9377-6d37e9ec0bd3" providerId="ADAL" clId="{F621F320-0780-4755-94C4-709CA06B2AED}" dt="2024-09-19T13:30:40.951" v="275" actId="20577"/>
      <pc:docMkLst>
        <pc:docMk/>
      </pc:docMkLst>
      <pc:sldChg chg="add">
        <pc:chgData name="Heitman, Lindsey" userId="a9773a47-99d2-4599-9377-6d37e9ec0bd3" providerId="ADAL" clId="{F621F320-0780-4755-94C4-709CA06B2AED}" dt="2024-09-19T13:28:05.839" v="83"/>
        <pc:sldMkLst>
          <pc:docMk/>
          <pc:sldMk cId="2283591582" sldId="5555"/>
        </pc:sldMkLst>
      </pc:sldChg>
      <pc:sldChg chg="modSp add mod">
        <pc:chgData name="Heitman, Lindsey" userId="a9773a47-99d2-4599-9377-6d37e9ec0bd3" providerId="ADAL" clId="{F621F320-0780-4755-94C4-709CA06B2AED}" dt="2024-09-19T13:29:46.880" v="225" actId="5793"/>
        <pc:sldMkLst>
          <pc:docMk/>
          <pc:sldMk cId="2771759513" sldId="5556"/>
        </pc:sldMkLst>
      </pc:sldChg>
      <pc:sldChg chg="modSp add mod ord">
        <pc:chgData name="Heitman, Lindsey" userId="a9773a47-99d2-4599-9377-6d37e9ec0bd3" providerId="ADAL" clId="{F621F320-0780-4755-94C4-709CA06B2AED}" dt="2024-09-19T13:30:40.951" v="275" actId="20577"/>
        <pc:sldMkLst>
          <pc:docMk/>
          <pc:sldMk cId="2636024391" sldId="5557"/>
        </pc:sldMkLst>
      </pc:sldChg>
      <pc:sldChg chg="del">
        <pc:chgData name="Heitman, Lindsey" userId="a9773a47-99d2-4599-9377-6d37e9ec0bd3" providerId="ADAL" clId="{F621F320-0780-4755-94C4-709CA06B2AED}" dt="2024-09-19T13:28:10.001" v="84" actId="2696"/>
        <pc:sldMkLst>
          <pc:docMk/>
          <pc:sldMk cId="3889932318" sldId="5612"/>
        </pc:sldMkLst>
      </pc:sldChg>
      <pc:sldChg chg="del">
        <pc:chgData name="Heitman, Lindsey" userId="a9773a47-99d2-4599-9377-6d37e9ec0bd3" providerId="ADAL" clId="{F621F320-0780-4755-94C4-709CA06B2AED}" dt="2024-09-19T13:28:13.012" v="85" actId="2696"/>
        <pc:sldMkLst>
          <pc:docMk/>
          <pc:sldMk cId="3815958434" sldId="5613"/>
        </pc:sldMkLst>
      </pc:sldChg>
      <pc:sldChg chg="del">
        <pc:chgData name="Heitman, Lindsey" userId="a9773a47-99d2-4599-9377-6d37e9ec0bd3" providerId="ADAL" clId="{F621F320-0780-4755-94C4-709CA06B2AED}" dt="2024-09-19T13:28:16.181" v="86" actId="2696"/>
        <pc:sldMkLst>
          <pc:docMk/>
          <pc:sldMk cId="2628857232" sldId="5614"/>
        </pc:sldMkLst>
      </pc:sldChg>
      <pc:sldChg chg="del">
        <pc:chgData name="Heitman, Lindsey" userId="a9773a47-99d2-4599-9377-6d37e9ec0bd3" providerId="ADAL" clId="{F621F320-0780-4755-94C4-709CA06B2AED}" dt="2024-09-19T13:28:19.842" v="87" actId="2696"/>
        <pc:sldMkLst>
          <pc:docMk/>
          <pc:sldMk cId="2276900877" sldId="5615"/>
        </pc:sldMkLst>
      </pc:sldChg>
      <pc:sldChg chg="del">
        <pc:chgData name="Heitman, Lindsey" userId="a9773a47-99d2-4599-9377-6d37e9ec0bd3" providerId="ADAL" clId="{F621F320-0780-4755-94C4-709CA06B2AED}" dt="2024-09-19T13:28:25.526" v="88" actId="2696"/>
        <pc:sldMkLst>
          <pc:docMk/>
          <pc:sldMk cId="1093123474" sldId="5616"/>
        </pc:sldMkLst>
      </pc:sldChg>
      <pc:sldChg chg="del">
        <pc:chgData name="Heitman, Lindsey" userId="a9773a47-99d2-4599-9377-6d37e9ec0bd3" providerId="ADAL" clId="{F621F320-0780-4755-94C4-709CA06B2AED}" dt="2024-09-19T13:28:28.398" v="89" actId="2696"/>
        <pc:sldMkLst>
          <pc:docMk/>
          <pc:sldMk cId="2729748382" sldId="5617"/>
        </pc:sldMkLst>
      </pc:sldChg>
    </pc:docChg>
  </pc:docChgLst>
  <pc:docChgLst>
    <pc:chgData name="Heitman, Lindsey" userId="a9773a47-99d2-4599-9377-6d37e9ec0bd3" providerId="ADAL" clId="{2B7872C2-C0F5-4D17-A557-B9F10C36AEEF}"/>
    <pc:docChg chg="undo custSel addSld delSld modSld">
      <pc:chgData name="Heitman, Lindsey" userId="a9773a47-99d2-4599-9377-6d37e9ec0bd3" providerId="ADAL" clId="{2B7872C2-C0F5-4D17-A557-B9F10C36AEEF}" dt="2024-11-20T21:56:11.730" v="239" actId="13244"/>
      <pc:docMkLst>
        <pc:docMk/>
      </pc:docMkLst>
      <pc:sldChg chg="addSp delSp modSp mod">
        <pc:chgData name="Heitman, Lindsey" userId="a9773a47-99d2-4599-9377-6d37e9ec0bd3" providerId="ADAL" clId="{2B7872C2-C0F5-4D17-A557-B9F10C36AEEF}" dt="2024-11-20T21:55:22.442" v="233" actId="962"/>
        <pc:sldMkLst>
          <pc:docMk/>
          <pc:sldMk cId="3717000822" sldId="280"/>
        </pc:sldMkLst>
      </pc:sldChg>
      <pc:sldChg chg="del">
        <pc:chgData name="Heitman, Lindsey" userId="a9773a47-99d2-4599-9377-6d37e9ec0bd3" providerId="ADAL" clId="{2B7872C2-C0F5-4D17-A557-B9F10C36AEEF}" dt="2024-11-20T21:28:37.686" v="4" actId="2696"/>
        <pc:sldMkLst>
          <pc:docMk/>
          <pc:sldMk cId="2447032231" sldId="325"/>
        </pc:sldMkLst>
      </pc:sldChg>
      <pc:sldChg chg="addSp delSp modSp add mod modClrScheme chgLayout">
        <pc:chgData name="Heitman, Lindsey" userId="a9773a47-99d2-4599-9377-6d37e9ec0bd3" providerId="ADAL" clId="{2B7872C2-C0F5-4D17-A557-B9F10C36AEEF}" dt="2024-11-20T21:56:11.730" v="239" actId="13244"/>
        <pc:sldMkLst>
          <pc:docMk/>
          <pc:sldMk cId="3142244239" sldId="4581"/>
        </pc:sldMkLst>
      </pc:sldChg>
      <pc:sldChg chg="modSp mod">
        <pc:chgData name="Heitman, Lindsey" userId="a9773a47-99d2-4599-9377-6d37e9ec0bd3" providerId="ADAL" clId="{2B7872C2-C0F5-4D17-A557-B9F10C36AEEF}" dt="2024-11-20T21:33:06.198" v="67" actId="20577"/>
        <pc:sldMkLst>
          <pc:docMk/>
          <pc:sldMk cId="1037917088" sldId="5098"/>
        </pc:sldMkLst>
        <pc:graphicFrameChg chg="modGraphic">
          <ac:chgData name="Heitman, Lindsey" userId="a9773a47-99d2-4599-9377-6d37e9ec0bd3" providerId="ADAL" clId="{2B7872C2-C0F5-4D17-A557-B9F10C36AEEF}" dt="2024-11-20T21:33:06.198" v="67" actId="20577"/>
          <ac:graphicFrameMkLst>
            <pc:docMk/>
            <pc:sldMk cId="1037917088" sldId="5098"/>
            <ac:graphicFrameMk id="5" creationId="{5E4612F7-68C6-57CA-E918-38EF641F73CF}"/>
          </ac:graphicFrameMkLst>
        </pc:graphicFrameChg>
      </pc:sldChg>
      <pc:sldChg chg="add del">
        <pc:chgData name="Heitman, Lindsey" userId="a9773a47-99d2-4599-9377-6d37e9ec0bd3" providerId="ADAL" clId="{2B7872C2-C0F5-4D17-A557-B9F10C36AEEF}" dt="2024-11-20T21:29:10.261" v="7" actId="2696"/>
        <pc:sldMkLst>
          <pc:docMk/>
          <pc:sldMk cId="1758498766" sldId="5397"/>
        </pc:sldMkLst>
      </pc:sldChg>
      <pc:sldChg chg="addSp delSp modSp add mod modClrScheme chgLayout">
        <pc:chgData name="Heitman, Lindsey" userId="a9773a47-99d2-4599-9377-6d37e9ec0bd3" providerId="ADAL" clId="{2B7872C2-C0F5-4D17-A557-B9F10C36AEEF}" dt="2024-11-20T21:32:08.803" v="42" actId="20577"/>
        <pc:sldMkLst>
          <pc:docMk/>
          <pc:sldMk cId="3545536430" sldId="5403"/>
        </pc:sldMkLst>
      </pc:sldChg>
      <pc:sldChg chg="modSp add del mod">
        <pc:chgData name="Heitman, Lindsey" userId="a9773a47-99d2-4599-9377-6d37e9ec0bd3" providerId="ADAL" clId="{2B7872C2-C0F5-4D17-A557-B9F10C36AEEF}" dt="2024-11-20T21:29:27.355" v="9" actId="27636"/>
        <pc:sldMkLst>
          <pc:docMk/>
          <pc:sldMk cId="2686374285" sldId="5594"/>
        </pc:sldMkLst>
      </pc:sldChg>
      <pc:sldChg chg="del">
        <pc:chgData name="Heitman, Lindsey" userId="a9773a47-99d2-4599-9377-6d37e9ec0bd3" providerId="ADAL" clId="{2B7872C2-C0F5-4D17-A557-B9F10C36AEEF}" dt="2024-11-20T21:28:34.080" v="3" actId="2696"/>
        <pc:sldMkLst>
          <pc:docMk/>
          <pc:sldMk cId="616543478" sldId="5596"/>
        </pc:sldMkLst>
      </pc:sldChg>
      <pc:sldChg chg="del">
        <pc:chgData name="Heitman, Lindsey" userId="a9773a47-99d2-4599-9377-6d37e9ec0bd3" providerId="ADAL" clId="{2B7872C2-C0F5-4D17-A557-B9F10C36AEEF}" dt="2024-11-20T21:28:28.586" v="2" actId="2696"/>
        <pc:sldMkLst>
          <pc:docMk/>
          <pc:sldMk cId="4255703667" sldId="5597"/>
        </pc:sldMkLst>
      </pc:sldChg>
      <pc:sldChg chg="del">
        <pc:chgData name="Heitman, Lindsey" userId="a9773a47-99d2-4599-9377-6d37e9ec0bd3" providerId="ADAL" clId="{2B7872C2-C0F5-4D17-A557-B9F10C36AEEF}" dt="2024-11-20T21:28:43.139" v="5" actId="2696"/>
        <pc:sldMkLst>
          <pc:docMk/>
          <pc:sldMk cId="3827019278" sldId="5598"/>
        </pc:sldMkLst>
      </pc:sldChg>
    </pc:docChg>
  </pc:docChgLst>
  <pc:docChgLst>
    <pc:chgData name="Chaffin,Melissa" userId="S::chaffin_m@cde.state.co.us::21f0136b-23e1-4eef-9c4f-f29e4cc3ac56" providerId="AD" clId="Web-{05240C87-A6DF-2E5C-2125-263B8EE07789}"/>
    <pc:docChg chg="modSld">
      <pc:chgData name="Chaffin,Melissa" userId="S::chaffin_m@cde.state.co.us::21f0136b-23e1-4eef-9c4f-f29e4cc3ac56" providerId="AD" clId="Web-{05240C87-A6DF-2E5C-2125-263B8EE07789}" dt="2024-09-17T14:46:47.513" v="22" actId="20577"/>
      <pc:docMkLst>
        <pc:docMk/>
      </pc:docMkLst>
      <pc:sldChg chg="modSp">
        <pc:chgData name="Chaffin,Melissa" userId="S::chaffin_m@cde.state.co.us::21f0136b-23e1-4eef-9c4f-f29e4cc3ac56" providerId="AD" clId="Web-{05240C87-A6DF-2E5C-2125-263B8EE07789}" dt="2024-09-17T14:46:47.513" v="22" actId="20577"/>
        <pc:sldMkLst>
          <pc:docMk/>
          <pc:sldMk cId="499285695" sldId="281"/>
        </pc:sldMkLst>
      </pc:sldChg>
    </pc:docChg>
  </pc:docChgLst>
  <pc:docChgLst>
    <pc:chgData name="Hoffman, Peter" userId="673cee94-26bd-4c2a-ab82-1b3669e2f049" providerId="ADAL" clId="{06705DCC-7C24-4B11-8772-283831413D65}"/>
    <pc:docChg chg="custSel modSld">
      <pc:chgData name="Hoffman, Peter" userId="673cee94-26bd-4c2a-ab82-1b3669e2f049" providerId="ADAL" clId="{06705DCC-7C24-4B11-8772-283831413D65}" dt="2024-07-31T20:13:32.754" v="140" actId="14100"/>
      <pc:docMkLst>
        <pc:docMk/>
      </pc:docMkLst>
      <pc:sldChg chg="modSp">
        <pc:chgData name="Hoffman, Peter" userId="673cee94-26bd-4c2a-ab82-1b3669e2f049" providerId="ADAL" clId="{06705DCC-7C24-4B11-8772-283831413D65}" dt="2024-07-31T20:12:48.883" v="133" actId="962"/>
        <pc:sldMkLst>
          <pc:docMk/>
          <pc:sldMk cId="1007356210" sldId="5482"/>
        </pc:sldMkLst>
      </pc:sldChg>
      <pc:sldChg chg="modSp mod">
        <pc:chgData name="Hoffman, Peter" userId="673cee94-26bd-4c2a-ab82-1b3669e2f049" providerId="ADAL" clId="{06705DCC-7C24-4B11-8772-283831413D65}" dt="2024-07-31T20:12:22.630" v="4" actId="27636"/>
        <pc:sldMkLst>
          <pc:docMk/>
          <pc:sldMk cId="1218041085" sldId="5519"/>
        </pc:sldMkLst>
      </pc:sldChg>
      <pc:sldChg chg="modSp">
        <pc:chgData name="Hoffman, Peter" userId="673cee94-26bd-4c2a-ab82-1b3669e2f049" providerId="ADAL" clId="{06705DCC-7C24-4B11-8772-283831413D65}" dt="2024-07-31T20:13:11.921" v="137" actId="962"/>
        <pc:sldMkLst>
          <pc:docMk/>
          <pc:sldMk cId="2824051488" sldId="5529"/>
        </pc:sldMkLst>
      </pc:sldChg>
    </pc:docChg>
  </pc:docChgLst>
  <pc:docChgLst>
    <pc:chgData name="Rhodes, Tara" userId="S::rhodes_t@cde.state.co.us::566307b0-1e17-4826-87e1-0feb85a922f2" providerId="AD" clId="Web-{BEAD239F-1C02-CC02-E475-D1FD1C48FF62}"/>
    <pc:docChg chg="addSld delSld modSld sldOrd">
      <pc:chgData name="Rhodes, Tara" userId="S::rhodes_t@cde.state.co.us::566307b0-1e17-4826-87e1-0feb85a922f2" providerId="AD" clId="Web-{BEAD239F-1C02-CC02-E475-D1FD1C48FF62}" dt="2024-10-17T05:49:08.288" v="943"/>
      <pc:docMkLst>
        <pc:docMk/>
      </pc:docMkLst>
      <pc:sldChg chg="modSp">
        <pc:chgData name="Rhodes, Tara" userId="S::rhodes_t@cde.state.co.us::566307b0-1e17-4826-87e1-0feb85a922f2" providerId="AD" clId="Web-{BEAD239F-1C02-CC02-E475-D1FD1C48FF62}" dt="2024-10-17T05:48:58.585" v="942" actId="20577"/>
        <pc:sldMkLst>
          <pc:docMk/>
          <pc:sldMk cId="987153537" sldId="5643"/>
        </pc:sldMkLst>
        <pc:spChg chg="mod">
          <ac:chgData name="Rhodes, Tara" userId="S::rhodes_t@cde.state.co.us::566307b0-1e17-4826-87e1-0feb85a922f2" providerId="AD" clId="Web-{BEAD239F-1C02-CC02-E475-D1FD1C48FF62}" dt="2024-10-17T05:48:58.585" v="942" actId="20577"/>
          <ac:spMkLst>
            <pc:docMk/>
            <pc:sldMk cId="987153537" sldId="5643"/>
            <ac:spMk id="3" creationId="{1E42A620-853D-8835-FCF7-09589B0661FA}"/>
          </ac:spMkLst>
        </pc:spChg>
      </pc:sldChg>
      <pc:sldChg chg="modSp new ord">
        <pc:chgData name="Rhodes, Tara" userId="S::rhodes_t@cde.state.co.us::566307b0-1e17-4826-87e1-0feb85a922f2" providerId="AD" clId="Web-{BEAD239F-1C02-CC02-E475-D1FD1C48FF62}" dt="2024-10-17T05:49:08.288" v="943"/>
        <pc:sldMkLst>
          <pc:docMk/>
          <pc:sldMk cId="832613614" sldId="5675"/>
        </pc:sldMkLst>
      </pc:sldChg>
      <pc:sldChg chg="modSp new del">
        <pc:chgData name="Rhodes, Tara" userId="S::rhodes_t@cde.state.co.us::566307b0-1e17-4826-87e1-0feb85a922f2" providerId="AD" clId="Web-{BEAD239F-1C02-CC02-E475-D1FD1C48FF62}" dt="2024-10-17T05:35:29.366" v="140"/>
        <pc:sldMkLst>
          <pc:docMk/>
          <pc:sldMk cId="3032460984" sldId="5675"/>
        </pc:sldMkLst>
      </pc:sldChg>
      <pc:sldChg chg="addSp delSp modSp new">
        <pc:chgData name="Rhodes, Tara" userId="S::rhodes_t@cde.state.co.us::566307b0-1e17-4826-87e1-0feb85a922f2" providerId="AD" clId="Web-{BEAD239F-1C02-CC02-E475-D1FD1C48FF62}" dt="2024-10-17T05:46:23.217" v="823"/>
        <pc:sldMkLst>
          <pc:docMk/>
          <pc:sldMk cId="35700584" sldId="5676"/>
        </pc:sldMkLst>
      </pc:sldChg>
      <pc:sldChg chg="addSp delSp modSp new ord">
        <pc:chgData name="Rhodes, Tara" userId="S::rhodes_t@cde.state.co.us::566307b0-1e17-4826-87e1-0feb85a922f2" providerId="AD" clId="Web-{BEAD239F-1C02-CC02-E475-D1FD1C48FF62}" dt="2024-10-17T05:45:57.013" v="817" actId="20577"/>
        <pc:sldMkLst>
          <pc:docMk/>
          <pc:sldMk cId="3169505822" sldId="5677"/>
        </pc:sldMkLst>
      </pc:sldChg>
    </pc:docChg>
  </pc:docChgLst>
  <pc:docChgLst>
    <pc:chgData name="Ward, Reagan" userId="27291eb4-8241-4961-9e69-8c66e34cc5b0" providerId="ADAL" clId="{A3CCD100-94AB-4171-ABF8-0D87469CCDDE}"/>
    <pc:docChg chg="undo custSel addSld delSld modSld sldOrd">
      <pc:chgData name="Ward, Reagan" userId="27291eb4-8241-4961-9e69-8c66e34cc5b0" providerId="ADAL" clId="{A3CCD100-94AB-4171-ABF8-0D87469CCDDE}" dt="2024-06-12T22:57:43.855" v="3582" actId="6549"/>
      <pc:docMkLst>
        <pc:docMk/>
      </pc:docMkLst>
      <pc:sldChg chg="del">
        <pc:chgData name="Ward, Reagan" userId="27291eb4-8241-4961-9e69-8c66e34cc5b0" providerId="ADAL" clId="{A3CCD100-94AB-4171-ABF8-0D87469CCDDE}" dt="2024-06-11T15:45:49.795" v="104" actId="47"/>
        <pc:sldMkLst>
          <pc:docMk/>
          <pc:sldMk cId="792433865" sldId="266"/>
        </pc:sldMkLst>
      </pc:sldChg>
      <pc:sldChg chg="del">
        <pc:chgData name="Ward, Reagan" userId="27291eb4-8241-4961-9e69-8c66e34cc5b0" providerId="ADAL" clId="{A3CCD100-94AB-4171-ABF8-0D87469CCDDE}" dt="2024-06-11T15:45:49.795" v="104" actId="47"/>
        <pc:sldMkLst>
          <pc:docMk/>
          <pc:sldMk cId="2933628171" sldId="268"/>
        </pc:sldMkLst>
      </pc:sldChg>
      <pc:sldChg chg="del">
        <pc:chgData name="Ward, Reagan" userId="27291eb4-8241-4961-9e69-8c66e34cc5b0" providerId="ADAL" clId="{A3CCD100-94AB-4171-ABF8-0D87469CCDDE}" dt="2024-06-11T15:45:49.795" v="104" actId="47"/>
        <pc:sldMkLst>
          <pc:docMk/>
          <pc:sldMk cId="997716315" sldId="270"/>
        </pc:sldMkLst>
      </pc:sldChg>
      <pc:sldChg chg="del">
        <pc:chgData name="Ward, Reagan" userId="27291eb4-8241-4961-9e69-8c66e34cc5b0" providerId="ADAL" clId="{A3CCD100-94AB-4171-ABF8-0D87469CCDDE}" dt="2024-06-11T15:45:49.795" v="104" actId="47"/>
        <pc:sldMkLst>
          <pc:docMk/>
          <pc:sldMk cId="3733038381" sldId="2932"/>
        </pc:sldMkLst>
      </pc:sldChg>
      <pc:sldChg chg="del">
        <pc:chgData name="Ward, Reagan" userId="27291eb4-8241-4961-9e69-8c66e34cc5b0" providerId="ADAL" clId="{A3CCD100-94AB-4171-ABF8-0D87469CCDDE}" dt="2024-06-11T15:45:49.795" v="104" actId="47"/>
        <pc:sldMkLst>
          <pc:docMk/>
          <pc:sldMk cId="2627223314" sldId="5254"/>
        </pc:sldMkLst>
      </pc:sldChg>
      <pc:sldChg chg="del">
        <pc:chgData name="Ward, Reagan" userId="27291eb4-8241-4961-9e69-8c66e34cc5b0" providerId="ADAL" clId="{A3CCD100-94AB-4171-ABF8-0D87469CCDDE}" dt="2024-06-11T15:45:49.795" v="104" actId="47"/>
        <pc:sldMkLst>
          <pc:docMk/>
          <pc:sldMk cId="1114984409" sldId="5290"/>
        </pc:sldMkLst>
      </pc:sldChg>
      <pc:sldChg chg="del">
        <pc:chgData name="Ward, Reagan" userId="27291eb4-8241-4961-9e69-8c66e34cc5b0" providerId="ADAL" clId="{A3CCD100-94AB-4171-ABF8-0D87469CCDDE}" dt="2024-06-11T15:45:49.795" v="104" actId="47"/>
        <pc:sldMkLst>
          <pc:docMk/>
          <pc:sldMk cId="1593808434" sldId="5292"/>
        </pc:sldMkLst>
      </pc:sldChg>
      <pc:sldChg chg="del">
        <pc:chgData name="Ward, Reagan" userId="27291eb4-8241-4961-9e69-8c66e34cc5b0" providerId="ADAL" clId="{A3CCD100-94AB-4171-ABF8-0D87469CCDDE}" dt="2024-06-11T15:45:49.795" v="104" actId="47"/>
        <pc:sldMkLst>
          <pc:docMk/>
          <pc:sldMk cId="3860371057" sldId="5338"/>
        </pc:sldMkLst>
      </pc:sldChg>
      <pc:sldChg chg="del">
        <pc:chgData name="Ward, Reagan" userId="27291eb4-8241-4961-9e69-8c66e34cc5b0" providerId="ADAL" clId="{A3CCD100-94AB-4171-ABF8-0D87469CCDDE}" dt="2024-06-11T15:45:49.795" v="104" actId="47"/>
        <pc:sldMkLst>
          <pc:docMk/>
          <pc:sldMk cId="2340443948" sldId="5385"/>
        </pc:sldMkLst>
      </pc:sldChg>
      <pc:sldChg chg="del">
        <pc:chgData name="Ward, Reagan" userId="27291eb4-8241-4961-9e69-8c66e34cc5b0" providerId="ADAL" clId="{A3CCD100-94AB-4171-ABF8-0D87469CCDDE}" dt="2024-06-11T15:45:49.795" v="104" actId="47"/>
        <pc:sldMkLst>
          <pc:docMk/>
          <pc:sldMk cId="2498386372" sldId="5387"/>
        </pc:sldMkLst>
      </pc:sldChg>
      <pc:sldChg chg="del">
        <pc:chgData name="Ward, Reagan" userId="27291eb4-8241-4961-9e69-8c66e34cc5b0" providerId="ADAL" clId="{A3CCD100-94AB-4171-ABF8-0D87469CCDDE}" dt="2024-06-11T15:45:49.795" v="104" actId="47"/>
        <pc:sldMkLst>
          <pc:docMk/>
          <pc:sldMk cId="2045124694" sldId="5390"/>
        </pc:sldMkLst>
      </pc:sldChg>
      <pc:sldChg chg="del">
        <pc:chgData name="Ward, Reagan" userId="27291eb4-8241-4961-9e69-8c66e34cc5b0" providerId="ADAL" clId="{A3CCD100-94AB-4171-ABF8-0D87469CCDDE}" dt="2024-06-11T15:45:49.795" v="104" actId="47"/>
        <pc:sldMkLst>
          <pc:docMk/>
          <pc:sldMk cId="1247749747" sldId="5393"/>
        </pc:sldMkLst>
      </pc:sldChg>
      <pc:sldChg chg="del">
        <pc:chgData name="Ward, Reagan" userId="27291eb4-8241-4961-9e69-8c66e34cc5b0" providerId="ADAL" clId="{A3CCD100-94AB-4171-ABF8-0D87469CCDDE}" dt="2024-06-11T15:45:49.795" v="104" actId="47"/>
        <pc:sldMkLst>
          <pc:docMk/>
          <pc:sldMk cId="4042838123" sldId="5394"/>
        </pc:sldMkLst>
      </pc:sldChg>
      <pc:sldChg chg="addSp delSp modSp new mod modClrScheme chgLayout">
        <pc:chgData name="Ward, Reagan" userId="27291eb4-8241-4961-9e69-8c66e34cc5b0" providerId="ADAL" clId="{A3CCD100-94AB-4171-ABF8-0D87469CCDDE}" dt="2024-06-11T15:48:09.964" v="160" actId="20577"/>
        <pc:sldMkLst>
          <pc:docMk/>
          <pc:sldMk cId="1875050879" sldId="5451"/>
        </pc:sldMkLst>
      </pc:sldChg>
      <pc:sldChg chg="addSp delSp modSp new mod modClrScheme chgLayout">
        <pc:chgData name="Ward, Reagan" userId="27291eb4-8241-4961-9e69-8c66e34cc5b0" providerId="ADAL" clId="{A3CCD100-94AB-4171-ABF8-0D87469CCDDE}" dt="2024-06-11T15:51:30.065" v="369" actId="13244"/>
        <pc:sldMkLst>
          <pc:docMk/>
          <pc:sldMk cId="1464257442" sldId="5452"/>
        </pc:sldMkLst>
      </pc:sldChg>
      <pc:sldChg chg="del">
        <pc:chgData name="Ward, Reagan" userId="27291eb4-8241-4961-9e69-8c66e34cc5b0" providerId="ADAL" clId="{A3CCD100-94AB-4171-ABF8-0D87469CCDDE}" dt="2024-06-11T15:45:49.795" v="104" actId="47"/>
        <pc:sldMkLst>
          <pc:docMk/>
          <pc:sldMk cId="1896735902" sldId="5452"/>
        </pc:sldMkLst>
      </pc:sldChg>
      <pc:sldChg chg="addSp delSp modSp new mod modClrScheme chgLayout">
        <pc:chgData name="Ward, Reagan" userId="27291eb4-8241-4961-9e69-8c66e34cc5b0" providerId="ADAL" clId="{A3CCD100-94AB-4171-ABF8-0D87469CCDDE}" dt="2024-06-11T15:49:07.288" v="233" actId="20577"/>
        <pc:sldMkLst>
          <pc:docMk/>
          <pc:sldMk cId="1360257167" sldId="5453"/>
        </pc:sldMkLst>
      </pc:sldChg>
      <pc:sldChg chg="del">
        <pc:chgData name="Ward, Reagan" userId="27291eb4-8241-4961-9e69-8c66e34cc5b0" providerId="ADAL" clId="{A3CCD100-94AB-4171-ABF8-0D87469CCDDE}" dt="2024-06-11T15:45:49.795" v="104" actId="47"/>
        <pc:sldMkLst>
          <pc:docMk/>
          <pc:sldMk cId="2357482481" sldId="5453"/>
        </pc:sldMkLst>
      </pc:sldChg>
      <pc:sldChg chg="del">
        <pc:chgData name="Ward, Reagan" userId="27291eb4-8241-4961-9e69-8c66e34cc5b0" providerId="ADAL" clId="{A3CCD100-94AB-4171-ABF8-0D87469CCDDE}" dt="2024-06-11T15:45:49.795" v="104" actId="47"/>
        <pc:sldMkLst>
          <pc:docMk/>
          <pc:sldMk cId="945720936" sldId="5454"/>
        </pc:sldMkLst>
      </pc:sldChg>
      <pc:sldChg chg="modSp add mod ord">
        <pc:chgData name="Ward, Reagan" userId="27291eb4-8241-4961-9e69-8c66e34cc5b0" providerId="ADAL" clId="{A3CCD100-94AB-4171-ABF8-0D87469CCDDE}" dt="2024-06-11T15:50:15.246" v="327" actId="20577"/>
        <pc:sldMkLst>
          <pc:docMk/>
          <pc:sldMk cId="2020876240" sldId="5454"/>
        </pc:sldMkLst>
      </pc:sldChg>
      <pc:sldChg chg="modSp add del mod ord">
        <pc:chgData name="Ward, Reagan" userId="27291eb4-8241-4961-9e69-8c66e34cc5b0" providerId="ADAL" clId="{A3CCD100-94AB-4171-ABF8-0D87469CCDDE}" dt="2024-06-12T19:59:34.990" v="390" actId="47"/>
        <pc:sldMkLst>
          <pc:docMk/>
          <pc:sldMk cId="2515163578" sldId="5455"/>
        </pc:sldMkLst>
      </pc:sldChg>
      <pc:sldChg chg="modSp add mod ord">
        <pc:chgData name="Ward, Reagan" userId="27291eb4-8241-4961-9e69-8c66e34cc5b0" providerId="ADAL" clId="{A3CCD100-94AB-4171-ABF8-0D87469CCDDE}" dt="2024-06-12T20:28:46.294" v="1344" actId="20577"/>
        <pc:sldMkLst>
          <pc:docMk/>
          <pc:sldMk cId="619942572" sldId="5456"/>
        </pc:sldMkLst>
      </pc:sldChg>
      <pc:sldChg chg="del">
        <pc:chgData name="Ward, Reagan" userId="27291eb4-8241-4961-9e69-8c66e34cc5b0" providerId="ADAL" clId="{A3CCD100-94AB-4171-ABF8-0D87469CCDDE}" dt="2024-06-11T15:45:49.795" v="104" actId="47"/>
        <pc:sldMkLst>
          <pc:docMk/>
          <pc:sldMk cId="2446368680" sldId="5457"/>
        </pc:sldMkLst>
      </pc:sldChg>
      <pc:sldChg chg="modSp add mod">
        <pc:chgData name="Ward, Reagan" userId="27291eb4-8241-4961-9e69-8c66e34cc5b0" providerId="ADAL" clId="{A3CCD100-94AB-4171-ABF8-0D87469CCDDE}" dt="2024-06-11T15:49:33.362" v="256" actId="20577"/>
        <pc:sldMkLst>
          <pc:docMk/>
          <pc:sldMk cId="3126198227" sldId="5457"/>
        </pc:sldMkLst>
      </pc:sldChg>
      <pc:sldChg chg="modSp add mod">
        <pc:chgData name="Ward, Reagan" userId="27291eb4-8241-4961-9e69-8c66e34cc5b0" providerId="ADAL" clId="{A3CCD100-94AB-4171-ABF8-0D87469CCDDE}" dt="2024-06-11T15:51:35.959" v="371" actId="13244"/>
        <pc:sldMkLst>
          <pc:docMk/>
          <pc:sldMk cId="1405902670" sldId="5458"/>
        </pc:sldMkLst>
      </pc:sldChg>
      <pc:sldChg chg="del">
        <pc:chgData name="Ward, Reagan" userId="27291eb4-8241-4961-9e69-8c66e34cc5b0" providerId="ADAL" clId="{A3CCD100-94AB-4171-ABF8-0D87469CCDDE}" dt="2024-06-11T15:45:49.795" v="104" actId="47"/>
        <pc:sldMkLst>
          <pc:docMk/>
          <pc:sldMk cId="2333027735" sldId="5458"/>
        </pc:sldMkLst>
      </pc:sldChg>
      <pc:sldChg chg="modSp add mod">
        <pc:chgData name="Ward, Reagan" userId="27291eb4-8241-4961-9e69-8c66e34cc5b0" providerId="ADAL" clId="{A3CCD100-94AB-4171-ABF8-0D87469CCDDE}" dt="2024-06-11T15:50:05.145" v="297" actId="20577"/>
        <pc:sldMkLst>
          <pc:docMk/>
          <pc:sldMk cId="3509166781" sldId="5459"/>
        </pc:sldMkLst>
      </pc:sldChg>
      <pc:sldChg chg="addSp delSp modSp new mod modClrScheme chgLayout">
        <pc:chgData name="Ward, Reagan" userId="27291eb4-8241-4961-9e69-8c66e34cc5b0" providerId="ADAL" clId="{A3CCD100-94AB-4171-ABF8-0D87469CCDDE}" dt="2024-06-12T20:24:09.940" v="1200" actId="962"/>
        <pc:sldMkLst>
          <pc:docMk/>
          <pc:sldMk cId="1511123926" sldId="5460"/>
        </pc:sldMkLst>
      </pc:sldChg>
      <pc:sldChg chg="addSp delSp modSp new mod modClrScheme chgLayout">
        <pc:chgData name="Ward, Reagan" userId="27291eb4-8241-4961-9e69-8c66e34cc5b0" providerId="ADAL" clId="{A3CCD100-94AB-4171-ABF8-0D87469CCDDE}" dt="2024-06-12T20:24:01.164" v="1199"/>
        <pc:sldMkLst>
          <pc:docMk/>
          <pc:sldMk cId="2479646994" sldId="5461"/>
        </pc:sldMkLst>
      </pc:sldChg>
      <pc:sldChg chg="addSp delSp modSp new mod modClrScheme chgLayout">
        <pc:chgData name="Ward, Reagan" userId="27291eb4-8241-4961-9e69-8c66e34cc5b0" providerId="ADAL" clId="{A3CCD100-94AB-4171-ABF8-0D87469CCDDE}" dt="2024-06-12T22:55:21.400" v="3405" actId="13244"/>
        <pc:sldMkLst>
          <pc:docMk/>
          <pc:sldMk cId="2648156032" sldId="5462"/>
        </pc:sldMkLst>
      </pc:sldChg>
      <pc:sldChg chg="del">
        <pc:chgData name="Ward, Reagan" userId="27291eb4-8241-4961-9e69-8c66e34cc5b0" providerId="ADAL" clId="{A3CCD100-94AB-4171-ABF8-0D87469CCDDE}" dt="2024-06-11T15:45:49.795" v="104" actId="47"/>
        <pc:sldMkLst>
          <pc:docMk/>
          <pc:sldMk cId="2510589352" sldId="5465"/>
        </pc:sldMkLst>
      </pc:sldChg>
      <pc:sldChg chg="del">
        <pc:chgData name="Ward, Reagan" userId="27291eb4-8241-4961-9e69-8c66e34cc5b0" providerId="ADAL" clId="{A3CCD100-94AB-4171-ABF8-0D87469CCDDE}" dt="2024-06-11T15:45:49.795" v="104" actId="47"/>
        <pc:sldMkLst>
          <pc:docMk/>
          <pc:sldMk cId="2248358354" sldId="5469"/>
        </pc:sldMkLst>
      </pc:sldChg>
      <pc:sldChg chg="del">
        <pc:chgData name="Ward, Reagan" userId="27291eb4-8241-4961-9e69-8c66e34cc5b0" providerId="ADAL" clId="{A3CCD100-94AB-4171-ABF8-0D87469CCDDE}" dt="2024-06-11T15:45:49.795" v="104" actId="47"/>
        <pc:sldMkLst>
          <pc:docMk/>
          <pc:sldMk cId="2049247827" sldId="5474"/>
        </pc:sldMkLst>
      </pc:sldChg>
      <pc:sldChg chg="del">
        <pc:chgData name="Ward, Reagan" userId="27291eb4-8241-4961-9e69-8c66e34cc5b0" providerId="ADAL" clId="{A3CCD100-94AB-4171-ABF8-0D87469CCDDE}" dt="2024-06-11T15:45:49.795" v="104" actId="47"/>
        <pc:sldMkLst>
          <pc:docMk/>
          <pc:sldMk cId="3252275141" sldId="5475"/>
        </pc:sldMkLst>
      </pc:sldChg>
      <pc:sldChg chg="del">
        <pc:chgData name="Ward, Reagan" userId="27291eb4-8241-4961-9e69-8c66e34cc5b0" providerId="ADAL" clId="{A3CCD100-94AB-4171-ABF8-0D87469CCDDE}" dt="2024-06-11T15:45:49.795" v="104" actId="47"/>
        <pc:sldMkLst>
          <pc:docMk/>
          <pc:sldMk cId="553582281" sldId="5476"/>
        </pc:sldMkLst>
      </pc:sldChg>
      <pc:sldChg chg="del">
        <pc:chgData name="Ward, Reagan" userId="27291eb4-8241-4961-9e69-8c66e34cc5b0" providerId="ADAL" clId="{A3CCD100-94AB-4171-ABF8-0D87469CCDDE}" dt="2024-06-11T15:45:49.795" v="104" actId="47"/>
        <pc:sldMkLst>
          <pc:docMk/>
          <pc:sldMk cId="1626949317" sldId="5477"/>
        </pc:sldMkLst>
      </pc:sldChg>
      <pc:sldChg chg="del">
        <pc:chgData name="Ward, Reagan" userId="27291eb4-8241-4961-9e69-8c66e34cc5b0" providerId="ADAL" clId="{A3CCD100-94AB-4171-ABF8-0D87469CCDDE}" dt="2024-06-11T15:45:49.795" v="104" actId="47"/>
        <pc:sldMkLst>
          <pc:docMk/>
          <pc:sldMk cId="1261406126" sldId="5478"/>
        </pc:sldMkLst>
      </pc:sldChg>
      <pc:sldChg chg="del">
        <pc:chgData name="Ward, Reagan" userId="27291eb4-8241-4961-9e69-8c66e34cc5b0" providerId="ADAL" clId="{A3CCD100-94AB-4171-ABF8-0D87469CCDDE}" dt="2024-06-11T15:45:49.795" v="104" actId="47"/>
        <pc:sldMkLst>
          <pc:docMk/>
          <pc:sldMk cId="3254232048" sldId="5479"/>
        </pc:sldMkLst>
      </pc:sldChg>
      <pc:sldChg chg="del">
        <pc:chgData name="Ward, Reagan" userId="27291eb4-8241-4961-9e69-8c66e34cc5b0" providerId="ADAL" clId="{A3CCD100-94AB-4171-ABF8-0D87469CCDDE}" dt="2024-06-11T15:45:49.795" v="104" actId="47"/>
        <pc:sldMkLst>
          <pc:docMk/>
          <pc:sldMk cId="2499726713" sldId="5480"/>
        </pc:sldMkLst>
      </pc:sldChg>
      <pc:sldChg chg="del">
        <pc:chgData name="Ward, Reagan" userId="27291eb4-8241-4961-9e69-8c66e34cc5b0" providerId="ADAL" clId="{A3CCD100-94AB-4171-ABF8-0D87469CCDDE}" dt="2024-06-11T15:45:49.795" v="104" actId="47"/>
        <pc:sldMkLst>
          <pc:docMk/>
          <pc:sldMk cId="2403973243" sldId="5481"/>
        </pc:sldMkLst>
      </pc:sldChg>
      <pc:sldChg chg="del">
        <pc:chgData name="Ward, Reagan" userId="27291eb4-8241-4961-9e69-8c66e34cc5b0" providerId="ADAL" clId="{A3CCD100-94AB-4171-ABF8-0D87469CCDDE}" dt="2024-06-11T15:45:49.795" v="104" actId="47"/>
        <pc:sldMkLst>
          <pc:docMk/>
          <pc:sldMk cId="1354576042" sldId="5482"/>
        </pc:sldMkLst>
      </pc:sldChg>
    </pc:docChg>
  </pc:docChgLst>
  <pc:docChgLst>
    <pc:chgData name="Gudka, Dawna" userId="823cceae-331b-41d6-9a63-34ad6d1db55c" providerId="ADAL" clId="{565C7A47-07AF-4E25-86EF-479FEFD382C1}"/>
    <pc:docChg chg="custSel addSld delSld modSld sldOrd">
      <pc:chgData name="Gudka, Dawna" userId="823cceae-331b-41d6-9a63-34ad6d1db55c" providerId="ADAL" clId="{565C7A47-07AF-4E25-86EF-479FEFD382C1}" dt="2024-09-05T02:24:06.313" v="962" actId="113"/>
      <pc:docMkLst>
        <pc:docMk/>
      </pc:docMkLst>
      <pc:sldChg chg="addSp delSp modSp mod ord">
        <pc:chgData name="Gudka, Dawna" userId="823cceae-331b-41d6-9a63-34ad6d1db55c" providerId="ADAL" clId="{565C7A47-07AF-4E25-86EF-479FEFD382C1}" dt="2024-09-05T02:24:06.313" v="962" actId="113"/>
        <pc:sldMkLst>
          <pc:docMk/>
          <pc:sldMk cId="399469708" sldId="2671"/>
        </pc:sldMkLst>
      </pc:sldChg>
      <pc:sldChg chg="modSp mod">
        <pc:chgData name="Gudka, Dawna" userId="823cceae-331b-41d6-9a63-34ad6d1db55c" providerId="ADAL" clId="{565C7A47-07AF-4E25-86EF-479FEFD382C1}" dt="2024-09-04T21:42:18.659" v="146" actId="20577"/>
        <pc:sldMkLst>
          <pc:docMk/>
          <pc:sldMk cId="2719044098" sldId="5566"/>
        </pc:sldMkLst>
      </pc:sldChg>
      <pc:sldChg chg="modSp mod">
        <pc:chgData name="Gudka, Dawna" userId="823cceae-331b-41d6-9a63-34ad6d1db55c" providerId="ADAL" clId="{565C7A47-07AF-4E25-86EF-479FEFD382C1}" dt="2024-09-04T21:42:03.786" v="107" actId="20577"/>
        <pc:sldMkLst>
          <pc:docMk/>
          <pc:sldMk cId="375985229" sldId="5567"/>
        </pc:sldMkLst>
      </pc:sldChg>
      <pc:sldChg chg="del">
        <pc:chgData name="Gudka, Dawna" userId="823cceae-331b-41d6-9a63-34ad6d1db55c" providerId="ADAL" clId="{565C7A47-07AF-4E25-86EF-479FEFD382C1}" dt="2024-09-04T21:43:39.507" v="200" actId="2696"/>
        <pc:sldMkLst>
          <pc:docMk/>
          <pc:sldMk cId="3167437602" sldId="5568"/>
        </pc:sldMkLst>
      </pc:sldChg>
      <pc:sldChg chg="del">
        <pc:chgData name="Gudka, Dawna" userId="823cceae-331b-41d6-9a63-34ad6d1db55c" providerId="ADAL" clId="{565C7A47-07AF-4E25-86EF-479FEFD382C1}" dt="2024-09-04T21:43:39.507" v="200" actId="2696"/>
        <pc:sldMkLst>
          <pc:docMk/>
          <pc:sldMk cId="3373022464" sldId="5569"/>
        </pc:sldMkLst>
      </pc:sldChg>
      <pc:sldChg chg="del">
        <pc:chgData name="Gudka, Dawna" userId="823cceae-331b-41d6-9a63-34ad6d1db55c" providerId="ADAL" clId="{565C7A47-07AF-4E25-86EF-479FEFD382C1}" dt="2024-09-04T21:41:11.288" v="0" actId="2696"/>
        <pc:sldMkLst>
          <pc:docMk/>
          <pc:sldMk cId="3957013611" sldId="5572"/>
        </pc:sldMkLst>
      </pc:sldChg>
      <pc:sldChg chg="del">
        <pc:chgData name="Gudka, Dawna" userId="823cceae-331b-41d6-9a63-34ad6d1db55c" providerId="ADAL" clId="{565C7A47-07AF-4E25-86EF-479FEFD382C1}" dt="2024-09-04T21:43:39.507" v="200" actId="2696"/>
        <pc:sldMkLst>
          <pc:docMk/>
          <pc:sldMk cId="509389481" sldId="5575"/>
        </pc:sldMkLst>
      </pc:sldChg>
      <pc:sldChg chg="del">
        <pc:chgData name="Gudka, Dawna" userId="823cceae-331b-41d6-9a63-34ad6d1db55c" providerId="ADAL" clId="{565C7A47-07AF-4E25-86EF-479FEFD382C1}" dt="2024-09-04T21:43:39.507" v="200" actId="2696"/>
        <pc:sldMkLst>
          <pc:docMk/>
          <pc:sldMk cId="1102476344" sldId="5576"/>
        </pc:sldMkLst>
      </pc:sldChg>
      <pc:sldChg chg="del">
        <pc:chgData name="Gudka, Dawna" userId="823cceae-331b-41d6-9a63-34ad6d1db55c" providerId="ADAL" clId="{565C7A47-07AF-4E25-86EF-479FEFD382C1}" dt="2024-09-04T21:41:15.145" v="1" actId="2696"/>
        <pc:sldMkLst>
          <pc:docMk/>
          <pc:sldMk cId="3484672216" sldId="5577"/>
        </pc:sldMkLst>
      </pc:sldChg>
      <pc:sldChg chg="del">
        <pc:chgData name="Gudka, Dawna" userId="823cceae-331b-41d6-9a63-34ad6d1db55c" providerId="ADAL" clId="{565C7A47-07AF-4E25-86EF-479FEFD382C1}" dt="2024-09-04T21:41:21.299" v="2" actId="2696"/>
        <pc:sldMkLst>
          <pc:docMk/>
          <pc:sldMk cId="2332850885" sldId="5578"/>
        </pc:sldMkLst>
      </pc:sldChg>
      <pc:sldChg chg="del">
        <pc:chgData name="Gudka, Dawna" userId="823cceae-331b-41d6-9a63-34ad6d1db55c" providerId="ADAL" clId="{565C7A47-07AF-4E25-86EF-479FEFD382C1}" dt="2024-09-04T21:43:39.507" v="200" actId="2696"/>
        <pc:sldMkLst>
          <pc:docMk/>
          <pc:sldMk cId="1627638273" sldId="5579"/>
        </pc:sldMkLst>
      </pc:sldChg>
      <pc:sldChg chg="add">
        <pc:chgData name="Gudka, Dawna" userId="823cceae-331b-41d6-9a63-34ad6d1db55c" providerId="ADAL" clId="{565C7A47-07AF-4E25-86EF-479FEFD382C1}" dt="2024-09-04T21:42:36.928" v="147" actId="2890"/>
        <pc:sldMkLst>
          <pc:docMk/>
          <pc:sldMk cId="2925807044" sldId="5585"/>
        </pc:sldMkLst>
      </pc:sldChg>
    </pc:docChg>
  </pc:docChgLst>
  <pc:docChgLst>
    <pc:chgData name="Heitman, Lindsey" userId="a9773a47-99d2-4599-9377-6d37e9ec0bd3" providerId="ADAL" clId="{3EF225D3-196B-4E1B-9889-5B37B5D25C8F}"/>
    <pc:docChg chg="custSel addSld delSld modSld">
      <pc:chgData name="Heitman, Lindsey" userId="a9773a47-99d2-4599-9377-6d37e9ec0bd3" providerId="ADAL" clId="{3EF225D3-196B-4E1B-9889-5B37B5D25C8F}" dt="2024-09-12T17:37:37.142" v="706" actId="2165"/>
      <pc:docMkLst>
        <pc:docMk/>
      </pc:docMkLst>
      <pc:sldChg chg="del">
        <pc:chgData name="Heitman, Lindsey" userId="a9773a47-99d2-4599-9377-6d37e9ec0bd3" providerId="ADAL" clId="{3EF225D3-196B-4E1B-9889-5B37B5D25C8F}" dt="2024-09-12T13:32:53.803" v="1" actId="2696"/>
        <pc:sldMkLst>
          <pc:docMk/>
          <pc:sldMk cId="1833912120" sldId="287"/>
        </pc:sldMkLst>
      </pc:sldChg>
      <pc:sldChg chg="modSp add mod">
        <pc:chgData name="Heitman, Lindsey" userId="a9773a47-99d2-4599-9377-6d37e9ec0bd3" providerId="ADAL" clId="{3EF225D3-196B-4E1B-9889-5B37B5D25C8F}" dt="2024-09-12T13:46:48.986" v="482" actId="13244"/>
        <pc:sldMkLst>
          <pc:docMk/>
          <pc:sldMk cId="2579328607" sldId="292"/>
        </pc:sldMkLst>
      </pc:sldChg>
      <pc:sldChg chg="delSp add mod">
        <pc:chgData name="Heitman, Lindsey" userId="a9773a47-99d2-4599-9377-6d37e9ec0bd3" providerId="ADAL" clId="{3EF225D3-196B-4E1B-9889-5B37B5D25C8F}" dt="2024-09-12T13:44:13.764" v="472" actId="21"/>
        <pc:sldMkLst>
          <pc:docMk/>
          <pc:sldMk cId="324794632" sldId="3507"/>
        </pc:sldMkLst>
      </pc:sldChg>
      <pc:sldChg chg="modSp add mod">
        <pc:chgData name="Heitman, Lindsey" userId="a9773a47-99d2-4599-9377-6d37e9ec0bd3" providerId="ADAL" clId="{3EF225D3-196B-4E1B-9889-5B37B5D25C8F}" dt="2024-09-12T13:47:11.504" v="484" actId="13244"/>
        <pc:sldMkLst>
          <pc:docMk/>
          <pc:sldMk cId="3655798746" sldId="5066"/>
        </pc:sldMkLst>
      </pc:sldChg>
      <pc:sldChg chg="modSp add mod">
        <pc:chgData name="Heitman, Lindsey" userId="a9773a47-99d2-4599-9377-6d37e9ec0bd3" providerId="ADAL" clId="{3EF225D3-196B-4E1B-9889-5B37B5D25C8F}" dt="2024-09-12T13:39:16.814" v="186" actId="255"/>
        <pc:sldMkLst>
          <pc:docMk/>
          <pc:sldMk cId="2414481864" sldId="5067"/>
        </pc:sldMkLst>
      </pc:sldChg>
      <pc:sldChg chg="modSp add mod">
        <pc:chgData name="Heitman, Lindsey" userId="a9773a47-99d2-4599-9377-6d37e9ec0bd3" providerId="ADAL" clId="{3EF225D3-196B-4E1B-9889-5B37B5D25C8F}" dt="2024-09-12T13:45:57.169" v="478" actId="13244"/>
        <pc:sldMkLst>
          <pc:docMk/>
          <pc:sldMk cId="1237700865" sldId="5068"/>
        </pc:sldMkLst>
      </pc:sldChg>
      <pc:sldChg chg="del">
        <pc:chgData name="Heitman, Lindsey" userId="a9773a47-99d2-4599-9377-6d37e9ec0bd3" providerId="ADAL" clId="{3EF225D3-196B-4E1B-9889-5B37B5D25C8F}" dt="2024-09-12T13:32:53.803" v="1" actId="2696"/>
        <pc:sldMkLst>
          <pc:docMk/>
          <pc:sldMk cId="1242983988" sldId="5396"/>
        </pc:sldMkLst>
      </pc:sldChg>
      <pc:sldChg chg="del">
        <pc:chgData name="Heitman, Lindsey" userId="a9773a47-99d2-4599-9377-6d37e9ec0bd3" providerId="ADAL" clId="{3EF225D3-196B-4E1B-9889-5B37B5D25C8F}" dt="2024-09-12T13:32:53.803" v="1" actId="2696"/>
        <pc:sldMkLst>
          <pc:docMk/>
          <pc:sldMk cId="182210934" sldId="5550"/>
        </pc:sldMkLst>
      </pc:sldChg>
      <pc:sldChg chg="del">
        <pc:chgData name="Heitman, Lindsey" userId="a9773a47-99d2-4599-9377-6d37e9ec0bd3" providerId="ADAL" clId="{3EF225D3-196B-4E1B-9889-5B37B5D25C8F}" dt="2024-09-12T13:32:53.803" v="1" actId="2696"/>
        <pc:sldMkLst>
          <pc:docMk/>
          <pc:sldMk cId="1226229036" sldId="5551"/>
        </pc:sldMkLst>
      </pc:sldChg>
      <pc:sldChg chg="del">
        <pc:chgData name="Heitman, Lindsey" userId="a9773a47-99d2-4599-9377-6d37e9ec0bd3" providerId="ADAL" clId="{3EF225D3-196B-4E1B-9889-5B37B5D25C8F}" dt="2024-09-12T13:32:53.803" v="1" actId="2696"/>
        <pc:sldMkLst>
          <pc:docMk/>
          <pc:sldMk cId="1794373927" sldId="5552"/>
        </pc:sldMkLst>
      </pc:sldChg>
      <pc:sldChg chg="modSp add mod">
        <pc:chgData name="Heitman, Lindsey" userId="a9773a47-99d2-4599-9377-6d37e9ec0bd3" providerId="ADAL" clId="{3EF225D3-196B-4E1B-9889-5B37B5D25C8F}" dt="2024-09-12T13:44:35.737" v="473" actId="13244"/>
        <pc:sldMkLst>
          <pc:docMk/>
          <pc:sldMk cId="2592331180" sldId="5553"/>
        </pc:sldMkLst>
      </pc:sldChg>
      <pc:sldChg chg="modSp add mod">
        <pc:chgData name="Heitman, Lindsey" userId="a9773a47-99d2-4599-9377-6d37e9ec0bd3" providerId="ADAL" clId="{3EF225D3-196B-4E1B-9889-5B37B5D25C8F}" dt="2024-09-12T13:38:58.494" v="185" actId="6549"/>
        <pc:sldMkLst>
          <pc:docMk/>
          <pc:sldMk cId="1338604322" sldId="5600"/>
        </pc:sldMkLst>
      </pc:sldChg>
    </pc:docChg>
  </pc:docChgLst>
  <pc:docChgLst>
    <pc:chgData name="McRee, Rebecca" userId="S::mcree_r@cde.state.co.us::3a10fa13-9d60-4c0b-b361-471945732c34" providerId="AD" clId="Web-{F371A368-7BDA-562B-CE18-A33B01254AD7}"/>
    <pc:docChg chg="addSld delSld modSld">
      <pc:chgData name="McRee, Rebecca" userId="S::mcree_r@cde.state.co.us::3a10fa13-9d60-4c0b-b361-471945732c34" providerId="AD" clId="Web-{F371A368-7BDA-562B-CE18-A33B01254AD7}" dt="2024-07-08T23:11:01.429" v="164"/>
      <pc:docMkLst>
        <pc:docMk/>
      </pc:docMkLst>
      <pc:sldChg chg="modSp">
        <pc:chgData name="McRee, Rebecca" userId="S::mcree_r@cde.state.co.us::3a10fa13-9d60-4c0b-b361-471945732c34" providerId="AD" clId="Web-{F371A368-7BDA-562B-CE18-A33B01254AD7}" dt="2024-07-08T23:06:07.595" v="163" actId="14100"/>
        <pc:sldMkLst>
          <pc:docMk/>
          <pc:sldMk cId="538669139" sldId="5487"/>
        </pc:sldMkLst>
      </pc:sldChg>
      <pc:sldChg chg="modSp">
        <pc:chgData name="McRee, Rebecca" userId="S::mcree_r@cde.state.co.us::3a10fa13-9d60-4c0b-b361-471945732c34" providerId="AD" clId="Web-{F371A368-7BDA-562B-CE18-A33B01254AD7}" dt="2024-07-08T23:05:48.595" v="160" actId="20577"/>
        <pc:sldMkLst>
          <pc:docMk/>
          <pc:sldMk cId="1185884485" sldId="5488"/>
        </pc:sldMkLst>
      </pc:sldChg>
      <pc:sldChg chg="modSp add replId">
        <pc:chgData name="McRee, Rebecca" userId="S::mcree_r@cde.state.co.us::3a10fa13-9d60-4c0b-b361-471945732c34" providerId="AD" clId="Web-{F371A368-7BDA-562B-CE18-A33B01254AD7}" dt="2024-07-08T23:05:55.611" v="162" actId="20577"/>
        <pc:sldMkLst>
          <pc:docMk/>
          <pc:sldMk cId="2585022322" sldId="5489"/>
        </pc:sldMkLst>
      </pc:sldChg>
      <pc:sldChg chg="new del">
        <pc:chgData name="McRee, Rebecca" userId="S::mcree_r@cde.state.co.us::3a10fa13-9d60-4c0b-b361-471945732c34" providerId="AD" clId="Web-{F371A368-7BDA-562B-CE18-A33B01254AD7}" dt="2024-07-08T23:11:01.429" v="164"/>
        <pc:sldMkLst>
          <pc:docMk/>
          <pc:sldMk cId="3031851790" sldId="5490"/>
        </pc:sldMkLst>
      </pc:sldChg>
      <pc:sldChg chg="addSp delSp modSp new">
        <pc:chgData name="McRee, Rebecca" userId="S::mcree_r@cde.state.co.us::3a10fa13-9d60-4c0b-b361-471945732c34" providerId="AD" clId="Web-{F371A368-7BDA-562B-CE18-A33B01254AD7}" dt="2024-07-08T23:04:27.296" v="156" actId="20577"/>
        <pc:sldMkLst>
          <pc:docMk/>
          <pc:sldMk cId="1982214778" sldId="5491"/>
        </pc:sldMkLst>
      </pc:sldChg>
      <pc:sldChg chg="addSp delSp modSp new del">
        <pc:chgData name="McRee, Rebecca" userId="S::mcree_r@cde.state.co.us::3a10fa13-9d60-4c0b-b361-471945732c34" providerId="AD" clId="Web-{F371A368-7BDA-562B-CE18-A33B01254AD7}" dt="2024-07-08T23:03:40.452" v="135"/>
        <pc:sldMkLst>
          <pc:docMk/>
          <pc:sldMk cId="3510349753" sldId="5492"/>
        </pc:sldMkLst>
      </pc:sldChg>
    </pc:docChg>
  </pc:docChgLst>
  <pc:docChgLst>
    <pc:chgData name="McRee, Rebecca" userId="S::mcree_r@cde.state.co.us::3a10fa13-9d60-4c0b-b361-471945732c34" providerId="AD" clId="Web-{708ACCEA-C462-6644-C485-60C26D8ECF82}"/>
    <pc:docChg chg="delSld">
      <pc:chgData name="McRee, Rebecca" userId="S::mcree_r@cde.state.co.us::3a10fa13-9d60-4c0b-b361-471945732c34" providerId="AD" clId="Web-{708ACCEA-C462-6644-C485-60C26D8ECF82}" dt="2024-10-08T21:02:52.710" v="0"/>
      <pc:docMkLst>
        <pc:docMk/>
      </pc:docMkLst>
      <pc:sldChg chg="del">
        <pc:chgData name="McRee, Rebecca" userId="S::mcree_r@cde.state.co.us::3a10fa13-9d60-4c0b-b361-471945732c34" providerId="AD" clId="Web-{708ACCEA-C462-6644-C485-60C26D8ECF82}" dt="2024-10-08T21:02:52.710" v="0"/>
        <pc:sldMkLst>
          <pc:docMk/>
          <pc:sldMk cId="1402753334" sldId="5596"/>
        </pc:sldMkLst>
      </pc:sldChg>
    </pc:docChg>
  </pc:docChgLst>
  <pc:docChgLst>
    <pc:chgData name="Heitman, Lindsey" userId="a9773a47-99d2-4599-9377-6d37e9ec0bd3" providerId="ADAL" clId="{BAB58AE7-5ACA-443F-BBE2-85DE3A3B99A1}"/>
    <pc:docChg chg="undo custSel addSld delSld modSld">
      <pc:chgData name="Heitman, Lindsey" userId="a9773a47-99d2-4599-9377-6d37e9ec0bd3" providerId="ADAL" clId="{BAB58AE7-5ACA-443F-BBE2-85DE3A3B99A1}" dt="2024-08-08T13:42:48.727" v="552" actId="21"/>
      <pc:docMkLst>
        <pc:docMk/>
      </pc:docMkLst>
      <pc:sldChg chg="delSp modSp add mod">
        <pc:chgData name="Heitman, Lindsey" userId="a9773a47-99d2-4599-9377-6d37e9ec0bd3" providerId="ADAL" clId="{BAB58AE7-5ACA-443F-BBE2-85DE3A3B99A1}" dt="2024-08-08T13:42:48.727" v="552" actId="21"/>
        <pc:sldMkLst>
          <pc:docMk/>
          <pc:sldMk cId="3039329873" sldId="325"/>
        </pc:sldMkLst>
      </pc:sldChg>
      <pc:sldChg chg="add">
        <pc:chgData name="Heitman, Lindsey" userId="a9773a47-99d2-4599-9377-6d37e9ec0bd3" providerId="ADAL" clId="{BAB58AE7-5ACA-443F-BBE2-85DE3A3B99A1}" dt="2024-08-08T13:06:24.533" v="2"/>
        <pc:sldMkLst>
          <pc:docMk/>
          <pc:sldMk cId="1527526601" sldId="2177"/>
        </pc:sldMkLst>
      </pc:sldChg>
      <pc:sldChg chg="add">
        <pc:chgData name="Heitman, Lindsey" userId="a9773a47-99d2-4599-9377-6d37e9ec0bd3" providerId="ADAL" clId="{BAB58AE7-5ACA-443F-BBE2-85DE3A3B99A1}" dt="2024-08-08T13:15:51.716" v="141"/>
        <pc:sldMkLst>
          <pc:docMk/>
          <pc:sldMk cId="505567868" sldId="2340"/>
        </pc:sldMkLst>
      </pc:sldChg>
      <pc:sldChg chg="addSp modSp add mod">
        <pc:chgData name="Heitman, Lindsey" userId="a9773a47-99d2-4599-9377-6d37e9ec0bd3" providerId="ADAL" clId="{BAB58AE7-5ACA-443F-BBE2-85DE3A3B99A1}" dt="2024-08-08T13:18:42.719" v="261" actId="255"/>
        <pc:sldMkLst>
          <pc:docMk/>
          <pc:sldMk cId="2735487289" sldId="3490"/>
        </pc:sldMkLst>
      </pc:sldChg>
      <pc:sldChg chg="modSp add del mod">
        <pc:chgData name="Heitman, Lindsey" userId="a9773a47-99d2-4599-9377-6d37e9ec0bd3" providerId="ADAL" clId="{BAB58AE7-5ACA-443F-BBE2-85DE3A3B99A1}" dt="2024-08-08T13:40:15.171" v="435" actId="2696"/>
        <pc:sldMkLst>
          <pc:docMk/>
          <pc:sldMk cId="1274142767" sldId="5024"/>
        </pc:sldMkLst>
      </pc:sldChg>
      <pc:sldChg chg="add">
        <pc:chgData name="Heitman, Lindsey" userId="a9773a47-99d2-4599-9377-6d37e9ec0bd3" providerId="ADAL" clId="{BAB58AE7-5ACA-443F-BBE2-85DE3A3B99A1}" dt="2024-08-08T13:15:51.716" v="141"/>
        <pc:sldMkLst>
          <pc:docMk/>
          <pc:sldMk cId="11504233" sldId="5368"/>
        </pc:sldMkLst>
      </pc:sldChg>
      <pc:sldChg chg="add del">
        <pc:chgData name="Heitman, Lindsey" userId="a9773a47-99d2-4599-9377-6d37e9ec0bd3" providerId="ADAL" clId="{BAB58AE7-5ACA-443F-BBE2-85DE3A3B99A1}" dt="2024-08-08T13:16:31.224" v="146" actId="2696"/>
        <pc:sldMkLst>
          <pc:docMk/>
          <pc:sldMk cId="2061204550" sldId="5406"/>
        </pc:sldMkLst>
      </pc:sldChg>
      <pc:sldChg chg="delSp modSp add mod">
        <pc:chgData name="Heitman, Lindsey" userId="a9773a47-99d2-4599-9377-6d37e9ec0bd3" providerId="ADAL" clId="{BAB58AE7-5ACA-443F-BBE2-85DE3A3B99A1}" dt="2024-08-08T13:16:04.924" v="144" actId="1076"/>
        <pc:sldMkLst>
          <pc:docMk/>
          <pc:sldMk cId="4088682641" sldId="5410"/>
        </pc:sldMkLst>
      </pc:sldChg>
      <pc:sldChg chg="add del">
        <pc:chgData name="Heitman, Lindsey" userId="a9773a47-99d2-4599-9377-6d37e9ec0bd3" providerId="ADAL" clId="{BAB58AE7-5ACA-443F-BBE2-85DE3A3B99A1}" dt="2024-08-08T13:38:05.614" v="263" actId="2696"/>
        <pc:sldMkLst>
          <pc:docMk/>
          <pc:sldMk cId="3465302388" sldId="5411"/>
        </pc:sldMkLst>
      </pc:sldChg>
      <pc:sldChg chg="add">
        <pc:chgData name="Heitman, Lindsey" userId="a9773a47-99d2-4599-9377-6d37e9ec0bd3" providerId="ADAL" clId="{BAB58AE7-5ACA-443F-BBE2-85DE3A3B99A1}" dt="2024-08-08T13:15:51.716" v="141"/>
        <pc:sldMkLst>
          <pc:docMk/>
          <pc:sldMk cId="1052820159" sldId="5451"/>
        </pc:sldMkLst>
      </pc:sldChg>
      <pc:sldChg chg="add">
        <pc:chgData name="Heitman, Lindsey" userId="a9773a47-99d2-4599-9377-6d37e9ec0bd3" providerId="ADAL" clId="{BAB58AE7-5ACA-443F-BBE2-85DE3A3B99A1}" dt="2024-08-08T13:06:07.845" v="1"/>
        <pc:sldMkLst>
          <pc:docMk/>
          <pc:sldMk cId="1262648449" sldId="5455"/>
        </pc:sldMkLst>
      </pc:sldChg>
      <pc:sldChg chg="add">
        <pc:chgData name="Heitman, Lindsey" userId="a9773a47-99d2-4599-9377-6d37e9ec0bd3" providerId="ADAL" clId="{BAB58AE7-5ACA-443F-BBE2-85DE3A3B99A1}" dt="2024-08-08T13:05:53.035" v="0"/>
        <pc:sldMkLst>
          <pc:docMk/>
          <pc:sldMk cId="2348164026" sldId="5474"/>
        </pc:sldMkLst>
      </pc:sldChg>
      <pc:sldChg chg="add del">
        <pc:chgData name="Heitman, Lindsey" userId="a9773a47-99d2-4599-9377-6d37e9ec0bd3" providerId="ADAL" clId="{BAB58AE7-5ACA-443F-BBE2-85DE3A3B99A1}" dt="2024-08-08T13:16:41.602" v="147" actId="2696"/>
        <pc:sldMkLst>
          <pc:docMk/>
          <pc:sldMk cId="2153011688" sldId="5484"/>
        </pc:sldMkLst>
      </pc:sldChg>
      <pc:sldChg chg="add">
        <pc:chgData name="Heitman, Lindsey" userId="a9773a47-99d2-4599-9377-6d37e9ec0bd3" providerId="ADAL" clId="{BAB58AE7-5ACA-443F-BBE2-85DE3A3B99A1}" dt="2024-08-08T13:06:24.533" v="2"/>
        <pc:sldMkLst>
          <pc:docMk/>
          <pc:sldMk cId="3245221434" sldId="5519"/>
        </pc:sldMkLst>
      </pc:sldChg>
      <pc:sldChg chg="add">
        <pc:chgData name="Heitman, Lindsey" userId="a9773a47-99d2-4599-9377-6d37e9ec0bd3" providerId="ADAL" clId="{BAB58AE7-5ACA-443F-BBE2-85DE3A3B99A1}" dt="2024-08-08T13:06:24.533" v="2"/>
        <pc:sldMkLst>
          <pc:docMk/>
          <pc:sldMk cId="1801030377" sldId="5520"/>
        </pc:sldMkLst>
      </pc:sldChg>
      <pc:sldChg chg="add del">
        <pc:chgData name="Heitman, Lindsey" userId="a9773a47-99d2-4599-9377-6d37e9ec0bd3" providerId="ADAL" clId="{BAB58AE7-5ACA-443F-BBE2-85DE3A3B99A1}" dt="2024-08-08T13:16:20.807" v="145" actId="2696"/>
        <pc:sldMkLst>
          <pc:docMk/>
          <pc:sldMk cId="1306306202" sldId="5522"/>
        </pc:sldMkLst>
      </pc:sldChg>
      <pc:sldChg chg="add">
        <pc:chgData name="Heitman, Lindsey" userId="a9773a47-99d2-4599-9377-6d37e9ec0bd3" providerId="ADAL" clId="{BAB58AE7-5ACA-443F-BBE2-85DE3A3B99A1}" dt="2024-08-08T13:38:02.706" v="262"/>
        <pc:sldMkLst>
          <pc:docMk/>
          <pc:sldMk cId="603089072" sldId="5548"/>
        </pc:sldMkLst>
      </pc:sldChg>
    </pc:docChg>
  </pc:docChgLst>
  <pc:docChgLst>
    <pc:chgData name="Gudka, Dawna" userId="823cceae-331b-41d6-9a63-34ad6d1db55c" providerId="ADAL" clId="{6424420F-F72E-438D-843E-09EB1087FFAD}"/>
    <pc:docChg chg="custSel addSld delSld modSld sldOrd">
      <pc:chgData name="Gudka, Dawna" userId="823cceae-331b-41d6-9a63-34ad6d1db55c" providerId="ADAL" clId="{6424420F-F72E-438D-843E-09EB1087FFAD}" dt="2024-08-15T04:39:12.298" v="528" actId="20577"/>
      <pc:docMkLst>
        <pc:docMk/>
      </pc:docMkLst>
      <pc:sldChg chg="del">
        <pc:chgData name="Gudka, Dawna" userId="823cceae-331b-41d6-9a63-34ad6d1db55c" providerId="ADAL" clId="{6424420F-F72E-438D-843E-09EB1087FFAD}" dt="2024-08-14T13:23:49.484" v="251" actId="2696"/>
        <pc:sldMkLst>
          <pc:docMk/>
          <pc:sldMk cId="3039329873" sldId="325"/>
        </pc:sldMkLst>
      </pc:sldChg>
      <pc:sldChg chg="del">
        <pc:chgData name="Gudka, Dawna" userId="823cceae-331b-41d6-9a63-34ad6d1db55c" providerId="ADAL" clId="{6424420F-F72E-438D-843E-09EB1087FFAD}" dt="2024-08-14T13:23:07.503" v="221" actId="2696"/>
        <pc:sldMkLst>
          <pc:docMk/>
          <pc:sldMk cId="1527526601" sldId="2177"/>
        </pc:sldMkLst>
      </pc:sldChg>
      <pc:sldChg chg="del">
        <pc:chgData name="Gudka, Dawna" userId="823cceae-331b-41d6-9a63-34ad6d1db55c" providerId="ADAL" clId="{6424420F-F72E-438D-843E-09EB1087FFAD}" dt="2024-08-14T13:23:49.484" v="251" actId="2696"/>
        <pc:sldMkLst>
          <pc:docMk/>
          <pc:sldMk cId="505567868" sldId="2340"/>
        </pc:sldMkLst>
      </pc:sldChg>
      <pc:sldChg chg="del">
        <pc:chgData name="Gudka, Dawna" userId="823cceae-331b-41d6-9a63-34ad6d1db55c" providerId="ADAL" clId="{6424420F-F72E-438D-843E-09EB1087FFAD}" dt="2024-08-14T13:22:55.951" v="220" actId="2696"/>
        <pc:sldMkLst>
          <pc:docMk/>
          <pc:sldMk cId="2735487289" sldId="3490"/>
        </pc:sldMkLst>
      </pc:sldChg>
      <pc:sldChg chg="del">
        <pc:chgData name="Gudka, Dawna" userId="823cceae-331b-41d6-9a63-34ad6d1db55c" providerId="ADAL" clId="{6424420F-F72E-438D-843E-09EB1087FFAD}" dt="2024-08-14T13:23:49.484" v="251" actId="2696"/>
        <pc:sldMkLst>
          <pc:docMk/>
          <pc:sldMk cId="11504233" sldId="5368"/>
        </pc:sldMkLst>
      </pc:sldChg>
      <pc:sldChg chg="del">
        <pc:chgData name="Gudka, Dawna" userId="823cceae-331b-41d6-9a63-34ad6d1db55c" providerId="ADAL" clId="{6424420F-F72E-438D-843E-09EB1087FFAD}" dt="2024-08-14T13:23:49.484" v="251" actId="2696"/>
        <pc:sldMkLst>
          <pc:docMk/>
          <pc:sldMk cId="4088682641" sldId="5410"/>
        </pc:sldMkLst>
      </pc:sldChg>
      <pc:sldChg chg="modSp mod">
        <pc:chgData name="Gudka, Dawna" userId="823cceae-331b-41d6-9a63-34ad6d1db55c" providerId="ADAL" clId="{6424420F-F72E-438D-843E-09EB1087FFAD}" dt="2024-08-14T13:24:12.744" v="323" actId="20577"/>
        <pc:sldMkLst>
          <pc:docMk/>
          <pc:sldMk cId="1052820159" sldId="5451"/>
        </pc:sldMkLst>
      </pc:sldChg>
      <pc:sldChg chg="modSp mod">
        <pc:chgData name="Gudka, Dawna" userId="823cceae-331b-41d6-9a63-34ad6d1db55c" providerId="ADAL" clId="{6424420F-F72E-438D-843E-09EB1087FFAD}" dt="2024-08-14T13:23:22.003" v="250" actId="6549"/>
        <pc:sldMkLst>
          <pc:docMk/>
          <pc:sldMk cId="1262648449" sldId="5455"/>
        </pc:sldMkLst>
      </pc:sldChg>
      <pc:sldChg chg="modSp mod">
        <pc:chgData name="Gudka, Dawna" userId="823cceae-331b-41d6-9a63-34ad6d1db55c" providerId="ADAL" clId="{6424420F-F72E-438D-843E-09EB1087FFAD}" dt="2024-08-14T13:22:50.602" v="219" actId="20577"/>
        <pc:sldMkLst>
          <pc:docMk/>
          <pc:sldMk cId="2348164026" sldId="5474"/>
        </pc:sldMkLst>
      </pc:sldChg>
      <pc:sldChg chg="del">
        <pc:chgData name="Gudka, Dawna" userId="823cceae-331b-41d6-9a63-34ad6d1db55c" providerId="ADAL" clId="{6424420F-F72E-438D-843E-09EB1087FFAD}" dt="2024-08-14T13:23:07.503" v="221" actId="2696"/>
        <pc:sldMkLst>
          <pc:docMk/>
          <pc:sldMk cId="3245221434" sldId="5519"/>
        </pc:sldMkLst>
      </pc:sldChg>
      <pc:sldChg chg="del">
        <pc:chgData name="Gudka, Dawna" userId="823cceae-331b-41d6-9a63-34ad6d1db55c" providerId="ADAL" clId="{6424420F-F72E-438D-843E-09EB1087FFAD}" dt="2024-08-14T13:23:07.503" v="221" actId="2696"/>
        <pc:sldMkLst>
          <pc:docMk/>
          <pc:sldMk cId="1801030377" sldId="5520"/>
        </pc:sldMkLst>
      </pc:sldChg>
      <pc:sldChg chg="del">
        <pc:chgData name="Gudka, Dawna" userId="823cceae-331b-41d6-9a63-34ad6d1db55c" providerId="ADAL" clId="{6424420F-F72E-438D-843E-09EB1087FFAD}" dt="2024-08-14T13:23:49.484" v="251" actId="2696"/>
        <pc:sldMkLst>
          <pc:docMk/>
          <pc:sldMk cId="603089072" sldId="5548"/>
        </pc:sldMkLst>
      </pc:sldChg>
      <pc:sldChg chg="add ord">
        <pc:chgData name="Gudka, Dawna" userId="823cceae-331b-41d6-9a63-34ad6d1db55c" providerId="ADAL" clId="{6424420F-F72E-438D-843E-09EB1087FFAD}" dt="2024-08-14T13:24:21.761" v="326"/>
        <pc:sldMkLst>
          <pc:docMk/>
          <pc:sldMk cId="980218803" sldId="5551"/>
        </pc:sldMkLst>
      </pc:sldChg>
    </pc:docChg>
  </pc:docChgLst>
  <pc:docChgLst>
    <pc:chgData name="Wenzel, Brooke" userId="672bf8d3-b15b-4e02-a6d1-39319a0df09b" providerId="ADAL" clId="{2A4A8184-7D2C-4499-B9C6-AB7F62A16FB3}"/>
    <pc:docChg chg="custSel addSld modSld">
      <pc:chgData name="Wenzel, Brooke" userId="672bf8d3-b15b-4e02-a6d1-39319a0df09b" providerId="ADAL" clId="{2A4A8184-7D2C-4499-B9C6-AB7F62A16FB3}" dt="2024-09-04T15:48:19.629" v="1096" actId="27636"/>
      <pc:docMkLst>
        <pc:docMk/>
      </pc:docMkLst>
      <pc:sldChg chg="addSp delSp modSp add mod">
        <pc:chgData name="Wenzel, Brooke" userId="672bf8d3-b15b-4e02-a6d1-39319a0df09b" providerId="ADAL" clId="{2A4A8184-7D2C-4499-B9C6-AB7F62A16FB3}" dt="2024-09-04T15:34:37.615" v="19" actId="1076"/>
        <pc:sldMkLst>
          <pc:docMk/>
          <pc:sldMk cId="399469708" sldId="2671"/>
        </pc:sldMkLst>
      </pc:sldChg>
      <pc:sldChg chg="addSp delSp modSp mod chgLayout">
        <pc:chgData name="Wenzel, Brooke" userId="672bf8d3-b15b-4e02-a6d1-39319a0df09b" providerId="ADAL" clId="{2A4A8184-7D2C-4499-B9C6-AB7F62A16FB3}" dt="2024-09-04T15:48:19.629" v="1096" actId="27636"/>
        <pc:sldMkLst>
          <pc:docMk/>
          <pc:sldMk cId="602901426" sldId="5498"/>
        </pc:sldMkLst>
      </pc:sldChg>
      <pc:sldChg chg="modSp mod">
        <pc:chgData name="Wenzel, Brooke" userId="672bf8d3-b15b-4e02-a6d1-39319a0df09b" providerId="ADAL" clId="{2A4A8184-7D2C-4499-B9C6-AB7F62A16FB3}" dt="2024-09-04T15:33:06.699" v="13" actId="20577"/>
        <pc:sldMkLst>
          <pc:docMk/>
          <pc:sldMk cId="573740307" sldId="5538"/>
        </pc:sldMkLst>
      </pc:sldChg>
    </pc:docChg>
  </pc:docChgLst>
  <pc:docChgLst>
    <pc:chgData name="Hoffman, Peter" userId="673cee94-26bd-4c2a-ab82-1b3669e2f049" providerId="ADAL" clId="{C3DFABC3-E697-4FBB-9BE3-2EAAD323211E}"/>
    <pc:docChg chg="custSel delSld modSld sldOrd">
      <pc:chgData name="Hoffman, Peter" userId="673cee94-26bd-4c2a-ab82-1b3669e2f049" providerId="ADAL" clId="{C3DFABC3-E697-4FBB-9BE3-2EAAD323211E}" dt="2024-12-12T00:02:51.576" v="146" actId="20577"/>
      <pc:docMkLst>
        <pc:docMk/>
      </pc:docMkLst>
      <pc:sldChg chg="modSp mod">
        <pc:chgData name="Hoffman, Peter" userId="673cee94-26bd-4c2a-ab82-1b3669e2f049" providerId="ADAL" clId="{C3DFABC3-E697-4FBB-9BE3-2EAAD323211E}" dt="2024-12-12T00:02:51.576" v="146" actId="20577"/>
        <pc:sldMkLst>
          <pc:docMk/>
          <pc:sldMk cId="3227145924" sldId="5097"/>
        </pc:sldMkLst>
        <pc:graphicFrameChg chg="modGraphic">
          <ac:chgData name="Hoffman, Peter" userId="673cee94-26bd-4c2a-ab82-1b3669e2f049" providerId="ADAL" clId="{C3DFABC3-E697-4FBB-9BE3-2EAAD323211E}" dt="2024-12-12T00:02:51.576" v="146" actId="20577"/>
          <ac:graphicFrameMkLst>
            <pc:docMk/>
            <pc:sldMk cId="3227145924" sldId="5097"/>
            <ac:graphicFrameMk id="7" creationId="{2864BB53-F741-4FFC-0348-1AC10AD60EEB}"/>
          </ac:graphicFrameMkLst>
        </pc:graphicFrameChg>
      </pc:sldChg>
      <pc:sldChg chg="ord">
        <pc:chgData name="Hoffman, Peter" userId="673cee94-26bd-4c2a-ab82-1b3669e2f049" providerId="ADAL" clId="{C3DFABC3-E697-4FBB-9BE3-2EAAD323211E}" dt="2024-12-11T23:53:59.943" v="121"/>
        <pc:sldMkLst>
          <pc:docMk/>
          <pc:sldMk cId="2383163532" sldId="5310"/>
        </pc:sldMkLst>
      </pc:sldChg>
      <pc:sldChg chg="modSp mod">
        <pc:chgData name="Hoffman, Peter" userId="673cee94-26bd-4c2a-ab82-1b3669e2f049" providerId="ADAL" clId="{C3DFABC3-E697-4FBB-9BE3-2EAAD323211E}" dt="2024-12-11T21:39:28.374" v="119" actId="20577"/>
        <pc:sldMkLst>
          <pc:docMk/>
          <pc:sldMk cId="3918244797" sldId="5314"/>
        </pc:sldMkLst>
        <pc:spChg chg="mod">
          <ac:chgData name="Hoffman, Peter" userId="673cee94-26bd-4c2a-ab82-1b3669e2f049" providerId="ADAL" clId="{C3DFABC3-E697-4FBB-9BE3-2EAAD323211E}" dt="2024-12-11T21:39:28.374" v="119" actId="20577"/>
          <ac:spMkLst>
            <pc:docMk/>
            <pc:sldMk cId="3918244797" sldId="5314"/>
            <ac:spMk id="5" creationId="{A6E659ED-2989-82B5-32BF-7C7409071F21}"/>
          </ac:spMkLst>
        </pc:spChg>
      </pc:sldChg>
      <pc:sldChg chg="del">
        <pc:chgData name="Hoffman, Peter" userId="673cee94-26bd-4c2a-ab82-1b3669e2f049" providerId="ADAL" clId="{C3DFABC3-E697-4FBB-9BE3-2EAAD323211E}" dt="2024-12-11T21:38:39.510" v="0" actId="2696"/>
        <pc:sldMkLst>
          <pc:docMk/>
          <pc:sldMk cId="4085267074" sldId="5716"/>
        </pc:sldMkLst>
      </pc:sldChg>
      <pc:sldChg chg="ord">
        <pc:chgData name="Hoffman, Peter" userId="673cee94-26bd-4c2a-ab82-1b3669e2f049" providerId="ADAL" clId="{C3DFABC3-E697-4FBB-9BE3-2EAAD323211E}" dt="2024-12-11T21:38:43.979" v="2"/>
        <pc:sldMkLst>
          <pc:docMk/>
          <pc:sldMk cId="217821678" sldId="5717"/>
        </pc:sldMkLst>
      </pc:sldChg>
      <pc:sldChg chg="modSp mod">
        <pc:chgData name="Hoffman, Peter" userId="673cee94-26bd-4c2a-ab82-1b3669e2f049" providerId="ADAL" clId="{C3DFABC3-E697-4FBB-9BE3-2EAAD323211E}" dt="2024-12-11T23:54:30.006" v="130" actId="6549"/>
        <pc:sldMkLst>
          <pc:docMk/>
          <pc:sldMk cId="913226430" sldId="5719"/>
        </pc:sldMkLst>
        <pc:spChg chg="mod">
          <ac:chgData name="Hoffman, Peter" userId="673cee94-26bd-4c2a-ab82-1b3669e2f049" providerId="ADAL" clId="{C3DFABC3-E697-4FBB-9BE3-2EAAD323211E}" dt="2024-12-11T23:54:30.006" v="130" actId="6549"/>
          <ac:spMkLst>
            <pc:docMk/>
            <pc:sldMk cId="913226430" sldId="5719"/>
            <ac:spMk id="3" creationId="{D8D296A0-F1F0-1834-3730-0D20977B89DC}"/>
          </ac:spMkLst>
        </pc:spChg>
      </pc:sldChg>
    </pc:docChg>
  </pc:docChgLst>
  <pc:docChgLst>
    <pc:chgData name="Wenzel, Brooke" userId="672bf8d3-b15b-4e02-a6d1-39319a0df09b" providerId="ADAL" clId="{B9625CAF-0760-4052-95EB-0F228B1EB9C7}"/>
    <pc:docChg chg="modSld">
      <pc:chgData name="Wenzel, Brooke" userId="672bf8d3-b15b-4e02-a6d1-39319a0df09b" providerId="ADAL" clId="{B9625CAF-0760-4052-95EB-0F228B1EB9C7}" dt="2024-06-11T15:47:39.255" v="76" actId="1076"/>
      <pc:docMkLst>
        <pc:docMk/>
      </pc:docMkLst>
    </pc:docChg>
  </pc:docChgLst>
  <pc:docChgLst>
    <pc:chgData name="Ward, Reagan" userId="27291eb4-8241-4961-9e69-8c66e34cc5b0" providerId="ADAL" clId="{4189939D-187F-4229-BA3D-DA2120BC86F5}"/>
    <pc:docChg chg="undo custSel addSld delSld modSld">
      <pc:chgData name="Ward, Reagan" userId="27291eb4-8241-4961-9e69-8c66e34cc5b0" providerId="ADAL" clId="{4189939D-187F-4229-BA3D-DA2120BC86F5}" dt="2024-05-30T14:34:06.239" v="6714" actId="13244"/>
      <pc:docMkLst>
        <pc:docMk/>
      </pc:docMkLst>
      <pc:sldChg chg="modSp mod">
        <pc:chgData name="Ward, Reagan" userId="27291eb4-8241-4961-9e69-8c66e34cc5b0" providerId="ADAL" clId="{4189939D-187F-4229-BA3D-DA2120BC86F5}" dt="2024-05-28T17:23:39.875" v="543" actId="20577"/>
        <pc:sldMkLst>
          <pc:docMk/>
          <pc:sldMk cId="3044915438" sldId="256"/>
        </pc:sldMkLst>
      </pc:sldChg>
      <pc:sldChg chg="modSp mod modClrScheme chgLayout">
        <pc:chgData name="Ward, Reagan" userId="27291eb4-8241-4961-9e69-8c66e34cc5b0" providerId="ADAL" clId="{4189939D-187F-4229-BA3D-DA2120BC86F5}" dt="2024-05-28T22:43:12.004" v="780" actId="700"/>
        <pc:sldMkLst>
          <pc:docMk/>
          <pc:sldMk cId="792433865" sldId="266"/>
        </pc:sldMkLst>
      </pc:sldChg>
      <pc:sldChg chg="modSp mod modClrScheme chgLayout">
        <pc:chgData name="Ward, Reagan" userId="27291eb4-8241-4961-9e69-8c66e34cc5b0" providerId="ADAL" clId="{4189939D-187F-4229-BA3D-DA2120BC86F5}" dt="2024-05-28T22:42:57.726" v="779" actId="700"/>
        <pc:sldMkLst>
          <pc:docMk/>
          <pc:sldMk cId="2933628171" sldId="268"/>
        </pc:sldMkLst>
      </pc:sldChg>
      <pc:sldChg chg="modSp mod modClrScheme chgLayout">
        <pc:chgData name="Ward, Reagan" userId="27291eb4-8241-4961-9e69-8c66e34cc5b0" providerId="ADAL" clId="{4189939D-187F-4229-BA3D-DA2120BC86F5}" dt="2024-05-28T22:43:24.307" v="783" actId="700"/>
        <pc:sldMkLst>
          <pc:docMk/>
          <pc:sldMk cId="997716315" sldId="270"/>
        </pc:sldMkLst>
      </pc:sldChg>
      <pc:sldChg chg="addSp delSp modSp add mod modClrScheme chgLayout">
        <pc:chgData name="Ward, Reagan" userId="27291eb4-8241-4961-9e69-8c66e34cc5b0" providerId="ADAL" clId="{4189939D-187F-4229-BA3D-DA2120BC86F5}" dt="2024-05-29T18:37:44.135" v="6123" actId="13244"/>
        <pc:sldMkLst>
          <pc:docMk/>
          <pc:sldMk cId="499285695" sldId="281"/>
        </pc:sldMkLst>
      </pc:sldChg>
      <pc:sldChg chg="addSp delSp modSp add mod">
        <pc:chgData name="Ward, Reagan" userId="27291eb4-8241-4961-9e69-8c66e34cc5b0" providerId="ADAL" clId="{4189939D-187F-4229-BA3D-DA2120BC86F5}" dt="2024-05-29T18:37:31.147" v="6122" actId="13244"/>
        <pc:sldMkLst>
          <pc:docMk/>
          <pc:sldMk cId="4006630429" sldId="282"/>
        </pc:sldMkLst>
      </pc:sldChg>
      <pc:sldChg chg="modNotesTx">
        <pc:chgData name="Ward, Reagan" userId="27291eb4-8241-4961-9e69-8c66e34cc5b0" providerId="ADAL" clId="{4189939D-187F-4229-BA3D-DA2120BC86F5}" dt="2024-05-29T18:40:39.722" v="6304" actId="20577"/>
        <pc:sldMkLst>
          <pc:docMk/>
          <pc:sldMk cId="4141676678" sldId="283"/>
        </pc:sldMkLst>
      </pc:sldChg>
      <pc:sldChg chg="del">
        <pc:chgData name="Ward, Reagan" userId="27291eb4-8241-4961-9e69-8c66e34cc5b0" providerId="ADAL" clId="{4189939D-187F-4229-BA3D-DA2120BC86F5}" dt="2024-05-28T17:19:54.897" v="469" actId="47"/>
        <pc:sldMkLst>
          <pc:docMk/>
          <pc:sldMk cId="1991320786" sldId="4834"/>
        </pc:sldMkLst>
      </pc:sldChg>
      <pc:sldChg chg="del">
        <pc:chgData name="Ward, Reagan" userId="27291eb4-8241-4961-9e69-8c66e34cc5b0" providerId="ADAL" clId="{4189939D-187F-4229-BA3D-DA2120BC86F5}" dt="2024-05-28T22:41:12.898" v="766" actId="47"/>
        <pc:sldMkLst>
          <pc:docMk/>
          <pc:sldMk cId="3135651420" sldId="5096"/>
        </pc:sldMkLst>
      </pc:sldChg>
      <pc:sldChg chg="del">
        <pc:chgData name="Ward, Reagan" userId="27291eb4-8241-4961-9e69-8c66e34cc5b0" providerId="ADAL" clId="{4189939D-187F-4229-BA3D-DA2120BC86F5}" dt="2024-05-28T22:41:03.502" v="765" actId="47"/>
        <pc:sldMkLst>
          <pc:docMk/>
          <pc:sldMk cId="2627223314" sldId="5254"/>
        </pc:sldMkLst>
      </pc:sldChg>
      <pc:sldChg chg="del">
        <pc:chgData name="Ward, Reagan" userId="27291eb4-8241-4961-9e69-8c66e34cc5b0" providerId="ADAL" clId="{4189939D-187F-4229-BA3D-DA2120BC86F5}" dt="2024-05-28T22:41:03.502" v="765" actId="47"/>
        <pc:sldMkLst>
          <pc:docMk/>
          <pc:sldMk cId="1114984409" sldId="5290"/>
        </pc:sldMkLst>
      </pc:sldChg>
      <pc:sldChg chg="del">
        <pc:chgData name="Ward, Reagan" userId="27291eb4-8241-4961-9e69-8c66e34cc5b0" providerId="ADAL" clId="{4189939D-187F-4229-BA3D-DA2120BC86F5}" dt="2024-05-28T22:41:03.502" v="765" actId="47"/>
        <pc:sldMkLst>
          <pc:docMk/>
          <pc:sldMk cId="1593808434" sldId="5292"/>
        </pc:sldMkLst>
      </pc:sldChg>
      <pc:sldChg chg="del">
        <pc:chgData name="Ward, Reagan" userId="27291eb4-8241-4961-9e69-8c66e34cc5b0" providerId="ADAL" clId="{4189939D-187F-4229-BA3D-DA2120BC86F5}" dt="2024-05-28T22:41:03.502" v="765" actId="47"/>
        <pc:sldMkLst>
          <pc:docMk/>
          <pc:sldMk cId="1443655953" sldId="5305"/>
        </pc:sldMkLst>
      </pc:sldChg>
      <pc:sldChg chg="modSp mod">
        <pc:chgData name="Ward, Reagan" userId="27291eb4-8241-4961-9e69-8c66e34cc5b0" providerId="ADAL" clId="{4189939D-187F-4229-BA3D-DA2120BC86F5}" dt="2024-05-29T13:54:59.475" v="816" actId="27636"/>
        <pc:sldMkLst>
          <pc:docMk/>
          <pc:sldMk cId="68699369" sldId="5309"/>
        </pc:sldMkLst>
      </pc:sldChg>
      <pc:sldChg chg="modSp mod">
        <pc:chgData name="Ward, Reagan" userId="27291eb4-8241-4961-9e69-8c66e34cc5b0" providerId="ADAL" clId="{4189939D-187F-4229-BA3D-DA2120BC86F5}" dt="2024-05-29T13:54:59.479" v="817" actId="27636"/>
        <pc:sldMkLst>
          <pc:docMk/>
          <pc:sldMk cId="3396060537" sldId="5314"/>
        </pc:sldMkLst>
      </pc:sldChg>
      <pc:sldChg chg="del">
        <pc:chgData name="Ward, Reagan" userId="27291eb4-8241-4961-9e69-8c66e34cc5b0" providerId="ADAL" clId="{4189939D-187F-4229-BA3D-DA2120BC86F5}" dt="2024-05-28T22:41:03.502" v="765" actId="47"/>
        <pc:sldMkLst>
          <pc:docMk/>
          <pc:sldMk cId="3860371057" sldId="5338"/>
        </pc:sldMkLst>
      </pc:sldChg>
      <pc:sldChg chg="del">
        <pc:chgData name="Ward, Reagan" userId="27291eb4-8241-4961-9e69-8c66e34cc5b0" providerId="ADAL" clId="{4189939D-187F-4229-BA3D-DA2120BC86F5}" dt="2024-05-28T22:40:46.524" v="763" actId="47"/>
        <pc:sldMkLst>
          <pc:docMk/>
          <pc:sldMk cId="11504233" sldId="5368"/>
        </pc:sldMkLst>
      </pc:sldChg>
      <pc:sldChg chg="del">
        <pc:chgData name="Ward, Reagan" userId="27291eb4-8241-4961-9e69-8c66e34cc5b0" providerId="ADAL" clId="{4189939D-187F-4229-BA3D-DA2120BC86F5}" dt="2024-05-28T17:19:54.897" v="469" actId="47"/>
        <pc:sldMkLst>
          <pc:docMk/>
          <pc:sldMk cId="2340443948" sldId="5385"/>
        </pc:sldMkLst>
      </pc:sldChg>
      <pc:sldChg chg="del">
        <pc:chgData name="Ward, Reagan" userId="27291eb4-8241-4961-9e69-8c66e34cc5b0" providerId="ADAL" clId="{4189939D-187F-4229-BA3D-DA2120BC86F5}" dt="2024-05-28T22:40:46.524" v="763" actId="47"/>
        <pc:sldMkLst>
          <pc:docMk/>
          <pc:sldMk cId="2498386372" sldId="5387"/>
        </pc:sldMkLst>
      </pc:sldChg>
      <pc:sldChg chg="del">
        <pc:chgData name="Ward, Reagan" userId="27291eb4-8241-4961-9e69-8c66e34cc5b0" providerId="ADAL" clId="{4189939D-187F-4229-BA3D-DA2120BC86F5}" dt="2024-05-28T22:40:46.524" v="763" actId="47"/>
        <pc:sldMkLst>
          <pc:docMk/>
          <pc:sldMk cId="2045124694" sldId="5390"/>
        </pc:sldMkLst>
      </pc:sldChg>
      <pc:sldChg chg="del">
        <pc:chgData name="Ward, Reagan" userId="27291eb4-8241-4961-9e69-8c66e34cc5b0" providerId="ADAL" clId="{4189939D-187F-4229-BA3D-DA2120BC86F5}" dt="2024-05-28T17:19:54.897" v="469" actId="47"/>
        <pc:sldMkLst>
          <pc:docMk/>
          <pc:sldMk cId="1775796373" sldId="5395"/>
        </pc:sldMkLst>
      </pc:sldChg>
      <pc:sldChg chg="del">
        <pc:chgData name="Ward, Reagan" userId="27291eb4-8241-4961-9e69-8c66e34cc5b0" providerId="ADAL" clId="{4189939D-187F-4229-BA3D-DA2120BC86F5}" dt="2024-05-28T22:40:46.524" v="763" actId="47"/>
        <pc:sldMkLst>
          <pc:docMk/>
          <pc:sldMk cId="1173467675" sldId="5398"/>
        </pc:sldMkLst>
      </pc:sldChg>
      <pc:sldChg chg="del">
        <pc:chgData name="Ward, Reagan" userId="27291eb4-8241-4961-9e69-8c66e34cc5b0" providerId="ADAL" clId="{4189939D-187F-4229-BA3D-DA2120BC86F5}" dt="2024-05-28T22:40:46.524" v="763" actId="47"/>
        <pc:sldMkLst>
          <pc:docMk/>
          <pc:sldMk cId="199516191" sldId="5402"/>
        </pc:sldMkLst>
      </pc:sldChg>
      <pc:sldChg chg="del">
        <pc:chgData name="Ward, Reagan" userId="27291eb4-8241-4961-9e69-8c66e34cc5b0" providerId="ADAL" clId="{4189939D-187F-4229-BA3D-DA2120BC86F5}" dt="2024-05-28T22:40:46.524" v="763" actId="47"/>
        <pc:sldMkLst>
          <pc:docMk/>
          <pc:sldMk cId="3372842088" sldId="5404"/>
        </pc:sldMkLst>
      </pc:sldChg>
      <pc:sldChg chg="modSp mod">
        <pc:chgData name="Ward, Reagan" userId="27291eb4-8241-4961-9e69-8c66e34cc5b0" providerId="ADAL" clId="{4189939D-187F-4229-BA3D-DA2120BC86F5}" dt="2024-05-28T22:42:17.396" v="778" actId="207"/>
        <pc:sldMkLst>
          <pc:docMk/>
          <pc:sldMk cId="26054774" sldId="5413"/>
        </pc:sldMkLst>
      </pc:sldChg>
      <pc:sldChg chg="modSp mod">
        <pc:chgData name="Ward, Reagan" userId="27291eb4-8241-4961-9e69-8c66e34cc5b0" providerId="ADAL" clId="{4189939D-187F-4229-BA3D-DA2120BC86F5}" dt="2024-05-30T02:37:28.031" v="6555" actId="14734"/>
        <pc:sldMkLst>
          <pc:docMk/>
          <pc:sldMk cId="1006133002" sldId="5449"/>
        </pc:sldMkLst>
      </pc:sldChg>
      <pc:sldChg chg="modSp mod">
        <pc:chgData name="Ward, Reagan" userId="27291eb4-8241-4961-9e69-8c66e34cc5b0" providerId="ADAL" clId="{4189939D-187F-4229-BA3D-DA2120BC86F5}" dt="2024-05-29T18:38:15.008" v="6127" actId="962"/>
        <pc:sldMkLst>
          <pc:docMk/>
          <pc:sldMk cId="1167242946" sldId="5450"/>
        </pc:sldMkLst>
      </pc:sldChg>
      <pc:sldChg chg="del">
        <pc:chgData name="Ward, Reagan" userId="27291eb4-8241-4961-9e69-8c66e34cc5b0" providerId="ADAL" clId="{4189939D-187F-4229-BA3D-DA2120BC86F5}" dt="2024-05-28T17:19:54.897" v="469" actId="47"/>
        <pc:sldMkLst>
          <pc:docMk/>
          <pc:sldMk cId="1896735902" sldId="5452"/>
        </pc:sldMkLst>
      </pc:sldChg>
      <pc:sldChg chg="del">
        <pc:chgData name="Ward, Reagan" userId="27291eb4-8241-4961-9e69-8c66e34cc5b0" providerId="ADAL" clId="{4189939D-187F-4229-BA3D-DA2120BC86F5}" dt="2024-05-28T22:41:03.502" v="765" actId="47"/>
        <pc:sldMkLst>
          <pc:docMk/>
          <pc:sldMk cId="2357482481" sldId="5453"/>
        </pc:sldMkLst>
      </pc:sldChg>
      <pc:sldChg chg="del">
        <pc:chgData name="Ward, Reagan" userId="27291eb4-8241-4961-9e69-8c66e34cc5b0" providerId="ADAL" clId="{4189939D-187F-4229-BA3D-DA2120BC86F5}" dt="2024-05-28T22:40:46.524" v="763" actId="47"/>
        <pc:sldMkLst>
          <pc:docMk/>
          <pc:sldMk cId="945720936" sldId="5454"/>
        </pc:sldMkLst>
      </pc:sldChg>
      <pc:sldChg chg="del">
        <pc:chgData name="Ward, Reagan" userId="27291eb4-8241-4961-9e69-8c66e34cc5b0" providerId="ADAL" clId="{4189939D-187F-4229-BA3D-DA2120BC86F5}" dt="2024-05-28T22:40:46.524" v="763" actId="47"/>
        <pc:sldMkLst>
          <pc:docMk/>
          <pc:sldMk cId="1262648449" sldId="5455"/>
        </pc:sldMkLst>
      </pc:sldChg>
      <pc:sldChg chg="del">
        <pc:chgData name="Ward, Reagan" userId="27291eb4-8241-4961-9e69-8c66e34cc5b0" providerId="ADAL" clId="{4189939D-187F-4229-BA3D-DA2120BC86F5}" dt="2024-05-28T22:40:46.524" v="763" actId="47"/>
        <pc:sldMkLst>
          <pc:docMk/>
          <pc:sldMk cId="1971136028" sldId="5456"/>
        </pc:sldMkLst>
      </pc:sldChg>
      <pc:sldChg chg="del">
        <pc:chgData name="Ward, Reagan" userId="27291eb4-8241-4961-9e69-8c66e34cc5b0" providerId="ADAL" clId="{4189939D-187F-4229-BA3D-DA2120BC86F5}" dt="2024-05-28T22:41:03.502" v="765" actId="47"/>
        <pc:sldMkLst>
          <pc:docMk/>
          <pc:sldMk cId="2446368680" sldId="5457"/>
        </pc:sldMkLst>
      </pc:sldChg>
      <pc:sldChg chg="addSp delSp modSp new mod modClrScheme chgLayout">
        <pc:chgData name="Ward, Reagan" userId="27291eb4-8241-4961-9e69-8c66e34cc5b0" providerId="ADAL" clId="{4189939D-187F-4229-BA3D-DA2120BC86F5}" dt="2024-05-28T17:18:22.163" v="368" actId="20577"/>
        <pc:sldMkLst>
          <pc:docMk/>
          <pc:sldMk cId="3523556524" sldId="5462"/>
        </pc:sldMkLst>
      </pc:sldChg>
      <pc:sldChg chg="addSp delSp modSp new del mod modClrScheme chgLayout">
        <pc:chgData name="Ward, Reagan" userId="27291eb4-8241-4961-9e69-8c66e34cc5b0" providerId="ADAL" clId="{4189939D-187F-4229-BA3D-DA2120BC86F5}" dt="2024-05-28T17:19:14.023" v="466" actId="47"/>
        <pc:sldMkLst>
          <pc:docMk/>
          <pc:sldMk cId="4279168334" sldId="5463"/>
        </pc:sldMkLst>
      </pc:sldChg>
      <pc:sldChg chg="modSp new mod">
        <pc:chgData name="Ward, Reagan" userId="27291eb4-8241-4961-9e69-8c66e34cc5b0" providerId="ADAL" clId="{4189939D-187F-4229-BA3D-DA2120BC86F5}" dt="2024-05-29T18:39:56.577" v="6302" actId="3626"/>
        <pc:sldMkLst>
          <pc:docMk/>
          <pc:sldMk cId="1539162814" sldId="5464"/>
        </pc:sldMkLst>
      </pc:sldChg>
      <pc:sldChg chg="modSp add mod">
        <pc:chgData name="Ward, Reagan" userId="27291eb4-8241-4961-9e69-8c66e34cc5b0" providerId="ADAL" clId="{4189939D-187F-4229-BA3D-DA2120BC86F5}" dt="2024-05-28T17:20:26.357" v="516" actId="20577"/>
        <pc:sldMkLst>
          <pc:docMk/>
          <pc:sldMk cId="2510589352" sldId="5465"/>
        </pc:sldMkLst>
      </pc:sldChg>
      <pc:sldChg chg="add">
        <pc:chgData name="Ward, Reagan" userId="27291eb4-8241-4961-9e69-8c66e34cc5b0" providerId="ADAL" clId="{4189939D-187F-4229-BA3D-DA2120BC86F5}" dt="2024-05-28T17:20:15.390" v="470"/>
        <pc:sldMkLst>
          <pc:docMk/>
          <pc:sldMk cId="1231979042" sldId="5466"/>
        </pc:sldMkLst>
      </pc:sldChg>
      <pc:sldChg chg="add">
        <pc:chgData name="Ward, Reagan" userId="27291eb4-8241-4961-9e69-8c66e34cc5b0" providerId="ADAL" clId="{4189939D-187F-4229-BA3D-DA2120BC86F5}" dt="2024-05-28T17:20:15.390" v="470"/>
        <pc:sldMkLst>
          <pc:docMk/>
          <pc:sldMk cId="2104916103" sldId="5467"/>
        </pc:sldMkLst>
      </pc:sldChg>
      <pc:sldChg chg="modSp add del mod">
        <pc:chgData name="Ward, Reagan" userId="27291eb4-8241-4961-9e69-8c66e34cc5b0" providerId="ADAL" clId="{4189939D-187F-4229-BA3D-DA2120BC86F5}" dt="2024-05-28T22:40:59.481" v="764" actId="47"/>
        <pc:sldMkLst>
          <pc:docMk/>
          <pc:sldMk cId="443147063" sldId="5468"/>
        </pc:sldMkLst>
      </pc:sldChg>
      <pc:sldChg chg="delSp modSp mod">
        <pc:chgData name="Ward, Reagan" userId="27291eb4-8241-4961-9e69-8c66e34cc5b0" providerId="ADAL" clId="{4189939D-187F-4229-BA3D-DA2120BC86F5}" dt="2024-05-28T22:44:27" v="788" actId="400"/>
        <pc:sldMkLst>
          <pc:docMk/>
          <pc:sldMk cId="2248358354" sldId="5469"/>
        </pc:sldMkLst>
      </pc:sldChg>
      <pc:sldChg chg="addSp delSp modSp new mod">
        <pc:chgData name="Ward, Reagan" userId="27291eb4-8241-4961-9e69-8c66e34cc5b0" providerId="ADAL" clId="{4189939D-187F-4229-BA3D-DA2120BC86F5}" dt="2024-05-29T18:37:57.401" v="6125" actId="13244"/>
        <pc:sldMkLst>
          <pc:docMk/>
          <pc:sldMk cId="191230906" sldId="5470"/>
        </pc:sldMkLst>
      </pc:sldChg>
      <pc:sldChg chg="addSp delSp modSp new mod modClrScheme chgLayout">
        <pc:chgData name="Ward, Reagan" userId="27291eb4-8241-4961-9e69-8c66e34cc5b0" providerId="ADAL" clId="{4189939D-187F-4229-BA3D-DA2120BC86F5}" dt="2024-05-30T14:34:06.239" v="6714" actId="13244"/>
        <pc:sldMkLst>
          <pc:docMk/>
          <pc:sldMk cId="1234570405" sldId="5471"/>
        </pc:sldMkLst>
      </pc:sldChg>
      <pc:sldChg chg="addSp delSp modSp new mod modClrScheme chgLayout">
        <pc:chgData name="Ward, Reagan" userId="27291eb4-8241-4961-9e69-8c66e34cc5b0" providerId="ADAL" clId="{4189939D-187F-4229-BA3D-DA2120BC86F5}" dt="2024-05-29T14:22:50.594" v="2102" actId="20577"/>
        <pc:sldMkLst>
          <pc:docMk/>
          <pc:sldMk cId="3525368408" sldId="5472"/>
        </pc:sldMkLst>
      </pc:sldChg>
      <pc:sldMasterChg chg="delSldLayout">
        <pc:chgData name="Ward, Reagan" userId="27291eb4-8241-4961-9e69-8c66e34cc5b0" providerId="ADAL" clId="{4189939D-187F-4229-BA3D-DA2120BC86F5}" dt="2024-05-28T22:43:46.695" v="785" actId="2696"/>
        <pc:sldMasterMkLst>
          <pc:docMk/>
          <pc:sldMasterMk cId="2150711039" sldId="2147483676"/>
        </pc:sldMasterMkLst>
        <pc:sldLayoutChg chg="del">
          <pc:chgData name="Ward, Reagan" userId="27291eb4-8241-4961-9e69-8c66e34cc5b0" providerId="ADAL" clId="{4189939D-187F-4229-BA3D-DA2120BC86F5}" dt="2024-05-28T22:43:44.512" v="784" actId="2696"/>
          <pc:sldLayoutMkLst>
            <pc:docMk/>
            <pc:sldMasterMk cId="2150711039" sldId="2147483676"/>
            <pc:sldLayoutMk cId="3271251447" sldId="2147483706"/>
          </pc:sldLayoutMkLst>
        </pc:sldLayoutChg>
        <pc:sldLayoutChg chg="del">
          <pc:chgData name="Ward, Reagan" userId="27291eb4-8241-4961-9e69-8c66e34cc5b0" providerId="ADAL" clId="{4189939D-187F-4229-BA3D-DA2120BC86F5}" dt="2024-05-28T22:40:46.524" v="763" actId="47"/>
          <pc:sldLayoutMkLst>
            <pc:docMk/>
            <pc:sldMasterMk cId="2150711039" sldId="2147483676"/>
            <pc:sldLayoutMk cId="3346922863" sldId="2147483707"/>
          </pc:sldLayoutMkLst>
        </pc:sldLayoutChg>
        <pc:sldLayoutChg chg="del">
          <pc:chgData name="Ward, Reagan" userId="27291eb4-8241-4961-9e69-8c66e34cc5b0" providerId="ADAL" clId="{4189939D-187F-4229-BA3D-DA2120BC86F5}" dt="2024-05-28T22:43:46.695" v="785" actId="2696"/>
          <pc:sldLayoutMkLst>
            <pc:docMk/>
            <pc:sldMasterMk cId="2150711039" sldId="2147483676"/>
            <pc:sldLayoutMk cId="2803045729" sldId="2147483708"/>
          </pc:sldLayoutMkLst>
        </pc:sldLayoutChg>
      </pc:sldMasterChg>
    </pc:docChg>
  </pc:docChgLst>
  <pc:docChgLst>
    <pc:chgData name="McRee, Rebecca" userId="S::mcree_r@cde.state.co.us::3a10fa13-9d60-4c0b-b361-471945732c34" providerId="AD" clId="Web-{3B557659-556A-EB5A-DE31-D5CA3DF5B09F}"/>
    <pc:docChg chg="addSld delSld modSld sldOrd">
      <pc:chgData name="McRee, Rebecca" userId="S::mcree_r@cde.state.co.us::3a10fa13-9d60-4c0b-b361-471945732c34" providerId="AD" clId="Web-{3B557659-556A-EB5A-DE31-D5CA3DF5B09F}" dt="2024-11-19T17:03:31.982" v="392" actId="14100"/>
      <pc:docMkLst>
        <pc:docMk/>
      </pc:docMkLst>
      <pc:sldChg chg="addSp delSp modSp">
        <pc:chgData name="McRee, Rebecca" userId="S::mcree_r@cde.state.co.us::3a10fa13-9d60-4c0b-b361-471945732c34" providerId="AD" clId="Web-{3B557659-556A-EB5A-DE31-D5CA3DF5B09F}" dt="2024-11-19T17:03:16.248" v="390" actId="20577"/>
        <pc:sldMkLst>
          <pc:docMk/>
          <pc:sldMk cId="1801856427" sldId="5683"/>
        </pc:sldMkLst>
      </pc:sldChg>
      <pc:sldChg chg="del">
        <pc:chgData name="McRee, Rebecca" userId="S::mcree_r@cde.state.co.us::3a10fa13-9d60-4c0b-b361-471945732c34" providerId="AD" clId="Web-{3B557659-556A-EB5A-DE31-D5CA3DF5B09F}" dt="2024-11-19T16:44:45.727" v="0"/>
        <pc:sldMkLst>
          <pc:docMk/>
          <pc:sldMk cId="829353435" sldId="5684"/>
        </pc:sldMkLst>
      </pc:sldChg>
      <pc:sldChg chg="modSp ord">
        <pc:chgData name="McRee, Rebecca" userId="S::mcree_r@cde.state.co.us::3a10fa13-9d60-4c0b-b361-471945732c34" providerId="AD" clId="Web-{3B557659-556A-EB5A-DE31-D5CA3DF5B09F}" dt="2024-11-19T17:03:24.560" v="391" actId="14100"/>
        <pc:sldMkLst>
          <pc:docMk/>
          <pc:sldMk cId="1068357804" sldId="5687"/>
        </pc:sldMkLst>
      </pc:sldChg>
      <pc:sldChg chg="modSp new">
        <pc:chgData name="McRee, Rebecca" userId="S::mcree_r@cde.state.co.us::3a10fa13-9d60-4c0b-b361-471945732c34" providerId="AD" clId="Web-{3B557659-556A-EB5A-DE31-D5CA3DF5B09F}" dt="2024-11-19T17:03:31.982" v="392" actId="14100"/>
        <pc:sldMkLst>
          <pc:docMk/>
          <pc:sldMk cId="3205990569" sldId="5707"/>
        </pc:sldMkLst>
      </pc:sldChg>
    </pc:docChg>
  </pc:docChgLst>
  <pc:docChgLst>
    <pc:chgData name="McRee, Rebecca" userId="S::mcree_r@cde.state.co.us::3a10fa13-9d60-4c0b-b361-471945732c34" providerId="AD" clId="Web-{DD3C28DD-4CBD-8D0A-157E-B49514D3BE9A}"/>
    <pc:docChg chg="addSld delSld modSld">
      <pc:chgData name="McRee, Rebecca" userId="S::mcree_r@cde.state.co.us::3a10fa13-9d60-4c0b-b361-471945732c34" providerId="AD" clId="Web-{DD3C28DD-4CBD-8D0A-157E-B49514D3BE9A}" dt="2024-07-08T22:40:16.854" v="443" actId="20577"/>
      <pc:docMkLst>
        <pc:docMk/>
      </pc:docMkLst>
      <pc:sldChg chg="modSp new">
        <pc:chgData name="McRee, Rebecca" userId="S::mcree_r@cde.state.co.us::3a10fa13-9d60-4c0b-b361-471945732c34" providerId="AD" clId="Web-{DD3C28DD-4CBD-8D0A-157E-B49514D3BE9A}" dt="2024-07-08T22:22:07.937" v="12" actId="20577"/>
        <pc:sldMkLst>
          <pc:docMk/>
          <pc:sldMk cId="3738962996" sldId="5485"/>
        </pc:sldMkLst>
      </pc:sldChg>
      <pc:sldChg chg="addSp delSp modSp new del">
        <pc:chgData name="McRee, Rebecca" userId="S::mcree_r@cde.state.co.us::3a10fa13-9d60-4c0b-b361-471945732c34" providerId="AD" clId="Web-{DD3C28DD-4CBD-8D0A-157E-B49514D3BE9A}" dt="2024-07-08T22:23:15.985" v="32"/>
        <pc:sldMkLst>
          <pc:docMk/>
          <pc:sldMk cId="735740708" sldId="5486"/>
        </pc:sldMkLst>
      </pc:sldChg>
      <pc:sldChg chg="modSp add replId">
        <pc:chgData name="McRee, Rebecca" userId="S::mcree_r@cde.state.co.us::3a10fa13-9d60-4c0b-b361-471945732c34" providerId="AD" clId="Web-{DD3C28DD-4CBD-8D0A-157E-B49514D3BE9A}" dt="2024-07-08T22:27:28.882" v="98" actId="20577"/>
        <pc:sldMkLst>
          <pc:docMk/>
          <pc:sldMk cId="3119728627" sldId="5486"/>
        </pc:sldMkLst>
      </pc:sldChg>
      <pc:sldChg chg="modSp new">
        <pc:chgData name="McRee, Rebecca" userId="S::mcree_r@cde.state.co.us::3a10fa13-9d60-4c0b-b361-471945732c34" providerId="AD" clId="Web-{DD3C28DD-4CBD-8D0A-157E-B49514D3BE9A}" dt="2024-07-08T22:38:51.961" v="437" actId="20577"/>
        <pc:sldMkLst>
          <pc:docMk/>
          <pc:sldMk cId="538669139" sldId="5487"/>
        </pc:sldMkLst>
      </pc:sldChg>
      <pc:sldChg chg="modSp add replId">
        <pc:chgData name="McRee, Rebecca" userId="S::mcree_r@cde.state.co.us::3a10fa13-9d60-4c0b-b361-471945732c34" providerId="AD" clId="Web-{DD3C28DD-4CBD-8D0A-157E-B49514D3BE9A}" dt="2024-07-08T22:40:16.854" v="443" actId="20577"/>
        <pc:sldMkLst>
          <pc:docMk/>
          <pc:sldMk cId="1185884485" sldId="5488"/>
        </pc:sldMkLst>
      </pc:sldChg>
      <pc:sldChg chg="addSp delSp modSp new del">
        <pc:chgData name="McRee, Rebecca" userId="S::mcree_r@cde.state.co.us::3a10fa13-9d60-4c0b-b361-471945732c34" providerId="AD" clId="Web-{DD3C28DD-4CBD-8D0A-157E-B49514D3BE9A}" dt="2024-07-08T22:39:30.525" v="440"/>
        <pc:sldMkLst>
          <pc:docMk/>
          <pc:sldMk cId="2625193570" sldId="5488"/>
        </pc:sldMkLst>
      </pc:sldChg>
    </pc:docChg>
  </pc:docChgLst>
  <pc:docChgLst>
    <pc:chgData name="McRee, Rebecca" userId="S::mcree_r@cde.state.co.us::3a10fa13-9d60-4c0b-b361-471945732c34" providerId="AD" clId="Web-{FCEA6F69-377D-132F-2645-257A039C8A0D}"/>
    <pc:docChg chg="addSld modSld">
      <pc:chgData name="McRee, Rebecca" userId="S::mcree_r@cde.state.co.us::3a10fa13-9d60-4c0b-b361-471945732c34" providerId="AD" clId="Web-{FCEA6F69-377D-132F-2645-257A039C8A0D}" dt="2024-07-09T04:06:45.120" v="909" actId="20577"/>
      <pc:docMkLst>
        <pc:docMk/>
      </pc:docMkLst>
      <pc:sldChg chg="modSp">
        <pc:chgData name="McRee, Rebecca" userId="S::mcree_r@cde.state.co.us::3a10fa13-9d60-4c0b-b361-471945732c34" providerId="AD" clId="Web-{FCEA6F69-377D-132F-2645-257A039C8A0D}" dt="2024-07-09T03:45:09.150" v="519" actId="20577"/>
        <pc:sldMkLst>
          <pc:docMk/>
          <pc:sldMk cId="3119728627" sldId="5486"/>
        </pc:sldMkLst>
      </pc:sldChg>
      <pc:sldChg chg="modSp">
        <pc:chgData name="McRee, Rebecca" userId="S::mcree_r@cde.state.co.us::3a10fa13-9d60-4c0b-b361-471945732c34" providerId="AD" clId="Web-{FCEA6F69-377D-132F-2645-257A039C8A0D}" dt="2024-07-09T03:52:11.632" v="547" actId="20577"/>
        <pc:sldMkLst>
          <pc:docMk/>
          <pc:sldMk cId="2585022322" sldId="5489"/>
        </pc:sldMkLst>
      </pc:sldChg>
      <pc:sldChg chg="addSp delSp modSp">
        <pc:chgData name="McRee, Rebecca" userId="S::mcree_r@cde.state.co.us::3a10fa13-9d60-4c0b-b361-471945732c34" providerId="AD" clId="Web-{FCEA6F69-377D-132F-2645-257A039C8A0D}" dt="2024-07-09T03:49:52.332" v="524"/>
        <pc:sldMkLst>
          <pc:docMk/>
          <pc:sldMk cId="1982214778" sldId="5491"/>
        </pc:sldMkLst>
      </pc:sldChg>
      <pc:sldChg chg="modSp new">
        <pc:chgData name="McRee, Rebecca" userId="S::mcree_r@cde.state.co.us::3a10fa13-9d60-4c0b-b361-471945732c34" providerId="AD" clId="Web-{FCEA6F69-377D-132F-2645-257A039C8A0D}" dt="2024-07-09T03:45:48.104" v="520" actId="20577"/>
        <pc:sldMkLst>
          <pc:docMk/>
          <pc:sldMk cId="3720038814" sldId="5492"/>
        </pc:sldMkLst>
      </pc:sldChg>
      <pc:sldChg chg="modSp new">
        <pc:chgData name="McRee, Rebecca" userId="S::mcree_r@cde.state.co.us::3a10fa13-9d60-4c0b-b361-471945732c34" providerId="AD" clId="Web-{FCEA6F69-377D-132F-2645-257A039C8A0D}" dt="2024-07-09T03:43:52.977" v="506" actId="20577"/>
        <pc:sldMkLst>
          <pc:docMk/>
          <pc:sldMk cId="2237555646" sldId="5493"/>
        </pc:sldMkLst>
      </pc:sldChg>
      <pc:sldChg chg="modSp new">
        <pc:chgData name="McRee, Rebecca" userId="S::mcree_r@cde.state.co.us::3a10fa13-9d60-4c0b-b361-471945732c34" providerId="AD" clId="Web-{FCEA6F69-377D-132F-2645-257A039C8A0D}" dt="2024-07-09T03:51:29.490" v="525" actId="20577"/>
        <pc:sldMkLst>
          <pc:docMk/>
          <pc:sldMk cId="2135472359" sldId="5494"/>
        </pc:sldMkLst>
      </pc:sldChg>
      <pc:sldChg chg="modSp new">
        <pc:chgData name="McRee, Rebecca" userId="S::mcree_r@cde.state.co.us::3a10fa13-9d60-4c0b-b361-471945732c34" providerId="AD" clId="Web-{FCEA6F69-377D-132F-2645-257A039C8A0D}" dt="2024-07-09T04:06:45.120" v="909" actId="20577"/>
        <pc:sldMkLst>
          <pc:docMk/>
          <pc:sldMk cId="1039979550" sldId="5495"/>
        </pc:sldMkLst>
      </pc:sldChg>
      <pc:sldChg chg="modSp add replId">
        <pc:chgData name="McRee, Rebecca" userId="S::mcree_r@cde.state.co.us::3a10fa13-9d60-4c0b-b361-471945732c34" providerId="AD" clId="Web-{FCEA6F69-377D-132F-2645-257A039C8A0D}" dt="2024-07-09T04:03:42.379" v="881" actId="20577"/>
        <pc:sldMkLst>
          <pc:docMk/>
          <pc:sldMk cId="2856351610" sldId="5496"/>
        </pc:sldMkLst>
      </pc:sldChg>
    </pc:docChg>
  </pc:docChgLst>
  <pc:docChgLst>
    <pc:chgData name="Rhodes, Tara" userId="S::rhodes_t@cde.state.co.us::566307b0-1e17-4826-87e1-0feb85a922f2" providerId="AD" clId="Web-{DD5C4369-939D-06F5-6303-E0D1F7F531D0}"/>
    <pc:docChg chg="delSld modSld">
      <pc:chgData name="Rhodes, Tara" userId="S::rhodes_t@cde.state.co.us::566307b0-1e17-4826-87e1-0feb85a922f2" providerId="AD" clId="Web-{DD5C4369-939D-06F5-6303-E0D1F7F531D0}" dt="2024-06-13T05:27:40.488" v="134"/>
      <pc:docMkLst>
        <pc:docMk/>
      </pc:docMkLst>
      <pc:sldChg chg="modSp">
        <pc:chgData name="Rhodes, Tara" userId="S::rhodes_t@cde.state.co.us::566307b0-1e17-4826-87e1-0feb85a922f2" providerId="AD" clId="Web-{DD5C4369-939D-06F5-6303-E0D1F7F531D0}" dt="2024-06-13T05:25:09.783" v="132" actId="20577"/>
        <pc:sldMkLst>
          <pc:docMk/>
          <pc:sldMk cId="68699369" sldId="5309"/>
        </pc:sldMkLst>
      </pc:sldChg>
      <pc:sldChg chg="modSp">
        <pc:chgData name="Rhodes, Tara" userId="S::rhodes_t@cde.state.co.us::566307b0-1e17-4826-87e1-0feb85a922f2" providerId="AD" clId="Web-{DD5C4369-939D-06F5-6303-E0D1F7F531D0}" dt="2024-06-13T05:26:20.299" v="133" actId="20577"/>
        <pc:sldMkLst>
          <pc:docMk/>
          <pc:sldMk cId="3396060537" sldId="5314"/>
        </pc:sldMkLst>
      </pc:sldChg>
      <pc:sldChg chg="del">
        <pc:chgData name="Rhodes, Tara" userId="S::rhodes_t@cde.state.co.us::566307b0-1e17-4826-87e1-0feb85a922f2" providerId="AD" clId="Web-{DD5C4369-939D-06F5-6303-E0D1F7F531D0}" dt="2024-06-13T05:27:40.488" v="134"/>
        <pc:sldMkLst>
          <pc:docMk/>
          <pc:sldMk cId="1006133002" sldId="5449"/>
        </pc:sldMkLst>
      </pc:sldChg>
    </pc:docChg>
  </pc:docChgLst>
  <pc:docChgLst>
    <pc:chgData name="Heitman, Lindsey" userId="a9773a47-99d2-4599-9377-6d37e9ec0bd3" providerId="ADAL" clId="{AE671099-6B2D-4B3F-B33E-51CBDBC8FB42}"/>
    <pc:docChg chg="undo custSel addSld modSld">
      <pc:chgData name="Heitman, Lindsey" userId="a9773a47-99d2-4599-9377-6d37e9ec0bd3" providerId="ADAL" clId="{AE671099-6B2D-4B3F-B33E-51CBDBC8FB42}" dt="2024-10-24T13:56:45.325" v="894" actId="207"/>
      <pc:docMkLst>
        <pc:docMk/>
      </pc:docMkLst>
      <pc:sldChg chg="addSp delSp modSp add mod modClrScheme chgLayout">
        <pc:chgData name="Heitman, Lindsey" userId="a9773a47-99d2-4599-9377-6d37e9ec0bd3" providerId="ADAL" clId="{AE671099-6B2D-4B3F-B33E-51CBDBC8FB42}" dt="2024-10-24T13:54:45.230" v="783" actId="13244"/>
        <pc:sldMkLst>
          <pc:docMk/>
          <pc:sldMk cId="620519025" sldId="332"/>
        </pc:sldMkLst>
      </pc:sldChg>
      <pc:sldChg chg="addSp delSp modSp add mod modClrScheme chgLayout">
        <pc:chgData name="Heitman, Lindsey" userId="a9773a47-99d2-4599-9377-6d37e9ec0bd3" providerId="ADAL" clId="{AE671099-6B2D-4B3F-B33E-51CBDBC8FB42}" dt="2024-10-24T13:48:34.743" v="335" actId="1076"/>
        <pc:sldMkLst>
          <pc:docMk/>
          <pc:sldMk cId="135215506" sldId="333"/>
        </pc:sldMkLst>
      </pc:sldChg>
      <pc:sldChg chg="addSp delSp modSp add mod modClrScheme chgLayout">
        <pc:chgData name="Heitman, Lindsey" userId="a9773a47-99d2-4599-9377-6d37e9ec0bd3" providerId="ADAL" clId="{AE671099-6B2D-4B3F-B33E-51CBDBC8FB42}" dt="2024-10-24T13:54:14.031" v="781" actId="13244"/>
        <pc:sldMkLst>
          <pc:docMk/>
          <pc:sldMk cId="3786229217" sldId="5397"/>
        </pc:sldMkLst>
      </pc:sldChg>
      <pc:sldChg chg="addSp delSp modSp add mod modClrScheme chgLayout">
        <pc:chgData name="Heitman, Lindsey" userId="a9773a47-99d2-4599-9377-6d37e9ec0bd3" providerId="ADAL" clId="{AE671099-6B2D-4B3F-B33E-51CBDBC8FB42}" dt="2024-10-24T13:47:08.242" v="323"/>
        <pc:sldMkLst>
          <pc:docMk/>
          <pc:sldMk cId="222853044" sldId="5585"/>
        </pc:sldMkLst>
      </pc:sldChg>
      <pc:sldChg chg="addSp delSp modSp add mod">
        <pc:chgData name="Heitman, Lindsey" userId="a9773a47-99d2-4599-9377-6d37e9ec0bd3" providerId="ADAL" clId="{AE671099-6B2D-4B3F-B33E-51CBDBC8FB42}" dt="2024-10-24T13:54:31.680" v="782" actId="13244"/>
        <pc:sldMkLst>
          <pc:docMk/>
          <pc:sldMk cId="2165601397" sldId="5586"/>
        </pc:sldMkLst>
      </pc:sldChg>
      <pc:sldChg chg="modSp add mod">
        <pc:chgData name="Heitman, Lindsey" userId="a9773a47-99d2-4599-9377-6d37e9ec0bd3" providerId="ADAL" clId="{AE671099-6B2D-4B3F-B33E-51CBDBC8FB42}" dt="2024-10-24T13:50:03.905" v="414" actId="14100"/>
        <pc:sldMkLst>
          <pc:docMk/>
          <pc:sldMk cId="783971613" sldId="5619"/>
        </pc:sldMkLst>
      </pc:sldChg>
      <pc:sldChg chg="modSp add mod">
        <pc:chgData name="Heitman, Lindsey" userId="a9773a47-99d2-4599-9377-6d37e9ec0bd3" providerId="ADAL" clId="{AE671099-6B2D-4B3F-B33E-51CBDBC8FB42}" dt="2024-10-24T13:37:04.663" v="129" actId="20577"/>
        <pc:sldMkLst>
          <pc:docMk/>
          <pc:sldMk cId="3494396476" sldId="5683"/>
        </pc:sldMkLst>
      </pc:sldChg>
    </pc:docChg>
  </pc:docChgLst>
  <pc:docChgLst>
    <pc:chgData name="Ward, Reagan" userId="27291eb4-8241-4961-9e69-8c66e34cc5b0" providerId="ADAL" clId="{C3D45FCC-719D-4261-ABCF-196E8452F5EE}"/>
    <pc:docChg chg="custSel addSld delSld modSld">
      <pc:chgData name="Ward, Reagan" userId="27291eb4-8241-4961-9e69-8c66e34cc5b0" providerId="ADAL" clId="{C3D45FCC-719D-4261-ABCF-196E8452F5EE}" dt="2024-11-14T15:03:14.763" v="504"/>
      <pc:docMkLst>
        <pc:docMk/>
      </pc:docMkLst>
      <pc:sldChg chg="modSp mod">
        <pc:chgData name="Ward, Reagan" userId="27291eb4-8241-4961-9e69-8c66e34cc5b0" providerId="ADAL" clId="{C3D45FCC-719D-4261-ABCF-196E8452F5EE}" dt="2024-11-14T15:02:00.029" v="360" actId="27636"/>
        <pc:sldMkLst>
          <pc:docMk/>
          <pc:sldMk cId="3827019278" sldId="5598"/>
        </pc:sldMkLst>
      </pc:sldChg>
      <pc:sldChg chg="del">
        <pc:chgData name="Ward, Reagan" userId="27291eb4-8241-4961-9e69-8c66e34cc5b0" providerId="ADAL" clId="{C3D45FCC-719D-4261-ABCF-196E8452F5EE}" dt="2024-11-13T23:07:17.389" v="10" actId="47"/>
        <pc:sldMkLst>
          <pc:docMk/>
          <pc:sldMk cId="18737908" sldId="5681"/>
        </pc:sldMkLst>
      </pc:sldChg>
      <pc:sldChg chg="addSp delSp modSp mod">
        <pc:chgData name="Ward, Reagan" userId="27291eb4-8241-4961-9e69-8c66e34cc5b0" providerId="ADAL" clId="{C3D45FCC-719D-4261-ABCF-196E8452F5EE}" dt="2024-11-13T23:12:30.543" v="348" actId="13244"/>
        <pc:sldMkLst>
          <pc:docMk/>
          <pc:sldMk cId="799171963" sldId="5691"/>
        </pc:sldMkLst>
      </pc:sldChg>
      <pc:sldChg chg="del">
        <pc:chgData name="Ward, Reagan" userId="27291eb4-8241-4961-9e69-8c66e34cc5b0" providerId="ADAL" clId="{C3D45FCC-719D-4261-ABCF-196E8452F5EE}" dt="2024-11-13T23:08:45.814" v="18" actId="47"/>
        <pc:sldMkLst>
          <pc:docMk/>
          <pc:sldMk cId="3025715436" sldId="5692"/>
        </pc:sldMkLst>
      </pc:sldChg>
      <pc:sldChg chg="modSp mod">
        <pc:chgData name="Ward, Reagan" userId="27291eb4-8241-4961-9e69-8c66e34cc5b0" providerId="ADAL" clId="{C3D45FCC-719D-4261-ABCF-196E8452F5EE}" dt="2024-11-14T14:59:39.963" v="357" actId="20577"/>
        <pc:sldMkLst>
          <pc:docMk/>
          <pc:sldMk cId="1834267042" sldId="5693"/>
        </pc:sldMkLst>
      </pc:sldChg>
      <pc:sldChg chg="addSp delSp modSp new mod modClrScheme chgLayout">
        <pc:chgData name="Ward, Reagan" userId="27291eb4-8241-4961-9e69-8c66e34cc5b0" providerId="ADAL" clId="{C3D45FCC-719D-4261-ABCF-196E8452F5EE}" dt="2024-11-13T23:11:09.425" v="342" actId="20577"/>
        <pc:sldMkLst>
          <pc:docMk/>
          <pc:sldMk cId="1929712594" sldId="5706"/>
        </pc:sldMkLst>
      </pc:sldChg>
    </pc:docChg>
  </pc:docChgLst>
  <pc:docChgLst>
    <pc:chgData name="Ward, Reagan" userId="27291eb4-8241-4961-9e69-8c66e34cc5b0" providerId="ADAL" clId="{AD019FE6-6751-4361-A015-8DCA93C4B642}"/>
    <pc:docChg chg="undo custSel addSld delSld modSld sldOrd">
      <pc:chgData name="Ward, Reagan" userId="27291eb4-8241-4961-9e69-8c66e34cc5b0" providerId="ADAL" clId="{AD019FE6-6751-4361-A015-8DCA93C4B642}" dt="2024-08-15T05:26:07.915" v="2276" actId="27636"/>
      <pc:docMkLst>
        <pc:docMk/>
      </pc:docMkLst>
      <pc:sldChg chg="modSp mod">
        <pc:chgData name="Ward, Reagan" userId="27291eb4-8241-4961-9e69-8c66e34cc5b0" providerId="ADAL" clId="{AD019FE6-6751-4361-A015-8DCA93C4B642}" dt="2024-08-14T12:18:50.687" v="9" actId="2165"/>
        <pc:sldMkLst>
          <pc:docMk/>
          <pc:sldMk cId="4006630429" sldId="282"/>
        </pc:sldMkLst>
      </pc:sldChg>
      <pc:sldChg chg="modSp add del mod">
        <pc:chgData name="Ward, Reagan" userId="27291eb4-8241-4961-9e69-8c66e34cc5b0" providerId="ADAL" clId="{AD019FE6-6751-4361-A015-8DCA93C4B642}" dt="2024-08-15T05:26:07.915" v="2276" actId="27636"/>
        <pc:sldMkLst>
          <pc:docMk/>
          <pc:sldMk cId="1007356210" sldId="5482"/>
        </pc:sldMkLst>
      </pc:sldChg>
      <pc:sldChg chg="modSp mod">
        <pc:chgData name="Ward, Reagan" userId="27291eb4-8241-4961-9e69-8c66e34cc5b0" providerId="ADAL" clId="{AD019FE6-6751-4361-A015-8DCA93C4B642}" dt="2024-08-14T13:38:31.001" v="824" actId="27636"/>
        <pc:sldMkLst>
          <pc:docMk/>
          <pc:sldMk cId="3757558483" sldId="5547"/>
        </pc:sldMkLst>
      </pc:sldChg>
      <pc:sldChg chg="new del">
        <pc:chgData name="Ward, Reagan" userId="27291eb4-8241-4961-9e69-8c66e34cc5b0" providerId="ADAL" clId="{AD019FE6-6751-4361-A015-8DCA93C4B642}" dt="2024-08-14T12:21:18.483" v="51" actId="680"/>
        <pc:sldMkLst>
          <pc:docMk/>
          <pc:sldMk cId="2808707064" sldId="5550"/>
        </pc:sldMkLst>
      </pc:sldChg>
      <pc:sldChg chg="addSp delSp modSp new mod ord chgLayout">
        <pc:chgData name="Ward, Reagan" userId="27291eb4-8241-4961-9e69-8c66e34cc5b0" providerId="ADAL" clId="{AD019FE6-6751-4361-A015-8DCA93C4B642}" dt="2024-08-14T12:28:07.448" v="820" actId="33524"/>
        <pc:sldMkLst>
          <pc:docMk/>
          <pc:sldMk cId="3822573146" sldId="5550"/>
        </pc:sldMkLst>
      </pc:sldChg>
      <pc:sldChg chg="new del">
        <pc:chgData name="Ward, Reagan" userId="27291eb4-8241-4961-9e69-8c66e34cc5b0" providerId="ADAL" clId="{AD019FE6-6751-4361-A015-8DCA93C4B642}" dt="2024-08-14T12:21:17.470" v="50" actId="680"/>
        <pc:sldMkLst>
          <pc:docMk/>
          <pc:sldMk cId="2060409079" sldId="5551"/>
        </pc:sldMkLst>
      </pc:sldChg>
      <pc:sldChg chg="addSp delSp modSp new mod modClrScheme chgLayout">
        <pc:chgData name="Ward, Reagan" userId="27291eb4-8241-4961-9e69-8c66e34cc5b0" providerId="ADAL" clId="{AD019FE6-6751-4361-A015-8DCA93C4B642}" dt="2024-08-14T16:13:03.776" v="1631" actId="20577"/>
        <pc:sldMkLst>
          <pc:docMk/>
          <pc:sldMk cId="15825853" sldId="5552"/>
        </pc:sldMkLst>
      </pc:sldChg>
      <pc:sldChg chg="addSp delSp modSp new del mod modClrScheme chgLayout">
        <pc:chgData name="Ward, Reagan" userId="27291eb4-8241-4961-9e69-8c66e34cc5b0" providerId="ADAL" clId="{AD019FE6-6751-4361-A015-8DCA93C4B642}" dt="2024-08-14T13:38:33.316" v="825" actId="47"/>
        <pc:sldMkLst>
          <pc:docMk/>
          <pc:sldMk cId="1593298914" sldId="5552"/>
        </pc:sldMkLst>
      </pc:sldChg>
    </pc:docChg>
  </pc:docChgLst>
  <pc:docChgLst>
    <pc:chgData name="McRee, Rebecca" userId="S::mcree_r@cde.state.co.us::3a10fa13-9d60-4c0b-b361-471945732c34" providerId="AD" clId="Web-{FCD9B6BA-8696-67B8-8F3C-38131C57E7CA}"/>
    <pc:docChg chg="addSld delSld modSld">
      <pc:chgData name="McRee, Rebecca" userId="S::mcree_r@cde.state.co.us::3a10fa13-9d60-4c0b-b361-471945732c34" providerId="AD" clId="Web-{FCD9B6BA-8696-67B8-8F3C-38131C57E7CA}" dt="2024-07-22T23:39:20.256" v="678" actId="20577"/>
      <pc:docMkLst>
        <pc:docMk/>
      </pc:docMkLst>
      <pc:sldChg chg="modSp">
        <pc:chgData name="McRee, Rebecca" userId="S::mcree_r@cde.state.co.us::3a10fa13-9d60-4c0b-b361-471945732c34" providerId="AD" clId="Web-{FCD9B6BA-8696-67B8-8F3C-38131C57E7CA}" dt="2024-07-22T23:35:51.284" v="543" actId="20577"/>
        <pc:sldMkLst>
          <pc:docMk/>
          <pc:sldMk cId="538669139" sldId="5487"/>
        </pc:sldMkLst>
      </pc:sldChg>
      <pc:sldChg chg="modSp">
        <pc:chgData name="McRee, Rebecca" userId="S::mcree_r@cde.state.co.us::3a10fa13-9d60-4c0b-b361-471945732c34" providerId="AD" clId="Web-{FCD9B6BA-8696-67B8-8F3C-38131C57E7CA}" dt="2024-07-22T23:35:24.955" v="514" actId="20577"/>
        <pc:sldMkLst>
          <pc:docMk/>
          <pc:sldMk cId="1185884485" sldId="5488"/>
        </pc:sldMkLst>
      </pc:sldChg>
      <pc:sldChg chg="del">
        <pc:chgData name="McRee, Rebecca" userId="S::mcree_r@cde.state.co.us::3a10fa13-9d60-4c0b-b361-471945732c34" providerId="AD" clId="Web-{FCD9B6BA-8696-67B8-8F3C-38131C57E7CA}" dt="2024-07-22T23:20:30.192" v="10"/>
        <pc:sldMkLst>
          <pc:docMk/>
          <pc:sldMk cId="2585022322" sldId="5489"/>
        </pc:sldMkLst>
      </pc:sldChg>
      <pc:sldChg chg="modSp">
        <pc:chgData name="McRee, Rebecca" userId="S::mcree_r@cde.state.co.us::3a10fa13-9d60-4c0b-b361-471945732c34" providerId="AD" clId="Web-{FCD9B6BA-8696-67B8-8F3C-38131C57E7CA}" dt="2024-07-22T23:35:39.049" v="528" actId="20577"/>
        <pc:sldMkLst>
          <pc:docMk/>
          <pc:sldMk cId="1982214778" sldId="5491"/>
        </pc:sldMkLst>
      </pc:sldChg>
      <pc:sldChg chg="del">
        <pc:chgData name="McRee, Rebecca" userId="S::mcree_r@cde.state.co.us::3a10fa13-9d60-4c0b-b361-471945732c34" providerId="AD" clId="Web-{FCD9B6BA-8696-67B8-8F3C-38131C57E7CA}" dt="2024-07-22T23:19:42.706" v="0"/>
        <pc:sldMkLst>
          <pc:docMk/>
          <pc:sldMk cId="3720038814" sldId="5492"/>
        </pc:sldMkLst>
      </pc:sldChg>
      <pc:sldChg chg="del">
        <pc:chgData name="McRee, Rebecca" userId="S::mcree_r@cde.state.co.us::3a10fa13-9d60-4c0b-b361-471945732c34" providerId="AD" clId="Web-{FCD9B6BA-8696-67B8-8F3C-38131C57E7CA}" dt="2024-07-22T23:19:46.988" v="1"/>
        <pc:sldMkLst>
          <pc:docMk/>
          <pc:sldMk cId="2237555646" sldId="5493"/>
        </pc:sldMkLst>
      </pc:sldChg>
      <pc:sldChg chg="modSp">
        <pc:chgData name="McRee, Rebecca" userId="S::mcree_r@cde.state.co.us::3a10fa13-9d60-4c0b-b361-471945732c34" providerId="AD" clId="Web-{FCD9B6BA-8696-67B8-8F3C-38131C57E7CA}" dt="2024-07-22T23:36:00.534" v="556" actId="20577"/>
        <pc:sldMkLst>
          <pc:docMk/>
          <pc:sldMk cId="2135472359" sldId="5494"/>
        </pc:sldMkLst>
      </pc:sldChg>
      <pc:sldChg chg="modSp">
        <pc:chgData name="McRee, Rebecca" userId="S::mcree_r@cde.state.co.us::3a10fa13-9d60-4c0b-b361-471945732c34" providerId="AD" clId="Web-{FCD9B6BA-8696-67B8-8F3C-38131C57E7CA}" dt="2024-07-22T23:39:03.724" v="669" actId="20577"/>
        <pc:sldMkLst>
          <pc:docMk/>
          <pc:sldMk cId="2856351610" sldId="5496"/>
        </pc:sldMkLst>
      </pc:sldChg>
      <pc:sldChg chg="modSp">
        <pc:chgData name="McRee, Rebecca" userId="S::mcree_r@cde.state.co.us::3a10fa13-9d60-4c0b-b361-471945732c34" providerId="AD" clId="Web-{FCD9B6BA-8696-67B8-8F3C-38131C57E7CA}" dt="2024-07-22T23:39:12.600" v="676" actId="20577"/>
        <pc:sldMkLst>
          <pc:docMk/>
          <pc:sldMk cId="2023168082" sldId="5497"/>
        </pc:sldMkLst>
      </pc:sldChg>
      <pc:sldChg chg="modSp new">
        <pc:chgData name="McRee, Rebecca" userId="S::mcree_r@cde.state.co.us::3a10fa13-9d60-4c0b-b361-471945732c34" providerId="AD" clId="Web-{FCD9B6BA-8696-67B8-8F3C-38131C57E7CA}" dt="2024-07-22T23:38:59.381" v="666" actId="20577"/>
        <pc:sldMkLst>
          <pc:docMk/>
          <pc:sldMk cId="2421796188" sldId="5518"/>
        </pc:sldMkLst>
      </pc:sldChg>
    </pc:docChg>
  </pc:docChgLst>
  <pc:docChgLst>
    <pc:chgData name="Chaffin,Melissa" userId="S::chaffin_m@cde.state.co.us::21f0136b-23e1-4eef-9c4f-f29e4cc3ac56" providerId="AD" clId="Web-{48235B61-CB3C-5892-8951-F26F0DE5B735}"/>
    <pc:docChg chg="modSld">
      <pc:chgData name="Chaffin,Melissa" userId="S::chaffin_m@cde.state.co.us::21f0136b-23e1-4eef-9c4f-f29e4cc3ac56" providerId="AD" clId="Web-{48235B61-CB3C-5892-8951-F26F0DE5B735}" dt="2024-10-02T19:30:52.382" v="144" actId="20577"/>
      <pc:docMkLst>
        <pc:docMk/>
      </pc:docMkLst>
      <pc:sldChg chg="modSp">
        <pc:chgData name="Chaffin,Melissa" userId="S::chaffin_m@cde.state.co.us::21f0136b-23e1-4eef-9c4f-f29e4cc3ac56" providerId="AD" clId="Web-{48235B61-CB3C-5892-8951-F26F0DE5B735}" dt="2024-10-02T19:30:52.382" v="144" actId="20577"/>
        <pc:sldMkLst>
          <pc:docMk/>
          <pc:sldMk cId="2592141677" sldId="5605"/>
        </pc:sldMkLst>
      </pc:sldChg>
    </pc:docChg>
  </pc:docChgLst>
  <pc:docChgLst>
    <pc:chgData name="Ward, Reagan" userId="27291eb4-8241-4961-9e69-8c66e34cc5b0" providerId="ADAL" clId="{B2193BA3-A22A-4584-A9F9-69F44E8358F8}"/>
    <pc:docChg chg="undo custSel addSld delSld modSld">
      <pc:chgData name="Ward, Reagan" userId="27291eb4-8241-4961-9e69-8c66e34cc5b0" providerId="ADAL" clId="{B2193BA3-A22A-4584-A9F9-69F44E8358F8}" dt="2024-12-05T15:21:11.040" v="1542" actId="20577"/>
      <pc:docMkLst>
        <pc:docMk/>
      </pc:docMkLst>
      <pc:sldChg chg="modSp mod">
        <pc:chgData name="Ward, Reagan" userId="27291eb4-8241-4961-9e69-8c66e34cc5b0" providerId="ADAL" clId="{B2193BA3-A22A-4584-A9F9-69F44E8358F8}" dt="2024-12-04T23:50:32.112" v="1275" actId="13244"/>
        <pc:sldMkLst>
          <pc:docMk/>
          <pc:sldMk cId="190815258" sldId="259"/>
        </pc:sldMkLst>
        <pc:picChg chg="ord">
          <ac:chgData name="Ward, Reagan" userId="27291eb4-8241-4961-9e69-8c66e34cc5b0" providerId="ADAL" clId="{B2193BA3-A22A-4584-A9F9-69F44E8358F8}" dt="2024-12-04T23:50:32.112" v="1275" actId="13244"/>
          <ac:picMkLst>
            <pc:docMk/>
            <pc:sldMk cId="190815258" sldId="259"/>
            <ac:picMk id="8" creationId="{78B849ED-8EA7-D452-E680-360275A57802}"/>
          </ac:picMkLst>
        </pc:picChg>
      </pc:sldChg>
      <pc:sldChg chg="addSp delSp modSp mod setBg chgLayout">
        <pc:chgData name="Ward, Reagan" userId="27291eb4-8241-4961-9e69-8c66e34cc5b0" providerId="ADAL" clId="{B2193BA3-A22A-4584-A9F9-69F44E8358F8}" dt="2024-12-04T16:05:57.058" v="840" actId="113"/>
        <pc:sldMkLst>
          <pc:docMk/>
          <pc:sldMk cId="3717000822" sldId="280"/>
        </pc:sldMkLst>
        <pc:spChg chg="mod ord">
          <ac:chgData name="Ward, Reagan" userId="27291eb4-8241-4961-9e69-8c66e34cc5b0" providerId="ADAL" clId="{B2193BA3-A22A-4584-A9F9-69F44E8358F8}" dt="2024-12-04T16:05:42.882" v="830" actId="404"/>
          <ac:spMkLst>
            <pc:docMk/>
            <pc:sldMk cId="3717000822" sldId="280"/>
            <ac:spMk id="2" creationId="{439B416C-5F6D-56F7-429A-80FD0A190C25}"/>
          </ac:spMkLst>
        </pc:spChg>
        <pc:spChg chg="add mod">
          <ac:chgData name="Ward, Reagan" userId="27291eb4-8241-4961-9e69-8c66e34cc5b0" providerId="ADAL" clId="{B2193BA3-A22A-4584-A9F9-69F44E8358F8}" dt="2024-12-04T16:05:57.058" v="840" actId="113"/>
          <ac:spMkLst>
            <pc:docMk/>
            <pc:sldMk cId="3717000822" sldId="280"/>
            <ac:spMk id="10" creationId="{B403A79B-1155-A304-2A3D-7868CCBAC5E6}"/>
          </ac:spMkLst>
        </pc:spChg>
        <pc:spChg chg="add">
          <ac:chgData name="Ward, Reagan" userId="27291eb4-8241-4961-9e69-8c66e34cc5b0" providerId="ADAL" clId="{B2193BA3-A22A-4584-A9F9-69F44E8358F8}" dt="2024-12-04T16:03:44.283" v="679" actId="26606"/>
          <ac:spMkLst>
            <pc:docMk/>
            <pc:sldMk cId="3717000822" sldId="280"/>
            <ac:spMk id="18" creationId="{327D73B4-9F5C-4A64-A179-51B9500CB8B5}"/>
          </ac:spMkLst>
        </pc:spChg>
        <pc:spChg chg="add">
          <ac:chgData name="Ward, Reagan" userId="27291eb4-8241-4961-9e69-8c66e34cc5b0" providerId="ADAL" clId="{B2193BA3-A22A-4584-A9F9-69F44E8358F8}" dt="2024-12-04T16:03:44.283" v="679" actId="26606"/>
          <ac:spMkLst>
            <pc:docMk/>
            <pc:sldMk cId="3717000822" sldId="280"/>
            <ac:spMk id="20" creationId="{C1F06963-6374-4B48-844F-071A9BAAAE02}"/>
          </ac:spMkLst>
        </pc:spChg>
        <pc:spChg chg="add">
          <ac:chgData name="Ward, Reagan" userId="27291eb4-8241-4961-9e69-8c66e34cc5b0" providerId="ADAL" clId="{B2193BA3-A22A-4584-A9F9-69F44E8358F8}" dt="2024-12-04T16:03:44.283" v="679" actId="26606"/>
          <ac:spMkLst>
            <pc:docMk/>
            <pc:sldMk cId="3717000822" sldId="280"/>
            <ac:spMk id="22" creationId="{6CB927A4-E432-4310-9CD5-E89FF5063179}"/>
          </ac:spMkLst>
        </pc:spChg>
        <pc:spChg chg="add">
          <ac:chgData name="Ward, Reagan" userId="27291eb4-8241-4961-9e69-8c66e34cc5b0" providerId="ADAL" clId="{B2193BA3-A22A-4584-A9F9-69F44E8358F8}" dt="2024-12-04T16:03:44.283" v="679" actId="26606"/>
          <ac:spMkLst>
            <pc:docMk/>
            <pc:sldMk cId="3717000822" sldId="280"/>
            <ac:spMk id="24" creationId="{1453BF6C-B012-48B7-B4E8-6D7AC7C27D02}"/>
          </ac:spMkLst>
        </pc:spChg>
        <pc:spChg chg="add">
          <ac:chgData name="Ward, Reagan" userId="27291eb4-8241-4961-9e69-8c66e34cc5b0" providerId="ADAL" clId="{B2193BA3-A22A-4584-A9F9-69F44E8358F8}" dt="2024-12-04T16:03:44.283" v="679" actId="26606"/>
          <ac:spMkLst>
            <pc:docMk/>
            <pc:sldMk cId="3717000822" sldId="280"/>
            <ac:spMk id="26" creationId="{E3020543-B24B-4EC4-8FFC-8DD88EEA91A8}"/>
          </ac:spMkLst>
        </pc:spChg>
        <pc:picChg chg="add mod">
          <ac:chgData name="Ward, Reagan" userId="27291eb4-8241-4961-9e69-8c66e34cc5b0" providerId="ADAL" clId="{B2193BA3-A22A-4584-A9F9-69F44E8358F8}" dt="2024-12-04T16:03:44.283" v="679" actId="26606"/>
          <ac:picMkLst>
            <pc:docMk/>
            <pc:sldMk cId="3717000822" sldId="280"/>
            <ac:picMk id="13" creationId="{5A419414-12C1-2153-32A5-3421C16FAEA4}"/>
          </ac:picMkLst>
        </pc:picChg>
        <pc:cxnChg chg="add">
          <ac:chgData name="Ward, Reagan" userId="27291eb4-8241-4961-9e69-8c66e34cc5b0" providerId="ADAL" clId="{B2193BA3-A22A-4584-A9F9-69F44E8358F8}" dt="2024-12-04T16:03:44.283" v="679" actId="26606"/>
          <ac:cxnSpMkLst>
            <pc:docMk/>
            <pc:sldMk cId="3717000822" sldId="280"/>
            <ac:cxnSpMk id="28" creationId="{C49DA8F6-BCC1-4447-B54C-57856834B94B}"/>
          </ac:cxnSpMkLst>
        </pc:cxnChg>
      </pc:sldChg>
      <pc:sldChg chg="del">
        <pc:chgData name="Ward, Reagan" userId="27291eb4-8241-4961-9e69-8c66e34cc5b0" providerId="ADAL" clId="{B2193BA3-A22A-4584-A9F9-69F44E8358F8}" dt="2024-12-04T15:46:46.621" v="146" actId="47"/>
        <pc:sldMkLst>
          <pc:docMk/>
          <pc:sldMk cId="2435853885" sldId="1682"/>
        </pc:sldMkLst>
      </pc:sldChg>
      <pc:sldChg chg="addSp modSp mod modClrScheme chgLayout">
        <pc:chgData name="Ward, Reagan" userId="27291eb4-8241-4961-9e69-8c66e34cc5b0" providerId="ADAL" clId="{B2193BA3-A22A-4584-A9F9-69F44E8358F8}" dt="2024-12-04T23:51:38.407" v="1281" actId="13244"/>
        <pc:sldMkLst>
          <pc:docMk/>
          <pc:sldMk cId="1546650072" sldId="4525"/>
        </pc:sldMkLst>
      </pc:sldChg>
      <pc:sldChg chg="del">
        <pc:chgData name="Ward, Reagan" userId="27291eb4-8241-4961-9e69-8c66e34cc5b0" providerId="ADAL" clId="{B2193BA3-A22A-4584-A9F9-69F44E8358F8}" dt="2024-12-04T15:46:46.621" v="146" actId="47"/>
        <pc:sldMkLst>
          <pc:docMk/>
          <pc:sldMk cId="3142244239" sldId="4581"/>
        </pc:sldMkLst>
      </pc:sldChg>
      <pc:sldChg chg="del">
        <pc:chgData name="Ward, Reagan" userId="27291eb4-8241-4961-9e69-8c66e34cc5b0" providerId="ADAL" clId="{B2193BA3-A22A-4584-A9F9-69F44E8358F8}" dt="2024-12-04T15:46:46.621" v="146" actId="47"/>
        <pc:sldMkLst>
          <pc:docMk/>
          <pc:sldMk cId="4183919787" sldId="5028"/>
        </pc:sldMkLst>
      </pc:sldChg>
      <pc:sldChg chg="modSp mod">
        <pc:chgData name="Ward, Reagan" userId="27291eb4-8241-4961-9e69-8c66e34cc5b0" providerId="ADAL" clId="{B2193BA3-A22A-4584-A9F9-69F44E8358F8}" dt="2024-12-04T15:47:15.608" v="168" actId="20577"/>
        <pc:sldMkLst>
          <pc:docMk/>
          <pc:sldMk cId="3227145924" sldId="5097"/>
        </pc:sldMkLst>
        <pc:graphicFrameChg chg="modGraphic">
          <ac:chgData name="Ward, Reagan" userId="27291eb4-8241-4961-9e69-8c66e34cc5b0" providerId="ADAL" clId="{B2193BA3-A22A-4584-A9F9-69F44E8358F8}" dt="2024-12-04T15:47:15.608" v="168" actId="20577"/>
          <ac:graphicFrameMkLst>
            <pc:docMk/>
            <pc:sldMk cId="3227145924" sldId="5097"/>
            <ac:graphicFrameMk id="7" creationId="{2864BB53-F741-4FFC-0348-1AC10AD60EEB}"/>
          </ac:graphicFrameMkLst>
        </pc:graphicFrameChg>
      </pc:sldChg>
      <pc:sldChg chg="modSp mod">
        <pc:chgData name="Ward, Reagan" userId="27291eb4-8241-4961-9e69-8c66e34cc5b0" providerId="ADAL" clId="{B2193BA3-A22A-4584-A9F9-69F44E8358F8}" dt="2024-12-04T23:51:16.869" v="1279" actId="1076"/>
        <pc:sldMkLst>
          <pc:docMk/>
          <pc:sldMk cId="1037917088" sldId="5098"/>
        </pc:sldMkLst>
        <pc:spChg chg="mod ord">
          <ac:chgData name="Ward, Reagan" userId="27291eb4-8241-4961-9e69-8c66e34cc5b0" providerId="ADAL" clId="{B2193BA3-A22A-4584-A9F9-69F44E8358F8}" dt="2024-12-04T23:51:16.869" v="1279" actId="1076"/>
          <ac:spMkLst>
            <pc:docMk/>
            <pc:sldMk cId="1037917088" sldId="5098"/>
            <ac:spMk id="3" creationId="{6BF4B97E-13F4-8EB1-7148-584349E80E76}"/>
          </ac:spMkLst>
        </pc:spChg>
        <pc:spChg chg="ord">
          <ac:chgData name="Ward, Reagan" userId="27291eb4-8241-4961-9e69-8c66e34cc5b0" providerId="ADAL" clId="{B2193BA3-A22A-4584-A9F9-69F44E8358F8}" dt="2024-12-04T23:50:44.006" v="1276" actId="13244"/>
          <ac:spMkLst>
            <pc:docMk/>
            <pc:sldMk cId="1037917088" sldId="5098"/>
            <ac:spMk id="6" creationId="{02A61C00-343B-4EEF-842A-5DBB66932B85}"/>
          </ac:spMkLst>
        </pc:spChg>
      </pc:sldChg>
      <pc:sldChg chg="del">
        <pc:chgData name="Ward, Reagan" userId="27291eb4-8241-4961-9e69-8c66e34cc5b0" providerId="ADAL" clId="{B2193BA3-A22A-4584-A9F9-69F44E8358F8}" dt="2024-12-04T15:46:46.621" v="146" actId="47"/>
        <pc:sldMkLst>
          <pc:docMk/>
          <pc:sldMk cId="3987200273" sldId="5182"/>
        </pc:sldMkLst>
      </pc:sldChg>
      <pc:sldChg chg="del">
        <pc:chgData name="Ward, Reagan" userId="27291eb4-8241-4961-9e69-8c66e34cc5b0" providerId="ADAL" clId="{B2193BA3-A22A-4584-A9F9-69F44E8358F8}" dt="2024-12-04T15:46:46.621" v="146" actId="47"/>
        <pc:sldMkLst>
          <pc:docMk/>
          <pc:sldMk cId="95310416" sldId="5184"/>
        </pc:sldMkLst>
      </pc:sldChg>
      <pc:sldChg chg="addSp delSp modSp mod modClrScheme chgLayout">
        <pc:chgData name="Ward, Reagan" userId="27291eb4-8241-4961-9e69-8c66e34cc5b0" providerId="ADAL" clId="{B2193BA3-A22A-4584-A9F9-69F44E8358F8}" dt="2024-12-04T23:53:27.468" v="1289" actId="13244"/>
        <pc:sldMkLst>
          <pc:docMk/>
          <pc:sldMk cId="2383163532" sldId="5310"/>
        </pc:sldMkLst>
        <pc:spChg chg="ord">
          <ac:chgData name="Ward, Reagan" userId="27291eb4-8241-4961-9e69-8c66e34cc5b0" providerId="ADAL" clId="{B2193BA3-A22A-4584-A9F9-69F44E8358F8}" dt="2024-12-04T23:53:27.468" v="1289" actId="13244"/>
          <ac:spMkLst>
            <pc:docMk/>
            <pc:sldMk cId="2383163532" sldId="5310"/>
            <ac:spMk id="2" creationId="{739067BD-6531-6AEA-CDBE-BDD14DA4AB20}"/>
          </ac:spMkLst>
        </pc:spChg>
        <pc:spChg chg="mod ord">
          <ac:chgData name="Ward, Reagan" userId="27291eb4-8241-4961-9e69-8c66e34cc5b0" providerId="ADAL" clId="{B2193BA3-A22A-4584-A9F9-69F44E8358F8}" dt="2024-12-04T23:38:39.818" v="1105" actId="700"/>
          <ac:spMkLst>
            <pc:docMk/>
            <pc:sldMk cId="2383163532" sldId="5310"/>
            <ac:spMk id="4" creationId="{F29D7389-3F2A-5204-DECD-546EF5F030B0}"/>
          </ac:spMkLst>
        </pc:spChg>
        <pc:spChg chg="mod ord">
          <ac:chgData name="Ward, Reagan" userId="27291eb4-8241-4961-9e69-8c66e34cc5b0" providerId="ADAL" clId="{B2193BA3-A22A-4584-A9F9-69F44E8358F8}" dt="2024-12-04T23:38:39.860" v="1106" actId="27636"/>
          <ac:spMkLst>
            <pc:docMk/>
            <pc:sldMk cId="2383163532" sldId="5310"/>
            <ac:spMk id="5" creationId="{FBDC1202-8D6B-D667-042B-11406A04D761}"/>
          </ac:spMkLst>
        </pc:spChg>
        <pc:spChg chg="add mod">
          <ac:chgData name="Ward, Reagan" userId="27291eb4-8241-4961-9e69-8c66e34cc5b0" providerId="ADAL" clId="{B2193BA3-A22A-4584-A9F9-69F44E8358F8}" dt="2024-12-04T23:38:45.773" v="1107"/>
          <ac:spMkLst>
            <pc:docMk/>
            <pc:sldMk cId="2383163532" sldId="5310"/>
            <ac:spMk id="7" creationId="{77239443-68E4-4879-89D8-4CD4D445E0A0}"/>
          </ac:spMkLst>
        </pc:spChg>
        <pc:spChg chg="add mod">
          <ac:chgData name="Ward, Reagan" userId="27291eb4-8241-4961-9e69-8c66e34cc5b0" providerId="ADAL" clId="{B2193BA3-A22A-4584-A9F9-69F44E8358F8}" dt="2024-12-04T23:38:49.571" v="1108"/>
          <ac:spMkLst>
            <pc:docMk/>
            <pc:sldMk cId="2383163532" sldId="5310"/>
            <ac:spMk id="8" creationId="{AE605FF9-4D38-72A5-5ED1-2A58C0EB6F63}"/>
          </ac:spMkLst>
        </pc:spChg>
      </pc:sldChg>
      <pc:sldChg chg="addSp delSp modSp mod modClrScheme chgLayout">
        <pc:chgData name="Ward, Reagan" userId="27291eb4-8241-4961-9e69-8c66e34cc5b0" providerId="ADAL" clId="{B2193BA3-A22A-4584-A9F9-69F44E8358F8}" dt="2024-12-04T23:52:39.016" v="1284" actId="13244"/>
        <pc:sldMkLst>
          <pc:docMk/>
          <pc:sldMk cId="1135109802" sldId="5313"/>
        </pc:sldMkLst>
      </pc:sldChg>
      <pc:sldChg chg="addSp delSp modSp mod modClrScheme chgLayout">
        <pc:chgData name="Ward, Reagan" userId="27291eb4-8241-4961-9e69-8c66e34cc5b0" providerId="ADAL" clId="{B2193BA3-A22A-4584-A9F9-69F44E8358F8}" dt="2024-12-04T23:53:43.998" v="1293" actId="13244"/>
        <pc:sldMkLst>
          <pc:docMk/>
          <pc:sldMk cId="3918244797" sldId="5314"/>
        </pc:sldMkLst>
        <pc:spChg chg="ord">
          <ac:chgData name="Ward, Reagan" userId="27291eb4-8241-4961-9e69-8c66e34cc5b0" providerId="ADAL" clId="{B2193BA3-A22A-4584-A9F9-69F44E8358F8}" dt="2024-12-04T23:53:43.998" v="1293" actId="13244"/>
          <ac:spMkLst>
            <pc:docMk/>
            <pc:sldMk cId="3918244797" sldId="5314"/>
            <ac:spMk id="2" creationId="{F2BBF47F-78D5-199D-0016-23419731405A}"/>
          </ac:spMkLst>
        </pc:spChg>
        <pc:spChg chg="mod ord">
          <ac:chgData name="Ward, Reagan" userId="27291eb4-8241-4961-9e69-8c66e34cc5b0" providerId="ADAL" clId="{B2193BA3-A22A-4584-A9F9-69F44E8358F8}" dt="2024-12-04T23:41:41.491" v="1221" actId="700"/>
          <ac:spMkLst>
            <pc:docMk/>
            <pc:sldMk cId="3918244797" sldId="5314"/>
            <ac:spMk id="4" creationId="{25EA568B-CD18-318C-3509-DBF3E3A99F99}"/>
          </ac:spMkLst>
        </pc:spChg>
        <pc:spChg chg="mod ord">
          <ac:chgData name="Ward, Reagan" userId="27291eb4-8241-4961-9e69-8c66e34cc5b0" providerId="ADAL" clId="{B2193BA3-A22A-4584-A9F9-69F44E8358F8}" dt="2024-12-04T23:41:45.453" v="1225" actId="27636"/>
          <ac:spMkLst>
            <pc:docMk/>
            <pc:sldMk cId="3918244797" sldId="5314"/>
            <ac:spMk id="5" creationId="{A6E659ED-2989-82B5-32BF-7C7409071F21}"/>
          </ac:spMkLst>
        </pc:spChg>
        <pc:spChg chg="add mod ord">
          <ac:chgData name="Ward, Reagan" userId="27291eb4-8241-4961-9e69-8c66e34cc5b0" providerId="ADAL" clId="{B2193BA3-A22A-4584-A9F9-69F44E8358F8}" dt="2024-12-04T23:43:40.597" v="1239" actId="13244"/>
          <ac:spMkLst>
            <pc:docMk/>
            <pc:sldMk cId="3918244797" sldId="5314"/>
            <ac:spMk id="7" creationId="{3090E8A1-4DE0-B1FC-7193-93588DF070FA}"/>
          </ac:spMkLst>
        </pc:spChg>
        <pc:spChg chg="add mod">
          <ac:chgData name="Ward, Reagan" userId="27291eb4-8241-4961-9e69-8c66e34cc5b0" providerId="ADAL" clId="{B2193BA3-A22A-4584-A9F9-69F44E8358F8}" dt="2024-12-04T23:42:04.823" v="1229"/>
          <ac:spMkLst>
            <pc:docMk/>
            <pc:sldMk cId="3918244797" sldId="5314"/>
            <ac:spMk id="8" creationId="{801B23F2-8C22-038D-7DE7-12F4A8DCACF7}"/>
          </ac:spMkLst>
        </pc:spChg>
      </pc:sldChg>
      <pc:sldChg chg="addSp delSp modSp mod modClrScheme chgLayout">
        <pc:chgData name="Ward, Reagan" userId="27291eb4-8241-4961-9e69-8c66e34cc5b0" providerId="ADAL" clId="{B2193BA3-A22A-4584-A9F9-69F44E8358F8}" dt="2024-12-04T23:53:21.358" v="1288" actId="13244"/>
        <pc:sldMkLst>
          <pc:docMk/>
          <pc:sldMk cId="2406663207" sldId="5318"/>
        </pc:sldMkLst>
        <pc:spChg chg="ord">
          <ac:chgData name="Ward, Reagan" userId="27291eb4-8241-4961-9e69-8c66e34cc5b0" providerId="ADAL" clId="{B2193BA3-A22A-4584-A9F9-69F44E8358F8}" dt="2024-12-04T23:53:21.358" v="1288" actId="13244"/>
          <ac:spMkLst>
            <pc:docMk/>
            <pc:sldMk cId="2406663207" sldId="5318"/>
            <ac:spMk id="2" creationId="{59FAF81B-77F1-3FF7-992C-676265056EEA}"/>
          </ac:spMkLst>
        </pc:spChg>
        <pc:spChg chg="mod ord">
          <ac:chgData name="Ward, Reagan" userId="27291eb4-8241-4961-9e69-8c66e34cc5b0" providerId="ADAL" clId="{B2193BA3-A22A-4584-A9F9-69F44E8358F8}" dt="2024-12-04T23:38:26.160" v="1101" actId="700"/>
          <ac:spMkLst>
            <pc:docMk/>
            <pc:sldMk cId="2406663207" sldId="5318"/>
            <ac:spMk id="4" creationId="{F29D7389-3F2A-5204-DECD-546EF5F030B0}"/>
          </ac:spMkLst>
        </pc:spChg>
        <pc:spChg chg="mod ord">
          <ac:chgData name="Ward, Reagan" userId="27291eb4-8241-4961-9e69-8c66e34cc5b0" providerId="ADAL" clId="{B2193BA3-A22A-4584-A9F9-69F44E8358F8}" dt="2024-12-04T23:38:26.220" v="1102" actId="27636"/>
          <ac:spMkLst>
            <pc:docMk/>
            <pc:sldMk cId="2406663207" sldId="5318"/>
            <ac:spMk id="5" creationId="{FBDC1202-8D6B-D667-042B-11406A04D761}"/>
          </ac:spMkLst>
        </pc:spChg>
        <pc:spChg chg="add mod">
          <ac:chgData name="Ward, Reagan" userId="27291eb4-8241-4961-9e69-8c66e34cc5b0" providerId="ADAL" clId="{B2193BA3-A22A-4584-A9F9-69F44E8358F8}" dt="2024-12-04T23:38:32.589" v="1103"/>
          <ac:spMkLst>
            <pc:docMk/>
            <pc:sldMk cId="2406663207" sldId="5318"/>
            <ac:spMk id="7" creationId="{13C76FD3-978C-0712-5917-276EF1419167}"/>
          </ac:spMkLst>
        </pc:spChg>
        <pc:spChg chg="add mod">
          <ac:chgData name="Ward, Reagan" userId="27291eb4-8241-4961-9e69-8c66e34cc5b0" providerId="ADAL" clId="{B2193BA3-A22A-4584-A9F9-69F44E8358F8}" dt="2024-12-04T23:38:36.815" v="1104"/>
          <ac:spMkLst>
            <pc:docMk/>
            <pc:sldMk cId="2406663207" sldId="5318"/>
            <ac:spMk id="8" creationId="{FC4FDC37-E436-B31F-6B54-AC0805CCD76E}"/>
          </ac:spMkLst>
        </pc:spChg>
      </pc:sldChg>
      <pc:sldChg chg="addSp delSp modSp mod modClrScheme chgLayout">
        <pc:chgData name="Ward, Reagan" userId="27291eb4-8241-4961-9e69-8c66e34cc5b0" providerId="ADAL" clId="{B2193BA3-A22A-4584-A9F9-69F44E8358F8}" dt="2024-12-04T23:53:47.157" v="1294" actId="13244"/>
        <pc:sldMkLst>
          <pc:docMk/>
          <pc:sldMk cId="3766001421" sldId="5319"/>
        </pc:sldMkLst>
        <pc:spChg chg="ord">
          <ac:chgData name="Ward, Reagan" userId="27291eb4-8241-4961-9e69-8c66e34cc5b0" providerId="ADAL" clId="{B2193BA3-A22A-4584-A9F9-69F44E8358F8}" dt="2024-12-04T23:53:47.157" v="1294" actId="13244"/>
          <ac:spMkLst>
            <pc:docMk/>
            <pc:sldMk cId="3766001421" sldId="5319"/>
            <ac:spMk id="2" creationId="{C27107C8-81A9-19CC-0F59-D280B96411E8}"/>
          </ac:spMkLst>
        </pc:spChg>
        <pc:spChg chg="mod ord">
          <ac:chgData name="Ward, Reagan" userId="27291eb4-8241-4961-9e69-8c66e34cc5b0" providerId="ADAL" clId="{B2193BA3-A22A-4584-A9F9-69F44E8358F8}" dt="2024-12-04T23:41:50.068" v="1226" actId="700"/>
          <ac:spMkLst>
            <pc:docMk/>
            <pc:sldMk cId="3766001421" sldId="5319"/>
            <ac:spMk id="4" creationId="{25EA568B-CD18-318C-3509-DBF3E3A99F99}"/>
          </ac:spMkLst>
        </pc:spChg>
        <pc:spChg chg="mod ord">
          <ac:chgData name="Ward, Reagan" userId="27291eb4-8241-4961-9e69-8c66e34cc5b0" providerId="ADAL" clId="{B2193BA3-A22A-4584-A9F9-69F44E8358F8}" dt="2024-12-04T23:41:50.068" v="1226" actId="700"/>
          <ac:spMkLst>
            <pc:docMk/>
            <pc:sldMk cId="3766001421" sldId="5319"/>
            <ac:spMk id="5" creationId="{A6E659ED-2989-82B5-32BF-7C7409071F21}"/>
          </ac:spMkLst>
        </pc:spChg>
        <pc:spChg chg="add mod ord">
          <ac:chgData name="Ward, Reagan" userId="27291eb4-8241-4961-9e69-8c66e34cc5b0" providerId="ADAL" clId="{B2193BA3-A22A-4584-A9F9-69F44E8358F8}" dt="2024-12-04T23:43:46.685" v="1240" actId="13244"/>
          <ac:spMkLst>
            <pc:docMk/>
            <pc:sldMk cId="3766001421" sldId="5319"/>
            <ac:spMk id="7" creationId="{C2BDA42C-975A-8066-14DB-5DC0E1DA3033}"/>
          </ac:spMkLst>
        </pc:spChg>
        <pc:spChg chg="add mod">
          <ac:chgData name="Ward, Reagan" userId="27291eb4-8241-4961-9e69-8c66e34cc5b0" providerId="ADAL" clId="{B2193BA3-A22A-4584-A9F9-69F44E8358F8}" dt="2024-12-04T23:42:06.891" v="1230"/>
          <ac:spMkLst>
            <pc:docMk/>
            <pc:sldMk cId="3766001421" sldId="5319"/>
            <ac:spMk id="8" creationId="{944CCA68-10D8-ACEE-18E0-890ABBD01FB7}"/>
          </ac:spMkLst>
        </pc:spChg>
      </pc:sldChg>
      <pc:sldChg chg="del">
        <pc:chgData name="Ward, Reagan" userId="27291eb4-8241-4961-9e69-8c66e34cc5b0" providerId="ADAL" clId="{B2193BA3-A22A-4584-A9F9-69F44E8358F8}" dt="2024-12-04T15:46:46.621" v="146" actId="47"/>
        <pc:sldMkLst>
          <pc:docMk/>
          <pc:sldMk cId="3545536430" sldId="5403"/>
        </pc:sldMkLst>
      </pc:sldChg>
      <pc:sldChg chg="del">
        <pc:chgData name="Ward, Reagan" userId="27291eb4-8241-4961-9e69-8c66e34cc5b0" providerId="ADAL" clId="{B2193BA3-A22A-4584-A9F9-69F44E8358F8}" dt="2024-12-04T15:46:46.621" v="146" actId="47"/>
        <pc:sldMkLst>
          <pc:docMk/>
          <pc:sldMk cId="1925961931" sldId="5523"/>
        </pc:sldMkLst>
      </pc:sldChg>
      <pc:sldChg chg="del">
        <pc:chgData name="Ward, Reagan" userId="27291eb4-8241-4961-9e69-8c66e34cc5b0" providerId="ADAL" clId="{B2193BA3-A22A-4584-A9F9-69F44E8358F8}" dt="2024-12-04T15:46:46.621" v="146" actId="47"/>
        <pc:sldMkLst>
          <pc:docMk/>
          <pc:sldMk cId="312004372" sldId="5524"/>
        </pc:sldMkLst>
      </pc:sldChg>
      <pc:sldChg chg="del">
        <pc:chgData name="Ward, Reagan" userId="27291eb4-8241-4961-9e69-8c66e34cc5b0" providerId="ADAL" clId="{B2193BA3-A22A-4584-A9F9-69F44E8358F8}" dt="2024-12-04T15:46:46.621" v="146" actId="47"/>
        <pc:sldMkLst>
          <pc:docMk/>
          <pc:sldMk cId="2273958347" sldId="5534"/>
        </pc:sldMkLst>
      </pc:sldChg>
      <pc:sldChg chg="del">
        <pc:chgData name="Ward, Reagan" userId="27291eb4-8241-4961-9e69-8c66e34cc5b0" providerId="ADAL" clId="{B2193BA3-A22A-4584-A9F9-69F44E8358F8}" dt="2024-12-04T15:46:46.621" v="146" actId="47"/>
        <pc:sldMkLst>
          <pc:docMk/>
          <pc:sldMk cId="1302995045" sldId="5536"/>
        </pc:sldMkLst>
      </pc:sldChg>
      <pc:sldChg chg="addSp delSp modSp mod modClrScheme chgLayout">
        <pc:chgData name="Ward, Reagan" userId="27291eb4-8241-4961-9e69-8c66e34cc5b0" providerId="ADAL" clId="{B2193BA3-A22A-4584-A9F9-69F44E8358F8}" dt="2024-12-05T15:13:47.726" v="1355"/>
        <pc:sldMkLst>
          <pc:docMk/>
          <pc:sldMk cId="1125029257" sldId="5590"/>
        </pc:sldMkLst>
      </pc:sldChg>
      <pc:sldChg chg="addSp delSp modSp mod modClrScheme chgLayout">
        <pc:chgData name="Ward, Reagan" userId="27291eb4-8241-4961-9e69-8c66e34cc5b0" providerId="ADAL" clId="{B2193BA3-A22A-4584-A9F9-69F44E8358F8}" dt="2024-12-04T23:52:44.576" v="1285" actId="13244"/>
        <pc:sldMkLst>
          <pc:docMk/>
          <pc:sldMk cId="3010654419" sldId="5593"/>
        </pc:sldMkLst>
      </pc:sldChg>
      <pc:sldChg chg="del">
        <pc:chgData name="Ward, Reagan" userId="27291eb4-8241-4961-9e69-8c66e34cc5b0" providerId="ADAL" clId="{B2193BA3-A22A-4584-A9F9-69F44E8358F8}" dt="2024-12-04T15:46:46.621" v="146" actId="47"/>
        <pc:sldMkLst>
          <pc:docMk/>
          <pc:sldMk cId="2686374285" sldId="5594"/>
        </pc:sldMkLst>
      </pc:sldChg>
      <pc:sldChg chg="del">
        <pc:chgData name="Ward, Reagan" userId="27291eb4-8241-4961-9e69-8c66e34cc5b0" providerId="ADAL" clId="{B2193BA3-A22A-4584-A9F9-69F44E8358F8}" dt="2024-12-04T15:46:46.621" v="146" actId="47"/>
        <pc:sldMkLst>
          <pc:docMk/>
          <pc:sldMk cId="783971613" sldId="5619"/>
        </pc:sldMkLst>
      </pc:sldChg>
      <pc:sldChg chg="del">
        <pc:chgData name="Ward, Reagan" userId="27291eb4-8241-4961-9e69-8c66e34cc5b0" providerId="ADAL" clId="{B2193BA3-A22A-4584-A9F9-69F44E8358F8}" dt="2024-12-04T15:46:46.621" v="146" actId="47"/>
        <pc:sldMkLst>
          <pc:docMk/>
          <pc:sldMk cId="4188670183" sldId="5621"/>
        </pc:sldMkLst>
      </pc:sldChg>
      <pc:sldChg chg="del">
        <pc:chgData name="Ward, Reagan" userId="27291eb4-8241-4961-9e69-8c66e34cc5b0" providerId="ADAL" clId="{B2193BA3-A22A-4584-A9F9-69F44E8358F8}" dt="2024-12-04T15:46:46.621" v="146" actId="47"/>
        <pc:sldMkLst>
          <pc:docMk/>
          <pc:sldMk cId="2017135082" sldId="5626"/>
        </pc:sldMkLst>
      </pc:sldChg>
      <pc:sldChg chg="modSp del mod">
        <pc:chgData name="Ward, Reagan" userId="27291eb4-8241-4961-9e69-8c66e34cc5b0" providerId="ADAL" clId="{B2193BA3-A22A-4584-A9F9-69F44E8358F8}" dt="2024-12-05T15:18:07.441" v="1522" actId="47"/>
        <pc:sldMkLst>
          <pc:docMk/>
          <pc:sldMk cId="2294712313" sldId="5633"/>
        </pc:sldMkLst>
      </pc:sldChg>
      <pc:sldChg chg="modSp mod">
        <pc:chgData name="Ward, Reagan" userId="27291eb4-8241-4961-9e69-8c66e34cc5b0" providerId="ADAL" clId="{B2193BA3-A22A-4584-A9F9-69F44E8358F8}" dt="2024-12-04T23:53:51.482" v="1295" actId="13244"/>
        <pc:sldMkLst>
          <pc:docMk/>
          <pc:sldMk cId="792695782" sldId="5665"/>
        </pc:sldMkLst>
        <pc:spChg chg="mod">
          <ac:chgData name="Ward, Reagan" userId="27291eb4-8241-4961-9e69-8c66e34cc5b0" providerId="ADAL" clId="{B2193BA3-A22A-4584-A9F9-69F44E8358F8}" dt="2024-12-04T15:46:51.062" v="148" actId="27636"/>
          <ac:spMkLst>
            <pc:docMk/>
            <pc:sldMk cId="792695782" sldId="5665"/>
            <ac:spMk id="2" creationId="{7B4B0A8C-BE05-7C5C-B1DF-3ED6783CED42}"/>
          </ac:spMkLst>
        </pc:spChg>
        <pc:spChg chg="ord">
          <ac:chgData name="Ward, Reagan" userId="27291eb4-8241-4961-9e69-8c66e34cc5b0" providerId="ADAL" clId="{B2193BA3-A22A-4584-A9F9-69F44E8358F8}" dt="2024-12-04T23:53:51.482" v="1295" actId="13244"/>
          <ac:spMkLst>
            <pc:docMk/>
            <pc:sldMk cId="792695782" sldId="5665"/>
            <ac:spMk id="7" creationId="{8889DE54-D7EA-6A0D-D5A8-1BE29FE729A2}"/>
          </ac:spMkLst>
        </pc:spChg>
      </pc:sldChg>
      <pc:sldChg chg="modSp mod">
        <pc:chgData name="Ward, Reagan" userId="27291eb4-8241-4961-9e69-8c66e34cc5b0" providerId="ADAL" clId="{B2193BA3-A22A-4584-A9F9-69F44E8358F8}" dt="2024-12-05T15:11:53.409" v="1304" actId="20577"/>
        <pc:sldMkLst>
          <pc:docMk/>
          <pc:sldMk cId="500438566" sldId="5672"/>
        </pc:sldMkLst>
        <pc:spChg chg="mod">
          <ac:chgData name="Ward, Reagan" userId="27291eb4-8241-4961-9e69-8c66e34cc5b0" providerId="ADAL" clId="{B2193BA3-A22A-4584-A9F9-69F44E8358F8}" dt="2024-12-04T23:51:26.707" v="1280" actId="1076"/>
          <ac:spMkLst>
            <pc:docMk/>
            <pc:sldMk cId="500438566" sldId="5672"/>
            <ac:spMk id="3" creationId="{6BF4B97E-13F4-8EB1-7148-584349E80E76}"/>
          </ac:spMkLst>
        </pc:spChg>
        <pc:graphicFrameChg chg="modGraphic">
          <ac:chgData name="Ward, Reagan" userId="27291eb4-8241-4961-9e69-8c66e34cc5b0" providerId="ADAL" clId="{B2193BA3-A22A-4584-A9F9-69F44E8358F8}" dt="2024-12-05T15:11:53.409" v="1304" actId="20577"/>
          <ac:graphicFrameMkLst>
            <pc:docMk/>
            <pc:sldMk cId="500438566" sldId="5672"/>
            <ac:graphicFrameMk id="5" creationId="{5E4612F7-68C6-57CA-E918-38EF641F73CF}"/>
          </ac:graphicFrameMkLst>
        </pc:graphicFrameChg>
      </pc:sldChg>
      <pc:sldChg chg="modSp mod">
        <pc:chgData name="Ward, Reagan" userId="27291eb4-8241-4961-9e69-8c66e34cc5b0" providerId="ADAL" clId="{B2193BA3-A22A-4584-A9F9-69F44E8358F8}" dt="2024-12-04T23:53:55.525" v="1296" actId="13244"/>
        <pc:sldMkLst>
          <pc:docMk/>
          <pc:sldMk cId="3114952086" sldId="5682"/>
        </pc:sldMkLst>
        <pc:spChg chg="ord">
          <ac:chgData name="Ward, Reagan" userId="27291eb4-8241-4961-9e69-8c66e34cc5b0" providerId="ADAL" clId="{B2193BA3-A22A-4584-A9F9-69F44E8358F8}" dt="2024-12-04T23:53:55.525" v="1296" actId="13244"/>
          <ac:spMkLst>
            <pc:docMk/>
            <pc:sldMk cId="3114952086" sldId="5682"/>
            <ac:spMk id="5" creationId="{75F06D75-BAD8-8E75-FD78-FE8CFDBF36F2}"/>
          </ac:spMkLst>
        </pc:spChg>
        <pc:spChg chg="ord">
          <ac:chgData name="Ward, Reagan" userId="27291eb4-8241-4961-9e69-8c66e34cc5b0" providerId="ADAL" clId="{B2193BA3-A22A-4584-A9F9-69F44E8358F8}" dt="2024-12-04T23:33:31.404" v="981" actId="13244"/>
          <ac:spMkLst>
            <pc:docMk/>
            <pc:sldMk cId="3114952086" sldId="5682"/>
            <ac:spMk id="8" creationId="{FEF90D7A-CF5F-828A-3644-AB957D183821}"/>
          </ac:spMkLst>
        </pc:spChg>
        <pc:picChg chg="ord">
          <ac:chgData name="Ward, Reagan" userId="27291eb4-8241-4961-9e69-8c66e34cc5b0" providerId="ADAL" clId="{B2193BA3-A22A-4584-A9F9-69F44E8358F8}" dt="2024-12-04T23:33:32.965" v="982" actId="13244"/>
          <ac:picMkLst>
            <pc:docMk/>
            <pc:sldMk cId="3114952086" sldId="5682"/>
            <ac:picMk id="3" creationId="{A719F1F8-28D3-78D4-0E6B-51960438A013}"/>
          </ac:picMkLst>
        </pc:picChg>
      </pc:sldChg>
      <pc:sldChg chg="del">
        <pc:chgData name="Ward, Reagan" userId="27291eb4-8241-4961-9e69-8c66e34cc5b0" providerId="ADAL" clId="{B2193BA3-A22A-4584-A9F9-69F44E8358F8}" dt="2024-12-04T15:46:46.621" v="146" actId="47"/>
        <pc:sldMkLst>
          <pc:docMk/>
          <pc:sldMk cId="1801856427" sldId="5683"/>
        </pc:sldMkLst>
      </pc:sldChg>
      <pc:sldChg chg="del">
        <pc:chgData name="Ward, Reagan" userId="27291eb4-8241-4961-9e69-8c66e34cc5b0" providerId="ADAL" clId="{B2193BA3-A22A-4584-A9F9-69F44E8358F8}" dt="2024-12-04T15:46:46.621" v="146" actId="47"/>
        <pc:sldMkLst>
          <pc:docMk/>
          <pc:sldMk cId="1068357804" sldId="5687"/>
        </pc:sldMkLst>
      </pc:sldChg>
      <pc:sldChg chg="del">
        <pc:chgData name="Ward, Reagan" userId="27291eb4-8241-4961-9e69-8c66e34cc5b0" providerId="ADAL" clId="{B2193BA3-A22A-4584-A9F9-69F44E8358F8}" dt="2024-12-04T15:46:46.621" v="146" actId="47"/>
        <pc:sldMkLst>
          <pc:docMk/>
          <pc:sldMk cId="4228830971" sldId="5688"/>
        </pc:sldMkLst>
      </pc:sldChg>
      <pc:sldChg chg="del">
        <pc:chgData name="Ward, Reagan" userId="27291eb4-8241-4961-9e69-8c66e34cc5b0" providerId="ADAL" clId="{B2193BA3-A22A-4584-A9F9-69F44E8358F8}" dt="2024-12-04T15:46:46.621" v="146" actId="47"/>
        <pc:sldMkLst>
          <pc:docMk/>
          <pc:sldMk cId="799171963" sldId="5691"/>
        </pc:sldMkLst>
      </pc:sldChg>
      <pc:sldChg chg="del">
        <pc:chgData name="Ward, Reagan" userId="27291eb4-8241-4961-9e69-8c66e34cc5b0" providerId="ADAL" clId="{B2193BA3-A22A-4584-A9F9-69F44E8358F8}" dt="2024-12-04T15:46:46.621" v="146" actId="47"/>
        <pc:sldMkLst>
          <pc:docMk/>
          <pc:sldMk cId="3494396476" sldId="5697"/>
        </pc:sldMkLst>
      </pc:sldChg>
      <pc:sldChg chg="del">
        <pc:chgData name="Ward, Reagan" userId="27291eb4-8241-4961-9e69-8c66e34cc5b0" providerId="ADAL" clId="{B2193BA3-A22A-4584-A9F9-69F44E8358F8}" dt="2024-12-04T15:46:46.621" v="146" actId="47"/>
        <pc:sldMkLst>
          <pc:docMk/>
          <pc:sldMk cId="3849532197" sldId="5700"/>
        </pc:sldMkLst>
      </pc:sldChg>
      <pc:sldChg chg="del">
        <pc:chgData name="Ward, Reagan" userId="27291eb4-8241-4961-9e69-8c66e34cc5b0" providerId="ADAL" clId="{B2193BA3-A22A-4584-A9F9-69F44E8358F8}" dt="2024-12-04T15:46:46.621" v="146" actId="47"/>
        <pc:sldMkLst>
          <pc:docMk/>
          <pc:sldMk cId="3375647195" sldId="5701"/>
        </pc:sldMkLst>
      </pc:sldChg>
      <pc:sldChg chg="del">
        <pc:chgData name="Ward, Reagan" userId="27291eb4-8241-4961-9e69-8c66e34cc5b0" providerId="ADAL" clId="{B2193BA3-A22A-4584-A9F9-69F44E8358F8}" dt="2024-12-04T15:46:46.621" v="146" actId="47"/>
        <pc:sldMkLst>
          <pc:docMk/>
          <pc:sldMk cId="3762705719" sldId="5702"/>
        </pc:sldMkLst>
      </pc:sldChg>
      <pc:sldChg chg="del">
        <pc:chgData name="Ward, Reagan" userId="27291eb4-8241-4961-9e69-8c66e34cc5b0" providerId="ADAL" clId="{B2193BA3-A22A-4584-A9F9-69F44E8358F8}" dt="2024-12-04T15:46:46.621" v="146" actId="47"/>
        <pc:sldMkLst>
          <pc:docMk/>
          <pc:sldMk cId="1783035619" sldId="5703"/>
        </pc:sldMkLst>
      </pc:sldChg>
      <pc:sldChg chg="del">
        <pc:chgData name="Ward, Reagan" userId="27291eb4-8241-4961-9e69-8c66e34cc5b0" providerId="ADAL" clId="{B2193BA3-A22A-4584-A9F9-69F44E8358F8}" dt="2024-12-04T15:46:46.621" v="146" actId="47"/>
        <pc:sldMkLst>
          <pc:docMk/>
          <pc:sldMk cId="200924607" sldId="5704"/>
        </pc:sldMkLst>
      </pc:sldChg>
      <pc:sldChg chg="del">
        <pc:chgData name="Ward, Reagan" userId="27291eb4-8241-4961-9e69-8c66e34cc5b0" providerId="ADAL" clId="{B2193BA3-A22A-4584-A9F9-69F44E8358F8}" dt="2024-12-04T15:46:46.621" v="146" actId="47"/>
        <pc:sldMkLst>
          <pc:docMk/>
          <pc:sldMk cId="1006896488" sldId="5705"/>
        </pc:sldMkLst>
      </pc:sldChg>
      <pc:sldChg chg="del">
        <pc:chgData name="Ward, Reagan" userId="27291eb4-8241-4961-9e69-8c66e34cc5b0" providerId="ADAL" clId="{B2193BA3-A22A-4584-A9F9-69F44E8358F8}" dt="2024-12-04T15:46:46.621" v="146" actId="47"/>
        <pc:sldMkLst>
          <pc:docMk/>
          <pc:sldMk cId="1929712594" sldId="5706"/>
        </pc:sldMkLst>
      </pc:sldChg>
      <pc:sldChg chg="del">
        <pc:chgData name="Ward, Reagan" userId="27291eb4-8241-4961-9e69-8c66e34cc5b0" providerId="ADAL" clId="{B2193BA3-A22A-4584-A9F9-69F44E8358F8}" dt="2024-12-04T15:46:46.621" v="146" actId="47"/>
        <pc:sldMkLst>
          <pc:docMk/>
          <pc:sldMk cId="3205990569" sldId="5707"/>
        </pc:sldMkLst>
      </pc:sldChg>
      <pc:sldChg chg="addSp delSp modSp mod modClrScheme chgLayout">
        <pc:chgData name="Ward, Reagan" userId="27291eb4-8241-4961-9e69-8c66e34cc5b0" providerId="ADAL" clId="{B2193BA3-A22A-4584-A9F9-69F44E8358F8}" dt="2024-12-04T23:53:04.073" v="1286" actId="13244"/>
        <pc:sldMkLst>
          <pc:docMk/>
          <pc:sldMk cId="1181260697" sldId="5712"/>
        </pc:sldMkLst>
      </pc:sldChg>
      <pc:sldChg chg="addSp delSp modSp mod modClrScheme chgLayout">
        <pc:chgData name="Ward, Reagan" userId="27291eb4-8241-4961-9e69-8c66e34cc5b0" providerId="ADAL" clId="{B2193BA3-A22A-4584-A9F9-69F44E8358F8}" dt="2024-12-05T15:13:15.291" v="1342"/>
        <pc:sldMkLst>
          <pc:docMk/>
          <pc:sldMk cId="951239136" sldId="5713"/>
        </pc:sldMkLst>
      </pc:sldChg>
      <pc:sldChg chg="addSp delSp modSp new mod modClrScheme chgLayout">
        <pc:chgData name="Ward, Reagan" userId="27291eb4-8241-4961-9e69-8c66e34cc5b0" providerId="ADAL" clId="{B2193BA3-A22A-4584-A9F9-69F44E8358F8}" dt="2024-12-04T15:46:17.043" v="103" actId="20577"/>
        <pc:sldMkLst>
          <pc:docMk/>
          <pc:sldMk cId="2330773793" sldId="5714"/>
        </pc:sldMkLst>
        <pc:spChg chg="add mod ord">
          <ac:chgData name="Ward, Reagan" userId="27291eb4-8241-4961-9e69-8c66e34cc5b0" providerId="ADAL" clId="{B2193BA3-A22A-4584-A9F9-69F44E8358F8}" dt="2024-12-04T15:46:11.145" v="84" actId="20577"/>
          <ac:spMkLst>
            <pc:docMk/>
            <pc:sldMk cId="2330773793" sldId="5714"/>
            <ac:spMk id="5" creationId="{1B19AF53-D9E0-37BA-76DB-EA42EA17F33D}"/>
          </ac:spMkLst>
        </pc:spChg>
        <pc:spChg chg="add mod ord">
          <ac:chgData name="Ward, Reagan" userId="27291eb4-8241-4961-9e69-8c66e34cc5b0" providerId="ADAL" clId="{B2193BA3-A22A-4584-A9F9-69F44E8358F8}" dt="2024-12-04T15:46:17.043" v="103" actId="20577"/>
          <ac:spMkLst>
            <pc:docMk/>
            <pc:sldMk cId="2330773793" sldId="5714"/>
            <ac:spMk id="6" creationId="{3E6ED399-A9DF-8896-7A36-BB32DDA3C65B}"/>
          </ac:spMkLst>
        </pc:spChg>
      </pc:sldChg>
      <pc:sldChg chg="addSp delSp modSp new mod modClrScheme chgLayout">
        <pc:chgData name="Ward, Reagan" userId="27291eb4-8241-4961-9e69-8c66e34cc5b0" providerId="ADAL" clId="{B2193BA3-A22A-4584-A9F9-69F44E8358F8}" dt="2024-12-04T15:46:37.287" v="145" actId="20577"/>
        <pc:sldMkLst>
          <pc:docMk/>
          <pc:sldMk cId="3812577952" sldId="5715"/>
        </pc:sldMkLst>
        <pc:spChg chg="add mod ord">
          <ac:chgData name="Ward, Reagan" userId="27291eb4-8241-4961-9e69-8c66e34cc5b0" providerId="ADAL" clId="{B2193BA3-A22A-4584-A9F9-69F44E8358F8}" dt="2024-12-04T15:46:37.287" v="145" actId="20577"/>
          <ac:spMkLst>
            <pc:docMk/>
            <pc:sldMk cId="3812577952" sldId="5715"/>
            <ac:spMk id="5" creationId="{41B56500-B8A8-91B7-4D80-B012ACAEE8E4}"/>
          </ac:spMkLst>
        </pc:spChg>
        <pc:spChg chg="add mod ord">
          <ac:chgData name="Ward, Reagan" userId="27291eb4-8241-4961-9e69-8c66e34cc5b0" providerId="ADAL" clId="{B2193BA3-A22A-4584-A9F9-69F44E8358F8}" dt="2024-12-04T15:46:23.016" v="105" actId="700"/>
          <ac:spMkLst>
            <pc:docMk/>
            <pc:sldMk cId="3812577952" sldId="5715"/>
            <ac:spMk id="6" creationId="{07F7621B-BC5E-E86D-C473-44E78280205B}"/>
          </ac:spMkLst>
        </pc:spChg>
      </pc:sldChg>
      <pc:sldChg chg="addSp modSp mod modClrScheme chgLayout">
        <pc:chgData name="Ward, Reagan" userId="27291eb4-8241-4961-9e69-8c66e34cc5b0" providerId="ADAL" clId="{B2193BA3-A22A-4584-A9F9-69F44E8358F8}" dt="2024-12-04T23:53:12.846" v="1287" actId="13244"/>
        <pc:sldMkLst>
          <pc:docMk/>
          <pc:sldMk cId="4085267074" sldId="5716"/>
        </pc:sldMkLst>
      </pc:sldChg>
      <pc:sldChg chg="addSp delSp modSp new mod modClrScheme chgLayout">
        <pc:chgData name="Ward, Reagan" userId="27291eb4-8241-4961-9e69-8c66e34cc5b0" providerId="ADAL" clId="{B2193BA3-A22A-4584-A9F9-69F44E8358F8}" dt="2024-12-04T18:42:12.191" v="977" actId="20577"/>
        <pc:sldMkLst>
          <pc:docMk/>
          <pc:sldMk cId="4110900880" sldId="5716"/>
        </pc:sldMkLst>
      </pc:sldChg>
      <pc:sldChg chg="addSp delSp modSp mod modClrScheme chgLayout">
        <pc:chgData name="Ward, Reagan" userId="27291eb4-8241-4961-9e69-8c66e34cc5b0" providerId="ADAL" clId="{B2193BA3-A22A-4584-A9F9-69F44E8358F8}" dt="2024-12-04T23:43:13.124" v="1237" actId="13244"/>
        <pc:sldMkLst>
          <pc:docMk/>
          <pc:sldMk cId="217821678" sldId="5717"/>
        </pc:sldMkLst>
        <pc:spChg chg="mod ord">
          <ac:chgData name="Ward, Reagan" userId="27291eb4-8241-4961-9e69-8c66e34cc5b0" providerId="ADAL" clId="{B2193BA3-A22A-4584-A9F9-69F44E8358F8}" dt="2024-12-04T23:43:09.633" v="1236" actId="20577"/>
          <ac:spMkLst>
            <pc:docMk/>
            <pc:sldMk cId="217821678" sldId="5717"/>
            <ac:spMk id="2" creationId="{3DDAF700-112B-377B-B85B-BD93F961DDB5}"/>
          </ac:spMkLst>
        </pc:spChg>
        <pc:spChg chg="add mod ord">
          <ac:chgData name="Ward, Reagan" userId="27291eb4-8241-4961-9e69-8c66e34cc5b0" providerId="ADAL" clId="{B2193BA3-A22A-4584-A9F9-69F44E8358F8}" dt="2024-12-04T23:38:58.243" v="1135" actId="20577"/>
          <ac:spMkLst>
            <pc:docMk/>
            <pc:sldMk cId="217821678" sldId="5717"/>
            <ac:spMk id="3" creationId="{F764B1DE-04BB-648C-2D5B-E5B69B37A8B6}"/>
          </ac:spMkLst>
        </pc:spChg>
        <pc:spChg chg="add mod">
          <ac:chgData name="Ward, Reagan" userId="27291eb4-8241-4961-9e69-8c66e34cc5b0" providerId="ADAL" clId="{B2193BA3-A22A-4584-A9F9-69F44E8358F8}" dt="2024-12-04T23:38:53.985" v="1110" actId="27636"/>
          <ac:spMkLst>
            <pc:docMk/>
            <pc:sldMk cId="217821678" sldId="5717"/>
            <ac:spMk id="9" creationId="{2D5FB406-B2AB-9117-6785-9B83F774DFD1}"/>
          </ac:spMkLst>
        </pc:spChg>
        <pc:graphicFrameChg chg="add mod ord modGraphic">
          <ac:chgData name="Ward, Reagan" userId="27291eb4-8241-4961-9e69-8c66e34cc5b0" providerId="ADAL" clId="{B2193BA3-A22A-4584-A9F9-69F44E8358F8}" dt="2024-12-04T23:43:02.718" v="1231" actId="13244"/>
          <ac:graphicFrameMkLst>
            <pc:docMk/>
            <pc:sldMk cId="217821678" sldId="5717"/>
            <ac:graphicFrameMk id="8" creationId="{C8A04FA6-368D-E02A-94E7-FE8E754B9DFD}"/>
          </ac:graphicFrameMkLst>
        </pc:graphicFrameChg>
      </pc:sldChg>
      <pc:sldChg chg="addSp delSp modSp new mod modClrScheme chgLayout">
        <pc:chgData name="Ward, Reagan" userId="27291eb4-8241-4961-9e69-8c66e34cc5b0" providerId="ADAL" clId="{B2193BA3-A22A-4584-A9F9-69F44E8358F8}" dt="2024-12-04T18:41:43.321" v="936" actId="20577"/>
        <pc:sldMkLst>
          <pc:docMk/>
          <pc:sldMk cId="3546616792" sldId="5717"/>
        </pc:sldMkLst>
      </pc:sldChg>
      <pc:sldChg chg="addSp delSp modSp new mod modClrScheme chgLayout">
        <pc:chgData name="Ward, Reagan" userId="27291eb4-8241-4961-9e69-8c66e34cc5b0" providerId="ADAL" clId="{B2193BA3-A22A-4584-A9F9-69F44E8358F8}" dt="2024-12-04T18:42:29.049" v="979" actId="700"/>
        <pc:sldMkLst>
          <pc:docMk/>
          <pc:sldMk cId="3810554323" sldId="5718"/>
        </pc:sldMkLst>
      </pc:sldChg>
      <pc:sldChg chg="addSp delSp modSp mod modClrScheme chgLayout">
        <pc:chgData name="Ward, Reagan" userId="27291eb4-8241-4961-9e69-8c66e34cc5b0" providerId="ADAL" clId="{B2193BA3-A22A-4584-A9F9-69F44E8358F8}" dt="2024-12-04T23:53:31.341" v="1290" actId="13244"/>
        <pc:sldMkLst>
          <pc:docMk/>
          <pc:sldMk cId="4198473433" sldId="5718"/>
        </pc:sldMkLst>
        <pc:spChg chg="mod ord">
          <ac:chgData name="Ward, Reagan" userId="27291eb4-8241-4961-9e69-8c66e34cc5b0" providerId="ADAL" clId="{B2193BA3-A22A-4584-A9F9-69F44E8358F8}" dt="2024-12-04T23:40:21.306" v="1154" actId="700"/>
          <ac:spMkLst>
            <pc:docMk/>
            <pc:sldMk cId="4198473433" sldId="5718"/>
            <ac:spMk id="2" creationId="{F4FF09BE-A9E8-2029-89F0-EC8E1264099A}"/>
          </ac:spMkLst>
        </pc:spChg>
        <pc:spChg chg="mod ord">
          <ac:chgData name="Ward, Reagan" userId="27291eb4-8241-4961-9e69-8c66e34cc5b0" providerId="ADAL" clId="{B2193BA3-A22A-4584-A9F9-69F44E8358F8}" dt="2024-12-04T23:40:33.190" v="1160" actId="27636"/>
          <ac:spMkLst>
            <pc:docMk/>
            <pc:sldMk cId="4198473433" sldId="5718"/>
            <ac:spMk id="3" creationId="{DB7017C8-5419-DFCB-BBAC-0CE78F094386}"/>
          </ac:spMkLst>
        </pc:spChg>
        <pc:spChg chg="ord">
          <ac:chgData name="Ward, Reagan" userId="27291eb4-8241-4961-9e69-8c66e34cc5b0" providerId="ADAL" clId="{B2193BA3-A22A-4584-A9F9-69F44E8358F8}" dt="2024-12-04T23:53:31.341" v="1290" actId="13244"/>
          <ac:spMkLst>
            <pc:docMk/>
            <pc:sldMk cId="4198473433" sldId="5718"/>
            <ac:spMk id="5" creationId="{A9A20B7D-3BC8-11D5-01DB-4FE414888CF5}"/>
          </ac:spMkLst>
        </pc:spChg>
        <pc:spChg chg="add mod">
          <ac:chgData name="Ward, Reagan" userId="27291eb4-8241-4961-9e69-8c66e34cc5b0" providerId="ADAL" clId="{B2193BA3-A22A-4584-A9F9-69F44E8358F8}" dt="2024-12-04T23:40:26.382" v="1156" actId="27636"/>
          <ac:spMkLst>
            <pc:docMk/>
            <pc:sldMk cId="4198473433" sldId="5718"/>
            <ac:spMk id="7" creationId="{4AF159C2-4DE8-5123-A5F3-413A23FC2871}"/>
          </ac:spMkLst>
        </pc:spChg>
        <pc:spChg chg="add mod">
          <ac:chgData name="Ward, Reagan" userId="27291eb4-8241-4961-9e69-8c66e34cc5b0" providerId="ADAL" clId="{B2193BA3-A22A-4584-A9F9-69F44E8358F8}" dt="2024-12-04T23:40:31.746" v="1158" actId="27636"/>
          <ac:spMkLst>
            <pc:docMk/>
            <pc:sldMk cId="4198473433" sldId="5718"/>
            <ac:spMk id="8" creationId="{CB07503A-B3EE-DEBF-03A9-9D57A4BDA98F}"/>
          </ac:spMkLst>
        </pc:spChg>
      </pc:sldChg>
      <pc:sldChg chg="addSp delSp modSp mod modClrScheme chgLayout">
        <pc:chgData name="Ward, Reagan" userId="27291eb4-8241-4961-9e69-8c66e34cc5b0" providerId="ADAL" clId="{B2193BA3-A22A-4584-A9F9-69F44E8358F8}" dt="2024-12-04T23:53:35.841" v="1291" actId="13244"/>
        <pc:sldMkLst>
          <pc:docMk/>
          <pc:sldMk cId="913226430" sldId="5719"/>
        </pc:sldMkLst>
        <pc:spChg chg="mod ord">
          <ac:chgData name="Ward, Reagan" userId="27291eb4-8241-4961-9e69-8c66e34cc5b0" providerId="ADAL" clId="{B2193BA3-A22A-4584-A9F9-69F44E8358F8}" dt="2024-12-04T23:40:38.662" v="1161" actId="700"/>
          <ac:spMkLst>
            <pc:docMk/>
            <pc:sldMk cId="913226430" sldId="5719"/>
            <ac:spMk id="2" creationId="{08D56CDC-9624-546F-BDFB-D0B40382A77C}"/>
          </ac:spMkLst>
        </pc:spChg>
        <pc:spChg chg="mod ord">
          <ac:chgData name="Ward, Reagan" userId="27291eb4-8241-4961-9e69-8c66e34cc5b0" providerId="ADAL" clId="{B2193BA3-A22A-4584-A9F9-69F44E8358F8}" dt="2024-12-04T23:40:38.662" v="1161" actId="700"/>
          <ac:spMkLst>
            <pc:docMk/>
            <pc:sldMk cId="913226430" sldId="5719"/>
            <ac:spMk id="3" creationId="{D8D296A0-F1F0-1834-3730-0D20977B89DC}"/>
          </ac:spMkLst>
        </pc:spChg>
        <pc:spChg chg="add mod ord">
          <ac:chgData name="Ward, Reagan" userId="27291eb4-8241-4961-9e69-8c66e34cc5b0" providerId="ADAL" clId="{B2193BA3-A22A-4584-A9F9-69F44E8358F8}" dt="2024-12-04T23:40:44.413" v="1188" actId="20577"/>
          <ac:spMkLst>
            <pc:docMk/>
            <pc:sldMk cId="913226430" sldId="5719"/>
            <ac:spMk id="5" creationId="{3A40E4C7-D5CB-BFBB-1649-EA408E17BB0F}"/>
          </ac:spMkLst>
        </pc:spChg>
        <pc:spChg chg="ord">
          <ac:chgData name="Ward, Reagan" userId="27291eb4-8241-4961-9e69-8c66e34cc5b0" providerId="ADAL" clId="{B2193BA3-A22A-4584-A9F9-69F44E8358F8}" dt="2024-12-04T23:53:35.841" v="1291" actId="13244"/>
          <ac:spMkLst>
            <pc:docMk/>
            <pc:sldMk cId="913226430" sldId="5719"/>
            <ac:spMk id="6" creationId="{8BABA17B-8316-0A4D-5E02-EE5EB802F133}"/>
          </ac:spMkLst>
        </pc:spChg>
        <pc:spChg chg="add mod">
          <ac:chgData name="Ward, Reagan" userId="27291eb4-8241-4961-9e69-8c66e34cc5b0" providerId="ADAL" clId="{B2193BA3-A22A-4584-A9F9-69F44E8358F8}" dt="2024-12-04T23:40:40.345" v="1163" actId="27636"/>
          <ac:spMkLst>
            <pc:docMk/>
            <pc:sldMk cId="913226430" sldId="5719"/>
            <ac:spMk id="7" creationId="{600C585D-03CB-D90A-E8CE-9067F37157FE}"/>
          </ac:spMkLst>
        </pc:spChg>
      </pc:sldChg>
      <pc:sldChg chg="addSp delSp modSp mod modClrScheme chgLayout">
        <pc:chgData name="Ward, Reagan" userId="27291eb4-8241-4961-9e69-8c66e34cc5b0" providerId="ADAL" clId="{B2193BA3-A22A-4584-A9F9-69F44E8358F8}" dt="2024-12-04T23:53:39.864" v="1292" actId="13244"/>
        <pc:sldMkLst>
          <pc:docMk/>
          <pc:sldMk cId="3974479967" sldId="5720"/>
        </pc:sldMkLst>
        <pc:spChg chg="mod ord">
          <ac:chgData name="Ward, Reagan" userId="27291eb4-8241-4961-9e69-8c66e34cc5b0" providerId="ADAL" clId="{B2193BA3-A22A-4584-A9F9-69F44E8358F8}" dt="2024-12-04T23:40:50.981" v="1189" actId="700"/>
          <ac:spMkLst>
            <pc:docMk/>
            <pc:sldMk cId="3974479967" sldId="5720"/>
            <ac:spMk id="4" creationId="{25EA568B-CD18-318C-3509-DBF3E3A99F99}"/>
          </ac:spMkLst>
        </pc:spChg>
        <pc:spChg chg="mod ord">
          <ac:chgData name="Ward, Reagan" userId="27291eb4-8241-4961-9e69-8c66e34cc5b0" providerId="ADAL" clId="{B2193BA3-A22A-4584-A9F9-69F44E8358F8}" dt="2024-12-04T23:40:50.981" v="1189" actId="700"/>
          <ac:spMkLst>
            <pc:docMk/>
            <pc:sldMk cId="3974479967" sldId="5720"/>
            <ac:spMk id="5" creationId="{A6E659ED-2989-82B5-32BF-7C7409071F21}"/>
          </ac:spMkLst>
        </pc:spChg>
        <pc:spChg chg="add mod ord">
          <ac:chgData name="Ward, Reagan" userId="27291eb4-8241-4961-9e69-8c66e34cc5b0" providerId="ADAL" clId="{B2193BA3-A22A-4584-A9F9-69F44E8358F8}" dt="2024-12-04T23:40:59.143" v="1216" actId="20577"/>
          <ac:spMkLst>
            <pc:docMk/>
            <pc:sldMk cId="3974479967" sldId="5720"/>
            <ac:spMk id="6" creationId="{A07F2C86-5984-576E-A97E-6616C0E3D2CD}"/>
          </ac:spMkLst>
        </pc:spChg>
        <pc:spChg chg="ord">
          <ac:chgData name="Ward, Reagan" userId="27291eb4-8241-4961-9e69-8c66e34cc5b0" providerId="ADAL" clId="{B2193BA3-A22A-4584-A9F9-69F44E8358F8}" dt="2024-12-04T23:53:39.864" v="1292" actId="13244"/>
          <ac:spMkLst>
            <pc:docMk/>
            <pc:sldMk cId="3974479967" sldId="5720"/>
            <ac:spMk id="7" creationId="{0EF24EAE-A217-9741-7EE2-19D95336C90D}"/>
          </ac:spMkLst>
        </pc:spChg>
        <pc:spChg chg="add mod">
          <ac:chgData name="Ward, Reagan" userId="27291eb4-8241-4961-9e69-8c66e34cc5b0" providerId="ADAL" clId="{B2193BA3-A22A-4584-A9F9-69F44E8358F8}" dt="2024-12-04T23:40:54.412" v="1191" actId="27636"/>
          <ac:spMkLst>
            <pc:docMk/>
            <pc:sldMk cId="3974479967" sldId="5720"/>
            <ac:spMk id="8" creationId="{79CAA520-00FC-17B4-4546-B5CD44E776E3}"/>
          </ac:spMkLst>
        </pc:spChg>
        <pc:graphicFrameChg chg="mod ord modGraphic">
          <ac:chgData name="Ward, Reagan" userId="27291eb4-8241-4961-9e69-8c66e34cc5b0" providerId="ADAL" clId="{B2193BA3-A22A-4584-A9F9-69F44E8358F8}" dt="2024-12-04T23:43:26.425" v="1238" actId="13244"/>
          <ac:graphicFrameMkLst>
            <pc:docMk/>
            <pc:sldMk cId="3974479967" sldId="5720"/>
            <ac:graphicFrameMk id="2" creationId="{78570561-1549-F18D-8C0D-41493BB21DA1}"/>
          </ac:graphicFrameMkLst>
        </pc:graphicFrameChg>
      </pc:sldChg>
      <pc:sldChg chg="addSp delSp modSp new mod">
        <pc:chgData name="Ward, Reagan" userId="27291eb4-8241-4961-9e69-8c66e34cc5b0" providerId="ADAL" clId="{B2193BA3-A22A-4584-A9F9-69F44E8358F8}" dt="2024-12-05T15:18:51.349" v="1525" actId="20577"/>
        <pc:sldMkLst>
          <pc:docMk/>
          <pc:sldMk cId="3135495328" sldId="5721"/>
        </pc:sldMkLst>
      </pc:sldChg>
      <pc:sldMasterChg chg="delSldLayout">
        <pc:chgData name="Ward, Reagan" userId="27291eb4-8241-4961-9e69-8c66e34cc5b0" providerId="ADAL" clId="{B2193BA3-A22A-4584-A9F9-69F44E8358F8}" dt="2024-12-04T15:46:46.621" v="146" actId="47"/>
        <pc:sldMasterMkLst>
          <pc:docMk/>
          <pc:sldMasterMk cId="2150711039" sldId="2147483676"/>
        </pc:sldMasterMkLst>
        <pc:sldLayoutChg chg="del">
          <pc:chgData name="Ward, Reagan" userId="27291eb4-8241-4961-9e69-8c66e34cc5b0" providerId="ADAL" clId="{B2193BA3-A22A-4584-A9F9-69F44E8358F8}" dt="2024-12-04T15:46:46.621" v="146" actId="47"/>
          <pc:sldLayoutMkLst>
            <pc:docMk/>
            <pc:sldMasterMk cId="2150711039" sldId="2147483676"/>
            <pc:sldLayoutMk cId="1166018689" sldId="2147483710"/>
          </pc:sldLayoutMkLst>
        </pc:sldLayoutChg>
      </pc:sldMasterChg>
    </pc:docChg>
  </pc:docChgLst>
  <pc:docChgLst>
    <pc:chgData name="Wenzel, Brooke" userId="672bf8d3-b15b-4e02-a6d1-39319a0df09b" providerId="ADAL" clId="{D48F8CD1-8CAE-4C7E-B035-712E85320D6D}"/>
    <pc:docChg chg="undo custSel addSld delSld modSld sldOrd">
      <pc:chgData name="Wenzel, Brooke" userId="672bf8d3-b15b-4e02-a6d1-39319a0df09b" providerId="ADAL" clId="{D48F8CD1-8CAE-4C7E-B035-712E85320D6D}" dt="2024-10-31T12:43:21.718" v="550" actId="27636"/>
      <pc:docMkLst>
        <pc:docMk/>
      </pc:docMkLst>
      <pc:sldChg chg="addSp modSp mod">
        <pc:chgData name="Wenzel, Brooke" userId="672bf8d3-b15b-4e02-a6d1-39319a0df09b" providerId="ADAL" clId="{D48F8CD1-8CAE-4C7E-B035-712E85320D6D}" dt="2024-10-29T20:44:01.041" v="525" actId="1076"/>
        <pc:sldMkLst>
          <pc:docMk/>
          <pc:sldMk cId="619815111" sldId="5076"/>
        </pc:sldMkLst>
      </pc:sldChg>
      <pc:sldChg chg="addSp delSp modSp mod">
        <pc:chgData name="Wenzel, Brooke" userId="672bf8d3-b15b-4e02-a6d1-39319a0df09b" providerId="ADAL" clId="{D48F8CD1-8CAE-4C7E-B035-712E85320D6D}" dt="2024-10-31T12:43:21.718" v="550" actId="27636"/>
        <pc:sldMkLst>
          <pc:docMk/>
          <pc:sldMk cId="3409998740" sldId="5502"/>
        </pc:sldMkLst>
      </pc:sldChg>
      <pc:sldChg chg="addSp delSp modSp mod">
        <pc:chgData name="Wenzel, Brooke" userId="672bf8d3-b15b-4e02-a6d1-39319a0df09b" providerId="ADAL" clId="{D48F8CD1-8CAE-4C7E-B035-712E85320D6D}" dt="2024-10-29T17:48:06.071" v="159" actId="21"/>
        <pc:sldMkLst>
          <pc:docMk/>
          <pc:sldMk cId="1302995045" sldId="5536"/>
        </pc:sldMkLst>
      </pc:sldChg>
      <pc:sldChg chg="addSp delSp modSp mod">
        <pc:chgData name="Wenzel, Brooke" userId="672bf8d3-b15b-4e02-a6d1-39319a0df09b" providerId="ADAL" clId="{D48F8CD1-8CAE-4C7E-B035-712E85320D6D}" dt="2024-10-29T17:51:49.050" v="184" actId="1076"/>
        <pc:sldMkLst>
          <pc:docMk/>
          <pc:sldMk cId="900576933" sldId="5537"/>
        </pc:sldMkLst>
      </pc:sldChg>
      <pc:sldChg chg="del">
        <pc:chgData name="Wenzel, Brooke" userId="672bf8d3-b15b-4e02-a6d1-39319a0df09b" providerId="ADAL" clId="{D48F8CD1-8CAE-4C7E-B035-712E85320D6D}" dt="2024-10-29T17:35:42.300" v="50" actId="47"/>
        <pc:sldMkLst>
          <pc:docMk/>
          <pc:sldMk cId="573740307" sldId="5538"/>
        </pc:sldMkLst>
      </pc:sldChg>
      <pc:sldChg chg="addSp delSp modSp mod">
        <pc:chgData name="Wenzel, Brooke" userId="672bf8d3-b15b-4e02-a6d1-39319a0df09b" providerId="ADAL" clId="{D48F8CD1-8CAE-4C7E-B035-712E85320D6D}" dt="2024-10-31T12:35:21.615" v="548" actId="27918"/>
        <pc:sldMkLst>
          <pc:docMk/>
          <pc:sldMk cId="1833070423" sldId="5660"/>
        </pc:sldMkLst>
      </pc:sldChg>
      <pc:sldChg chg="del">
        <pc:chgData name="Wenzel, Brooke" userId="672bf8d3-b15b-4e02-a6d1-39319a0df09b" providerId="ADAL" clId="{D48F8CD1-8CAE-4C7E-B035-712E85320D6D}" dt="2024-10-29T17:35:55.794" v="51" actId="47"/>
        <pc:sldMkLst>
          <pc:docMk/>
          <pc:sldMk cId="2781239056" sldId="5670"/>
        </pc:sldMkLst>
      </pc:sldChg>
      <pc:sldChg chg="del">
        <pc:chgData name="Wenzel, Brooke" userId="672bf8d3-b15b-4e02-a6d1-39319a0df09b" providerId="ADAL" clId="{D48F8CD1-8CAE-4C7E-B035-712E85320D6D}" dt="2024-10-29T17:38:29.197" v="115" actId="47"/>
        <pc:sldMkLst>
          <pc:docMk/>
          <pc:sldMk cId="1824294876" sldId="5671"/>
        </pc:sldMkLst>
      </pc:sldChg>
      <pc:sldChg chg="addSp delSp modSp add mod ord">
        <pc:chgData name="Wenzel, Brooke" userId="672bf8d3-b15b-4e02-a6d1-39319a0df09b" providerId="ADAL" clId="{D48F8CD1-8CAE-4C7E-B035-712E85320D6D}" dt="2024-10-29T18:02:19.722" v="196" actId="1076"/>
        <pc:sldMkLst>
          <pc:docMk/>
          <pc:sldMk cId="2923648200" sldId="5684"/>
        </pc:sldMkLst>
      </pc:sldChg>
    </pc:docChg>
  </pc:docChgLst>
  <pc:docChgLst>
    <pc:chgData name="Wenzel, Brooke" userId="672bf8d3-b15b-4e02-a6d1-39319a0df09b" providerId="ADAL" clId="{8851C040-168C-4C03-B0C4-C65DB5729320}"/>
    <pc:docChg chg="undo redo custSel addSld delSld modSld">
      <pc:chgData name="Wenzel, Brooke" userId="672bf8d3-b15b-4e02-a6d1-39319a0df09b" providerId="ADAL" clId="{8851C040-168C-4C03-B0C4-C65DB5729320}" dt="2024-07-11T12:28:10.519" v="4141" actId="27918"/>
      <pc:docMkLst>
        <pc:docMk/>
      </pc:docMkLst>
      <pc:sldChg chg="addSp delSp modSp mod modClrScheme chgLayout">
        <pc:chgData name="Wenzel, Brooke" userId="672bf8d3-b15b-4e02-a6d1-39319a0df09b" providerId="ADAL" clId="{8851C040-168C-4C03-B0C4-C65DB5729320}" dt="2024-07-10T16:03:11.584" v="906" actId="1076"/>
        <pc:sldMkLst>
          <pc:docMk/>
          <pc:sldMk cId="341910037" sldId="448"/>
        </pc:sldMkLst>
      </pc:sldChg>
      <pc:sldChg chg="addSp delSp modSp add mod modClrScheme chgLayout">
        <pc:chgData name="Wenzel, Brooke" userId="672bf8d3-b15b-4e02-a6d1-39319a0df09b" providerId="ADAL" clId="{8851C040-168C-4C03-B0C4-C65DB5729320}" dt="2024-07-10T16:22:05.969" v="2094" actId="115"/>
        <pc:sldMkLst>
          <pc:docMk/>
          <pc:sldMk cId="1874361841" sldId="3377"/>
        </pc:sldMkLst>
      </pc:sldChg>
      <pc:sldChg chg="addSp delSp modSp add mod modClrScheme chgLayout">
        <pc:chgData name="Wenzel, Brooke" userId="672bf8d3-b15b-4e02-a6d1-39319a0df09b" providerId="ADAL" clId="{8851C040-168C-4C03-B0C4-C65DB5729320}" dt="2024-07-10T16:10:43.247" v="1147" actId="1076"/>
        <pc:sldMkLst>
          <pc:docMk/>
          <pc:sldMk cId="619204014" sldId="3378"/>
        </pc:sldMkLst>
      </pc:sldChg>
      <pc:sldChg chg="delSp add del mod">
        <pc:chgData name="Wenzel, Brooke" userId="672bf8d3-b15b-4e02-a6d1-39319a0df09b" providerId="ADAL" clId="{8851C040-168C-4C03-B0C4-C65DB5729320}" dt="2024-07-10T16:11:00.108" v="1148" actId="47"/>
        <pc:sldMkLst>
          <pc:docMk/>
          <pc:sldMk cId="1363610118" sldId="3379"/>
        </pc:sldMkLst>
      </pc:sldChg>
      <pc:sldChg chg="modSp add mod">
        <pc:chgData name="Wenzel, Brooke" userId="672bf8d3-b15b-4e02-a6d1-39319a0df09b" providerId="ADAL" clId="{8851C040-168C-4C03-B0C4-C65DB5729320}" dt="2024-07-10T15:51:34.263" v="352" actId="20577"/>
        <pc:sldMkLst>
          <pc:docMk/>
          <pc:sldMk cId="2070836297" sldId="4983"/>
        </pc:sldMkLst>
      </pc:sldChg>
      <pc:sldChg chg="add del">
        <pc:chgData name="Wenzel, Brooke" userId="672bf8d3-b15b-4e02-a6d1-39319a0df09b" providerId="ADAL" clId="{8851C040-168C-4C03-B0C4-C65DB5729320}" dt="2024-07-10T16:19:31.347" v="2049" actId="47"/>
        <pc:sldMkLst>
          <pc:docMk/>
          <pc:sldMk cId="965443979" sldId="4984"/>
        </pc:sldMkLst>
      </pc:sldChg>
      <pc:sldChg chg="addSp delSp modSp add mod modClrScheme chgLayout">
        <pc:chgData name="Wenzel, Brooke" userId="672bf8d3-b15b-4e02-a6d1-39319a0df09b" providerId="ADAL" clId="{8851C040-168C-4C03-B0C4-C65DB5729320}" dt="2024-07-10T16:22:27.315" v="2096" actId="20577"/>
        <pc:sldMkLst>
          <pc:docMk/>
          <pc:sldMk cId="1346212388" sldId="4989"/>
        </pc:sldMkLst>
      </pc:sldChg>
      <pc:sldChg chg="modSp mod">
        <pc:chgData name="Wenzel, Brooke" userId="672bf8d3-b15b-4e02-a6d1-39319a0df09b" providerId="ADAL" clId="{8851C040-168C-4C03-B0C4-C65DB5729320}" dt="2024-07-10T14:58:16.736" v="215" actId="20577"/>
        <pc:sldMkLst>
          <pc:docMk/>
          <pc:sldMk cId="3227145924" sldId="5097"/>
        </pc:sldMkLst>
      </pc:sldChg>
      <pc:sldChg chg="modSp mod">
        <pc:chgData name="Wenzel, Brooke" userId="672bf8d3-b15b-4e02-a6d1-39319a0df09b" providerId="ADAL" clId="{8851C040-168C-4C03-B0C4-C65DB5729320}" dt="2024-07-09T18:58:38.785" v="38" actId="1076"/>
        <pc:sldMkLst>
          <pc:docMk/>
          <pc:sldMk cId="2627223314" sldId="5254"/>
        </pc:sldMkLst>
      </pc:sldChg>
      <pc:sldChg chg="modSp del mod">
        <pc:chgData name="Wenzel, Brooke" userId="672bf8d3-b15b-4e02-a6d1-39319a0df09b" providerId="ADAL" clId="{8851C040-168C-4C03-B0C4-C65DB5729320}" dt="2024-07-09T18:56:20.736" v="23" actId="47"/>
        <pc:sldMkLst>
          <pc:docMk/>
          <pc:sldMk cId="26054774" sldId="5413"/>
        </pc:sldMkLst>
      </pc:sldChg>
      <pc:sldChg chg="modSp mod">
        <pc:chgData name="Wenzel, Brooke" userId="672bf8d3-b15b-4e02-a6d1-39319a0df09b" providerId="ADAL" clId="{8851C040-168C-4C03-B0C4-C65DB5729320}" dt="2024-07-11T12:28:10.519" v="4141" actId="27918"/>
        <pc:sldMkLst>
          <pc:docMk/>
          <pc:sldMk cId="2357482481" sldId="5470"/>
        </pc:sldMkLst>
      </pc:sldChg>
      <pc:sldChg chg="modSp mod">
        <pc:chgData name="Wenzel, Brooke" userId="672bf8d3-b15b-4e02-a6d1-39319a0df09b" providerId="ADAL" clId="{8851C040-168C-4C03-B0C4-C65DB5729320}" dt="2024-07-10T16:25:19.206" v="2184" actId="6549"/>
        <pc:sldMkLst>
          <pc:docMk/>
          <pc:sldMk cId="3119728627" sldId="5486"/>
        </pc:sldMkLst>
      </pc:sldChg>
      <pc:sldChg chg="addSp delSp modSp mod">
        <pc:chgData name="Wenzel, Brooke" userId="672bf8d3-b15b-4e02-a6d1-39319a0df09b" providerId="ADAL" clId="{8851C040-168C-4C03-B0C4-C65DB5729320}" dt="2024-07-10T16:28:17.618" v="2332" actId="1076"/>
        <pc:sldMkLst>
          <pc:docMk/>
          <pc:sldMk cId="538669139" sldId="5487"/>
        </pc:sldMkLst>
      </pc:sldChg>
      <pc:sldChg chg="modSp mod">
        <pc:chgData name="Wenzel, Brooke" userId="672bf8d3-b15b-4e02-a6d1-39319a0df09b" providerId="ADAL" clId="{8851C040-168C-4C03-B0C4-C65DB5729320}" dt="2024-07-10T16:26:36.996" v="2237" actId="20577"/>
        <pc:sldMkLst>
          <pc:docMk/>
          <pc:sldMk cId="1185884485" sldId="5488"/>
        </pc:sldMkLst>
      </pc:sldChg>
      <pc:sldChg chg="modSp mod">
        <pc:chgData name="Wenzel, Brooke" userId="672bf8d3-b15b-4e02-a6d1-39319a0df09b" providerId="ADAL" clId="{8851C040-168C-4C03-B0C4-C65DB5729320}" dt="2024-07-10T22:25:22.912" v="2494" actId="20577"/>
        <pc:sldMkLst>
          <pc:docMk/>
          <pc:sldMk cId="2585022322" sldId="5489"/>
        </pc:sldMkLst>
      </pc:sldChg>
      <pc:sldChg chg="addSp delSp modSp mod">
        <pc:chgData name="Wenzel, Brooke" userId="672bf8d3-b15b-4e02-a6d1-39319a0df09b" providerId="ADAL" clId="{8851C040-168C-4C03-B0C4-C65DB5729320}" dt="2024-07-10T22:28:13.886" v="4119" actId="962"/>
        <pc:sldMkLst>
          <pc:docMk/>
          <pc:sldMk cId="1982214778" sldId="5491"/>
        </pc:sldMkLst>
      </pc:sldChg>
      <pc:sldChg chg="modSp mod">
        <pc:chgData name="Wenzel, Brooke" userId="672bf8d3-b15b-4e02-a6d1-39319a0df09b" providerId="ADAL" clId="{8851C040-168C-4C03-B0C4-C65DB5729320}" dt="2024-07-10T16:27:35.331" v="2322" actId="255"/>
        <pc:sldMkLst>
          <pc:docMk/>
          <pc:sldMk cId="3720038814" sldId="5492"/>
        </pc:sldMkLst>
      </pc:sldChg>
      <pc:sldChg chg="modSp mod">
        <pc:chgData name="Wenzel, Brooke" userId="672bf8d3-b15b-4e02-a6d1-39319a0df09b" providerId="ADAL" clId="{8851C040-168C-4C03-B0C4-C65DB5729320}" dt="2024-07-10T16:27:18.499" v="2319" actId="20577"/>
        <pc:sldMkLst>
          <pc:docMk/>
          <pc:sldMk cId="2237555646" sldId="5493"/>
        </pc:sldMkLst>
      </pc:sldChg>
      <pc:sldChg chg="modSp mod">
        <pc:chgData name="Wenzel, Brooke" userId="672bf8d3-b15b-4e02-a6d1-39319a0df09b" providerId="ADAL" clId="{8851C040-168C-4C03-B0C4-C65DB5729320}" dt="2024-07-10T16:26:51.447" v="2273" actId="20577"/>
        <pc:sldMkLst>
          <pc:docMk/>
          <pc:sldMk cId="2135472359" sldId="5494"/>
        </pc:sldMkLst>
      </pc:sldChg>
      <pc:sldChg chg="modSp mod">
        <pc:chgData name="Wenzel, Brooke" userId="672bf8d3-b15b-4e02-a6d1-39319a0df09b" providerId="ADAL" clId="{8851C040-168C-4C03-B0C4-C65DB5729320}" dt="2024-07-10T22:25:33.054" v="2503" actId="20577"/>
        <pc:sldMkLst>
          <pc:docMk/>
          <pc:sldMk cId="1039979550" sldId="5495"/>
        </pc:sldMkLst>
      </pc:sldChg>
      <pc:sldChg chg="modSp mod">
        <pc:chgData name="Wenzel, Brooke" userId="672bf8d3-b15b-4e02-a6d1-39319a0df09b" providerId="ADAL" clId="{8851C040-168C-4C03-B0C4-C65DB5729320}" dt="2024-07-10T16:24:21.079" v="2103" actId="27636"/>
        <pc:sldMkLst>
          <pc:docMk/>
          <pc:sldMk cId="2856351610" sldId="5496"/>
        </pc:sldMkLst>
      </pc:sldChg>
      <pc:sldChg chg="addSp delSp modSp add mod">
        <pc:chgData name="Wenzel, Brooke" userId="672bf8d3-b15b-4e02-a6d1-39319a0df09b" providerId="ADAL" clId="{8851C040-168C-4C03-B0C4-C65DB5729320}" dt="2024-07-10T18:21:53.126" v="2468" actId="113"/>
        <pc:sldMkLst>
          <pc:docMk/>
          <pc:sldMk cId="2023168082" sldId="5497"/>
        </pc:sldMkLst>
      </pc:sldChg>
      <pc:sldChg chg="modSp new mod">
        <pc:chgData name="Wenzel, Brooke" userId="672bf8d3-b15b-4e02-a6d1-39319a0df09b" providerId="ADAL" clId="{8851C040-168C-4C03-B0C4-C65DB5729320}" dt="2024-07-10T16:19:11.881" v="2047" actId="20577"/>
        <pc:sldMkLst>
          <pc:docMk/>
          <pc:sldMk cId="2492277544" sldId="5498"/>
        </pc:sldMkLst>
      </pc:sldChg>
      <pc:sldChg chg="modSp add mod">
        <pc:chgData name="Wenzel, Brooke" userId="672bf8d3-b15b-4e02-a6d1-39319a0df09b" providerId="ADAL" clId="{8851C040-168C-4C03-B0C4-C65DB5729320}" dt="2024-07-10T16:19:45.950" v="2085" actId="20577"/>
        <pc:sldMkLst>
          <pc:docMk/>
          <pc:sldMk cId="21647436" sldId="5499"/>
        </pc:sldMkLst>
      </pc:sldChg>
      <pc:sldMasterChg chg="delSldLayout">
        <pc:chgData name="Wenzel, Brooke" userId="672bf8d3-b15b-4e02-a6d1-39319a0df09b" providerId="ADAL" clId="{8851C040-168C-4C03-B0C4-C65DB5729320}" dt="2024-07-10T16:19:31.347" v="2049" actId="47"/>
        <pc:sldMasterMkLst>
          <pc:docMk/>
          <pc:sldMasterMk cId="2150711039" sldId="2147483676"/>
        </pc:sldMasterMkLst>
        <pc:sldLayoutChg chg="del">
          <pc:chgData name="Wenzel, Brooke" userId="672bf8d3-b15b-4e02-a6d1-39319a0df09b" providerId="ADAL" clId="{8851C040-168C-4C03-B0C4-C65DB5729320}" dt="2024-07-10T16:19:31.347" v="2049" actId="47"/>
          <pc:sldLayoutMkLst>
            <pc:docMk/>
            <pc:sldMasterMk cId="2150711039" sldId="2147483676"/>
            <pc:sldLayoutMk cId="3444825213" sldId="2147483709"/>
          </pc:sldLayoutMkLst>
        </pc:sldLayoutChg>
      </pc:sldMasterChg>
    </pc:docChg>
  </pc:docChgLst>
  <pc:docChgLst>
    <pc:chgData name="Hoffman, Peter" userId="673cee94-26bd-4c2a-ab82-1b3669e2f049" providerId="ADAL" clId="{65E221E0-22DB-4ED9-91C1-495689D389F8}"/>
    <pc:docChg chg="modSld">
      <pc:chgData name="Hoffman, Peter" userId="673cee94-26bd-4c2a-ab82-1b3669e2f049" providerId="ADAL" clId="{65E221E0-22DB-4ED9-91C1-495689D389F8}" dt="2024-08-28T21:09:45.551" v="22" actId="14100"/>
      <pc:docMkLst>
        <pc:docMk/>
      </pc:docMkLst>
    </pc:docChg>
  </pc:docChgLst>
  <pc:docChgLst>
    <pc:chgData name="Hoffman, Peter" userId="673cee94-26bd-4c2a-ab82-1b3669e2f049" providerId="ADAL" clId="{BEDB36E6-7C94-433F-87A5-38CF4601EEC1}"/>
    <pc:docChg chg="undo redo custSel addSld delSld modSld sldOrd">
      <pc:chgData name="Hoffman, Peter" userId="673cee94-26bd-4c2a-ab82-1b3669e2f049" providerId="ADAL" clId="{BEDB36E6-7C94-433F-87A5-38CF4601EEC1}" dt="2024-10-09T21:17:41.471" v="648" actId="962"/>
      <pc:docMkLst>
        <pc:docMk/>
      </pc:docMkLst>
      <pc:sldChg chg="modSp mod">
        <pc:chgData name="Hoffman, Peter" userId="673cee94-26bd-4c2a-ab82-1b3669e2f049" providerId="ADAL" clId="{BEDB36E6-7C94-433F-87A5-38CF4601EEC1}" dt="2024-10-09T21:13:11.750" v="478" actId="20577"/>
        <pc:sldMkLst>
          <pc:docMk/>
          <pc:sldMk cId="3044915438" sldId="256"/>
        </pc:sldMkLst>
        <pc:spChg chg="mod">
          <ac:chgData name="Hoffman, Peter" userId="673cee94-26bd-4c2a-ab82-1b3669e2f049" providerId="ADAL" clId="{BEDB36E6-7C94-433F-87A5-38CF4601EEC1}" dt="2024-10-09T21:13:11.750" v="478" actId="20577"/>
          <ac:spMkLst>
            <pc:docMk/>
            <pc:sldMk cId="3044915438" sldId="256"/>
            <ac:spMk id="2" creationId="{00000000-0000-0000-0000-000000000000}"/>
          </ac:spMkLst>
        </pc:spChg>
      </pc:sldChg>
      <pc:sldChg chg="modSp mod">
        <pc:chgData name="Hoffman, Peter" userId="673cee94-26bd-4c2a-ab82-1b3669e2f049" providerId="ADAL" clId="{BEDB36E6-7C94-433F-87A5-38CF4601EEC1}" dt="2024-10-08T16:16:05.068" v="247" actId="2165"/>
        <pc:sldMkLst>
          <pc:docMk/>
          <pc:sldMk cId="1212467416" sldId="261"/>
        </pc:sldMkLst>
        <pc:graphicFrameChg chg="modGraphic">
          <ac:chgData name="Hoffman, Peter" userId="673cee94-26bd-4c2a-ab82-1b3669e2f049" providerId="ADAL" clId="{BEDB36E6-7C94-433F-87A5-38CF4601EEC1}" dt="2024-10-08T16:16:05.068" v="247" actId="2165"/>
          <ac:graphicFrameMkLst>
            <pc:docMk/>
            <pc:sldMk cId="1212467416" sldId="261"/>
            <ac:graphicFrameMk id="5" creationId="{9C3641C5-EC4F-D3EA-E4A2-8ABB597C5BAA}"/>
          </ac:graphicFrameMkLst>
        </pc:graphicFrameChg>
      </pc:sldChg>
      <pc:sldChg chg="add">
        <pc:chgData name="Hoffman, Peter" userId="673cee94-26bd-4c2a-ab82-1b3669e2f049" providerId="ADAL" clId="{BEDB36E6-7C94-433F-87A5-38CF4601EEC1}" dt="2024-10-09T21:12:21.600" v="469"/>
        <pc:sldMkLst>
          <pc:docMk/>
          <pc:sldMk cId="1546650072" sldId="4525"/>
        </pc:sldMkLst>
      </pc:sldChg>
      <pc:sldChg chg="add">
        <pc:chgData name="Hoffman, Peter" userId="673cee94-26bd-4c2a-ab82-1b3669e2f049" providerId="ADAL" clId="{BEDB36E6-7C94-433F-87A5-38CF4601EEC1}" dt="2024-10-09T21:11:55.667" v="468"/>
        <pc:sldMkLst>
          <pc:docMk/>
          <pc:sldMk cId="883951864" sldId="4953"/>
        </pc:sldMkLst>
      </pc:sldChg>
      <pc:sldChg chg="add">
        <pc:chgData name="Hoffman, Peter" userId="673cee94-26bd-4c2a-ab82-1b3669e2f049" providerId="ADAL" clId="{BEDB36E6-7C94-433F-87A5-38CF4601EEC1}" dt="2024-10-09T21:12:21.600" v="469"/>
        <pc:sldMkLst>
          <pc:docMk/>
          <pc:sldMk cId="3771905201" sldId="4955"/>
        </pc:sldMkLst>
      </pc:sldChg>
      <pc:sldChg chg="add">
        <pc:chgData name="Hoffman, Peter" userId="673cee94-26bd-4c2a-ab82-1b3669e2f049" providerId="ADAL" clId="{BEDB36E6-7C94-433F-87A5-38CF4601EEC1}" dt="2024-10-09T21:12:21.600" v="469"/>
        <pc:sldMkLst>
          <pc:docMk/>
          <pc:sldMk cId="168519829" sldId="5589"/>
        </pc:sldMkLst>
      </pc:sldChg>
      <pc:sldChg chg="ord">
        <pc:chgData name="Hoffman, Peter" userId="673cee94-26bd-4c2a-ab82-1b3669e2f049" providerId="ADAL" clId="{BEDB36E6-7C94-433F-87A5-38CF4601EEC1}" dt="2024-10-09T21:13:16.888" v="481" actId="20578"/>
        <pc:sldMkLst>
          <pc:docMk/>
          <pc:sldMk cId="2941160506" sldId="5629"/>
        </pc:sldMkLst>
      </pc:sldChg>
      <pc:sldChg chg="del">
        <pc:chgData name="Hoffman, Peter" userId="673cee94-26bd-4c2a-ab82-1b3669e2f049" providerId="ADAL" clId="{BEDB36E6-7C94-433F-87A5-38CF4601EEC1}" dt="2024-10-08T16:16:15.230" v="248" actId="2696"/>
        <pc:sldMkLst>
          <pc:docMk/>
          <pc:sldMk cId="2294712313" sldId="5633"/>
        </pc:sldMkLst>
      </pc:sldChg>
      <pc:sldChg chg="del">
        <pc:chgData name="Hoffman, Peter" userId="673cee94-26bd-4c2a-ab82-1b3669e2f049" providerId="ADAL" clId="{BEDB36E6-7C94-433F-87A5-38CF4601EEC1}" dt="2024-10-08T16:16:15.230" v="248" actId="2696"/>
        <pc:sldMkLst>
          <pc:docMk/>
          <pc:sldMk cId="2350224396" sldId="5634"/>
        </pc:sldMkLst>
      </pc:sldChg>
      <pc:sldChg chg="del">
        <pc:chgData name="Hoffman, Peter" userId="673cee94-26bd-4c2a-ab82-1b3669e2f049" providerId="ADAL" clId="{BEDB36E6-7C94-433F-87A5-38CF4601EEC1}" dt="2024-10-08T16:16:15.230" v="248" actId="2696"/>
        <pc:sldMkLst>
          <pc:docMk/>
          <pc:sldMk cId="1642551370" sldId="5645"/>
        </pc:sldMkLst>
      </pc:sldChg>
      <pc:sldChg chg="del">
        <pc:chgData name="Hoffman, Peter" userId="673cee94-26bd-4c2a-ab82-1b3669e2f049" providerId="ADAL" clId="{BEDB36E6-7C94-433F-87A5-38CF4601EEC1}" dt="2024-10-08T16:16:15.230" v="248" actId="2696"/>
        <pc:sldMkLst>
          <pc:docMk/>
          <pc:sldMk cId="598057764" sldId="5646"/>
        </pc:sldMkLst>
      </pc:sldChg>
      <pc:sldChg chg="addSp delSp modSp mod">
        <pc:chgData name="Hoffman, Peter" userId="673cee94-26bd-4c2a-ab82-1b3669e2f049" providerId="ADAL" clId="{BEDB36E6-7C94-433F-87A5-38CF4601EEC1}" dt="2024-10-09T21:17:41.471" v="648" actId="962"/>
        <pc:sldMkLst>
          <pc:docMk/>
          <pc:sldMk cId="4082004543" sldId="5652"/>
        </pc:sldMkLst>
      </pc:sldChg>
      <pc:sldChg chg="del">
        <pc:chgData name="Hoffman, Peter" userId="673cee94-26bd-4c2a-ab82-1b3669e2f049" providerId="ADAL" clId="{BEDB36E6-7C94-433F-87A5-38CF4601EEC1}" dt="2024-10-08T16:16:15.230" v="248" actId="2696"/>
        <pc:sldMkLst>
          <pc:docMk/>
          <pc:sldMk cId="551690387" sldId="5656"/>
        </pc:sldMkLst>
      </pc:sldChg>
      <pc:sldChg chg="modSp add mod">
        <pc:chgData name="Hoffman, Peter" userId="673cee94-26bd-4c2a-ab82-1b3669e2f049" providerId="ADAL" clId="{BEDB36E6-7C94-433F-87A5-38CF4601EEC1}" dt="2024-10-07T18:57:17.794" v="105" actId="20577"/>
        <pc:sldMkLst>
          <pc:docMk/>
          <pc:sldMk cId="3534521656" sldId="5657"/>
        </pc:sldMkLst>
      </pc:sldChg>
      <pc:sldChg chg="new del">
        <pc:chgData name="Hoffman, Peter" userId="673cee94-26bd-4c2a-ab82-1b3669e2f049" providerId="ADAL" clId="{BEDB36E6-7C94-433F-87A5-38CF4601EEC1}" dt="2024-10-07T18:58:43.114" v="121" actId="47"/>
        <pc:sldMkLst>
          <pc:docMk/>
          <pc:sldMk cId="858069058" sldId="5658"/>
        </pc:sldMkLst>
      </pc:sldChg>
      <pc:sldChg chg="addSp delSp modSp add mod">
        <pc:chgData name="Hoffman, Peter" userId="673cee94-26bd-4c2a-ab82-1b3669e2f049" providerId="ADAL" clId="{BEDB36E6-7C94-433F-87A5-38CF4601EEC1}" dt="2024-10-08T16:20:20.720" v="395" actId="478"/>
        <pc:sldMkLst>
          <pc:docMk/>
          <pc:sldMk cId="1605519056" sldId="5658"/>
        </pc:sldMkLst>
      </pc:sldChg>
      <pc:sldChg chg="addSp delSp modSp add mod">
        <pc:chgData name="Hoffman, Peter" userId="673cee94-26bd-4c2a-ab82-1b3669e2f049" providerId="ADAL" clId="{BEDB36E6-7C94-433F-87A5-38CF4601EEC1}" dt="2024-10-08T16:20:57.851" v="467" actId="1038"/>
        <pc:sldMkLst>
          <pc:docMk/>
          <pc:sldMk cId="867224577" sldId="5659"/>
        </pc:sldMkLst>
      </pc:sldChg>
    </pc:docChg>
  </pc:docChgLst>
  <pc:docChgLst>
    <pc:chgData name="Wenzel, Brooke" userId="672bf8d3-b15b-4e02-a6d1-39319a0df09b" providerId="ADAL" clId="{5B76CABB-76CE-463A-890C-34F77C2DEC52}"/>
    <pc:docChg chg="custSel addSld delSld modSld">
      <pc:chgData name="Wenzel, Brooke" userId="672bf8d3-b15b-4e02-a6d1-39319a0df09b" providerId="ADAL" clId="{5B76CABB-76CE-463A-890C-34F77C2DEC52}" dt="2024-05-23T12:51:55.485" v="1465" actId="27918"/>
      <pc:docMkLst>
        <pc:docMk/>
      </pc:docMkLst>
      <pc:sldChg chg="add">
        <pc:chgData name="Wenzel, Brooke" userId="672bf8d3-b15b-4e02-a6d1-39319a0df09b" providerId="ADAL" clId="{5B76CABB-76CE-463A-890C-34F77C2DEC52}" dt="2024-05-21T21:43:52.143" v="13"/>
        <pc:sldMkLst>
          <pc:docMk/>
          <pc:sldMk cId="2627223314" sldId="5254"/>
        </pc:sldMkLst>
      </pc:sldChg>
      <pc:sldChg chg="add del">
        <pc:chgData name="Wenzel, Brooke" userId="672bf8d3-b15b-4e02-a6d1-39319a0df09b" providerId="ADAL" clId="{5B76CABB-76CE-463A-890C-34F77C2DEC52}" dt="2024-05-21T21:44:02.528" v="14" actId="47"/>
        <pc:sldMkLst>
          <pc:docMk/>
          <pc:sldMk cId="4218201814" sldId="5273"/>
        </pc:sldMkLst>
      </pc:sldChg>
      <pc:sldChg chg="add">
        <pc:chgData name="Wenzel, Brooke" userId="672bf8d3-b15b-4e02-a6d1-39319a0df09b" providerId="ADAL" clId="{5B76CABB-76CE-463A-890C-34F77C2DEC52}" dt="2024-05-21T21:43:52.143" v="13"/>
        <pc:sldMkLst>
          <pc:docMk/>
          <pc:sldMk cId="1114984409" sldId="5290"/>
        </pc:sldMkLst>
      </pc:sldChg>
      <pc:sldChg chg="add">
        <pc:chgData name="Wenzel, Brooke" userId="672bf8d3-b15b-4e02-a6d1-39319a0df09b" providerId="ADAL" clId="{5B76CABB-76CE-463A-890C-34F77C2DEC52}" dt="2024-05-21T21:43:52.143" v="13"/>
        <pc:sldMkLst>
          <pc:docMk/>
          <pc:sldMk cId="1593808434" sldId="5292"/>
        </pc:sldMkLst>
      </pc:sldChg>
      <pc:sldChg chg="addSp delSp modSp add del mod modClrScheme chgLayout">
        <pc:chgData name="Wenzel, Brooke" userId="672bf8d3-b15b-4e02-a6d1-39319a0df09b" providerId="ADAL" clId="{5B76CABB-76CE-463A-890C-34F77C2DEC52}" dt="2024-05-22T21:32:56.051" v="729" actId="47"/>
        <pc:sldMkLst>
          <pc:docMk/>
          <pc:sldMk cId="2250972986" sldId="5294"/>
        </pc:sldMkLst>
      </pc:sldChg>
      <pc:sldChg chg="add del">
        <pc:chgData name="Wenzel, Brooke" userId="672bf8d3-b15b-4e02-a6d1-39319a0df09b" providerId="ADAL" clId="{5B76CABB-76CE-463A-890C-34F77C2DEC52}" dt="2024-05-21T21:44:09.276" v="15" actId="47"/>
        <pc:sldMkLst>
          <pc:docMk/>
          <pc:sldMk cId="4104978656" sldId="5302"/>
        </pc:sldMkLst>
      </pc:sldChg>
      <pc:sldChg chg="add">
        <pc:chgData name="Wenzel, Brooke" userId="672bf8d3-b15b-4e02-a6d1-39319a0df09b" providerId="ADAL" clId="{5B76CABB-76CE-463A-890C-34F77C2DEC52}" dt="2024-05-21T21:43:52.143" v="13"/>
        <pc:sldMkLst>
          <pc:docMk/>
          <pc:sldMk cId="1443655953" sldId="5305"/>
        </pc:sldMkLst>
      </pc:sldChg>
      <pc:sldChg chg="modSp add mod">
        <pc:chgData name="Wenzel, Brooke" userId="672bf8d3-b15b-4e02-a6d1-39319a0df09b" providerId="ADAL" clId="{5B76CABB-76CE-463A-890C-34F77C2DEC52}" dt="2024-05-21T22:02:31.919" v="432" actId="20577"/>
        <pc:sldMkLst>
          <pc:docMk/>
          <pc:sldMk cId="3860371057" sldId="5338"/>
        </pc:sldMkLst>
      </pc:sldChg>
      <pc:sldChg chg="addSp delSp modSp new mod">
        <pc:chgData name="Wenzel, Brooke" userId="672bf8d3-b15b-4e02-a6d1-39319a0df09b" providerId="ADAL" clId="{5B76CABB-76CE-463A-890C-34F77C2DEC52}" dt="2024-05-23T12:51:55.485" v="1465" actId="27918"/>
        <pc:sldMkLst>
          <pc:docMk/>
          <pc:sldMk cId="2357482481" sldId="5453"/>
        </pc:sldMkLst>
      </pc:sldChg>
      <pc:sldChg chg="addSp modSp add mod">
        <pc:chgData name="Wenzel, Brooke" userId="672bf8d3-b15b-4e02-a6d1-39319a0df09b" providerId="ADAL" clId="{5B76CABB-76CE-463A-890C-34F77C2DEC52}" dt="2024-05-23T12:50:55.533" v="1461" actId="13244"/>
        <pc:sldMkLst>
          <pc:docMk/>
          <pc:sldMk cId="2446368680" sldId="5457"/>
        </pc:sldMkLst>
      </pc:sldChg>
    </pc:docChg>
  </pc:docChgLst>
  <pc:docChgLst>
    <pc:chgData name="Heitman, Lindsey" userId="S::heitman_l@cde.state.co.us::a9773a47-99d2-4599-9377-6d37e9ec0bd3" providerId="AD" clId="Web-{43849CB5-D946-97C6-0A38-A06231AE5FDF}"/>
    <pc:docChg chg="mod modSld">
      <pc:chgData name="Heitman, Lindsey" userId="S::heitman_l@cde.state.co.us::a9773a47-99d2-4599-9377-6d37e9ec0bd3" providerId="AD" clId="Web-{43849CB5-D946-97C6-0A38-A06231AE5FDF}" dt="2024-10-09T21:48:52.809" v="33"/>
      <pc:docMkLst>
        <pc:docMk/>
      </pc:docMkLst>
    </pc:docChg>
  </pc:docChgLst>
  <pc:docChgLst>
    <pc:chgData name="Gudka, Dawna" userId="823cceae-331b-41d6-9a63-34ad6d1db55c" providerId="ADAL" clId="{7BA06B81-A001-4ACD-8655-BD163BA37CE7}"/>
    <pc:docChg chg="undo custSel addSld delSld modSld sldOrd">
      <pc:chgData name="Gudka, Dawna" userId="823cceae-331b-41d6-9a63-34ad6d1db55c" providerId="ADAL" clId="{7BA06B81-A001-4ACD-8655-BD163BA37CE7}" dt="2024-06-13T13:20:32.958" v="4034" actId="13926"/>
      <pc:docMkLst>
        <pc:docMk/>
      </pc:docMkLst>
      <pc:sldChg chg="addSp delSp modSp mod">
        <pc:chgData name="Gudka, Dawna" userId="823cceae-331b-41d6-9a63-34ad6d1db55c" providerId="ADAL" clId="{7BA06B81-A001-4ACD-8655-BD163BA37CE7}" dt="2024-06-13T05:38:42.959" v="3695" actId="20577"/>
        <pc:sldMkLst>
          <pc:docMk/>
          <pc:sldMk cId="880479634" sldId="301"/>
        </pc:sldMkLst>
      </pc:sldChg>
      <pc:sldChg chg="add">
        <pc:chgData name="Gudka, Dawna" userId="823cceae-331b-41d6-9a63-34ad6d1db55c" providerId="ADAL" clId="{7BA06B81-A001-4ACD-8655-BD163BA37CE7}" dt="2024-06-13T04:59:45.688" v="894"/>
        <pc:sldMkLst>
          <pc:docMk/>
          <pc:sldMk cId="1532556162" sldId="314"/>
        </pc:sldMkLst>
      </pc:sldChg>
      <pc:sldChg chg="modSp mod">
        <pc:chgData name="Gudka, Dawna" userId="823cceae-331b-41d6-9a63-34ad6d1db55c" providerId="ADAL" clId="{7BA06B81-A001-4ACD-8655-BD163BA37CE7}" dt="2024-06-13T04:55:15.299" v="629" actId="27636"/>
        <pc:sldMkLst>
          <pc:docMk/>
          <pc:sldMk cId="3396060537" sldId="5314"/>
        </pc:sldMkLst>
      </pc:sldChg>
      <pc:sldChg chg="addSp delSp modSp mod">
        <pc:chgData name="Gudka, Dawna" userId="823cceae-331b-41d6-9a63-34ad6d1db55c" providerId="ADAL" clId="{7BA06B81-A001-4ACD-8655-BD163BA37CE7}" dt="2024-06-13T04:59:37.135" v="893" actId="22"/>
        <pc:sldMkLst>
          <pc:docMk/>
          <pc:sldMk cId="1464257442" sldId="5452"/>
        </pc:sldMkLst>
      </pc:sldChg>
      <pc:sldChg chg="addSp modSp mod">
        <pc:chgData name="Gudka, Dawna" userId="823cceae-331b-41d6-9a63-34ad6d1db55c" providerId="ADAL" clId="{7BA06B81-A001-4ACD-8655-BD163BA37CE7}" dt="2024-06-13T05:41:52.217" v="3845" actId="20577"/>
        <pc:sldMkLst>
          <pc:docMk/>
          <pc:sldMk cId="1360257167" sldId="5453"/>
        </pc:sldMkLst>
      </pc:sldChg>
      <pc:sldChg chg="modSp mod ord">
        <pc:chgData name="Gudka, Dawna" userId="823cceae-331b-41d6-9a63-34ad6d1db55c" providerId="ADAL" clId="{7BA06B81-A001-4ACD-8655-BD163BA37CE7}" dt="2024-06-13T13:20:32.958" v="4034" actId="13926"/>
        <pc:sldMkLst>
          <pc:docMk/>
          <pc:sldMk cId="1405902670" sldId="5458"/>
        </pc:sldMkLst>
      </pc:sldChg>
      <pc:sldChg chg="del">
        <pc:chgData name="Gudka, Dawna" userId="823cceae-331b-41d6-9a63-34ad6d1db55c" providerId="ADAL" clId="{7BA06B81-A001-4ACD-8655-BD163BA37CE7}" dt="2024-06-13T05:13:59.350" v="2051" actId="2696"/>
        <pc:sldMkLst>
          <pc:docMk/>
          <pc:sldMk cId="3509166781" sldId="5459"/>
        </pc:sldMkLst>
      </pc:sldChg>
      <pc:sldChg chg="addSp delSp modSp add mod ord">
        <pc:chgData name="Gudka, Dawna" userId="823cceae-331b-41d6-9a63-34ad6d1db55c" providerId="ADAL" clId="{7BA06B81-A001-4ACD-8655-BD163BA37CE7}" dt="2024-06-13T13:19:38.826" v="4033" actId="20577"/>
        <pc:sldMkLst>
          <pc:docMk/>
          <pc:sldMk cId="575234820" sldId="5463"/>
        </pc:sldMkLst>
      </pc:sldChg>
      <pc:sldChg chg="modSp add del mod ord">
        <pc:chgData name="Gudka, Dawna" userId="823cceae-331b-41d6-9a63-34ad6d1db55c" providerId="ADAL" clId="{7BA06B81-A001-4ACD-8655-BD163BA37CE7}" dt="2024-06-13T05:09:25.888" v="1814" actId="2696"/>
        <pc:sldMkLst>
          <pc:docMk/>
          <pc:sldMk cId="328086365" sldId="5464"/>
        </pc:sldMkLst>
      </pc:sldChg>
      <pc:sldChg chg="addSp delSp modSp add mod ord">
        <pc:chgData name="Gudka, Dawna" userId="823cceae-331b-41d6-9a63-34ad6d1db55c" providerId="ADAL" clId="{7BA06B81-A001-4ACD-8655-BD163BA37CE7}" dt="2024-06-13T05:35:47.226" v="3616" actId="962"/>
        <pc:sldMkLst>
          <pc:docMk/>
          <pc:sldMk cId="2968826480" sldId="5465"/>
        </pc:sldMkLst>
      </pc:sldChg>
      <pc:sldChg chg="addSp modSp add mod ord">
        <pc:chgData name="Gudka, Dawna" userId="823cceae-331b-41d6-9a63-34ad6d1db55c" providerId="ADAL" clId="{7BA06B81-A001-4ACD-8655-BD163BA37CE7}" dt="2024-06-13T05:42:10.103" v="3883" actId="20577"/>
        <pc:sldMkLst>
          <pc:docMk/>
          <pc:sldMk cId="2823243994" sldId="5466"/>
        </pc:sldMkLst>
      </pc:sldChg>
      <pc:sldChg chg="add del">
        <pc:chgData name="Gudka, Dawna" userId="823cceae-331b-41d6-9a63-34ad6d1db55c" providerId="ADAL" clId="{7BA06B81-A001-4ACD-8655-BD163BA37CE7}" dt="2024-06-13T05:21:00.834" v="2657" actId="2696"/>
        <pc:sldMkLst>
          <pc:docMk/>
          <pc:sldMk cId="173859460" sldId="5467"/>
        </pc:sldMkLst>
      </pc:sldChg>
      <pc:sldChg chg="addSp delSp modSp add mod">
        <pc:chgData name="Gudka, Dawna" userId="823cceae-331b-41d6-9a63-34ad6d1db55c" providerId="ADAL" clId="{7BA06B81-A001-4ACD-8655-BD163BA37CE7}" dt="2024-06-13T05:37:30.597" v="3655" actId="13244"/>
        <pc:sldMkLst>
          <pc:docMk/>
          <pc:sldMk cId="3774009915" sldId="5467"/>
        </pc:sldMkLst>
      </pc:sldChg>
      <pc:sldChg chg="modSp add mod">
        <pc:chgData name="Gudka, Dawna" userId="823cceae-331b-41d6-9a63-34ad6d1db55c" providerId="ADAL" clId="{7BA06B81-A001-4ACD-8655-BD163BA37CE7}" dt="2024-06-13T05:37:52.130" v="3657" actId="13244"/>
        <pc:sldMkLst>
          <pc:docMk/>
          <pc:sldMk cId="925303632" sldId="5468"/>
        </pc:sldMkLst>
      </pc:sldChg>
    </pc:docChg>
  </pc:docChgLst>
  <pc:docChgLst>
    <pc:chgData name="Wenzel, Brooke" userId="672bf8d3-b15b-4e02-a6d1-39319a0df09b" providerId="ADAL" clId="{C78766B6-AF90-40C9-A1D5-0DB13ED5E6E7}"/>
    <pc:docChg chg="undo redo custSel addSld delSld modSld">
      <pc:chgData name="Wenzel, Brooke" userId="672bf8d3-b15b-4e02-a6d1-39319a0df09b" providerId="ADAL" clId="{C78766B6-AF90-40C9-A1D5-0DB13ED5E6E7}" dt="2024-10-02T12:41:43.860" v="687" actId="20577"/>
      <pc:docMkLst>
        <pc:docMk/>
      </pc:docMkLst>
      <pc:sldChg chg="addSp delSp modSp add del mod modClrScheme chgLayout">
        <pc:chgData name="Wenzel, Brooke" userId="672bf8d3-b15b-4e02-a6d1-39319a0df09b" providerId="ADAL" clId="{C78766B6-AF90-40C9-A1D5-0DB13ED5E6E7}" dt="2024-10-02T12:41:43.860" v="687" actId="20577"/>
        <pc:sldMkLst>
          <pc:docMk/>
          <pc:sldMk cId="1909143253" sldId="3103"/>
        </pc:sldMkLst>
      </pc:sldChg>
      <pc:sldChg chg="modSp add del mod">
        <pc:chgData name="Wenzel, Brooke" userId="672bf8d3-b15b-4e02-a6d1-39319a0df09b" providerId="ADAL" clId="{C78766B6-AF90-40C9-A1D5-0DB13ED5E6E7}" dt="2024-10-02T12:30:05.079" v="95" actId="27636"/>
        <pc:sldMkLst>
          <pc:docMk/>
          <pc:sldMk cId="602901426" sldId="5498"/>
        </pc:sldMkLst>
      </pc:sldChg>
      <pc:sldChg chg="del">
        <pc:chgData name="Wenzel, Brooke" userId="672bf8d3-b15b-4e02-a6d1-39319a0df09b" providerId="ADAL" clId="{C78766B6-AF90-40C9-A1D5-0DB13ED5E6E7}" dt="2024-10-02T12:29:26.057" v="87" actId="47"/>
        <pc:sldMkLst>
          <pc:docMk/>
          <pc:sldMk cId="3278168391" sldId="5512"/>
        </pc:sldMkLst>
      </pc:sldChg>
      <pc:sldChg chg="modSp add del mod">
        <pc:chgData name="Wenzel, Brooke" userId="672bf8d3-b15b-4e02-a6d1-39319a0df09b" providerId="ADAL" clId="{C78766B6-AF90-40C9-A1D5-0DB13ED5E6E7}" dt="2024-10-02T12:29:43.875" v="89" actId="21"/>
        <pc:sldMkLst>
          <pc:docMk/>
          <pc:sldMk cId="1302995045" sldId="5536"/>
        </pc:sldMkLst>
      </pc:sldChg>
      <pc:sldChg chg="add del">
        <pc:chgData name="Wenzel, Brooke" userId="672bf8d3-b15b-4e02-a6d1-39319a0df09b" providerId="ADAL" clId="{C78766B6-AF90-40C9-A1D5-0DB13ED5E6E7}" dt="2024-10-02T12:29:36.620" v="88"/>
        <pc:sldMkLst>
          <pc:docMk/>
          <pc:sldMk cId="900576933" sldId="5537"/>
        </pc:sldMkLst>
      </pc:sldChg>
      <pc:sldChg chg="add del">
        <pc:chgData name="Wenzel, Brooke" userId="672bf8d3-b15b-4e02-a6d1-39319a0df09b" providerId="ADAL" clId="{C78766B6-AF90-40C9-A1D5-0DB13ED5E6E7}" dt="2024-10-02T12:29:36.620" v="88"/>
        <pc:sldMkLst>
          <pc:docMk/>
          <pc:sldMk cId="573740307" sldId="5538"/>
        </pc:sldMkLst>
      </pc:sldChg>
      <pc:sldChg chg="del">
        <pc:chgData name="Wenzel, Brooke" userId="672bf8d3-b15b-4e02-a6d1-39319a0df09b" providerId="ADAL" clId="{C78766B6-AF90-40C9-A1D5-0DB13ED5E6E7}" dt="2024-10-02T12:29:26.057" v="87" actId="47"/>
        <pc:sldMkLst>
          <pc:docMk/>
          <pc:sldMk cId="936857245" sldId="5587"/>
        </pc:sldMkLst>
      </pc:sldChg>
      <pc:sldChg chg="add">
        <pc:chgData name="Wenzel, Brooke" userId="672bf8d3-b15b-4e02-a6d1-39319a0df09b" providerId="ADAL" clId="{C78766B6-AF90-40C9-A1D5-0DB13ED5E6E7}" dt="2024-10-02T12:29:36.620" v="88"/>
        <pc:sldMkLst>
          <pc:docMk/>
          <pc:sldMk cId="2339767579" sldId="5639"/>
        </pc:sldMkLst>
      </pc:sldChg>
      <pc:sldChg chg="modSp add mod">
        <pc:chgData name="Wenzel, Brooke" userId="672bf8d3-b15b-4e02-a6d1-39319a0df09b" providerId="ADAL" clId="{C78766B6-AF90-40C9-A1D5-0DB13ED5E6E7}" dt="2024-10-02T12:30:57.496" v="180" actId="6549"/>
        <pc:sldMkLst>
          <pc:docMk/>
          <pc:sldMk cId="70065344" sldId="5640"/>
        </pc:sldMkLst>
      </pc:sldChg>
    </pc:docChg>
  </pc:docChgLst>
  <pc:docChgLst>
    <pc:chgData name="Gudka, Dawna" userId="823cceae-331b-41d6-9a63-34ad6d1db55c" providerId="ADAL" clId="{233FB915-C94E-4141-AA29-DF17297894CB}"/>
    <pc:docChg chg="custSel modSld sldOrd">
      <pc:chgData name="Gudka, Dawna" userId="823cceae-331b-41d6-9a63-34ad6d1db55c" providerId="ADAL" clId="{233FB915-C94E-4141-AA29-DF17297894CB}" dt="2024-11-21T03:29:08.295" v="754" actId="13244"/>
      <pc:docMkLst>
        <pc:docMk/>
      </pc:docMkLst>
      <pc:sldChg chg="addSp delSp modSp mod ord">
        <pc:chgData name="Gudka, Dawna" userId="823cceae-331b-41d6-9a63-34ad6d1db55c" providerId="ADAL" clId="{233FB915-C94E-4141-AA29-DF17297894CB}" dt="2024-11-21T03:28:04.849" v="745" actId="20577"/>
        <pc:sldMkLst>
          <pc:docMk/>
          <pc:sldMk cId="3375647195" sldId="5701"/>
        </pc:sldMkLst>
      </pc:sldChg>
      <pc:sldChg chg="addSp delSp modSp mod ord">
        <pc:chgData name="Gudka, Dawna" userId="823cceae-331b-41d6-9a63-34ad6d1db55c" providerId="ADAL" clId="{233FB915-C94E-4141-AA29-DF17297894CB}" dt="2024-11-21T03:28:46.031" v="750" actId="13244"/>
        <pc:sldMkLst>
          <pc:docMk/>
          <pc:sldMk cId="1783035619" sldId="5703"/>
        </pc:sldMkLst>
      </pc:sldChg>
      <pc:sldChg chg="addSp delSp modSp mod">
        <pc:chgData name="Gudka, Dawna" userId="823cceae-331b-41d6-9a63-34ad6d1db55c" providerId="ADAL" clId="{233FB915-C94E-4141-AA29-DF17297894CB}" dt="2024-11-21T03:29:08.295" v="754" actId="13244"/>
        <pc:sldMkLst>
          <pc:docMk/>
          <pc:sldMk cId="200924607" sldId="5704"/>
        </pc:sldMkLst>
      </pc:sldChg>
    </pc:docChg>
  </pc:docChgLst>
  <pc:docChgLst>
    <pc:chgData name="Chaffin,Melissa" userId="S::chaffin_m@cde.state.co.us::21f0136b-23e1-4eef-9c4f-f29e4cc3ac56" providerId="AD" clId="Web-{5951EED6-31E2-42EE-507F-79BFF59FF5A8}"/>
    <pc:docChg chg="modSld">
      <pc:chgData name="Chaffin,Melissa" userId="S::chaffin_m@cde.state.co.us::21f0136b-23e1-4eef-9c4f-f29e4cc3ac56" providerId="AD" clId="Web-{5951EED6-31E2-42EE-507F-79BFF59FF5A8}" dt="2024-10-02T19:32:20.750" v="14" actId="20577"/>
      <pc:docMkLst>
        <pc:docMk/>
      </pc:docMkLst>
      <pc:sldChg chg="modSp">
        <pc:chgData name="Chaffin,Melissa" userId="S::chaffin_m@cde.state.co.us::21f0136b-23e1-4eef-9c4f-f29e4cc3ac56" providerId="AD" clId="Web-{5951EED6-31E2-42EE-507F-79BFF59FF5A8}" dt="2024-10-02T19:32:20.750" v="14" actId="20577"/>
        <pc:sldMkLst>
          <pc:docMk/>
          <pc:sldMk cId="1016378890" sldId="5604"/>
        </pc:sldMkLst>
      </pc:sldChg>
    </pc:docChg>
  </pc:docChgLst>
  <pc:docChgLst>
    <pc:chgData name="Ward, Reagan" userId="27291eb4-8241-4961-9e69-8c66e34cc5b0" providerId="ADAL" clId="{52FF46C1-D3A9-41A8-8A52-4C0AE9DFE0C1}"/>
    <pc:docChg chg="undo custSel addSld delSld modSld sldOrd">
      <pc:chgData name="Ward, Reagan" userId="27291eb4-8241-4961-9e69-8c66e34cc5b0" providerId="ADAL" clId="{52FF46C1-D3A9-41A8-8A52-4C0AE9DFE0C1}" dt="2024-09-26T13:48:27.730" v="6161" actId="6549"/>
      <pc:docMkLst>
        <pc:docMk/>
      </pc:docMkLst>
      <pc:sldChg chg="modSp mod">
        <pc:chgData name="Ward, Reagan" userId="27291eb4-8241-4961-9e69-8c66e34cc5b0" providerId="ADAL" clId="{52FF46C1-D3A9-41A8-8A52-4C0AE9DFE0C1}" dt="2024-09-25T19:22:34.969" v="5926" actId="962"/>
        <pc:sldMkLst>
          <pc:docMk/>
          <pc:sldMk cId="3717000822" sldId="280"/>
        </pc:sldMkLst>
      </pc:sldChg>
      <pc:sldChg chg="modSp mod">
        <pc:chgData name="Ward, Reagan" userId="27291eb4-8241-4961-9e69-8c66e34cc5b0" providerId="ADAL" clId="{52FF46C1-D3A9-41A8-8A52-4C0AE9DFE0C1}" dt="2024-09-25T18:38:50.199" v="5637" actId="13244"/>
        <pc:sldMkLst>
          <pc:docMk/>
          <pc:sldMk cId="1402753334" sldId="5596"/>
        </pc:sldMkLst>
      </pc:sldChg>
      <pc:sldChg chg="modSp">
        <pc:chgData name="Ward, Reagan" userId="27291eb4-8241-4961-9e69-8c66e34cc5b0" providerId="ADAL" clId="{52FF46C1-D3A9-41A8-8A52-4C0AE9DFE0C1}" dt="2024-09-25T18:36:39.292" v="5604" actId="13244"/>
        <pc:sldMkLst>
          <pc:docMk/>
          <pc:sldMk cId="840969988" sldId="5602"/>
        </pc:sldMkLst>
      </pc:sldChg>
      <pc:sldChg chg="modSp ord">
        <pc:chgData name="Ward, Reagan" userId="27291eb4-8241-4961-9e69-8c66e34cc5b0" providerId="ADAL" clId="{52FF46C1-D3A9-41A8-8A52-4C0AE9DFE0C1}" dt="2024-09-25T18:36:26.483" v="5602" actId="13244"/>
        <pc:sldMkLst>
          <pc:docMk/>
          <pc:sldMk cId="3108864082" sldId="5603"/>
        </pc:sldMkLst>
      </pc:sldChg>
      <pc:sldChg chg="modSp">
        <pc:chgData name="Ward, Reagan" userId="27291eb4-8241-4961-9e69-8c66e34cc5b0" providerId="ADAL" clId="{52FF46C1-D3A9-41A8-8A52-4C0AE9DFE0C1}" dt="2024-09-25T18:36:54.197" v="5605" actId="13244"/>
        <pc:sldMkLst>
          <pc:docMk/>
          <pc:sldMk cId="1016378890" sldId="5604"/>
        </pc:sldMkLst>
      </pc:sldChg>
      <pc:sldChg chg="addSp delSp modSp mod modClrScheme chgLayout">
        <pc:chgData name="Ward, Reagan" userId="27291eb4-8241-4961-9e69-8c66e34cc5b0" providerId="ADAL" clId="{52FF46C1-D3A9-41A8-8A52-4C0AE9DFE0C1}" dt="2024-09-25T18:38:32.283" v="5636"/>
        <pc:sldMkLst>
          <pc:docMk/>
          <pc:sldMk cId="2592141677" sldId="5605"/>
        </pc:sldMkLst>
      </pc:sldChg>
      <pc:sldChg chg="modSp mod">
        <pc:chgData name="Ward, Reagan" userId="27291eb4-8241-4961-9e69-8c66e34cc5b0" providerId="ADAL" clId="{52FF46C1-D3A9-41A8-8A52-4C0AE9DFE0C1}" dt="2024-09-26T13:48:27.730" v="6161" actId="6549"/>
        <pc:sldMkLst>
          <pc:docMk/>
          <pc:sldMk cId="2353371677" sldId="5610"/>
        </pc:sldMkLst>
      </pc:sldChg>
      <pc:sldChg chg="modSp mod">
        <pc:chgData name="Ward, Reagan" userId="27291eb4-8241-4961-9e69-8c66e34cc5b0" providerId="ADAL" clId="{52FF46C1-D3A9-41A8-8A52-4C0AE9DFE0C1}" dt="2024-09-26T02:30:41.420" v="5985" actId="20577"/>
        <pc:sldMkLst>
          <pc:docMk/>
          <pc:sldMk cId="4188670183" sldId="5621"/>
        </pc:sldMkLst>
      </pc:sldChg>
      <pc:sldChg chg="add del">
        <pc:chgData name="Ward, Reagan" userId="27291eb4-8241-4961-9e69-8c66e34cc5b0" providerId="ADAL" clId="{52FF46C1-D3A9-41A8-8A52-4C0AE9DFE0C1}" dt="2024-09-25T15:03:24.306" v="414" actId="47"/>
        <pc:sldMkLst>
          <pc:docMk/>
          <pc:sldMk cId="2270614247" sldId="5623"/>
        </pc:sldMkLst>
      </pc:sldChg>
      <pc:sldChg chg="add del">
        <pc:chgData name="Ward, Reagan" userId="27291eb4-8241-4961-9e69-8c66e34cc5b0" providerId="ADAL" clId="{52FF46C1-D3A9-41A8-8A52-4C0AE9DFE0C1}" dt="2024-09-25T15:03:24.306" v="414" actId="47"/>
        <pc:sldMkLst>
          <pc:docMk/>
          <pc:sldMk cId="3911264453" sldId="5624"/>
        </pc:sldMkLst>
      </pc:sldChg>
      <pc:sldChg chg="add del">
        <pc:chgData name="Ward, Reagan" userId="27291eb4-8241-4961-9e69-8c66e34cc5b0" providerId="ADAL" clId="{52FF46C1-D3A9-41A8-8A52-4C0AE9DFE0C1}" dt="2024-09-25T15:03:24.306" v="414" actId="47"/>
        <pc:sldMkLst>
          <pc:docMk/>
          <pc:sldMk cId="2125977764" sldId="5625"/>
        </pc:sldMkLst>
      </pc:sldChg>
      <pc:sldChg chg="modSp mod">
        <pc:chgData name="Ward, Reagan" userId="27291eb4-8241-4961-9e69-8c66e34cc5b0" providerId="ADAL" clId="{52FF46C1-D3A9-41A8-8A52-4C0AE9DFE0C1}" dt="2024-09-26T02:36:07.835" v="6105" actId="13244"/>
        <pc:sldMkLst>
          <pc:docMk/>
          <pc:sldMk cId="2941160506" sldId="5629"/>
        </pc:sldMkLst>
      </pc:sldChg>
      <pc:sldChg chg="del">
        <pc:chgData name="Ward, Reagan" userId="27291eb4-8241-4961-9e69-8c66e34cc5b0" providerId="ADAL" clId="{52FF46C1-D3A9-41A8-8A52-4C0AE9DFE0C1}" dt="2024-09-25T15:18:54.977" v="1650" actId="2696"/>
        <pc:sldMkLst>
          <pc:docMk/>
          <pc:sldMk cId="3704019442" sldId="5631"/>
        </pc:sldMkLst>
      </pc:sldChg>
      <pc:sldChg chg="addSp delSp modSp del mod chgLayout">
        <pc:chgData name="Ward, Reagan" userId="27291eb4-8241-4961-9e69-8c66e34cc5b0" providerId="ADAL" clId="{52FF46C1-D3A9-41A8-8A52-4C0AE9DFE0C1}" dt="2024-09-26T02:34:50.960" v="6039" actId="47"/>
        <pc:sldMkLst>
          <pc:docMk/>
          <pc:sldMk cId="1682249711" sldId="5636"/>
        </pc:sldMkLst>
      </pc:sldChg>
      <pc:sldChg chg="addSp delSp modSp mod chgLayout">
        <pc:chgData name="Ward, Reagan" userId="27291eb4-8241-4961-9e69-8c66e34cc5b0" providerId="ADAL" clId="{52FF46C1-D3A9-41A8-8A52-4C0AE9DFE0C1}" dt="2024-09-26T02:36:35.924" v="6126" actId="20577"/>
        <pc:sldMkLst>
          <pc:docMk/>
          <pc:sldMk cId="3253466667" sldId="5637"/>
        </pc:sldMkLst>
      </pc:sldChg>
      <pc:sldChg chg="modSp mod">
        <pc:chgData name="Ward, Reagan" userId="27291eb4-8241-4961-9e69-8c66e34cc5b0" providerId="ADAL" clId="{52FF46C1-D3A9-41A8-8A52-4C0AE9DFE0C1}" dt="2024-09-26T02:36:27.856" v="6114" actId="13244"/>
        <pc:sldMkLst>
          <pc:docMk/>
          <pc:sldMk cId="1220290463" sldId="5638"/>
        </pc:sldMkLst>
      </pc:sldChg>
      <pc:sldChg chg="addSp delSp modSp new del mod modClrScheme chgLayout">
        <pc:chgData name="Ward, Reagan" userId="27291eb4-8241-4961-9e69-8c66e34cc5b0" providerId="ADAL" clId="{52FF46C1-D3A9-41A8-8A52-4C0AE9DFE0C1}" dt="2024-09-25T15:00:12.349" v="25" actId="680"/>
        <pc:sldMkLst>
          <pc:docMk/>
          <pc:sldMk cId="2075849850" sldId="5639"/>
        </pc:sldMkLst>
      </pc:sldChg>
      <pc:sldChg chg="addSp delSp modSp new mod modClrScheme chgLayout">
        <pc:chgData name="Ward, Reagan" userId="27291eb4-8241-4961-9e69-8c66e34cc5b0" providerId="ADAL" clId="{52FF46C1-D3A9-41A8-8A52-4C0AE9DFE0C1}" dt="2024-09-26T02:31:12.740" v="6008"/>
        <pc:sldMkLst>
          <pc:docMk/>
          <pc:sldMk cId="3834122063" sldId="5639"/>
        </pc:sldMkLst>
      </pc:sldChg>
      <pc:sldChg chg="addSp delSp modSp new mod modClrScheme chgLayout">
        <pc:chgData name="Ward, Reagan" userId="27291eb4-8241-4961-9e69-8c66e34cc5b0" providerId="ADAL" clId="{52FF46C1-D3A9-41A8-8A52-4C0AE9DFE0C1}" dt="2024-09-25T16:52:33.819" v="2329" actId="13926"/>
        <pc:sldMkLst>
          <pc:docMk/>
          <pc:sldMk cId="1533238000" sldId="5640"/>
        </pc:sldMkLst>
      </pc:sldChg>
      <pc:sldChg chg="addSp delSp modSp new mod modClrScheme chgLayout">
        <pc:chgData name="Ward, Reagan" userId="27291eb4-8241-4961-9e69-8c66e34cc5b0" providerId="ADAL" clId="{52FF46C1-D3A9-41A8-8A52-4C0AE9DFE0C1}" dt="2024-09-25T17:30:02.436" v="5151"/>
        <pc:sldMkLst>
          <pc:docMk/>
          <pc:sldMk cId="240262686" sldId="5641"/>
        </pc:sldMkLst>
      </pc:sldChg>
      <pc:sldChg chg="addSp delSp modSp add mod chgLayout">
        <pc:chgData name="Ward, Reagan" userId="27291eb4-8241-4961-9e69-8c66e34cc5b0" providerId="ADAL" clId="{52FF46C1-D3A9-41A8-8A52-4C0AE9DFE0C1}" dt="2024-09-25T19:21:50.689" v="5925" actId="962"/>
        <pc:sldMkLst>
          <pc:docMk/>
          <pc:sldMk cId="2865947116" sldId="5642"/>
        </pc:sldMkLst>
      </pc:sldChg>
      <pc:sldChg chg="addSp delSp modSp new mod">
        <pc:chgData name="Ward, Reagan" userId="27291eb4-8241-4961-9e69-8c66e34cc5b0" providerId="ADAL" clId="{52FF46C1-D3A9-41A8-8A52-4C0AE9DFE0C1}" dt="2024-09-26T02:36:01.087" v="6104" actId="13244"/>
        <pc:sldMkLst>
          <pc:docMk/>
          <pc:sldMk cId="987153537" sldId="5643"/>
        </pc:sldMkLst>
        <pc:spChg chg="mod">
          <ac:chgData name="Ward, Reagan" userId="27291eb4-8241-4961-9e69-8c66e34cc5b0" providerId="ADAL" clId="{52FF46C1-D3A9-41A8-8A52-4C0AE9DFE0C1}" dt="2024-09-26T02:33:59.153" v="6019" actId="27636"/>
          <ac:spMkLst>
            <pc:docMk/>
            <pc:sldMk cId="987153537" sldId="5643"/>
            <ac:spMk id="2" creationId="{6AC1C690-530C-30B4-628F-464BA0E3BDA6}"/>
          </ac:spMkLst>
        </pc:spChg>
        <pc:spChg chg="mod">
          <ac:chgData name="Ward, Reagan" userId="27291eb4-8241-4961-9e69-8c66e34cc5b0" providerId="ADAL" clId="{52FF46C1-D3A9-41A8-8A52-4C0AE9DFE0C1}" dt="2024-09-26T02:34:32.221" v="6035" actId="27636"/>
          <ac:spMkLst>
            <pc:docMk/>
            <pc:sldMk cId="987153537" sldId="5643"/>
            <ac:spMk id="3" creationId="{1E42A620-853D-8835-FCF7-09589B0661FA}"/>
          </ac:spMkLst>
        </pc:spChg>
        <pc:spChg chg="mod ord">
          <ac:chgData name="Ward, Reagan" userId="27291eb4-8241-4961-9e69-8c66e34cc5b0" providerId="ADAL" clId="{52FF46C1-D3A9-41A8-8A52-4C0AE9DFE0C1}" dt="2024-09-26T02:36:01.087" v="6104" actId="13244"/>
          <ac:spMkLst>
            <pc:docMk/>
            <pc:sldMk cId="987153537" sldId="5643"/>
            <ac:spMk id="6" creationId="{840C9CB5-17D9-863B-993C-A857F64C5A4E}"/>
          </ac:spMkLst>
        </pc:spChg>
        <pc:spChg chg="add mod">
          <ac:chgData name="Ward, Reagan" userId="27291eb4-8241-4961-9e69-8c66e34cc5b0" providerId="ADAL" clId="{52FF46C1-D3A9-41A8-8A52-4C0AE9DFE0C1}" dt="2024-09-26T02:34:40.101" v="6036"/>
          <ac:spMkLst>
            <pc:docMk/>
            <pc:sldMk cId="987153537" sldId="5643"/>
            <ac:spMk id="7" creationId="{BA0BC6EC-4B27-47B7-A6EC-413BB825EF13}"/>
          </ac:spMkLst>
        </pc:spChg>
      </pc:sldChg>
      <pc:sldChg chg="modSp mod">
        <pc:chgData name="Ward, Reagan" userId="27291eb4-8241-4961-9e69-8c66e34cc5b0" providerId="ADAL" clId="{52FF46C1-D3A9-41A8-8A52-4C0AE9DFE0C1}" dt="2024-09-26T13:48:02.800" v="6160" actId="962"/>
        <pc:sldMkLst>
          <pc:docMk/>
          <pc:sldMk cId="2101563100" sldId="5644"/>
        </pc:sldMkLst>
      </pc:sldChg>
    </pc:docChg>
  </pc:docChgLst>
  <pc:docChgLst>
    <pc:chgData name="Chaffin,Melissa" userId="S::chaffin_m@cde.state.co.us::21f0136b-23e1-4eef-9c4f-f29e4cc3ac56" providerId="AD" clId="Web-{B8A51D91-30B2-FD19-F9E2-26023865BACF}"/>
    <pc:docChg chg="modSld">
      <pc:chgData name="Chaffin,Melissa" userId="S::chaffin_m@cde.state.co.us::21f0136b-23e1-4eef-9c4f-f29e4cc3ac56" providerId="AD" clId="Web-{B8A51D91-30B2-FD19-F9E2-26023865BACF}" dt="2024-09-25T20:32:10.472" v="51" actId="20577"/>
      <pc:docMkLst>
        <pc:docMk/>
      </pc:docMkLst>
    </pc:docChg>
  </pc:docChgLst>
  <pc:docChgLst>
    <pc:chgData name="McRee, Rebecca" userId="S::mcree_r@cde.state.co.us::3a10fa13-9d60-4c0b-b361-471945732c34" providerId="AD" clId="Web-{3E6009E6-58ED-C0E4-590F-9A10953195BD}"/>
    <pc:docChg chg="addSld delSld modSld sldOrd">
      <pc:chgData name="McRee, Rebecca" userId="S::mcree_r@cde.state.co.us::3a10fa13-9d60-4c0b-b361-471945732c34" providerId="AD" clId="Web-{3E6009E6-58ED-C0E4-590F-9A10953195BD}" dt="2024-08-06T23:12:38.177" v="2616" actId="20577"/>
      <pc:docMkLst>
        <pc:docMk/>
      </pc:docMkLst>
      <pc:sldChg chg="modSp">
        <pc:chgData name="McRee, Rebecca" userId="S::mcree_r@cde.state.co.us::3a10fa13-9d60-4c0b-b361-471945732c34" providerId="AD" clId="Web-{3E6009E6-58ED-C0E4-590F-9A10953195BD}" dt="2024-08-06T22:27:32.348" v="3" actId="20577"/>
        <pc:sldMkLst>
          <pc:docMk/>
          <pc:sldMk cId="1185884485" sldId="5488"/>
        </pc:sldMkLst>
      </pc:sldChg>
      <pc:sldChg chg="modSp">
        <pc:chgData name="McRee, Rebecca" userId="S::mcree_r@cde.state.co.us::3a10fa13-9d60-4c0b-b361-471945732c34" providerId="AD" clId="Web-{3E6009E6-58ED-C0E4-590F-9A10953195BD}" dt="2024-08-06T23:10:43.048" v="2535" actId="20577"/>
        <pc:sldMkLst>
          <pc:docMk/>
          <pc:sldMk cId="1039979550" sldId="5495"/>
        </pc:sldMkLst>
      </pc:sldChg>
      <pc:sldChg chg="addSp modSp del ord">
        <pc:chgData name="McRee, Rebecca" userId="S::mcree_r@cde.state.co.us::3a10fa13-9d60-4c0b-b361-471945732c34" providerId="AD" clId="Web-{3E6009E6-58ED-C0E4-590F-9A10953195BD}" dt="2024-08-06T22:53:58.954" v="611"/>
        <pc:sldMkLst>
          <pc:docMk/>
          <pc:sldMk cId="2856351610" sldId="5496"/>
        </pc:sldMkLst>
      </pc:sldChg>
      <pc:sldChg chg="addSp modSp ord">
        <pc:chgData name="McRee, Rebecca" userId="S::mcree_r@cde.state.co.us::3a10fa13-9d60-4c0b-b361-471945732c34" providerId="AD" clId="Web-{3E6009E6-58ED-C0E4-590F-9A10953195BD}" dt="2024-08-06T23:10:52.783" v="2537" actId="20577"/>
        <pc:sldMkLst>
          <pc:docMk/>
          <pc:sldMk cId="2023168082" sldId="5497"/>
        </pc:sldMkLst>
      </pc:sldChg>
      <pc:sldChg chg="modSp ord">
        <pc:chgData name="McRee, Rebecca" userId="S::mcree_r@cde.state.co.us::3a10fa13-9d60-4c0b-b361-471945732c34" providerId="AD" clId="Web-{3E6009E6-58ED-C0E4-590F-9A10953195BD}" dt="2024-08-06T23:11:54.987" v="2613" actId="20577"/>
        <pc:sldMkLst>
          <pc:docMk/>
          <pc:sldMk cId="2421796188" sldId="5518"/>
        </pc:sldMkLst>
      </pc:sldChg>
      <pc:sldChg chg="modSp">
        <pc:chgData name="McRee, Rebecca" userId="S::mcree_r@cde.state.co.us::3a10fa13-9d60-4c0b-b361-471945732c34" providerId="AD" clId="Web-{3E6009E6-58ED-C0E4-590F-9A10953195BD}" dt="2024-08-06T23:12:38.177" v="2616" actId="20577"/>
        <pc:sldMkLst>
          <pc:docMk/>
          <pc:sldMk cId="632710224" sldId="5525"/>
        </pc:sldMkLst>
      </pc:sldChg>
      <pc:sldChg chg="add ord replId">
        <pc:chgData name="McRee, Rebecca" userId="S::mcree_r@cde.state.co.us::3a10fa13-9d60-4c0b-b361-471945732c34" providerId="AD" clId="Web-{3E6009E6-58ED-C0E4-590F-9A10953195BD}" dt="2024-08-06T23:10:04.829" v="2522"/>
        <pc:sldMkLst>
          <pc:docMk/>
          <pc:sldMk cId="4247325259" sldId="5541"/>
        </pc:sldMkLst>
      </pc:sldChg>
      <pc:sldChg chg="add ord replId">
        <pc:chgData name="McRee, Rebecca" userId="S::mcree_r@cde.state.co.us::3a10fa13-9d60-4c0b-b361-471945732c34" providerId="AD" clId="Web-{3E6009E6-58ED-C0E4-590F-9A10953195BD}" dt="2024-08-06T23:09:47.610" v="2520"/>
        <pc:sldMkLst>
          <pc:docMk/>
          <pc:sldMk cId="3238901035" sldId="5542"/>
        </pc:sldMkLst>
      </pc:sldChg>
      <pc:sldChg chg="modSp add ord replId">
        <pc:chgData name="McRee, Rebecca" userId="S::mcree_r@cde.state.co.us::3a10fa13-9d60-4c0b-b361-471945732c34" providerId="AD" clId="Web-{3E6009E6-58ED-C0E4-590F-9A10953195BD}" dt="2024-08-06T22:59:25.600" v="753"/>
        <pc:sldMkLst>
          <pc:docMk/>
          <pc:sldMk cId="735598476" sldId="5543"/>
        </pc:sldMkLst>
      </pc:sldChg>
      <pc:sldChg chg="addSp modSp add replId">
        <pc:chgData name="McRee, Rebecca" userId="S::mcree_r@cde.state.co.us::3a10fa13-9d60-4c0b-b361-471945732c34" providerId="AD" clId="Web-{3E6009E6-58ED-C0E4-590F-9A10953195BD}" dt="2024-08-06T23:09:13.078" v="2519"/>
        <pc:sldMkLst>
          <pc:docMk/>
          <pc:sldMk cId="3863354747" sldId="5544"/>
        </pc:sldMkLst>
      </pc:sldChg>
    </pc:docChg>
  </pc:docChgLst>
  <pc:docChgLst>
    <pc:chgData name="Wenzel, Brooke" userId="672bf8d3-b15b-4e02-a6d1-39319a0df09b" providerId="ADAL" clId="{A8FF666D-4A16-48CD-A6E8-F84F0A9DB7D1}"/>
    <pc:docChg chg="undo custSel delSld modSld">
      <pc:chgData name="Wenzel, Brooke" userId="672bf8d3-b15b-4e02-a6d1-39319a0df09b" providerId="ADAL" clId="{A8FF666D-4A16-48CD-A6E8-F84F0A9DB7D1}" dt="2024-07-16T15:57:37.574" v="182" actId="113"/>
      <pc:docMkLst>
        <pc:docMk/>
      </pc:docMkLst>
      <pc:sldChg chg="del">
        <pc:chgData name="Wenzel, Brooke" userId="672bf8d3-b15b-4e02-a6d1-39319a0df09b" providerId="ADAL" clId="{A8FF666D-4A16-48CD-A6E8-F84F0A9DB7D1}" dt="2024-07-16T15:39:17.031" v="44" actId="47"/>
        <pc:sldMkLst>
          <pc:docMk/>
          <pc:sldMk cId="341910037" sldId="448"/>
        </pc:sldMkLst>
      </pc:sldChg>
      <pc:sldChg chg="modSp mod">
        <pc:chgData name="Wenzel, Brooke" userId="672bf8d3-b15b-4e02-a6d1-39319a0df09b" providerId="ADAL" clId="{A8FF666D-4A16-48CD-A6E8-F84F0A9DB7D1}" dt="2024-07-16T15:53:46.377" v="81" actId="20577"/>
        <pc:sldMkLst>
          <pc:docMk/>
          <pc:sldMk cId="1874361841" sldId="3377"/>
        </pc:sldMkLst>
      </pc:sldChg>
      <pc:sldChg chg="modSp mod">
        <pc:chgData name="Wenzel, Brooke" userId="672bf8d3-b15b-4e02-a6d1-39319a0df09b" providerId="ADAL" clId="{A8FF666D-4A16-48CD-A6E8-F84F0A9DB7D1}" dt="2024-07-16T15:57:37.574" v="182" actId="113"/>
        <pc:sldMkLst>
          <pc:docMk/>
          <pc:sldMk cId="1346212388" sldId="4989"/>
        </pc:sldMkLst>
      </pc:sldChg>
      <pc:sldChg chg="modSp mod">
        <pc:chgData name="Wenzel, Brooke" userId="672bf8d3-b15b-4e02-a6d1-39319a0df09b" providerId="ADAL" clId="{A8FF666D-4A16-48CD-A6E8-F84F0A9DB7D1}" dt="2024-07-16T15:36:19.766" v="35" actId="20577"/>
        <pc:sldMkLst>
          <pc:docMk/>
          <pc:sldMk cId="3227145924" sldId="5097"/>
        </pc:sldMkLst>
      </pc:sldChg>
      <pc:sldChg chg="del">
        <pc:chgData name="Wenzel, Brooke" userId="672bf8d3-b15b-4e02-a6d1-39319a0df09b" providerId="ADAL" clId="{A8FF666D-4A16-48CD-A6E8-F84F0A9DB7D1}" dt="2024-07-16T15:39:17.031" v="44" actId="47"/>
        <pc:sldMkLst>
          <pc:docMk/>
          <pc:sldMk cId="2627223314" sldId="5254"/>
        </pc:sldMkLst>
      </pc:sldChg>
      <pc:sldChg chg="del">
        <pc:chgData name="Wenzel, Brooke" userId="672bf8d3-b15b-4e02-a6d1-39319a0df09b" providerId="ADAL" clId="{A8FF666D-4A16-48CD-A6E8-F84F0A9DB7D1}" dt="2024-07-16T15:39:17.031" v="44" actId="47"/>
        <pc:sldMkLst>
          <pc:docMk/>
          <pc:sldMk cId="1114984409" sldId="5290"/>
        </pc:sldMkLst>
      </pc:sldChg>
      <pc:sldChg chg="del">
        <pc:chgData name="Wenzel, Brooke" userId="672bf8d3-b15b-4e02-a6d1-39319a0df09b" providerId="ADAL" clId="{A8FF666D-4A16-48CD-A6E8-F84F0A9DB7D1}" dt="2024-07-16T15:39:17.031" v="44" actId="47"/>
        <pc:sldMkLst>
          <pc:docMk/>
          <pc:sldMk cId="1593808434" sldId="5292"/>
        </pc:sldMkLst>
      </pc:sldChg>
      <pc:sldChg chg="del">
        <pc:chgData name="Wenzel, Brooke" userId="672bf8d3-b15b-4e02-a6d1-39319a0df09b" providerId="ADAL" clId="{A8FF666D-4A16-48CD-A6E8-F84F0A9DB7D1}" dt="2024-07-16T15:39:17.031" v="44" actId="47"/>
        <pc:sldMkLst>
          <pc:docMk/>
          <pc:sldMk cId="2357482481" sldId="5470"/>
        </pc:sldMkLst>
      </pc:sldChg>
      <pc:sldChg chg="modSp mod">
        <pc:chgData name="Wenzel, Brooke" userId="672bf8d3-b15b-4e02-a6d1-39319a0df09b" providerId="ADAL" clId="{A8FF666D-4A16-48CD-A6E8-F84F0A9DB7D1}" dt="2024-07-16T15:40:02.053" v="77" actId="27636"/>
        <pc:sldMkLst>
          <pc:docMk/>
          <pc:sldMk cId="21647436" sldId="5499"/>
        </pc:sldMkLst>
      </pc:sldChg>
    </pc:docChg>
  </pc:docChgLst>
  <pc:docChgLst>
    <pc:chgData name="Ward, Reagan" userId="27291eb4-8241-4961-9e69-8c66e34cc5b0" providerId="ADAL" clId="{5C3B32FB-90DF-4C25-95C8-6F3192424564}"/>
    <pc:docChg chg="custSel addSld delSld modSld sldOrd">
      <pc:chgData name="Ward, Reagan" userId="27291eb4-8241-4961-9e69-8c66e34cc5b0" providerId="ADAL" clId="{5C3B32FB-90DF-4C25-95C8-6F3192424564}" dt="2024-07-11T13:31:22.794" v="1722" actId="20577"/>
      <pc:docMkLst>
        <pc:docMk/>
      </pc:docMkLst>
      <pc:sldChg chg="ord">
        <pc:chgData name="Ward, Reagan" userId="27291eb4-8241-4961-9e69-8c66e34cc5b0" providerId="ADAL" clId="{5C3B32FB-90DF-4C25-95C8-6F3192424564}" dt="2024-07-10T19:14:24.784" v="273"/>
        <pc:sldMkLst>
          <pc:docMk/>
          <pc:sldMk cId="4006630429" sldId="282"/>
        </pc:sldMkLst>
      </pc:sldChg>
      <pc:sldChg chg="ord">
        <pc:chgData name="Ward, Reagan" userId="27291eb4-8241-4961-9e69-8c66e34cc5b0" providerId="ADAL" clId="{5C3B32FB-90DF-4C25-95C8-6F3192424564}" dt="2024-07-10T19:14:12.066" v="271"/>
        <pc:sldMkLst>
          <pc:docMk/>
          <pc:sldMk cId="3920709822" sldId="4844"/>
        </pc:sldMkLst>
      </pc:sldChg>
      <pc:sldChg chg="del">
        <pc:chgData name="Ward, Reagan" userId="27291eb4-8241-4961-9e69-8c66e34cc5b0" providerId="ADAL" clId="{5C3B32FB-90DF-4C25-95C8-6F3192424564}" dt="2024-07-10T19:13:59.534" v="269" actId="47"/>
        <pc:sldMkLst>
          <pc:docMk/>
          <pc:sldMk cId="1437670727" sldId="5064"/>
        </pc:sldMkLst>
      </pc:sldChg>
      <pc:sldChg chg="del">
        <pc:chgData name="Ward, Reagan" userId="27291eb4-8241-4961-9e69-8c66e34cc5b0" providerId="ADAL" clId="{5C3B32FB-90DF-4C25-95C8-6F3192424564}" dt="2024-07-10T19:13:59.534" v="269" actId="47"/>
        <pc:sldMkLst>
          <pc:docMk/>
          <pc:sldMk cId="2061204550" sldId="5406"/>
        </pc:sldMkLst>
      </pc:sldChg>
      <pc:sldChg chg="del">
        <pc:chgData name="Ward, Reagan" userId="27291eb4-8241-4961-9e69-8c66e34cc5b0" providerId="ADAL" clId="{5C3B32FB-90DF-4C25-95C8-6F3192424564}" dt="2024-07-10T19:13:59.534" v="269" actId="47"/>
        <pc:sldMkLst>
          <pc:docMk/>
          <pc:sldMk cId="78516318" sldId="5409"/>
        </pc:sldMkLst>
      </pc:sldChg>
      <pc:sldChg chg="del">
        <pc:chgData name="Ward, Reagan" userId="27291eb4-8241-4961-9e69-8c66e34cc5b0" providerId="ADAL" clId="{5C3B32FB-90DF-4C25-95C8-6F3192424564}" dt="2024-07-10T19:13:59.534" v="269" actId="47"/>
        <pc:sldMkLst>
          <pc:docMk/>
          <pc:sldMk cId="1875050879" sldId="5451"/>
        </pc:sldMkLst>
      </pc:sldChg>
      <pc:sldChg chg="ord">
        <pc:chgData name="Ward, Reagan" userId="27291eb4-8241-4961-9e69-8c66e34cc5b0" providerId="ADAL" clId="{5C3B32FB-90DF-4C25-95C8-6F3192424564}" dt="2024-07-10T19:14:24.784" v="273"/>
        <pc:sldMkLst>
          <pc:docMk/>
          <pc:sldMk cId="619942572" sldId="5456"/>
        </pc:sldMkLst>
      </pc:sldChg>
      <pc:sldChg chg="ord">
        <pc:chgData name="Ward, Reagan" userId="27291eb4-8241-4961-9e69-8c66e34cc5b0" providerId="ADAL" clId="{5C3B32FB-90DF-4C25-95C8-6F3192424564}" dt="2024-07-10T19:14:12.066" v="271"/>
        <pc:sldMkLst>
          <pc:docMk/>
          <pc:sldMk cId="2545278991" sldId="5460"/>
        </pc:sldMkLst>
      </pc:sldChg>
      <pc:sldChg chg="ord">
        <pc:chgData name="Ward, Reagan" userId="27291eb4-8241-4961-9e69-8c66e34cc5b0" providerId="ADAL" clId="{5C3B32FB-90DF-4C25-95C8-6F3192424564}" dt="2024-07-10T19:14:12.066" v="271"/>
        <pc:sldMkLst>
          <pc:docMk/>
          <pc:sldMk cId="518718281" sldId="5461"/>
        </pc:sldMkLst>
      </pc:sldChg>
      <pc:sldChg chg="del ord">
        <pc:chgData name="Ward, Reagan" userId="27291eb4-8241-4961-9e69-8c66e34cc5b0" providerId="ADAL" clId="{5C3B32FB-90DF-4C25-95C8-6F3192424564}" dt="2024-07-10T19:16:26.232" v="400" actId="47"/>
        <pc:sldMkLst>
          <pc:docMk/>
          <pc:sldMk cId="2648156032" sldId="5462"/>
        </pc:sldMkLst>
      </pc:sldChg>
      <pc:sldChg chg="del">
        <pc:chgData name="Ward, Reagan" userId="27291eb4-8241-4961-9e69-8c66e34cc5b0" providerId="ADAL" clId="{5C3B32FB-90DF-4C25-95C8-6F3192424564}" dt="2024-07-10T19:11:50.857" v="204" actId="47"/>
        <pc:sldMkLst>
          <pc:docMk/>
          <pc:sldMk cId="4010777175" sldId="5471"/>
        </pc:sldMkLst>
      </pc:sldChg>
      <pc:sldChg chg="del">
        <pc:chgData name="Ward, Reagan" userId="27291eb4-8241-4961-9e69-8c66e34cc5b0" providerId="ADAL" clId="{5C3B32FB-90DF-4C25-95C8-6F3192424564}" dt="2024-07-10T19:11:50.857" v="204" actId="47"/>
        <pc:sldMkLst>
          <pc:docMk/>
          <pc:sldMk cId="3839312819" sldId="5472"/>
        </pc:sldMkLst>
      </pc:sldChg>
      <pc:sldChg chg="del">
        <pc:chgData name="Ward, Reagan" userId="27291eb4-8241-4961-9e69-8c66e34cc5b0" providerId="ADAL" clId="{5C3B32FB-90DF-4C25-95C8-6F3192424564}" dt="2024-07-10T19:11:50.857" v="204" actId="47"/>
        <pc:sldMkLst>
          <pc:docMk/>
          <pc:sldMk cId="2020384015" sldId="5473"/>
        </pc:sldMkLst>
      </pc:sldChg>
      <pc:sldChg chg="ord">
        <pc:chgData name="Ward, Reagan" userId="27291eb4-8241-4961-9e69-8c66e34cc5b0" providerId="ADAL" clId="{5C3B32FB-90DF-4C25-95C8-6F3192424564}" dt="2024-07-10T19:14:12.066" v="271"/>
        <pc:sldMkLst>
          <pc:docMk/>
          <pc:sldMk cId="2348164026" sldId="5474"/>
        </pc:sldMkLst>
      </pc:sldChg>
      <pc:sldChg chg="ord">
        <pc:chgData name="Ward, Reagan" userId="27291eb4-8241-4961-9e69-8c66e34cc5b0" providerId="ADAL" clId="{5C3B32FB-90DF-4C25-95C8-6F3192424564}" dt="2024-07-10T19:14:24.784" v="273"/>
        <pc:sldMkLst>
          <pc:docMk/>
          <pc:sldMk cId="719504100" sldId="5477"/>
        </pc:sldMkLst>
      </pc:sldChg>
      <pc:sldChg chg="addSp modSp mod ord">
        <pc:chgData name="Ward, Reagan" userId="27291eb4-8241-4961-9e69-8c66e34cc5b0" providerId="ADAL" clId="{5C3B32FB-90DF-4C25-95C8-6F3192424564}" dt="2024-07-11T13:28:47.404" v="1700" actId="404"/>
        <pc:sldMkLst>
          <pc:docMk/>
          <pc:sldMk cId="1007356210" sldId="5482"/>
        </pc:sldMkLst>
      </pc:sldChg>
      <pc:sldChg chg="del ord">
        <pc:chgData name="Ward, Reagan" userId="27291eb4-8241-4961-9e69-8c66e34cc5b0" providerId="ADAL" clId="{5C3B32FB-90DF-4C25-95C8-6F3192424564}" dt="2024-07-10T19:17:08.884" v="510" actId="47"/>
        <pc:sldMkLst>
          <pc:docMk/>
          <pc:sldMk cId="2685988123" sldId="5483"/>
        </pc:sldMkLst>
      </pc:sldChg>
      <pc:sldChg chg="del">
        <pc:chgData name="Ward, Reagan" userId="27291eb4-8241-4961-9e69-8c66e34cc5b0" providerId="ADAL" clId="{5C3B32FB-90DF-4C25-95C8-6F3192424564}" dt="2024-07-10T19:13:59.534" v="269" actId="47"/>
        <pc:sldMkLst>
          <pc:docMk/>
          <pc:sldMk cId="2153011688" sldId="5484"/>
        </pc:sldMkLst>
      </pc:sldChg>
      <pc:sldChg chg="addSp delSp modSp new mod modClrScheme chgLayout">
        <pc:chgData name="Ward, Reagan" userId="27291eb4-8241-4961-9e69-8c66e34cc5b0" providerId="ADAL" clId="{5C3B32FB-90DF-4C25-95C8-6F3192424564}" dt="2024-07-10T19:12:21.301" v="231" actId="20577"/>
        <pc:sldMkLst>
          <pc:docMk/>
          <pc:sldMk cId="2112299936" sldId="5500"/>
        </pc:sldMkLst>
      </pc:sldChg>
      <pc:sldChg chg="addSp delSp modSp new mod modClrScheme chgLayout">
        <pc:chgData name="Ward, Reagan" userId="27291eb4-8241-4961-9e69-8c66e34cc5b0" providerId="ADAL" clId="{5C3B32FB-90DF-4C25-95C8-6F3192424564}" dt="2024-07-10T19:12:24.452" v="233" actId="700"/>
        <pc:sldMkLst>
          <pc:docMk/>
          <pc:sldMk cId="2919007612" sldId="5501"/>
        </pc:sldMkLst>
      </pc:sldChg>
      <pc:sldChg chg="addSp delSp modSp new mod modClrScheme chgLayout">
        <pc:chgData name="Ward, Reagan" userId="27291eb4-8241-4961-9e69-8c66e34cc5b0" providerId="ADAL" clId="{5C3B32FB-90DF-4C25-95C8-6F3192424564}" dt="2024-07-10T19:12:34.966" v="268" actId="20577"/>
        <pc:sldMkLst>
          <pc:docMk/>
          <pc:sldMk cId="2114177830" sldId="5502"/>
        </pc:sldMkLst>
      </pc:sldChg>
      <pc:sldChg chg="addSp delSp modSp new mod modClrScheme chgLayout">
        <pc:chgData name="Ward, Reagan" userId="27291eb4-8241-4961-9e69-8c66e34cc5b0" providerId="ADAL" clId="{5C3B32FB-90DF-4C25-95C8-6F3192424564}" dt="2024-07-10T19:14:53.452" v="309" actId="20577"/>
        <pc:sldMkLst>
          <pc:docMk/>
          <pc:sldMk cId="3555346656" sldId="5503"/>
        </pc:sldMkLst>
      </pc:sldChg>
      <pc:sldChg chg="addSp delSp modSp new mod modClrScheme chgLayout">
        <pc:chgData name="Ward, Reagan" userId="27291eb4-8241-4961-9e69-8c66e34cc5b0" providerId="ADAL" clId="{5C3B32FB-90DF-4C25-95C8-6F3192424564}" dt="2024-07-10T19:14:57.381" v="311" actId="700"/>
        <pc:sldMkLst>
          <pc:docMk/>
          <pc:sldMk cId="1153930597" sldId="5504"/>
        </pc:sldMkLst>
      </pc:sldChg>
      <pc:sldChg chg="addSp delSp modSp new mod modClrScheme chgLayout">
        <pc:chgData name="Ward, Reagan" userId="27291eb4-8241-4961-9e69-8c66e34cc5b0" providerId="ADAL" clId="{5C3B32FB-90DF-4C25-95C8-6F3192424564}" dt="2024-07-10T19:15:07.105" v="355" actId="20577"/>
        <pc:sldMkLst>
          <pc:docMk/>
          <pc:sldMk cId="1684126465" sldId="5505"/>
        </pc:sldMkLst>
      </pc:sldChg>
      <pc:sldChg chg="addSp delSp modSp new mod ord modClrScheme chgLayout">
        <pc:chgData name="Ward, Reagan" userId="27291eb4-8241-4961-9e69-8c66e34cc5b0" providerId="ADAL" clId="{5C3B32FB-90DF-4C25-95C8-6F3192424564}" dt="2024-07-10T22:39:02.995" v="1648" actId="20577"/>
        <pc:sldMkLst>
          <pc:docMk/>
          <pc:sldMk cId="3203029648" sldId="5506"/>
        </pc:sldMkLst>
      </pc:sldChg>
    </pc:docChg>
  </pc:docChgLst>
  <pc:docChgLst>
    <pc:chgData name="Gudka, Dawna" userId="823cceae-331b-41d6-9a63-34ad6d1db55c" providerId="ADAL" clId="{8338E9A3-C4A8-4739-A85F-C7C42AD9E7C5}"/>
    <pc:docChg chg="custSel addSld delSld modSld sldOrd">
      <pc:chgData name="Gudka, Dawna" userId="823cceae-331b-41d6-9a63-34ad6d1db55c" providerId="ADAL" clId="{8338E9A3-C4A8-4739-A85F-C7C42AD9E7C5}" dt="2024-10-09T23:09:10.273" v="335" actId="962"/>
      <pc:docMkLst>
        <pc:docMk/>
      </pc:docMkLst>
      <pc:sldChg chg="addSp modSp mod">
        <pc:chgData name="Gudka, Dawna" userId="823cceae-331b-41d6-9a63-34ad6d1db55c" providerId="ADAL" clId="{8338E9A3-C4A8-4739-A85F-C7C42AD9E7C5}" dt="2024-10-09T23:08:54.321" v="303" actId="13244"/>
        <pc:sldMkLst>
          <pc:docMk/>
          <pc:sldMk cId="3253466667" sldId="5637"/>
        </pc:sldMkLst>
      </pc:sldChg>
      <pc:sldChg chg="modSp del mod">
        <pc:chgData name="Gudka, Dawna" userId="823cceae-331b-41d6-9a63-34ad6d1db55c" providerId="ADAL" clId="{8338E9A3-C4A8-4739-A85F-C7C42AD9E7C5}" dt="2024-10-09T22:48:00.234" v="104" actId="2696"/>
        <pc:sldMkLst>
          <pc:docMk/>
          <pc:sldMk cId="2101563100" sldId="5644"/>
        </pc:sldMkLst>
      </pc:sldChg>
      <pc:sldChg chg="addSp delSp modSp new mod ord">
        <pc:chgData name="Gudka, Dawna" userId="823cceae-331b-41d6-9a63-34ad6d1db55c" providerId="ADAL" clId="{8338E9A3-C4A8-4739-A85F-C7C42AD9E7C5}" dt="2024-10-09T23:09:10.273" v="335" actId="962"/>
        <pc:sldMkLst>
          <pc:docMk/>
          <pc:sldMk cId="2510048166" sldId="5664"/>
        </pc:sldMkLst>
      </pc:sldChg>
    </pc:docChg>
  </pc:docChgLst>
  <pc:docChgLst>
    <pc:chgData name="Ryan, Erica" userId="S::ryan_e@cde.state.co.us::2cbcda9b-16dc-40f4-b0ba-82e204f6e4ca" providerId="AD" clId="Web-{2951141A-4A95-C69C-17C3-41B2EFA131D5}"/>
    <pc:docChg chg="addSld modSld">
      <pc:chgData name="Ryan, Erica" userId="S::ryan_e@cde.state.co.us::2cbcda9b-16dc-40f4-b0ba-82e204f6e4ca" providerId="AD" clId="Web-{2951141A-4A95-C69C-17C3-41B2EFA131D5}" dt="2024-09-18T19:21:58.153" v="663" actId="20577"/>
      <pc:docMkLst>
        <pc:docMk/>
      </pc:docMkLst>
      <pc:sldChg chg="modSp">
        <pc:chgData name="Ryan, Erica" userId="S::ryan_e@cde.state.co.us::2cbcda9b-16dc-40f4-b0ba-82e204f6e4ca" providerId="AD" clId="Web-{2951141A-4A95-C69C-17C3-41B2EFA131D5}" dt="2024-09-18T18:44:17.672" v="15" actId="20577"/>
        <pc:sldMkLst>
          <pc:docMk/>
          <pc:sldMk cId="1399099337" sldId="5628"/>
        </pc:sldMkLst>
        <pc:spChg chg="mod">
          <ac:chgData name="Ryan, Erica" userId="S::ryan_e@cde.state.co.us::2cbcda9b-16dc-40f4-b0ba-82e204f6e4ca" providerId="AD" clId="Web-{2951141A-4A95-C69C-17C3-41B2EFA131D5}" dt="2024-09-18T18:44:17.672" v="15" actId="20577"/>
          <ac:spMkLst>
            <pc:docMk/>
            <pc:sldMk cId="1399099337" sldId="5628"/>
            <ac:spMk id="6" creationId="{C75DFE38-ED8C-8D2F-6BF4-9A98E48A88BE}"/>
          </ac:spMkLst>
        </pc:spChg>
      </pc:sldChg>
      <pc:sldChg chg="modSp">
        <pc:chgData name="Ryan, Erica" userId="S::ryan_e@cde.state.co.us::2cbcda9b-16dc-40f4-b0ba-82e204f6e4ca" providerId="AD" clId="Web-{2951141A-4A95-C69C-17C3-41B2EFA131D5}" dt="2024-09-18T19:21:58.153" v="663" actId="20577"/>
        <pc:sldMkLst>
          <pc:docMk/>
          <pc:sldMk cId="2941160506" sldId="5629"/>
        </pc:sldMkLst>
      </pc:sldChg>
      <pc:sldChg chg="modSp add replId">
        <pc:chgData name="Ryan, Erica" userId="S::ryan_e@cde.state.co.us::2cbcda9b-16dc-40f4-b0ba-82e204f6e4ca" providerId="AD" clId="Web-{2951141A-4A95-C69C-17C3-41B2EFA131D5}" dt="2024-09-18T19:21:53.231" v="662" actId="20577"/>
        <pc:sldMkLst>
          <pc:docMk/>
          <pc:sldMk cId="3321188641" sldId="5632"/>
        </pc:sldMkLst>
      </pc:sldChg>
    </pc:docChg>
  </pc:docChgLst>
  <pc:docChgLst>
    <pc:chgData name="Wenzel, Brooke" userId="672bf8d3-b15b-4e02-a6d1-39319a0df09b" providerId="ADAL" clId="{71CFFB19-0737-459D-AC49-1811C8AD4018}"/>
    <pc:docChg chg="undo custSel addSld delSld modSld sldOrd">
      <pc:chgData name="Wenzel, Brooke" userId="672bf8d3-b15b-4e02-a6d1-39319a0df09b" providerId="ADAL" clId="{71CFFB19-0737-459D-AC49-1811C8AD4018}" dt="2024-09-19T14:07:10.541" v="560" actId="20577"/>
      <pc:docMkLst>
        <pc:docMk/>
      </pc:docMkLst>
      <pc:sldChg chg="modSp add mod">
        <pc:chgData name="Wenzel, Brooke" userId="672bf8d3-b15b-4e02-a6d1-39319a0df09b" providerId="ADAL" clId="{71CFFB19-0737-459D-AC49-1811C8AD4018}" dt="2024-09-17T22:41:55.568" v="232" actId="1076"/>
        <pc:sldMkLst>
          <pc:docMk/>
          <pc:sldMk cId="1909143253" sldId="3103"/>
        </pc:sldMkLst>
      </pc:sldChg>
      <pc:sldChg chg="addSp modSp mod">
        <pc:chgData name="Wenzel, Brooke" userId="672bf8d3-b15b-4e02-a6d1-39319a0df09b" providerId="ADAL" clId="{71CFFB19-0737-459D-AC49-1811C8AD4018}" dt="2024-09-17T22:43:37.673" v="263" actId="20577"/>
        <pc:sldMkLst>
          <pc:docMk/>
          <pc:sldMk cId="4183919787" sldId="5028"/>
        </pc:sldMkLst>
      </pc:sldChg>
      <pc:sldChg chg="ord">
        <pc:chgData name="Wenzel, Brooke" userId="672bf8d3-b15b-4e02-a6d1-39319a0df09b" providerId="ADAL" clId="{71CFFB19-0737-459D-AC49-1811C8AD4018}" dt="2024-09-17T22:28:23.687" v="59"/>
        <pc:sldMkLst>
          <pc:docMk/>
          <pc:sldMk cId="602901426" sldId="5498"/>
        </pc:sldMkLst>
      </pc:sldChg>
      <pc:sldChg chg="modSp add del mod">
        <pc:chgData name="Wenzel, Brooke" userId="672bf8d3-b15b-4e02-a6d1-39319a0df09b" providerId="ADAL" clId="{71CFFB19-0737-459D-AC49-1811C8AD4018}" dt="2024-09-18T19:37:40.779" v="265" actId="47"/>
        <pc:sldMkLst>
          <pc:docMk/>
          <pc:sldMk cId="3278168391" sldId="5512"/>
        </pc:sldMkLst>
      </pc:sldChg>
      <pc:sldChg chg="modSp mod">
        <pc:chgData name="Wenzel, Brooke" userId="672bf8d3-b15b-4e02-a6d1-39319a0df09b" providerId="ADAL" clId="{71CFFB19-0737-459D-AC49-1811C8AD4018}" dt="2024-09-17T22:42:41.293" v="248" actId="20577"/>
        <pc:sldMkLst>
          <pc:docMk/>
          <pc:sldMk cId="573740307" sldId="5538"/>
        </pc:sldMkLst>
      </pc:sldChg>
      <pc:sldChg chg="modSp mod">
        <pc:chgData name="Wenzel, Brooke" userId="672bf8d3-b15b-4e02-a6d1-39319a0df09b" providerId="ADAL" clId="{71CFFB19-0737-459D-AC49-1811C8AD4018}" dt="2024-09-17T22:21:46.705" v="49" actId="27636"/>
        <pc:sldMkLst>
          <pc:docMk/>
          <pc:sldMk cId="936857245" sldId="5587"/>
        </pc:sldMkLst>
      </pc:sldChg>
      <pc:sldChg chg="del">
        <pc:chgData name="Wenzel, Brooke" userId="672bf8d3-b15b-4e02-a6d1-39319a0df09b" providerId="ADAL" clId="{71CFFB19-0737-459D-AC49-1811C8AD4018}" dt="2024-09-17T22:38:02.418" v="223" actId="47"/>
        <pc:sldMkLst>
          <pc:docMk/>
          <pc:sldMk cId="1730343134" sldId="5592"/>
        </pc:sldMkLst>
      </pc:sldChg>
      <pc:sldChg chg="del">
        <pc:chgData name="Wenzel, Brooke" userId="672bf8d3-b15b-4e02-a6d1-39319a0df09b" providerId="ADAL" clId="{71CFFB19-0737-459D-AC49-1811C8AD4018}" dt="2024-09-17T22:21:27.600" v="4" actId="47"/>
        <pc:sldMkLst>
          <pc:docMk/>
          <pc:sldMk cId="2200963915" sldId="5593"/>
        </pc:sldMkLst>
      </pc:sldChg>
      <pc:sldChg chg="modSp mod">
        <pc:chgData name="Wenzel, Brooke" userId="672bf8d3-b15b-4e02-a6d1-39319a0df09b" providerId="ADAL" clId="{71CFFB19-0737-459D-AC49-1811C8AD4018}" dt="2024-09-19T14:07:10.541" v="560" actId="20577"/>
        <pc:sldMkLst>
          <pc:docMk/>
          <pc:sldMk cId="2941160506" sldId="5629"/>
        </pc:sldMkLst>
      </pc:sldChg>
      <pc:sldChg chg="modSp mod">
        <pc:chgData name="Wenzel, Brooke" userId="672bf8d3-b15b-4e02-a6d1-39319a0df09b" providerId="ADAL" clId="{71CFFB19-0737-459D-AC49-1811C8AD4018}" dt="2024-09-19T14:05:58.017" v="495" actId="20577"/>
        <pc:sldMkLst>
          <pc:docMk/>
          <pc:sldMk cId="3321188641" sldId="5632"/>
        </pc:sldMkLst>
      </pc:sldChg>
    </pc:docChg>
  </pc:docChgLst>
  <pc:docChgLst>
    <pc:chgData name="Slutzky, Collin" userId="S::slutzky_c@cde.state.co.us::21f7fb5c-490d-42a4-8741-4ce78a53b03a" providerId="AD" clId="Web-{BB1DBD1D-0A01-6CF0-04B6-C3EBB4DD6B06}"/>
    <pc:docChg chg="modSld">
      <pc:chgData name="Slutzky, Collin" userId="S::slutzky_c@cde.state.co.us::21f7fb5c-490d-42a4-8741-4ce78a53b03a" providerId="AD" clId="Web-{BB1DBD1D-0A01-6CF0-04B6-C3EBB4DD6B06}" dt="2024-08-21T22:36:56.910" v="0"/>
      <pc:docMkLst>
        <pc:docMk/>
      </pc:docMkLst>
      <pc:sldChg chg="addSp modSp">
        <pc:chgData name="Slutzky, Collin" userId="S::slutzky_c@cde.state.co.us::21f7fb5c-490d-42a4-8741-4ce78a53b03a" providerId="AD" clId="Web-{BB1DBD1D-0A01-6CF0-04B6-C3EBB4DD6B06}" dt="2024-08-21T22:36:56.910" v="0"/>
        <pc:sldMkLst>
          <pc:docMk/>
          <pc:sldMk cId="1684126465" sldId="5505"/>
        </pc:sldMkLst>
      </pc:sldChg>
    </pc:docChg>
  </pc:docChgLst>
  <pc:docChgLst>
    <pc:chgData name="Hoffman, Peter" userId="673cee94-26bd-4c2a-ab82-1b3669e2f049" providerId="ADAL" clId="{D984F346-6CEF-497D-AB94-05D649B65E6C}"/>
    <pc:docChg chg="custSel addSld delSld modSld">
      <pc:chgData name="Hoffman, Peter" userId="673cee94-26bd-4c2a-ab82-1b3669e2f049" providerId="ADAL" clId="{D984F346-6CEF-497D-AB94-05D649B65E6C}" dt="2024-08-14T18:25:00.436" v="5" actId="13244"/>
      <pc:docMkLst>
        <pc:docMk/>
      </pc:docMkLst>
      <pc:sldChg chg="add">
        <pc:chgData name="Hoffman, Peter" userId="673cee94-26bd-4c2a-ab82-1b3669e2f049" providerId="ADAL" clId="{D984F346-6CEF-497D-AB94-05D649B65E6C}" dt="2024-08-14T18:24:13.432" v="0"/>
        <pc:sldMkLst>
          <pc:docMk/>
          <pc:sldMk cId="1991320786" sldId="4834"/>
        </pc:sldMkLst>
      </pc:sldChg>
      <pc:sldChg chg="add">
        <pc:chgData name="Hoffman, Peter" userId="673cee94-26bd-4c2a-ab82-1b3669e2f049" providerId="ADAL" clId="{D984F346-6CEF-497D-AB94-05D649B65E6C}" dt="2024-08-14T18:24:13.432" v="0"/>
        <pc:sldMkLst>
          <pc:docMk/>
          <pc:sldMk cId="2340443948" sldId="5385"/>
        </pc:sldMkLst>
      </pc:sldChg>
      <pc:sldChg chg="add">
        <pc:chgData name="Hoffman, Peter" userId="673cee94-26bd-4c2a-ab82-1b3669e2f049" providerId="ADAL" clId="{D984F346-6CEF-497D-AB94-05D649B65E6C}" dt="2024-08-14T18:24:13.432" v="0"/>
        <pc:sldMkLst>
          <pc:docMk/>
          <pc:sldMk cId="1775796373" sldId="5395"/>
        </pc:sldMkLst>
      </pc:sldChg>
      <pc:sldChg chg="del">
        <pc:chgData name="Hoffman, Peter" userId="673cee94-26bd-4c2a-ab82-1b3669e2f049" providerId="ADAL" clId="{D984F346-6CEF-497D-AB94-05D649B65E6C}" dt="2024-08-14T18:24:17.717" v="2" actId="2696"/>
        <pc:sldMkLst>
          <pc:docMk/>
          <pc:sldMk cId="1262648449" sldId="5455"/>
        </pc:sldMkLst>
      </pc:sldChg>
      <pc:sldChg chg="modSp add mod">
        <pc:chgData name="Hoffman, Peter" userId="673cee94-26bd-4c2a-ab82-1b3669e2f049" providerId="ADAL" clId="{D984F346-6CEF-497D-AB94-05D649B65E6C}" dt="2024-08-14T18:25:00.436" v="5" actId="13244"/>
        <pc:sldMkLst>
          <pc:docMk/>
          <pc:sldMk cId="1896735902" sldId="5469"/>
        </pc:sldMkLst>
      </pc:sldChg>
      <pc:sldChg chg="del">
        <pc:chgData name="Hoffman, Peter" userId="673cee94-26bd-4c2a-ab82-1b3669e2f049" providerId="ADAL" clId="{D984F346-6CEF-497D-AB94-05D649B65E6C}" dt="2024-08-14T18:24:17.717" v="2" actId="2696"/>
        <pc:sldMkLst>
          <pc:docMk/>
          <pc:sldMk cId="2348164026" sldId="5474"/>
        </pc:sldMkLst>
      </pc:sldChg>
      <pc:sldChg chg="modSp mod">
        <pc:chgData name="Hoffman, Peter" userId="673cee94-26bd-4c2a-ab82-1b3669e2f049" providerId="ADAL" clId="{D984F346-6CEF-497D-AB94-05D649B65E6C}" dt="2024-08-14T18:24:13.578" v="1" actId="27636"/>
        <pc:sldMkLst>
          <pc:docMk/>
          <pc:sldMk cId="3757558483" sldId="5547"/>
        </pc:sldMkLst>
      </pc:sldChg>
    </pc:docChg>
  </pc:docChgLst>
  <pc:docChgLst>
    <pc:chgData name="McRee, Rebecca" userId="S::mcree_r@cde.state.co.us::3a10fa13-9d60-4c0b-b361-471945732c34" providerId="AD" clId="Web-{22976FBA-EE7E-98C6-02DE-2E6740CAF711}"/>
    <pc:docChg chg="addSld delSld modSld sldOrd">
      <pc:chgData name="McRee, Rebecca" userId="S::mcree_r@cde.state.co.us::3a10fa13-9d60-4c0b-b361-471945732c34" providerId="AD" clId="Web-{22976FBA-EE7E-98C6-02DE-2E6740CAF711}" dt="2024-08-28T18:31:10.110" v="1675"/>
      <pc:docMkLst>
        <pc:docMk/>
      </pc:docMkLst>
      <pc:sldChg chg="del ord">
        <pc:chgData name="McRee, Rebecca" userId="S::mcree_r@cde.state.co.us::3a10fa13-9d60-4c0b-b361-471945732c34" providerId="AD" clId="Web-{22976FBA-EE7E-98C6-02DE-2E6740CAF711}" dt="2024-08-28T18:15:24.389" v="740"/>
        <pc:sldMkLst>
          <pc:docMk/>
          <pc:sldMk cId="3238901035" sldId="5542"/>
        </pc:sldMkLst>
      </pc:sldChg>
      <pc:sldChg chg="modSp ord">
        <pc:chgData name="McRee, Rebecca" userId="S::mcree_r@cde.state.co.us::3a10fa13-9d60-4c0b-b361-471945732c34" providerId="AD" clId="Web-{22976FBA-EE7E-98C6-02DE-2E6740CAF711}" dt="2024-08-28T18:15:22.608" v="739" actId="20577"/>
        <pc:sldMkLst>
          <pc:docMk/>
          <pc:sldMk cId="735598476" sldId="5543"/>
        </pc:sldMkLst>
      </pc:sldChg>
      <pc:sldChg chg="ord">
        <pc:chgData name="McRee, Rebecca" userId="S::mcree_r@cde.state.co.us::3a10fa13-9d60-4c0b-b361-471945732c34" providerId="AD" clId="Web-{22976FBA-EE7E-98C6-02DE-2E6740CAF711}" dt="2024-08-28T18:09:59.290" v="630"/>
        <pc:sldMkLst>
          <pc:docMk/>
          <pc:sldMk cId="3863354747" sldId="5544"/>
        </pc:sldMkLst>
      </pc:sldChg>
      <pc:sldChg chg="modSp new">
        <pc:chgData name="McRee, Rebecca" userId="S::mcree_r@cde.state.co.us::3a10fa13-9d60-4c0b-b361-471945732c34" providerId="AD" clId="Web-{22976FBA-EE7E-98C6-02DE-2E6740CAF711}" dt="2024-08-28T18:17:28.626" v="897" actId="20577"/>
        <pc:sldMkLst>
          <pc:docMk/>
          <pc:sldMk cId="232252085" sldId="5563"/>
        </pc:sldMkLst>
      </pc:sldChg>
      <pc:sldChg chg="addSp delSp modSp new">
        <pc:chgData name="McRee, Rebecca" userId="S::mcree_r@cde.state.co.us::3a10fa13-9d60-4c0b-b361-471945732c34" providerId="AD" clId="Web-{22976FBA-EE7E-98C6-02DE-2E6740CAF711}" dt="2024-08-28T18:23:08.914" v="1167"/>
        <pc:sldMkLst>
          <pc:docMk/>
          <pc:sldMk cId="1189657152" sldId="5564"/>
        </pc:sldMkLst>
      </pc:sldChg>
      <pc:sldChg chg="addSp delSp modSp new add del">
        <pc:chgData name="McRee, Rebecca" userId="S::mcree_r@cde.state.co.us::3a10fa13-9d60-4c0b-b361-471945732c34" providerId="AD" clId="Web-{22976FBA-EE7E-98C6-02DE-2E6740CAF711}" dt="2024-08-28T18:24:21.056" v="1172"/>
        <pc:sldMkLst>
          <pc:docMk/>
          <pc:sldMk cId="808714077" sldId="5565"/>
        </pc:sldMkLst>
      </pc:sldChg>
      <pc:sldChg chg="addSp delSp modSp new">
        <pc:chgData name="McRee, Rebecca" userId="S::mcree_r@cde.state.co.us::3a10fa13-9d60-4c0b-b361-471945732c34" providerId="AD" clId="Web-{22976FBA-EE7E-98C6-02DE-2E6740CAF711}" dt="2024-08-28T18:29:48.280" v="1674" actId="20577"/>
        <pc:sldMkLst>
          <pc:docMk/>
          <pc:sldMk cId="2937112473" sldId="5565"/>
        </pc:sldMkLst>
      </pc:sldChg>
      <pc:sldChg chg="new del">
        <pc:chgData name="McRee, Rebecca" userId="S::mcree_r@cde.state.co.us::3a10fa13-9d60-4c0b-b361-471945732c34" providerId="AD" clId="Web-{22976FBA-EE7E-98C6-02DE-2E6740CAF711}" dt="2024-08-28T18:31:10.110" v="1675"/>
        <pc:sldMkLst>
          <pc:docMk/>
          <pc:sldMk cId="680920630" sldId="5566"/>
        </pc:sldMkLst>
      </pc:sldChg>
      <pc:sldChg chg="new del">
        <pc:chgData name="McRee, Rebecca" userId="S::mcree_r@cde.state.co.us::3a10fa13-9d60-4c0b-b361-471945732c34" providerId="AD" clId="Web-{22976FBA-EE7E-98C6-02DE-2E6740CAF711}" dt="2024-08-28T18:24:18.696" v="1171"/>
        <pc:sldMkLst>
          <pc:docMk/>
          <pc:sldMk cId="3441200084" sldId="5566"/>
        </pc:sldMkLst>
      </pc:sldChg>
    </pc:docChg>
  </pc:docChgLst>
  <pc:docChgLst>
    <pc:chgData name="Rhodes, Tara" userId="S::rhodes_t@cde.state.co.us::566307b0-1e17-4826-87e1-0feb85a922f2" providerId="AD" clId="Web-{2352B585-06B1-319B-9444-A1AA035EDDB0}"/>
    <pc:docChg chg="modSld">
      <pc:chgData name="Rhodes, Tara" userId="S::rhodes_t@cde.state.co.us::566307b0-1e17-4826-87e1-0feb85a922f2" providerId="AD" clId="Web-{2352B585-06B1-319B-9444-A1AA035EDDB0}" dt="2024-07-18T12:17:11.456" v="89" actId="20577"/>
      <pc:docMkLst>
        <pc:docMk/>
      </pc:docMkLst>
      <pc:sldChg chg="modSp">
        <pc:chgData name="Rhodes, Tara" userId="S::rhodes_t@cde.state.co.us::566307b0-1e17-4826-87e1-0feb85a922f2" providerId="AD" clId="Web-{2352B585-06B1-319B-9444-A1AA035EDDB0}" dt="2024-07-18T12:13:31.545" v="22" actId="20577"/>
        <pc:sldMkLst>
          <pc:docMk/>
          <pc:sldMk cId="2025537005" sldId="5515"/>
        </pc:sldMkLst>
      </pc:sldChg>
      <pc:sldChg chg="modSp">
        <pc:chgData name="Rhodes, Tara" userId="S::rhodes_t@cde.state.co.us::566307b0-1e17-4826-87e1-0feb85a922f2" providerId="AD" clId="Web-{2352B585-06B1-319B-9444-A1AA035EDDB0}" dt="2024-07-18T12:17:11.456" v="89" actId="20577"/>
        <pc:sldMkLst>
          <pc:docMk/>
          <pc:sldMk cId="2423109446" sldId="5516"/>
        </pc:sldMkLst>
      </pc:sldChg>
    </pc:docChg>
  </pc:docChgLst>
  <pc:docChgLst>
    <pc:chgData name="Gudka, Dawna" userId="823cceae-331b-41d6-9a63-34ad6d1db55c" providerId="ADAL" clId="{EB43833B-92F3-444C-AA27-D68DCB43D72B}"/>
    <pc:docChg chg="undo custSel modSld">
      <pc:chgData name="Gudka, Dawna" userId="823cceae-331b-41d6-9a63-34ad6d1db55c" providerId="ADAL" clId="{EB43833B-92F3-444C-AA27-D68DCB43D72B}" dt="2024-10-30T23:15:42.721" v="137" actId="6549"/>
      <pc:docMkLst>
        <pc:docMk/>
      </pc:docMkLst>
      <pc:sldChg chg="modSp mod">
        <pc:chgData name="Gudka, Dawna" userId="823cceae-331b-41d6-9a63-34ad6d1db55c" providerId="ADAL" clId="{EB43833B-92F3-444C-AA27-D68DCB43D72B}" dt="2024-10-30T23:15:42.721" v="137" actId="6549"/>
        <pc:sldMkLst>
          <pc:docMk/>
          <pc:sldMk cId="1037917088" sldId="5098"/>
        </pc:sldMkLst>
        <pc:graphicFrameChg chg="modGraphic">
          <ac:chgData name="Gudka, Dawna" userId="823cceae-331b-41d6-9a63-34ad6d1db55c" providerId="ADAL" clId="{EB43833B-92F3-444C-AA27-D68DCB43D72B}" dt="2024-10-30T23:15:42.721" v="137" actId="6549"/>
          <ac:graphicFrameMkLst>
            <pc:docMk/>
            <pc:sldMk cId="1037917088" sldId="5098"/>
            <ac:graphicFrameMk id="5" creationId="{5E4612F7-68C6-57CA-E918-38EF641F73CF}"/>
          </ac:graphicFrameMkLst>
        </pc:graphicFrameChg>
      </pc:sldChg>
    </pc:docChg>
  </pc:docChgLst>
  <pc:docChgLst>
    <pc:chgData name="Hoffman, Peter" userId="673cee94-26bd-4c2a-ab82-1b3669e2f049" providerId="ADAL" clId="{893624F3-D000-4EBD-8448-2DA8094FC31F}"/>
    <pc:docChg chg="undo custSel modSld">
      <pc:chgData name="Hoffman, Peter" userId="673cee94-26bd-4c2a-ab82-1b3669e2f049" providerId="ADAL" clId="{893624F3-D000-4EBD-8448-2DA8094FC31F}" dt="2024-08-22T14:37:16.998" v="12" actId="20577"/>
      <pc:docMkLst>
        <pc:docMk/>
      </pc:docMkLst>
    </pc:docChg>
  </pc:docChgLst>
  <pc:docChgLst>
    <pc:chgData name="Rhodes, Tara" userId="S::rhodes_t@cde.state.co.us::566307b0-1e17-4826-87e1-0feb85a922f2" providerId="AD" clId="Web-{20D2B1E4-1B5C-0675-7341-A1F4E8AF3447}"/>
    <pc:docChg chg="modSld">
      <pc:chgData name="Rhodes, Tara" userId="S::rhodes_t@cde.state.co.us::566307b0-1e17-4826-87e1-0feb85a922f2" providerId="AD" clId="Web-{20D2B1E4-1B5C-0675-7341-A1F4E8AF3447}" dt="2024-10-02T21:23:22.358" v="25" actId="20577"/>
      <pc:docMkLst>
        <pc:docMk/>
      </pc:docMkLst>
    </pc:docChg>
  </pc:docChgLst>
  <pc:docChgLst>
    <pc:chgData name="Ward, Reagan" userId="27291eb4-8241-4961-9e69-8c66e34cc5b0" providerId="ADAL" clId="{A270C287-BD43-422A-A84D-A153115815F0}"/>
    <pc:docChg chg="custSel modSld">
      <pc:chgData name="Ward, Reagan" userId="27291eb4-8241-4961-9e69-8c66e34cc5b0" providerId="ADAL" clId="{A270C287-BD43-422A-A84D-A153115815F0}" dt="2024-10-30T19:01:05.122" v="101" actId="20577"/>
      <pc:docMkLst>
        <pc:docMk/>
      </pc:docMkLst>
      <pc:sldChg chg="modSp mod">
        <pc:chgData name="Ward, Reagan" userId="27291eb4-8241-4961-9e69-8c66e34cc5b0" providerId="ADAL" clId="{A270C287-BD43-422A-A84D-A153115815F0}" dt="2024-10-30T19:00:10.015" v="84" actId="20577"/>
        <pc:sldMkLst>
          <pc:docMk/>
          <pc:sldMk cId="1037917088" sldId="5098"/>
        </pc:sldMkLst>
        <pc:graphicFrameChg chg="mod modGraphic">
          <ac:chgData name="Ward, Reagan" userId="27291eb4-8241-4961-9e69-8c66e34cc5b0" providerId="ADAL" clId="{A270C287-BD43-422A-A84D-A153115815F0}" dt="2024-10-30T19:00:10.015" v="84" actId="20577"/>
          <ac:graphicFrameMkLst>
            <pc:docMk/>
            <pc:sldMk cId="1037917088" sldId="5098"/>
            <ac:graphicFrameMk id="5" creationId="{5E4612F7-68C6-57CA-E918-38EF641F73CF}"/>
          </ac:graphicFrameMkLst>
        </pc:graphicFrameChg>
      </pc:sldChg>
      <pc:sldChg chg="addSp modSp mod modClrScheme chgLayout">
        <pc:chgData name="Ward, Reagan" userId="27291eb4-8241-4961-9e69-8c66e34cc5b0" providerId="ADAL" clId="{A270C287-BD43-422A-A84D-A153115815F0}" dt="2024-10-30T19:01:05.122" v="101" actId="20577"/>
        <pc:sldMkLst>
          <pc:docMk/>
          <pc:sldMk cId="1720555448" sldId="5312"/>
        </pc:sldMkLst>
        <pc:spChg chg="mod ord">
          <ac:chgData name="Ward, Reagan" userId="27291eb4-8241-4961-9e69-8c66e34cc5b0" providerId="ADAL" clId="{A270C287-BD43-422A-A84D-A153115815F0}" dt="2024-10-30T19:01:01.291" v="85" actId="700"/>
          <ac:spMkLst>
            <pc:docMk/>
            <pc:sldMk cId="1720555448" sldId="5312"/>
            <ac:spMk id="6" creationId="{339FA104-24D3-8CCC-B083-194D72627DC4}"/>
          </ac:spMkLst>
        </pc:spChg>
      </pc:sldChg>
    </pc:docChg>
  </pc:docChgLst>
  <pc:docChgLst>
    <pc:chgData name="Severson, Annette" userId="199f3c28-b733-4b36-8b0e-b7eb6984ff94" providerId="ADAL" clId="{7C1B2570-B4E6-4047-9130-879D5BB9CFDC}"/>
    <pc:docChg chg="undo custSel addSld modSld">
      <pc:chgData name="Severson, Annette" userId="199f3c28-b733-4b36-8b0e-b7eb6984ff94" providerId="ADAL" clId="{7C1B2570-B4E6-4047-9130-879D5BB9CFDC}" dt="2024-11-20T18:44:01.357" v="40" actId="14100"/>
      <pc:docMkLst>
        <pc:docMk/>
      </pc:docMkLst>
      <pc:sldChg chg="modSp add mod">
        <pc:chgData name="Severson, Annette" userId="199f3c28-b733-4b36-8b0e-b7eb6984ff94" providerId="ADAL" clId="{7C1B2570-B4E6-4047-9130-879D5BB9CFDC}" dt="2024-11-20T18:44:01.357" v="40" actId="14100"/>
        <pc:sldMkLst>
          <pc:docMk/>
          <pc:sldMk cId="3771905201" sldId="4955"/>
        </pc:sldMkLst>
      </pc:sldChg>
      <pc:sldChg chg="add">
        <pc:chgData name="Severson, Annette" userId="199f3c28-b733-4b36-8b0e-b7eb6984ff94" providerId="ADAL" clId="{7C1B2570-B4E6-4047-9130-879D5BB9CFDC}" dt="2024-11-20T18:41:57.104" v="0"/>
        <pc:sldMkLst>
          <pc:docMk/>
          <pc:sldMk cId="1720555448" sldId="5312"/>
        </pc:sldMkLst>
      </pc:sldChg>
      <pc:sldChg chg="add">
        <pc:chgData name="Severson, Annette" userId="199f3c28-b733-4b36-8b0e-b7eb6984ff94" providerId="ADAL" clId="{7C1B2570-B4E6-4047-9130-879D5BB9CFDC}" dt="2024-11-20T18:41:57.104" v="0"/>
        <pc:sldMkLst>
          <pc:docMk/>
          <pc:sldMk cId="168519829" sldId="5589"/>
        </pc:sldMkLst>
      </pc:sldChg>
    </pc:docChg>
  </pc:docChgLst>
  <pc:docChgLst>
    <pc:chgData name="Wenzel, Brooke" userId="672bf8d3-b15b-4e02-a6d1-39319a0df09b" providerId="ADAL" clId="{1FD400A5-181E-4595-8B50-6DA45FBCBF15}"/>
    <pc:docChg chg="undo custSel addSld delSld modSld">
      <pc:chgData name="Wenzel, Brooke" userId="672bf8d3-b15b-4e02-a6d1-39319a0df09b" providerId="ADAL" clId="{1FD400A5-181E-4595-8B50-6DA45FBCBF15}" dt="2024-07-31T14:52:04.551" v="235" actId="20577"/>
      <pc:docMkLst>
        <pc:docMk/>
      </pc:docMkLst>
      <pc:sldChg chg="add del">
        <pc:chgData name="Wenzel, Brooke" userId="672bf8d3-b15b-4e02-a6d1-39319a0df09b" providerId="ADAL" clId="{1FD400A5-181E-4595-8B50-6DA45FBCBF15}" dt="2024-07-31T12:33:37.780" v="100" actId="47"/>
        <pc:sldMkLst>
          <pc:docMk/>
          <pc:sldMk cId="505567868" sldId="2340"/>
        </pc:sldMkLst>
      </pc:sldChg>
      <pc:sldChg chg="add del">
        <pc:chgData name="Wenzel, Brooke" userId="672bf8d3-b15b-4e02-a6d1-39319a0df09b" providerId="ADAL" clId="{1FD400A5-181E-4595-8B50-6DA45FBCBF15}" dt="2024-07-31T12:33:37.780" v="100" actId="47"/>
        <pc:sldMkLst>
          <pc:docMk/>
          <pc:sldMk cId="2061204550" sldId="5406"/>
        </pc:sldMkLst>
      </pc:sldChg>
      <pc:sldChg chg="add del">
        <pc:chgData name="Wenzel, Brooke" userId="672bf8d3-b15b-4e02-a6d1-39319a0df09b" providerId="ADAL" clId="{1FD400A5-181E-4595-8B50-6DA45FBCBF15}" dt="2024-07-31T12:33:37.780" v="100" actId="47"/>
        <pc:sldMkLst>
          <pc:docMk/>
          <pc:sldMk cId="4088682641" sldId="5410"/>
        </pc:sldMkLst>
      </pc:sldChg>
      <pc:sldChg chg="modSp mod">
        <pc:chgData name="Wenzel, Brooke" userId="672bf8d3-b15b-4e02-a6d1-39319a0df09b" providerId="ADAL" clId="{1FD400A5-181E-4595-8B50-6DA45FBCBF15}" dt="2024-07-31T12:32:50.794" v="97" actId="6549"/>
        <pc:sldMkLst>
          <pc:docMk/>
          <pc:sldMk cId="26054774" sldId="5413"/>
        </pc:sldMkLst>
      </pc:sldChg>
      <pc:sldChg chg="add del">
        <pc:chgData name="Wenzel, Brooke" userId="672bf8d3-b15b-4e02-a6d1-39319a0df09b" providerId="ADAL" clId="{1FD400A5-181E-4595-8B50-6DA45FBCBF15}" dt="2024-07-31T12:33:37.780" v="100" actId="47"/>
        <pc:sldMkLst>
          <pc:docMk/>
          <pc:sldMk cId="1052820159" sldId="5451"/>
        </pc:sldMkLst>
      </pc:sldChg>
      <pc:sldChg chg="add del">
        <pc:chgData name="Wenzel, Brooke" userId="672bf8d3-b15b-4e02-a6d1-39319a0df09b" providerId="ADAL" clId="{1FD400A5-181E-4595-8B50-6DA45FBCBF15}" dt="2024-07-31T12:33:37.780" v="100" actId="47"/>
        <pc:sldMkLst>
          <pc:docMk/>
          <pc:sldMk cId="1262648449" sldId="5455"/>
        </pc:sldMkLst>
      </pc:sldChg>
      <pc:sldChg chg="add del">
        <pc:chgData name="Wenzel, Brooke" userId="672bf8d3-b15b-4e02-a6d1-39319a0df09b" providerId="ADAL" clId="{1FD400A5-181E-4595-8B50-6DA45FBCBF15}" dt="2024-07-31T12:33:37.780" v="100" actId="47"/>
        <pc:sldMkLst>
          <pc:docMk/>
          <pc:sldMk cId="2348164026" sldId="5474"/>
        </pc:sldMkLst>
      </pc:sldChg>
      <pc:sldChg chg="modSp add del mod">
        <pc:chgData name="Wenzel, Brooke" userId="672bf8d3-b15b-4e02-a6d1-39319a0df09b" providerId="ADAL" clId="{1FD400A5-181E-4595-8B50-6DA45FBCBF15}" dt="2024-07-31T12:33:37.780" v="100" actId="47"/>
        <pc:sldMkLst>
          <pc:docMk/>
          <pc:sldMk cId="2153011688" sldId="5484"/>
        </pc:sldMkLst>
      </pc:sldChg>
      <pc:sldChg chg="add del">
        <pc:chgData name="Wenzel, Brooke" userId="672bf8d3-b15b-4e02-a6d1-39319a0df09b" providerId="ADAL" clId="{1FD400A5-181E-4595-8B50-6DA45FBCBF15}" dt="2024-07-31T12:33:37.780" v="100" actId="47"/>
        <pc:sldMkLst>
          <pc:docMk/>
          <pc:sldMk cId="3475955931" sldId="5513"/>
        </pc:sldMkLst>
      </pc:sldChg>
      <pc:sldChg chg="add del">
        <pc:chgData name="Wenzel, Brooke" userId="672bf8d3-b15b-4e02-a6d1-39319a0df09b" providerId="ADAL" clId="{1FD400A5-181E-4595-8B50-6DA45FBCBF15}" dt="2024-07-31T12:33:37.780" v="100" actId="47"/>
        <pc:sldMkLst>
          <pc:docMk/>
          <pc:sldMk cId="3595776090" sldId="5514"/>
        </pc:sldMkLst>
      </pc:sldChg>
      <pc:sldChg chg="modSp mod">
        <pc:chgData name="Wenzel, Brooke" userId="672bf8d3-b15b-4e02-a6d1-39319a0df09b" providerId="ADAL" clId="{1FD400A5-181E-4595-8B50-6DA45FBCBF15}" dt="2024-07-31T12:32:36.933" v="94" actId="27636"/>
        <pc:sldMkLst>
          <pc:docMk/>
          <pc:sldMk cId="1218041085" sldId="5519"/>
        </pc:sldMkLst>
      </pc:sldChg>
      <pc:sldChg chg="add del">
        <pc:chgData name="Wenzel, Brooke" userId="672bf8d3-b15b-4e02-a6d1-39319a0df09b" providerId="ADAL" clId="{1FD400A5-181E-4595-8B50-6DA45FBCBF15}" dt="2024-07-31T12:33:37.780" v="100" actId="47"/>
        <pc:sldMkLst>
          <pc:docMk/>
          <pc:sldMk cId="644629451" sldId="5521"/>
        </pc:sldMkLst>
      </pc:sldChg>
      <pc:sldChg chg="add del">
        <pc:chgData name="Wenzel, Brooke" userId="672bf8d3-b15b-4e02-a6d1-39319a0df09b" providerId="ADAL" clId="{1FD400A5-181E-4595-8B50-6DA45FBCBF15}" dt="2024-07-31T12:33:37.780" v="100" actId="47"/>
        <pc:sldMkLst>
          <pc:docMk/>
          <pc:sldMk cId="1306306202" sldId="5522"/>
        </pc:sldMkLst>
      </pc:sldChg>
    </pc:docChg>
  </pc:docChgLst>
  <pc:docChgLst>
    <pc:chgData name="Gudka, Dawna" userId="823cceae-331b-41d6-9a63-34ad6d1db55c" providerId="ADAL" clId="{8997A564-3E2E-408E-B60A-2776AF13D4D5}"/>
    <pc:docChg chg="undo custSel delSld modSld sldOrd">
      <pc:chgData name="Gudka, Dawna" userId="823cceae-331b-41d6-9a63-34ad6d1db55c" providerId="ADAL" clId="{8997A564-3E2E-408E-B60A-2776AF13D4D5}" dt="2024-11-14T14:52:44.162" v="2419" actId="20577"/>
      <pc:docMkLst>
        <pc:docMk/>
      </pc:docMkLst>
      <pc:sldChg chg="modSp mod">
        <pc:chgData name="Gudka, Dawna" userId="823cceae-331b-41d6-9a63-34ad6d1db55c" providerId="ADAL" clId="{8997A564-3E2E-408E-B60A-2776AF13D4D5}" dt="2024-11-14T14:10:06.401" v="1652" actId="20577"/>
        <pc:sldMkLst>
          <pc:docMk/>
          <pc:sldMk cId="2447032231" sldId="325"/>
        </pc:sldMkLst>
      </pc:sldChg>
      <pc:sldChg chg="del">
        <pc:chgData name="Gudka, Dawna" userId="823cceae-331b-41d6-9a63-34ad6d1db55c" providerId="ADAL" clId="{8997A564-3E2E-408E-B60A-2776AF13D4D5}" dt="2024-11-12T16:03:40.820" v="1195" actId="2696"/>
        <pc:sldMkLst>
          <pc:docMk/>
          <pc:sldMk cId="1546650072" sldId="4525"/>
        </pc:sldMkLst>
      </pc:sldChg>
      <pc:sldChg chg="del">
        <pc:chgData name="Gudka, Dawna" userId="823cceae-331b-41d6-9a63-34ad6d1db55c" providerId="ADAL" clId="{8997A564-3E2E-408E-B60A-2776AF13D4D5}" dt="2024-11-12T16:03:40.820" v="1195" actId="2696"/>
        <pc:sldMkLst>
          <pc:docMk/>
          <pc:sldMk cId="3771905201" sldId="4955"/>
        </pc:sldMkLst>
      </pc:sldChg>
      <pc:sldChg chg="del">
        <pc:chgData name="Gudka, Dawna" userId="823cceae-331b-41d6-9a63-34ad6d1db55c" providerId="ADAL" clId="{8997A564-3E2E-408E-B60A-2776AF13D4D5}" dt="2024-11-12T16:03:40.820" v="1195" actId="2696"/>
        <pc:sldMkLst>
          <pc:docMk/>
          <pc:sldMk cId="1720555448" sldId="5312"/>
        </pc:sldMkLst>
      </pc:sldChg>
      <pc:sldChg chg="del">
        <pc:chgData name="Gudka, Dawna" userId="823cceae-331b-41d6-9a63-34ad6d1db55c" providerId="ADAL" clId="{8997A564-3E2E-408E-B60A-2776AF13D4D5}" dt="2024-11-12T16:03:40.820" v="1195" actId="2696"/>
        <pc:sldMkLst>
          <pc:docMk/>
          <pc:sldMk cId="1135109802" sldId="5313"/>
        </pc:sldMkLst>
      </pc:sldChg>
      <pc:sldChg chg="del">
        <pc:chgData name="Gudka, Dawna" userId="823cceae-331b-41d6-9a63-34ad6d1db55c" providerId="ADAL" clId="{8997A564-3E2E-408E-B60A-2776AF13D4D5}" dt="2024-11-12T16:03:40.820" v="1195" actId="2696"/>
        <pc:sldMkLst>
          <pc:docMk/>
          <pc:sldMk cId="168519829" sldId="5589"/>
        </pc:sldMkLst>
      </pc:sldChg>
      <pc:sldChg chg="del">
        <pc:chgData name="Gudka, Dawna" userId="823cceae-331b-41d6-9a63-34ad6d1db55c" providerId="ADAL" clId="{8997A564-3E2E-408E-B60A-2776AF13D4D5}" dt="2024-11-12T16:03:40.820" v="1195" actId="2696"/>
        <pc:sldMkLst>
          <pc:docMk/>
          <pc:sldMk cId="1125029257" sldId="5590"/>
        </pc:sldMkLst>
      </pc:sldChg>
      <pc:sldChg chg="del">
        <pc:chgData name="Gudka, Dawna" userId="823cceae-331b-41d6-9a63-34ad6d1db55c" providerId="ADAL" clId="{8997A564-3E2E-408E-B60A-2776AF13D4D5}" dt="2024-11-12T16:03:40.820" v="1195" actId="2696"/>
        <pc:sldMkLst>
          <pc:docMk/>
          <pc:sldMk cId="3805491149" sldId="5591"/>
        </pc:sldMkLst>
      </pc:sldChg>
      <pc:sldChg chg="del">
        <pc:chgData name="Gudka, Dawna" userId="823cceae-331b-41d6-9a63-34ad6d1db55c" providerId="ADAL" clId="{8997A564-3E2E-408E-B60A-2776AF13D4D5}" dt="2024-11-12T16:02:35.670" v="1194" actId="2696"/>
        <pc:sldMkLst>
          <pc:docMk/>
          <pc:sldMk cId="1434292746" sldId="5694"/>
        </pc:sldMkLst>
      </pc:sldChg>
      <pc:sldChg chg="del">
        <pc:chgData name="Gudka, Dawna" userId="823cceae-331b-41d6-9a63-34ad6d1db55c" providerId="ADAL" clId="{8997A564-3E2E-408E-B60A-2776AF13D4D5}" dt="2024-11-12T16:02:35.670" v="1194" actId="2696"/>
        <pc:sldMkLst>
          <pc:docMk/>
          <pc:sldMk cId="1510423645" sldId="5695"/>
        </pc:sldMkLst>
      </pc:sldChg>
      <pc:sldChg chg="del">
        <pc:chgData name="Gudka, Dawna" userId="823cceae-331b-41d6-9a63-34ad6d1db55c" providerId="ADAL" clId="{8997A564-3E2E-408E-B60A-2776AF13D4D5}" dt="2024-11-12T16:02:35.670" v="1194" actId="2696"/>
        <pc:sldMkLst>
          <pc:docMk/>
          <pc:sldMk cId="3521937358" sldId="5696"/>
        </pc:sldMkLst>
      </pc:sldChg>
      <pc:sldChg chg="modSp mod">
        <pc:chgData name="Gudka, Dawna" userId="823cceae-331b-41d6-9a63-34ad6d1db55c" providerId="ADAL" clId="{8997A564-3E2E-408E-B60A-2776AF13D4D5}" dt="2024-11-14T14:51:52.838" v="2370" actId="20577"/>
        <pc:sldMkLst>
          <pc:docMk/>
          <pc:sldMk cId="3849532197" sldId="5700"/>
        </pc:sldMkLst>
      </pc:sldChg>
      <pc:sldChg chg="addSp delSp modSp mod">
        <pc:chgData name="Gudka, Dawna" userId="823cceae-331b-41d6-9a63-34ad6d1db55c" providerId="ADAL" clId="{8997A564-3E2E-408E-B60A-2776AF13D4D5}" dt="2024-11-14T14:39:06.359" v="2335" actId="13244"/>
        <pc:sldMkLst>
          <pc:docMk/>
          <pc:sldMk cId="3375647195" sldId="5701"/>
        </pc:sldMkLst>
      </pc:sldChg>
      <pc:sldChg chg="ord">
        <pc:chgData name="Gudka, Dawna" userId="823cceae-331b-41d6-9a63-34ad6d1db55c" providerId="ADAL" clId="{8997A564-3E2E-408E-B60A-2776AF13D4D5}" dt="2024-11-14T14:21:00.235" v="1807"/>
        <pc:sldMkLst>
          <pc:docMk/>
          <pc:sldMk cId="1783035619" sldId="5703"/>
        </pc:sldMkLst>
      </pc:sldChg>
      <pc:sldChg chg="addSp delSp modSp mod ord">
        <pc:chgData name="Gudka, Dawna" userId="823cceae-331b-41d6-9a63-34ad6d1db55c" providerId="ADAL" clId="{8997A564-3E2E-408E-B60A-2776AF13D4D5}" dt="2024-11-14T14:20:47.638" v="1803" actId="12"/>
        <pc:sldMkLst>
          <pc:docMk/>
          <pc:sldMk cId="200924607" sldId="5704"/>
        </pc:sldMkLst>
      </pc:sldChg>
      <pc:sldMasterChg chg="delSldLayout">
        <pc:chgData name="Gudka, Dawna" userId="823cceae-331b-41d6-9a63-34ad6d1db55c" providerId="ADAL" clId="{8997A564-3E2E-408E-B60A-2776AF13D4D5}" dt="2024-11-12T16:03:40.820" v="1195" actId="2696"/>
        <pc:sldMasterMkLst>
          <pc:docMk/>
          <pc:sldMasterMk cId="2150711039" sldId="2147483676"/>
        </pc:sldMasterMkLst>
        <pc:sldLayoutChg chg="del">
          <pc:chgData name="Gudka, Dawna" userId="823cceae-331b-41d6-9a63-34ad6d1db55c" providerId="ADAL" clId="{8997A564-3E2E-408E-B60A-2776AF13D4D5}" dt="2024-11-12T16:03:40.820" v="1195" actId="2696"/>
          <pc:sldLayoutMkLst>
            <pc:docMk/>
            <pc:sldMasterMk cId="2150711039" sldId="2147483676"/>
            <pc:sldLayoutMk cId="857727229" sldId="2147483711"/>
          </pc:sldLayoutMkLst>
        </pc:sldLayoutChg>
      </pc:sldMasterChg>
    </pc:docChg>
  </pc:docChgLst>
  <pc:docChgLst>
    <pc:chgData name="Hoffman, Peter" userId="673cee94-26bd-4c2a-ab82-1b3669e2f049" providerId="ADAL" clId="{77415900-EF52-4A8A-8691-4A898D761B5E}"/>
    <pc:docChg chg="undo redo custSel addSld delSld modSld">
      <pc:chgData name="Hoffman, Peter" userId="673cee94-26bd-4c2a-ab82-1b3669e2f049" providerId="ADAL" clId="{77415900-EF52-4A8A-8691-4A898D761B5E}" dt="2024-06-20T00:57:41.158" v="455" actId="20577"/>
      <pc:docMkLst>
        <pc:docMk/>
      </pc:docMkLst>
      <pc:sldChg chg="del">
        <pc:chgData name="Hoffman, Peter" userId="673cee94-26bd-4c2a-ab82-1b3669e2f049" providerId="ADAL" clId="{77415900-EF52-4A8A-8691-4A898D761B5E}" dt="2024-06-17T21:38:30.852" v="76" actId="2696"/>
        <pc:sldMkLst>
          <pc:docMk/>
          <pc:sldMk cId="4006630429" sldId="282"/>
        </pc:sldMkLst>
      </pc:sldChg>
      <pc:sldChg chg="modSp add mod">
        <pc:chgData name="Hoffman, Peter" userId="673cee94-26bd-4c2a-ab82-1b3669e2f049" providerId="ADAL" clId="{77415900-EF52-4A8A-8691-4A898D761B5E}" dt="2024-06-18T20:19:53.293" v="79" actId="13926"/>
        <pc:sldMkLst>
          <pc:docMk/>
          <pc:sldMk cId="1991320786" sldId="4834"/>
        </pc:sldMkLst>
      </pc:sldChg>
      <pc:sldChg chg="del">
        <pc:chgData name="Hoffman, Peter" userId="673cee94-26bd-4c2a-ab82-1b3669e2f049" providerId="ADAL" clId="{77415900-EF52-4A8A-8691-4A898D761B5E}" dt="2024-06-17T21:37:24.795" v="73" actId="2696"/>
        <pc:sldMkLst>
          <pc:docMk/>
          <pc:sldMk cId="2941789031" sldId="5298"/>
        </pc:sldMkLst>
      </pc:sldChg>
      <pc:sldChg chg="del">
        <pc:chgData name="Hoffman, Peter" userId="673cee94-26bd-4c2a-ab82-1b3669e2f049" providerId="ADAL" clId="{77415900-EF52-4A8A-8691-4A898D761B5E}" dt="2024-06-17T21:37:24.795" v="73" actId="2696"/>
        <pc:sldMkLst>
          <pc:docMk/>
          <pc:sldMk cId="308806799" sldId="5299"/>
        </pc:sldMkLst>
      </pc:sldChg>
      <pc:sldChg chg="del">
        <pc:chgData name="Hoffman, Peter" userId="673cee94-26bd-4c2a-ab82-1b3669e2f049" providerId="ADAL" clId="{77415900-EF52-4A8A-8691-4A898D761B5E}" dt="2024-06-17T21:37:24.795" v="73" actId="2696"/>
        <pc:sldMkLst>
          <pc:docMk/>
          <pc:sldMk cId="94867858" sldId="5301"/>
        </pc:sldMkLst>
      </pc:sldChg>
      <pc:sldChg chg="del">
        <pc:chgData name="Hoffman, Peter" userId="673cee94-26bd-4c2a-ab82-1b3669e2f049" providerId="ADAL" clId="{77415900-EF52-4A8A-8691-4A898D761B5E}" dt="2024-06-17T21:37:24.795" v="73" actId="2696"/>
        <pc:sldMkLst>
          <pc:docMk/>
          <pc:sldMk cId="2187083967" sldId="5308"/>
        </pc:sldMkLst>
      </pc:sldChg>
      <pc:sldChg chg="del">
        <pc:chgData name="Hoffman, Peter" userId="673cee94-26bd-4c2a-ab82-1b3669e2f049" providerId="ADAL" clId="{77415900-EF52-4A8A-8691-4A898D761B5E}" dt="2024-06-17T21:37:24.795" v="73" actId="2696"/>
        <pc:sldMkLst>
          <pc:docMk/>
          <pc:sldMk cId="68699369" sldId="5309"/>
        </pc:sldMkLst>
      </pc:sldChg>
      <pc:sldChg chg="del">
        <pc:chgData name="Hoffman, Peter" userId="673cee94-26bd-4c2a-ab82-1b3669e2f049" providerId="ADAL" clId="{77415900-EF52-4A8A-8691-4A898D761B5E}" dt="2024-06-17T21:37:24.795" v="73" actId="2696"/>
        <pc:sldMkLst>
          <pc:docMk/>
          <pc:sldMk cId="1720752477" sldId="5311"/>
        </pc:sldMkLst>
      </pc:sldChg>
      <pc:sldChg chg="del">
        <pc:chgData name="Hoffman, Peter" userId="673cee94-26bd-4c2a-ab82-1b3669e2f049" providerId="ADAL" clId="{77415900-EF52-4A8A-8691-4A898D761B5E}" dt="2024-06-17T21:37:24.795" v="73" actId="2696"/>
        <pc:sldMkLst>
          <pc:docMk/>
          <pc:sldMk cId="3396060537" sldId="5314"/>
        </pc:sldMkLst>
      </pc:sldChg>
      <pc:sldChg chg="del">
        <pc:chgData name="Hoffman, Peter" userId="673cee94-26bd-4c2a-ab82-1b3669e2f049" providerId="ADAL" clId="{77415900-EF52-4A8A-8691-4A898D761B5E}" dt="2024-06-17T21:37:24.795" v="73" actId="2696"/>
        <pc:sldMkLst>
          <pc:docMk/>
          <pc:sldMk cId="4112676723" sldId="5347"/>
        </pc:sldMkLst>
      </pc:sldChg>
      <pc:sldChg chg="del">
        <pc:chgData name="Hoffman, Peter" userId="673cee94-26bd-4c2a-ab82-1b3669e2f049" providerId="ADAL" clId="{77415900-EF52-4A8A-8691-4A898D761B5E}" dt="2024-06-17T21:37:24.795" v="73" actId="2696"/>
        <pc:sldMkLst>
          <pc:docMk/>
          <pc:sldMk cId="556071794" sldId="5348"/>
        </pc:sldMkLst>
      </pc:sldChg>
      <pc:sldChg chg="del">
        <pc:chgData name="Hoffman, Peter" userId="673cee94-26bd-4c2a-ab82-1b3669e2f049" providerId="ADAL" clId="{77415900-EF52-4A8A-8691-4A898D761B5E}" dt="2024-06-17T21:37:24.795" v="73" actId="2696"/>
        <pc:sldMkLst>
          <pc:docMk/>
          <pc:sldMk cId="49926316" sldId="5349"/>
        </pc:sldMkLst>
      </pc:sldChg>
      <pc:sldChg chg="add">
        <pc:chgData name="Hoffman, Peter" userId="673cee94-26bd-4c2a-ab82-1b3669e2f049" providerId="ADAL" clId="{77415900-EF52-4A8A-8691-4A898D761B5E}" dt="2024-06-17T21:38:11.799" v="74"/>
        <pc:sldMkLst>
          <pc:docMk/>
          <pc:sldMk cId="2340443948" sldId="5385"/>
        </pc:sldMkLst>
      </pc:sldChg>
      <pc:sldChg chg="add">
        <pc:chgData name="Hoffman, Peter" userId="673cee94-26bd-4c2a-ab82-1b3669e2f049" providerId="ADAL" clId="{77415900-EF52-4A8A-8691-4A898D761B5E}" dt="2024-06-17T21:38:23.322" v="75"/>
        <pc:sldMkLst>
          <pc:docMk/>
          <pc:sldMk cId="1775796373" sldId="5395"/>
        </pc:sldMkLst>
      </pc:sldChg>
      <pc:sldChg chg="del">
        <pc:chgData name="Hoffman, Peter" userId="673cee94-26bd-4c2a-ab82-1b3669e2f049" providerId="ADAL" clId="{77415900-EF52-4A8A-8691-4A898D761B5E}" dt="2024-06-17T21:37:24.795" v="73" actId="2696"/>
        <pc:sldMkLst>
          <pc:docMk/>
          <pc:sldMk cId="1474977630" sldId="5414"/>
        </pc:sldMkLst>
      </pc:sldChg>
      <pc:sldChg chg="del">
        <pc:chgData name="Hoffman, Peter" userId="673cee94-26bd-4c2a-ab82-1b3669e2f049" providerId="ADAL" clId="{77415900-EF52-4A8A-8691-4A898D761B5E}" dt="2024-06-17T21:37:24.795" v="73" actId="2696"/>
        <pc:sldMkLst>
          <pc:docMk/>
          <pc:sldMk cId="1167242946" sldId="5450"/>
        </pc:sldMkLst>
      </pc:sldChg>
      <pc:sldChg chg="del">
        <pc:chgData name="Hoffman, Peter" userId="673cee94-26bd-4c2a-ab82-1b3669e2f049" providerId="ADAL" clId="{77415900-EF52-4A8A-8691-4A898D761B5E}" dt="2024-06-17T21:38:30.852" v="76" actId="2696"/>
        <pc:sldMkLst>
          <pc:docMk/>
          <pc:sldMk cId="2020876240" sldId="5454"/>
        </pc:sldMkLst>
      </pc:sldChg>
      <pc:sldChg chg="del">
        <pc:chgData name="Hoffman, Peter" userId="673cee94-26bd-4c2a-ab82-1b3669e2f049" providerId="ADAL" clId="{77415900-EF52-4A8A-8691-4A898D761B5E}" dt="2024-06-17T21:38:30.852" v="76" actId="2696"/>
        <pc:sldMkLst>
          <pc:docMk/>
          <pc:sldMk cId="619942572" sldId="5456"/>
        </pc:sldMkLst>
      </pc:sldChg>
      <pc:sldChg chg="del">
        <pc:chgData name="Hoffman, Peter" userId="673cee94-26bd-4c2a-ab82-1b3669e2f049" providerId="ADAL" clId="{77415900-EF52-4A8A-8691-4A898D761B5E}" dt="2024-06-17T21:38:30.852" v="76" actId="2696"/>
        <pc:sldMkLst>
          <pc:docMk/>
          <pc:sldMk cId="1511123926" sldId="5460"/>
        </pc:sldMkLst>
      </pc:sldChg>
      <pc:sldChg chg="del">
        <pc:chgData name="Hoffman, Peter" userId="673cee94-26bd-4c2a-ab82-1b3669e2f049" providerId="ADAL" clId="{77415900-EF52-4A8A-8691-4A898D761B5E}" dt="2024-06-17T21:38:30.852" v="76" actId="2696"/>
        <pc:sldMkLst>
          <pc:docMk/>
          <pc:sldMk cId="2479646994" sldId="5461"/>
        </pc:sldMkLst>
      </pc:sldChg>
      <pc:sldChg chg="del">
        <pc:chgData name="Hoffman, Peter" userId="673cee94-26bd-4c2a-ab82-1b3669e2f049" providerId="ADAL" clId="{77415900-EF52-4A8A-8691-4A898D761B5E}" dt="2024-06-17T21:38:30.852" v="76" actId="2696"/>
        <pc:sldMkLst>
          <pc:docMk/>
          <pc:sldMk cId="2648156032" sldId="5462"/>
        </pc:sldMkLst>
      </pc:sldChg>
      <pc:sldChg chg="modSp add mod">
        <pc:chgData name="Hoffman, Peter" userId="673cee94-26bd-4c2a-ab82-1b3669e2f049" providerId="ADAL" clId="{77415900-EF52-4A8A-8691-4A898D761B5E}" dt="2024-06-20T00:57:41.158" v="455" actId="20577"/>
        <pc:sldMkLst>
          <pc:docMk/>
          <pc:sldMk cId="1896735902" sldId="5469"/>
        </pc:sldMkLst>
      </pc:sldChg>
      <pc:sldChg chg="del">
        <pc:chgData name="Hoffman, Peter" userId="673cee94-26bd-4c2a-ab82-1b3669e2f049" providerId="ADAL" clId="{77415900-EF52-4A8A-8691-4A898D761B5E}" dt="2024-06-17T21:37:24.795" v="73" actId="2696"/>
        <pc:sldMkLst>
          <pc:docMk/>
          <pc:sldMk cId="2147676918" sldId="5469"/>
        </pc:sldMkLst>
      </pc:sldChg>
      <pc:sldChg chg="del">
        <pc:chgData name="Hoffman, Peter" userId="673cee94-26bd-4c2a-ab82-1b3669e2f049" providerId="ADAL" clId="{77415900-EF52-4A8A-8691-4A898D761B5E}" dt="2024-06-17T21:37:24.795" v="73" actId="2696"/>
        <pc:sldMkLst>
          <pc:docMk/>
          <pc:sldMk cId="1526248414" sldId="5471"/>
        </pc:sldMkLst>
      </pc:sldChg>
      <pc:sldChg chg="add">
        <pc:chgData name="Hoffman, Peter" userId="673cee94-26bd-4c2a-ab82-1b3669e2f049" providerId="ADAL" clId="{77415900-EF52-4A8A-8691-4A898D761B5E}" dt="2024-06-20T00:50:26.320" v="280"/>
        <pc:sldMkLst>
          <pc:docMk/>
          <pc:sldMk cId="2147676918" sldId="5471"/>
        </pc:sldMkLst>
      </pc:sldChg>
      <pc:sldChg chg="del">
        <pc:chgData name="Hoffman, Peter" userId="673cee94-26bd-4c2a-ab82-1b3669e2f049" providerId="ADAL" clId="{77415900-EF52-4A8A-8691-4A898D761B5E}" dt="2024-06-17T21:37:24.795" v="73" actId="2696"/>
        <pc:sldMkLst>
          <pc:docMk/>
          <pc:sldMk cId="1009687761" sldId="5472"/>
        </pc:sldMkLst>
      </pc:sldChg>
      <pc:sldChg chg="addSp delSp modSp add mod">
        <pc:chgData name="Hoffman, Peter" userId="673cee94-26bd-4c2a-ab82-1b3669e2f049" providerId="ADAL" clId="{77415900-EF52-4A8A-8691-4A898D761B5E}" dt="2024-06-20T00:52:36.373" v="360" actId="20577"/>
        <pc:sldMkLst>
          <pc:docMk/>
          <pc:sldMk cId="1526248414" sldId="5472"/>
        </pc:sldMkLst>
      </pc:sldChg>
      <pc:sldChg chg="del">
        <pc:chgData name="Hoffman, Peter" userId="673cee94-26bd-4c2a-ab82-1b3669e2f049" providerId="ADAL" clId="{77415900-EF52-4A8A-8691-4A898D761B5E}" dt="2024-06-17T21:37:24.795" v="73" actId="2696"/>
        <pc:sldMkLst>
          <pc:docMk/>
          <pc:sldMk cId="2250815448" sldId="5473"/>
        </pc:sldMkLst>
      </pc:sldChg>
    </pc:docChg>
  </pc:docChgLst>
  <pc:docChgLst>
    <pc:chgData name="McRee, Rebecca" userId="S::mcree_r@cde.state.co.us::3a10fa13-9d60-4c0b-b361-471945732c34" providerId="AD" clId="Web-{3AE495F8-0324-2416-6963-599298F9FAC3}"/>
    <pc:docChg chg="delSld">
      <pc:chgData name="McRee, Rebecca" userId="S::mcree_r@cde.state.co.us::3a10fa13-9d60-4c0b-b361-471945732c34" providerId="AD" clId="Web-{3AE495F8-0324-2416-6963-599298F9FAC3}" dt="2024-09-18T20:37:45.103" v="0"/>
      <pc:docMkLst>
        <pc:docMk/>
      </pc:docMkLst>
      <pc:sldChg chg="del">
        <pc:chgData name="McRee, Rebecca" userId="S::mcree_r@cde.state.co.us::3a10fa13-9d60-4c0b-b361-471945732c34" providerId="AD" clId="Web-{3AE495F8-0324-2416-6963-599298F9FAC3}" dt="2024-09-18T20:37:45.103" v="0"/>
        <pc:sldMkLst>
          <pc:docMk/>
          <pc:sldMk cId="3013877092" sldId="5599"/>
        </pc:sldMkLst>
      </pc:sldChg>
    </pc:docChg>
  </pc:docChgLst>
  <pc:docChgLst>
    <pc:chgData name="McRee, Rebecca" userId="S::mcree_r@cde.state.co.us::3a10fa13-9d60-4c0b-b361-471945732c34" providerId="AD" clId="Web-{72F7D51A-7F30-EB58-A603-0E8FE4587D5C}"/>
    <pc:docChg chg="modSld">
      <pc:chgData name="McRee, Rebecca" userId="S::mcree_r@cde.state.co.us::3a10fa13-9d60-4c0b-b361-471945732c34" providerId="AD" clId="Web-{72F7D51A-7F30-EB58-A603-0E8FE4587D5C}" dt="2024-07-18T00:44:38.090" v="65" actId="20577"/>
      <pc:docMkLst>
        <pc:docMk/>
      </pc:docMkLst>
      <pc:sldChg chg="modSp">
        <pc:chgData name="McRee, Rebecca" userId="S::mcree_r@cde.state.co.us::3a10fa13-9d60-4c0b-b361-471945732c34" providerId="AD" clId="Web-{72F7D51A-7F30-EB58-A603-0E8FE4587D5C}" dt="2024-07-18T00:41:29.385" v="3" actId="20577"/>
        <pc:sldMkLst>
          <pc:docMk/>
          <pc:sldMk cId="3720038814" sldId="5492"/>
        </pc:sldMkLst>
      </pc:sldChg>
      <pc:sldChg chg="modSp">
        <pc:chgData name="McRee, Rebecca" userId="S::mcree_r@cde.state.co.us::3a10fa13-9d60-4c0b-b361-471945732c34" providerId="AD" clId="Web-{72F7D51A-7F30-EB58-A603-0E8FE4587D5C}" dt="2024-07-18T00:44:38.090" v="65" actId="20577"/>
        <pc:sldMkLst>
          <pc:docMk/>
          <pc:sldMk cId="1039979550" sldId="5495"/>
        </pc:sldMkLst>
      </pc:sldChg>
    </pc:docChg>
  </pc:docChgLst>
  <pc:docChgLst>
    <pc:chgData name="Rhodes, Tara" userId="S::rhodes_t@cde.state.co.us::566307b0-1e17-4826-87e1-0feb85a922f2" providerId="AD" clId="Web-{B76C9A65-259E-A473-37A4-110C5F1EAF23}"/>
    <pc:docChg chg="delSld modSld">
      <pc:chgData name="Rhodes, Tara" userId="S::rhodes_t@cde.state.co.us::566307b0-1e17-4826-87e1-0feb85a922f2" providerId="AD" clId="Web-{B76C9A65-259E-A473-37A4-110C5F1EAF23}" dt="2024-06-06T12:40:49.498" v="495" actId="20577"/>
      <pc:docMkLst>
        <pc:docMk/>
      </pc:docMkLst>
      <pc:sldChg chg="del">
        <pc:chgData name="Rhodes, Tara" userId="S::rhodes_t@cde.state.co.us::566307b0-1e17-4826-87e1-0feb85a922f2" providerId="AD" clId="Web-{B76C9A65-259E-A473-37A4-110C5F1EAF23}" dt="2024-06-06T12:32:45.097" v="299"/>
        <pc:sldMkLst>
          <pc:docMk/>
          <pc:sldMk cId="2925374892" sldId="5307"/>
        </pc:sldMkLst>
      </pc:sldChg>
      <pc:sldChg chg="modSp">
        <pc:chgData name="Rhodes, Tara" userId="S::rhodes_t@cde.state.co.us::566307b0-1e17-4826-87e1-0feb85a922f2" providerId="AD" clId="Web-{B76C9A65-259E-A473-37A4-110C5F1EAF23}" dt="2024-06-06T12:35:09.069" v="425" actId="20577"/>
        <pc:sldMkLst>
          <pc:docMk/>
          <pc:sldMk cId="68699369" sldId="5309"/>
        </pc:sldMkLst>
      </pc:sldChg>
      <pc:sldChg chg="modSp">
        <pc:chgData name="Rhodes, Tara" userId="S::rhodes_t@cde.state.co.us::566307b0-1e17-4826-87e1-0feb85a922f2" providerId="AD" clId="Web-{B76C9A65-259E-A473-37A4-110C5F1EAF23}" dt="2024-06-06T12:40:49.498" v="495" actId="20577"/>
        <pc:sldMkLst>
          <pc:docMk/>
          <pc:sldMk cId="3396060537" sldId="5314"/>
        </pc:sldMkLst>
      </pc:sldChg>
      <pc:sldChg chg="modSp">
        <pc:chgData name="Rhodes, Tara" userId="S::rhodes_t@cde.state.co.us::566307b0-1e17-4826-87e1-0feb85a922f2" providerId="AD" clId="Web-{B76C9A65-259E-A473-37A4-110C5F1EAF23}" dt="2024-06-06T12:27:35.513" v="282" actId="20577"/>
        <pc:sldMkLst>
          <pc:docMk/>
          <pc:sldMk cId="49926316" sldId="5349"/>
        </pc:sldMkLst>
      </pc:sldChg>
      <pc:sldChg chg="modSp">
        <pc:chgData name="Rhodes, Tara" userId="S::rhodes_t@cde.state.co.us::566307b0-1e17-4826-87e1-0feb85a922f2" providerId="AD" clId="Web-{B76C9A65-259E-A473-37A4-110C5F1EAF23}" dt="2024-06-06T12:18:45.455" v="4"/>
        <pc:sldMkLst>
          <pc:docMk/>
          <pc:sldMk cId="1006133002" sldId="5449"/>
        </pc:sldMkLst>
      </pc:sldChg>
      <pc:sldChg chg="modSp">
        <pc:chgData name="Rhodes, Tara" userId="S::rhodes_t@cde.state.co.us::566307b0-1e17-4826-87e1-0feb85a922f2" providerId="AD" clId="Web-{B76C9A65-259E-A473-37A4-110C5F1EAF23}" dt="2024-06-06T12:19:36.457" v="39" actId="1076"/>
        <pc:sldMkLst>
          <pc:docMk/>
          <pc:sldMk cId="1167242946" sldId="5450"/>
        </pc:sldMkLst>
      </pc:sldChg>
      <pc:sldChg chg="del">
        <pc:chgData name="Rhodes, Tara" userId="S::rhodes_t@cde.state.co.us::566307b0-1e17-4826-87e1-0feb85a922f2" providerId="AD" clId="Web-{B76C9A65-259E-A473-37A4-110C5F1EAF23}" dt="2024-06-06T12:35:59.867" v="426"/>
        <pc:sldMkLst>
          <pc:docMk/>
          <pc:sldMk cId="3795402163" sldId="5461"/>
        </pc:sldMkLst>
      </pc:sldChg>
      <pc:sldChg chg="del">
        <pc:chgData name="Rhodes, Tara" userId="S::rhodes_t@cde.state.co.us::566307b0-1e17-4826-87e1-0feb85a922f2" providerId="AD" clId="Web-{B76C9A65-259E-A473-37A4-110C5F1EAF23}" dt="2024-06-06T12:19:43.566" v="40"/>
        <pc:sldMkLst>
          <pc:docMk/>
          <pc:sldMk cId="79025021" sldId="5473"/>
        </pc:sldMkLst>
      </pc:sldChg>
    </pc:docChg>
  </pc:docChgLst>
  <pc:docChgLst>
    <pc:chgData name="Wenzel, Brooke" userId="672bf8d3-b15b-4e02-a6d1-39319a0df09b" providerId="ADAL" clId="{1B6626AE-5116-4124-8B2B-A857ADCEBE09}"/>
    <pc:docChg chg="custSel modSld">
      <pc:chgData name="Wenzel, Brooke" userId="672bf8d3-b15b-4e02-a6d1-39319a0df09b" providerId="ADAL" clId="{1B6626AE-5116-4124-8B2B-A857ADCEBE09}" dt="2024-05-14T13:10:31.411" v="32" actId="20577"/>
      <pc:docMkLst>
        <pc:docMk/>
      </pc:docMkLst>
    </pc:docChg>
  </pc:docChgLst>
  <pc:docChgLst>
    <pc:chgData name="Wenzel, Brooke" userId="672bf8d3-b15b-4e02-a6d1-39319a0df09b" providerId="ADAL" clId="{496A80AE-72FC-43FC-86CD-2AB990FA5A3F}"/>
    <pc:docChg chg="custSel modSld">
      <pc:chgData name="Wenzel, Brooke" userId="672bf8d3-b15b-4e02-a6d1-39319a0df09b" providerId="ADAL" clId="{496A80AE-72FC-43FC-86CD-2AB990FA5A3F}" dt="2024-11-21T16:03:54.206" v="120" actId="20577"/>
      <pc:docMkLst>
        <pc:docMk/>
      </pc:docMkLst>
      <pc:sldChg chg="modSp mod">
        <pc:chgData name="Wenzel, Brooke" userId="672bf8d3-b15b-4e02-a6d1-39319a0df09b" providerId="ADAL" clId="{496A80AE-72FC-43FC-86CD-2AB990FA5A3F}" dt="2024-11-18T18:11:48.664" v="118" actId="20577"/>
        <pc:sldMkLst>
          <pc:docMk/>
          <pc:sldMk cId="3987200273" sldId="5182"/>
        </pc:sldMkLst>
      </pc:sldChg>
      <pc:sldChg chg="modSp mod">
        <pc:chgData name="Wenzel, Brooke" userId="672bf8d3-b15b-4e02-a6d1-39319a0df09b" providerId="ADAL" clId="{496A80AE-72FC-43FC-86CD-2AB990FA5A3F}" dt="2024-11-18T18:11:20.575" v="64" actId="2165"/>
        <pc:sldMkLst>
          <pc:docMk/>
          <pc:sldMk cId="1302995045" sldId="5536"/>
        </pc:sldMkLst>
      </pc:sldChg>
      <pc:sldChg chg="modSp mod">
        <pc:chgData name="Wenzel, Brooke" userId="672bf8d3-b15b-4e02-a6d1-39319a0df09b" providerId="ADAL" clId="{496A80AE-72FC-43FC-86CD-2AB990FA5A3F}" dt="2024-11-18T18:09:58.994" v="9" actId="27636"/>
        <pc:sldMkLst>
          <pc:docMk/>
          <pc:sldMk cId="3827019278" sldId="5598"/>
        </pc:sldMkLst>
      </pc:sldChg>
    </pc:docChg>
  </pc:docChgLst>
  <pc:docChgLst>
    <pc:chgData name="Gudka, Dawna" userId="823cceae-331b-41d6-9a63-34ad6d1db55c" providerId="ADAL" clId="{549EA42D-A1CD-45B4-95B1-9F750FDEAE30}"/>
    <pc:docChg chg="custSel addSld delSld modSld">
      <pc:chgData name="Gudka, Dawna" userId="823cceae-331b-41d6-9a63-34ad6d1db55c" providerId="ADAL" clId="{549EA42D-A1CD-45B4-95B1-9F750FDEAE30}" dt="2024-07-25T01:11:34.345" v="837" actId="20577"/>
      <pc:docMkLst>
        <pc:docMk/>
      </pc:docMkLst>
      <pc:sldChg chg="addSp delSp modSp mod">
        <pc:chgData name="Gudka, Dawna" userId="823cceae-331b-41d6-9a63-34ad6d1db55c" providerId="ADAL" clId="{549EA42D-A1CD-45B4-95B1-9F750FDEAE30}" dt="2024-07-25T01:10:58.391" v="736" actId="962"/>
        <pc:sldMkLst>
          <pc:docMk/>
          <pc:sldMk cId="2968826480" sldId="5465"/>
        </pc:sldMkLst>
      </pc:sldChg>
      <pc:sldChg chg="del">
        <pc:chgData name="Gudka, Dawna" userId="823cceae-331b-41d6-9a63-34ad6d1db55c" providerId="ADAL" clId="{549EA42D-A1CD-45B4-95B1-9F750FDEAE30}" dt="2024-07-25T00:24:14.215" v="40" actId="2696"/>
        <pc:sldMkLst>
          <pc:docMk/>
          <pc:sldMk cId="3774009915" sldId="5467"/>
        </pc:sldMkLst>
      </pc:sldChg>
      <pc:sldChg chg="del">
        <pc:chgData name="Gudka, Dawna" userId="823cceae-331b-41d6-9a63-34ad6d1db55c" providerId="ADAL" clId="{549EA42D-A1CD-45B4-95B1-9F750FDEAE30}" dt="2024-07-25T00:24:32.458" v="42" actId="2696"/>
        <pc:sldMkLst>
          <pc:docMk/>
          <pc:sldMk cId="925303632" sldId="5468"/>
        </pc:sldMkLst>
      </pc:sldChg>
      <pc:sldChg chg="modSp mod">
        <pc:chgData name="Gudka, Dawna" userId="823cceae-331b-41d6-9a63-34ad6d1db55c" providerId="ADAL" clId="{549EA42D-A1CD-45B4-95B1-9F750FDEAE30}" dt="2024-07-25T00:23:59.496" v="39"/>
        <pc:sldMkLst>
          <pc:docMk/>
          <pc:sldMk cId="1765433899" sldId="5480"/>
        </pc:sldMkLst>
      </pc:sldChg>
      <pc:sldChg chg="del">
        <pc:chgData name="Gudka, Dawna" userId="823cceae-331b-41d6-9a63-34ad6d1db55c" providerId="ADAL" clId="{549EA42D-A1CD-45B4-95B1-9F750FDEAE30}" dt="2024-07-25T00:24:25.228" v="41" actId="2696"/>
        <pc:sldMkLst>
          <pc:docMk/>
          <pc:sldMk cId="2102237971" sldId="5481"/>
        </pc:sldMkLst>
      </pc:sldChg>
      <pc:sldChg chg="modSp add mod">
        <pc:chgData name="Gudka, Dawna" userId="823cceae-331b-41d6-9a63-34ad6d1db55c" providerId="ADAL" clId="{549EA42D-A1CD-45B4-95B1-9F750FDEAE30}" dt="2024-07-25T01:11:34.345" v="837" actId="20577"/>
        <pc:sldMkLst>
          <pc:docMk/>
          <pc:sldMk cId="1218041085" sldId="5519"/>
        </pc:sldMkLst>
      </pc:sldChg>
    </pc:docChg>
  </pc:docChgLst>
  <pc:docChgLst>
    <pc:chgData name="Gudka, Dawna" userId="823cceae-331b-41d6-9a63-34ad6d1db55c" providerId="ADAL" clId="{1D3E9880-9638-4724-BCCE-C960103D41C6}"/>
    <pc:docChg chg="modSld">
      <pc:chgData name="Gudka, Dawna" userId="823cceae-331b-41d6-9a63-34ad6d1db55c" providerId="ADAL" clId="{1D3E9880-9638-4724-BCCE-C960103D41C6}" dt="2024-09-05T15:14:03.724" v="200" actId="20577"/>
      <pc:docMkLst>
        <pc:docMk/>
      </pc:docMkLst>
    </pc:docChg>
  </pc:docChgLst>
  <pc:docChgLst>
    <pc:chgData name="Ward, Reagan" userId="27291eb4-8241-4961-9e69-8c66e34cc5b0" providerId="ADAL" clId="{4EEEF422-79E5-4ED2-9E8C-57196E20F121}"/>
    <pc:docChg chg="undo custSel addSld delSld modSld sldOrd">
      <pc:chgData name="Ward, Reagan" userId="27291eb4-8241-4961-9e69-8c66e34cc5b0" providerId="ADAL" clId="{4EEEF422-79E5-4ED2-9E8C-57196E20F121}" dt="2024-06-27T13:20:12.515" v="1259" actId="20577"/>
      <pc:docMkLst>
        <pc:docMk/>
      </pc:docMkLst>
      <pc:sldChg chg="addSp delSp modSp mod modClrScheme chgLayout">
        <pc:chgData name="Ward, Reagan" userId="27291eb4-8241-4961-9e69-8c66e34cc5b0" providerId="ADAL" clId="{4EEEF422-79E5-4ED2-9E8C-57196E20F121}" dt="2024-06-26T20:07:14.199" v="14" actId="5793"/>
        <pc:sldMkLst>
          <pc:docMk/>
          <pc:sldMk cId="880479634" sldId="301"/>
        </pc:sldMkLst>
      </pc:sldChg>
      <pc:sldChg chg="modSp mod">
        <pc:chgData name="Ward, Reagan" userId="27291eb4-8241-4961-9e69-8c66e34cc5b0" providerId="ADAL" clId="{4EEEF422-79E5-4ED2-9E8C-57196E20F121}" dt="2024-06-26T20:09:04.102" v="28" actId="207"/>
        <pc:sldMkLst>
          <pc:docMk/>
          <pc:sldMk cId="26054774" sldId="5413"/>
        </pc:sldMkLst>
      </pc:sldChg>
      <pc:sldChg chg="add">
        <pc:chgData name="Ward, Reagan" userId="27291eb4-8241-4961-9e69-8c66e34cc5b0" providerId="ADAL" clId="{4EEEF422-79E5-4ED2-9E8C-57196E20F121}" dt="2024-06-26T20:06:27.880" v="3"/>
        <pc:sldMkLst>
          <pc:docMk/>
          <pc:sldMk cId="619942572" sldId="5456"/>
        </pc:sldMkLst>
      </pc:sldChg>
      <pc:sldChg chg="add">
        <pc:chgData name="Ward, Reagan" userId="27291eb4-8241-4961-9e69-8c66e34cc5b0" providerId="ADAL" clId="{4EEEF422-79E5-4ED2-9E8C-57196E20F121}" dt="2024-06-26T20:06:16.602" v="2"/>
        <pc:sldMkLst>
          <pc:docMk/>
          <pc:sldMk cId="2648156032" sldId="5462"/>
        </pc:sldMkLst>
      </pc:sldChg>
      <pc:sldChg chg="addSp delSp modSp mod modClrScheme chgLayout">
        <pc:chgData name="Ward, Reagan" userId="27291eb4-8241-4961-9e69-8c66e34cc5b0" providerId="ADAL" clId="{4EEEF422-79E5-4ED2-9E8C-57196E20F121}" dt="2024-06-26T20:07:03.995" v="10" actId="6549"/>
        <pc:sldMkLst>
          <pc:docMk/>
          <pc:sldMk cId="891622158" sldId="5475"/>
        </pc:sldMkLst>
      </pc:sldChg>
      <pc:sldChg chg="addSp delSp modSp del mod modClrScheme chgLayout">
        <pc:chgData name="Ward, Reagan" userId="27291eb4-8241-4961-9e69-8c66e34cc5b0" providerId="ADAL" clId="{4EEEF422-79E5-4ED2-9E8C-57196E20F121}" dt="2024-06-26T20:06:52.471" v="7" actId="47"/>
        <pc:sldMkLst>
          <pc:docMk/>
          <pc:sldMk cId="3635934132" sldId="5478"/>
        </pc:sldMkLst>
      </pc:sldChg>
      <pc:sldChg chg="del">
        <pc:chgData name="Ward, Reagan" userId="27291eb4-8241-4961-9e69-8c66e34cc5b0" providerId="ADAL" clId="{4EEEF422-79E5-4ED2-9E8C-57196E20F121}" dt="2024-06-26T20:06:29.870" v="4" actId="47"/>
        <pc:sldMkLst>
          <pc:docMk/>
          <pc:sldMk cId="2323993048" sldId="5479"/>
        </pc:sldMkLst>
      </pc:sldChg>
      <pc:sldChg chg="addSp delSp modSp new mod modClrScheme chgLayout">
        <pc:chgData name="Ward, Reagan" userId="27291eb4-8241-4961-9e69-8c66e34cc5b0" providerId="ADAL" clId="{4EEEF422-79E5-4ED2-9E8C-57196E20F121}" dt="2024-06-27T13:20:12.515" v="1259" actId="20577"/>
        <pc:sldMkLst>
          <pc:docMk/>
          <pc:sldMk cId="1007356210" sldId="5482"/>
        </pc:sldMkLst>
      </pc:sldChg>
      <pc:sldChg chg="addSp delSp modSp new mod ord modClrScheme chgLayout">
        <pc:chgData name="Ward, Reagan" userId="27291eb4-8241-4961-9e69-8c66e34cc5b0" providerId="ADAL" clId="{4EEEF422-79E5-4ED2-9E8C-57196E20F121}" dt="2024-06-26T21:17:55.135" v="1195"/>
        <pc:sldMkLst>
          <pc:docMk/>
          <pc:sldMk cId="2685988123" sldId="5483"/>
        </pc:sldMkLst>
      </pc:sldChg>
    </pc:docChg>
  </pc:docChgLst>
  <pc:docChgLst>
    <pc:chgData name="Slutzky, Collin" userId="S::slutzky_c@cde.state.co.us::21f7fb5c-490d-42a4-8741-4ce78a53b03a" providerId="AD" clId="Web-{ABC30ED7-9CB5-13FF-C2BD-100B1235A6BF}"/>
    <pc:docChg chg="addSld delSld modSld">
      <pc:chgData name="Slutzky, Collin" userId="S::slutzky_c@cde.state.co.us::21f7fb5c-490d-42a4-8741-4ce78a53b03a" providerId="AD" clId="Web-{ABC30ED7-9CB5-13FF-C2BD-100B1235A6BF}" dt="2024-07-17T19:17:13.774" v="16" actId="14100"/>
      <pc:docMkLst>
        <pc:docMk/>
      </pc:docMkLst>
      <pc:sldChg chg="modSp add">
        <pc:chgData name="Slutzky, Collin" userId="S::slutzky_c@cde.state.co.us::21f7fb5c-490d-42a4-8741-4ce78a53b03a" providerId="AD" clId="Web-{ABC30ED7-9CB5-13FF-C2BD-100B1235A6BF}" dt="2024-07-17T19:17:13.774" v="16" actId="14100"/>
        <pc:sldMkLst>
          <pc:docMk/>
          <pc:sldMk cId="1118867174" sldId="5275"/>
        </pc:sldMkLst>
      </pc:sldChg>
      <pc:sldChg chg="add">
        <pc:chgData name="Slutzky, Collin" userId="S::slutzky_c@cde.state.co.us::21f7fb5c-490d-42a4-8741-4ce78a53b03a" providerId="AD" clId="Web-{ABC30ED7-9CB5-13FF-C2BD-100B1235A6BF}" dt="2024-07-17T19:15:27.819" v="6"/>
        <pc:sldMkLst>
          <pc:docMk/>
          <pc:sldMk cId="2916385814" sldId="5277"/>
        </pc:sldMkLst>
      </pc:sldChg>
      <pc:sldChg chg="modSp add">
        <pc:chgData name="Slutzky, Collin" userId="S::slutzky_c@cde.state.co.us::21f7fb5c-490d-42a4-8741-4ce78a53b03a" providerId="AD" clId="Web-{ABC30ED7-9CB5-13FF-C2BD-100B1235A6BF}" dt="2024-07-17T19:16:22.757" v="10" actId="20577"/>
        <pc:sldMkLst>
          <pc:docMk/>
          <pc:sldMk cId="2365850526" sldId="5312"/>
        </pc:sldMkLst>
      </pc:sldChg>
      <pc:sldChg chg="add">
        <pc:chgData name="Slutzky, Collin" userId="S::slutzky_c@cde.state.co.us::21f7fb5c-490d-42a4-8741-4ce78a53b03a" providerId="AD" clId="Web-{ABC30ED7-9CB5-13FF-C2BD-100B1235A6BF}" dt="2024-07-17T19:15:27.772" v="5"/>
        <pc:sldMkLst>
          <pc:docMk/>
          <pc:sldMk cId="2815576142" sldId="5313"/>
        </pc:sldMkLst>
      </pc:sldChg>
      <pc:sldChg chg="add del">
        <pc:chgData name="Slutzky, Collin" userId="S::slutzky_c@cde.state.co.us::21f7fb5c-490d-42a4-8741-4ce78a53b03a" providerId="AD" clId="Web-{ABC30ED7-9CB5-13FF-C2BD-100B1235A6BF}" dt="2024-07-17T19:15:37.554" v="8"/>
        <pc:sldMkLst>
          <pc:docMk/>
          <pc:sldMk cId="3373880383" sldId="5448"/>
        </pc:sldMkLst>
      </pc:sldChg>
      <pc:sldChg chg="del">
        <pc:chgData name="Slutzky, Collin" userId="S::slutzky_c@cde.state.co.us::21f7fb5c-490d-42a4-8741-4ce78a53b03a" providerId="AD" clId="Web-{ABC30ED7-9CB5-13FF-C2BD-100B1235A6BF}" dt="2024-07-17T19:15:19.600" v="0"/>
        <pc:sldMkLst>
          <pc:docMk/>
          <pc:sldMk cId="1491437949" sldId="5512"/>
        </pc:sldMkLst>
      </pc:sldChg>
      <pc:sldChg chg="del">
        <pc:chgData name="Slutzky, Collin" userId="S::slutzky_c@cde.state.co.us::21f7fb5c-490d-42a4-8741-4ce78a53b03a" providerId="AD" clId="Web-{ABC30ED7-9CB5-13FF-C2BD-100B1235A6BF}" dt="2024-07-17T19:15:19.600" v="2"/>
        <pc:sldMkLst>
          <pc:docMk/>
          <pc:sldMk cId="37509649" sldId="5513"/>
        </pc:sldMkLst>
      </pc:sldChg>
      <pc:sldChg chg="del">
        <pc:chgData name="Slutzky, Collin" userId="S::slutzky_c@cde.state.co.us::21f7fb5c-490d-42a4-8741-4ce78a53b03a" providerId="AD" clId="Web-{ABC30ED7-9CB5-13FF-C2BD-100B1235A6BF}" dt="2024-07-17T19:15:19.600" v="1"/>
        <pc:sldMkLst>
          <pc:docMk/>
          <pc:sldMk cId="297946087" sldId="5514"/>
        </pc:sldMkLst>
      </pc:sldChg>
    </pc:docChg>
  </pc:docChgLst>
  <pc:docChgLst>
    <pc:chgData name="McRee, Rebecca" userId="S::mcree_r@cde.state.co.us::3a10fa13-9d60-4c0b-b361-471945732c34" providerId="AD" clId="Web-{22130463-F886-3390-5C59-41BE79EB2F2A}"/>
    <pc:docChg chg="modSld">
      <pc:chgData name="McRee, Rebecca" userId="S::mcree_r@cde.state.co.us::3a10fa13-9d60-4c0b-b361-471945732c34" providerId="AD" clId="Web-{22130463-F886-3390-5C59-41BE79EB2F2A}" dt="2024-07-16T15:30:31.671" v="44" actId="20577"/>
      <pc:docMkLst>
        <pc:docMk/>
      </pc:docMkLst>
      <pc:sldChg chg="modSp">
        <pc:chgData name="McRee, Rebecca" userId="S::mcree_r@cde.state.co.us::3a10fa13-9d60-4c0b-b361-471945732c34" providerId="AD" clId="Web-{22130463-F886-3390-5C59-41BE79EB2F2A}" dt="2024-07-16T15:30:31.671" v="44" actId="20577"/>
        <pc:sldMkLst>
          <pc:docMk/>
          <pc:sldMk cId="1039979550" sldId="5495"/>
        </pc:sldMkLst>
      </pc:sldChg>
    </pc:docChg>
  </pc:docChgLst>
  <pc:docChgLst>
    <pc:chgData name="Ward, Reagan" userId="27291eb4-8241-4961-9e69-8c66e34cc5b0" providerId="ADAL" clId="{138C3199-1691-4DEA-BF93-657436173F36}"/>
    <pc:docChg chg="undo custSel addSld delSld modSld sldOrd delMainMaster">
      <pc:chgData name="Ward, Reagan" userId="27291eb4-8241-4961-9e69-8c66e34cc5b0" providerId="ADAL" clId="{138C3199-1691-4DEA-BF93-657436173F36}" dt="2024-09-11T22:39:58.267" v="2862" actId="13244"/>
      <pc:docMkLst>
        <pc:docMk/>
      </pc:docMkLst>
      <pc:sldChg chg="delSp modSp add mod">
        <pc:chgData name="Ward, Reagan" userId="27291eb4-8241-4961-9e69-8c66e34cc5b0" providerId="ADAL" clId="{138C3199-1691-4DEA-BF93-657436173F36}" dt="2024-09-10T22:18:06.596" v="586" actId="12"/>
        <pc:sldMkLst>
          <pc:docMk/>
          <pc:sldMk cId="4006630429" sldId="282"/>
        </pc:sldMkLst>
      </pc:sldChg>
      <pc:sldChg chg="addSp delSp modSp del mod modClrScheme chgLayout">
        <pc:chgData name="Ward, Reagan" userId="27291eb4-8241-4961-9e69-8c66e34cc5b0" providerId="ADAL" clId="{138C3199-1691-4DEA-BF93-657436173F36}" dt="2024-09-10T22:12:26.230" v="265" actId="47"/>
        <pc:sldMkLst>
          <pc:docMk/>
          <pc:sldMk cId="1426715698" sldId="5295"/>
        </pc:sldMkLst>
      </pc:sldChg>
      <pc:sldChg chg="modSp del">
        <pc:chgData name="Ward, Reagan" userId="27291eb4-8241-4961-9e69-8c66e34cc5b0" providerId="ADAL" clId="{138C3199-1691-4DEA-BF93-657436173F36}" dt="2024-09-10T22:13:47.707" v="286" actId="47"/>
        <pc:sldMkLst>
          <pc:docMk/>
          <pc:sldMk cId="444206763" sldId="5308"/>
        </pc:sldMkLst>
      </pc:sldChg>
      <pc:sldChg chg="add">
        <pc:chgData name="Ward, Reagan" userId="27291eb4-8241-4961-9e69-8c66e34cc5b0" providerId="ADAL" clId="{138C3199-1691-4DEA-BF93-657436173F36}" dt="2024-09-10T22:19:26.104" v="588"/>
        <pc:sldMkLst>
          <pc:docMk/>
          <pc:sldMk cId="619942572" sldId="5456"/>
        </pc:sldMkLst>
      </pc:sldChg>
      <pc:sldChg chg="addSp delSp modSp mod modClrScheme chgLayout">
        <pc:chgData name="Ward, Reagan" userId="27291eb4-8241-4961-9e69-8c66e34cc5b0" providerId="ADAL" clId="{138C3199-1691-4DEA-BF93-657436173F36}" dt="2024-09-10T22:15:15.022" v="303"/>
        <pc:sldMkLst>
          <pc:docMk/>
          <pc:sldMk cId="602901426" sldId="5498"/>
        </pc:sldMkLst>
      </pc:sldChg>
      <pc:sldChg chg="add ord">
        <pc:chgData name="Ward, Reagan" userId="27291eb4-8241-4961-9e69-8c66e34cc5b0" providerId="ADAL" clId="{138C3199-1691-4DEA-BF93-657436173F36}" dt="2024-09-11T15:53:54.299" v="2687"/>
        <pc:sldMkLst>
          <pc:docMk/>
          <pc:sldMk cId="2971538637" sldId="5560"/>
        </pc:sldMkLst>
      </pc:sldChg>
      <pc:sldChg chg="addSp delSp modSp add mod modClrScheme chgLayout">
        <pc:chgData name="Ward, Reagan" userId="27291eb4-8241-4961-9e69-8c66e34cc5b0" providerId="ADAL" clId="{138C3199-1691-4DEA-BF93-657436173F36}" dt="2024-09-11T15:54:59.663" v="2831" actId="20577"/>
        <pc:sldMkLst>
          <pc:docMk/>
          <pc:sldMk cId="299511397" sldId="5573"/>
        </pc:sldMkLst>
      </pc:sldChg>
      <pc:sldChg chg="addSp delSp modSp mod modClrScheme chgLayout">
        <pc:chgData name="Ward, Reagan" userId="27291eb4-8241-4961-9e69-8c66e34cc5b0" providerId="ADAL" clId="{138C3199-1691-4DEA-BF93-657436173F36}" dt="2024-09-10T22:15:12.531" v="302"/>
        <pc:sldMkLst>
          <pc:docMk/>
          <pc:sldMk cId="936857245" sldId="5587"/>
        </pc:sldMkLst>
      </pc:sldChg>
      <pc:sldChg chg="addSp delSp modSp new mod modClrScheme chgLayout">
        <pc:chgData name="Ward, Reagan" userId="27291eb4-8241-4961-9e69-8c66e34cc5b0" providerId="ADAL" clId="{138C3199-1691-4DEA-BF93-657436173F36}" dt="2024-09-10T22:09:46.227" v="188" actId="20577"/>
        <pc:sldMkLst>
          <pc:docMk/>
          <pc:sldMk cId="3716896197" sldId="5590"/>
        </pc:sldMkLst>
      </pc:sldChg>
      <pc:sldChg chg="addSp delSp modSp new del mod modClrScheme chgLayout">
        <pc:chgData name="Ward, Reagan" userId="27291eb4-8241-4961-9e69-8c66e34cc5b0" providerId="ADAL" clId="{138C3199-1691-4DEA-BF93-657436173F36}" dt="2024-09-10T22:19:28.218" v="589" actId="47"/>
        <pc:sldMkLst>
          <pc:docMk/>
          <pc:sldMk cId="4089868825" sldId="5591"/>
        </pc:sldMkLst>
      </pc:sldChg>
      <pc:sldChg chg="addSp delSp modSp new mod modClrScheme chgLayout">
        <pc:chgData name="Ward, Reagan" userId="27291eb4-8241-4961-9e69-8c66e34cc5b0" providerId="ADAL" clId="{138C3199-1691-4DEA-BF93-657436173F36}" dt="2024-09-11T15:53:14.351" v="2683" actId="13244"/>
        <pc:sldMkLst>
          <pc:docMk/>
          <pc:sldMk cId="1730343134" sldId="5592"/>
        </pc:sldMkLst>
      </pc:sldChg>
      <pc:sldChg chg="addSp delSp modSp new mod modClrScheme chgLayout">
        <pc:chgData name="Ward, Reagan" userId="27291eb4-8241-4961-9e69-8c66e34cc5b0" providerId="ADAL" clId="{138C3199-1691-4DEA-BF93-657436173F36}" dt="2024-09-11T15:53:32.700" v="2685" actId="13244"/>
        <pc:sldMkLst>
          <pc:docMk/>
          <pc:sldMk cId="2200963915" sldId="5593"/>
        </pc:sldMkLst>
      </pc:sldChg>
      <pc:sldChg chg="addSp delSp modSp new mod modClrScheme chgLayout">
        <pc:chgData name="Ward, Reagan" userId="27291eb4-8241-4961-9e69-8c66e34cc5b0" providerId="ADAL" clId="{138C3199-1691-4DEA-BF93-657436173F36}" dt="2024-09-11T22:39:58.267" v="2862" actId="13244"/>
        <pc:sldMkLst>
          <pc:docMk/>
          <pc:sldMk cId="947091266" sldId="5594"/>
        </pc:sldMkLst>
      </pc:sldChg>
      <pc:sldChg chg="new del">
        <pc:chgData name="Ward, Reagan" userId="27291eb4-8241-4961-9e69-8c66e34cc5b0" providerId="ADAL" clId="{138C3199-1691-4DEA-BF93-657436173F36}" dt="2024-09-10T22:13:55.752" v="288" actId="680"/>
        <pc:sldMkLst>
          <pc:docMk/>
          <pc:sldMk cId="4275454903" sldId="5594"/>
        </pc:sldMkLst>
      </pc:sldChg>
      <pc:sldChg chg="addSp delSp modSp new mod">
        <pc:chgData name="Ward, Reagan" userId="27291eb4-8241-4961-9e69-8c66e34cc5b0" providerId="ADAL" clId="{138C3199-1691-4DEA-BF93-657436173F36}" dt="2024-09-10T22:46:40.916" v="2680" actId="478"/>
        <pc:sldMkLst>
          <pc:docMk/>
          <pc:sldMk cId="1945452351" sldId="5595"/>
        </pc:sldMkLst>
      </pc:sldChg>
      <pc:sldChg chg="new del">
        <pc:chgData name="Ward, Reagan" userId="27291eb4-8241-4961-9e69-8c66e34cc5b0" providerId="ADAL" clId="{138C3199-1691-4DEA-BF93-657436173F36}" dt="2024-09-10T22:47:05.219" v="2682" actId="47"/>
        <pc:sldMkLst>
          <pc:docMk/>
          <pc:sldMk cId="3266749224" sldId="5596"/>
        </pc:sldMkLst>
      </pc:sldChg>
      <pc:sldMasterChg chg="del delSldLayout">
        <pc:chgData name="Ward, Reagan" userId="27291eb4-8241-4961-9e69-8c66e34cc5b0" providerId="ADAL" clId="{138C3199-1691-4DEA-BF93-657436173F36}" dt="2024-09-10T22:14:04.734" v="291" actId="700"/>
        <pc:sldMasterMkLst>
          <pc:docMk/>
          <pc:sldMasterMk cId="1824533712" sldId="2147483713"/>
        </pc:sldMasterMkLst>
        <pc:sldLayoutChg chg="del">
          <pc:chgData name="Ward, Reagan" userId="27291eb4-8241-4961-9e69-8c66e34cc5b0" providerId="ADAL" clId="{138C3199-1691-4DEA-BF93-657436173F36}" dt="2024-09-10T22:14:04.734" v="291" actId="700"/>
          <pc:sldLayoutMkLst>
            <pc:docMk/>
            <pc:sldMasterMk cId="1824533712" sldId="2147483713"/>
            <pc:sldLayoutMk cId="1657740497" sldId="2147483715"/>
          </pc:sldLayoutMkLst>
        </pc:sldLayoutChg>
        <pc:sldLayoutChg chg="del">
          <pc:chgData name="Ward, Reagan" userId="27291eb4-8241-4961-9e69-8c66e34cc5b0" providerId="ADAL" clId="{138C3199-1691-4DEA-BF93-657436173F36}" dt="2024-09-10T22:12:26.230" v="265" actId="47"/>
          <pc:sldLayoutMkLst>
            <pc:docMk/>
            <pc:sldMasterMk cId="1824533712" sldId="2147483713"/>
            <pc:sldLayoutMk cId="2251505338" sldId="2147483719"/>
          </pc:sldLayoutMkLst>
        </pc:sldLayoutChg>
      </pc:sldMasterChg>
    </pc:docChg>
  </pc:docChgLst>
  <pc:docChgLst>
    <pc:chgData name="Ward, Reagan" userId="27291eb4-8241-4961-9e69-8c66e34cc5b0" providerId="ADAL" clId="{054A3838-1EAA-4569-8F5F-5F2FE1B98737}"/>
    <pc:docChg chg="undo custSel addSld delSld modSld">
      <pc:chgData name="Ward, Reagan" userId="27291eb4-8241-4961-9e69-8c66e34cc5b0" providerId="ADAL" clId="{054A3838-1EAA-4569-8F5F-5F2FE1B98737}" dt="2024-12-12T15:12:32.815" v="4380" actId="20577"/>
      <pc:docMkLst>
        <pc:docMk/>
      </pc:docMkLst>
      <pc:sldChg chg="modSp mod">
        <pc:chgData name="Ward, Reagan" userId="27291eb4-8241-4961-9e69-8c66e34cc5b0" providerId="ADAL" clId="{054A3838-1EAA-4569-8F5F-5F2FE1B98737}" dt="2024-12-12T15:12:32.815" v="4380" actId="20577"/>
        <pc:sldMkLst>
          <pc:docMk/>
          <pc:sldMk cId="3227145924" sldId="5097"/>
        </pc:sldMkLst>
        <pc:graphicFrameChg chg="modGraphic">
          <ac:chgData name="Ward, Reagan" userId="27291eb4-8241-4961-9e69-8c66e34cc5b0" providerId="ADAL" clId="{054A3838-1EAA-4569-8F5F-5F2FE1B98737}" dt="2024-12-12T15:12:32.815" v="4380" actId="20577"/>
          <ac:graphicFrameMkLst>
            <pc:docMk/>
            <pc:sldMk cId="3227145924" sldId="5097"/>
            <ac:graphicFrameMk id="7" creationId="{2864BB53-F741-4FFC-0348-1AC10AD60EEB}"/>
          </ac:graphicFrameMkLst>
        </pc:graphicFrameChg>
      </pc:sldChg>
      <pc:sldChg chg="modSp mod">
        <pc:chgData name="Ward, Reagan" userId="27291eb4-8241-4961-9e69-8c66e34cc5b0" providerId="ADAL" clId="{054A3838-1EAA-4569-8F5F-5F2FE1B98737}" dt="2024-12-12T15:11:36.559" v="4376" actId="27636"/>
        <pc:sldMkLst>
          <pc:docMk/>
          <pc:sldMk cId="1529755073" sldId="5611"/>
        </pc:sldMkLst>
        <pc:spChg chg="mod">
          <ac:chgData name="Ward, Reagan" userId="27291eb4-8241-4961-9e69-8c66e34cc5b0" providerId="ADAL" clId="{054A3838-1EAA-4569-8F5F-5F2FE1B98737}" dt="2024-12-12T15:11:36.559" v="4376" actId="27636"/>
          <ac:spMkLst>
            <pc:docMk/>
            <pc:sldMk cId="1529755073" sldId="5611"/>
            <ac:spMk id="2" creationId="{00000000-0000-0000-0000-000000000000}"/>
          </ac:spMkLst>
        </pc:spChg>
        <pc:spChg chg="mod">
          <ac:chgData name="Ward, Reagan" userId="27291eb4-8241-4961-9e69-8c66e34cc5b0" providerId="ADAL" clId="{054A3838-1EAA-4569-8F5F-5F2FE1B98737}" dt="2024-12-12T15:04:02.538" v="4345" actId="27636"/>
          <ac:spMkLst>
            <pc:docMk/>
            <pc:sldMk cId="1529755073" sldId="5611"/>
            <ac:spMk id="3" creationId="{00000000-0000-0000-0000-000000000000}"/>
          </ac:spMkLst>
        </pc:spChg>
      </pc:sldChg>
      <pc:sldChg chg="addSp delSp modSp mod chgLayout">
        <pc:chgData name="Ward, Reagan" userId="27291eb4-8241-4961-9e69-8c66e34cc5b0" providerId="ADAL" clId="{054A3838-1EAA-4569-8F5F-5F2FE1B98737}" dt="2024-12-12T15:11:31.818" v="4374" actId="207"/>
        <pc:sldMkLst>
          <pc:docMk/>
          <pc:sldMk cId="2878770330" sldId="5612"/>
        </pc:sldMkLst>
        <pc:spChg chg="mod ord">
          <ac:chgData name="Ward, Reagan" userId="27291eb4-8241-4961-9e69-8c66e34cc5b0" providerId="ADAL" clId="{054A3838-1EAA-4569-8F5F-5F2FE1B98737}" dt="2024-12-12T15:11:23.226" v="4372" actId="700"/>
          <ac:spMkLst>
            <pc:docMk/>
            <pc:sldMk cId="2878770330" sldId="5612"/>
            <ac:spMk id="2" creationId="{5B1345A1-AAF2-4054-A326-28004EB1B10F}"/>
          </ac:spMkLst>
        </pc:spChg>
        <pc:spChg chg="mod ord">
          <ac:chgData name="Ward, Reagan" userId="27291eb4-8241-4961-9e69-8c66e34cc5b0" providerId="ADAL" clId="{054A3838-1EAA-4569-8F5F-5F2FE1B98737}" dt="2024-12-12T15:11:23.274" v="4373" actId="27636"/>
          <ac:spMkLst>
            <pc:docMk/>
            <pc:sldMk cId="2878770330" sldId="5612"/>
            <ac:spMk id="3" creationId="{0C523A86-6739-475D-AA26-95462B01E2AD}"/>
          </ac:spMkLst>
        </pc:spChg>
        <pc:spChg chg="mod ord">
          <ac:chgData name="Ward, Reagan" userId="27291eb4-8241-4961-9e69-8c66e34cc5b0" providerId="ADAL" clId="{054A3838-1EAA-4569-8F5F-5F2FE1B98737}" dt="2024-12-12T15:11:23.226" v="4372" actId="700"/>
          <ac:spMkLst>
            <pc:docMk/>
            <pc:sldMk cId="2878770330" sldId="5612"/>
            <ac:spMk id="4" creationId="{956304F9-B392-4179-A295-357622401A19}"/>
          </ac:spMkLst>
        </pc:spChg>
        <pc:spChg chg="add del mod">
          <ac:chgData name="Ward, Reagan" userId="27291eb4-8241-4961-9e69-8c66e34cc5b0" providerId="ADAL" clId="{054A3838-1EAA-4569-8F5F-5F2FE1B98737}" dt="2024-12-11T21:45:14.700" v="4324" actId="6264"/>
          <ac:spMkLst>
            <pc:docMk/>
            <pc:sldMk cId="2878770330" sldId="5612"/>
            <ac:spMk id="5" creationId="{176ACE02-9DBC-97C9-9C9A-F1174B034C73}"/>
          </ac:spMkLst>
        </pc:spChg>
        <pc:spChg chg="add del mod">
          <ac:chgData name="Ward, Reagan" userId="27291eb4-8241-4961-9e69-8c66e34cc5b0" providerId="ADAL" clId="{054A3838-1EAA-4569-8F5F-5F2FE1B98737}" dt="2024-12-11T21:45:14.700" v="4324" actId="6264"/>
          <ac:spMkLst>
            <pc:docMk/>
            <pc:sldMk cId="2878770330" sldId="5612"/>
            <ac:spMk id="6" creationId="{7AC861DF-09FB-F118-DAB1-868B9807496C}"/>
          </ac:spMkLst>
        </pc:spChg>
        <pc:spChg chg="mod ord">
          <ac:chgData name="Ward, Reagan" userId="27291eb4-8241-4961-9e69-8c66e34cc5b0" providerId="ADAL" clId="{054A3838-1EAA-4569-8F5F-5F2FE1B98737}" dt="2024-12-12T15:11:23.226" v="4372" actId="700"/>
          <ac:spMkLst>
            <pc:docMk/>
            <pc:sldMk cId="2878770330" sldId="5612"/>
            <ac:spMk id="7" creationId="{7FB2A3FC-40E7-73D6-8486-60A6C8EAEC6E}"/>
          </ac:spMkLst>
        </pc:spChg>
        <pc:spChg chg="mod ord">
          <ac:chgData name="Ward, Reagan" userId="27291eb4-8241-4961-9e69-8c66e34cc5b0" providerId="ADAL" clId="{054A3838-1EAA-4569-8F5F-5F2FE1B98737}" dt="2024-12-12T15:11:31.818" v="4374" actId="207"/>
          <ac:spMkLst>
            <pc:docMk/>
            <pc:sldMk cId="2878770330" sldId="5612"/>
            <ac:spMk id="8" creationId="{BE435F3C-7B9E-208E-A4B6-41053392C5E3}"/>
          </ac:spMkLst>
        </pc:spChg>
        <pc:spChg chg="add del mod">
          <ac:chgData name="Ward, Reagan" userId="27291eb4-8241-4961-9e69-8c66e34cc5b0" providerId="ADAL" clId="{054A3838-1EAA-4569-8F5F-5F2FE1B98737}" dt="2024-12-11T21:45:14.700" v="4324" actId="6264"/>
          <ac:spMkLst>
            <pc:docMk/>
            <pc:sldMk cId="2878770330" sldId="5612"/>
            <ac:spMk id="9" creationId="{0D347B91-33A3-F9DD-01DC-5A7A960F58B3}"/>
          </ac:spMkLst>
        </pc:spChg>
        <pc:spChg chg="add del mod">
          <ac:chgData name="Ward, Reagan" userId="27291eb4-8241-4961-9e69-8c66e34cc5b0" providerId="ADAL" clId="{054A3838-1EAA-4569-8F5F-5F2FE1B98737}" dt="2024-12-11T21:45:14.700" v="4324" actId="6264"/>
          <ac:spMkLst>
            <pc:docMk/>
            <pc:sldMk cId="2878770330" sldId="5612"/>
            <ac:spMk id="10" creationId="{7116ADE9-AB72-88ED-3782-207B2C57A891}"/>
          </ac:spMkLst>
        </pc:spChg>
        <pc:spChg chg="add del mod">
          <ac:chgData name="Ward, Reagan" userId="27291eb4-8241-4961-9e69-8c66e34cc5b0" providerId="ADAL" clId="{054A3838-1EAA-4569-8F5F-5F2FE1B98737}" dt="2024-12-11T21:45:14.700" v="4324" actId="6264"/>
          <ac:spMkLst>
            <pc:docMk/>
            <pc:sldMk cId="2878770330" sldId="5612"/>
            <ac:spMk id="11" creationId="{C38F3643-289C-5C44-830E-D718027B3481}"/>
          </ac:spMkLst>
        </pc:spChg>
      </pc:sldChg>
      <pc:sldChg chg="del">
        <pc:chgData name="Ward, Reagan" userId="27291eb4-8241-4961-9e69-8c66e34cc5b0" providerId="ADAL" clId="{054A3838-1EAA-4569-8F5F-5F2FE1B98737}" dt="2024-12-11T15:59:32.788" v="196" actId="47"/>
        <pc:sldMkLst>
          <pc:docMk/>
          <pc:sldMk cId="1642551370" sldId="5645"/>
        </pc:sldMkLst>
      </pc:sldChg>
      <pc:sldChg chg="del">
        <pc:chgData name="Ward, Reagan" userId="27291eb4-8241-4961-9e69-8c66e34cc5b0" providerId="ADAL" clId="{054A3838-1EAA-4569-8F5F-5F2FE1B98737}" dt="2024-12-11T15:59:32.788" v="196" actId="47"/>
        <pc:sldMkLst>
          <pc:docMk/>
          <pc:sldMk cId="598057764" sldId="5646"/>
        </pc:sldMkLst>
      </pc:sldChg>
      <pc:sldChg chg="addSp delSp modSp new mod modClrScheme chgLayout">
        <pc:chgData name="Ward, Reagan" userId="27291eb4-8241-4961-9e69-8c66e34cc5b0" providerId="ADAL" clId="{054A3838-1EAA-4569-8F5F-5F2FE1B98737}" dt="2024-12-11T16:04:36.853" v="290" actId="20577"/>
        <pc:sldMkLst>
          <pc:docMk/>
          <pc:sldMk cId="1928308913" sldId="5721"/>
        </pc:sldMkLst>
        <pc:spChg chg="del mod ord">
          <ac:chgData name="Ward, Reagan" userId="27291eb4-8241-4961-9e69-8c66e34cc5b0" providerId="ADAL" clId="{054A3838-1EAA-4569-8F5F-5F2FE1B98737}" dt="2024-12-11T16:03:54.143" v="199" actId="700"/>
          <ac:spMkLst>
            <pc:docMk/>
            <pc:sldMk cId="1928308913" sldId="5721"/>
            <ac:spMk id="2" creationId="{BC7F5456-8439-6549-875B-38B773156A4F}"/>
          </ac:spMkLst>
        </pc:spChg>
        <pc:spChg chg="del mod ord">
          <ac:chgData name="Ward, Reagan" userId="27291eb4-8241-4961-9e69-8c66e34cc5b0" providerId="ADAL" clId="{054A3838-1EAA-4569-8F5F-5F2FE1B98737}" dt="2024-12-11T16:03:54.143" v="199" actId="700"/>
          <ac:spMkLst>
            <pc:docMk/>
            <pc:sldMk cId="1928308913" sldId="5721"/>
            <ac:spMk id="3" creationId="{912B377F-3E3F-8951-1689-86405C00DF41}"/>
          </ac:spMkLst>
        </pc:spChg>
        <pc:spChg chg="mod ord">
          <ac:chgData name="Ward, Reagan" userId="27291eb4-8241-4961-9e69-8c66e34cc5b0" providerId="ADAL" clId="{054A3838-1EAA-4569-8F5F-5F2FE1B98737}" dt="2024-12-11T16:03:54.143" v="199" actId="700"/>
          <ac:spMkLst>
            <pc:docMk/>
            <pc:sldMk cId="1928308913" sldId="5721"/>
            <ac:spMk id="4" creationId="{0DA7AC25-DAAC-F026-E4C2-FECD6AAC927C}"/>
          </ac:spMkLst>
        </pc:spChg>
        <pc:spChg chg="add mod ord">
          <ac:chgData name="Ward, Reagan" userId="27291eb4-8241-4961-9e69-8c66e34cc5b0" providerId="ADAL" clId="{054A3838-1EAA-4569-8F5F-5F2FE1B98737}" dt="2024-12-11T16:04:36.853" v="290" actId="20577"/>
          <ac:spMkLst>
            <pc:docMk/>
            <pc:sldMk cId="1928308913" sldId="5721"/>
            <ac:spMk id="5" creationId="{0F360A41-4C81-51D1-D86F-3ACE8D5317BB}"/>
          </ac:spMkLst>
        </pc:spChg>
        <pc:spChg chg="add mod ord">
          <ac:chgData name="Ward, Reagan" userId="27291eb4-8241-4961-9e69-8c66e34cc5b0" providerId="ADAL" clId="{054A3838-1EAA-4569-8F5F-5F2FE1B98737}" dt="2024-12-11T16:04:32.249" v="284" actId="20577"/>
          <ac:spMkLst>
            <pc:docMk/>
            <pc:sldMk cId="1928308913" sldId="5721"/>
            <ac:spMk id="6" creationId="{609A30BF-DB30-04C4-54FB-908AB06757C9}"/>
          </ac:spMkLst>
        </pc:spChg>
      </pc:sldChg>
      <pc:sldChg chg="del">
        <pc:chgData name="Ward, Reagan" userId="27291eb4-8241-4961-9e69-8c66e34cc5b0" providerId="ADAL" clId="{054A3838-1EAA-4569-8F5F-5F2FE1B98737}" dt="2024-12-11T15:59:32.788" v="196" actId="47"/>
        <pc:sldMkLst>
          <pc:docMk/>
          <pc:sldMk cId="3135495328" sldId="5721"/>
        </pc:sldMkLst>
      </pc:sldChg>
      <pc:sldChg chg="addSp delSp modSp new mod modClrScheme chgLayout">
        <pc:chgData name="Ward, Reagan" userId="27291eb4-8241-4961-9e69-8c66e34cc5b0" providerId="ADAL" clId="{054A3838-1EAA-4569-8F5F-5F2FE1B98737}" dt="2024-12-11T17:57:10.138" v="3184" actId="20577"/>
        <pc:sldMkLst>
          <pc:docMk/>
          <pc:sldMk cId="244830633" sldId="5722"/>
        </pc:sldMkLst>
        <pc:spChg chg="del mod ord">
          <ac:chgData name="Ward, Reagan" userId="27291eb4-8241-4961-9e69-8c66e34cc5b0" providerId="ADAL" clId="{054A3838-1EAA-4569-8F5F-5F2FE1B98737}" dt="2024-12-11T16:04:09.905" v="201" actId="700"/>
          <ac:spMkLst>
            <pc:docMk/>
            <pc:sldMk cId="244830633" sldId="5722"/>
            <ac:spMk id="2" creationId="{B2A954A0-D7E8-6F90-81EE-8A1D142B2FD7}"/>
          </ac:spMkLst>
        </pc:spChg>
        <pc:spChg chg="del mod ord">
          <ac:chgData name="Ward, Reagan" userId="27291eb4-8241-4961-9e69-8c66e34cc5b0" providerId="ADAL" clId="{054A3838-1EAA-4569-8F5F-5F2FE1B98737}" dt="2024-12-11T16:04:09.905" v="201" actId="700"/>
          <ac:spMkLst>
            <pc:docMk/>
            <pc:sldMk cId="244830633" sldId="5722"/>
            <ac:spMk id="3" creationId="{4281AB5A-D3C1-4FCE-F220-A4544789CD9D}"/>
          </ac:spMkLst>
        </pc:spChg>
        <pc:spChg chg="mod ord">
          <ac:chgData name="Ward, Reagan" userId="27291eb4-8241-4961-9e69-8c66e34cc5b0" providerId="ADAL" clId="{054A3838-1EAA-4569-8F5F-5F2FE1B98737}" dt="2024-12-11T16:04:09.905" v="201" actId="700"/>
          <ac:spMkLst>
            <pc:docMk/>
            <pc:sldMk cId="244830633" sldId="5722"/>
            <ac:spMk id="4" creationId="{1FB2AD75-46F1-FC64-AF84-EE2769B18722}"/>
          </ac:spMkLst>
        </pc:spChg>
        <pc:spChg chg="add mod ord">
          <ac:chgData name="Ward, Reagan" userId="27291eb4-8241-4961-9e69-8c66e34cc5b0" providerId="ADAL" clId="{054A3838-1EAA-4569-8F5F-5F2FE1B98737}" dt="2024-12-11T16:04:50.588" v="331" actId="20577"/>
          <ac:spMkLst>
            <pc:docMk/>
            <pc:sldMk cId="244830633" sldId="5722"/>
            <ac:spMk id="5" creationId="{67CD49B2-4771-7C4E-9E65-C7990CB07180}"/>
          </ac:spMkLst>
        </pc:spChg>
        <pc:spChg chg="add mod ord">
          <ac:chgData name="Ward, Reagan" userId="27291eb4-8241-4961-9e69-8c66e34cc5b0" providerId="ADAL" clId="{054A3838-1EAA-4569-8F5F-5F2FE1B98737}" dt="2024-12-11T17:57:10.138" v="3184" actId="20577"/>
          <ac:spMkLst>
            <pc:docMk/>
            <pc:sldMk cId="244830633" sldId="5722"/>
            <ac:spMk id="6" creationId="{7EE0BD21-AA56-B51E-2A4F-0222F7F5BB2C}"/>
          </ac:spMkLst>
        </pc:spChg>
      </pc:sldChg>
      <pc:sldChg chg="addSp delSp modSp new mod modClrScheme chgLayout">
        <pc:chgData name="Ward, Reagan" userId="27291eb4-8241-4961-9e69-8c66e34cc5b0" providerId="ADAL" clId="{054A3838-1EAA-4569-8F5F-5F2FE1B98737}" dt="2024-12-11T21:36:27.087" v="3957" actId="20577"/>
        <pc:sldMkLst>
          <pc:docMk/>
          <pc:sldMk cId="3821929316" sldId="5723"/>
        </pc:sldMkLst>
        <pc:spChg chg="del mod ord">
          <ac:chgData name="Ward, Reagan" userId="27291eb4-8241-4961-9e69-8c66e34cc5b0" providerId="ADAL" clId="{054A3838-1EAA-4569-8F5F-5F2FE1B98737}" dt="2024-12-11T16:11:39.640" v="911" actId="700"/>
          <ac:spMkLst>
            <pc:docMk/>
            <pc:sldMk cId="3821929316" sldId="5723"/>
            <ac:spMk id="2" creationId="{8CF5B88C-F9D2-9EE7-EE8C-9158EF75CAF4}"/>
          </ac:spMkLst>
        </pc:spChg>
        <pc:spChg chg="del mod ord">
          <ac:chgData name="Ward, Reagan" userId="27291eb4-8241-4961-9e69-8c66e34cc5b0" providerId="ADAL" clId="{054A3838-1EAA-4569-8F5F-5F2FE1B98737}" dt="2024-12-11T16:11:39.640" v="911" actId="700"/>
          <ac:spMkLst>
            <pc:docMk/>
            <pc:sldMk cId="3821929316" sldId="5723"/>
            <ac:spMk id="3" creationId="{002610EF-601B-9329-654D-83CFEB054339}"/>
          </ac:spMkLst>
        </pc:spChg>
        <pc:spChg chg="mod ord">
          <ac:chgData name="Ward, Reagan" userId="27291eb4-8241-4961-9e69-8c66e34cc5b0" providerId="ADAL" clId="{054A3838-1EAA-4569-8F5F-5F2FE1B98737}" dt="2024-12-11T16:11:39.640" v="911" actId="700"/>
          <ac:spMkLst>
            <pc:docMk/>
            <pc:sldMk cId="3821929316" sldId="5723"/>
            <ac:spMk id="4" creationId="{FF55BDB3-25A2-CE42-65FA-FA8EC9734F33}"/>
          </ac:spMkLst>
        </pc:spChg>
        <pc:spChg chg="add mod ord">
          <ac:chgData name="Ward, Reagan" userId="27291eb4-8241-4961-9e69-8c66e34cc5b0" providerId="ADAL" clId="{054A3838-1EAA-4569-8F5F-5F2FE1B98737}" dt="2024-12-11T16:11:59.230" v="1017" actId="20577"/>
          <ac:spMkLst>
            <pc:docMk/>
            <pc:sldMk cId="3821929316" sldId="5723"/>
            <ac:spMk id="5" creationId="{27CD59E6-817E-58E5-FFC1-1C20C8631318}"/>
          </ac:spMkLst>
        </pc:spChg>
        <pc:spChg chg="add mod ord">
          <ac:chgData name="Ward, Reagan" userId="27291eb4-8241-4961-9e69-8c66e34cc5b0" providerId="ADAL" clId="{054A3838-1EAA-4569-8F5F-5F2FE1B98737}" dt="2024-12-11T17:55:27.246" v="2993" actId="20577"/>
          <ac:spMkLst>
            <pc:docMk/>
            <pc:sldMk cId="3821929316" sldId="5723"/>
            <ac:spMk id="6" creationId="{1C8F5F50-EB39-625B-9DD1-FDE76FF0151E}"/>
          </ac:spMkLst>
        </pc:spChg>
        <pc:spChg chg="add mod ord">
          <ac:chgData name="Ward, Reagan" userId="27291eb4-8241-4961-9e69-8c66e34cc5b0" providerId="ADAL" clId="{054A3838-1EAA-4569-8F5F-5F2FE1B98737}" dt="2024-12-11T21:36:27.087" v="3957" actId="20577"/>
          <ac:spMkLst>
            <pc:docMk/>
            <pc:sldMk cId="3821929316" sldId="5723"/>
            <ac:spMk id="7" creationId="{B9775AB2-DA17-DAE6-8770-060A37B32CD8}"/>
          </ac:spMkLst>
        </pc:spChg>
        <pc:spChg chg="add mod ord">
          <ac:chgData name="Ward, Reagan" userId="27291eb4-8241-4961-9e69-8c66e34cc5b0" providerId="ADAL" clId="{054A3838-1EAA-4569-8F5F-5F2FE1B98737}" dt="2024-12-11T17:56:40.440" v="3046" actId="207"/>
          <ac:spMkLst>
            <pc:docMk/>
            <pc:sldMk cId="3821929316" sldId="5723"/>
            <ac:spMk id="8" creationId="{154F7629-E08A-B18E-02D6-B6A7A3D644A8}"/>
          </ac:spMkLst>
        </pc:spChg>
      </pc:sldChg>
      <pc:sldChg chg="addSp delSp modSp new mod modClrScheme chgLayout">
        <pc:chgData name="Ward, Reagan" userId="27291eb4-8241-4961-9e69-8c66e34cc5b0" providerId="ADAL" clId="{054A3838-1EAA-4569-8F5F-5F2FE1B98737}" dt="2024-12-11T17:47:26.402" v="1364" actId="20577"/>
        <pc:sldMkLst>
          <pc:docMk/>
          <pc:sldMk cId="3846372300" sldId="5724"/>
        </pc:sldMkLst>
        <pc:spChg chg="del mod ord">
          <ac:chgData name="Ward, Reagan" userId="27291eb4-8241-4961-9e69-8c66e34cc5b0" providerId="ADAL" clId="{054A3838-1EAA-4569-8F5F-5F2FE1B98737}" dt="2024-12-11T17:47:17.672" v="1320" actId="700"/>
          <ac:spMkLst>
            <pc:docMk/>
            <pc:sldMk cId="3846372300" sldId="5724"/>
            <ac:spMk id="2" creationId="{FEAC60AC-93A4-39B6-072E-6B116A8F1CE6}"/>
          </ac:spMkLst>
        </pc:spChg>
        <pc:spChg chg="del mod ord">
          <ac:chgData name="Ward, Reagan" userId="27291eb4-8241-4961-9e69-8c66e34cc5b0" providerId="ADAL" clId="{054A3838-1EAA-4569-8F5F-5F2FE1B98737}" dt="2024-12-11T17:47:17.672" v="1320" actId="700"/>
          <ac:spMkLst>
            <pc:docMk/>
            <pc:sldMk cId="3846372300" sldId="5724"/>
            <ac:spMk id="3" creationId="{25E91B53-0AAD-567D-640F-D0C759463782}"/>
          </ac:spMkLst>
        </pc:spChg>
        <pc:spChg chg="mod ord">
          <ac:chgData name="Ward, Reagan" userId="27291eb4-8241-4961-9e69-8c66e34cc5b0" providerId="ADAL" clId="{054A3838-1EAA-4569-8F5F-5F2FE1B98737}" dt="2024-12-11T17:47:17.672" v="1320" actId="700"/>
          <ac:spMkLst>
            <pc:docMk/>
            <pc:sldMk cId="3846372300" sldId="5724"/>
            <ac:spMk id="4" creationId="{80CD65C3-0C03-F83E-40B5-0DD421E6E864}"/>
          </ac:spMkLst>
        </pc:spChg>
        <pc:spChg chg="add mod ord">
          <ac:chgData name="Ward, Reagan" userId="27291eb4-8241-4961-9e69-8c66e34cc5b0" providerId="ADAL" clId="{054A3838-1EAA-4569-8F5F-5F2FE1B98737}" dt="2024-12-11T17:47:22.954" v="1353" actId="20577"/>
          <ac:spMkLst>
            <pc:docMk/>
            <pc:sldMk cId="3846372300" sldId="5724"/>
            <ac:spMk id="5" creationId="{1766D7DF-198F-C464-CFA3-9DB09ACD3E0C}"/>
          </ac:spMkLst>
        </pc:spChg>
        <pc:spChg chg="add mod ord">
          <ac:chgData name="Ward, Reagan" userId="27291eb4-8241-4961-9e69-8c66e34cc5b0" providerId="ADAL" clId="{054A3838-1EAA-4569-8F5F-5F2FE1B98737}" dt="2024-12-11T17:47:26.402" v="1364" actId="20577"/>
          <ac:spMkLst>
            <pc:docMk/>
            <pc:sldMk cId="3846372300" sldId="5724"/>
            <ac:spMk id="6" creationId="{1F78C9D3-7F7E-2CB4-0E91-182E9671C012}"/>
          </ac:spMkLst>
        </pc:spChg>
      </pc:sldChg>
      <pc:sldChg chg="addSp delSp modSp new mod modClrScheme chgLayout">
        <pc:chgData name="Ward, Reagan" userId="27291eb4-8241-4961-9e69-8c66e34cc5b0" providerId="ADAL" clId="{054A3838-1EAA-4569-8F5F-5F2FE1B98737}" dt="2024-12-11T18:06:44.814" v="3310" actId="20577"/>
        <pc:sldMkLst>
          <pc:docMk/>
          <pc:sldMk cId="2873612640" sldId="5725"/>
        </pc:sldMkLst>
        <pc:spChg chg="del mod ord">
          <ac:chgData name="Ward, Reagan" userId="27291eb4-8241-4961-9e69-8c66e34cc5b0" providerId="ADAL" clId="{054A3838-1EAA-4569-8F5F-5F2FE1B98737}" dt="2024-12-11T17:47:30.498" v="1366" actId="700"/>
          <ac:spMkLst>
            <pc:docMk/>
            <pc:sldMk cId="2873612640" sldId="5725"/>
            <ac:spMk id="2" creationId="{5DE3111D-A429-2643-BB1C-D512E7455A8E}"/>
          </ac:spMkLst>
        </pc:spChg>
        <pc:spChg chg="del mod ord">
          <ac:chgData name="Ward, Reagan" userId="27291eb4-8241-4961-9e69-8c66e34cc5b0" providerId="ADAL" clId="{054A3838-1EAA-4569-8F5F-5F2FE1B98737}" dt="2024-12-11T17:47:30.498" v="1366" actId="700"/>
          <ac:spMkLst>
            <pc:docMk/>
            <pc:sldMk cId="2873612640" sldId="5725"/>
            <ac:spMk id="3" creationId="{806D398D-6286-6CDB-143B-2E5E00DDEADC}"/>
          </ac:spMkLst>
        </pc:spChg>
        <pc:spChg chg="mod ord">
          <ac:chgData name="Ward, Reagan" userId="27291eb4-8241-4961-9e69-8c66e34cc5b0" providerId="ADAL" clId="{054A3838-1EAA-4569-8F5F-5F2FE1B98737}" dt="2024-12-11T17:47:30.498" v="1366" actId="700"/>
          <ac:spMkLst>
            <pc:docMk/>
            <pc:sldMk cId="2873612640" sldId="5725"/>
            <ac:spMk id="4" creationId="{F51DCA15-3925-4385-644A-981CC054FA64}"/>
          </ac:spMkLst>
        </pc:spChg>
        <pc:spChg chg="add mod ord">
          <ac:chgData name="Ward, Reagan" userId="27291eb4-8241-4961-9e69-8c66e34cc5b0" providerId="ADAL" clId="{054A3838-1EAA-4569-8F5F-5F2FE1B98737}" dt="2024-12-11T18:06:25.914" v="3228" actId="20577"/>
          <ac:spMkLst>
            <pc:docMk/>
            <pc:sldMk cId="2873612640" sldId="5725"/>
            <ac:spMk id="5" creationId="{FF8EB5FE-CF63-ED54-2E95-7F1DFA69C522}"/>
          </ac:spMkLst>
        </pc:spChg>
        <pc:spChg chg="add mod ord">
          <ac:chgData name="Ward, Reagan" userId="27291eb4-8241-4961-9e69-8c66e34cc5b0" providerId="ADAL" clId="{054A3838-1EAA-4569-8F5F-5F2FE1B98737}" dt="2024-12-11T18:06:44.814" v="3310" actId="20577"/>
          <ac:spMkLst>
            <pc:docMk/>
            <pc:sldMk cId="2873612640" sldId="5725"/>
            <ac:spMk id="6" creationId="{6CFF22EF-08AF-900A-37BC-0EDDE741D5F2}"/>
          </ac:spMkLst>
        </pc:spChg>
      </pc:sldChg>
      <pc:sldChg chg="addSp delSp modSp new del mod modClrScheme chgLayout">
        <pc:chgData name="Ward, Reagan" userId="27291eb4-8241-4961-9e69-8c66e34cc5b0" providerId="ADAL" clId="{054A3838-1EAA-4569-8F5F-5F2FE1B98737}" dt="2024-12-11T21:36:09.934" v="3908" actId="47"/>
        <pc:sldMkLst>
          <pc:docMk/>
          <pc:sldMk cId="1933848707" sldId="5726"/>
        </pc:sldMkLst>
        <pc:spChg chg="del mod ord">
          <ac:chgData name="Ward, Reagan" userId="27291eb4-8241-4961-9e69-8c66e34cc5b0" providerId="ADAL" clId="{054A3838-1EAA-4569-8F5F-5F2FE1B98737}" dt="2024-12-11T17:48:00.878" v="1415" actId="700"/>
          <ac:spMkLst>
            <pc:docMk/>
            <pc:sldMk cId="1933848707" sldId="5726"/>
            <ac:spMk id="2" creationId="{C462DAE6-EFA0-5F29-C6FF-E68E5BE76607}"/>
          </ac:spMkLst>
        </pc:spChg>
        <pc:spChg chg="del mod ord">
          <ac:chgData name="Ward, Reagan" userId="27291eb4-8241-4961-9e69-8c66e34cc5b0" providerId="ADAL" clId="{054A3838-1EAA-4569-8F5F-5F2FE1B98737}" dt="2024-12-11T17:48:00.878" v="1415" actId="700"/>
          <ac:spMkLst>
            <pc:docMk/>
            <pc:sldMk cId="1933848707" sldId="5726"/>
            <ac:spMk id="3" creationId="{391359C3-50D5-3DD1-A0B6-6E8A457954CC}"/>
          </ac:spMkLst>
        </pc:spChg>
        <pc:spChg chg="mod ord">
          <ac:chgData name="Ward, Reagan" userId="27291eb4-8241-4961-9e69-8c66e34cc5b0" providerId="ADAL" clId="{054A3838-1EAA-4569-8F5F-5F2FE1B98737}" dt="2024-12-11T17:48:00.878" v="1415" actId="700"/>
          <ac:spMkLst>
            <pc:docMk/>
            <pc:sldMk cId="1933848707" sldId="5726"/>
            <ac:spMk id="4" creationId="{4846C053-4FA2-937C-9306-B58AC8BBDD78}"/>
          </ac:spMkLst>
        </pc:spChg>
        <pc:spChg chg="add mod ord">
          <ac:chgData name="Ward, Reagan" userId="27291eb4-8241-4961-9e69-8c66e34cc5b0" providerId="ADAL" clId="{054A3838-1EAA-4569-8F5F-5F2FE1B98737}" dt="2024-12-11T17:48:00.878" v="1415" actId="700"/>
          <ac:spMkLst>
            <pc:docMk/>
            <pc:sldMk cId="1933848707" sldId="5726"/>
            <ac:spMk id="5" creationId="{A9BFB99B-BCFA-424F-8930-7C7EF5BED92C}"/>
          </ac:spMkLst>
        </pc:spChg>
        <pc:spChg chg="add mod ord">
          <ac:chgData name="Ward, Reagan" userId="27291eb4-8241-4961-9e69-8c66e34cc5b0" providerId="ADAL" clId="{054A3838-1EAA-4569-8F5F-5F2FE1B98737}" dt="2024-12-11T17:48:00.878" v="1415" actId="700"/>
          <ac:spMkLst>
            <pc:docMk/>
            <pc:sldMk cId="1933848707" sldId="5726"/>
            <ac:spMk id="6" creationId="{3F4A9224-B652-334D-C730-B86FB97043C7}"/>
          </ac:spMkLst>
        </pc:spChg>
        <pc:spChg chg="add mod ord">
          <ac:chgData name="Ward, Reagan" userId="27291eb4-8241-4961-9e69-8c66e34cc5b0" providerId="ADAL" clId="{054A3838-1EAA-4569-8F5F-5F2FE1B98737}" dt="2024-12-11T17:48:00.878" v="1415" actId="700"/>
          <ac:spMkLst>
            <pc:docMk/>
            <pc:sldMk cId="1933848707" sldId="5726"/>
            <ac:spMk id="7" creationId="{78816427-7660-4CD6-DDAF-8A436C857084}"/>
          </ac:spMkLst>
        </pc:spChg>
        <pc:spChg chg="add mod ord">
          <ac:chgData name="Ward, Reagan" userId="27291eb4-8241-4961-9e69-8c66e34cc5b0" providerId="ADAL" clId="{054A3838-1EAA-4569-8F5F-5F2FE1B98737}" dt="2024-12-11T17:48:00.878" v="1415" actId="700"/>
          <ac:spMkLst>
            <pc:docMk/>
            <pc:sldMk cId="1933848707" sldId="5726"/>
            <ac:spMk id="8" creationId="{298CAB95-1697-72CC-62A8-ABAF76A61E8D}"/>
          </ac:spMkLst>
        </pc:spChg>
      </pc:sldChg>
      <pc:sldChg chg="del">
        <pc:chgData name="Ward, Reagan" userId="27291eb4-8241-4961-9e69-8c66e34cc5b0" providerId="ADAL" clId="{054A3838-1EAA-4569-8F5F-5F2FE1B98737}" dt="2024-12-11T21:36:09.934" v="3908" actId="47"/>
        <pc:sldMkLst>
          <pc:docMk/>
          <pc:sldMk cId="1487253166" sldId="5729"/>
        </pc:sldMkLst>
      </pc:sldChg>
      <pc:sldChg chg="addSp delSp modSp new mod modClrScheme chgLayout">
        <pc:chgData name="Ward, Reagan" userId="27291eb4-8241-4961-9e69-8c66e34cc5b0" providerId="ADAL" clId="{054A3838-1EAA-4569-8F5F-5F2FE1B98737}" dt="2024-12-11T21:44:37.131" v="4316" actId="15"/>
        <pc:sldMkLst>
          <pc:docMk/>
          <pc:sldMk cId="2569823441" sldId="5730"/>
        </pc:sldMkLst>
        <pc:spChg chg="del mod ord">
          <ac:chgData name="Ward, Reagan" userId="27291eb4-8241-4961-9e69-8c66e34cc5b0" providerId="ADAL" clId="{054A3838-1EAA-4569-8F5F-5F2FE1B98737}" dt="2024-12-11T21:28:28.887" v="3312" actId="700"/>
          <ac:spMkLst>
            <pc:docMk/>
            <pc:sldMk cId="2569823441" sldId="5730"/>
            <ac:spMk id="2" creationId="{EC0B9B19-797A-5AD1-4362-C146A19587CF}"/>
          </ac:spMkLst>
        </pc:spChg>
        <pc:spChg chg="del mod ord">
          <ac:chgData name="Ward, Reagan" userId="27291eb4-8241-4961-9e69-8c66e34cc5b0" providerId="ADAL" clId="{054A3838-1EAA-4569-8F5F-5F2FE1B98737}" dt="2024-12-11T21:28:28.887" v="3312" actId="700"/>
          <ac:spMkLst>
            <pc:docMk/>
            <pc:sldMk cId="2569823441" sldId="5730"/>
            <ac:spMk id="3" creationId="{BC38EB1C-DB16-B0C5-0738-B1F219BFF91C}"/>
          </ac:spMkLst>
        </pc:spChg>
        <pc:spChg chg="mod ord">
          <ac:chgData name="Ward, Reagan" userId="27291eb4-8241-4961-9e69-8c66e34cc5b0" providerId="ADAL" clId="{054A3838-1EAA-4569-8F5F-5F2FE1B98737}" dt="2024-12-11T21:28:28.887" v="3312" actId="700"/>
          <ac:spMkLst>
            <pc:docMk/>
            <pc:sldMk cId="2569823441" sldId="5730"/>
            <ac:spMk id="4" creationId="{AF1E9D94-3577-912A-3BBA-79E7FAF9A2C0}"/>
          </ac:spMkLst>
        </pc:spChg>
        <pc:spChg chg="add mod ord">
          <ac:chgData name="Ward, Reagan" userId="27291eb4-8241-4961-9e69-8c66e34cc5b0" providerId="ADAL" clId="{054A3838-1EAA-4569-8F5F-5F2FE1B98737}" dt="2024-12-11T21:28:37.642" v="3357" actId="20577"/>
          <ac:spMkLst>
            <pc:docMk/>
            <pc:sldMk cId="2569823441" sldId="5730"/>
            <ac:spMk id="5" creationId="{D1D2E0FA-E855-2A1A-A55C-A30A189C90B3}"/>
          </ac:spMkLst>
        </pc:spChg>
        <pc:spChg chg="add mod ord">
          <ac:chgData name="Ward, Reagan" userId="27291eb4-8241-4961-9e69-8c66e34cc5b0" providerId="ADAL" clId="{054A3838-1EAA-4569-8F5F-5F2FE1B98737}" dt="2024-12-11T21:44:37.131" v="4316" actId="15"/>
          <ac:spMkLst>
            <pc:docMk/>
            <pc:sldMk cId="2569823441" sldId="5730"/>
            <ac:spMk id="6" creationId="{7B3BC787-0330-E08D-364C-52A006A46D8A}"/>
          </ac:spMkLst>
        </pc:spChg>
        <pc:spChg chg="add mod ord">
          <ac:chgData name="Ward, Reagan" userId="27291eb4-8241-4961-9e69-8c66e34cc5b0" providerId="ADAL" clId="{054A3838-1EAA-4569-8F5F-5F2FE1B98737}" dt="2024-12-11T21:43:59.003" v="4297" actId="20577"/>
          <ac:spMkLst>
            <pc:docMk/>
            <pc:sldMk cId="2569823441" sldId="5730"/>
            <ac:spMk id="7" creationId="{A9AC5F29-4886-9422-77BC-22EE7FCABEBC}"/>
          </ac:spMkLst>
        </pc:spChg>
        <pc:spChg chg="add mod ord">
          <ac:chgData name="Ward, Reagan" userId="27291eb4-8241-4961-9e69-8c66e34cc5b0" providerId="ADAL" clId="{054A3838-1EAA-4569-8F5F-5F2FE1B98737}" dt="2024-12-11T21:36:52.945" v="3991" actId="207"/>
          <ac:spMkLst>
            <pc:docMk/>
            <pc:sldMk cId="2569823441" sldId="5730"/>
            <ac:spMk id="8" creationId="{29E8C798-0BE3-E8C0-64A4-070DB76188F0}"/>
          </ac:spMkLst>
        </pc:spChg>
      </pc:sldChg>
      <pc:sldChg chg="modSp mod">
        <pc:chgData name="Ward, Reagan" userId="27291eb4-8241-4961-9e69-8c66e34cc5b0" providerId="ADAL" clId="{054A3838-1EAA-4569-8F5F-5F2FE1B98737}" dt="2024-12-12T15:04:35.958" v="4367" actId="207"/>
        <pc:sldMkLst>
          <pc:docMk/>
          <pc:sldMk cId="3924515015" sldId="5731"/>
        </pc:sldMkLst>
        <pc:spChg chg="mod">
          <ac:chgData name="Ward, Reagan" userId="27291eb4-8241-4961-9e69-8c66e34cc5b0" providerId="ADAL" clId="{054A3838-1EAA-4569-8F5F-5F2FE1B98737}" dt="2024-12-12T15:04:35.958" v="4367" actId="207"/>
          <ac:spMkLst>
            <pc:docMk/>
            <pc:sldMk cId="3924515015" sldId="5731"/>
            <ac:spMk id="3" creationId="{446DBEFD-03C3-87BC-2268-9694E41BA5A6}"/>
          </ac:spMkLst>
        </pc:spChg>
      </pc:sldChg>
    </pc:docChg>
  </pc:docChgLst>
  <pc:docChgLst>
    <pc:chgData name="Wenzel, Brooke" userId="672bf8d3-b15b-4e02-a6d1-39319a0df09b" providerId="ADAL" clId="{45692EFA-40FF-420F-8AB9-A895BE4AA2BA}"/>
    <pc:docChg chg="undo redo custSel addSld delSld modSld">
      <pc:chgData name="Wenzel, Brooke" userId="672bf8d3-b15b-4e02-a6d1-39319a0df09b" providerId="ADAL" clId="{45692EFA-40FF-420F-8AB9-A895BE4AA2BA}" dt="2024-09-12T16:37:32.185" v="1795" actId="20577"/>
      <pc:docMkLst>
        <pc:docMk/>
      </pc:docMkLst>
      <pc:sldChg chg="modSp mod">
        <pc:chgData name="Wenzel, Brooke" userId="672bf8d3-b15b-4e02-a6d1-39319a0df09b" providerId="ADAL" clId="{45692EFA-40FF-420F-8AB9-A895BE4AA2BA}" dt="2024-09-09T15:25:48.810" v="2" actId="20577"/>
        <pc:sldMkLst>
          <pc:docMk/>
          <pc:sldMk cId="3044915438" sldId="256"/>
        </pc:sldMkLst>
      </pc:sldChg>
      <pc:sldChg chg="modSp mod">
        <pc:chgData name="Wenzel, Brooke" userId="672bf8d3-b15b-4e02-a6d1-39319a0df09b" providerId="ADAL" clId="{45692EFA-40FF-420F-8AB9-A895BE4AA2BA}" dt="2024-09-10T19:28:27.767" v="1183" actId="20577"/>
        <pc:sldMkLst>
          <pc:docMk/>
          <pc:sldMk cId="587239845" sldId="265"/>
        </pc:sldMkLst>
      </pc:sldChg>
      <pc:sldChg chg="modSp mod">
        <pc:chgData name="Wenzel, Brooke" userId="672bf8d3-b15b-4e02-a6d1-39319a0df09b" providerId="ADAL" clId="{45692EFA-40FF-420F-8AB9-A895BE4AA2BA}" dt="2024-09-11T16:09:13.040" v="1775" actId="20577"/>
        <pc:sldMkLst>
          <pc:docMk/>
          <pc:sldMk cId="485604172" sldId="266"/>
        </pc:sldMkLst>
      </pc:sldChg>
      <pc:sldChg chg="del">
        <pc:chgData name="Wenzel, Brooke" userId="672bf8d3-b15b-4e02-a6d1-39319a0df09b" providerId="ADAL" clId="{45692EFA-40FF-420F-8AB9-A895BE4AA2BA}" dt="2024-09-10T19:28:13.359" v="1182" actId="47"/>
        <pc:sldMkLst>
          <pc:docMk/>
          <pc:sldMk cId="399469708" sldId="2671"/>
        </pc:sldMkLst>
      </pc:sldChg>
      <pc:sldChg chg="addSp modSp mod">
        <pc:chgData name="Wenzel, Brooke" userId="672bf8d3-b15b-4e02-a6d1-39319a0df09b" providerId="ADAL" clId="{45692EFA-40FF-420F-8AB9-A895BE4AA2BA}" dt="2024-09-09T15:27:53.708" v="48" actId="1076"/>
        <pc:sldMkLst>
          <pc:docMk/>
          <pc:sldMk cId="1426715698" sldId="5295"/>
        </pc:sldMkLst>
      </pc:sldChg>
      <pc:sldChg chg="addSp delSp modSp add mod">
        <pc:chgData name="Wenzel, Brooke" userId="672bf8d3-b15b-4e02-a6d1-39319a0df09b" providerId="ADAL" clId="{45692EFA-40FF-420F-8AB9-A895BE4AA2BA}" dt="2024-09-09T15:30:12.763" v="59" actId="20577"/>
        <pc:sldMkLst>
          <pc:docMk/>
          <pc:sldMk cId="444206763" sldId="5308"/>
        </pc:sldMkLst>
      </pc:sldChg>
      <pc:sldChg chg="del">
        <pc:chgData name="Wenzel, Brooke" userId="672bf8d3-b15b-4e02-a6d1-39319a0df09b" providerId="ADAL" clId="{45692EFA-40FF-420F-8AB9-A895BE4AA2BA}" dt="2024-09-09T15:26:04.456" v="3" actId="2696"/>
        <pc:sldMkLst>
          <pc:docMk/>
          <pc:sldMk cId="26054774" sldId="5413"/>
        </pc:sldMkLst>
      </pc:sldChg>
      <pc:sldChg chg="modSp mod">
        <pc:chgData name="Wenzel, Brooke" userId="672bf8d3-b15b-4e02-a6d1-39319a0df09b" providerId="ADAL" clId="{45692EFA-40FF-420F-8AB9-A895BE4AA2BA}" dt="2024-09-11T16:09:34.171" v="1777" actId="13244"/>
        <pc:sldMkLst>
          <pc:docMk/>
          <pc:sldMk cId="1153930597" sldId="5504"/>
        </pc:sldMkLst>
      </pc:sldChg>
      <pc:sldChg chg="modSp mod">
        <pc:chgData name="Wenzel, Brooke" userId="672bf8d3-b15b-4e02-a6d1-39319a0df09b" providerId="ADAL" clId="{45692EFA-40FF-420F-8AB9-A895BE4AA2BA}" dt="2024-09-09T15:26:20.202" v="4" actId="2165"/>
        <pc:sldMkLst>
          <pc:docMk/>
          <pc:sldMk cId="1302995045" sldId="5536"/>
        </pc:sldMkLst>
      </pc:sldChg>
      <pc:sldChg chg="delSp modSp mod">
        <pc:chgData name="Wenzel, Brooke" userId="672bf8d3-b15b-4e02-a6d1-39319a0df09b" providerId="ADAL" clId="{45692EFA-40FF-420F-8AB9-A895BE4AA2BA}" dt="2024-09-12T16:37:32.185" v="1795" actId="20577"/>
        <pc:sldMkLst>
          <pc:docMk/>
          <pc:sldMk cId="573740307" sldId="5538"/>
        </pc:sldMkLst>
      </pc:sldChg>
      <pc:sldChg chg="del">
        <pc:chgData name="Wenzel, Brooke" userId="672bf8d3-b15b-4e02-a6d1-39319a0df09b" providerId="ADAL" clId="{45692EFA-40FF-420F-8AB9-A895BE4AA2BA}" dt="2024-09-10T19:28:13.359" v="1182" actId="47"/>
        <pc:sldMkLst>
          <pc:docMk/>
          <pc:sldMk cId="2719044098" sldId="5566"/>
        </pc:sldMkLst>
      </pc:sldChg>
      <pc:sldChg chg="del">
        <pc:chgData name="Wenzel, Brooke" userId="672bf8d3-b15b-4e02-a6d1-39319a0df09b" providerId="ADAL" clId="{45692EFA-40FF-420F-8AB9-A895BE4AA2BA}" dt="2024-09-10T19:28:13.359" v="1182" actId="47"/>
        <pc:sldMkLst>
          <pc:docMk/>
          <pc:sldMk cId="375985229" sldId="5567"/>
        </pc:sldMkLst>
      </pc:sldChg>
      <pc:sldChg chg="del">
        <pc:chgData name="Wenzel, Brooke" userId="672bf8d3-b15b-4e02-a6d1-39319a0df09b" providerId="ADAL" clId="{45692EFA-40FF-420F-8AB9-A895BE4AA2BA}" dt="2024-09-09T15:28:07.357" v="49" actId="47"/>
        <pc:sldMkLst>
          <pc:docMk/>
          <pc:sldMk cId="2925807044" sldId="5585"/>
        </pc:sldMkLst>
      </pc:sldChg>
      <pc:sldChg chg="modSp add mod">
        <pc:chgData name="Wenzel, Brooke" userId="672bf8d3-b15b-4e02-a6d1-39319a0df09b" providerId="ADAL" clId="{45692EFA-40FF-420F-8AB9-A895BE4AA2BA}" dt="2024-09-11T13:11:54.661" v="1721" actId="20577"/>
        <pc:sldMkLst>
          <pc:docMk/>
          <pc:sldMk cId="936857245" sldId="5587"/>
        </pc:sldMkLst>
      </pc:sldChg>
      <pc:sldChg chg="modSp add del mod">
        <pc:chgData name="Wenzel, Brooke" userId="672bf8d3-b15b-4e02-a6d1-39319a0df09b" providerId="ADAL" clId="{45692EFA-40FF-420F-8AB9-A895BE4AA2BA}" dt="2024-09-11T19:49:40.855" v="1781" actId="47"/>
        <pc:sldMkLst>
          <pc:docMk/>
          <pc:sldMk cId="3222580534" sldId="5588"/>
        </pc:sldMkLst>
      </pc:sldChg>
      <pc:sldChg chg="modSp add mod">
        <pc:chgData name="Wenzel, Brooke" userId="672bf8d3-b15b-4e02-a6d1-39319a0df09b" providerId="ADAL" clId="{45692EFA-40FF-420F-8AB9-A895BE4AA2BA}" dt="2024-09-10T20:02:24.219" v="1368" actId="20577"/>
        <pc:sldMkLst>
          <pc:docMk/>
          <pc:sldMk cId="168519829" sldId="5589"/>
        </pc:sldMkLst>
      </pc:sldChg>
    </pc:docChg>
  </pc:docChgLst>
  <pc:docChgLst>
    <pc:chgData name="Rhodes, Tara" userId="S::rhodes_t@cde.state.co.us::566307b0-1e17-4826-87e1-0feb85a922f2" providerId="AD" clId="Web-{2DED2807-37DE-79C4-7A80-8AC5FF25D4DA}"/>
    <pc:docChg chg="addSld modSld sldOrd">
      <pc:chgData name="Rhodes, Tara" userId="S::rhodes_t@cde.state.co.us::566307b0-1e17-4826-87e1-0feb85a922f2" providerId="AD" clId="Web-{2DED2807-37DE-79C4-7A80-8AC5FF25D4DA}" dt="2024-09-05T12:49:17.054" v="250"/>
      <pc:docMkLst>
        <pc:docMk/>
      </pc:docMkLst>
      <pc:sldChg chg="ord">
        <pc:chgData name="Rhodes, Tara" userId="S::rhodes_t@cde.state.co.us::566307b0-1e17-4826-87e1-0feb85a922f2" providerId="AD" clId="Web-{2DED2807-37DE-79C4-7A80-8AC5FF25D4DA}" dt="2024-09-05T12:49:17.054" v="250"/>
        <pc:sldMkLst>
          <pc:docMk/>
          <pc:sldMk cId="129463232" sldId="5554"/>
        </pc:sldMkLst>
      </pc:sldChg>
      <pc:sldChg chg="delSp modSp new">
        <pc:chgData name="Rhodes, Tara" userId="S::rhodes_t@cde.state.co.us::566307b0-1e17-4826-87e1-0feb85a922f2" providerId="AD" clId="Web-{2DED2807-37DE-79C4-7A80-8AC5FF25D4DA}" dt="2024-09-05T12:48:32.272" v="248" actId="20577"/>
        <pc:sldMkLst>
          <pc:docMk/>
          <pc:sldMk cId="3593964098" sldId="5586"/>
        </pc:sldMkLst>
      </pc:sldChg>
    </pc:docChg>
  </pc:docChgLst>
  <pc:docChgLst>
    <pc:chgData name="Ward, Reagan" userId="27291eb4-8241-4961-9e69-8c66e34cc5b0" providerId="ADAL" clId="{67714204-D31F-430B-8AC4-6416590A9345}"/>
    <pc:docChg chg="undo custSel addSld delSld modSld">
      <pc:chgData name="Ward, Reagan" userId="27291eb4-8241-4961-9e69-8c66e34cc5b0" providerId="ADAL" clId="{67714204-D31F-430B-8AC4-6416590A9345}" dt="2024-09-18T18:32:02.485" v="2471" actId="20577"/>
      <pc:docMkLst>
        <pc:docMk/>
      </pc:docMkLst>
      <pc:sldChg chg="modSp mod">
        <pc:chgData name="Ward, Reagan" userId="27291eb4-8241-4961-9e69-8c66e34cc5b0" providerId="ADAL" clId="{67714204-D31F-430B-8AC4-6416590A9345}" dt="2024-09-18T15:34:23.631" v="1892" actId="962"/>
        <pc:sldMkLst>
          <pc:docMk/>
          <pc:sldMk cId="3863354747" sldId="5544"/>
        </pc:sldMkLst>
      </pc:sldChg>
      <pc:sldChg chg="modSp mod">
        <pc:chgData name="Ward, Reagan" userId="27291eb4-8241-4961-9e69-8c66e34cc5b0" providerId="ADAL" clId="{67714204-D31F-430B-8AC4-6416590A9345}" dt="2024-09-17T22:59:41.168" v="1818" actId="20577"/>
        <pc:sldMkLst>
          <pc:docMk/>
          <pc:sldMk cId="840969988" sldId="5602"/>
        </pc:sldMkLst>
      </pc:sldChg>
      <pc:sldChg chg="modSp mod">
        <pc:chgData name="Ward, Reagan" userId="27291eb4-8241-4961-9e69-8c66e34cc5b0" providerId="ADAL" clId="{67714204-D31F-430B-8AC4-6416590A9345}" dt="2024-09-18T15:17:52.909" v="1831" actId="2165"/>
        <pc:sldMkLst>
          <pc:docMk/>
          <pc:sldMk cId="3108864082" sldId="5603"/>
        </pc:sldMkLst>
      </pc:sldChg>
      <pc:sldChg chg="addSp delSp modSp mod chgLayout">
        <pc:chgData name="Ward, Reagan" userId="27291eb4-8241-4961-9e69-8c66e34cc5b0" providerId="ADAL" clId="{67714204-D31F-430B-8AC4-6416590A9345}" dt="2024-09-18T15:27:41.722" v="1832" actId="6264"/>
        <pc:sldMkLst>
          <pc:docMk/>
          <pc:sldMk cId="1016378890" sldId="5604"/>
        </pc:sldMkLst>
      </pc:sldChg>
      <pc:sldChg chg="addSp delSp modSp mod chgLayout">
        <pc:chgData name="Ward, Reagan" userId="27291eb4-8241-4961-9e69-8c66e34cc5b0" providerId="ADAL" clId="{67714204-D31F-430B-8AC4-6416590A9345}" dt="2024-09-18T15:29:09.681" v="1834" actId="113"/>
        <pc:sldMkLst>
          <pc:docMk/>
          <pc:sldMk cId="2592141677" sldId="5605"/>
        </pc:sldMkLst>
      </pc:sldChg>
      <pc:sldChg chg="addSp delSp modSp mod modClrScheme modCm chgLayout">
        <pc:chgData name="Ward, Reagan" userId="27291eb4-8241-4961-9e69-8c66e34cc5b0" providerId="ADAL" clId="{67714204-D31F-430B-8AC4-6416590A9345}" dt="2024-09-18T15:32:57.756" v="1891"/>
        <pc:sldMkLst>
          <pc:docMk/>
          <pc:sldMk cId="3530695552" sldId="5606"/>
        </pc:sldMkLst>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2:41.752" v="1884" actId="6264"/>
              <pc2:cmMkLst xmlns:pc2="http://schemas.microsoft.com/office/powerpoint/2019/9/main/command">
                <pc:docMk/>
                <pc:sldMk cId="3530695552" sldId="5606"/>
                <pc2:cmMk id="{7F7B10F8-CBDD-432F-92E5-589FE69CFE8C}"/>
              </pc2:cmMkLst>
            </pc226:cmChg>
          </p:ext>
        </pc:extLst>
      </pc:sldChg>
      <pc:sldChg chg="addSp delSp modSp mod chgLayout">
        <pc:chgData name="Ward, Reagan" userId="27291eb4-8241-4961-9e69-8c66e34cc5b0" providerId="ADAL" clId="{67714204-D31F-430B-8AC4-6416590A9345}" dt="2024-09-18T15:30:52.546" v="1863" actId="6264"/>
        <pc:sldMkLst>
          <pc:docMk/>
          <pc:sldMk cId="1020133488" sldId="5607"/>
        </pc:sldMkLst>
      </pc:sldChg>
      <pc:sldChg chg="modSp mod modCm">
        <pc:chgData name="Ward, Reagan" userId="27291eb4-8241-4961-9e69-8c66e34cc5b0" providerId="ADAL" clId="{67714204-D31F-430B-8AC4-6416590A9345}" dt="2024-09-18T15:32:25.749" v="1879" actId="14100"/>
        <pc:sldMkLst>
          <pc:docMk/>
          <pc:sldMk cId="2760380853" sldId="5608"/>
        </pc:sldMkLst>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2:09.638" v="1878" actId="6549"/>
              <pc2:cmMkLst xmlns:pc2="http://schemas.microsoft.com/office/powerpoint/2019/9/main/command">
                <pc:docMk/>
                <pc:sldMk cId="2760380853" sldId="5608"/>
                <pc2:cmMk id="{D30E8948-BC96-4BC5-A50E-80A7638C66B5}"/>
              </pc2:cmMkLst>
            </pc226:cmChg>
          </p:ext>
        </pc:extLst>
      </pc:sldChg>
      <pc:sldChg chg="addSp delSp modSp mod modCm chgLayout">
        <pc:chgData name="Ward, Reagan" userId="27291eb4-8241-4961-9e69-8c66e34cc5b0" providerId="ADAL" clId="{67714204-D31F-430B-8AC4-6416590A9345}" dt="2024-09-18T15:31:32.861" v="1874" actId="20577"/>
        <pc:sldMkLst>
          <pc:docMk/>
          <pc:sldMk cId="1226889934" sldId="5609"/>
        </pc:sldMkLst>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1:32.861" v="1874" actId="20577"/>
              <pc2:cmMkLst xmlns:pc2="http://schemas.microsoft.com/office/powerpoint/2019/9/main/command">
                <pc:docMk/>
                <pc:sldMk cId="1226889934" sldId="5609"/>
                <pc2:cmMk id="{02B6D300-2874-4CB8-AB22-381C30DB8CE7}"/>
              </pc2:cmMkLst>
            </pc226:cmChg>
          </p:ext>
        </pc:extLst>
      </pc:sldChg>
      <pc:sldChg chg="modSp mod">
        <pc:chgData name="Ward, Reagan" userId="27291eb4-8241-4961-9e69-8c66e34cc5b0" providerId="ADAL" clId="{67714204-D31F-430B-8AC4-6416590A9345}" dt="2024-09-17T22:27:32.732" v="246" actId="20577"/>
        <pc:sldMkLst>
          <pc:docMk/>
          <pc:sldMk cId="4188670183" sldId="5621"/>
        </pc:sldMkLst>
      </pc:sldChg>
      <pc:sldChg chg="del">
        <pc:chgData name="Ward, Reagan" userId="27291eb4-8241-4961-9e69-8c66e34cc5b0" providerId="ADAL" clId="{67714204-D31F-430B-8AC4-6416590A9345}" dt="2024-09-17T22:32:01.895" v="247" actId="47"/>
        <pc:sldMkLst>
          <pc:docMk/>
          <pc:sldMk cId="2099562718" sldId="5622"/>
        </pc:sldMkLst>
      </pc:sldChg>
      <pc:sldChg chg="add del">
        <pc:chgData name="Ward, Reagan" userId="27291eb4-8241-4961-9e69-8c66e34cc5b0" providerId="ADAL" clId="{67714204-D31F-430B-8AC4-6416590A9345}" dt="2024-09-17T22:37:42.606" v="249" actId="47"/>
        <pc:sldMkLst>
          <pc:docMk/>
          <pc:sldMk cId="2125977764" sldId="5625"/>
        </pc:sldMkLst>
      </pc:sldChg>
      <pc:sldChg chg="addSp delSp modSp new mod modClrScheme chgLayout">
        <pc:chgData name="Ward, Reagan" userId="27291eb4-8241-4961-9e69-8c66e34cc5b0" providerId="ADAL" clId="{67714204-D31F-430B-8AC4-6416590A9345}" dt="2024-09-17T22:23:17.663" v="50" actId="14100"/>
        <pc:sldMkLst>
          <pc:docMk/>
          <pc:sldMk cId="2941160506" sldId="5629"/>
        </pc:sldMkLst>
      </pc:sldChg>
      <pc:sldChg chg="addSp delSp modSp new mod modClrScheme chgLayout">
        <pc:chgData name="Ward, Reagan" userId="27291eb4-8241-4961-9e69-8c66e34cc5b0" providerId="ADAL" clId="{67714204-D31F-430B-8AC4-6416590A9345}" dt="2024-09-17T22:24:11.966" v="92" actId="20577"/>
        <pc:sldMkLst>
          <pc:docMk/>
          <pc:sldMk cId="1347439500" sldId="5630"/>
        </pc:sldMkLst>
      </pc:sldChg>
      <pc:sldChg chg="addSp delSp modSp new mod chgLayout modNotesTx">
        <pc:chgData name="Ward, Reagan" userId="27291eb4-8241-4961-9e69-8c66e34cc5b0" providerId="ADAL" clId="{67714204-D31F-430B-8AC4-6416590A9345}" dt="2024-09-18T18:32:02.485" v="2471" actId="20577"/>
        <pc:sldMkLst>
          <pc:docMk/>
          <pc:sldMk cId="3704019442" sldId="5631"/>
        </pc:sldMkLst>
      </pc:sldChg>
      <pc:sldChg chg="new del">
        <pc:chgData name="Ward, Reagan" userId="27291eb4-8241-4961-9e69-8c66e34cc5b0" providerId="ADAL" clId="{67714204-D31F-430B-8AC4-6416590A9345}" dt="2024-09-18T15:39:22.207" v="1894" actId="680"/>
        <pc:sldMkLst>
          <pc:docMk/>
          <pc:sldMk cId="1393753920" sldId="5632"/>
        </pc:sldMkLst>
      </pc:sldChg>
    </pc:docChg>
  </pc:docChgLst>
  <pc:docChgLst>
    <pc:chgData name="Wenzel, Brooke" userId="672bf8d3-b15b-4e02-a6d1-39319a0df09b" providerId="ADAL" clId="{E2F72D30-7E59-49DC-8B5E-5A6801494645}"/>
    <pc:docChg chg="undo custSel delSld modSld">
      <pc:chgData name="Wenzel, Brooke" userId="672bf8d3-b15b-4e02-a6d1-39319a0df09b" providerId="ADAL" clId="{E2F72D30-7E59-49DC-8B5E-5A6801494645}" dt="2024-11-04T13:39:02.660" v="289" actId="13244"/>
      <pc:docMkLst>
        <pc:docMk/>
      </pc:docMkLst>
      <pc:sldChg chg="delSp del mod">
        <pc:chgData name="Wenzel, Brooke" userId="672bf8d3-b15b-4e02-a6d1-39319a0df09b" providerId="ADAL" clId="{E2F72D30-7E59-49DC-8B5E-5A6801494645}" dt="2024-11-01T15:38:44.914" v="131" actId="47"/>
        <pc:sldMkLst>
          <pc:docMk/>
          <pc:sldMk cId="619815111" sldId="5076"/>
        </pc:sldMkLst>
      </pc:sldChg>
      <pc:sldChg chg="addSp delSp modSp mod">
        <pc:chgData name="Wenzel, Brooke" userId="672bf8d3-b15b-4e02-a6d1-39319a0df09b" providerId="ADAL" clId="{E2F72D30-7E59-49DC-8B5E-5A6801494645}" dt="2024-11-04T13:38:24.400" v="284" actId="1076"/>
        <pc:sldMkLst>
          <pc:docMk/>
          <pc:sldMk cId="3409998740" sldId="5502"/>
        </pc:sldMkLst>
      </pc:sldChg>
      <pc:sldChg chg="modSp mod">
        <pc:chgData name="Wenzel, Brooke" userId="672bf8d3-b15b-4e02-a6d1-39319a0df09b" providerId="ADAL" clId="{E2F72D30-7E59-49DC-8B5E-5A6801494645}" dt="2024-11-04T13:36:44.757" v="269" actId="20577"/>
        <pc:sldMkLst>
          <pc:docMk/>
          <pc:sldMk cId="2273958347" sldId="5534"/>
        </pc:sldMkLst>
      </pc:sldChg>
      <pc:sldChg chg="addSp delSp modSp del mod">
        <pc:chgData name="Wenzel, Brooke" userId="672bf8d3-b15b-4e02-a6d1-39319a0df09b" providerId="ADAL" clId="{E2F72D30-7E59-49DC-8B5E-5A6801494645}" dt="2024-11-01T15:43:02.975" v="212" actId="47"/>
        <pc:sldMkLst>
          <pc:docMk/>
          <pc:sldMk cId="900576933" sldId="5537"/>
        </pc:sldMkLst>
      </pc:sldChg>
      <pc:sldChg chg="delSp del mod">
        <pc:chgData name="Wenzel, Brooke" userId="672bf8d3-b15b-4e02-a6d1-39319a0df09b" providerId="ADAL" clId="{E2F72D30-7E59-49DC-8B5E-5A6801494645}" dt="2024-11-01T15:39:15.291" v="132" actId="47"/>
        <pc:sldMkLst>
          <pc:docMk/>
          <pc:sldMk cId="1833070423" sldId="5660"/>
        </pc:sldMkLst>
      </pc:sldChg>
      <pc:sldChg chg="del">
        <pc:chgData name="Wenzel, Brooke" userId="672bf8d3-b15b-4e02-a6d1-39319a0df09b" providerId="ADAL" clId="{E2F72D30-7E59-49DC-8B5E-5A6801494645}" dt="2024-11-01T15:38:31.117" v="126" actId="47"/>
        <pc:sldMkLst>
          <pc:docMk/>
          <pc:sldMk cId="2923648200" sldId="5684"/>
        </pc:sldMkLst>
      </pc:sldChg>
    </pc:docChg>
  </pc:docChgLst>
  <pc:docChgLst>
    <pc:chgData name="Chaffin,Melissa" userId="S::chaffin_m@cde.state.co.us::21f0136b-23e1-4eef-9c4f-f29e4cc3ac56" providerId="AD" clId="Web-{82FD12ED-80B9-122A-CE77-F2071EF0045F}"/>
    <pc:docChg chg="modSld">
      <pc:chgData name="Chaffin,Melissa" userId="S::chaffin_m@cde.state.co.us::21f0136b-23e1-4eef-9c4f-f29e4cc3ac56" providerId="AD" clId="Web-{82FD12ED-80B9-122A-CE77-F2071EF0045F}" dt="2024-09-11T19:31:47.747" v="59" actId="20577"/>
      <pc:docMkLst>
        <pc:docMk/>
      </pc:docMkLst>
      <pc:sldChg chg="modSp">
        <pc:chgData name="Chaffin,Melissa" userId="S::chaffin_m@cde.state.co.us::21f0136b-23e1-4eef-9c4f-f29e4cc3ac56" providerId="AD" clId="Web-{82FD12ED-80B9-122A-CE77-F2071EF0045F}" dt="2024-09-11T19:31:47.747" v="59" actId="20577"/>
        <pc:sldMkLst>
          <pc:docMk/>
          <pc:sldMk cId="499285695" sldId="281"/>
        </pc:sldMkLst>
      </pc:sldChg>
      <pc:sldChg chg="modSp">
        <pc:chgData name="Chaffin,Melissa" userId="S::chaffin_m@cde.state.co.us::21f0136b-23e1-4eef-9c4f-f29e4cc3ac56" providerId="AD" clId="Web-{82FD12ED-80B9-122A-CE77-F2071EF0045F}" dt="2024-09-11T19:30:05.931" v="4" actId="20577"/>
        <pc:sldMkLst>
          <pc:docMk/>
          <pc:sldMk cId="2464662354" sldId="5418"/>
        </pc:sldMkLst>
      </pc:sldChg>
    </pc:docChg>
  </pc:docChgLst>
  <pc:docChgLst>
    <pc:chgData name="Gudka, Dawna" userId="823cceae-331b-41d6-9a63-34ad6d1db55c" providerId="ADAL" clId="{A633715B-52A6-48C9-A3EA-FBDA0A0A1932}"/>
    <pc:docChg chg="custSel modSld">
      <pc:chgData name="Gudka, Dawna" userId="823cceae-331b-41d6-9a63-34ad6d1db55c" providerId="ADAL" clId="{A633715B-52A6-48C9-A3EA-FBDA0A0A1932}" dt="2024-06-05T22:28:47.428" v="391" actId="20577"/>
      <pc:docMkLst>
        <pc:docMk/>
      </pc:docMkLst>
    </pc:docChg>
  </pc:docChgLst>
  <pc:docChgLst>
    <pc:chgData name="McRee, Rebecca" userId="S::mcree_r@cde.state.co.us::3a10fa13-9d60-4c0b-b361-471945732c34" providerId="AD" clId="Web-{6009DF30-A207-FE3A-978F-CEA7B7E63F2D}"/>
    <pc:docChg chg="modSld">
      <pc:chgData name="McRee, Rebecca" userId="S::mcree_r@cde.state.co.us::3a10fa13-9d60-4c0b-b361-471945732c34" providerId="AD" clId="Web-{6009DF30-A207-FE3A-978F-CEA7B7E63F2D}" dt="2024-07-16T15:33:52.487" v="47"/>
      <pc:docMkLst>
        <pc:docMk/>
      </pc:docMkLst>
      <pc:sldChg chg="modSp">
        <pc:chgData name="McRee, Rebecca" userId="S::mcree_r@cde.state.co.us::3a10fa13-9d60-4c0b-b361-471945732c34" providerId="AD" clId="Web-{6009DF30-A207-FE3A-978F-CEA7B7E63F2D}" dt="2024-07-16T15:33:52.487" v="47"/>
        <pc:sldMkLst>
          <pc:docMk/>
          <pc:sldMk cId="3227145924" sldId="5097"/>
        </pc:sldMkLst>
      </pc:sldChg>
    </pc:docChg>
  </pc:docChgLst>
  <pc:docChgLst>
    <pc:chgData name="McRee, Rebecca" userId="S::mcree_r@cde.state.co.us::3a10fa13-9d60-4c0b-b361-471945732c34" providerId="AD" clId="Web-{C496319A-BBF6-2CAA-3ED4-E5A9E1EF6A02}"/>
    <pc:docChg chg="modSld">
      <pc:chgData name="McRee, Rebecca" userId="S::mcree_r@cde.state.co.us::3a10fa13-9d60-4c0b-b361-471945732c34" providerId="AD" clId="Web-{C496319A-BBF6-2CAA-3ED4-E5A9E1EF6A02}" dt="2024-09-04T23:09:23.425" v="80" actId="20577"/>
      <pc:docMkLst>
        <pc:docMk/>
      </pc:docMkLst>
      <pc:sldChg chg="modSp">
        <pc:chgData name="McRee, Rebecca" userId="S::mcree_r@cde.state.co.us::3a10fa13-9d60-4c0b-b361-471945732c34" providerId="AD" clId="Web-{C496319A-BBF6-2CAA-3ED4-E5A9E1EF6A02}" dt="2024-09-04T23:09:23.425" v="80" actId="20577"/>
        <pc:sldMkLst>
          <pc:docMk/>
          <pc:sldMk cId="735598476" sldId="5543"/>
        </pc:sldMkLst>
      </pc:sldChg>
      <pc:sldChg chg="modSp">
        <pc:chgData name="McRee, Rebecca" userId="S::mcree_r@cde.state.co.us::3a10fa13-9d60-4c0b-b361-471945732c34" providerId="AD" clId="Web-{C496319A-BBF6-2CAA-3ED4-E5A9E1EF6A02}" dt="2024-09-04T23:06:30.861" v="0" actId="20577"/>
        <pc:sldMkLst>
          <pc:docMk/>
          <pc:sldMk cId="1189657152" sldId="5564"/>
        </pc:sldMkLst>
      </pc:sldChg>
    </pc:docChg>
  </pc:docChgLst>
  <pc:docChgLst>
    <pc:chgData name="McRee, Rebecca" userId="S::mcree_r@cde.state.co.us::3a10fa13-9d60-4c0b-b361-471945732c34" providerId="AD" clId="Web-{A4722E56-17BD-50E1-4708-DACFFF506772}"/>
    <pc:docChg chg="delSld modSld">
      <pc:chgData name="McRee, Rebecca" userId="S::mcree_r@cde.state.co.us::3a10fa13-9d60-4c0b-b361-471945732c34" providerId="AD" clId="Web-{A4722E56-17BD-50E1-4708-DACFFF506772}" dt="2024-11-14T00:02:23.538" v="445" actId="20577"/>
      <pc:docMkLst>
        <pc:docMk/>
      </pc:docMkLst>
      <pc:sldChg chg="modSp">
        <pc:chgData name="McRee, Rebecca" userId="S::mcree_r@cde.state.co.us::3a10fa13-9d60-4c0b-b361-471945732c34" providerId="AD" clId="Web-{A4722E56-17BD-50E1-4708-DACFFF506772}" dt="2024-11-14T00:02:23.538" v="445" actId="20577"/>
        <pc:sldMkLst>
          <pc:docMk/>
          <pc:sldMk cId="829353435" sldId="5684"/>
        </pc:sldMkLst>
      </pc:sldChg>
      <pc:sldChg chg="del">
        <pc:chgData name="McRee, Rebecca" userId="S::mcree_r@cde.state.co.us::3a10fa13-9d60-4c0b-b361-471945732c34" providerId="AD" clId="Web-{A4722E56-17BD-50E1-4708-DACFFF506772}" dt="2024-11-13T23:54:56.368" v="0"/>
        <pc:sldMkLst>
          <pc:docMk/>
          <pc:sldMk cId="2226887485" sldId="5685"/>
        </pc:sldMkLst>
      </pc:sldChg>
      <pc:sldChg chg="del">
        <pc:chgData name="McRee, Rebecca" userId="S::mcree_r@cde.state.co.us::3a10fa13-9d60-4c0b-b361-471945732c34" providerId="AD" clId="Web-{A4722E56-17BD-50E1-4708-DACFFF506772}" dt="2024-11-13T23:54:58.852" v="1"/>
        <pc:sldMkLst>
          <pc:docMk/>
          <pc:sldMk cId="868062518" sldId="5686"/>
        </pc:sldMkLst>
      </pc:sldChg>
    </pc:docChg>
  </pc:docChgLst>
  <pc:docChgLst>
    <pc:chgData name="Ward, Reagan" userId="27291eb4-8241-4961-9e69-8c66e34cc5b0" providerId="ADAL" clId="{989A9712-079D-4F25-8515-93BABA527730}"/>
    <pc:docChg chg="modSld">
      <pc:chgData name="Ward, Reagan" userId="27291eb4-8241-4961-9e69-8c66e34cc5b0" providerId="ADAL" clId="{989A9712-079D-4F25-8515-93BABA527730}" dt="2024-07-25T13:26:33.079" v="13" actId="1076"/>
      <pc:docMkLst>
        <pc:docMk/>
      </pc:docMkLst>
    </pc:docChg>
  </pc:docChgLst>
  <pc:docChgLst>
    <pc:chgData name="McRee, Rebecca" userId="S::mcree_r@cde.state.co.us::3a10fa13-9d60-4c0b-b361-471945732c34" providerId="AD" clId="Web-{F5FA9782-9792-F984-34F0-6887B399A48C}"/>
    <pc:docChg chg="modSld">
      <pc:chgData name="McRee, Rebecca" userId="S::mcree_r@cde.state.co.us::3a10fa13-9d60-4c0b-b361-471945732c34" providerId="AD" clId="Web-{F5FA9782-9792-F984-34F0-6887B399A48C}" dt="2024-08-13T22:51:12.375" v="59" actId="20577"/>
      <pc:docMkLst>
        <pc:docMk/>
      </pc:docMkLst>
      <pc:sldChg chg="modSp">
        <pc:chgData name="McRee, Rebecca" userId="S::mcree_r@cde.state.co.us::3a10fa13-9d60-4c0b-b361-471945732c34" providerId="AD" clId="Web-{F5FA9782-9792-F984-34F0-6887B399A48C}" dt="2024-08-13T22:47:39.261" v="3" actId="20577"/>
        <pc:sldMkLst>
          <pc:docMk/>
          <pc:sldMk cId="1185884485" sldId="5488"/>
        </pc:sldMkLst>
      </pc:sldChg>
      <pc:sldChg chg="modSp">
        <pc:chgData name="McRee, Rebecca" userId="S::mcree_r@cde.state.co.us::3a10fa13-9d60-4c0b-b361-471945732c34" providerId="AD" clId="Web-{F5FA9782-9792-F984-34F0-6887B399A48C}" dt="2024-08-13T22:49:35.639" v="4" actId="20577"/>
        <pc:sldMkLst>
          <pc:docMk/>
          <pc:sldMk cId="2023168082" sldId="5497"/>
        </pc:sldMkLst>
      </pc:sldChg>
      <pc:sldChg chg="modSp">
        <pc:chgData name="McRee, Rebecca" userId="S::mcree_r@cde.state.co.us::3a10fa13-9d60-4c0b-b361-471945732c34" providerId="AD" clId="Web-{F5FA9782-9792-F984-34F0-6887B399A48C}" dt="2024-08-13T22:51:12.375" v="59" actId="20577"/>
        <pc:sldMkLst>
          <pc:docMk/>
          <pc:sldMk cId="3238901035" sldId="5542"/>
        </pc:sldMkLst>
      </pc:sldChg>
    </pc:docChg>
  </pc:docChgLst>
  <pc:docChgLst>
    <pc:chgData name="Heitman, Lindsey" userId="a9773a47-99d2-4599-9377-6d37e9ec0bd3" providerId="ADAL" clId="{F2EEF32D-1470-4FE0-94F2-54FA2F569774}"/>
    <pc:docChg chg="undo custSel addSld delSld modSld">
      <pc:chgData name="Heitman, Lindsey" userId="a9773a47-99d2-4599-9377-6d37e9ec0bd3" providerId="ADAL" clId="{F2EEF32D-1470-4FE0-94F2-54FA2F569774}" dt="2024-07-11T13:31:44.230" v="1396" actId="1076"/>
      <pc:docMkLst>
        <pc:docMk/>
      </pc:docMkLst>
      <pc:sldChg chg="add del">
        <pc:chgData name="Heitman, Lindsey" userId="a9773a47-99d2-4599-9377-6d37e9ec0bd3" providerId="ADAL" clId="{F2EEF32D-1470-4FE0-94F2-54FA2F569774}" dt="2024-07-11T13:22:35.738" v="899" actId="2696"/>
        <pc:sldMkLst>
          <pc:docMk/>
          <pc:sldMk cId="1527526601" sldId="2177"/>
        </pc:sldMkLst>
      </pc:sldChg>
      <pc:sldChg chg="addSp delSp modSp add mod">
        <pc:chgData name="Heitman, Lindsey" userId="a9773a47-99d2-4599-9377-6d37e9ec0bd3" providerId="ADAL" clId="{F2EEF32D-1470-4FE0-94F2-54FA2F569774}" dt="2024-07-11T13:31:44.230" v="1396" actId="1076"/>
        <pc:sldMkLst>
          <pc:docMk/>
          <pc:sldMk cId="3285076560" sldId="2178"/>
        </pc:sldMkLst>
      </pc:sldChg>
      <pc:sldChg chg="del">
        <pc:chgData name="Heitman, Lindsey" userId="a9773a47-99d2-4599-9377-6d37e9ec0bd3" providerId="ADAL" clId="{F2EEF32D-1470-4FE0-94F2-54FA2F569774}" dt="2024-07-10T22:00:17.638" v="519" actId="2696"/>
        <pc:sldMkLst>
          <pc:docMk/>
          <pc:sldMk cId="3920709822" sldId="4844"/>
        </pc:sldMkLst>
      </pc:sldChg>
      <pc:sldChg chg="modSp mod">
        <pc:chgData name="Heitman, Lindsey" userId="a9773a47-99d2-4599-9377-6d37e9ec0bd3" providerId="ADAL" clId="{F2EEF32D-1470-4FE0-94F2-54FA2F569774}" dt="2024-07-11T13:08:48.218" v="530" actId="20577"/>
        <pc:sldMkLst>
          <pc:docMk/>
          <pc:sldMk cId="2545278991" sldId="5460"/>
        </pc:sldMkLst>
      </pc:sldChg>
      <pc:sldChg chg="modSp mod">
        <pc:chgData name="Heitman, Lindsey" userId="a9773a47-99d2-4599-9377-6d37e9ec0bd3" providerId="ADAL" clId="{F2EEF32D-1470-4FE0-94F2-54FA2F569774}" dt="2024-07-11T13:06:31.411" v="527" actId="20577"/>
        <pc:sldMkLst>
          <pc:docMk/>
          <pc:sldMk cId="518718281" sldId="5461"/>
        </pc:sldMkLst>
      </pc:sldChg>
      <pc:sldChg chg="addSp delSp modSp new mod">
        <pc:chgData name="Heitman, Lindsey" userId="a9773a47-99d2-4599-9377-6d37e9ec0bd3" providerId="ADAL" clId="{F2EEF32D-1470-4FE0-94F2-54FA2F569774}" dt="2024-07-11T13:31:27.051" v="1392" actId="27636"/>
        <pc:sldMkLst>
          <pc:docMk/>
          <pc:sldMk cId="3488335527" sldId="5510"/>
        </pc:sldMkLst>
      </pc:sldChg>
      <pc:sldChg chg="new del">
        <pc:chgData name="Heitman, Lindsey" userId="a9773a47-99d2-4599-9377-6d37e9ec0bd3" providerId="ADAL" clId="{F2EEF32D-1470-4FE0-94F2-54FA2F569774}" dt="2024-07-11T13:31:18.035" v="1391" actId="680"/>
        <pc:sldMkLst>
          <pc:docMk/>
          <pc:sldMk cId="1820037878" sldId="5511"/>
        </pc:sldMkLst>
      </pc:sldChg>
    </pc:docChg>
  </pc:docChgLst>
  <pc:docChgLst>
    <pc:chgData name="Hoffman, Peter" userId="673cee94-26bd-4c2a-ab82-1b3669e2f049" providerId="ADAL" clId="{782BDC6E-AC0B-4FF0-A4A5-C0BC1E498927}"/>
    <pc:docChg chg="custSel modSld">
      <pc:chgData name="Hoffman, Peter" userId="673cee94-26bd-4c2a-ab82-1b3669e2f049" providerId="ADAL" clId="{782BDC6E-AC0B-4FF0-A4A5-C0BC1E498927}" dt="2024-07-17T19:54:58.229" v="423" actId="20577"/>
      <pc:docMkLst>
        <pc:docMk/>
      </pc:docMkLst>
      <pc:sldChg chg="modSp mod">
        <pc:chgData name="Hoffman, Peter" userId="673cee94-26bd-4c2a-ab82-1b3669e2f049" providerId="ADAL" clId="{782BDC6E-AC0B-4FF0-A4A5-C0BC1E498927}" dt="2024-07-17T19:54:58.229" v="423" actId="20577"/>
        <pc:sldMkLst>
          <pc:docMk/>
          <pc:sldMk cId="1896735902" sldId="5469"/>
        </pc:sldMkLst>
      </pc:sldChg>
    </pc:docChg>
  </pc:docChgLst>
  <pc:docChgLst>
    <pc:chgData name="Wenzel, Brooke" userId="672bf8d3-b15b-4e02-a6d1-39319a0df09b" providerId="ADAL" clId="{94AC76F7-ECD0-437B-AC52-B9448DAFCB5D}"/>
    <pc:docChg chg="custSel addSld delSld modSld">
      <pc:chgData name="Wenzel, Brooke" userId="672bf8d3-b15b-4e02-a6d1-39319a0df09b" providerId="ADAL" clId="{94AC76F7-ECD0-437B-AC52-B9448DAFCB5D}" dt="2024-11-14T13:26:51.009" v="382" actId="20577"/>
      <pc:docMkLst>
        <pc:docMk/>
      </pc:docMkLst>
      <pc:sldChg chg="modSp add mod">
        <pc:chgData name="Wenzel, Brooke" userId="672bf8d3-b15b-4e02-a6d1-39319a0df09b" providerId="ADAL" clId="{94AC76F7-ECD0-437B-AC52-B9448DAFCB5D}" dt="2024-11-14T13:25:27.386" v="374" actId="1076"/>
        <pc:sldMkLst>
          <pc:docMk/>
          <pc:sldMk cId="2435853885" sldId="1682"/>
        </pc:sldMkLst>
      </pc:sldChg>
      <pc:sldChg chg="modSp add mod">
        <pc:chgData name="Wenzel, Brooke" userId="672bf8d3-b15b-4e02-a6d1-39319a0df09b" providerId="ADAL" clId="{94AC76F7-ECD0-437B-AC52-B9448DAFCB5D}" dt="2024-11-14T13:26:51.009" v="382" actId="20577"/>
        <pc:sldMkLst>
          <pc:docMk/>
          <pc:sldMk cId="3987200273" sldId="5182"/>
        </pc:sldMkLst>
      </pc:sldChg>
      <pc:sldChg chg="modSp add mod">
        <pc:chgData name="Wenzel, Brooke" userId="672bf8d3-b15b-4e02-a6d1-39319a0df09b" providerId="ADAL" clId="{94AC76F7-ECD0-437B-AC52-B9448DAFCB5D}" dt="2024-11-14T13:25:35.832" v="376" actId="6549"/>
        <pc:sldMkLst>
          <pc:docMk/>
          <pc:sldMk cId="95310416" sldId="5184"/>
        </pc:sldMkLst>
      </pc:sldChg>
      <pc:sldChg chg="del">
        <pc:chgData name="Wenzel, Brooke" userId="672bf8d3-b15b-4e02-a6d1-39319a0df09b" providerId="ADAL" clId="{94AC76F7-ECD0-437B-AC52-B9448DAFCB5D}" dt="2024-11-12T14:01:28.265" v="239" actId="47"/>
        <pc:sldMkLst>
          <pc:docMk/>
          <pc:sldMk cId="3409998740" sldId="5502"/>
        </pc:sldMkLst>
      </pc:sldChg>
      <pc:sldChg chg="modSp mod">
        <pc:chgData name="Wenzel, Brooke" userId="672bf8d3-b15b-4e02-a6d1-39319a0df09b" providerId="ADAL" clId="{94AC76F7-ECD0-437B-AC52-B9448DAFCB5D}" dt="2024-11-12T14:04:22.687" v="372" actId="20577"/>
        <pc:sldMkLst>
          <pc:docMk/>
          <pc:sldMk cId="2273958347" sldId="5534"/>
        </pc:sldMkLst>
      </pc:sldChg>
      <pc:sldChg chg="addSp delSp modSp mod">
        <pc:chgData name="Wenzel, Brooke" userId="672bf8d3-b15b-4e02-a6d1-39319a0df09b" providerId="ADAL" clId="{94AC76F7-ECD0-437B-AC52-B9448DAFCB5D}" dt="2024-11-12T14:03:58.155" v="370" actId="1076"/>
        <pc:sldMkLst>
          <pc:docMk/>
          <pc:sldMk cId="1302995045" sldId="5536"/>
        </pc:sldMkLst>
      </pc:sldChg>
      <pc:sldChg chg="modSp mod">
        <pc:chgData name="Wenzel, Brooke" userId="672bf8d3-b15b-4e02-a6d1-39319a0df09b" providerId="ADAL" clId="{94AC76F7-ECD0-437B-AC52-B9448DAFCB5D}" dt="2024-11-12T13:59:09.338" v="219" actId="1076"/>
        <pc:sldMkLst>
          <pc:docMk/>
          <pc:sldMk cId="500438566" sldId="5672"/>
        </pc:sldMkLst>
        <pc:spChg chg="mod">
          <ac:chgData name="Wenzel, Brooke" userId="672bf8d3-b15b-4e02-a6d1-39319a0df09b" providerId="ADAL" clId="{94AC76F7-ECD0-437B-AC52-B9448DAFCB5D}" dt="2024-11-12T13:59:09.338" v="219" actId="1076"/>
          <ac:spMkLst>
            <pc:docMk/>
            <pc:sldMk cId="500438566" sldId="5672"/>
            <ac:spMk id="3" creationId="{6BF4B97E-13F4-8EB1-7148-584349E80E76}"/>
          </ac:spMkLst>
        </pc:spChg>
      </pc:sldChg>
    </pc:docChg>
  </pc:docChgLst>
  <pc:docChgLst>
    <pc:chgData name="Ward, Reagan" userId="27291eb4-8241-4961-9e69-8c66e34cc5b0" providerId="ADAL" clId="{B271BC04-010B-46AB-876F-BCA9990F5FB3}"/>
    <pc:docChg chg="undo custSel addSld delSld modSld sldOrd">
      <pc:chgData name="Ward, Reagan" userId="27291eb4-8241-4961-9e69-8c66e34cc5b0" providerId="ADAL" clId="{B271BC04-010B-46AB-876F-BCA9990F5FB3}" dt="2024-10-03T13:59:30.943" v="5194" actId="27918"/>
      <pc:docMkLst>
        <pc:docMk/>
      </pc:docMkLst>
      <pc:sldChg chg="modSp mod">
        <pc:chgData name="Ward, Reagan" userId="27291eb4-8241-4961-9e69-8c66e34cc5b0" providerId="ADAL" clId="{B271BC04-010B-46AB-876F-BCA9990F5FB3}" dt="2024-10-01T21:45:46.341" v="8" actId="20577"/>
        <pc:sldMkLst>
          <pc:docMk/>
          <pc:sldMk cId="3044915438" sldId="256"/>
        </pc:sldMkLst>
        <pc:spChg chg="mod">
          <ac:chgData name="Ward, Reagan" userId="27291eb4-8241-4961-9e69-8c66e34cc5b0" providerId="ADAL" clId="{B271BC04-010B-46AB-876F-BCA9990F5FB3}" dt="2024-10-01T21:45:46.341" v="8" actId="20577"/>
          <ac:spMkLst>
            <pc:docMk/>
            <pc:sldMk cId="3044915438" sldId="256"/>
            <ac:spMk id="2" creationId="{00000000-0000-0000-0000-000000000000}"/>
          </ac:spMkLst>
        </pc:spChg>
      </pc:sldChg>
      <pc:sldChg chg="modSp mod">
        <pc:chgData name="Ward, Reagan" userId="27291eb4-8241-4961-9e69-8c66e34cc5b0" providerId="ADAL" clId="{B271BC04-010B-46AB-876F-BCA9990F5FB3}" dt="2024-10-01T21:46:44.993" v="104" actId="20577"/>
        <pc:sldMkLst>
          <pc:docMk/>
          <pc:sldMk cId="1212467416" sldId="261"/>
        </pc:sldMkLst>
        <pc:graphicFrameChg chg="modGraphic">
          <ac:chgData name="Ward, Reagan" userId="27291eb4-8241-4961-9e69-8c66e34cc5b0" providerId="ADAL" clId="{B271BC04-010B-46AB-876F-BCA9990F5FB3}" dt="2024-10-01T21:46:44.993" v="104" actId="20577"/>
          <ac:graphicFrameMkLst>
            <pc:docMk/>
            <pc:sldMk cId="1212467416" sldId="261"/>
            <ac:graphicFrameMk id="5" creationId="{9C3641C5-EC4F-D3EA-E4A2-8ABB597C5BAA}"/>
          </ac:graphicFrameMkLst>
        </pc:graphicFrameChg>
      </pc:sldChg>
      <pc:sldChg chg="del">
        <pc:chgData name="Ward, Reagan" userId="27291eb4-8241-4961-9e69-8c66e34cc5b0" providerId="ADAL" clId="{B271BC04-010B-46AB-876F-BCA9990F5FB3}" dt="2024-10-01T23:02:56.368" v="4519" actId="47"/>
        <pc:sldMkLst>
          <pc:docMk/>
          <pc:sldMk cId="3717000822" sldId="280"/>
        </pc:sldMkLst>
      </pc:sldChg>
      <pc:sldChg chg="modSp add mod">
        <pc:chgData name="Ward, Reagan" userId="27291eb4-8241-4961-9e69-8c66e34cc5b0" providerId="ADAL" clId="{B271BC04-010B-46AB-876F-BCA9990F5FB3}" dt="2024-10-01T21:49:02.628" v="169" actId="20577"/>
        <pc:sldMkLst>
          <pc:docMk/>
          <pc:sldMk cId="4006630429" sldId="282"/>
        </pc:sldMkLst>
      </pc:sldChg>
      <pc:sldChg chg="addSp delSp modSp add mod">
        <pc:chgData name="Ward, Reagan" userId="27291eb4-8241-4961-9e69-8c66e34cc5b0" providerId="ADAL" clId="{B271BC04-010B-46AB-876F-BCA9990F5FB3}" dt="2024-10-01T23:00:45.579" v="4498" actId="13244"/>
        <pc:sldMkLst>
          <pc:docMk/>
          <pc:sldMk cId="3704019442" sldId="5631"/>
        </pc:sldMkLst>
      </pc:sldChg>
      <pc:sldChg chg="del">
        <pc:chgData name="Ward, Reagan" userId="27291eb4-8241-4961-9e69-8c66e34cc5b0" providerId="ADAL" clId="{B271BC04-010B-46AB-876F-BCA9990F5FB3}" dt="2024-10-01T21:50:05.736" v="259" actId="47"/>
        <pc:sldMkLst>
          <pc:docMk/>
          <pc:sldMk cId="3834122063" sldId="5639"/>
        </pc:sldMkLst>
      </pc:sldChg>
      <pc:sldChg chg="add del">
        <pc:chgData name="Ward, Reagan" userId="27291eb4-8241-4961-9e69-8c66e34cc5b0" providerId="ADAL" clId="{B271BC04-010B-46AB-876F-BCA9990F5FB3}" dt="2024-10-01T21:51:28.255" v="264" actId="47"/>
        <pc:sldMkLst>
          <pc:docMk/>
          <pc:sldMk cId="1533238000" sldId="5640"/>
        </pc:sldMkLst>
      </pc:sldChg>
      <pc:sldChg chg="del">
        <pc:chgData name="Ward, Reagan" userId="27291eb4-8241-4961-9e69-8c66e34cc5b0" providerId="ADAL" clId="{B271BC04-010B-46AB-876F-BCA9990F5FB3}" dt="2024-10-01T21:51:28.255" v="264" actId="47"/>
        <pc:sldMkLst>
          <pc:docMk/>
          <pc:sldMk cId="240262686" sldId="5641"/>
        </pc:sldMkLst>
      </pc:sldChg>
      <pc:sldChg chg="add del">
        <pc:chgData name="Ward, Reagan" userId="27291eb4-8241-4961-9e69-8c66e34cc5b0" providerId="ADAL" clId="{B271BC04-010B-46AB-876F-BCA9990F5FB3}" dt="2024-10-01T21:51:28.255" v="264" actId="47"/>
        <pc:sldMkLst>
          <pc:docMk/>
          <pc:sldMk cId="2865947116" sldId="5642"/>
        </pc:sldMkLst>
      </pc:sldChg>
      <pc:sldChg chg="addSp delSp modSp new mod modClrScheme chgLayout">
        <pc:chgData name="Ward, Reagan" userId="27291eb4-8241-4961-9e69-8c66e34cc5b0" providerId="ADAL" clId="{B271BC04-010B-46AB-876F-BCA9990F5FB3}" dt="2024-10-01T21:48:33.609" v="143" actId="20577"/>
        <pc:sldMkLst>
          <pc:docMk/>
          <pc:sldMk cId="1642551370" sldId="5645"/>
        </pc:sldMkLst>
      </pc:sldChg>
      <pc:sldChg chg="addSp delSp modSp new mod modClrScheme chgLayout">
        <pc:chgData name="Ward, Reagan" userId="27291eb4-8241-4961-9e69-8c66e34cc5b0" providerId="ADAL" clId="{B271BC04-010B-46AB-876F-BCA9990F5FB3}" dt="2024-10-01T21:49:23.908" v="229" actId="20577"/>
        <pc:sldMkLst>
          <pc:docMk/>
          <pc:sldMk cId="598057764" sldId="5646"/>
        </pc:sldMkLst>
      </pc:sldChg>
      <pc:sldChg chg="addSp delSp modSp new mod ord modClrScheme chgLayout">
        <pc:chgData name="Ward, Reagan" userId="27291eb4-8241-4961-9e69-8c66e34cc5b0" providerId="ADAL" clId="{B271BC04-010B-46AB-876F-BCA9990F5FB3}" dt="2024-10-03T13:59:30.943" v="5194" actId="27918"/>
        <pc:sldMkLst>
          <pc:docMk/>
          <pc:sldMk cId="3507505468" sldId="5647"/>
        </pc:sldMkLst>
      </pc:sldChg>
      <pc:sldChg chg="new del">
        <pc:chgData name="Ward, Reagan" userId="27291eb4-8241-4961-9e69-8c66e34cc5b0" providerId="ADAL" clId="{B271BC04-010B-46AB-876F-BCA9990F5FB3}" dt="2024-10-01T21:49:30.891" v="230" actId="47"/>
        <pc:sldMkLst>
          <pc:docMk/>
          <pc:sldMk cId="4289651389" sldId="5647"/>
        </pc:sldMkLst>
      </pc:sldChg>
      <pc:sldChg chg="addSp delSp modSp new mod modClrScheme chgLayout">
        <pc:chgData name="Ward, Reagan" userId="27291eb4-8241-4961-9e69-8c66e34cc5b0" providerId="ADAL" clId="{B271BC04-010B-46AB-876F-BCA9990F5FB3}" dt="2024-10-02T17:09:25.567" v="5166" actId="20577"/>
        <pc:sldMkLst>
          <pc:docMk/>
          <pc:sldMk cId="1420422173" sldId="5648"/>
        </pc:sldMkLst>
      </pc:sldChg>
      <pc:sldChg chg="addSp delSp modSp new mod modClrScheme chgLayout">
        <pc:chgData name="Ward, Reagan" userId="27291eb4-8241-4961-9e69-8c66e34cc5b0" providerId="ADAL" clId="{B271BC04-010B-46AB-876F-BCA9990F5FB3}" dt="2024-10-01T22:30:26.360" v="2557" actId="20577"/>
        <pc:sldMkLst>
          <pc:docMk/>
          <pc:sldMk cId="2854760544" sldId="5649"/>
        </pc:sldMkLst>
      </pc:sldChg>
      <pc:sldChg chg="addSp delSp modSp new mod modClrScheme chgLayout">
        <pc:chgData name="Ward, Reagan" userId="27291eb4-8241-4961-9e69-8c66e34cc5b0" providerId="ADAL" clId="{B271BC04-010B-46AB-876F-BCA9990F5FB3}" dt="2024-10-01T22:55:14.071" v="4195" actId="20577"/>
        <pc:sldMkLst>
          <pc:docMk/>
          <pc:sldMk cId="637644780" sldId="5650"/>
        </pc:sldMkLst>
      </pc:sldChg>
      <pc:sldChg chg="addSp delSp modSp new mod modClrScheme chgLayout">
        <pc:chgData name="Ward, Reagan" userId="27291eb4-8241-4961-9e69-8c66e34cc5b0" providerId="ADAL" clId="{B271BC04-010B-46AB-876F-BCA9990F5FB3}" dt="2024-10-01T23:01:06.397" v="4502" actId="13244"/>
        <pc:sldMkLst>
          <pc:docMk/>
          <pc:sldMk cId="168840990" sldId="5651"/>
        </pc:sldMkLst>
      </pc:sldChg>
      <pc:sldChg chg="addSp delSp modSp add mod setBg">
        <pc:chgData name="Ward, Reagan" userId="27291eb4-8241-4961-9e69-8c66e34cc5b0" providerId="ADAL" clId="{B271BC04-010B-46AB-876F-BCA9990F5FB3}" dt="2024-10-01T23:06:49.110" v="4933" actId="962"/>
        <pc:sldMkLst>
          <pc:docMk/>
          <pc:sldMk cId="4082004543" sldId="5652"/>
        </pc:sldMkLst>
      </pc:sldChg>
    </pc:docChg>
  </pc:docChgLst>
  <pc:docChgLst>
    <pc:chgData name="Severson, Annette" userId="199f3c28-b733-4b36-8b0e-b7eb6984ff94" providerId="ADAL" clId="{E0958FCC-4364-485C-94DA-CF8E499C1B0C}"/>
    <pc:docChg chg="modSld">
      <pc:chgData name="Severson, Annette" userId="199f3c28-b733-4b36-8b0e-b7eb6984ff94" providerId="ADAL" clId="{E0958FCC-4364-485C-94DA-CF8E499C1B0C}" dt="2024-10-17T13:52:34.380" v="1" actId="6549"/>
      <pc:docMkLst>
        <pc:docMk/>
      </pc:docMkLst>
      <pc:sldChg chg="modSp mod">
        <pc:chgData name="Severson, Annette" userId="199f3c28-b733-4b36-8b0e-b7eb6984ff94" providerId="ADAL" clId="{E0958FCC-4364-485C-94DA-CF8E499C1B0C}" dt="2024-10-17T13:52:34.380" v="1" actId="6549"/>
        <pc:sldMkLst>
          <pc:docMk/>
          <pc:sldMk cId="1295452772" sldId="5669"/>
        </pc:sldMkLst>
      </pc:sldChg>
    </pc:docChg>
  </pc:docChgLst>
  <pc:docChgLst>
    <pc:chgData name="Rhodes, Tara" userId="S::rhodes_t@cde.state.co.us::566307b0-1e17-4826-87e1-0feb85a922f2" providerId="AD" clId="Web-{31542571-EA72-862E-54D7-E197AA20EA6E}"/>
    <pc:docChg chg="addSld delSld modSld">
      <pc:chgData name="Rhodes, Tara" userId="S::rhodes_t@cde.state.co.us::566307b0-1e17-4826-87e1-0feb85a922f2" providerId="AD" clId="Web-{31542571-EA72-862E-54D7-E197AA20EA6E}" dt="2024-08-29T04:42:41.620" v="510" actId="20577"/>
      <pc:docMkLst>
        <pc:docMk/>
      </pc:docMkLst>
      <pc:sldChg chg="del">
        <pc:chgData name="Rhodes, Tara" userId="S::rhodes_t@cde.state.co.us::566307b0-1e17-4826-87e1-0feb85a922f2" providerId="AD" clId="Web-{31542571-EA72-862E-54D7-E197AA20EA6E}" dt="2024-08-29T04:38:04.866" v="207"/>
        <pc:sldMkLst>
          <pc:docMk/>
          <pc:sldMk cId="2025537005" sldId="5515"/>
        </pc:sldMkLst>
      </pc:sldChg>
      <pc:sldChg chg="del">
        <pc:chgData name="Rhodes, Tara" userId="S::rhodes_t@cde.state.co.us::566307b0-1e17-4826-87e1-0feb85a922f2" providerId="AD" clId="Web-{31542571-EA72-862E-54D7-E197AA20EA6E}" dt="2024-08-29T04:38:04.866" v="206"/>
        <pc:sldMkLst>
          <pc:docMk/>
          <pc:sldMk cId="3919774085" sldId="5545"/>
        </pc:sldMkLst>
      </pc:sldChg>
      <pc:sldChg chg="del">
        <pc:chgData name="Rhodes, Tara" userId="S::rhodes_t@cde.state.co.us::566307b0-1e17-4826-87e1-0feb85a922f2" providerId="AD" clId="Web-{31542571-EA72-862E-54D7-E197AA20EA6E}" dt="2024-08-29T04:38:04.866" v="205"/>
        <pc:sldMkLst>
          <pc:docMk/>
          <pc:sldMk cId="3696308903" sldId="5546"/>
        </pc:sldMkLst>
      </pc:sldChg>
      <pc:sldChg chg="del">
        <pc:chgData name="Rhodes, Tara" userId="S::rhodes_t@cde.state.co.us::566307b0-1e17-4826-87e1-0feb85a922f2" providerId="AD" clId="Web-{31542571-EA72-862E-54D7-E197AA20EA6E}" dt="2024-08-29T04:38:04.866" v="204"/>
        <pc:sldMkLst>
          <pc:docMk/>
          <pc:sldMk cId="3757558483" sldId="5547"/>
        </pc:sldMkLst>
      </pc:sldChg>
      <pc:sldChg chg="modSp">
        <pc:chgData name="Rhodes, Tara" userId="S::rhodes_t@cde.state.co.us::566307b0-1e17-4826-87e1-0feb85a922f2" providerId="AD" clId="Web-{31542571-EA72-862E-54D7-E197AA20EA6E}" dt="2024-08-29T04:42:41.620" v="510" actId="20577"/>
        <pc:sldMkLst>
          <pc:docMk/>
          <pc:sldMk cId="129463232" sldId="5554"/>
        </pc:sldMkLst>
      </pc:sldChg>
      <pc:sldChg chg="del">
        <pc:chgData name="Rhodes, Tara" userId="S::rhodes_t@cde.state.co.us::566307b0-1e17-4826-87e1-0feb85a922f2" providerId="AD" clId="Web-{31542571-EA72-862E-54D7-E197AA20EA6E}" dt="2024-08-29T04:38:50.757" v="209"/>
        <pc:sldMkLst>
          <pc:docMk/>
          <pc:sldMk cId="3613590764" sldId="5555"/>
        </pc:sldMkLst>
      </pc:sldChg>
      <pc:sldChg chg="del">
        <pc:chgData name="Rhodes, Tara" userId="S::rhodes_t@cde.state.co.us::566307b0-1e17-4826-87e1-0feb85a922f2" providerId="AD" clId="Web-{31542571-EA72-862E-54D7-E197AA20EA6E}" dt="2024-08-29T04:39:47.180" v="244"/>
        <pc:sldMkLst>
          <pc:docMk/>
          <pc:sldMk cId="2663003536" sldId="5556"/>
        </pc:sldMkLst>
      </pc:sldChg>
      <pc:sldChg chg="del">
        <pc:chgData name="Rhodes, Tara" userId="S::rhodes_t@cde.state.co.us::566307b0-1e17-4826-87e1-0feb85a922f2" providerId="AD" clId="Web-{31542571-EA72-862E-54D7-E197AA20EA6E}" dt="2024-08-29T04:38:50.757" v="208"/>
        <pc:sldMkLst>
          <pc:docMk/>
          <pc:sldMk cId="3463355162" sldId="5561"/>
        </pc:sldMkLst>
      </pc:sldChg>
      <pc:sldChg chg="del">
        <pc:chgData name="Rhodes, Tara" userId="S::rhodes_t@cde.state.co.us::566307b0-1e17-4826-87e1-0feb85a922f2" providerId="AD" clId="Web-{31542571-EA72-862E-54D7-E197AA20EA6E}" dt="2024-08-29T04:38:53.617" v="210"/>
        <pc:sldMkLst>
          <pc:docMk/>
          <pc:sldMk cId="1320593860" sldId="5562"/>
        </pc:sldMkLst>
      </pc:sldChg>
      <pc:sldChg chg="modSp add replId">
        <pc:chgData name="Rhodes, Tara" userId="S::rhodes_t@cde.state.co.us::566307b0-1e17-4826-87e1-0feb85a922f2" providerId="AD" clId="Web-{31542571-EA72-862E-54D7-E197AA20EA6E}" dt="2024-08-29T04:18:16.685" v="44"/>
        <pc:sldMkLst>
          <pc:docMk/>
          <pc:sldMk cId="1729304503" sldId="5580"/>
        </pc:sldMkLst>
      </pc:sldChg>
    </pc:docChg>
  </pc:docChgLst>
  <pc:docChgLst>
    <pc:chgData name="Ward, Reagan" userId="27291eb4-8241-4961-9e69-8c66e34cc5b0" providerId="ADAL" clId="{B85E6830-5F1F-4154-9473-23F83DD665A6}"/>
    <pc:docChg chg="custSel delSld modSld">
      <pc:chgData name="Ward, Reagan" userId="27291eb4-8241-4961-9e69-8c66e34cc5b0" providerId="ADAL" clId="{B85E6830-5F1F-4154-9473-23F83DD665A6}" dt="2024-08-08T13:23:16.452" v="224" actId="20577"/>
      <pc:docMkLst>
        <pc:docMk/>
      </pc:docMkLst>
      <pc:sldChg chg="modSp mod">
        <pc:chgData name="Ward, Reagan" userId="27291eb4-8241-4961-9e69-8c66e34cc5b0" providerId="ADAL" clId="{B85E6830-5F1F-4154-9473-23F83DD665A6}" dt="2024-08-08T13:23:16.452" v="224" actId="20577"/>
        <pc:sldMkLst>
          <pc:docMk/>
          <pc:sldMk cId="1007356210" sldId="5482"/>
        </pc:sldMkLst>
      </pc:sldChg>
      <pc:sldChg chg="del">
        <pc:chgData name="Ward, Reagan" userId="27291eb4-8241-4961-9e69-8c66e34cc5b0" providerId="ADAL" clId="{B85E6830-5F1F-4154-9473-23F83DD665A6}" dt="2024-08-07T21:28:54.527" v="1" actId="47"/>
        <pc:sldMkLst>
          <pc:docMk/>
          <pc:sldMk cId="3178268862" sldId="5531"/>
        </pc:sldMkLst>
      </pc:sldChg>
      <pc:sldChg chg="del">
        <pc:chgData name="Ward, Reagan" userId="27291eb4-8241-4961-9e69-8c66e34cc5b0" providerId="ADAL" clId="{B85E6830-5F1F-4154-9473-23F83DD665A6}" dt="2024-08-07T21:28:44.627" v="0" actId="47"/>
        <pc:sldMkLst>
          <pc:docMk/>
          <pc:sldMk cId="1877804973" sldId="5532"/>
        </pc:sldMkLst>
      </pc:sldChg>
      <pc:sldChg chg="addSp delSp modSp mod">
        <pc:chgData name="Ward, Reagan" userId="27291eb4-8241-4961-9e69-8c66e34cc5b0" providerId="ADAL" clId="{B85E6830-5F1F-4154-9473-23F83DD665A6}" dt="2024-08-07T21:41:15.629" v="209" actId="478"/>
        <pc:sldMkLst>
          <pc:docMk/>
          <pc:sldMk cId="3863354747" sldId="5544"/>
        </pc:sldMkLst>
      </pc:sldChg>
    </pc:docChg>
  </pc:docChgLst>
  <pc:docChgLst>
    <pc:chgData name="Hoffman, Peter" userId="673cee94-26bd-4c2a-ab82-1b3669e2f049" providerId="ADAL" clId="{5BF0C4E0-9AC5-492B-BCCF-A3751BECFF44}"/>
    <pc:docChg chg="modSld">
      <pc:chgData name="Hoffman, Peter" userId="673cee94-26bd-4c2a-ab82-1b3669e2f049" providerId="ADAL" clId="{5BF0C4E0-9AC5-492B-BCCF-A3751BECFF44}" dt="2024-09-03T20:09:12.910" v="78" actId="14826"/>
      <pc:docMkLst>
        <pc:docMk/>
      </pc:docMkLst>
    </pc:docChg>
  </pc:docChgLst>
  <pc:docChgLst>
    <pc:chgData name="Gudka, Dawna" userId="823cceae-331b-41d6-9a63-34ad6d1db55c" providerId="ADAL" clId="{8887CFB9-C32A-4B46-9C04-00C8100DE555}"/>
    <pc:docChg chg="modSld">
      <pc:chgData name="Gudka, Dawna" userId="823cceae-331b-41d6-9a63-34ad6d1db55c" providerId="ADAL" clId="{8887CFB9-C32A-4B46-9C04-00C8100DE555}" dt="2024-10-17T14:31:50.591" v="4" actId="27918"/>
      <pc:docMkLst>
        <pc:docMk/>
      </pc:docMkLst>
      <pc:sldChg chg="mod">
        <pc:chgData name="Gudka, Dawna" userId="823cceae-331b-41d6-9a63-34ad6d1db55c" providerId="ADAL" clId="{8887CFB9-C32A-4B46-9C04-00C8100DE555}" dt="2024-10-17T14:31:50.591" v="4" actId="27918"/>
        <pc:sldMkLst>
          <pc:docMk/>
          <pc:sldMk cId="2510048166" sldId="5664"/>
        </pc:sldMkLst>
      </pc:sldChg>
    </pc:docChg>
  </pc:docChgLst>
  <pc:docChgLst>
    <pc:chgData name="Heitman, Lindsey" userId="S::heitman_l@cde.state.co.us::a9773a47-99d2-4599-9377-6d37e9ec0bd3" providerId="AD" clId="Web-{C4E9F164-D9E1-432E-A4A8-EF5C53FBCA4A}"/>
    <pc:docChg chg="addSld delSld modSld">
      <pc:chgData name="Heitman, Lindsey" userId="S::heitman_l@cde.state.co.us::a9773a47-99d2-4599-9377-6d37e9ec0bd3" providerId="AD" clId="Web-{C4E9F164-D9E1-432E-A4A8-EF5C53FBCA4A}" dt="2024-06-05T21:37:24.441" v="611"/>
      <pc:docMkLst>
        <pc:docMk/>
      </pc:docMkLst>
      <pc:sldChg chg="modSp add del">
        <pc:chgData name="Heitman, Lindsey" userId="S::heitman_l@cde.state.co.us::a9773a47-99d2-4599-9377-6d37e9ec0bd3" providerId="AD" clId="Web-{C4E9F164-D9E1-432E-A4A8-EF5C53FBCA4A}" dt="2024-06-05T21:33:40.527" v="576"/>
        <pc:sldMkLst>
          <pc:docMk/>
          <pc:sldMk cId="3569457717" sldId="347"/>
        </pc:sldMkLst>
      </pc:sldChg>
      <pc:sldChg chg="add">
        <pc:chgData name="Heitman, Lindsey" userId="S::heitman_l@cde.state.co.us::a9773a47-99d2-4599-9377-6d37e9ec0bd3" providerId="AD" clId="Web-{C4E9F164-D9E1-432E-A4A8-EF5C53FBCA4A}" dt="2024-06-05T21:08:03.569" v="128"/>
        <pc:sldMkLst>
          <pc:docMk/>
          <pc:sldMk cId="3733038381" sldId="2932"/>
        </pc:sldMkLst>
      </pc:sldChg>
      <pc:sldChg chg="modSp add del">
        <pc:chgData name="Heitman, Lindsey" userId="S::heitman_l@cde.state.co.us::a9773a47-99d2-4599-9377-6d37e9ec0bd3" providerId="AD" clId="Web-{C4E9F164-D9E1-432E-A4A8-EF5C53FBCA4A}" dt="2024-06-05T21:36:06.173" v="579"/>
        <pc:sldMkLst>
          <pc:docMk/>
          <pc:sldMk cId="3920961835" sldId="4845"/>
        </pc:sldMkLst>
      </pc:sldChg>
      <pc:sldChg chg="modSp add">
        <pc:chgData name="Heitman, Lindsey" userId="S::heitman_l@cde.state.co.us::a9773a47-99d2-4599-9377-6d37e9ec0bd3" providerId="AD" clId="Web-{C4E9F164-D9E1-432E-A4A8-EF5C53FBCA4A}" dt="2024-06-05T21:09:26.978" v="152" actId="14100"/>
        <pc:sldMkLst>
          <pc:docMk/>
          <pc:sldMk cId="11504233" sldId="5368"/>
        </pc:sldMkLst>
      </pc:sldChg>
      <pc:sldChg chg="delSp modSp add">
        <pc:chgData name="Heitman, Lindsey" userId="S::heitman_l@cde.state.co.us::a9773a47-99d2-4599-9377-6d37e9ec0bd3" providerId="AD" clId="Web-{C4E9F164-D9E1-432E-A4A8-EF5C53FBCA4A}" dt="2024-06-05T21:11:30.092" v="165" actId="14100"/>
        <pc:sldMkLst>
          <pc:docMk/>
          <pc:sldMk cId="2498386372" sldId="5387"/>
        </pc:sldMkLst>
      </pc:sldChg>
      <pc:sldChg chg="add">
        <pc:chgData name="Heitman, Lindsey" userId="S::heitman_l@cde.state.co.us::a9773a47-99d2-4599-9377-6d37e9ec0bd3" providerId="AD" clId="Web-{C4E9F164-D9E1-432E-A4A8-EF5C53FBCA4A}" dt="2024-06-05T21:07:37.990" v="126"/>
        <pc:sldMkLst>
          <pc:docMk/>
          <pc:sldMk cId="2045124694" sldId="5390"/>
        </pc:sldMkLst>
      </pc:sldChg>
      <pc:sldChg chg="add">
        <pc:chgData name="Heitman, Lindsey" userId="S::heitman_l@cde.state.co.us::a9773a47-99d2-4599-9377-6d37e9ec0bd3" providerId="AD" clId="Web-{C4E9F164-D9E1-432E-A4A8-EF5C53FBCA4A}" dt="2024-06-05T21:08:03.600" v="129"/>
        <pc:sldMkLst>
          <pc:docMk/>
          <pc:sldMk cId="4042838123" sldId="5394"/>
        </pc:sldMkLst>
      </pc:sldChg>
      <pc:sldChg chg="add del">
        <pc:chgData name="Heitman, Lindsey" userId="S::heitman_l@cde.state.co.us::a9773a47-99d2-4599-9377-6d37e9ec0bd3" providerId="AD" clId="Web-{C4E9F164-D9E1-432E-A4A8-EF5C53FBCA4A}" dt="2024-06-05T21:11:02.513" v="159"/>
        <pc:sldMkLst>
          <pc:docMk/>
          <pc:sldMk cId="1173467675" sldId="5398"/>
        </pc:sldMkLst>
      </pc:sldChg>
      <pc:sldChg chg="modSp add del">
        <pc:chgData name="Heitman, Lindsey" userId="S::heitman_l@cde.state.co.us::a9773a47-99d2-4599-9377-6d37e9ec0bd3" providerId="AD" clId="Web-{C4E9F164-D9E1-432E-A4A8-EF5C53FBCA4A}" dt="2024-06-05T21:30:52.053" v="573"/>
        <pc:sldMkLst>
          <pc:docMk/>
          <pc:sldMk cId="78516318" sldId="5409"/>
        </pc:sldMkLst>
      </pc:sldChg>
      <pc:sldChg chg="add">
        <pc:chgData name="Heitman, Lindsey" userId="S::heitman_l@cde.state.co.us::a9773a47-99d2-4599-9377-6d37e9ec0bd3" providerId="AD" clId="Web-{C4E9F164-D9E1-432E-A4A8-EF5C53FBCA4A}" dt="2024-06-05T21:10:50.262" v="153"/>
        <pc:sldMkLst>
          <pc:docMk/>
          <pc:sldMk cId="945720936" sldId="5454"/>
        </pc:sldMkLst>
      </pc:sldChg>
      <pc:sldChg chg="add">
        <pc:chgData name="Heitman, Lindsey" userId="S::heitman_l@cde.state.co.us::a9773a47-99d2-4599-9377-6d37e9ec0bd3" providerId="AD" clId="Web-{C4E9F164-D9E1-432E-A4A8-EF5C53FBCA4A}" dt="2024-06-05T21:10:50.371" v="157"/>
        <pc:sldMkLst>
          <pc:docMk/>
          <pc:sldMk cId="1262648449" sldId="5455"/>
        </pc:sldMkLst>
      </pc:sldChg>
      <pc:sldChg chg="add del">
        <pc:chgData name="Heitman, Lindsey" userId="S::heitman_l@cde.state.co.us::a9773a47-99d2-4599-9377-6d37e9ec0bd3" providerId="AD" clId="Web-{C4E9F164-D9E1-432E-A4A8-EF5C53FBCA4A}" dt="2024-06-05T21:10:59.575" v="158"/>
        <pc:sldMkLst>
          <pc:docMk/>
          <pc:sldMk cId="1971136028" sldId="5456"/>
        </pc:sldMkLst>
      </pc:sldChg>
      <pc:sldChg chg="modSp add">
        <pc:chgData name="Heitman, Lindsey" userId="S::heitman_l@cde.state.co.us::a9773a47-99d2-4599-9377-6d37e9ec0bd3" providerId="AD" clId="Web-{C4E9F164-D9E1-432E-A4A8-EF5C53FBCA4A}" dt="2024-06-05T21:33:45.262" v="577" actId="1076"/>
        <pc:sldMkLst>
          <pc:docMk/>
          <pc:sldMk cId="2333027735" sldId="5458"/>
        </pc:sldMkLst>
      </pc:sldChg>
      <pc:sldChg chg="modSp add">
        <pc:chgData name="Heitman, Lindsey" userId="S::heitman_l@cde.state.co.us::a9773a47-99d2-4599-9377-6d37e9ec0bd3" providerId="AD" clId="Web-{C4E9F164-D9E1-432E-A4A8-EF5C53FBCA4A}" dt="2024-06-05T21:30:55.459" v="574" actId="1076"/>
        <pc:sldMkLst>
          <pc:docMk/>
          <pc:sldMk cId="2403973243" sldId="5481"/>
        </pc:sldMkLst>
      </pc:sldChg>
      <pc:sldChg chg="addSp delSp modSp add">
        <pc:chgData name="Heitman, Lindsey" userId="S::heitman_l@cde.state.co.us::a9773a47-99d2-4599-9377-6d37e9ec0bd3" providerId="AD" clId="Web-{C4E9F164-D9E1-432E-A4A8-EF5C53FBCA4A}" dt="2024-06-05T21:37:24.441" v="611"/>
        <pc:sldMkLst>
          <pc:docMk/>
          <pc:sldMk cId="1354576042" sldId="5482"/>
        </pc:sldMkLst>
      </pc:sldChg>
      <pc:sldMasterChg chg="addSldLayout">
        <pc:chgData name="Heitman, Lindsey" userId="S::heitman_l@cde.state.co.us::a9773a47-99d2-4599-9377-6d37e9ec0bd3" providerId="AD" clId="Web-{C4E9F164-D9E1-432E-A4A8-EF5C53FBCA4A}" dt="2024-06-05T21:10:50.325" v="155"/>
        <pc:sldMasterMkLst>
          <pc:docMk/>
          <pc:sldMasterMk cId="2150711039" sldId="2147483676"/>
        </pc:sldMasterMkLst>
        <pc:sldLayoutChg chg="add">
          <pc:chgData name="Heitman, Lindsey" userId="S::heitman_l@cde.state.co.us::a9773a47-99d2-4599-9377-6d37e9ec0bd3" providerId="AD" clId="Web-{C4E9F164-D9E1-432E-A4A8-EF5C53FBCA4A}" dt="2024-06-05T21:08:03.569" v="128"/>
          <pc:sldLayoutMkLst>
            <pc:docMk/>
            <pc:sldMasterMk cId="2150711039" sldId="2147483676"/>
            <pc:sldLayoutMk cId="2644323513" sldId="2147483706"/>
          </pc:sldLayoutMkLst>
        </pc:sldLayoutChg>
        <pc:sldLayoutChg chg="add">
          <pc:chgData name="Heitman, Lindsey" userId="S::heitman_l@cde.state.co.us::a9773a47-99d2-4599-9377-6d37e9ec0bd3" providerId="AD" clId="Web-{C4E9F164-D9E1-432E-A4A8-EF5C53FBCA4A}" dt="2024-06-05T21:10:50.325" v="155"/>
          <pc:sldLayoutMkLst>
            <pc:docMk/>
            <pc:sldMasterMk cId="2150711039" sldId="2147483676"/>
            <pc:sldLayoutMk cId="487113610" sldId="2147483707"/>
          </pc:sldLayoutMkLst>
        </pc:sldLayoutChg>
      </pc:sldMasterChg>
    </pc:docChg>
  </pc:docChgLst>
  <pc:docChgLst>
    <pc:chgData name="Tribbett, Jessica" userId="S::tribbett_jessica@cde.state.co.us::b8af59d7-a86d-4166-a022-d856dc24c475" providerId="AD" clId="Web-{2967BE02-9C16-ED2C-7308-D2AF93747397}"/>
    <pc:docChg chg="addSld delSld modSld">
      <pc:chgData name="Tribbett, Jessica" userId="S::tribbett_jessica@cde.state.co.us::b8af59d7-a86d-4166-a022-d856dc24c475" providerId="AD" clId="Web-{2967BE02-9C16-ED2C-7308-D2AF93747397}" dt="2024-10-02T19:04:26.720" v="169" actId="1076"/>
      <pc:docMkLst>
        <pc:docMk/>
      </pc:docMkLst>
      <pc:sldChg chg="delSp modSp del">
        <pc:chgData name="Tribbett, Jessica" userId="S::tribbett_jessica@cde.state.co.us::b8af59d7-a86d-4166-a022-d856dc24c475" providerId="AD" clId="Web-{2967BE02-9C16-ED2C-7308-D2AF93747397}" dt="2024-10-02T19:02:59.595" v="159"/>
        <pc:sldMkLst>
          <pc:docMk/>
          <pc:sldMk cId="4006630429" sldId="282"/>
        </pc:sldMkLst>
      </pc:sldChg>
      <pc:sldChg chg="add">
        <pc:chgData name="Tribbett, Jessica" userId="S::tribbett_jessica@cde.state.co.us::b8af59d7-a86d-4166-a022-d856dc24c475" providerId="AD" clId="Web-{2967BE02-9C16-ED2C-7308-D2AF93747397}" dt="2024-10-02T19:03:16.892" v="160"/>
        <pc:sldMkLst>
          <pc:docMk/>
          <pc:sldMk cId="2294712313" sldId="5633"/>
        </pc:sldMkLst>
      </pc:sldChg>
      <pc:sldChg chg="add">
        <pc:chgData name="Tribbett, Jessica" userId="S::tribbett_jessica@cde.state.co.us::b8af59d7-a86d-4166-a022-d856dc24c475" providerId="AD" clId="Web-{2967BE02-9C16-ED2C-7308-D2AF93747397}" dt="2024-10-02T19:03:26.329" v="161"/>
        <pc:sldMkLst>
          <pc:docMk/>
          <pc:sldMk cId="2350224396" sldId="5634"/>
        </pc:sldMkLst>
      </pc:sldChg>
      <pc:sldChg chg="modSp">
        <pc:chgData name="Tribbett, Jessica" userId="S::tribbett_jessica@cde.state.co.us::b8af59d7-a86d-4166-a022-d856dc24c475" providerId="AD" clId="Web-{2967BE02-9C16-ED2C-7308-D2AF93747397}" dt="2024-10-02T18:52:07.505" v="15" actId="20577"/>
        <pc:sldMkLst>
          <pc:docMk/>
          <pc:sldMk cId="1642551370" sldId="5645"/>
        </pc:sldMkLst>
      </pc:sldChg>
      <pc:sldChg chg="modSp">
        <pc:chgData name="Tribbett, Jessica" userId="S::tribbett_jessica@cde.state.co.us::b8af59d7-a86d-4166-a022-d856dc24c475" providerId="AD" clId="Web-{2967BE02-9C16-ED2C-7308-D2AF93747397}" dt="2024-10-02T19:02:05.283" v="124" actId="20577"/>
        <pc:sldMkLst>
          <pc:docMk/>
          <pc:sldMk cId="598057764" sldId="5646"/>
        </pc:sldMkLst>
      </pc:sldChg>
      <pc:sldChg chg="addSp delSp modSp add replId">
        <pc:chgData name="Tribbett, Jessica" userId="S::tribbett_jessica@cde.state.co.us::b8af59d7-a86d-4166-a022-d856dc24c475" providerId="AD" clId="Web-{2967BE02-9C16-ED2C-7308-D2AF93747397}" dt="2024-10-02T19:04:26.720" v="169" actId="1076"/>
        <pc:sldMkLst>
          <pc:docMk/>
          <pc:sldMk cId="551690387" sldId="5656"/>
        </pc:sldMkLst>
      </pc:sldChg>
    </pc:docChg>
  </pc:docChgLst>
  <pc:docChgLst>
    <pc:chgData name="Gudka, Dawna" userId="823cceae-331b-41d6-9a63-34ad6d1db55c" providerId="ADAL" clId="{F2DDA93F-3148-4AB7-A20F-9D7A99F07B42}"/>
    <pc:docChg chg="undo custSel addSld delSld modSld sldOrd">
      <pc:chgData name="Gudka, Dawna" userId="823cceae-331b-41d6-9a63-34ad6d1db55c" providerId="ADAL" clId="{F2DDA93F-3148-4AB7-A20F-9D7A99F07B42}" dt="2024-08-29T03:07:17.251" v="3138" actId="20577"/>
      <pc:docMkLst>
        <pc:docMk/>
      </pc:docMkLst>
      <pc:sldChg chg="modSp mod">
        <pc:chgData name="Gudka, Dawna" userId="823cceae-331b-41d6-9a63-34ad6d1db55c" providerId="ADAL" clId="{F2DDA93F-3148-4AB7-A20F-9D7A99F07B42}" dt="2024-08-28T20:00:38.170" v="171" actId="27636"/>
        <pc:sldMkLst>
          <pc:docMk/>
          <pc:sldMk cId="3757558483" sldId="5547"/>
        </pc:sldMkLst>
      </pc:sldChg>
      <pc:sldChg chg="modSp mod">
        <pc:chgData name="Gudka, Dawna" userId="823cceae-331b-41d6-9a63-34ad6d1db55c" providerId="ADAL" clId="{F2DDA93F-3148-4AB7-A20F-9D7A99F07B42}" dt="2024-08-29T03:07:17.251" v="3138" actId="20577"/>
        <pc:sldMkLst>
          <pc:docMk/>
          <pc:sldMk cId="375985229" sldId="5567"/>
        </pc:sldMkLst>
      </pc:sldChg>
      <pc:sldChg chg="modSp mod">
        <pc:chgData name="Gudka, Dawna" userId="823cceae-331b-41d6-9a63-34ad6d1db55c" providerId="ADAL" clId="{F2DDA93F-3148-4AB7-A20F-9D7A99F07B42}" dt="2024-08-29T02:59:16.843" v="2891" actId="20577"/>
        <pc:sldMkLst>
          <pc:docMk/>
          <pc:sldMk cId="3373022464" sldId="5569"/>
        </pc:sldMkLst>
      </pc:sldChg>
      <pc:sldChg chg="addSp delSp modSp mod ord">
        <pc:chgData name="Gudka, Dawna" userId="823cceae-331b-41d6-9a63-34ad6d1db55c" providerId="ADAL" clId="{F2DDA93F-3148-4AB7-A20F-9D7A99F07B42}" dt="2024-08-29T03:02:25.494" v="3091" actId="13244"/>
        <pc:sldMkLst>
          <pc:docMk/>
          <pc:sldMk cId="3957013611" sldId="5572"/>
        </pc:sldMkLst>
      </pc:sldChg>
      <pc:sldChg chg="add">
        <pc:chgData name="Gudka, Dawna" userId="823cceae-331b-41d6-9a63-34ad6d1db55c" providerId="ADAL" clId="{F2DDA93F-3148-4AB7-A20F-9D7A99F07B42}" dt="2024-08-28T19:58:43.575" v="0" actId="2890"/>
        <pc:sldMkLst>
          <pc:docMk/>
          <pc:sldMk cId="299511397" sldId="5573"/>
        </pc:sldMkLst>
      </pc:sldChg>
      <pc:sldChg chg="modSp del mod ord">
        <pc:chgData name="Gudka, Dawna" userId="823cceae-331b-41d6-9a63-34ad6d1db55c" providerId="ADAL" clId="{F2DDA93F-3148-4AB7-A20F-9D7A99F07B42}" dt="2024-08-29T02:22:26.137" v="1057" actId="2696"/>
        <pc:sldMkLst>
          <pc:docMk/>
          <pc:sldMk cId="4082338873" sldId="5574"/>
        </pc:sldMkLst>
      </pc:sldChg>
      <pc:sldChg chg="addSp delSp modSp add mod ord">
        <pc:chgData name="Gudka, Dawna" userId="823cceae-331b-41d6-9a63-34ad6d1db55c" providerId="ADAL" clId="{F2DDA93F-3148-4AB7-A20F-9D7A99F07B42}" dt="2024-08-29T03:05:09.824" v="3111" actId="13244"/>
        <pc:sldMkLst>
          <pc:docMk/>
          <pc:sldMk cId="509389481" sldId="5575"/>
        </pc:sldMkLst>
      </pc:sldChg>
      <pc:sldChg chg="modSp add mod">
        <pc:chgData name="Gudka, Dawna" userId="823cceae-331b-41d6-9a63-34ad6d1db55c" providerId="ADAL" clId="{F2DDA93F-3148-4AB7-A20F-9D7A99F07B42}" dt="2024-08-29T03:01:16.053" v="3080" actId="207"/>
        <pc:sldMkLst>
          <pc:docMk/>
          <pc:sldMk cId="1102476344" sldId="5576"/>
        </pc:sldMkLst>
      </pc:sldChg>
      <pc:sldChg chg="addSp delSp modSp add mod">
        <pc:chgData name="Gudka, Dawna" userId="823cceae-331b-41d6-9a63-34ad6d1db55c" providerId="ADAL" clId="{F2DDA93F-3148-4AB7-A20F-9D7A99F07B42}" dt="2024-08-29T03:03:58.683" v="3102" actId="13244"/>
        <pc:sldMkLst>
          <pc:docMk/>
          <pc:sldMk cId="3484672216" sldId="5577"/>
        </pc:sldMkLst>
      </pc:sldChg>
      <pc:sldChg chg="addSp delSp modSp add mod">
        <pc:chgData name="Gudka, Dawna" userId="823cceae-331b-41d6-9a63-34ad6d1db55c" providerId="ADAL" clId="{F2DDA93F-3148-4AB7-A20F-9D7A99F07B42}" dt="2024-08-29T03:04:23.183" v="3104" actId="13244"/>
        <pc:sldMkLst>
          <pc:docMk/>
          <pc:sldMk cId="2332850885" sldId="5578"/>
        </pc:sldMkLst>
      </pc:sldChg>
      <pc:sldChg chg="addSp delSp modSp new mod ord">
        <pc:chgData name="Gudka, Dawna" userId="823cceae-331b-41d6-9a63-34ad6d1db55c" providerId="ADAL" clId="{F2DDA93F-3148-4AB7-A20F-9D7A99F07B42}" dt="2024-08-29T03:04:38.122" v="3105" actId="13244"/>
        <pc:sldMkLst>
          <pc:docMk/>
          <pc:sldMk cId="1627638273" sldId="5579"/>
        </pc:sldMkLst>
      </pc:sldChg>
    </pc:docChg>
  </pc:docChgLst>
  <pc:docChgLst>
    <pc:chgData name="Tribbett, Jessica" userId="S::tribbett_jessica@cde.state.co.us::b8af59d7-a86d-4166-a022-d856dc24c475" providerId="AD" clId="Web-{1FC40648-CC5B-9730-139A-3B977471875B}"/>
    <pc:docChg chg="addSld delSld modSld">
      <pc:chgData name="Tribbett, Jessica" userId="S::tribbett_jessica@cde.state.co.us::b8af59d7-a86d-4166-a022-d856dc24c475" providerId="AD" clId="Web-{1FC40648-CC5B-9730-139A-3B977471875B}" dt="2024-08-14T19:45:46.757" v="548" actId="20577"/>
      <pc:docMkLst>
        <pc:docMk/>
      </pc:docMkLst>
      <pc:sldChg chg="add">
        <pc:chgData name="Tribbett, Jessica" userId="S::tribbett_jessica@cde.state.co.us::b8af59d7-a86d-4166-a022-d856dc24c475" providerId="AD" clId="Web-{1FC40648-CC5B-9730-139A-3B977471875B}" dt="2024-08-14T19:35:43.694" v="0"/>
        <pc:sldMkLst>
          <pc:docMk/>
          <pc:sldMk cId="1626949317" sldId="5477"/>
        </pc:sldMkLst>
      </pc:sldChg>
      <pc:sldChg chg="addSp delSp modSp add">
        <pc:chgData name="Tribbett, Jessica" userId="S::tribbett_jessica@cde.state.co.us::b8af59d7-a86d-4166-a022-d856dc24c475" providerId="AD" clId="Web-{1FC40648-CC5B-9730-139A-3B977471875B}" dt="2024-08-14T19:45:46.757" v="548" actId="20577"/>
        <pc:sldMkLst>
          <pc:docMk/>
          <pc:sldMk cId="2499726713" sldId="5480"/>
        </pc:sldMkLst>
      </pc:sldChg>
      <pc:sldChg chg="del">
        <pc:chgData name="Tribbett, Jessica" userId="S::tribbett_jessica@cde.state.co.us::b8af59d7-a86d-4166-a022-d856dc24c475" providerId="AD" clId="Web-{1FC40648-CC5B-9730-139A-3B977471875B}" dt="2024-08-14T19:35:47.460" v="1"/>
        <pc:sldMkLst>
          <pc:docMk/>
          <pc:sldMk cId="980218803" sldId="5551"/>
        </pc:sldMkLst>
      </pc:sldChg>
      <pc:sldChg chg="modSp add del replId">
        <pc:chgData name="Tribbett, Jessica" userId="S::tribbett_jessica@cde.state.co.us::b8af59d7-a86d-4166-a022-d856dc24c475" providerId="AD" clId="Web-{1FC40648-CC5B-9730-139A-3B977471875B}" dt="2024-08-14T19:45:10.507" v="511"/>
        <pc:sldMkLst>
          <pc:docMk/>
          <pc:sldMk cId="1791442923" sldId="5553"/>
        </pc:sldMkLst>
      </pc:sldChg>
    </pc:docChg>
  </pc:docChgLst>
  <pc:docChgLst>
    <pc:chgData name="Rhodes, Tara" userId="S::rhodes_t@cde.state.co.us::566307b0-1e17-4826-87e1-0feb85a922f2" providerId="AD" clId="Web-{1337C0EE-5A5D-166B-F2AC-3BE6277BF9C4}"/>
    <pc:docChg chg="delSld modSld">
      <pc:chgData name="Rhodes, Tara" userId="S::rhodes_t@cde.state.co.us::566307b0-1e17-4826-87e1-0feb85a922f2" providerId="AD" clId="Web-{1337C0EE-5A5D-166B-F2AC-3BE6277BF9C4}" dt="2024-12-12T05:22:09.619" v="403" actId="20577"/>
      <pc:docMkLst>
        <pc:docMk/>
      </pc:docMkLst>
      <pc:sldChg chg="addSp modSp">
        <pc:chgData name="Rhodes, Tara" userId="S::rhodes_t@cde.state.co.us::566307b0-1e17-4826-87e1-0feb85a922f2" providerId="AD" clId="Web-{1337C0EE-5A5D-166B-F2AC-3BE6277BF9C4}" dt="2024-12-12T05:22:09.619" v="403" actId="20577"/>
        <pc:sldMkLst>
          <pc:docMk/>
          <pc:sldMk cId="987153537" sldId="5643"/>
        </pc:sldMkLst>
        <pc:spChg chg="mod">
          <ac:chgData name="Rhodes, Tara" userId="S::rhodes_t@cde.state.co.us::566307b0-1e17-4826-87e1-0feb85a922f2" providerId="AD" clId="Web-{1337C0EE-5A5D-166B-F2AC-3BE6277BF9C4}" dt="2024-12-12T05:12:32.013" v="5" actId="20577"/>
          <ac:spMkLst>
            <pc:docMk/>
            <pc:sldMk cId="987153537" sldId="5643"/>
            <ac:spMk id="2" creationId="{6AC1C690-530C-30B4-628F-464BA0E3BDA6}"/>
          </ac:spMkLst>
        </pc:spChg>
        <pc:spChg chg="mod">
          <ac:chgData name="Rhodes, Tara" userId="S::rhodes_t@cde.state.co.us::566307b0-1e17-4826-87e1-0feb85a922f2" providerId="AD" clId="Web-{1337C0EE-5A5D-166B-F2AC-3BE6277BF9C4}" dt="2024-12-12T05:12:36.514" v="7" actId="20577"/>
          <ac:spMkLst>
            <pc:docMk/>
            <pc:sldMk cId="987153537" sldId="5643"/>
            <ac:spMk id="3" creationId="{1E42A620-853D-8835-FCF7-09589B0661FA}"/>
          </ac:spMkLst>
        </pc:spChg>
        <pc:spChg chg="add mod">
          <ac:chgData name="Rhodes, Tara" userId="S::rhodes_t@cde.state.co.us::566307b0-1e17-4826-87e1-0feb85a922f2" providerId="AD" clId="Web-{1337C0EE-5A5D-166B-F2AC-3BE6277BF9C4}" dt="2024-12-12T05:22:09.619" v="403" actId="20577"/>
          <ac:spMkLst>
            <pc:docMk/>
            <pc:sldMk cId="987153537" sldId="5643"/>
            <ac:spMk id="4" creationId="{3D96907E-731B-E643-A201-06273F86A283}"/>
          </ac:spMkLst>
        </pc:spChg>
      </pc:sldChg>
      <pc:sldChg chg="del">
        <pc:chgData name="Rhodes, Tara" userId="S::rhodes_t@cde.state.co.us::566307b0-1e17-4826-87e1-0feb85a922f2" providerId="AD" clId="Web-{1337C0EE-5A5D-166B-F2AC-3BE6277BF9C4}" dt="2024-12-12T05:12:43.779" v="8"/>
        <pc:sldMkLst>
          <pc:docMk/>
          <pc:sldMk cId="792695782" sldId="5665"/>
        </pc:sldMkLst>
      </pc:sldChg>
      <pc:sldChg chg="addSp delSp modSp">
        <pc:chgData name="Rhodes, Tara" userId="S::rhodes_t@cde.state.co.us::566307b0-1e17-4826-87e1-0feb85a922f2" providerId="AD" clId="Web-{1337C0EE-5A5D-166B-F2AC-3BE6277BF9C4}" dt="2024-12-12T05:19:11.631" v="98" actId="20577"/>
        <pc:sldMkLst>
          <pc:docMk/>
          <pc:sldMk cId="3114952086" sldId="5682"/>
        </pc:sldMkLst>
        <pc:spChg chg="del mod">
          <ac:chgData name="Rhodes, Tara" userId="S::rhodes_t@cde.state.co.us::566307b0-1e17-4826-87e1-0feb85a922f2" providerId="AD" clId="Web-{1337C0EE-5A5D-166B-F2AC-3BE6277BF9C4}" dt="2024-12-12T05:12:17.513" v="3"/>
          <ac:spMkLst>
            <pc:docMk/>
            <pc:sldMk cId="3114952086" sldId="5682"/>
            <ac:spMk id="8" creationId="{FEF90D7A-CF5F-828A-3644-AB957D183821}"/>
          </ac:spMkLst>
        </pc:spChg>
        <pc:spChg chg="add mod">
          <ac:chgData name="Rhodes, Tara" userId="S::rhodes_t@cde.state.co.us::566307b0-1e17-4826-87e1-0feb85a922f2" providerId="AD" clId="Web-{1337C0EE-5A5D-166B-F2AC-3BE6277BF9C4}" dt="2024-12-12T05:19:11.631" v="98" actId="20577"/>
          <ac:spMkLst>
            <pc:docMk/>
            <pc:sldMk cId="3114952086" sldId="5682"/>
            <ac:spMk id="12" creationId="{15E31160-F663-7EB9-19ED-B62DAC372EBE}"/>
          </ac:spMkLst>
        </pc:spChg>
        <pc:graphicFrameChg chg="add mod modGraphic">
          <ac:chgData name="Rhodes, Tara" userId="S::rhodes_t@cde.state.co.us::566307b0-1e17-4826-87e1-0feb85a922f2" providerId="AD" clId="Web-{1337C0EE-5A5D-166B-F2AC-3BE6277BF9C4}" dt="2024-12-12T05:18:13.630" v="37" actId="1076"/>
          <ac:graphicFrameMkLst>
            <pc:docMk/>
            <pc:sldMk cId="3114952086" sldId="5682"/>
            <ac:graphicFrameMk id="8" creationId="{AA944F58-90D9-D0C2-3A7F-E386FEC40A3A}"/>
          </ac:graphicFrameMkLst>
        </pc:graphicFrameChg>
        <pc:graphicFrameChg chg="add del mod">
          <ac:chgData name="Rhodes, Tara" userId="S::rhodes_t@cde.state.co.us::566307b0-1e17-4826-87e1-0feb85a922f2" providerId="AD" clId="Web-{1337C0EE-5A5D-166B-F2AC-3BE6277BF9C4}" dt="2024-12-12T05:17:30.691" v="26"/>
          <ac:graphicFrameMkLst>
            <pc:docMk/>
            <pc:sldMk cId="3114952086" sldId="5682"/>
            <ac:graphicFrameMk id="10" creationId="{C3A0EC3B-28F5-3CF2-7506-962F058456AD}"/>
          </ac:graphicFrameMkLst>
        </pc:graphicFrameChg>
        <pc:picChg chg="del">
          <ac:chgData name="Rhodes, Tara" userId="S::rhodes_t@cde.state.co.us::566307b0-1e17-4826-87e1-0feb85a922f2" providerId="AD" clId="Web-{1337C0EE-5A5D-166B-F2AC-3BE6277BF9C4}" dt="2024-12-12T05:12:12.638" v="0"/>
          <ac:picMkLst>
            <pc:docMk/>
            <pc:sldMk cId="3114952086" sldId="5682"/>
            <ac:picMk id="3" creationId="{A719F1F8-28D3-78D4-0E6B-51960438A013}"/>
          </ac:picMkLst>
        </pc:picChg>
        <pc:picChg chg="add del mod">
          <ac:chgData name="Rhodes, Tara" userId="S::rhodes_t@cde.state.co.us::566307b0-1e17-4826-87e1-0feb85a922f2" providerId="AD" clId="Web-{1337C0EE-5A5D-166B-F2AC-3BE6277BF9C4}" dt="2024-12-12T05:15:06.689" v="23"/>
          <ac:picMkLst>
            <pc:docMk/>
            <pc:sldMk cId="3114952086" sldId="5682"/>
            <ac:picMk id="3" creationId="{CD9D1D4A-2C72-AC7A-3E2A-3CAFE59C03F2}"/>
          </ac:picMkLst>
        </pc:picChg>
        <pc:picChg chg="add del mod">
          <ac:chgData name="Rhodes, Tara" userId="S::rhodes_t@cde.state.co.us::566307b0-1e17-4826-87e1-0feb85a922f2" providerId="AD" clId="Web-{1337C0EE-5A5D-166B-F2AC-3BE6277BF9C4}" dt="2024-12-12T05:13:41.062" v="15"/>
          <ac:picMkLst>
            <pc:docMk/>
            <pc:sldMk cId="3114952086" sldId="5682"/>
            <ac:picMk id="4" creationId="{8CA4653A-C0E3-76F7-18CC-2172F72B3CE9}"/>
          </ac:picMkLst>
        </pc:picChg>
        <pc:picChg chg="add del mod">
          <ac:chgData name="Rhodes, Tara" userId="S::rhodes_t@cde.state.co.us::566307b0-1e17-4826-87e1-0feb85a922f2" providerId="AD" clId="Web-{1337C0EE-5A5D-166B-F2AC-3BE6277BF9C4}" dt="2024-12-12T05:14:30.125" v="17"/>
          <ac:picMkLst>
            <pc:docMk/>
            <pc:sldMk cId="3114952086" sldId="5682"/>
            <ac:picMk id="7" creationId="{EDC9DFC7-4D42-42B9-983E-E9F8007EE533}"/>
          </ac:picMkLst>
        </pc:picChg>
      </pc:sldChg>
    </pc:docChg>
  </pc:docChgLst>
  <pc:docChgLst>
    <pc:chgData name="Wenzel, Brooke" userId="672bf8d3-b15b-4e02-a6d1-39319a0df09b" providerId="ADAL" clId="{D92C84BB-042C-4011-B2CA-A09CEA636185}"/>
    <pc:docChg chg="undo redo custSel addSld delSld modSld sldOrd">
      <pc:chgData name="Wenzel, Brooke" userId="672bf8d3-b15b-4e02-a6d1-39319a0df09b" providerId="ADAL" clId="{D92C84BB-042C-4011-B2CA-A09CEA636185}" dt="2024-08-07T16:18:38.225" v="3056" actId="20577"/>
      <pc:docMkLst>
        <pc:docMk/>
      </pc:docMkLst>
      <pc:sldChg chg="modSp add mod">
        <pc:chgData name="Wenzel, Brooke" userId="672bf8d3-b15b-4e02-a6d1-39319a0df09b" providerId="ADAL" clId="{D92C84BB-042C-4011-B2CA-A09CEA636185}" dt="2024-08-06T17:01:28.520" v="3025" actId="20577"/>
        <pc:sldMkLst>
          <pc:docMk/>
          <pc:sldMk cId="4183919787" sldId="5028"/>
        </pc:sldMkLst>
      </pc:sldChg>
      <pc:sldChg chg="add">
        <pc:chgData name="Wenzel, Brooke" userId="672bf8d3-b15b-4e02-a6d1-39319a0df09b" providerId="ADAL" clId="{D92C84BB-042C-4011-B2CA-A09CEA636185}" dt="2024-08-06T15:05:39.240" v="318"/>
        <pc:sldMkLst>
          <pc:docMk/>
          <pc:sldMk cId="1593808434" sldId="5292"/>
        </pc:sldMkLst>
      </pc:sldChg>
      <pc:sldChg chg="modSp mod">
        <pc:chgData name="Wenzel, Brooke" userId="672bf8d3-b15b-4e02-a6d1-39319a0df09b" providerId="ADAL" clId="{D92C84BB-042C-4011-B2CA-A09CEA636185}" dt="2024-08-06T15:04:58.210" v="317" actId="20577"/>
        <pc:sldMkLst>
          <pc:docMk/>
          <pc:sldMk cId="3738962996" sldId="5485"/>
        </pc:sldMkLst>
      </pc:sldChg>
      <pc:sldChg chg="del">
        <pc:chgData name="Wenzel, Brooke" userId="672bf8d3-b15b-4e02-a6d1-39319a0df09b" providerId="ADAL" clId="{D92C84BB-042C-4011-B2CA-A09CEA636185}" dt="2024-08-06T15:04:33.619" v="260" actId="47"/>
        <pc:sldMkLst>
          <pc:docMk/>
          <pc:sldMk cId="420484711" sldId="5527"/>
        </pc:sldMkLst>
      </pc:sldChg>
      <pc:sldChg chg="del">
        <pc:chgData name="Wenzel, Brooke" userId="672bf8d3-b15b-4e02-a6d1-39319a0df09b" providerId="ADAL" clId="{D92C84BB-042C-4011-B2CA-A09CEA636185}" dt="2024-08-06T15:04:33.619" v="260" actId="47"/>
        <pc:sldMkLst>
          <pc:docMk/>
          <pc:sldMk cId="1508416403" sldId="5528"/>
        </pc:sldMkLst>
      </pc:sldChg>
      <pc:sldChg chg="del">
        <pc:chgData name="Wenzel, Brooke" userId="672bf8d3-b15b-4e02-a6d1-39319a0df09b" providerId="ADAL" clId="{D92C84BB-042C-4011-B2CA-A09CEA636185}" dt="2024-08-06T15:04:33.619" v="260" actId="47"/>
        <pc:sldMkLst>
          <pc:docMk/>
          <pc:sldMk cId="2824051488" sldId="5529"/>
        </pc:sldMkLst>
      </pc:sldChg>
      <pc:sldChg chg="add">
        <pc:chgData name="Wenzel, Brooke" userId="672bf8d3-b15b-4e02-a6d1-39319a0df09b" providerId="ADAL" clId="{D92C84BB-042C-4011-B2CA-A09CEA636185}" dt="2024-08-06T15:04:40.969" v="261"/>
        <pc:sldMkLst>
          <pc:docMk/>
          <pc:sldMk cId="3236553541" sldId="5533"/>
        </pc:sldMkLst>
      </pc:sldChg>
      <pc:sldChg chg="modSp add mod ord">
        <pc:chgData name="Wenzel, Brooke" userId="672bf8d3-b15b-4e02-a6d1-39319a0df09b" providerId="ADAL" clId="{D92C84BB-042C-4011-B2CA-A09CEA636185}" dt="2024-08-06T15:07:56.222" v="337" actId="20577"/>
        <pc:sldMkLst>
          <pc:docMk/>
          <pc:sldMk cId="2273958347" sldId="5534"/>
        </pc:sldMkLst>
      </pc:sldChg>
      <pc:sldChg chg="addSp delSp modSp new mod">
        <pc:chgData name="Wenzel, Brooke" userId="672bf8d3-b15b-4e02-a6d1-39319a0df09b" providerId="ADAL" clId="{D92C84BB-042C-4011-B2CA-A09CEA636185}" dt="2024-08-07T16:18:38.225" v="3056" actId="20577"/>
        <pc:sldMkLst>
          <pc:docMk/>
          <pc:sldMk cId="3254898418" sldId="5535"/>
        </pc:sldMkLst>
      </pc:sldChg>
      <pc:sldChg chg="addSp delSp modSp new mod">
        <pc:chgData name="Wenzel, Brooke" userId="672bf8d3-b15b-4e02-a6d1-39319a0df09b" providerId="ADAL" clId="{D92C84BB-042C-4011-B2CA-A09CEA636185}" dt="2024-08-06T15:44:08.134" v="1253" actId="14734"/>
        <pc:sldMkLst>
          <pc:docMk/>
          <pc:sldMk cId="1302995045" sldId="5536"/>
        </pc:sldMkLst>
      </pc:sldChg>
      <pc:sldChg chg="addSp delSp modSp add mod">
        <pc:chgData name="Wenzel, Brooke" userId="672bf8d3-b15b-4e02-a6d1-39319a0df09b" providerId="ADAL" clId="{D92C84BB-042C-4011-B2CA-A09CEA636185}" dt="2024-08-06T15:43:33.034" v="1249" actId="1076"/>
        <pc:sldMkLst>
          <pc:docMk/>
          <pc:sldMk cId="900576933" sldId="5537"/>
        </pc:sldMkLst>
      </pc:sldChg>
      <pc:sldChg chg="addSp delSp modSp new mod modClrScheme chgLayout">
        <pc:chgData name="Wenzel, Brooke" userId="672bf8d3-b15b-4e02-a6d1-39319a0df09b" providerId="ADAL" clId="{D92C84BB-042C-4011-B2CA-A09CEA636185}" dt="2024-08-06T16:14:54.890" v="1506" actId="20577"/>
        <pc:sldMkLst>
          <pc:docMk/>
          <pc:sldMk cId="573740307" sldId="5538"/>
        </pc:sldMkLst>
      </pc:sldChg>
      <pc:sldChg chg="addSp delSp modSp new del mod">
        <pc:chgData name="Wenzel, Brooke" userId="672bf8d3-b15b-4e02-a6d1-39319a0df09b" providerId="ADAL" clId="{D92C84BB-042C-4011-B2CA-A09CEA636185}" dt="2024-08-06T16:19:06.398" v="1527" actId="680"/>
        <pc:sldMkLst>
          <pc:docMk/>
          <pc:sldMk cId="733809969" sldId="5539"/>
        </pc:sldMkLst>
      </pc:sldChg>
      <pc:sldChg chg="addSp delSp modSp new mod">
        <pc:chgData name="Wenzel, Brooke" userId="672bf8d3-b15b-4e02-a6d1-39319a0df09b" providerId="ADAL" clId="{D92C84BB-042C-4011-B2CA-A09CEA636185}" dt="2024-08-06T16:40:40.592" v="2649" actId="13244"/>
        <pc:sldMkLst>
          <pc:docMk/>
          <pc:sldMk cId="1712441647" sldId="5539"/>
        </pc:sldMkLst>
      </pc:sldChg>
      <pc:sldChg chg="addSp modSp new mod">
        <pc:chgData name="Wenzel, Brooke" userId="672bf8d3-b15b-4e02-a6d1-39319a0df09b" providerId="ADAL" clId="{D92C84BB-042C-4011-B2CA-A09CEA636185}" dt="2024-08-06T16:43:17.270" v="2978" actId="20577"/>
        <pc:sldMkLst>
          <pc:docMk/>
          <pc:sldMk cId="534825663" sldId="5540"/>
        </pc:sldMkLst>
      </pc:sldChg>
    </pc:docChg>
  </pc:docChgLst>
  <pc:docChgLst>
    <pc:chgData name="McRee, Rebecca" userId="S::mcree_r@cde.state.co.us::3a10fa13-9d60-4c0b-b361-471945732c34" providerId="AD" clId="Web-{1E67F505-5BDE-D443-FB56-6ACE49245E45}"/>
    <pc:docChg chg="delSld modSld sldOrd">
      <pc:chgData name="McRee, Rebecca" userId="S::mcree_r@cde.state.co.us::3a10fa13-9d60-4c0b-b361-471945732c34" providerId="AD" clId="Web-{1E67F505-5BDE-D443-FB56-6ACE49245E45}" dt="2024-08-28T17:08:44.440" v="7" actId="20577"/>
      <pc:docMkLst>
        <pc:docMk/>
      </pc:docMkLst>
      <pc:sldChg chg="del">
        <pc:chgData name="McRee, Rebecca" userId="S::mcree_r@cde.state.co.us::3a10fa13-9d60-4c0b-b361-471945732c34" providerId="AD" clId="Web-{1E67F505-5BDE-D443-FB56-6ACE49245E45}" dt="2024-08-28T17:07:21.267" v="2"/>
        <pc:sldMkLst>
          <pc:docMk/>
          <pc:sldMk cId="2023168082" sldId="5497"/>
        </pc:sldMkLst>
      </pc:sldChg>
      <pc:sldChg chg="ord">
        <pc:chgData name="McRee, Rebecca" userId="S::mcree_r@cde.state.co.us::3a10fa13-9d60-4c0b-b361-471945732c34" providerId="AD" clId="Web-{1E67F505-5BDE-D443-FB56-6ACE49245E45}" dt="2024-08-28T17:06:09.796" v="1"/>
        <pc:sldMkLst>
          <pc:docMk/>
          <pc:sldMk cId="632710224" sldId="5525"/>
        </pc:sldMkLst>
      </pc:sldChg>
      <pc:sldChg chg="modSp">
        <pc:chgData name="McRee, Rebecca" userId="S::mcree_r@cde.state.co.us::3a10fa13-9d60-4c0b-b361-471945732c34" providerId="AD" clId="Web-{1E67F505-5BDE-D443-FB56-6ACE49245E45}" dt="2024-08-28T17:07:40.126" v="5" actId="20577"/>
        <pc:sldMkLst>
          <pc:docMk/>
          <pc:sldMk cId="4247325259" sldId="5541"/>
        </pc:sldMkLst>
      </pc:sldChg>
      <pc:sldChg chg="modSp">
        <pc:chgData name="McRee, Rebecca" userId="S::mcree_r@cde.state.co.us::3a10fa13-9d60-4c0b-b361-471945732c34" providerId="AD" clId="Web-{1E67F505-5BDE-D443-FB56-6ACE49245E45}" dt="2024-08-28T17:08:44.440" v="7" actId="20577"/>
        <pc:sldMkLst>
          <pc:docMk/>
          <pc:sldMk cId="3238901035" sldId="5542"/>
        </pc:sldMkLst>
      </pc:sldChg>
    </pc:docChg>
  </pc:docChgLst>
  <pc:docChgLst>
    <pc:chgData name="Gudka, Dawna" userId="823cceae-331b-41d6-9a63-34ad6d1db55c" providerId="ADAL" clId="{1BC5CFDB-28A5-4F00-83C0-9CC9655386DA}"/>
    <pc:docChg chg="custSel modSld">
      <pc:chgData name="Gudka, Dawna" userId="823cceae-331b-41d6-9a63-34ad6d1db55c" providerId="ADAL" clId="{1BC5CFDB-28A5-4F00-83C0-9CC9655386DA}" dt="2024-11-07T15:53:22.500" v="26" actId="20577"/>
      <pc:docMkLst>
        <pc:docMk/>
      </pc:docMkLst>
    </pc:docChg>
  </pc:docChgLst>
  <pc:docChgLst>
    <pc:chgData name="Wenzel, Brooke" userId="672bf8d3-b15b-4e02-a6d1-39319a0df09b" providerId="ADAL" clId="{AA8D0E84-2727-4C15-B114-4AFC9E7B9A6A}"/>
    <pc:docChg chg="undo custSel addSld delSld modSld">
      <pc:chgData name="Wenzel, Brooke" userId="672bf8d3-b15b-4e02-a6d1-39319a0df09b" providerId="ADAL" clId="{AA8D0E84-2727-4C15-B114-4AFC9E7B9A6A}" dt="2024-06-20T14:15:13.937" v="243" actId="20577"/>
      <pc:docMkLst>
        <pc:docMk/>
      </pc:docMkLst>
      <pc:sldChg chg="modSp add mod">
        <pc:chgData name="Wenzel, Brooke" userId="672bf8d3-b15b-4e02-a6d1-39319a0df09b" providerId="ADAL" clId="{AA8D0E84-2727-4C15-B114-4AFC9E7B9A6A}" dt="2024-06-18T13:25:13.166" v="95" actId="1076"/>
        <pc:sldMkLst>
          <pc:docMk/>
          <pc:sldMk cId="2627223314" sldId="5254"/>
        </pc:sldMkLst>
      </pc:sldChg>
      <pc:sldChg chg="add">
        <pc:chgData name="Wenzel, Brooke" userId="672bf8d3-b15b-4e02-a6d1-39319a0df09b" providerId="ADAL" clId="{AA8D0E84-2727-4C15-B114-4AFC9E7B9A6A}" dt="2024-06-18T13:19:05.917" v="22"/>
        <pc:sldMkLst>
          <pc:docMk/>
          <pc:sldMk cId="1114984409" sldId="5290"/>
        </pc:sldMkLst>
      </pc:sldChg>
      <pc:sldChg chg="add">
        <pc:chgData name="Wenzel, Brooke" userId="672bf8d3-b15b-4e02-a6d1-39319a0df09b" providerId="ADAL" clId="{AA8D0E84-2727-4C15-B114-4AFC9E7B9A6A}" dt="2024-06-18T13:19:05.917" v="22"/>
        <pc:sldMkLst>
          <pc:docMk/>
          <pc:sldMk cId="1593808434" sldId="5292"/>
        </pc:sldMkLst>
      </pc:sldChg>
      <pc:sldChg chg="modSp add del mod">
        <pc:chgData name="Wenzel, Brooke" userId="672bf8d3-b15b-4e02-a6d1-39319a0df09b" providerId="ADAL" clId="{AA8D0E84-2727-4C15-B114-4AFC9E7B9A6A}" dt="2024-06-20T14:15:13.937" v="243" actId="20577"/>
        <pc:sldMkLst>
          <pc:docMk/>
          <pc:sldMk cId="3860371057" sldId="5338"/>
        </pc:sldMkLst>
      </pc:sldChg>
      <pc:sldChg chg="modSp add mod">
        <pc:chgData name="Wenzel, Brooke" userId="672bf8d3-b15b-4e02-a6d1-39319a0df09b" providerId="ADAL" clId="{AA8D0E84-2727-4C15-B114-4AFC9E7B9A6A}" dt="2024-06-20T12:48:00.057" v="128" actId="27918"/>
        <pc:sldMkLst>
          <pc:docMk/>
          <pc:sldMk cId="2357482481" sldId="5470"/>
        </pc:sldMkLst>
      </pc:sldChg>
      <pc:sldChg chg="add del">
        <pc:chgData name="Wenzel, Brooke" userId="672bf8d3-b15b-4e02-a6d1-39319a0df09b" providerId="ADAL" clId="{AA8D0E84-2727-4C15-B114-4AFC9E7B9A6A}" dt="2024-06-18T13:24:01.491" v="94" actId="47"/>
        <pc:sldMkLst>
          <pc:docMk/>
          <pc:sldMk cId="2446368680" sldId="5471"/>
        </pc:sldMkLst>
      </pc:sldChg>
    </pc:docChg>
  </pc:docChgLst>
  <pc:docChgLst>
    <pc:chgData name="Heitman, Lindsey" userId="a9773a47-99d2-4599-9377-6d37e9ec0bd3" providerId="ADAL" clId="{C7514503-D597-4045-BF36-AEA4A5207EA6}"/>
    <pc:docChg chg="undo redo custSel addSld modSld">
      <pc:chgData name="Heitman, Lindsey" userId="a9773a47-99d2-4599-9377-6d37e9ec0bd3" providerId="ADAL" clId="{C7514503-D597-4045-BF36-AEA4A5207EA6}" dt="2024-11-06T22:19:45.265" v="763" actId="1076"/>
      <pc:docMkLst>
        <pc:docMk/>
      </pc:docMkLst>
      <pc:sldChg chg="modSp add mod">
        <pc:chgData name="Heitman, Lindsey" userId="a9773a47-99d2-4599-9377-6d37e9ec0bd3" providerId="ADAL" clId="{C7514503-D597-4045-BF36-AEA4A5207EA6}" dt="2024-11-06T21:57:36.852" v="161" actId="1076"/>
        <pc:sldMkLst>
          <pc:docMk/>
          <pc:sldMk cId="2928479345" sldId="5587"/>
        </pc:sldMkLst>
      </pc:sldChg>
      <pc:sldChg chg="addSp delSp modSp add mod modClrScheme chgLayout">
        <pc:chgData name="Heitman, Lindsey" userId="a9773a47-99d2-4599-9377-6d37e9ec0bd3" providerId="ADAL" clId="{C7514503-D597-4045-BF36-AEA4A5207EA6}" dt="2024-11-06T22:19:45.265" v="763" actId="1076"/>
        <pc:sldMkLst>
          <pc:docMk/>
          <pc:sldMk cId="2354672113" sldId="5588"/>
        </pc:sldMkLst>
      </pc:sldChg>
      <pc:sldChg chg="addSp delSp modSp add mod modClrScheme chgLayout">
        <pc:chgData name="Heitman, Lindsey" userId="a9773a47-99d2-4599-9377-6d37e9ec0bd3" providerId="ADAL" clId="{C7514503-D597-4045-BF36-AEA4A5207EA6}" dt="2024-11-06T22:16:26.716" v="755" actId="13244"/>
        <pc:sldMkLst>
          <pc:docMk/>
          <pc:sldMk cId="3970616908" sldId="5592"/>
        </pc:sldMkLst>
      </pc:sldChg>
      <pc:sldChg chg="add">
        <pc:chgData name="Heitman, Lindsey" userId="a9773a47-99d2-4599-9377-6d37e9ec0bd3" providerId="ADAL" clId="{C7514503-D597-4045-BF36-AEA4A5207EA6}" dt="2024-11-06T21:50:51.732" v="6"/>
        <pc:sldMkLst>
          <pc:docMk/>
          <pc:sldMk cId="783971613" sldId="5619"/>
        </pc:sldMkLst>
      </pc:sldChg>
      <pc:sldChg chg="modSp mod">
        <pc:chgData name="Heitman, Lindsey" userId="a9773a47-99d2-4599-9377-6d37e9ec0bd3" providerId="ADAL" clId="{C7514503-D597-4045-BF36-AEA4A5207EA6}" dt="2024-11-06T21:50:16.380" v="1" actId="27636"/>
        <pc:sldMkLst>
          <pc:docMk/>
          <pc:sldMk cId="792695782" sldId="5665"/>
        </pc:sldMkLst>
        <pc:spChg chg="mod">
          <ac:chgData name="Heitman, Lindsey" userId="a9773a47-99d2-4599-9377-6d37e9ec0bd3" providerId="ADAL" clId="{C7514503-D597-4045-BF36-AEA4A5207EA6}" dt="2024-11-06T21:50:16.380" v="1" actId="27636"/>
          <ac:spMkLst>
            <pc:docMk/>
            <pc:sldMk cId="792695782" sldId="5665"/>
            <ac:spMk id="2" creationId="{7B4B0A8C-BE05-7C5C-B1DF-3ED6783CED42}"/>
          </ac:spMkLst>
        </pc:spChg>
      </pc:sldChg>
      <pc:sldChg chg="modSp add mod">
        <pc:chgData name="Heitman, Lindsey" userId="a9773a47-99d2-4599-9377-6d37e9ec0bd3" providerId="ADAL" clId="{C7514503-D597-4045-BF36-AEA4A5207EA6}" dt="2024-11-06T21:50:26.590" v="5" actId="20577"/>
        <pc:sldMkLst>
          <pc:docMk/>
          <pc:sldMk cId="3494396476" sldId="5697"/>
        </pc:sldMkLst>
      </pc:sldChg>
      <pc:sldChg chg="addSp delSp modSp add mod modClrScheme chgLayout">
        <pc:chgData name="Heitman, Lindsey" userId="a9773a47-99d2-4599-9377-6d37e9ec0bd3" providerId="ADAL" clId="{C7514503-D597-4045-BF36-AEA4A5207EA6}" dt="2024-11-06T22:15:30.993" v="751" actId="13244"/>
        <pc:sldMkLst>
          <pc:docMk/>
          <pc:sldMk cId="1409975447" sldId="5698"/>
        </pc:sldMkLst>
      </pc:sldChg>
      <pc:sldChg chg="addSp delSp modSp add mod modClrScheme chgLayout">
        <pc:chgData name="Heitman, Lindsey" userId="a9773a47-99d2-4599-9377-6d37e9ec0bd3" providerId="ADAL" clId="{C7514503-D597-4045-BF36-AEA4A5207EA6}" dt="2024-11-06T22:15:59.146" v="753" actId="13244"/>
        <pc:sldMkLst>
          <pc:docMk/>
          <pc:sldMk cId="3535936017" sldId="5699"/>
        </pc:sldMkLst>
      </pc:sldChg>
    </pc:docChg>
  </pc:docChgLst>
  <pc:docChgLst>
    <pc:chgData name="Chaffin,Melissa" userId="S::chaffin_m@cde.state.co.us::21f0136b-23e1-4eef-9c4f-f29e4cc3ac56" providerId="AD" clId="Web-{E865880F-8322-D018-E76B-F9540EEA26DE}"/>
    <pc:docChg chg="mod modSld">
      <pc:chgData name="Chaffin,Melissa" userId="S::chaffin_m@cde.state.co.us::21f0136b-23e1-4eef-9c4f-f29e4cc3ac56" providerId="AD" clId="Web-{E865880F-8322-D018-E76B-F9540EEA26DE}" dt="2024-09-18T15:23:01.210" v="1567" actId="20577"/>
      <pc:docMkLst>
        <pc:docMk/>
      </pc:docMkLst>
      <pc:sldChg chg="modSp">
        <pc:chgData name="Chaffin,Melissa" userId="S::chaffin_m@cde.state.co.us::21f0136b-23e1-4eef-9c4f-f29e4cc3ac56" providerId="AD" clId="Web-{E865880F-8322-D018-E76B-F9540EEA26DE}" dt="2024-09-18T15:16:01.505" v="1364"/>
        <pc:sldMkLst>
          <pc:docMk/>
          <pc:sldMk cId="3108864082" sldId="5603"/>
        </pc:sldMkLst>
      </pc:sldChg>
      <pc:sldChg chg="modSp">
        <pc:chgData name="Chaffin,Melissa" userId="S::chaffin_m@cde.state.co.us::21f0136b-23e1-4eef-9c4f-f29e4cc3ac56" providerId="AD" clId="Web-{E865880F-8322-D018-E76B-F9540EEA26DE}" dt="2024-09-18T15:22:44.507" v="1566" actId="20577"/>
        <pc:sldMkLst>
          <pc:docMk/>
          <pc:sldMk cId="1016378890" sldId="5604"/>
        </pc:sldMkLst>
      </pc:sldChg>
      <pc:sldChg chg="modSp">
        <pc:chgData name="Chaffin,Melissa" userId="S::chaffin_m@cde.state.co.us::21f0136b-23e1-4eef-9c4f-f29e4cc3ac56" providerId="AD" clId="Web-{E865880F-8322-D018-E76B-F9540EEA26DE}" dt="2024-09-18T15:23:01.210" v="1567" actId="20577"/>
        <pc:sldMkLst>
          <pc:docMk/>
          <pc:sldMk cId="2592141677" sldId="5605"/>
        </pc:sldMkLst>
      </pc:sldChg>
      <pc:sldChg chg="modSp">
        <pc:chgData name="Chaffin,Melissa" userId="S::chaffin_m@cde.state.co.us::21f0136b-23e1-4eef-9c4f-f29e4cc3ac56" providerId="AD" clId="Web-{E865880F-8322-D018-E76B-F9540EEA26DE}" dt="2024-09-18T15:19:26.725" v="1515" actId="20577"/>
        <pc:sldMkLst>
          <pc:docMk/>
          <pc:sldMk cId="1020133488" sldId="5607"/>
        </pc:sldMkLst>
      </pc:sldChg>
      <pc:sldChg chg="modSp">
        <pc:chgData name="Chaffin,Melissa" userId="S::chaffin_m@cde.state.co.us::21f0136b-23e1-4eef-9c4f-f29e4cc3ac56" providerId="AD" clId="Web-{E865880F-8322-D018-E76B-F9540EEA26DE}" dt="2024-09-18T15:21:30.897" v="1534" actId="20577"/>
        <pc:sldMkLst>
          <pc:docMk/>
          <pc:sldMk cId="2760380853" sldId="5608"/>
        </pc:sldMkLst>
      </pc:sldChg>
    </pc:docChg>
  </pc:docChgLst>
  <pc:docChgLst>
    <pc:chgData name="McRee, Rebecca" userId="S::mcree_r@cde.state.co.us::3a10fa13-9d60-4c0b-b361-471945732c34" providerId="AD" clId="Web-{D1E17A2C-70CF-BF6C-C044-7F2FE025BA68}"/>
    <pc:docChg chg="modSld">
      <pc:chgData name="McRee, Rebecca" userId="S::mcree_r@cde.state.co.us::3a10fa13-9d60-4c0b-b361-471945732c34" providerId="AD" clId="Web-{D1E17A2C-70CF-BF6C-C044-7F2FE025BA68}" dt="2024-07-10T17:02:17.965" v="4"/>
      <pc:docMkLst>
        <pc:docMk/>
      </pc:docMkLst>
      <pc:sldChg chg="modSp">
        <pc:chgData name="McRee, Rebecca" userId="S::mcree_r@cde.state.co.us::3a10fa13-9d60-4c0b-b361-471945732c34" providerId="AD" clId="Web-{D1E17A2C-70CF-BF6C-C044-7F2FE025BA68}" dt="2024-07-10T17:01:38.652" v="2" actId="20577"/>
        <pc:sldMkLst>
          <pc:docMk/>
          <pc:sldMk cId="1039979550" sldId="5495"/>
        </pc:sldMkLst>
      </pc:sldChg>
      <pc:sldChg chg="modSp">
        <pc:chgData name="McRee, Rebecca" userId="S::mcree_r@cde.state.co.us::3a10fa13-9d60-4c0b-b361-471945732c34" providerId="AD" clId="Web-{D1E17A2C-70CF-BF6C-C044-7F2FE025BA68}" dt="2024-07-10T17:02:17.965" v="4"/>
        <pc:sldMkLst>
          <pc:docMk/>
          <pc:sldMk cId="2023168082" sldId="5497"/>
        </pc:sldMkLst>
      </pc:sldChg>
    </pc:docChg>
  </pc:docChgLst>
  <pc:docChgLst>
    <pc:chgData name="Heitman, Lindsey" userId="a9773a47-99d2-4599-9377-6d37e9ec0bd3" providerId="ADAL" clId="{D05EF688-4114-42A2-A79D-7C5ACF81DF04}"/>
    <pc:docChg chg="custSel addSld delSld modSld sldOrd">
      <pc:chgData name="Heitman, Lindsey" userId="a9773a47-99d2-4599-9377-6d37e9ec0bd3" providerId="ADAL" clId="{D05EF688-4114-42A2-A79D-7C5ACF81DF04}" dt="2024-07-25T14:12:00.838" v="1032"/>
      <pc:docMkLst>
        <pc:docMk/>
      </pc:docMkLst>
      <pc:sldChg chg="del ord">
        <pc:chgData name="Heitman, Lindsey" userId="a9773a47-99d2-4599-9377-6d37e9ec0bd3" providerId="ADAL" clId="{D05EF688-4114-42A2-A79D-7C5ACF81DF04}" dt="2024-07-25T13:41:50.310" v="6" actId="2696"/>
        <pc:sldMkLst>
          <pc:docMk/>
          <pc:sldMk cId="205806169" sldId="2180"/>
        </pc:sldMkLst>
      </pc:sldChg>
      <pc:sldChg chg="addSp delSp modSp add mod modClrScheme chgLayout">
        <pc:chgData name="Heitman, Lindsey" userId="a9773a47-99d2-4599-9377-6d37e9ec0bd3" providerId="ADAL" clId="{D05EF688-4114-42A2-A79D-7C5ACF81DF04}" dt="2024-07-25T14:12:00.838" v="1032"/>
        <pc:sldMkLst>
          <pc:docMk/>
          <pc:sldMk cId="505567868" sldId="2340"/>
        </pc:sldMkLst>
      </pc:sldChg>
      <pc:sldChg chg="del">
        <pc:chgData name="Heitman, Lindsey" userId="a9773a47-99d2-4599-9377-6d37e9ec0bd3" providerId="ADAL" clId="{D05EF688-4114-42A2-A79D-7C5ACF81DF04}" dt="2024-07-25T13:27:46.901" v="1" actId="2696"/>
        <pc:sldMkLst>
          <pc:docMk/>
          <pc:sldMk cId="2586715951" sldId="4847"/>
        </pc:sldMkLst>
      </pc:sldChg>
      <pc:sldChg chg="add">
        <pc:chgData name="Heitman, Lindsey" userId="a9773a47-99d2-4599-9377-6d37e9ec0bd3" providerId="ADAL" clId="{D05EF688-4114-42A2-A79D-7C5ACF81DF04}" dt="2024-07-25T13:50:09.368" v="10"/>
        <pc:sldMkLst>
          <pc:docMk/>
          <pc:sldMk cId="11504233" sldId="5368"/>
        </pc:sldMkLst>
      </pc:sldChg>
      <pc:sldChg chg="add">
        <pc:chgData name="Heitman, Lindsey" userId="a9773a47-99d2-4599-9377-6d37e9ec0bd3" providerId="ADAL" clId="{D05EF688-4114-42A2-A79D-7C5ACF81DF04}" dt="2024-07-25T13:51:38.010" v="12"/>
        <pc:sldMkLst>
          <pc:docMk/>
          <pc:sldMk cId="2061204550" sldId="5406"/>
        </pc:sldMkLst>
      </pc:sldChg>
      <pc:sldChg chg="modSp add mod">
        <pc:chgData name="Heitman, Lindsey" userId="a9773a47-99d2-4599-9377-6d37e9ec0bd3" providerId="ADAL" clId="{D05EF688-4114-42A2-A79D-7C5ACF81DF04}" dt="2024-07-25T14:10:55.052" v="1026" actId="13244"/>
        <pc:sldMkLst>
          <pc:docMk/>
          <pc:sldMk cId="4088682641" sldId="5410"/>
        </pc:sldMkLst>
      </pc:sldChg>
      <pc:sldChg chg="add">
        <pc:chgData name="Heitman, Lindsey" userId="a9773a47-99d2-4599-9377-6d37e9ec0bd3" providerId="ADAL" clId="{D05EF688-4114-42A2-A79D-7C5ACF81DF04}" dt="2024-07-25T13:49:11.515" v="9"/>
        <pc:sldMkLst>
          <pc:docMk/>
          <pc:sldMk cId="1052820159" sldId="5451"/>
        </pc:sldMkLst>
      </pc:sldChg>
      <pc:sldChg chg="add del">
        <pc:chgData name="Heitman, Lindsey" userId="a9773a47-99d2-4599-9377-6d37e9ec0bd3" providerId="ADAL" clId="{D05EF688-4114-42A2-A79D-7C5ACF81DF04}" dt="2024-07-25T13:49:05.815" v="8" actId="2696"/>
        <pc:sldMkLst>
          <pc:docMk/>
          <pc:sldMk cId="1875050879" sldId="5451"/>
        </pc:sldMkLst>
      </pc:sldChg>
      <pc:sldChg chg="add">
        <pc:chgData name="Heitman, Lindsey" userId="a9773a47-99d2-4599-9377-6d37e9ec0bd3" providerId="ADAL" clId="{D05EF688-4114-42A2-A79D-7C5ACF81DF04}" dt="2024-07-25T13:50:58.652" v="11"/>
        <pc:sldMkLst>
          <pc:docMk/>
          <pc:sldMk cId="2153011688" sldId="5484"/>
        </pc:sldMkLst>
      </pc:sldChg>
      <pc:sldChg chg="modSp mod">
        <pc:chgData name="Heitman, Lindsey" userId="a9773a47-99d2-4599-9377-6d37e9ec0bd3" providerId="ADAL" clId="{D05EF688-4114-42A2-A79D-7C5ACF81DF04}" dt="2024-07-25T13:28:53.258" v="5" actId="13926"/>
        <pc:sldMkLst>
          <pc:docMk/>
          <pc:sldMk cId="3475955931" sldId="5513"/>
        </pc:sldMkLst>
      </pc:sldChg>
      <pc:sldChg chg="del">
        <pc:chgData name="Heitman, Lindsey" userId="a9773a47-99d2-4599-9377-6d37e9ec0bd3" providerId="ADAL" clId="{D05EF688-4114-42A2-A79D-7C5ACF81DF04}" dt="2024-07-25T13:27:50.235" v="2" actId="2696"/>
        <pc:sldMkLst>
          <pc:docMk/>
          <pc:sldMk cId="4020536417" sldId="5517"/>
        </pc:sldMkLst>
      </pc:sldChg>
      <pc:sldChg chg="add">
        <pc:chgData name="Heitman, Lindsey" userId="a9773a47-99d2-4599-9377-6d37e9ec0bd3" providerId="ADAL" clId="{D05EF688-4114-42A2-A79D-7C5ACF81DF04}" dt="2024-07-25T13:27:43.686" v="0"/>
        <pc:sldMkLst>
          <pc:docMk/>
          <pc:sldMk cId="644629451" sldId="5521"/>
        </pc:sldMkLst>
      </pc:sldChg>
      <pc:sldChg chg="addSp delSp modSp new mod">
        <pc:chgData name="Heitman, Lindsey" userId="a9773a47-99d2-4599-9377-6d37e9ec0bd3" providerId="ADAL" clId="{D05EF688-4114-42A2-A79D-7C5ACF81DF04}" dt="2024-07-25T14:11:42.951" v="1028"/>
        <pc:sldMkLst>
          <pc:docMk/>
          <pc:sldMk cId="1306306202" sldId="5522"/>
        </pc:sldMkLst>
      </pc:sldChg>
    </pc:docChg>
  </pc:docChgLst>
  <pc:docChgLst>
    <pc:chgData name="Wenzel, Brooke" userId="672bf8d3-b15b-4e02-a6d1-39319a0df09b" providerId="ADAL" clId="{43AE16DD-89C0-4449-910D-E4FB0C685D6C}"/>
    <pc:docChg chg="undo custSel addSld delSld modSld sldOrd">
      <pc:chgData name="Wenzel, Brooke" userId="672bf8d3-b15b-4e02-a6d1-39319a0df09b" providerId="ADAL" clId="{43AE16DD-89C0-4449-910D-E4FB0C685D6C}" dt="2024-10-10T13:54:45.304" v="501" actId="20577"/>
      <pc:docMkLst>
        <pc:docMk/>
      </pc:docMkLst>
      <pc:sldChg chg="del">
        <pc:chgData name="Wenzel, Brooke" userId="672bf8d3-b15b-4e02-a6d1-39319a0df09b" providerId="ADAL" clId="{43AE16DD-89C0-4449-910D-E4FB0C685D6C}" dt="2024-10-09T15:19:19.276" v="409" actId="47"/>
        <pc:sldMkLst>
          <pc:docMk/>
          <pc:sldMk cId="1909143253" sldId="3103"/>
        </pc:sldMkLst>
      </pc:sldChg>
      <pc:sldChg chg="del">
        <pc:chgData name="Wenzel, Brooke" userId="672bf8d3-b15b-4e02-a6d1-39319a0df09b" providerId="ADAL" clId="{43AE16DD-89C0-4449-910D-E4FB0C685D6C}" dt="2024-10-07T22:39:41.293" v="52" actId="47"/>
        <pc:sldMkLst>
          <pc:docMk/>
          <pc:sldMk cId="602901426" sldId="5498"/>
        </pc:sldMkLst>
      </pc:sldChg>
      <pc:sldChg chg="modSp mod">
        <pc:chgData name="Wenzel, Brooke" userId="672bf8d3-b15b-4e02-a6d1-39319a0df09b" providerId="ADAL" clId="{43AE16DD-89C0-4449-910D-E4FB0C685D6C}" dt="2024-10-07T22:40:25.077" v="65" actId="20577"/>
        <pc:sldMkLst>
          <pc:docMk/>
          <pc:sldMk cId="70065344" sldId="5640"/>
        </pc:sldMkLst>
      </pc:sldChg>
      <pc:sldChg chg="addSp delSp modSp new mod">
        <pc:chgData name="Wenzel, Brooke" userId="672bf8d3-b15b-4e02-a6d1-39319a0df09b" providerId="ADAL" clId="{43AE16DD-89C0-4449-910D-E4FB0C685D6C}" dt="2024-10-10T12:54:36.896" v="442" actId="20577"/>
        <pc:sldMkLst>
          <pc:docMk/>
          <pc:sldMk cId="1833070423" sldId="5660"/>
        </pc:sldMkLst>
      </pc:sldChg>
    </pc:docChg>
  </pc:docChgLst>
  <pc:docChgLst>
    <pc:chgData name="Chaffin,Melissa" userId="S::chaffin_m@cde.state.co.us::21f0136b-23e1-4eef-9c4f-f29e4cc3ac56" providerId="AD" clId="Web-{30387AFE-0BEF-A8F2-0B4F-8CDB604555D2}"/>
    <pc:docChg chg="modSld">
      <pc:chgData name="Chaffin,Melissa" userId="S::chaffin_m@cde.state.co.us::21f0136b-23e1-4eef-9c4f-f29e4cc3ac56" providerId="AD" clId="Web-{30387AFE-0BEF-A8F2-0B4F-8CDB604555D2}" dt="2024-09-09T20:28:06.144" v="11"/>
      <pc:docMkLst>
        <pc:docMk/>
      </pc:docMkLst>
      <pc:sldChg chg="modSp">
        <pc:chgData name="Chaffin,Melissa" userId="S::chaffin_m@cde.state.co.us::21f0136b-23e1-4eef-9c4f-f29e4cc3ac56" providerId="AD" clId="Web-{30387AFE-0BEF-A8F2-0B4F-8CDB604555D2}" dt="2024-09-09T20:28:06.144" v="11"/>
        <pc:sldMkLst>
          <pc:docMk/>
          <pc:sldMk cId="1653574859" sldId="5414"/>
        </pc:sldMkLst>
      </pc:sldChg>
      <pc:sldChg chg="modSp">
        <pc:chgData name="Chaffin,Melissa" userId="S::chaffin_m@cde.state.co.us::21f0136b-23e1-4eef-9c4f-f29e4cc3ac56" providerId="AD" clId="Web-{30387AFE-0BEF-A8F2-0B4F-8CDB604555D2}" dt="2024-09-09T20:26:13.916" v="3" actId="20577"/>
        <pc:sldMkLst>
          <pc:docMk/>
          <pc:sldMk cId="2464662354" sldId="5418"/>
        </pc:sldMkLst>
      </pc:sldChg>
      <pc:sldChg chg="modSp">
        <pc:chgData name="Chaffin,Melissa" userId="S::chaffin_m@cde.state.co.us::21f0136b-23e1-4eef-9c4f-f29e4cc3ac56" providerId="AD" clId="Web-{30387AFE-0BEF-A8F2-0B4F-8CDB604555D2}" dt="2024-09-09T20:27:56.862" v="9"/>
        <pc:sldMkLst>
          <pc:docMk/>
          <pc:sldMk cId="1659390545" sldId="5584"/>
        </pc:sldMkLst>
      </pc:sldChg>
    </pc:docChg>
  </pc:docChgLst>
  <pc:docChgLst>
    <pc:chgData name="Severson, Annette" userId="199f3c28-b733-4b36-8b0e-b7eb6984ff94" providerId="ADAL" clId="{09EFE443-00AA-408A-B87F-B67037F6C0C9}"/>
    <pc:docChg chg="custSel addSld modSld sldOrd">
      <pc:chgData name="Severson, Annette" userId="199f3c28-b733-4b36-8b0e-b7eb6984ff94" providerId="ADAL" clId="{09EFE443-00AA-408A-B87F-B67037F6C0C9}" dt="2024-09-11T16:42:45.620" v="114" actId="20577"/>
      <pc:docMkLst>
        <pc:docMk/>
      </pc:docMkLst>
      <pc:sldChg chg="add">
        <pc:chgData name="Severson, Annette" userId="199f3c28-b733-4b36-8b0e-b7eb6984ff94" providerId="ADAL" clId="{09EFE443-00AA-408A-B87F-B67037F6C0C9}" dt="2024-09-11T16:39:51.768" v="0"/>
        <pc:sldMkLst>
          <pc:docMk/>
          <pc:sldMk cId="883951864" sldId="4953"/>
        </pc:sldMkLst>
      </pc:sldChg>
    </pc:docChg>
  </pc:docChgLst>
  <pc:docChgLst>
    <pc:chgData name="Slutzky, Collin" userId="S::slutzky_c@cde.state.co.us::21f7fb5c-490d-42a4-8741-4ce78a53b03a" providerId="AD" clId="Web-{EE01D835-F2B4-683E-844F-7E22088866CC}"/>
    <pc:docChg chg="modSld">
      <pc:chgData name="Slutzky, Collin" userId="S::slutzky_c@cde.state.co.us::21f7fb5c-490d-42a4-8741-4ce78a53b03a" providerId="AD" clId="Web-{EE01D835-F2B4-683E-844F-7E22088866CC}" dt="2024-10-29T00:11:02.404" v="1" actId="20577"/>
      <pc:docMkLst>
        <pc:docMk/>
      </pc:docMkLst>
    </pc:docChg>
  </pc:docChgLst>
  <pc:docChgLst>
    <pc:chgData name="Gudka, Dawna" userId="823cceae-331b-41d6-9a63-34ad6d1db55c" providerId="ADAL" clId="{8E077B94-6E85-451A-8781-D86FA53C016E}"/>
    <pc:docChg chg="custSel modSld">
      <pc:chgData name="Gudka, Dawna" userId="823cceae-331b-41d6-9a63-34ad6d1db55c" providerId="ADAL" clId="{8E077B94-6E85-451A-8781-D86FA53C016E}" dt="2024-07-11T14:05:09.113" v="388" actId="27918"/>
      <pc:docMkLst>
        <pc:docMk/>
      </pc:docMkLst>
      <pc:sldChg chg="addSp delSp modSp mod">
        <pc:chgData name="Gudka, Dawna" userId="823cceae-331b-41d6-9a63-34ad6d1db55c" providerId="ADAL" clId="{8E077B94-6E85-451A-8781-D86FA53C016E}" dt="2024-07-10T18:46:11.981" v="377" actId="13244"/>
        <pc:sldMkLst>
          <pc:docMk/>
          <pc:sldMk cId="2968826480" sldId="5465"/>
        </pc:sldMkLst>
      </pc:sldChg>
      <pc:sldChg chg="addSp delSp modSp mod">
        <pc:chgData name="Gudka, Dawna" userId="823cceae-331b-41d6-9a63-34ad6d1db55c" providerId="ADAL" clId="{8E077B94-6E85-451A-8781-D86FA53C016E}" dt="2024-07-10T18:45:54.363" v="375" actId="962"/>
        <pc:sldMkLst>
          <pc:docMk/>
          <pc:sldMk cId="925303632" sldId="5468"/>
        </pc:sldMkLst>
      </pc:sldChg>
      <pc:sldChg chg="modSp mod">
        <pc:chgData name="Gudka, Dawna" userId="823cceae-331b-41d6-9a63-34ad6d1db55c" providerId="ADAL" clId="{8E077B94-6E85-451A-8781-D86FA53C016E}" dt="2024-07-11T14:05:09.113" v="388" actId="27918"/>
        <pc:sldMkLst>
          <pc:docMk/>
          <pc:sldMk cId="1765433899" sldId="5480"/>
        </pc:sldMkLst>
      </pc:sldChg>
    </pc:docChg>
  </pc:docChgLst>
  <pc:docChgLst>
    <pc:chgData name="Heitman, Lindsey" userId="a9773a47-99d2-4599-9377-6d37e9ec0bd3" providerId="ADAL" clId="{7CD8F295-6EE9-4161-96DE-D940E1EE35B1}"/>
    <pc:docChg chg="undo custSel addSld delSld modSld">
      <pc:chgData name="Heitman, Lindsey" userId="a9773a47-99d2-4599-9377-6d37e9ec0bd3" providerId="ADAL" clId="{7CD8F295-6EE9-4161-96DE-D940E1EE35B1}" dt="2024-11-14T14:06:56.563" v="1233" actId="1076"/>
      <pc:docMkLst>
        <pc:docMk/>
      </pc:docMkLst>
      <pc:sldChg chg="addSp delSp modSp add mod modClrScheme chgLayout">
        <pc:chgData name="Heitman, Lindsey" userId="a9773a47-99d2-4599-9377-6d37e9ec0bd3" providerId="ADAL" clId="{7CD8F295-6EE9-4161-96DE-D940E1EE35B1}" dt="2024-11-14T14:05:11.257" v="1224" actId="13244"/>
        <pc:sldMkLst>
          <pc:docMk/>
          <pc:sldMk cId="2447032231" sldId="325"/>
        </pc:sldMkLst>
      </pc:sldChg>
      <pc:sldChg chg="del">
        <pc:chgData name="Heitman, Lindsey" userId="a9773a47-99d2-4599-9377-6d37e9ec0bd3" providerId="ADAL" clId="{7CD8F295-6EE9-4161-96DE-D940E1EE35B1}" dt="2024-11-14T13:25:04.877" v="4" actId="2696"/>
        <pc:sldMkLst>
          <pc:docMk/>
          <pc:sldMk cId="2928479345" sldId="5587"/>
        </pc:sldMkLst>
      </pc:sldChg>
      <pc:sldChg chg="del">
        <pc:chgData name="Heitman, Lindsey" userId="a9773a47-99d2-4599-9377-6d37e9ec0bd3" providerId="ADAL" clId="{7CD8F295-6EE9-4161-96DE-D940E1EE35B1}" dt="2024-11-14T13:25:00.294" v="3" actId="2696"/>
        <pc:sldMkLst>
          <pc:docMk/>
          <pc:sldMk cId="2354672113" sldId="5588"/>
        </pc:sldMkLst>
      </pc:sldChg>
      <pc:sldChg chg="del">
        <pc:chgData name="Heitman, Lindsey" userId="a9773a47-99d2-4599-9377-6d37e9ec0bd3" providerId="ADAL" clId="{7CD8F295-6EE9-4161-96DE-D940E1EE35B1}" dt="2024-11-14T13:25:14.417" v="7" actId="2696"/>
        <pc:sldMkLst>
          <pc:docMk/>
          <pc:sldMk cId="3970616908" sldId="5592"/>
        </pc:sldMkLst>
      </pc:sldChg>
      <pc:sldChg chg="modSp add mod">
        <pc:chgData name="Heitman, Lindsey" userId="a9773a47-99d2-4599-9377-6d37e9ec0bd3" providerId="ADAL" clId="{7CD8F295-6EE9-4161-96DE-D940E1EE35B1}" dt="2024-11-14T13:33:17.916" v="380" actId="20577"/>
        <pc:sldMkLst>
          <pc:docMk/>
          <pc:sldMk cId="2686374285" sldId="5594"/>
        </pc:sldMkLst>
      </pc:sldChg>
      <pc:sldChg chg="addSp delSp modSp add mod">
        <pc:chgData name="Heitman, Lindsey" userId="a9773a47-99d2-4599-9377-6d37e9ec0bd3" providerId="ADAL" clId="{7CD8F295-6EE9-4161-96DE-D940E1EE35B1}" dt="2024-11-14T14:06:56.563" v="1233" actId="1076"/>
        <pc:sldMkLst>
          <pc:docMk/>
          <pc:sldMk cId="616543478" sldId="5596"/>
        </pc:sldMkLst>
      </pc:sldChg>
      <pc:sldChg chg="modSp add mod">
        <pc:chgData name="Heitman, Lindsey" userId="a9773a47-99d2-4599-9377-6d37e9ec0bd3" providerId="ADAL" clId="{7CD8F295-6EE9-4161-96DE-D940E1EE35B1}" dt="2024-11-14T13:33:25.185" v="381" actId="20577"/>
        <pc:sldMkLst>
          <pc:docMk/>
          <pc:sldMk cId="4255703667" sldId="5597"/>
        </pc:sldMkLst>
      </pc:sldChg>
      <pc:sldChg chg="modSp add mod">
        <pc:chgData name="Heitman, Lindsey" userId="a9773a47-99d2-4599-9377-6d37e9ec0bd3" providerId="ADAL" clId="{7CD8F295-6EE9-4161-96DE-D940E1EE35B1}" dt="2024-11-14T14:04:21.657" v="1220" actId="13244"/>
        <pc:sldMkLst>
          <pc:docMk/>
          <pc:sldMk cId="3827019278" sldId="5598"/>
        </pc:sldMkLst>
      </pc:sldChg>
      <pc:sldChg chg="del">
        <pc:chgData name="Heitman, Lindsey" userId="a9773a47-99d2-4599-9377-6d37e9ec0bd3" providerId="ADAL" clId="{7CD8F295-6EE9-4161-96DE-D940E1EE35B1}" dt="2024-11-14T13:25:08.030" v="5" actId="2696"/>
        <pc:sldMkLst>
          <pc:docMk/>
          <pc:sldMk cId="1409975447" sldId="5698"/>
        </pc:sldMkLst>
      </pc:sldChg>
      <pc:sldChg chg="del">
        <pc:chgData name="Heitman, Lindsey" userId="a9773a47-99d2-4599-9377-6d37e9ec0bd3" providerId="ADAL" clId="{7CD8F295-6EE9-4161-96DE-D940E1EE35B1}" dt="2024-11-14T13:25:11.135" v="6" actId="2696"/>
        <pc:sldMkLst>
          <pc:docMk/>
          <pc:sldMk cId="3535936017" sldId="5699"/>
        </pc:sldMkLst>
      </pc:sldChg>
    </pc:docChg>
  </pc:docChgLst>
  <pc:docChgLst>
    <pc:chgData name="Gudka, Dawna" userId="823cceae-331b-41d6-9a63-34ad6d1db55c" providerId="ADAL" clId="{C1F9C919-D4D1-4591-A29A-58A719520444}"/>
    <pc:docChg chg="custSel modSld">
      <pc:chgData name="Gudka, Dawna" userId="823cceae-331b-41d6-9a63-34ad6d1db55c" providerId="ADAL" clId="{C1F9C919-D4D1-4591-A29A-58A719520444}" dt="2024-11-14T15:20:35.596" v="60" actId="33524"/>
      <pc:docMkLst>
        <pc:docMk/>
      </pc:docMkLst>
      <pc:sldChg chg="modSp mod">
        <pc:chgData name="Gudka, Dawna" userId="823cceae-331b-41d6-9a63-34ad6d1db55c" providerId="ADAL" clId="{C1F9C919-D4D1-4591-A29A-58A719520444}" dt="2024-11-14T15:20:35.596" v="60" actId="33524"/>
        <pc:sldMkLst>
          <pc:docMk/>
          <pc:sldMk cId="3762705719" sldId="5702"/>
        </pc:sldMkLst>
      </pc:sldChg>
    </pc:docChg>
  </pc:docChgLst>
  <pc:docChgLst>
    <pc:chgData name="Severson, Annette" userId="199f3c28-b733-4b36-8b0e-b7eb6984ff94" providerId="ADAL" clId="{C9D9E9C8-D8EF-4466-ADC2-86F6CAF2905E}"/>
    <pc:docChg chg="custSel delSld modSld">
      <pc:chgData name="Severson, Annette" userId="199f3c28-b733-4b36-8b0e-b7eb6984ff94" providerId="ADAL" clId="{C9D9E9C8-D8EF-4466-ADC2-86F6CAF2905E}" dt="2024-05-16T13:52:57.296" v="9" actId="478"/>
      <pc:docMkLst>
        <pc:docMk/>
      </pc:docMkLst>
      <pc:sldChg chg="del">
        <pc:chgData name="Severson, Annette" userId="199f3c28-b733-4b36-8b0e-b7eb6984ff94" providerId="ADAL" clId="{C9D9E9C8-D8EF-4466-ADC2-86F6CAF2905E}" dt="2024-05-16T13:52:04.489" v="3" actId="47"/>
        <pc:sldMkLst>
          <pc:docMk/>
          <pc:sldMk cId="462835190" sldId="4696"/>
        </pc:sldMkLst>
      </pc:sldChg>
      <pc:sldChg chg="del">
        <pc:chgData name="Severson, Annette" userId="199f3c28-b733-4b36-8b0e-b7eb6984ff94" providerId="ADAL" clId="{C9D9E9C8-D8EF-4466-ADC2-86F6CAF2905E}" dt="2024-05-16T13:52:04.489" v="3" actId="47"/>
        <pc:sldMkLst>
          <pc:docMk/>
          <pc:sldMk cId="1605174236" sldId="5394"/>
        </pc:sldMkLst>
      </pc:sldChg>
      <pc:sldChg chg="delSp mod">
        <pc:chgData name="Severson, Annette" userId="199f3c28-b733-4b36-8b0e-b7eb6984ff94" providerId="ADAL" clId="{C9D9E9C8-D8EF-4466-ADC2-86F6CAF2905E}" dt="2024-05-16T13:52:57.296" v="9" actId="478"/>
        <pc:sldMkLst>
          <pc:docMk/>
          <pc:sldMk cId="2248358354" sldId="5398"/>
        </pc:sldMkLst>
      </pc:sldChg>
      <pc:sldChg chg="del">
        <pc:chgData name="Severson, Annette" userId="199f3c28-b733-4b36-8b0e-b7eb6984ff94" providerId="ADAL" clId="{C9D9E9C8-D8EF-4466-ADC2-86F6CAF2905E}" dt="2024-05-16T13:52:30.594" v="5" actId="47"/>
        <pc:sldMkLst>
          <pc:docMk/>
          <pc:sldMk cId="2887031202" sldId="5415"/>
        </pc:sldMkLst>
      </pc:sldChg>
      <pc:sldChg chg="del">
        <pc:chgData name="Severson, Annette" userId="199f3c28-b733-4b36-8b0e-b7eb6984ff94" providerId="ADAL" clId="{C9D9E9C8-D8EF-4466-ADC2-86F6CAF2905E}" dt="2024-05-16T13:52:30.594" v="5" actId="47"/>
        <pc:sldMkLst>
          <pc:docMk/>
          <pc:sldMk cId="1885479895" sldId="5416"/>
        </pc:sldMkLst>
      </pc:sldChg>
      <pc:sldChg chg="del">
        <pc:chgData name="Severson, Annette" userId="199f3c28-b733-4b36-8b0e-b7eb6984ff94" providerId="ADAL" clId="{C9D9E9C8-D8EF-4466-ADC2-86F6CAF2905E}" dt="2024-05-16T13:52:30.594" v="5" actId="47"/>
        <pc:sldMkLst>
          <pc:docMk/>
          <pc:sldMk cId="432788420" sldId="5417"/>
        </pc:sldMkLst>
      </pc:sldChg>
      <pc:sldChg chg="del">
        <pc:chgData name="Severson, Annette" userId="199f3c28-b733-4b36-8b0e-b7eb6984ff94" providerId="ADAL" clId="{C9D9E9C8-D8EF-4466-ADC2-86F6CAF2905E}" dt="2024-05-16T13:52:34.475" v="6" actId="47"/>
        <pc:sldMkLst>
          <pc:docMk/>
          <pc:sldMk cId="2535695864" sldId="5418"/>
        </pc:sldMkLst>
      </pc:sldChg>
      <pc:sldChg chg="del">
        <pc:chgData name="Severson, Annette" userId="199f3c28-b733-4b36-8b0e-b7eb6984ff94" providerId="ADAL" clId="{C9D9E9C8-D8EF-4466-ADC2-86F6CAF2905E}" dt="2024-05-16T13:52:34.475" v="6" actId="47"/>
        <pc:sldMkLst>
          <pc:docMk/>
          <pc:sldMk cId="2753324566" sldId="5419"/>
        </pc:sldMkLst>
      </pc:sldChg>
      <pc:sldChg chg="del">
        <pc:chgData name="Severson, Annette" userId="199f3c28-b733-4b36-8b0e-b7eb6984ff94" providerId="ADAL" clId="{C9D9E9C8-D8EF-4466-ADC2-86F6CAF2905E}" dt="2024-05-16T13:52:34.475" v="6" actId="47"/>
        <pc:sldMkLst>
          <pc:docMk/>
          <pc:sldMk cId="1068269474" sldId="5420"/>
        </pc:sldMkLst>
      </pc:sldChg>
      <pc:sldChg chg="del">
        <pc:chgData name="Severson, Annette" userId="199f3c28-b733-4b36-8b0e-b7eb6984ff94" providerId="ADAL" clId="{C9D9E9C8-D8EF-4466-ADC2-86F6CAF2905E}" dt="2024-05-16T13:52:34.475" v="6" actId="47"/>
        <pc:sldMkLst>
          <pc:docMk/>
          <pc:sldMk cId="4003891342" sldId="5421"/>
        </pc:sldMkLst>
      </pc:sldChg>
      <pc:sldChg chg="delSp del mod">
        <pc:chgData name="Severson, Annette" userId="199f3c28-b733-4b36-8b0e-b7eb6984ff94" providerId="ADAL" clId="{C9D9E9C8-D8EF-4466-ADC2-86F6CAF2905E}" dt="2024-05-16T13:52:42.786" v="8" actId="47"/>
        <pc:sldMkLst>
          <pc:docMk/>
          <pc:sldMk cId="3766475121" sldId="5422"/>
        </pc:sldMkLst>
      </pc:sldChg>
      <pc:sldChg chg="del">
        <pc:chgData name="Severson, Annette" userId="199f3c28-b733-4b36-8b0e-b7eb6984ff94" providerId="ADAL" clId="{C9D9E9C8-D8EF-4466-ADC2-86F6CAF2905E}" dt="2024-05-16T13:52:42.786" v="8" actId="47"/>
        <pc:sldMkLst>
          <pc:docMk/>
          <pc:sldMk cId="1193118700" sldId="5423"/>
        </pc:sldMkLst>
      </pc:sldChg>
      <pc:sldChg chg="del">
        <pc:chgData name="Severson, Annette" userId="199f3c28-b733-4b36-8b0e-b7eb6984ff94" providerId="ADAL" clId="{C9D9E9C8-D8EF-4466-ADC2-86F6CAF2905E}" dt="2024-05-16T13:52:42.786" v="8" actId="47"/>
        <pc:sldMkLst>
          <pc:docMk/>
          <pc:sldMk cId="2581233634" sldId="5424"/>
        </pc:sldMkLst>
      </pc:sldChg>
      <pc:sldChg chg="del">
        <pc:chgData name="Severson, Annette" userId="199f3c28-b733-4b36-8b0e-b7eb6984ff94" providerId="ADAL" clId="{C9D9E9C8-D8EF-4466-ADC2-86F6CAF2905E}" dt="2024-05-16T13:52:42.786" v="8" actId="47"/>
        <pc:sldMkLst>
          <pc:docMk/>
          <pc:sldMk cId="2475961094" sldId="5425"/>
        </pc:sldMkLst>
      </pc:sldChg>
      <pc:sldChg chg="del">
        <pc:chgData name="Severson, Annette" userId="199f3c28-b733-4b36-8b0e-b7eb6984ff94" providerId="ADAL" clId="{C9D9E9C8-D8EF-4466-ADC2-86F6CAF2905E}" dt="2024-05-16T13:52:04.489" v="3" actId="47"/>
        <pc:sldMkLst>
          <pc:docMk/>
          <pc:sldMk cId="2515573956" sldId="5430"/>
        </pc:sldMkLst>
      </pc:sldChg>
      <pc:sldChg chg="del">
        <pc:chgData name="Severson, Annette" userId="199f3c28-b733-4b36-8b0e-b7eb6984ff94" providerId="ADAL" clId="{C9D9E9C8-D8EF-4466-ADC2-86F6CAF2905E}" dt="2024-05-16T13:52:10.979" v="4" actId="47"/>
        <pc:sldMkLst>
          <pc:docMk/>
          <pc:sldMk cId="3637682200" sldId="5442"/>
        </pc:sldMkLst>
      </pc:sldChg>
      <pc:sldChg chg="del">
        <pc:chgData name="Severson, Annette" userId="199f3c28-b733-4b36-8b0e-b7eb6984ff94" providerId="ADAL" clId="{C9D9E9C8-D8EF-4466-ADC2-86F6CAF2905E}" dt="2024-05-16T13:52:10.979" v="4" actId="47"/>
        <pc:sldMkLst>
          <pc:docMk/>
          <pc:sldMk cId="887340654" sldId="5444"/>
        </pc:sldMkLst>
      </pc:sldChg>
      <pc:sldChg chg="del">
        <pc:chgData name="Severson, Annette" userId="199f3c28-b733-4b36-8b0e-b7eb6984ff94" providerId="ADAL" clId="{C9D9E9C8-D8EF-4466-ADC2-86F6CAF2905E}" dt="2024-05-16T13:52:10.979" v="4" actId="47"/>
        <pc:sldMkLst>
          <pc:docMk/>
          <pc:sldMk cId="3512071473" sldId="5445"/>
        </pc:sldMkLst>
      </pc:sldChg>
      <pc:sldChg chg="del">
        <pc:chgData name="Severson, Annette" userId="199f3c28-b733-4b36-8b0e-b7eb6984ff94" providerId="ADAL" clId="{C9D9E9C8-D8EF-4466-ADC2-86F6CAF2905E}" dt="2024-05-16T13:52:10.979" v="4" actId="47"/>
        <pc:sldMkLst>
          <pc:docMk/>
          <pc:sldMk cId="3675580410" sldId="5446"/>
        </pc:sldMkLst>
      </pc:sldChg>
      <pc:sldChg chg="del">
        <pc:chgData name="Severson, Annette" userId="199f3c28-b733-4b36-8b0e-b7eb6984ff94" providerId="ADAL" clId="{C9D9E9C8-D8EF-4466-ADC2-86F6CAF2905E}" dt="2024-05-16T13:52:10.979" v="4" actId="47"/>
        <pc:sldMkLst>
          <pc:docMk/>
          <pc:sldMk cId="1216709603" sldId="5447"/>
        </pc:sldMkLst>
      </pc:sldChg>
    </pc:docChg>
  </pc:docChgLst>
  <pc:docChgLst>
    <pc:chgData name="Ward, Reagan" userId="27291eb4-8241-4961-9e69-8c66e34cc5b0" providerId="ADAL" clId="{88127BAC-A119-4C7E-9B13-E321B09A3B62}"/>
    <pc:docChg chg="custSel modSld">
      <pc:chgData name="Ward, Reagan" userId="27291eb4-8241-4961-9e69-8c66e34cc5b0" providerId="ADAL" clId="{88127BAC-A119-4C7E-9B13-E321B09A3B62}" dt="2024-05-16T14:02:18.313" v="180"/>
      <pc:docMkLst>
        <pc:docMk/>
      </pc:docMkLst>
    </pc:docChg>
  </pc:docChgLst>
  <pc:docChgLst>
    <pc:chgData name="Gudka, Dawna" userId="823cceae-331b-41d6-9a63-34ad6d1db55c" providerId="ADAL" clId="{819FD98B-32DD-43EF-B791-5CE27314D5CB}"/>
    <pc:docChg chg="undo custSel modSld">
      <pc:chgData name="Gudka, Dawna" userId="823cceae-331b-41d6-9a63-34ad6d1db55c" providerId="ADAL" clId="{819FD98B-32DD-43EF-B791-5CE27314D5CB}" dt="2024-08-15T14:19:39.707" v="45" actId="13244"/>
      <pc:docMkLst>
        <pc:docMk/>
      </pc:docMkLst>
      <pc:sldChg chg="modSp mod">
        <pc:chgData name="Gudka, Dawna" userId="823cceae-331b-41d6-9a63-34ad6d1db55c" providerId="ADAL" clId="{819FD98B-32DD-43EF-B791-5CE27314D5CB}" dt="2024-08-15T14:16:53.736" v="40" actId="13244"/>
        <pc:sldMkLst>
          <pc:docMk/>
          <pc:sldMk cId="2023168082" sldId="5497"/>
        </pc:sldMkLst>
      </pc:sldChg>
      <pc:sldChg chg="modSp mod">
        <pc:chgData name="Gudka, Dawna" userId="823cceae-331b-41d6-9a63-34ad6d1db55c" providerId="ADAL" clId="{819FD98B-32DD-43EF-B791-5CE27314D5CB}" dt="2024-08-15T14:19:21.588" v="44" actId="13244"/>
        <pc:sldMkLst>
          <pc:docMk/>
          <pc:sldMk cId="3919774085" sldId="5545"/>
        </pc:sldMkLst>
      </pc:sldChg>
      <pc:sldChg chg="modSp mod">
        <pc:chgData name="Gudka, Dawna" userId="823cceae-331b-41d6-9a63-34ad6d1db55c" providerId="ADAL" clId="{819FD98B-32DD-43EF-B791-5CE27314D5CB}" dt="2024-08-15T14:19:39.707" v="45" actId="13244"/>
        <pc:sldMkLst>
          <pc:docMk/>
          <pc:sldMk cId="3696308903" sldId="5546"/>
        </pc:sldMkLst>
      </pc:sldChg>
      <pc:sldChg chg="modSp mod">
        <pc:chgData name="Gudka, Dawna" userId="823cceae-331b-41d6-9a63-34ad6d1db55c" providerId="ADAL" clId="{819FD98B-32DD-43EF-B791-5CE27314D5CB}" dt="2024-08-15T14:16:06.371" v="37" actId="962"/>
        <pc:sldMkLst>
          <pc:docMk/>
          <pc:sldMk cId="3613590764" sldId="5555"/>
        </pc:sldMkLst>
      </pc:sldChg>
    </pc:docChg>
  </pc:docChgLst>
  <pc:docChgLst>
    <pc:chgData name="Chaffin,Melissa" userId="S::chaffin_m@cde.state.co.us::21f0136b-23e1-4eef-9c4f-f29e4cc3ac56" providerId="AD" clId="Web-{7CD282E3-D816-3030-AEAF-D93B4D20850B}"/>
    <pc:docChg chg="modSld">
      <pc:chgData name="Chaffin,Melissa" userId="S::chaffin_m@cde.state.co.us::21f0136b-23e1-4eef-9c4f-f29e4cc3ac56" providerId="AD" clId="Web-{7CD282E3-D816-3030-AEAF-D93B4D20850B}" dt="2024-10-01T16:36:37.226" v="212" actId="20577"/>
      <pc:docMkLst>
        <pc:docMk/>
      </pc:docMkLst>
      <pc:sldChg chg="modSp">
        <pc:chgData name="Chaffin,Melissa" userId="S::chaffin_m@cde.state.co.us::21f0136b-23e1-4eef-9c4f-f29e4cc3ac56" providerId="AD" clId="Web-{7CD282E3-D816-3030-AEAF-D93B4D20850B}" dt="2024-10-01T16:29:02.727" v="1"/>
        <pc:sldMkLst>
          <pc:docMk/>
          <pc:sldMk cId="3108864082" sldId="5603"/>
        </pc:sldMkLst>
      </pc:sldChg>
      <pc:sldChg chg="modSp">
        <pc:chgData name="Chaffin,Melissa" userId="S::chaffin_m@cde.state.co.us::21f0136b-23e1-4eef-9c4f-f29e4cc3ac56" providerId="AD" clId="Web-{7CD282E3-D816-3030-AEAF-D93B4D20850B}" dt="2024-10-01T16:36:37.226" v="212" actId="20577"/>
        <pc:sldMkLst>
          <pc:docMk/>
          <pc:sldMk cId="1016378890" sldId="5604"/>
        </pc:sldMkLst>
      </pc:sldChg>
      <pc:sldChg chg="modSp">
        <pc:chgData name="Chaffin,Melissa" userId="S::chaffin_m@cde.state.co.us::21f0136b-23e1-4eef-9c4f-f29e4cc3ac56" providerId="AD" clId="Web-{7CD282E3-D816-3030-AEAF-D93B4D20850B}" dt="2024-10-01T16:36:04.867" v="210" actId="1076"/>
        <pc:sldMkLst>
          <pc:docMk/>
          <pc:sldMk cId="2592141677" sldId="5605"/>
        </pc:sldMkLst>
      </pc:sldChg>
    </pc:docChg>
  </pc:docChgLst>
  <pc:docChgLst>
    <pc:chgData name="Heitman, Lindsey" userId="a9773a47-99d2-4599-9377-6d37e9ec0bd3" providerId="ADAL" clId="{CB2D37A4-1D85-4BBA-8FCB-4891DB3F05CE}"/>
    <pc:docChg chg="undo custSel addSld delSld modSld">
      <pc:chgData name="Heitman, Lindsey" userId="a9773a47-99d2-4599-9377-6d37e9ec0bd3" providerId="ADAL" clId="{CB2D37A4-1D85-4BBA-8FCB-4891DB3F05CE}" dt="2024-06-27T13:40:08.928" v="755" actId="207"/>
      <pc:docMkLst>
        <pc:docMk/>
      </pc:docMkLst>
      <pc:sldChg chg="del">
        <pc:chgData name="Heitman, Lindsey" userId="a9773a47-99d2-4599-9377-6d37e9ec0bd3" providerId="ADAL" clId="{CB2D37A4-1D85-4BBA-8FCB-4891DB3F05CE}" dt="2024-06-27T13:12:24.206" v="268" actId="2696"/>
        <pc:sldMkLst>
          <pc:docMk/>
          <pc:sldMk cId="880479634" sldId="301"/>
        </pc:sldMkLst>
      </pc:sldChg>
      <pc:sldChg chg="modSp add mod">
        <pc:chgData name="Heitman, Lindsey" userId="a9773a47-99d2-4599-9377-6d37e9ec0bd3" providerId="ADAL" clId="{CB2D37A4-1D85-4BBA-8FCB-4891DB3F05CE}" dt="2024-06-27T13:37:33.725" v="694" actId="13244"/>
        <pc:sldMkLst>
          <pc:docMk/>
          <pc:sldMk cId="3920709822" sldId="4844"/>
        </pc:sldMkLst>
      </pc:sldChg>
      <pc:sldChg chg="addSp delSp modSp add mod setBg modClrScheme chgLayout">
        <pc:chgData name="Heitman, Lindsey" userId="a9773a47-99d2-4599-9377-6d37e9ec0bd3" providerId="ADAL" clId="{CB2D37A4-1D85-4BBA-8FCB-4891DB3F05CE}" dt="2024-06-27T13:30:52.542" v="678" actId="13244"/>
        <pc:sldMkLst>
          <pc:docMk/>
          <pc:sldMk cId="1437670727" sldId="5064"/>
        </pc:sldMkLst>
      </pc:sldChg>
      <pc:sldChg chg="add">
        <pc:chgData name="Heitman, Lindsey" userId="a9773a47-99d2-4599-9377-6d37e9ec0bd3" providerId="ADAL" clId="{CB2D37A4-1D85-4BBA-8FCB-4891DB3F05CE}" dt="2024-06-27T13:03:26.677" v="152"/>
        <pc:sldMkLst>
          <pc:docMk/>
          <pc:sldMk cId="11504233" sldId="5368"/>
        </pc:sldMkLst>
      </pc:sldChg>
      <pc:sldChg chg="addSp delSp modSp add mod modClrScheme chgLayout">
        <pc:chgData name="Heitman, Lindsey" userId="a9773a47-99d2-4599-9377-6d37e9ec0bd3" providerId="ADAL" clId="{CB2D37A4-1D85-4BBA-8FCB-4891DB3F05CE}" dt="2024-06-27T13:34:07.800" v="684" actId="13244"/>
        <pc:sldMkLst>
          <pc:docMk/>
          <pc:sldMk cId="2061204550" sldId="5406"/>
        </pc:sldMkLst>
      </pc:sldChg>
      <pc:sldChg chg="addSp delSp modSp add mod">
        <pc:chgData name="Heitman, Lindsey" userId="a9773a47-99d2-4599-9377-6d37e9ec0bd3" providerId="ADAL" clId="{CB2D37A4-1D85-4BBA-8FCB-4891DB3F05CE}" dt="2024-06-27T13:38:15.098" v="696" actId="13244"/>
        <pc:sldMkLst>
          <pc:docMk/>
          <pc:sldMk cId="78516318" sldId="5409"/>
        </pc:sldMkLst>
      </pc:sldChg>
      <pc:sldChg chg="del">
        <pc:chgData name="Heitman, Lindsey" userId="a9773a47-99d2-4599-9377-6d37e9ec0bd3" providerId="ADAL" clId="{CB2D37A4-1D85-4BBA-8FCB-4891DB3F05CE}" dt="2024-06-27T13:03:11.353" v="151" actId="2696"/>
        <pc:sldMkLst>
          <pc:docMk/>
          <pc:sldMk cId="1360257167" sldId="5453"/>
        </pc:sldMkLst>
      </pc:sldChg>
      <pc:sldChg chg="add">
        <pc:chgData name="Heitman, Lindsey" userId="a9773a47-99d2-4599-9377-6d37e9ec0bd3" providerId="ADAL" clId="{CB2D37A4-1D85-4BBA-8FCB-4891DB3F05CE}" dt="2024-06-27T13:02:52.269" v="149"/>
        <pc:sldMkLst>
          <pc:docMk/>
          <pc:sldMk cId="1262648449" sldId="5455"/>
        </pc:sldMkLst>
      </pc:sldChg>
      <pc:sldChg chg="delSp modSp add mod">
        <pc:chgData name="Heitman, Lindsey" userId="a9773a47-99d2-4599-9377-6d37e9ec0bd3" providerId="ADAL" clId="{CB2D37A4-1D85-4BBA-8FCB-4891DB3F05CE}" dt="2024-06-27T13:32:12.094" v="682" actId="13244"/>
        <pc:sldMkLst>
          <pc:docMk/>
          <pc:sldMk cId="2545278991" sldId="5460"/>
        </pc:sldMkLst>
      </pc:sldChg>
      <pc:sldChg chg="modSp add mod">
        <pc:chgData name="Heitman, Lindsey" userId="a9773a47-99d2-4599-9377-6d37e9ec0bd3" providerId="ADAL" clId="{CB2D37A4-1D85-4BBA-8FCB-4891DB3F05CE}" dt="2024-06-27T13:35:16.043" v="690" actId="13244"/>
        <pc:sldMkLst>
          <pc:docMk/>
          <pc:sldMk cId="518718281" sldId="5461"/>
        </pc:sldMkLst>
      </pc:sldChg>
      <pc:sldChg chg="del">
        <pc:chgData name="Heitman, Lindsey" userId="a9773a47-99d2-4599-9377-6d37e9ec0bd3" providerId="ADAL" clId="{CB2D37A4-1D85-4BBA-8FCB-4891DB3F05CE}" dt="2024-06-27T13:02:15.804" v="148" actId="2696"/>
        <pc:sldMkLst>
          <pc:docMk/>
          <pc:sldMk cId="891622158" sldId="5475"/>
        </pc:sldMkLst>
      </pc:sldChg>
      <pc:sldChg chg="del">
        <pc:chgData name="Heitman, Lindsey" userId="a9773a47-99d2-4599-9377-6d37e9ec0bd3" providerId="ADAL" clId="{CB2D37A4-1D85-4BBA-8FCB-4891DB3F05CE}" dt="2024-06-27T13:02:58.454" v="150" actId="2696"/>
        <pc:sldMkLst>
          <pc:docMk/>
          <pc:sldMk cId="983131805" sldId="5476"/>
        </pc:sldMkLst>
      </pc:sldChg>
      <pc:sldChg chg="addSp modSp add mod">
        <pc:chgData name="Heitman, Lindsey" userId="a9773a47-99d2-4599-9377-6d37e9ec0bd3" providerId="ADAL" clId="{CB2D37A4-1D85-4BBA-8FCB-4891DB3F05CE}" dt="2024-06-27T13:37:12.146" v="693" actId="13244"/>
        <pc:sldMkLst>
          <pc:docMk/>
          <pc:sldMk cId="2153011688" sldId="5484"/>
        </pc:sldMkLst>
      </pc:sldChg>
    </pc:docChg>
  </pc:docChgLst>
  <pc:docChgLst>
    <pc:chgData name="Ward, Reagan" userId="27291eb4-8241-4961-9e69-8c66e34cc5b0" providerId="ADAL" clId="{DCDEC684-2080-4EDA-B75A-AD51115D02F8}"/>
    <pc:docChg chg="custSel delSld modSld">
      <pc:chgData name="Ward, Reagan" userId="27291eb4-8241-4961-9e69-8c66e34cc5b0" providerId="ADAL" clId="{DCDEC684-2080-4EDA-B75A-AD51115D02F8}" dt="2024-06-05T18:55:01.027" v="89" actId="207"/>
      <pc:docMkLst>
        <pc:docMk/>
      </pc:docMkLst>
      <pc:sldChg chg="del">
        <pc:chgData name="Ward, Reagan" userId="27291eb4-8241-4961-9e69-8c66e34cc5b0" providerId="ADAL" clId="{DCDEC684-2080-4EDA-B75A-AD51115D02F8}" dt="2024-06-05T18:54:23.350" v="82" actId="47"/>
        <pc:sldMkLst>
          <pc:docMk/>
          <pc:sldMk cId="499285695" sldId="281"/>
        </pc:sldMkLst>
      </pc:sldChg>
      <pc:sldChg chg="del">
        <pc:chgData name="Ward, Reagan" userId="27291eb4-8241-4961-9e69-8c66e34cc5b0" providerId="ADAL" clId="{DCDEC684-2080-4EDA-B75A-AD51115D02F8}" dt="2024-06-05T18:54:23.350" v="82" actId="47"/>
        <pc:sldMkLst>
          <pc:docMk/>
          <pc:sldMk cId="4006630429" sldId="282"/>
        </pc:sldMkLst>
      </pc:sldChg>
      <pc:sldChg chg="del">
        <pc:chgData name="Ward, Reagan" userId="27291eb4-8241-4961-9e69-8c66e34cc5b0" providerId="ADAL" clId="{DCDEC684-2080-4EDA-B75A-AD51115D02F8}" dt="2024-06-05T18:54:23.350" v="82" actId="47"/>
        <pc:sldMkLst>
          <pc:docMk/>
          <pc:sldMk cId="3523556524" sldId="5462"/>
        </pc:sldMkLst>
      </pc:sldChg>
      <pc:sldChg chg="del">
        <pc:chgData name="Ward, Reagan" userId="27291eb4-8241-4961-9e69-8c66e34cc5b0" providerId="ADAL" clId="{DCDEC684-2080-4EDA-B75A-AD51115D02F8}" dt="2024-06-05T18:54:23.350" v="82" actId="47"/>
        <pc:sldMkLst>
          <pc:docMk/>
          <pc:sldMk cId="1539162814" sldId="5464"/>
        </pc:sldMkLst>
      </pc:sldChg>
      <pc:sldChg chg="del">
        <pc:chgData name="Ward, Reagan" userId="27291eb4-8241-4961-9e69-8c66e34cc5b0" providerId="ADAL" clId="{DCDEC684-2080-4EDA-B75A-AD51115D02F8}" dt="2024-06-05T18:54:23.350" v="82" actId="47"/>
        <pc:sldMkLst>
          <pc:docMk/>
          <pc:sldMk cId="191230906" sldId="5470"/>
        </pc:sldMkLst>
      </pc:sldChg>
      <pc:sldChg chg="del">
        <pc:chgData name="Ward, Reagan" userId="27291eb4-8241-4961-9e69-8c66e34cc5b0" providerId="ADAL" clId="{DCDEC684-2080-4EDA-B75A-AD51115D02F8}" dt="2024-06-05T18:54:23.350" v="82" actId="47"/>
        <pc:sldMkLst>
          <pc:docMk/>
          <pc:sldMk cId="1234570405" sldId="5471"/>
        </pc:sldMkLst>
      </pc:sldChg>
      <pc:sldChg chg="del">
        <pc:chgData name="Ward, Reagan" userId="27291eb4-8241-4961-9e69-8c66e34cc5b0" providerId="ADAL" clId="{DCDEC684-2080-4EDA-B75A-AD51115D02F8}" dt="2024-06-05T18:54:23.350" v="82" actId="47"/>
        <pc:sldMkLst>
          <pc:docMk/>
          <pc:sldMk cId="3525368408" sldId="5472"/>
        </pc:sldMkLst>
      </pc:sldChg>
    </pc:docChg>
  </pc:docChgLst>
  <pc:docChgLst>
    <pc:chgData name="Tribbett, Jessica" userId="S::tribbett_jessica@cde.state.co.us::b8af59d7-a86d-4166-a022-d856dc24c475" providerId="AD" clId="Web-{7A6FF8B5-607E-F428-7817-A325138F35DD}"/>
    <pc:docChg chg="addSld modSld sldOrd">
      <pc:chgData name="Tribbett, Jessica" userId="S::tribbett_jessica@cde.state.co.us::b8af59d7-a86d-4166-a022-d856dc24c475" providerId="AD" clId="Web-{7A6FF8B5-607E-F428-7817-A325138F35DD}" dt="2024-07-11T14:03:12.602" v="516" actId="20577"/>
      <pc:docMkLst>
        <pc:docMk/>
      </pc:docMkLst>
      <pc:sldChg chg="addSp delSp modSp">
        <pc:chgData name="Tribbett, Jessica" userId="S::tribbett_jessica@cde.state.co.us::b8af59d7-a86d-4166-a022-d856dc24c475" providerId="AD" clId="Web-{7A6FF8B5-607E-F428-7817-A325138F35DD}" dt="2024-07-11T14:00:43.943" v="449" actId="20577"/>
        <pc:sldMkLst>
          <pc:docMk/>
          <pc:sldMk cId="2919007612" sldId="5501"/>
        </pc:sldMkLst>
      </pc:sldChg>
      <pc:sldChg chg="modSp">
        <pc:chgData name="Tribbett, Jessica" userId="S::tribbett_jessica@cde.state.co.us::b8af59d7-a86d-4166-a022-d856dc24c475" providerId="AD" clId="Web-{7A6FF8B5-607E-F428-7817-A325138F35DD}" dt="2024-07-11T14:03:12.602" v="516" actId="20577"/>
        <pc:sldMkLst>
          <pc:docMk/>
          <pc:sldMk cId="2114177830" sldId="5502"/>
        </pc:sldMkLst>
      </pc:sldChg>
      <pc:sldChg chg="addSp delSp modSp add ord replId">
        <pc:chgData name="Tribbett, Jessica" userId="S::tribbett_jessica@cde.state.co.us::b8af59d7-a86d-4166-a022-d856dc24c475" providerId="AD" clId="Web-{7A6FF8B5-607E-F428-7817-A325138F35DD}" dt="2024-07-11T14:00:40.208" v="448" actId="20577"/>
        <pc:sldMkLst>
          <pc:docMk/>
          <pc:sldMk cId="3998294606" sldId="5511"/>
        </pc:sldMkLst>
      </pc:sldChg>
      <pc:sldChg chg="modSp add ord replId">
        <pc:chgData name="Tribbett, Jessica" userId="S::tribbett_jessica@cde.state.co.us::b8af59d7-a86d-4166-a022-d856dc24c475" providerId="AD" clId="Web-{7A6FF8B5-607E-F428-7817-A325138F35DD}" dt="2024-07-11T14:00:46.833" v="450" actId="20577"/>
        <pc:sldMkLst>
          <pc:docMk/>
          <pc:sldMk cId="4165047958" sldId="5512"/>
        </pc:sldMkLst>
      </pc:sldChg>
    </pc:docChg>
  </pc:docChgLst>
  <pc:docChgLst>
    <pc:chgData name="McRee, Rebecca" userId="S::mcree_r@cde.state.co.us::3a10fa13-9d60-4c0b-b361-471945732c34" providerId="AD" clId="Web-{68B55243-7E7A-2D46-29DF-1515C37DE723}"/>
    <pc:docChg chg="mod delSld modSld">
      <pc:chgData name="McRee, Rebecca" userId="S::mcree_r@cde.state.co.us::3a10fa13-9d60-4c0b-b361-471945732c34" providerId="AD" clId="Web-{68B55243-7E7A-2D46-29DF-1515C37DE723}" dt="2024-09-18T17:45:05.219" v="52"/>
      <pc:docMkLst>
        <pc:docMk/>
      </pc:docMkLst>
      <pc:sldChg chg="modSp">
        <pc:chgData name="McRee, Rebecca" userId="S::mcree_r@cde.state.co.us::3a10fa13-9d60-4c0b-b361-471945732c34" providerId="AD" clId="Web-{68B55243-7E7A-2D46-29DF-1515C37DE723}" dt="2024-09-18T17:45:05.219" v="52"/>
        <pc:sldMkLst>
          <pc:docMk/>
          <pc:sldMk cId="1402753334" sldId="5596"/>
        </pc:sldMkLst>
      </pc:sldChg>
      <pc:sldChg chg="del">
        <pc:chgData name="McRee, Rebecca" userId="S::mcree_r@cde.state.co.us::3a10fa13-9d60-4c0b-b361-471945732c34" providerId="AD" clId="Web-{68B55243-7E7A-2D46-29DF-1515C37DE723}" dt="2024-09-18T17:39:13.390" v="45"/>
        <pc:sldMkLst>
          <pc:docMk/>
          <pc:sldMk cId="2422909248" sldId="5597"/>
        </pc:sldMkLst>
      </pc:sldChg>
      <pc:sldChg chg="del">
        <pc:chgData name="McRee, Rebecca" userId="S::mcree_r@cde.state.co.us::3a10fa13-9d60-4c0b-b361-471945732c34" providerId="AD" clId="Web-{68B55243-7E7A-2D46-29DF-1515C37DE723}" dt="2024-09-18T17:39:16.780" v="46"/>
        <pc:sldMkLst>
          <pc:docMk/>
          <pc:sldMk cId="2890554296" sldId="5598"/>
        </pc:sldMkLst>
      </pc:sldChg>
    </pc:docChg>
  </pc:docChgLst>
  <pc:docChgLst>
    <pc:chgData name="Gudka, Dawna" userId="823cceae-331b-41d6-9a63-34ad6d1db55c" providerId="ADAL" clId="{42F2ED5D-A4F4-4ECC-B075-736DD58303AF}"/>
    <pc:docChg chg="delSld modSld">
      <pc:chgData name="Gudka, Dawna" userId="823cceae-331b-41d6-9a63-34ad6d1db55c" providerId="ADAL" clId="{42F2ED5D-A4F4-4ECC-B075-736DD58303AF}" dt="2024-06-19T21:04:17.147" v="340" actId="2696"/>
      <pc:docMkLst>
        <pc:docMk/>
      </pc:docMkLst>
      <pc:sldChg chg="del">
        <pc:chgData name="Gudka, Dawna" userId="823cceae-331b-41d6-9a63-34ad6d1db55c" providerId="ADAL" clId="{42F2ED5D-A4F4-4ECC-B075-736DD58303AF}" dt="2024-06-19T20:59:03.893" v="337" actId="2696"/>
        <pc:sldMkLst>
          <pc:docMk/>
          <pc:sldMk cId="1532556162" sldId="314"/>
        </pc:sldMkLst>
      </pc:sldChg>
      <pc:sldChg chg="modSp del mod">
        <pc:chgData name="Gudka, Dawna" userId="823cceae-331b-41d6-9a63-34ad6d1db55c" providerId="ADAL" clId="{42F2ED5D-A4F4-4ECC-B075-736DD58303AF}" dt="2024-06-19T21:04:17.147" v="340" actId="2696"/>
        <pc:sldMkLst>
          <pc:docMk/>
          <pc:sldMk cId="1464257442" sldId="5452"/>
        </pc:sldMkLst>
      </pc:sldChg>
      <pc:sldChg chg="modSp del mod">
        <pc:chgData name="Gudka, Dawna" userId="823cceae-331b-41d6-9a63-34ad6d1db55c" providerId="ADAL" clId="{42F2ED5D-A4F4-4ECC-B075-736DD58303AF}" dt="2024-06-19T21:04:05.204" v="339" actId="2696"/>
        <pc:sldMkLst>
          <pc:docMk/>
          <pc:sldMk cId="1405902670" sldId="5458"/>
        </pc:sldMkLst>
      </pc:sldChg>
    </pc:docChg>
  </pc:docChgLst>
  <pc:docChgLst>
    <pc:chgData name="Ward, Reagan" userId="27291eb4-8241-4961-9e69-8c66e34cc5b0" providerId="ADAL" clId="{935EF322-AC97-465C-8012-24AE96F255F2}"/>
    <pc:docChg chg="undo custSel addSld delSld modSld sldOrd">
      <pc:chgData name="Ward, Reagan" userId="27291eb4-8241-4961-9e69-8c66e34cc5b0" providerId="ADAL" clId="{935EF322-AC97-465C-8012-24AE96F255F2}" dt="2024-08-29T14:14:02.414" v="849" actId="6549"/>
      <pc:docMkLst>
        <pc:docMk/>
      </pc:docMkLst>
      <pc:sldChg chg="modSp mod">
        <pc:chgData name="Ward, Reagan" userId="27291eb4-8241-4961-9e69-8c66e34cc5b0" providerId="ADAL" clId="{935EF322-AC97-465C-8012-24AE96F255F2}" dt="2024-08-28T23:11:16.039" v="746" actId="400"/>
        <pc:sldMkLst>
          <pc:docMk/>
          <pc:sldMk cId="1212467416" sldId="261"/>
        </pc:sldMkLst>
      </pc:sldChg>
      <pc:sldChg chg="addSp delSp modSp mod">
        <pc:chgData name="Ward, Reagan" userId="27291eb4-8241-4961-9e69-8c66e34cc5b0" providerId="ADAL" clId="{935EF322-AC97-465C-8012-24AE96F255F2}" dt="2024-08-29T14:10:53.347" v="769" actId="403"/>
        <pc:sldMkLst>
          <pc:docMk/>
          <pc:sldMk cId="3717000822" sldId="280"/>
        </pc:sldMkLst>
      </pc:sldChg>
      <pc:sldChg chg="modSp mod">
        <pc:chgData name="Ward, Reagan" userId="27291eb4-8241-4961-9e69-8c66e34cc5b0" providerId="ADAL" clId="{935EF322-AC97-465C-8012-24AE96F255F2}" dt="2024-08-28T19:40:26.300" v="535" actId="20577"/>
        <pc:sldMkLst>
          <pc:docMk/>
          <pc:sldMk cId="4006630429" sldId="282"/>
        </pc:sldMkLst>
      </pc:sldChg>
      <pc:sldChg chg="del">
        <pc:chgData name="Ward, Reagan" userId="27291eb4-8241-4961-9e69-8c66e34cc5b0" providerId="ADAL" clId="{935EF322-AC97-465C-8012-24AE96F255F2}" dt="2024-08-28T19:31:21.563" v="84" actId="47"/>
        <pc:sldMkLst>
          <pc:docMk/>
          <pc:sldMk cId="525739044" sldId="2201"/>
        </pc:sldMkLst>
      </pc:sldChg>
      <pc:sldChg chg="del">
        <pc:chgData name="Ward, Reagan" userId="27291eb4-8241-4961-9e69-8c66e34cc5b0" providerId="ADAL" clId="{935EF322-AC97-465C-8012-24AE96F255F2}" dt="2024-08-28T19:31:08.683" v="83" actId="47"/>
        <pc:sldMkLst>
          <pc:docMk/>
          <pc:sldMk cId="1991320786" sldId="4834"/>
        </pc:sldMkLst>
      </pc:sldChg>
      <pc:sldChg chg="del">
        <pc:chgData name="Ward, Reagan" userId="27291eb4-8241-4961-9e69-8c66e34cc5b0" providerId="ADAL" clId="{935EF322-AC97-465C-8012-24AE96F255F2}" dt="2024-08-28T23:11:22.313" v="747" actId="47"/>
        <pc:sldMkLst>
          <pc:docMk/>
          <pc:sldMk cId="1118867174" sldId="5275"/>
        </pc:sldMkLst>
      </pc:sldChg>
      <pc:sldChg chg="del">
        <pc:chgData name="Ward, Reagan" userId="27291eb4-8241-4961-9e69-8c66e34cc5b0" providerId="ADAL" clId="{935EF322-AC97-465C-8012-24AE96F255F2}" dt="2024-08-28T23:11:22.313" v="747" actId="47"/>
        <pc:sldMkLst>
          <pc:docMk/>
          <pc:sldMk cId="2916385814" sldId="5277"/>
        </pc:sldMkLst>
      </pc:sldChg>
      <pc:sldChg chg="del">
        <pc:chgData name="Ward, Reagan" userId="27291eb4-8241-4961-9e69-8c66e34cc5b0" providerId="ADAL" clId="{935EF322-AC97-465C-8012-24AE96F255F2}" dt="2024-08-28T23:11:22.313" v="747" actId="47"/>
        <pc:sldMkLst>
          <pc:docMk/>
          <pc:sldMk cId="2365850526" sldId="5312"/>
        </pc:sldMkLst>
      </pc:sldChg>
      <pc:sldChg chg="del">
        <pc:chgData name="Ward, Reagan" userId="27291eb4-8241-4961-9e69-8c66e34cc5b0" providerId="ADAL" clId="{935EF322-AC97-465C-8012-24AE96F255F2}" dt="2024-08-28T23:11:22.313" v="747" actId="47"/>
        <pc:sldMkLst>
          <pc:docMk/>
          <pc:sldMk cId="2815576142" sldId="5313"/>
        </pc:sldMkLst>
      </pc:sldChg>
      <pc:sldChg chg="del">
        <pc:chgData name="Ward, Reagan" userId="27291eb4-8241-4961-9e69-8c66e34cc5b0" providerId="ADAL" clId="{935EF322-AC97-465C-8012-24AE96F255F2}" dt="2024-08-28T19:31:08.683" v="83" actId="47"/>
        <pc:sldMkLst>
          <pc:docMk/>
          <pc:sldMk cId="2340443948" sldId="5385"/>
        </pc:sldMkLst>
      </pc:sldChg>
      <pc:sldChg chg="del">
        <pc:chgData name="Ward, Reagan" userId="27291eb4-8241-4961-9e69-8c66e34cc5b0" providerId="ADAL" clId="{935EF322-AC97-465C-8012-24AE96F255F2}" dt="2024-08-28T19:31:08.683" v="83" actId="47"/>
        <pc:sldMkLst>
          <pc:docMk/>
          <pc:sldMk cId="1775796373" sldId="5395"/>
        </pc:sldMkLst>
      </pc:sldChg>
      <pc:sldChg chg="del">
        <pc:chgData name="Ward, Reagan" userId="27291eb4-8241-4961-9e69-8c66e34cc5b0" providerId="ADAL" clId="{935EF322-AC97-465C-8012-24AE96F255F2}" dt="2024-08-28T19:31:21.563" v="84" actId="47"/>
        <pc:sldMkLst>
          <pc:docMk/>
          <pc:sldMk cId="1262648449" sldId="5455"/>
        </pc:sldMkLst>
      </pc:sldChg>
      <pc:sldChg chg="del">
        <pc:chgData name="Ward, Reagan" userId="27291eb4-8241-4961-9e69-8c66e34cc5b0" providerId="ADAL" clId="{935EF322-AC97-465C-8012-24AE96F255F2}" dt="2024-08-28T19:31:08.683" v="83" actId="47"/>
        <pc:sldMkLst>
          <pc:docMk/>
          <pc:sldMk cId="1896735902" sldId="5469"/>
        </pc:sldMkLst>
      </pc:sldChg>
      <pc:sldChg chg="del">
        <pc:chgData name="Ward, Reagan" userId="27291eb4-8241-4961-9e69-8c66e34cc5b0" providerId="ADAL" clId="{935EF322-AC97-465C-8012-24AE96F255F2}" dt="2024-08-28T19:31:21.563" v="84" actId="47"/>
        <pc:sldMkLst>
          <pc:docMk/>
          <pc:sldMk cId="2348164026" sldId="5474"/>
        </pc:sldMkLst>
      </pc:sldChg>
      <pc:sldChg chg="modSp mod">
        <pc:chgData name="Ward, Reagan" userId="27291eb4-8241-4961-9e69-8c66e34cc5b0" providerId="ADAL" clId="{935EF322-AC97-465C-8012-24AE96F255F2}" dt="2024-08-29T14:09:30.299" v="760" actId="20577"/>
        <pc:sldMkLst>
          <pc:docMk/>
          <pc:sldMk cId="1007356210" sldId="5482"/>
        </pc:sldMkLst>
      </pc:sldChg>
      <pc:sldChg chg="modSp mod">
        <pc:chgData name="Ward, Reagan" userId="27291eb4-8241-4961-9e69-8c66e34cc5b0" providerId="ADAL" clId="{935EF322-AC97-465C-8012-24AE96F255F2}" dt="2024-08-29T13:56:33.686" v="748" actId="13244"/>
        <pc:sldMkLst>
          <pc:docMk/>
          <pc:sldMk cId="1153930597" sldId="5504"/>
        </pc:sldMkLst>
      </pc:sldChg>
      <pc:sldChg chg="del">
        <pc:chgData name="Ward, Reagan" userId="27291eb4-8241-4961-9e69-8c66e34cc5b0" providerId="ADAL" clId="{935EF322-AC97-465C-8012-24AE96F255F2}" dt="2024-08-28T19:31:21.563" v="84" actId="47"/>
        <pc:sldMkLst>
          <pc:docMk/>
          <pc:sldMk cId="3018743995" sldId="5527"/>
        </pc:sldMkLst>
      </pc:sldChg>
      <pc:sldChg chg="del">
        <pc:chgData name="Ward, Reagan" userId="27291eb4-8241-4961-9e69-8c66e34cc5b0" providerId="ADAL" clId="{935EF322-AC97-465C-8012-24AE96F255F2}" dt="2024-08-28T19:31:21.563" v="84" actId="47"/>
        <pc:sldMkLst>
          <pc:docMk/>
          <pc:sldMk cId="4044963095" sldId="5529"/>
        </pc:sldMkLst>
      </pc:sldChg>
      <pc:sldChg chg="del">
        <pc:chgData name="Ward, Reagan" userId="27291eb4-8241-4961-9e69-8c66e34cc5b0" providerId="ADAL" clId="{935EF322-AC97-465C-8012-24AE96F255F2}" dt="2024-08-28T19:31:21.563" v="84" actId="47"/>
        <pc:sldMkLst>
          <pc:docMk/>
          <pc:sldMk cId="3822177015" sldId="5531"/>
        </pc:sldMkLst>
      </pc:sldChg>
      <pc:sldChg chg="modSp mod">
        <pc:chgData name="Ward, Reagan" userId="27291eb4-8241-4961-9e69-8c66e34cc5b0" providerId="ADAL" clId="{935EF322-AC97-465C-8012-24AE96F255F2}" dt="2024-08-28T22:19:50.515" v="745" actId="962"/>
        <pc:sldMkLst>
          <pc:docMk/>
          <pc:sldMk cId="3919774085" sldId="5545"/>
        </pc:sldMkLst>
      </pc:sldChg>
      <pc:sldChg chg="modSp mod">
        <pc:chgData name="Ward, Reagan" userId="27291eb4-8241-4961-9e69-8c66e34cc5b0" providerId="ADAL" clId="{935EF322-AC97-465C-8012-24AE96F255F2}" dt="2024-08-28T19:37:12.538" v="381" actId="27636"/>
        <pc:sldMkLst>
          <pc:docMk/>
          <pc:sldMk cId="3757558483" sldId="5547"/>
        </pc:sldMkLst>
      </pc:sldChg>
      <pc:sldChg chg="del">
        <pc:chgData name="Ward, Reagan" userId="27291eb4-8241-4961-9e69-8c66e34cc5b0" providerId="ADAL" clId="{935EF322-AC97-465C-8012-24AE96F255F2}" dt="2024-08-28T19:31:21.563" v="84" actId="47"/>
        <pc:sldMkLst>
          <pc:docMk/>
          <pc:sldMk cId="1084665148" sldId="5557"/>
        </pc:sldMkLst>
      </pc:sldChg>
      <pc:sldChg chg="del">
        <pc:chgData name="Ward, Reagan" userId="27291eb4-8241-4961-9e69-8c66e34cc5b0" providerId="ADAL" clId="{935EF322-AC97-465C-8012-24AE96F255F2}" dt="2024-08-28T23:11:22.313" v="747" actId="47"/>
        <pc:sldMkLst>
          <pc:docMk/>
          <pc:sldMk cId="1232470663" sldId="5558"/>
        </pc:sldMkLst>
      </pc:sldChg>
      <pc:sldChg chg="modSp mod">
        <pc:chgData name="Ward, Reagan" userId="27291eb4-8241-4961-9e69-8c66e34cc5b0" providerId="ADAL" clId="{935EF322-AC97-465C-8012-24AE96F255F2}" dt="2024-08-28T22:19:42.016" v="743" actId="962"/>
        <pc:sldMkLst>
          <pc:docMk/>
          <pc:sldMk cId="2937112473" sldId="5565"/>
        </pc:sldMkLst>
      </pc:sldChg>
      <pc:sldChg chg="addSp delSp modSp new mod modClrScheme chgLayout">
        <pc:chgData name="Ward, Reagan" userId="27291eb4-8241-4961-9e69-8c66e34cc5b0" providerId="ADAL" clId="{935EF322-AC97-465C-8012-24AE96F255F2}" dt="2024-08-28T19:31:34.313" v="113" actId="20577"/>
        <pc:sldMkLst>
          <pc:docMk/>
          <pc:sldMk cId="2719044098" sldId="5566"/>
        </pc:sldMkLst>
      </pc:sldChg>
      <pc:sldChg chg="addSp delSp modSp new mod modClrScheme chgLayout">
        <pc:chgData name="Ward, Reagan" userId="27291eb4-8241-4961-9e69-8c66e34cc5b0" providerId="ADAL" clId="{935EF322-AC97-465C-8012-24AE96F255F2}" dt="2024-08-28T19:32:09.014" v="200" actId="20577"/>
        <pc:sldMkLst>
          <pc:docMk/>
          <pc:sldMk cId="375985229" sldId="5567"/>
        </pc:sldMkLst>
      </pc:sldChg>
      <pc:sldChg chg="addSp delSp modSp new mod modClrScheme chgLayout">
        <pc:chgData name="Ward, Reagan" userId="27291eb4-8241-4961-9e69-8c66e34cc5b0" providerId="ADAL" clId="{935EF322-AC97-465C-8012-24AE96F255F2}" dt="2024-08-28T19:31:54.302" v="148" actId="20577"/>
        <pc:sldMkLst>
          <pc:docMk/>
          <pc:sldMk cId="3167437602" sldId="5568"/>
        </pc:sldMkLst>
      </pc:sldChg>
      <pc:sldChg chg="modSp new mod">
        <pc:chgData name="Ward, Reagan" userId="27291eb4-8241-4961-9e69-8c66e34cc5b0" providerId="ADAL" clId="{935EF322-AC97-465C-8012-24AE96F255F2}" dt="2024-08-28T19:32:18.535" v="242" actId="20577"/>
        <pc:sldMkLst>
          <pc:docMk/>
          <pc:sldMk cId="3373022464" sldId="5569"/>
        </pc:sldMkLst>
      </pc:sldChg>
      <pc:sldChg chg="addSp delSp modSp new mod modClrScheme chgLayout">
        <pc:chgData name="Ward, Reagan" userId="27291eb4-8241-4961-9e69-8c66e34cc5b0" providerId="ADAL" clId="{935EF322-AC97-465C-8012-24AE96F255F2}" dt="2024-08-28T19:32:31.901" v="290" actId="20577"/>
        <pc:sldMkLst>
          <pc:docMk/>
          <pc:sldMk cId="1604154566" sldId="5570"/>
        </pc:sldMkLst>
      </pc:sldChg>
      <pc:sldChg chg="modSp new mod">
        <pc:chgData name="Ward, Reagan" userId="27291eb4-8241-4961-9e69-8c66e34cc5b0" providerId="ADAL" clId="{935EF322-AC97-465C-8012-24AE96F255F2}" dt="2024-08-28T19:32:42.603" v="335" actId="20577"/>
        <pc:sldMkLst>
          <pc:docMk/>
          <pc:sldMk cId="2142046572" sldId="5571"/>
        </pc:sldMkLst>
      </pc:sldChg>
      <pc:sldChg chg="addSp delSp modSp new mod ord modClrScheme chgLayout">
        <pc:chgData name="Ward, Reagan" userId="27291eb4-8241-4961-9e69-8c66e34cc5b0" providerId="ADAL" clId="{935EF322-AC97-465C-8012-24AE96F255F2}" dt="2024-08-28T19:43:13.632" v="693" actId="27636"/>
        <pc:sldMkLst>
          <pc:docMk/>
          <pc:sldMk cId="3957013611" sldId="5572"/>
        </pc:sldMkLst>
      </pc:sldChg>
      <pc:sldChg chg="modSp mod">
        <pc:chgData name="Ward, Reagan" userId="27291eb4-8241-4961-9e69-8c66e34cc5b0" providerId="ADAL" clId="{935EF322-AC97-465C-8012-24AE96F255F2}" dt="2024-08-28T22:19:12.467" v="742" actId="20577"/>
        <pc:sldMkLst>
          <pc:docMk/>
          <pc:sldMk cId="299511397" sldId="5573"/>
        </pc:sldMkLst>
      </pc:sldChg>
      <pc:sldMasterChg chg="delSldLayout">
        <pc:chgData name="Ward, Reagan" userId="27291eb4-8241-4961-9e69-8c66e34cc5b0" providerId="ADAL" clId="{935EF322-AC97-465C-8012-24AE96F255F2}" dt="2024-08-28T19:31:21.563" v="84" actId="47"/>
        <pc:sldMasterMkLst>
          <pc:docMk/>
          <pc:sldMasterMk cId="2150711039" sldId="2147483676"/>
        </pc:sldMasterMkLst>
        <pc:sldLayoutChg chg="del">
          <pc:chgData name="Ward, Reagan" userId="27291eb4-8241-4961-9e69-8c66e34cc5b0" providerId="ADAL" clId="{935EF322-AC97-465C-8012-24AE96F255F2}" dt="2024-08-28T19:31:21.563" v="84" actId="47"/>
          <pc:sldLayoutMkLst>
            <pc:docMk/>
            <pc:sldMasterMk cId="2150711039" sldId="2147483676"/>
            <pc:sldLayoutMk cId="2334256264" sldId="2147483712"/>
          </pc:sldLayoutMkLst>
        </pc:sldLayoutChg>
      </pc:sldMasterChg>
    </pc:docChg>
  </pc:docChgLst>
  <pc:docChgLst>
    <pc:chgData name="McRee, Rebecca" userId="S::mcree_r@cde.state.co.us::3a10fa13-9d60-4c0b-b361-471945732c34" providerId="AD" clId="Web-{2509A1F5-E800-9898-5178-B548A9DE16E6}"/>
    <pc:docChg chg="modSld">
      <pc:chgData name="McRee, Rebecca" userId="S::mcree_r@cde.state.co.us::3a10fa13-9d60-4c0b-b361-471945732c34" providerId="AD" clId="Web-{2509A1F5-E800-9898-5178-B548A9DE16E6}" dt="2024-08-20T00:26:33.550" v="28" actId="20577"/>
      <pc:docMkLst>
        <pc:docMk/>
      </pc:docMkLst>
      <pc:sldChg chg="modSp">
        <pc:chgData name="McRee, Rebecca" userId="S::mcree_r@cde.state.co.us::3a10fa13-9d60-4c0b-b361-471945732c34" providerId="AD" clId="Web-{2509A1F5-E800-9898-5178-B548A9DE16E6}" dt="2024-08-20T00:21:19.062" v="2" actId="20577"/>
        <pc:sldMkLst>
          <pc:docMk/>
          <pc:sldMk cId="1185884485" sldId="5488"/>
        </pc:sldMkLst>
      </pc:sldChg>
      <pc:sldChg chg="modSp">
        <pc:chgData name="McRee, Rebecca" userId="S::mcree_r@cde.state.co.us::3a10fa13-9d60-4c0b-b361-471945732c34" providerId="AD" clId="Web-{2509A1F5-E800-9898-5178-B548A9DE16E6}" dt="2024-08-20T00:26:33.550" v="28" actId="20577"/>
        <pc:sldMkLst>
          <pc:docMk/>
          <pc:sldMk cId="2023168082" sldId="5497"/>
        </pc:sldMkLst>
      </pc:sldChg>
      <pc:sldChg chg="modSp">
        <pc:chgData name="McRee, Rebecca" userId="S::mcree_r@cde.state.co.us::3a10fa13-9d60-4c0b-b361-471945732c34" providerId="AD" clId="Web-{2509A1F5-E800-9898-5178-B548A9DE16E6}" dt="2024-08-20T00:23:36.329" v="25" actId="20577"/>
        <pc:sldMkLst>
          <pc:docMk/>
          <pc:sldMk cId="3238901035" sldId="5542"/>
        </pc:sldMkLst>
      </pc:sldChg>
    </pc:docChg>
  </pc:docChgLst>
  <pc:docChgLst>
    <pc:chgData name="Heitman, Lindsey" userId="a9773a47-99d2-4599-9377-6d37e9ec0bd3" providerId="ADAL" clId="{0B5B8060-9301-4CEF-99D5-8771AE5234EC}"/>
    <pc:docChg chg="custSel modSld">
      <pc:chgData name="Heitman, Lindsey" userId="a9773a47-99d2-4599-9377-6d37e9ec0bd3" providerId="ADAL" clId="{0B5B8060-9301-4CEF-99D5-8771AE5234EC}" dt="2024-06-06T14:39:42.099" v="11"/>
      <pc:docMkLst>
        <pc:docMk/>
      </pc:docMkLst>
      <pc:sldChg chg="addSp modSp mod modClrScheme chgLayout">
        <pc:chgData name="Heitman, Lindsey" userId="a9773a47-99d2-4599-9377-6d37e9ec0bd3" providerId="ADAL" clId="{0B5B8060-9301-4CEF-99D5-8771AE5234EC}" dt="2024-06-06T14:39:22.852" v="8"/>
        <pc:sldMkLst>
          <pc:docMk/>
          <pc:sldMk cId="3733038381" sldId="2932"/>
        </pc:sldMkLst>
      </pc:sldChg>
      <pc:sldChg chg="addSp modSp mod modClrScheme chgLayout">
        <pc:chgData name="Heitman, Lindsey" userId="a9773a47-99d2-4599-9377-6d37e9ec0bd3" providerId="ADAL" clId="{0B5B8060-9301-4CEF-99D5-8771AE5234EC}" dt="2024-06-06T14:39:42.099" v="11"/>
        <pc:sldMkLst>
          <pc:docMk/>
          <pc:sldMk cId="4042838123" sldId="5394"/>
        </pc:sldMkLst>
      </pc:sldChg>
      <pc:sldChg chg="modSp mod">
        <pc:chgData name="Heitman, Lindsey" userId="a9773a47-99d2-4599-9377-6d37e9ec0bd3" providerId="ADAL" clId="{0B5B8060-9301-4CEF-99D5-8771AE5234EC}" dt="2024-06-06T14:20:23.767" v="4" actId="20577"/>
        <pc:sldMkLst>
          <pc:docMk/>
          <pc:sldMk cId="2333027735" sldId="5458"/>
        </pc:sldMkLst>
      </pc:sldChg>
    </pc:docChg>
  </pc:docChgLst>
  <pc:docChgLst>
    <pc:chgData name="Rhodes, Tara" userId="S::rhodes_t@cde.state.co.us::566307b0-1e17-4826-87e1-0feb85a922f2" providerId="AD" clId="Web-{D209AA15-0E88-B355-3E32-45B260E90DED}"/>
    <pc:docChg chg="modSld">
      <pc:chgData name="Rhodes, Tara" userId="S::rhodes_t@cde.state.co.us::566307b0-1e17-4826-87e1-0feb85a922f2" providerId="AD" clId="Web-{D209AA15-0E88-B355-3E32-45B260E90DED}" dt="2024-09-12T03:33:37.271" v="6"/>
      <pc:docMkLst>
        <pc:docMk/>
      </pc:docMkLst>
      <pc:sldChg chg="addSp delSp modSp">
        <pc:chgData name="Rhodes, Tara" userId="S::rhodes_t@cde.state.co.us::566307b0-1e17-4826-87e1-0feb85a922f2" providerId="AD" clId="Web-{D209AA15-0E88-B355-3E32-45B260E90DED}" dt="2024-09-12T03:33:37.271" v="6"/>
        <pc:sldMkLst>
          <pc:docMk/>
          <pc:sldMk cId="1153930597" sldId="5504"/>
        </pc:sldMkLst>
      </pc:sldChg>
    </pc:docChg>
  </pc:docChgLst>
  <pc:docChgLst>
    <pc:chgData name="Tribbett, Jessica" userId="S::tribbett_jessica@cde.state.co.us::b8af59d7-a86d-4166-a022-d856dc24c475" providerId="AD" clId="Web-{1F579E3D-0961-FF5C-94B3-7BBE0C5CCD72}"/>
    <pc:docChg chg="modSld">
      <pc:chgData name="Tribbett, Jessica" userId="S::tribbett_jessica@cde.state.co.us::b8af59d7-a86d-4166-a022-d856dc24c475" providerId="AD" clId="Web-{1F579E3D-0961-FF5C-94B3-7BBE0C5CCD72}" dt="2024-06-12T19:39:11.339" v="7"/>
      <pc:docMkLst>
        <pc:docMk/>
      </pc:docMkLst>
    </pc:docChg>
  </pc:docChgLst>
  <pc:docChgLst>
    <pc:chgData name="Hoffman, Peter" userId="673cee94-26bd-4c2a-ab82-1b3669e2f049" providerId="ADAL" clId="{AE39C5EB-6246-480B-B18A-29FCF1AEFDA2}"/>
    <pc:docChg chg="custSel modSld">
      <pc:chgData name="Hoffman, Peter" userId="673cee94-26bd-4c2a-ab82-1b3669e2f049" providerId="ADAL" clId="{AE39C5EB-6246-480B-B18A-29FCF1AEFDA2}" dt="2024-06-27T01:18:19.944" v="352" actId="20577"/>
      <pc:docMkLst>
        <pc:docMk/>
      </pc:docMkLst>
      <pc:sldChg chg="modSp mod">
        <pc:chgData name="Hoffman, Peter" userId="673cee94-26bd-4c2a-ab82-1b3669e2f049" providerId="ADAL" clId="{AE39C5EB-6246-480B-B18A-29FCF1AEFDA2}" dt="2024-06-26T18:11:30.939" v="0" actId="2165"/>
        <pc:sldMkLst>
          <pc:docMk/>
          <pc:sldMk cId="1991320786" sldId="4834"/>
        </pc:sldMkLst>
      </pc:sldChg>
      <pc:sldChg chg="modSp mod">
        <pc:chgData name="Hoffman, Peter" userId="673cee94-26bd-4c2a-ab82-1b3669e2f049" providerId="ADAL" clId="{AE39C5EB-6246-480B-B18A-29FCF1AEFDA2}" dt="2024-06-26T18:14:19.292" v="209" actId="20577"/>
        <pc:sldMkLst>
          <pc:docMk/>
          <pc:sldMk cId="1775796373" sldId="5395"/>
        </pc:sldMkLst>
      </pc:sldChg>
      <pc:sldChg chg="modSp mod">
        <pc:chgData name="Hoffman, Peter" userId="673cee94-26bd-4c2a-ab82-1b3669e2f049" providerId="ADAL" clId="{AE39C5EB-6246-480B-B18A-29FCF1AEFDA2}" dt="2024-06-27T01:18:19.944" v="352" actId="20577"/>
        <pc:sldMkLst>
          <pc:docMk/>
          <pc:sldMk cId="1896735902" sldId="5469"/>
        </pc:sldMkLst>
      </pc:sldChg>
    </pc:docChg>
  </pc:docChgLst>
  <pc:docChgLst>
    <pc:chgData name="Chaffin,Melissa" userId="S::chaffin_m@cde.state.co.us::21f0136b-23e1-4eef-9c4f-f29e4cc3ac56" providerId="AD" clId="Web-{701910B4-8F1E-9980-E67E-B585A2FBDFFD}"/>
    <pc:docChg chg="modSld">
      <pc:chgData name="Chaffin,Melissa" userId="S::chaffin_m@cde.state.co.us::21f0136b-23e1-4eef-9c4f-f29e4cc3ac56" providerId="AD" clId="Web-{701910B4-8F1E-9980-E67E-B585A2FBDFFD}" dt="2024-10-02T15:59:42.312" v="1" actId="20577"/>
      <pc:docMkLst>
        <pc:docMk/>
      </pc:docMkLst>
      <pc:sldChg chg="modSp">
        <pc:chgData name="Chaffin,Melissa" userId="S::chaffin_m@cde.state.co.us::21f0136b-23e1-4eef-9c4f-f29e4cc3ac56" providerId="AD" clId="Web-{701910B4-8F1E-9980-E67E-B585A2FBDFFD}" dt="2024-10-02T15:59:42.312" v="1" actId="20577"/>
        <pc:sldMkLst>
          <pc:docMk/>
          <pc:sldMk cId="2592141677" sldId="5605"/>
        </pc:sldMkLst>
      </pc:sldChg>
    </pc:docChg>
  </pc:docChgLst>
  <pc:docChgLst>
    <pc:chgData name="Hoffman, Peter" userId="673cee94-26bd-4c2a-ab82-1b3669e2f049" providerId="ADAL" clId="{2B157E9B-8AE4-4D89-991B-2251E63B1A0C}"/>
    <pc:docChg chg="delSld modSld">
      <pc:chgData name="Hoffman, Peter" userId="673cee94-26bd-4c2a-ab82-1b3669e2f049" providerId="ADAL" clId="{2B157E9B-8AE4-4D89-991B-2251E63B1A0C}" dt="2024-10-29T20:27:07.981" v="18" actId="20577"/>
      <pc:docMkLst>
        <pc:docMk/>
      </pc:docMkLst>
      <pc:sldChg chg="modSp mod">
        <pc:chgData name="Hoffman, Peter" userId="673cee94-26bd-4c2a-ab82-1b3669e2f049" providerId="ADAL" clId="{2B157E9B-8AE4-4D89-991B-2251E63B1A0C}" dt="2024-10-29T20:26:43.187" v="2" actId="2165"/>
        <pc:sldMkLst>
          <pc:docMk/>
          <pc:sldMk cId="1212467416" sldId="261"/>
        </pc:sldMkLst>
        <pc:graphicFrameChg chg="modGraphic">
          <ac:chgData name="Hoffman, Peter" userId="673cee94-26bd-4c2a-ab82-1b3669e2f049" providerId="ADAL" clId="{2B157E9B-8AE4-4D89-991B-2251E63B1A0C}" dt="2024-10-29T20:26:43.187" v="2" actId="2165"/>
          <ac:graphicFrameMkLst>
            <pc:docMk/>
            <pc:sldMk cId="1212467416" sldId="261"/>
            <ac:graphicFrameMk id="5" creationId="{9C3641C5-EC4F-D3EA-E4A2-8ABB597C5BAA}"/>
          </ac:graphicFrameMkLst>
        </pc:graphicFrameChg>
      </pc:sldChg>
      <pc:sldChg chg="modSp">
        <pc:chgData name="Hoffman, Peter" userId="673cee94-26bd-4c2a-ab82-1b3669e2f049" providerId="ADAL" clId="{2B157E9B-8AE4-4D89-991B-2251E63B1A0C}" dt="2024-10-29T20:27:07.981" v="18" actId="20577"/>
        <pc:sldMkLst>
          <pc:docMk/>
          <pc:sldMk cId="3717000822" sldId="280"/>
        </pc:sldMkLst>
      </pc:sldChg>
      <pc:sldChg chg="del">
        <pc:chgData name="Hoffman, Peter" userId="673cee94-26bd-4c2a-ab82-1b3669e2f049" providerId="ADAL" clId="{2B157E9B-8AE4-4D89-991B-2251E63B1A0C}" dt="2024-10-29T20:26:53.634" v="3" actId="2696"/>
        <pc:sldMkLst>
          <pc:docMk/>
          <pc:sldMk cId="620519025" sldId="332"/>
        </pc:sldMkLst>
      </pc:sldChg>
      <pc:sldChg chg="del">
        <pc:chgData name="Hoffman, Peter" userId="673cee94-26bd-4c2a-ab82-1b3669e2f049" providerId="ADAL" clId="{2B157E9B-8AE4-4D89-991B-2251E63B1A0C}" dt="2024-10-29T20:26:53.634" v="3" actId="2696"/>
        <pc:sldMkLst>
          <pc:docMk/>
          <pc:sldMk cId="135215506" sldId="333"/>
        </pc:sldMkLst>
      </pc:sldChg>
      <pc:sldChg chg="del">
        <pc:chgData name="Hoffman, Peter" userId="673cee94-26bd-4c2a-ab82-1b3669e2f049" providerId="ADAL" clId="{2B157E9B-8AE4-4D89-991B-2251E63B1A0C}" dt="2024-10-29T20:26:53.634" v="3" actId="2696"/>
        <pc:sldMkLst>
          <pc:docMk/>
          <pc:sldMk cId="3786229217" sldId="5397"/>
        </pc:sldMkLst>
      </pc:sldChg>
      <pc:sldChg chg="del">
        <pc:chgData name="Hoffman, Peter" userId="673cee94-26bd-4c2a-ab82-1b3669e2f049" providerId="ADAL" clId="{2B157E9B-8AE4-4D89-991B-2251E63B1A0C}" dt="2024-10-29T20:26:53.634" v="3" actId="2696"/>
        <pc:sldMkLst>
          <pc:docMk/>
          <pc:sldMk cId="222853044" sldId="5585"/>
        </pc:sldMkLst>
      </pc:sldChg>
      <pc:sldChg chg="del">
        <pc:chgData name="Hoffman, Peter" userId="673cee94-26bd-4c2a-ab82-1b3669e2f049" providerId="ADAL" clId="{2B157E9B-8AE4-4D89-991B-2251E63B1A0C}" dt="2024-10-29T20:26:53.634" v="3" actId="2696"/>
        <pc:sldMkLst>
          <pc:docMk/>
          <pc:sldMk cId="2165601397" sldId="5586"/>
        </pc:sldMkLst>
      </pc:sldChg>
      <pc:sldChg chg="del">
        <pc:chgData name="Hoffman, Peter" userId="673cee94-26bd-4c2a-ab82-1b3669e2f049" providerId="ADAL" clId="{2B157E9B-8AE4-4D89-991B-2251E63B1A0C}" dt="2024-10-29T20:26:53.634" v="3" actId="2696"/>
        <pc:sldMkLst>
          <pc:docMk/>
          <pc:sldMk cId="783971613" sldId="5619"/>
        </pc:sldMkLst>
      </pc:sldChg>
      <pc:sldChg chg="del">
        <pc:chgData name="Hoffman, Peter" userId="673cee94-26bd-4c2a-ab82-1b3669e2f049" providerId="ADAL" clId="{2B157E9B-8AE4-4D89-991B-2251E63B1A0C}" dt="2024-10-29T20:26:25.594" v="1" actId="2696"/>
        <pc:sldMkLst>
          <pc:docMk/>
          <pc:sldMk cId="3809231997" sldId="5620"/>
        </pc:sldMkLst>
      </pc:sldChg>
      <pc:sldChg chg="del">
        <pc:chgData name="Hoffman, Peter" userId="673cee94-26bd-4c2a-ab82-1b3669e2f049" providerId="ADAL" clId="{2B157E9B-8AE4-4D89-991B-2251E63B1A0C}" dt="2024-10-29T20:26:25.594" v="1" actId="2696"/>
        <pc:sldMkLst>
          <pc:docMk/>
          <pc:sldMk cId="4188670183" sldId="5621"/>
        </pc:sldMkLst>
      </pc:sldChg>
      <pc:sldChg chg="del">
        <pc:chgData name="Hoffman, Peter" userId="673cee94-26bd-4c2a-ab82-1b3669e2f049" providerId="ADAL" clId="{2B157E9B-8AE4-4D89-991B-2251E63B1A0C}" dt="2024-10-29T20:26:25.594" v="1" actId="2696"/>
        <pc:sldMkLst>
          <pc:docMk/>
          <pc:sldMk cId="2017135082" sldId="5626"/>
        </pc:sldMkLst>
      </pc:sldChg>
      <pc:sldChg chg="del">
        <pc:chgData name="Hoffman, Peter" userId="673cee94-26bd-4c2a-ab82-1b3669e2f049" providerId="ADAL" clId="{2B157E9B-8AE4-4D89-991B-2251E63B1A0C}" dt="2024-10-29T20:26:25.594" v="1" actId="2696"/>
        <pc:sldMkLst>
          <pc:docMk/>
          <pc:sldMk cId="3199639070" sldId="5678"/>
        </pc:sldMkLst>
      </pc:sldChg>
      <pc:sldChg chg="del">
        <pc:chgData name="Hoffman, Peter" userId="673cee94-26bd-4c2a-ab82-1b3669e2f049" providerId="ADAL" clId="{2B157E9B-8AE4-4D89-991B-2251E63B1A0C}" dt="2024-10-29T20:26:25.594" v="1" actId="2696"/>
        <pc:sldMkLst>
          <pc:docMk/>
          <pc:sldMk cId="646360203" sldId="5679"/>
        </pc:sldMkLst>
      </pc:sldChg>
      <pc:sldChg chg="del">
        <pc:chgData name="Hoffman, Peter" userId="673cee94-26bd-4c2a-ab82-1b3669e2f049" providerId="ADAL" clId="{2B157E9B-8AE4-4D89-991B-2251E63B1A0C}" dt="2024-10-29T20:26:25.594" v="1" actId="2696"/>
        <pc:sldMkLst>
          <pc:docMk/>
          <pc:sldMk cId="649355038" sldId="5680"/>
        </pc:sldMkLst>
      </pc:sldChg>
      <pc:sldChg chg="del">
        <pc:chgData name="Hoffman, Peter" userId="673cee94-26bd-4c2a-ab82-1b3669e2f049" providerId="ADAL" clId="{2B157E9B-8AE4-4D89-991B-2251E63B1A0C}" dt="2024-10-29T20:26:25.594" v="1" actId="2696"/>
        <pc:sldMkLst>
          <pc:docMk/>
          <pc:sldMk cId="18737908" sldId="5681"/>
        </pc:sldMkLst>
      </pc:sldChg>
      <pc:sldChg chg="del">
        <pc:chgData name="Hoffman, Peter" userId="673cee94-26bd-4c2a-ab82-1b3669e2f049" providerId="ADAL" clId="{2B157E9B-8AE4-4D89-991B-2251E63B1A0C}" dt="2024-10-29T20:26:53.634" v="3" actId="2696"/>
        <pc:sldMkLst>
          <pc:docMk/>
          <pc:sldMk cId="3494396476" sldId="5683"/>
        </pc:sldMkLst>
      </pc:sldChg>
    </pc:docChg>
  </pc:docChgLst>
  <pc:docChgLst>
    <pc:chgData name="McRee, Rebecca" userId="S::mcree_r@cde.state.co.us::3a10fa13-9d60-4c0b-b361-471945732c34" providerId="AD" clId="Web-{AD1647F3-4A67-1A92-5BED-5C96A4AE7DD4}"/>
    <pc:docChg chg="modSld">
      <pc:chgData name="McRee, Rebecca" userId="S::mcree_r@cde.state.co.us::3a10fa13-9d60-4c0b-b361-471945732c34" providerId="AD" clId="Web-{AD1647F3-4A67-1A92-5BED-5C96A4AE7DD4}" dt="2024-10-09T22:14:30.957" v="3" actId="1076"/>
      <pc:docMkLst>
        <pc:docMk/>
      </pc:docMkLst>
      <pc:sldChg chg="modSp">
        <pc:chgData name="McRee, Rebecca" userId="S::mcree_r@cde.state.co.us::3a10fa13-9d60-4c0b-b361-471945732c34" providerId="AD" clId="Web-{AD1647F3-4A67-1A92-5BED-5C96A4AE7DD4}" dt="2024-10-09T22:14:30.957" v="3" actId="1076"/>
        <pc:sldMkLst>
          <pc:docMk/>
          <pc:sldMk cId="3863354747" sldId="5544"/>
        </pc:sldMkLst>
      </pc:sldChg>
    </pc:docChg>
  </pc:docChgLst>
  <pc:docChgLst>
    <pc:chgData name="Rhodes, Tara" userId="S::rhodes_t@cde.state.co.us::566307b0-1e17-4826-87e1-0feb85a922f2" providerId="AD" clId="Web-{A31167FC-3CA6-FBA4-7A27-29D64A5FD486}"/>
    <pc:docChg chg="addSld delSld modSld">
      <pc:chgData name="Rhodes, Tara" userId="S::rhodes_t@cde.state.co.us::566307b0-1e17-4826-87e1-0feb85a922f2" providerId="AD" clId="Web-{A31167FC-3CA6-FBA4-7A27-29D64A5FD486}" dt="2024-05-23T12:27:29.218" v="2160" actId="20577"/>
      <pc:docMkLst>
        <pc:docMk/>
      </pc:docMkLst>
      <pc:sldChg chg="modSp">
        <pc:chgData name="Rhodes, Tara" userId="S::rhodes_t@cde.state.co.us::566307b0-1e17-4826-87e1-0feb85a922f2" providerId="AD" clId="Web-{A31167FC-3CA6-FBA4-7A27-29D64A5FD486}" dt="2024-05-23T12:10:23.278" v="1389" actId="20577"/>
        <pc:sldMkLst>
          <pc:docMk/>
          <pc:sldMk cId="68699369" sldId="5309"/>
        </pc:sldMkLst>
      </pc:sldChg>
      <pc:sldChg chg="modSp">
        <pc:chgData name="Rhodes, Tara" userId="S::rhodes_t@cde.state.co.us::566307b0-1e17-4826-87e1-0feb85a922f2" providerId="AD" clId="Web-{A31167FC-3CA6-FBA4-7A27-29D64A5FD486}" dt="2024-05-23T12:12:36.079" v="1393" actId="20577"/>
        <pc:sldMkLst>
          <pc:docMk/>
          <pc:sldMk cId="3396060537" sldId="5314"/>
        </pc:sldMkLst>
      </pc:sldChg>
      <pc:sldChg chg="modSp">
        <pc:chgData name="Rhodes, Tara" userId="S::rhodes_t@cde.state.co.us::566307b0-1e17-4826-87e1-0feb85a922f2" providerId="AD" clId="Web-{A31167FC-3CA6-FBA4-7A27-29D64A5FD486}" dt="2024-05-23T11:46:14.543" v="187" actId="20577"/>
        <pc:sldMkLst>
          <pc:docMk/>
          <pc:sldMk cId="49926316" sldId="5349"/>
        </pc:sldMkLst>
      </pc:sldChg>
      <pc:sldChg chg="modSp">
        <pc:chgData name="Rhodes, Tara" userId="S::rhodes_t@cde.state.co.us::566307b0-1e17-4826-87e1-0feb85a922f2" providerId="AD" clId="Web-{A31167FC-3CA6-FBA4-7A27-29D64A5FD486}" dt="2024-05-23T11:35:00.411" v="4"/>
        <pc:sldMkLst>
          <pc:docMk/>
          <pc:sldMk cId="1006133002" sldId="5449"/>
        </pc:sldMkLst>
      </pc:sldChg>
      <pc:sldChg chg="addSp modSp">
        <pc:chgData name="Rhodes, Tara" userId="S::rhodes_t@cde.state.co.us::566307b0-1e17-4826-87e1-0feb85a922f2" providerId="AD" clId="Web-{A31167FC-3CA6-FBA4-7A27-29D64A5FD486}" dt="2024-05-23T11:52:09.852" v="307" actId="20577"/>
        <pc:sldMkLst>
          <pc:docMk/>
          <pc:sldMk cId="1167242946" sldId="5450"/>
        </pc:sldMkLst>
      </pc:sldChg>
      <pc:sldChg chg="modSp">
        <pc:chgData name="Rhodes, Tara" userId="S::rhodes_t@cde.state.co.us::566307b0-1e17-4826-87e1-0feb85a922f2" providerId="AD" clId="Web-{A31167FC-3CA6-FBA4-7A27-29D64A5FD486}" dt="2024-05-23T11:46:35.684" v="195" actId="20577"/>
        <pc:sldMkLst>
          <pc:docMk/>
          <pc:sldMk cId="2632896885" sldId="5451"/>
        </pc:sldMkLst>
      </pc:sldChg>
      <pc:sldChg chg="modSp new">
        <pc:chgData name="Rhodes, Tara" userId="S::rhodes_t@cde.state.co.us::566307b0-1e17-4826-87e1-0feb85a922f2" providerId="AD" clId="Web-{A31167FC-3CA6-FBA4-7A27-29D64A5FD486}" dt="2024-05-23T11:55:31.061" v="597" actId="20577"/>
        <pc:sldMkLst>
          <pc:docMk/>
          <pc:sldMk cId="1684451337" sldId="5458"/>
        </pc:sldMkLst>
      </pc:sldChg>
      <pc:sldChg chg="new del">
        <pc:chgData name="Rhodes, Tara" userId="S::rhodes_t@cde.state.co.us::566307b0-1e17-4826-87e1-0feb85a922f2" providerId="AD" clId="Web-{A31167FC-3CA6-FBA4-7A27-29D64A5FD486}" dt="2024-05-23T11:56:09" v="600"/>
        <pc:sldMkLst>
          <pc:docMk/>
          <pc:sldMk cId="2402853399" sldId="5459"/>
        </pc:sldMkLst>
      </pc:sldChg>
      <pc:sldChg chg="modSp add replId">
        <pc:chgData name="Rhodes, Tara" userId="S::rhodes_t@cde.state.co.us::566307b0-1e17-4826-87e1-0feb85a922f2" providerId="AD" clId="Web-{A31167FC-3CA6-FBA4-7A27-29D64A5FD486}" dt="2024-05-23T12:04:35.751" v="1356" actId="14100"/>
        <pc:sldMkLst>
          <pc:docMk/>
          <pc:sldMk cId="1574131623" sldId="5460"/>
        </pc:sldMkLst>
      </pc:sldChg>
      <pc:sldChg chg="addSp delSp modSp new">
        <pc:chgData name="Rhodes, Tara" userId="S::rhodes_t@cde.state.co.us::566307b0-1e17-4826-87e1-0feb85a922f2" providerId="AD" clId="Web-{A31167FC-3CA6-FBA4-7A27-29D64A5FD486}" dt="2024-05-23T12:27:29.218" v="2160" actId="20577"/>
        <pc:sldMkLst>
          <pc:docMk/>
          <pc:sldMk cId="3795402163" sldId="5461"/>
        </pc:sldMkLst>
      </pc:sldChg>
    </pc:docChg>
  </pc:docChgLst>
  <pc:docChgLst>
    <pc:chgData name="Rhodes, Tara" userId="S::rhodes_t@cde.state.co.us::566307b0-1e17-4826-87e1-0feb85a922f2" providerId="AD" clId="Web-{FAEE1944-B567-B394-EDBF-1758B2AE8D3B}"/>
    <pc:docChg chg="modSld">
      <pc:chgData name="Rhodes, Tara" userId="S::rhodes_t@cde.state.co.us::566307b0-1e17-4826-87e1-0feb85a922f2" providerId="AD" clId="Web-{FAEE1944-B567-B394-EDBF-1758B2AE8D3B}" dt="2024-10-31T03:23:01.428" v="160" actId="20577"/>
      <pc:docMkLst>
        <pc:docMk/>
      </pc:docMkLst>
      <pc:sldChg chg="modSp">
        <pc:chgData name="Rhodes, Tara" userId="S::rhodes_t@cde.state.co.us::566307b0-1e17-4826-87e1-0feb85a922f2" providerId="AD" clId="Web-{FAEE1944-B567-B394-EDBF-1758B2AE8D3B}" dt="2024-10-31T03:23:01.428" v="160" actId="20577"/>
        <pc:sldMkLst>
          <pc:docMk/>
          <pc:sldMk cId="987153537" sldId="5643"/>
        </pc:sldMkLst>
        <pc:spChg chg="mod">
          <ac:chgData name="Rhodes, Tara" userId="S::rhodes_t@cde.state.co.us::566307b0-1e17-4826-87e1-0feb85a922f2" providerId="AD" clId="Web-{FAEE1944-B567-B394-EDBF-1758B2AE8D3B}" dt="2024-10-31T03:22:02.927" v="78" actId="20577"/>
          <ac:spMkLst>
            <pc:docMk/>
            <pc:sldMk cId="987153537" sldId="5643"/>
            <ac:spMk id="2" creationId="{6AC1C690-530C-30B4-628F-464BA0E3BDA6}"/>
          </ac:spMkLst>
        </pc:spChg>
        <pc:spChg chg="mod">
          <ac:chgData name="Rhodes, Tara" userId="S::rhodes_t@cde.state.co.us::566307b0-1e17-4826-87e1-0feb85a922f2" providerId="AD" clId="Web-{FAEE1944-B567-B394-EDBF-1758B2AE8D3B}" dt="2024-10-31T03:23:01.428" v="160" actId="20577"/>
          <ac:spMkLst>
            <pc:docMk/>
            <pc:sldMk cId="987153537" sldId="5643"/>
            <ac:spMk id="3" creationId="{1E42A620-853D-8835-FCF7-09589B0661FA}"/>
          </ac:spMkLst>
        </pc:spChg>
      </pc:sldChg>
      <pc:sldChg chg="modSp">
        <pc:chgData name="Rhodes, Tara" userId="S::rhodes_t@cde.state.co.us::566307b0-1e17-4826-87e1-0feb85a922f2" providerId="AD" clId="Web-{FAEE1944-B567-B394-EDBF-1758B2AE8D3B}" dt="2024-10-31T03:18:36.157" v="44" actId="20577"/>
        <pc:sldMkLst>
          <pc:docMk/>
          <pc:sldMk cId="792695782" sldId="5665"/>
        </pc:sldMkLst>
        <pc:spChg chg="mod">
          <ac:chgData name="Rhodes, Tara" userId="S::rhodes_t@cde.state.co.us::566307b0-1e17-4826-87e1-0feb85a922f2" providerId="AD" clId="Web-{FAEE1944-B567-B394-EDBF-1758B2AE8D3B}" dt="2024-10-31T03:18:36.157" v="44" actId="20577"/>
          <ac:spMkLst>
            <pc:docMk/>
            <pc:sldMk cId="792695782" sldId="5665"/>
            <ac:spMk id="3" creationId="{5ED20074-197D-50B4-2965-01F6C4267FEE}"/>
          </ac:spMkLst>
        </pc:spChg>
      </pc:sldChg>
      <pc:sldChg chg="addSp delSp modSp">
        <pc:chgData name="Rhodes, Tara" userId="S::rhodes_t@cde.state.co.us::566307b0-1e17-4826-87e1-0feb85a922f2" providerId="AD" clId="Web-{FAEE1944-B567-B394-EDBF-1758B2AE8D3B}" dt="2024-10-31T03:20:15.315" v="51" actId="1076"/>
        <pc:sldMkLst>
          <pc:docMk/>
          <pc:sldMk cId="35700584" sldId="5676"/>
        </pc:sldMkLst>
      </pc:sldChg>
      <pc:sldChg chg="addSp delSp modSp">
        <pc:chgData name="Rhodes, Tara" userId="S::rhodes_t@cde.state.co.us::566307b0-1e17-4826-87e1-0feb85a922f2" providerId="AD" clId="Web-{FAEE1944-B567-B394-EDBF-1758B2AE8D3B}" dt="2024-10-31T03:17:48.438" v="12"/>
        <pc:sldMkLst>
          <pc:docMk/>
          <pc:sldMk cId="3114952086" sldId="5682"/>
        </pc:sldMkLst>
      </pc:sldChg>
    </pc:docChg>
  </pc:docChgLst>
  <pc:docChgLst>
    <pc:chgData name="Rhodes, Tara" userId="S::rhodes_t@cde.state.co.us::566307b0-1e17-4826-87e1-0feb85a922f2" providerId="AD" clId="Web-{13679AA8-DF89-5340-8587-DEAACE81216A}"/>
    <pc:docChg chg="addSld modSld">
      <pc:chgData name="Rhodes, Tara" userId="S::rhodes_t@cde.state.co.us::566307b0-1e17-4826-87e1-0feb85a922f2" providerId="AD" clId="Web-{13679AA8-DF89-5340-8587-DEAACE81216A}" dt="2024-08-22T05:10:17.709" v="438" actId="20577"/>
      <pc:docMkLst>
        <pc:docMk/>
      </pc:docMkLst>
      <pc:sldChg chg="modSp">
        <pc:chgData name="Rhodes, Tara" userId="S::rhodes_t@cde.state.co.us::566307b0-1e17-4826-87e1-0feb85a922f2" providerId="AD" clId="Web-{13679AA8-DF89-5340-8587-DEAACE81216A}" dt="2024-08-22T04:41:01.621" v="7" actId="20577"/>
        <pc:sldMkLst>
          <pc:docMk/>
          <pc:sldMk cId="1153930597" sldId="5504"/>
        </pc:sldMkLst>
      </pc:sldChg>
      <pc:sldChg chg="modSp modNotes">
        <pc:chgData name="Rhodes, Tara" userId="S::rhodes_t@cde.state.co.us::566307b0-1e17-4826-87e1-0feb85a922f2" providerId="AD" clId="Web-{13679AA8-DF89-5340-8587-DEAACE81216A}" dt="2024-08-22T05:10:17.709" v="438" actId="20577"/>
        <pc:sldMkLst>
          <pc:docMk/>
          <pc:sldMk cId="2423109446" sldId="5516"/>
        </pc:sldMkLst>
      </pc:sldChg>
      <pc:sldChg chg="addSp delSp modSp">
        <pc:chgData name="Rhodes, Tara" userId="S::rhodes_t@cde.state.co.us::566307b0-1e17-4826-87e1-0feb85a922f2" providerId="AD" clId="Web-{13679AA8-DF89-5340-8587-DEAACE81216A}" dt="2024-08-22T04:42:37.281" v="24"/>
        <pc:sldMkLst>
          <pc:docMk/>
          <pc:sldMk cId="3919774085" sldId="5545"/>
        </pc:sldMkLst>
      </pc:sldChg>
      <pc:sldChg chg="addSp delSp modSp">
        <pc:chgData name="Rhodes, Tara" userId="S::rhodes_t@cde.state.co.us::566307b0-1e17-4826-87e1-0feb85a922f2" providerId="AD" clId="Web-{13679AA8-DF89-5340-8587-DEAACE81216A}" dt="2024-08-22T04:59:16.343" v="212" actId="20577"/>
        <pc:sldMkLst>
          <pc:docMk/>
          <pc:sldMk cId="3613590764" sldId="5555"/>
        </pc:sldMkLst>
      </pc:sldChg>
      <pc:sldChg chg="addSp delSp modSp add replId">
        <pc:chgData name="Rhodes, Tara" userId="S::rhodes_t@cde.state.co.us::566307b0-1e17-4826-87e1-0feb85a922f2" providerId="AD" clId="Web-{13679AA8-DF89-5340-8587-DEAACE81216A}" dt="2024-08-22T04:59:12.546" v="209" actId="20577"/>
        <pc:sldMkLst>
          <pc:docMk/>
          <pc:sldMk cId="3463355162" sldId="5561"/>
        </pc:sldMkLst>
      </pc:sldChg>
      <pc:sldChg chg="addSp delSp modSp add replId">
        <pc:chgData name="Rhodes, Tara" userId="S::rhodes_t@cde.state.co.us::566307b0-1e17-4826-87e1-0feb85a922f2" providerId="AD" clId="Web-{13679AA8-DF89-5340-8587-DEAACE81216A}" dt="2024-08-22T05:01:03.472" v="289" actId="20577"/>
        <pc:sldMkLst>
          <pc:docMk/>
          <pc:sldMk cId="1320593860" sldId="5562"/>
        </pc:sldMkLst>
      </pc:sldChg>
    </pc:docChg>
  </pc:docChgLst>
  <pc:docChgLst>
    <pc:chgData name="McRee, Rebecca" userId="S::mcree_r@cde.state.co.us::3a10fa13-9d60-4c0b-b361-471945732c34" providerId="AD" clId="Web-{A2DFCB48-378D-3F1B-2512-814B11B60D16}"/>
    <pc:docChg chg="delSld">
      <pc:chgData name="McRee, Rebecca" userId="S::mcree_r@cde.state.co.us::3a10fa13-9d60-4c0b-b361-471945732c34" providerId="AD" clId="Web-{A2DFCB48-378D-3F1B-2512-814B11B60D16}" dt="2024-10-17T02:03:39.480" v="0"/>
      <pc:docMkLst>
        <pc:docMk/>
      </pc:docMkLst>
      <pc:sldChg chg="del">
        <pc:chgData name="McRee, Rebecca" userId="S::mcree_r@cde.state.co.us::3a10fa13-9d60-4c0b-b361-471945732c34" providerId="AD" clId="Web-{A2DFCB48-378D-3F1B-2512-814B11B60D16}" dt="2024-10-17T02:03:39.480" v="0"/>
        <pc:sldMkLst>
          <pc:docMk/>
          <pc:sldMk cId="3863354747" sldId="5544"/>
        </pc:sldMkLst>
      </pc:sldChg>
    </pc:docChg>
  </pc:docChgLst>
  <pc:docChgLst>
    <pc:chgData name="Rhodes, Tara" userId="S::rhodes_t@cde.state.co.us::566307b0-1e17-4826-87e1-0feb85a922f2" providerId="AD" clId="Web-{14BF1E86-80C9-973F-1506-83AB0CC40E07}"/>
    <pc:docChg chg="addSld modSld sldOrd">
      <pc:chgData name="Rhodes, Tara" userId="S::rhodes_t@cde.state.co.us::566307b0-1e17-4826-87e1-0feb85a922f2" providerId="AD" clId="Web-{14BF1E86-80C9-973F-1506-83AB0CC40E07}" dt="2024-10-24T03:41:01.107" v="273"/>
      <pc:docMkLst>
        <pc:docMk/>
      </pc:docMkLst>
      <pc:sldChg chg="modSp">
        <pc:chgData name="Rhodes, Tara" userId="S::rhodes_t@cde.state.co.us::566307b0-1e17-4826-87e1-0feb85a922f2" providerId="AD" clId="Web-{14BF1E86-80C9-973F-1506-83AB0CC40E07}" dt="2024-10-24T03:27:31.047" v="21" actId="20577"/>
        <pc:sldMkLst>
          <pc:docMk/>
          <pc:sldMk cId="792695782" sldId="5665"/>
        </pc:sldMkLst>
        <pc:spChg chg="mod">
          <ac:chgData name="Rhodes, Tara" userId="S::rhodes_t@cde.state.co.us::566307b0-1e17-4826-87e1-0feb85a922f2" providerId="AD" clId="Web-{14BF1E86-80C9-973F-1506-83AB0CC40E07}" dt="2024-10-24T03:27:31.047" v="21" actId="20577"/>
          <ac:spMkLst>
            <pc:docMk/>
            <pc:sldMk cId="792695782" sldId="5665"/>
            <ac:spMk id="3" creationId="{5ED20074-197D-50B4-2965-01F6C4267FEE}"/>
          </ac:spMkLst>
        </pc:spChg>
      </pc:sldChg>
      <pc:sldChg chg="ord">
        <pc:chgData name="Rhodes, Tara" userId="S::rhodes_t@cde.state.co.us::566307b0-1e17-4826-87e1-0feb85a922f2" providerId="AD" clId="Web-{14BF1E86-80C9-973F-1506-83AB0CC40E07}" dt="2024-10-24T03:36:32.681" v="142"/>
        <pc:sldMkLst>
          <pc:docMk/>
          <pc:sldMk cId="832613614" sldId="5675"/>
        </pc:sldMkLst>
      </pc:sldChg>
      <pc:sldChg chg="addSp modSp">
        <pc:chgData name="Rhodes, Tara" userId="S::rhodes_t@cde.state.co.us::566307b0-1e17-4826-87e1-0feb85a922f2" providerId="AD" clId="Web-{14BF1E86-80C9-973F-1506-83AB0CC40E07}" dt="2024-10-24T03:41:01.107" v="273"/>
        <pc:sldMkLst>
          <pc:docMk/>
          <pc:sldMk cId="3169505822" sldId="5677"/>
        </pc:sldMkLst>
      </pc:sldChg>
      <pc:sldChg chg="addSp delSp modSp new">
        <pc:chgData name="Rhodes, Tara" userId="S::rhodes_t@cde.state.co.us::566307b0-1e17-4826-87e1-0feb85a922f2" providerId="AD" clId="Web-{14BF1E86-80C9-973F-1506-83AB0CC40E07}" dt="2024-10-24T03:40:40.544" v="271"/>
        <pc:sldMkLst>
          <pc:docMk/>
          <pc:sldMk cId="3114952086" sldId="5682"/>
        </pc:sldMkLst>
        <pc:spChg chg="mod">
          <ac:chgData name="Rhodes, Tara" userId="S::rhodes_t@cde.state.co.us::566307b0-1e17-4826-87e1-0feb85a922f2" providerId="AD" clId="Web-{14BF1E86-80C9-973F-1506-83AB0CC40E07}" dt="2024-10-24T03:28:04.001" v="36" actId="20577"/>
          <ac:spMkLst>
            <pc:docMk/>
            <pc:sldMk cId="3114952086" sldId="5682"/>
            <ac:spMk id="2" creationId="{75FDD011-BE89-F857-E90D-72F9344D21C2}"/>
          </ac:spMkLst>
        </pc:spChg>
        <pc:spChg chg="mod">
          <ac:chgData name="Rhodes, Tara" userId="S::rhodes_t@cde.state.co.us::566307b0-1e17-4826-87e1-0feb85a922f2" providerId="AD" clId="Web-{14BF1E86-80C9-973F-1506-83AB0CC40E07}" dt="2024-10-24T03:34:38.320" v="138" actId="20577"/>
          <ac:spMkLst>
            <pc:docMk/>
            <pc:sldMk cId="3114952086" sldId="5682"/>
            <ac:spMk id="6" creationId="{08F701CC-4B4E-EEED-47AA-5B828F50A2EE}"/>
          </ac:spMkLst>
        </pc:spChg>
        <pc:spChg chg="add">
          <ac:chgData name="Rhodes, Tara" userId="S::rhodes_t@cde.state.co.us::566307b0-1e17-4826-87e1-0feb85a922f2" providerId="AD" clId="Web-{14BF1E86-80C9-973F-1506-83AB0CC40E07}" dt="2024-10-24T03:34:31.116" v="128"/>
          <ac:spMkLst>
            <pc:docMk/>
            <pc:sldMk cId="3114952086" sldId="5682"/>
            <ac:spMk id="11" creationId="{0EEF28A5-AC4F-5FB3-358D-1DADAE99B142}"/>
          </ac:spMkLst>
        </pc:spChg>
      </pc:sldChg>
    </pc:docChg>
  </pc:docChgLst>
  <pc:docChgLst>
    <pc:chgData name="Heitman, Lindsey" userId="a9773a47-99d2-4599-9377-6d37e9ec0bd3" providerId="ADAL" clId="{F321491C-8544-407D-B047-51C65D4C8BA6}"/>
    <pc:docChg chg="custSel addSld delSld modSld">
      <pc:chgData name="Heitman, Lindsey" userId="a9773a47-99d2-4599-9377-6d37e9ec0bd3" providerId="ADAL" clId="{F321491C-8544-407D-B047-51C65D4C8BA6}" dt="2024-12-11T21:31:11.734" v="91" actId="13244"/>
      <pc:docMkLst>
        <pc:docMk/>
      </pc:docMkLst>
      <pc:sldChg chg="modSp mod">
        <pc:chgData name="Heitman, Lindsey" userId="a9773a47-99d2-4599-9377-6d37e9ec0bd3" providerId="ADAL" clId="{F321491C-8544-407D-B047-51C65D4C8BA6}" dt="2024-12-11T16:15:37.050" v="78" actId="20577"/>
        <pc:sldMkLst>
          <pc:docMk/>
          <pc:sldMk cId="1037917088" sldId="5098"/>
        </pc:sldMkLst>
        <pc:graphicFrameChg chg="modGraphic">
          <ac:chgData name="Heitman, Lindsey" userId="a9773a47-99d2-4599-9377-6d37e9ec0bd3" providerId="ADAL" clId="{F321491C-8544-407D-B047-51C65D4C8BA6}" dt="2024-12-11T16:15:37.050" v="78" actId="20577"/>
          <ac:graphicFrameMkLst>
            <pc:docMk/>
            <pc:sldMk cId="1037917088" sldId="5098"/>
            <ac:graphicFrameMk id="5" creationId="{5E4612F7-68C6-57CA-E918-38EF641F73CF}"/>
          </ac:graphicFrameMkLst>
        </pc:graphicFrameChg>
      </pc:sldChg>
      <pc:sldChg chg="add del">
        <pc:chgData name="Heitman, Lindsey" userId="a9773a47-99d2-4599-9377-6d37e9ec0bd3" providerId="ADAL" clId="{F321491C-8544-407D-B047-51C65D4C8BA6}" dt="2024-12-11T21:29:56.688" v="84" actId="2696"/>
        <pc:sldMkLst>
          <pc:docMk/>
          <pc:sldMk cId="1945729696" sldId="5609"/>
        </pc:sldMkLst>
      </pc:sldChg>
      <pc:sldChg chg="modSp add mod">
        <pc:chgData name="Heitman, Lindsey" userId="a9773a47-99d2-4599-9377-6d37e9ec0bd3" providerId="ADAL" clId="{F321491C-8544-407D-B047-51C65D4C8BA6}" dt="2024-12-11T21:29:53.205" v="83" actId="27636"/>
        <pc:sldMkLst>
          <pc:docMk/>
          <pc:sldMk cId="1529755073" sldId="5611"/>
        </pc:sldMkLst>
        <pc:spChg chg="mod">
          <ac:chgData name="Heitman, Lindsey" userId="a9773a47-99d2-4599-9377-6d37e9ec0bd3" providerId="ADAL" clId="{F321491C-8544-407D-B047-51C65D4C8BA6}" dt="2024-12-11T21:29:53.205" v="83" actId="27636"/>
          <ac:spMkLst>
            <pc:docMk/>
            <pc:sldMk cId="1529755073" sldId="5611"/>
            <ac:spMk id="3" creationId="{00000000-0000-0000-0000-000000000000}"/>
          </ac:spMkLst>
        </pc:spChg>
      </pc:sldChg>
      <pc:sldChg chg="add">
        <pc:chgData name="Heitman, Lindsey" userId="a9773a47-99d2-4599-9377-6d37e9ec0bd3" providerId="ADAL" clId="{F321491C-8544-407D-B047-51C65D4C8BA6}" dt="2024-12-11T21:22:30.625" v="79"/>
        <pc:sldMkLst>
          <pc:docMk/>
          <pc:sldMk cId="2878770330" sldId="5612"/>
        </pc:sldMkLst>
      </pc:sldChg>
      <pc:sldChg chg="add">
        <pc:chgData name="Heitman, Lindsey" userId="a9773a47-99d2-4599-9377-6d37e9ec0bd3" providerId="ADAL" clId="{F321491C-8544-407D-B047-51C65D4C8BA6}" dt="2024-12-11T21:24:09.566" v="81"/>
        <pc:sldMkLst>
          <pc:docMk/>
          <pc:sldMk cId="783971613" sldId="5619"/>
        </pc:sldMkLst>
      </pc:sldChg>
      <pc:sldChg chg="add">
        <pc:chgData name="Heitman, Lindsey" userId="a9773a47-99d2-4599-9377-6d37e9ec0bd3" providerId="ADAL" clId="{F321491C-8544-407D-B047-51C65D4C8BA6}" dt="2024-12-11T21:23:40.703" v="80"/>
        <pc:sldMkLst>
          <pc:docMk/>
          <pc:sldMk cId="3494396476" sldId="5697"/>
        </pc:sldMkLst>
      </pc:sldChg>
      <pc:sldChg chg="modSp add mod">
        <pc:chgData name="Heitman, Lindsey" userId="a9773a47-99d2-4599-9377-6d37e9ec0bd3" providerId="ADAL" clId="{F321491C-8544-407D-B047-51C65D4C8BA6}" dt="2024-12-11T21:31:11.734" v="91" actId="13244"/>
        <pc:sldMkLst>
          <pc:docMk/>
          <pc:sldMk cId="3924515015" sldId="5731"/>
        </pc:sldMkLst>
        <pc:spChg chg="mod">
          <ac:chgData name="Heitman, Lindsey" userId="a9773a47-99d2-4599-9377-6d37e9ec0bd3" providerId="ADAL" clId="{F321491C-8544-407D-B047-51C65D4C8BA6}" dt="2024-12-11T21:31:09.625" v="90" actId="13244"/>
          <ac:spMkLst>
            <pc:docMk/>
            <pc:sldMk cId="3924515015" sldId="5731"/>
            <ac:spMk id="3" creationId="{446DBEFD-03C3-87BC-2268-9694E41BA5A6}"/>
          </ac:spMkLst>
        </pc:spChg>
        <pc:spChg chg="mod">
          <ac:chgData name="Heitman, Lindsey" userId="a9773a47-99d2-4599-9377-6d37e9ec0bd3" providerId="ADAL" clId="{F321491C-8544-407D-B047-51C65D4C8BA6}" dt="2024-12-11T21:31:11.734" v="91" actId="13244"/>
          <ac:spMkLst>
            <pc:docMk/>
            <pc:sldMk cId="3924515015" sldId="5731"/>
            <ac:spMk id="4" creationId="{D7D0F168-31A9-A800-2424-A779334052A9}"/>
          </ac:spMkLst>
        </pc:spChg>
        <pc:spChg chg="mod">
          <ac:chgData name="Heitman, Lindsey" userId="a9773a47-99d2-4599-9377-6d37e9ec0bd3" providerId="ADAL" clId="{F321491C-8544-407D-B047-51C65D4C8BA6}" dt="2024-12-11T21:30:59.325" v="87" actId="13244"/>
          <ac:spMkLst>
            <pc:docMk/>
            <pc:sldMk cId="3924515015" sldId="5731"/>
            <ac:spMk id="7" creationId="{3FC035F9-A7BD-2587-DDF1-B34DFD5023C2}"/>
          </ac:spMkLst>
        </pc:spChg>
        <pc:spChg chg="mod">
          <ac:chgData name="Heitman, Lindsey" userId="a9773a47-99d2-4599-9377-6d37e9ec0bd3" providerId="ADAL" clId="{F321491C-8544-407D-B047-51C65D4C8BA6}" dt="2024-12-11T21:31:06.348" v="89" actId="13244"/>
          <ac:spMkLst>
            <pc:docMk/>
            <pc:sldMk cId="3924515015" sldId="5731"/>
            <ac:spMk id="8" creationId="{BD9A224C-4556-AD7E-CBA9-BAEDDDEB57D0}"/>
          </ac:spMkLst>
        </pc:spChg>
      </pc:sldChg>
    </pc:docChg>
  </pc:docChgLst>
  <pc:docChgLst>
    <pc:chgData name="Ward, Reagan" userId="27291eb4-8241-4961-9e69-8c66e34cc5b0" providerId="ADAL" clId="{CE38EDD6-E0D8-45EF-9508-38E9F97A3C01}"/>
    <pc:docChg chg="custSel delSld modSld">
      <pc:chgData name="Ward, Reagan" userId="27291eb4-8241-4961-9e69-8c66e34cc5b0" providerId="ADAL" clId="{CE38EDD6-E0D8-45EF-9508-38E9F97A3C01}" dt="2024-05-22T15:38:03.642" v="41" actId="47"/>
      <pc:docMkLst>
        <pc:docMk/>
      </pc:docMkLst>
      <pc:sldChg chg="del">
        <pc:chgData name="Ward, Reagan" userId="27291eb4-8241-4961-9e69-8c66e34cc5b0" providerId="ADAL" clId="{CE38EDD6-E0D8-45EF-9508-38E9F97A3C01}" dt="2024-05-22T15:38:03.642" v="41" actId="47"/>
        <pc:sldMkLst>
          <pc:docMk/>
          <pc:sldMk cId="3761945381" sldId="5401"/>
        </pc:sldMkLst>
      </pc:sldChg>
      <pc:sldChg chg="modSp mod">
        <pc:chgData name="Ward, Reagan" userId="27291eb4-8241-4961-9e69-8c66e34cc5b0" providerId="ADAL" clId="{CE38EDD6-E0D8-45EF-9508-38E9F97A3C01}" dt="2024-05-22T14:59:37.192" v="40" actId="6549"/>
        <pc:sldMkLst>
          <pc:docMk/>
          <pc:sldMk cId="26054774" sldId="5413"/>
        </pc:sldMkLst>
      </pc:sldChg>
    </pc:docChg>
  </pc:docChgLst>
  <pc:docChgLst>
    <pc:chgData name="Rhodes, Tara" userId="S::rhodes_t@cde.state.co.us::566307b0-1e17-4826-87e1-0feb85a922f2" providerId="AD" clId="Web-{D330D1BA-640B-F240-0EF9-BE5D8A9FDF81}"/>
    <pc:docChg chg="modSld">
      <pc:chgData name="Rhodes, Tara" userId="S::rhodes_t@cde.state.co.us::566307b0-1e17-4826-87e1-0feb85a922f2" providerId="AD" clId="Web-{D330D1BA-640B-F240-0EF9-BE5D8A9FDF81}" dt="2024-08-01T12:32:43.780" v="83" actId="20577"/>
      <pc:docMkLst>
        <pc:docMk/>
      </pc:docMkLst>
      <pc:sldChg chg="modSp">
        <pc:chgData name="Rhodes, Tara" userId="S::rhodes_t@cde.state.co.us::566307b0-1e17-4826-87e1-0feb85a922f2" providerId="AD" clId="Web-{D330D1BA-640B-F240-0EF9-BE5D8A9FDF81}" dt="2024-08-01T12:31:24.153" v="79" actId="20577"/>
        <pc:sldMkLst>
          <pc:docMk/>
          <pc:sldMk cId="1153930597" sldId="5504"/>
        </pc:sldMkLst>
      </pc:sldChg>
      <pc:sldChg chg="modSp">
        <pc:chgData name="Rhodes, Tara" userId="S::rhodes_t@cde.state.co.us::566307b0-1e17-4826-87e1-0feb85a922f2" providerId="AD" clId="Web-{D330D1BA-640B-F240-0EF9-BE5D8A9FDF81}" dt="2024-08-01T12:32:43.780" v="83" actId="20577"/>
        <pc:sldMkLst>
          <pc:docMk/>
          <pc:sldMk cId="2423109446" sldId="5516"/>
        </pc:sldMkLst>
      </pc:sldChg>
    </pc:docChg>
  </pc:docChgLst>
  <pc:docChgLst>
    <pc:chgData name="Rhodes, Tara" userId="S::rhodes_t@cde.state.co.us::566307b0-1e17-4826-87e1-0feb85a922f2" providerId="AD" clId="Web-{BB8D2FE4-59A1-FCFE-FB96-5DBB5ABD5E59}"/>
    <pc:docChg chg="addSld modSld sldOrd">
      <pc:chgData name="Rhodes, Tara" userId="S::rhodes_t@cde.state.co.us::566307b0-1e17-4826-87e1-0feb85a922f2" providerId="AD" clId="Web-{BB8D2FE4-59A1-FCFE-FB96-5DBB5ABD5E59}" dt="2024-08-08T12:54:12.133" v="1088" actId="20577"/>
      <pc:docMkLst>
        <pc:docMk/>
      </pc:docMkLst>
      <pc:sldChg chg="modSp">
        <pc:chgData name="Rhodes, Tara" userId="S::rhodes_t@cde.state.co.us::566307b0-1e17-4826-87e1-0feb85a922f2" providerId="AD" clId="Web-{BB8D2FE4-59A1-FCFE-FB96-5DBB5ABD5E59}" dt="2024-08-08T12:09:16.824" v="84" actId="20577"/>
        <pc:sldMkLst>
          <pc:docMk/>
          <pc:sldMk cId="1153930597" sldId="5504"/>
        </pc:sldMkLst>
      </pc:sldChg>
      <pc:sldChg chg="addSp delSp modSp">
        <pc:chgData name="Rhodes, Tara" userId="S::rhodes_t@cde.state.co.us::566307b0-1e17-4826-87e1-0feb85a922f2" providerId="AD" clId="Web-{BB8D2FE4-59A1-FCFE-FB96-5DBB5ABD5E59}" dt="2024-08-08T12:29:17.892" v="254" actId="20577"/>
        <pc:sldMkLst>
          <pc:docMk/>
          <pc:sldMk cId="2394703095" sldId="5507"/>
        </pc:sldMkLst>
      </pc:sldChg>
      <pc:sldChg chg="addSp modSp add replId">
        <pc:chgData name="Rhodes, Tara" userId="S::rhodes_t@cde.state.co.us::566307b0-1e17-4826-87e1-0feb85a922f2" providerId="AD" clId="Web-{BB8D2FE4-59A1-FCFE-FB96-5DBB5ABD5E59}" dt="2024-08-08T12:39:43.057" v="745"/>
        <pc:sldMkLst>
          <pc:docMk/>
          <pc:sldMk cId="3919774085" sldId="5545"/>
        </pc:sldMkLst>
      </pc:sldChg>
      <pc:sldChg chg="addSp delSp modSp new">
        <pc:chgData name="Rhodes, Tara" userId="S::rhodes_t@cde.state.co.us::566307b0-1e17-4826-87e1-0feb85a922f2" providerId="AD" clId="Web-{BB8D2FE4-59A1-FCFE-FB96-5DBB5ABD5E59}" dt="2024-08-08T12:54:12.133" v="1088" actId="20577"/>
        <pc:sldMkLst>
          <pc:docMk/>
          <pc:sldMk cId="3696308903" sldId="5546"/>
        </pc:sldMkLst>
      </pc:sldChg>
      <pc:sldChg chg="modSp new ord">
        <pc:chgData name="Rhodes, Tara" userId="S::rhodes_t@cde.state.co.us::566307b0-1e17-4826-87e1-0feb85a922f2" providerId="AD" clId="Web-{BB8D2FE4-59A1-FCFE-FB96-5DBB5ABD5E59}" dt="2024-08-08T12:53:19.522" v="1077" actId="20577"/>
        <pc:sldMkLst>
          <pc:docMk/>
          <pc:sldMk cId="3757558483" sldId="5547"/>
        </pc:sldMkLst>
      </pc:sldChg>
    </pc:docChg>
  </pc:docChgLst>
  <pc:docChgLst>
    <pc:chgData name="Tribbett, Jessica" userId="S::tribbett_jessica@cde.state.co.us::b8af59d7-a86d-4166-a022-d856dc24c475" providerId="AD" clId="Web-{D0BB5FE9-A5BD-8EC3-1D03-451703606DD6}"/>
    <pc:docChg chg="addSld modSld sldOrd">
      <pc:chgData name="Tribbett, Jessica" userId="S::tribbett_jessica@cde.state.co.us::b8af59d7-a86d-4166-a022-d856dc24c475" providerId="AD" clId="Web-{D0BB5FE9-A5BD-8EC3-1D03-451703606DD6}" dt="2024-06-05T21:00:09.968" v="365" actId="1076"/>
      <pc:docMkLst>
        <pc:docMk/>
      </pc:docMkLst>
      <pc:sldChg chg="modSp add ord replId">
        <pc:chgData name="Tribbett, Jessica" userId="S::tribbett_jessica@cde.state.co.us::b8af59d7-a86d-4166-a022-d856dc24c475" providerId="AD" clId="Web-{D0BB5FE9-A5BD-8EC3-1D03-451703606DD6}" dt="2024-06-05T20:44:04.638" v="20" actId="20577"/>
        <pc:sldMkLst>
          <pc:docMk/>
          <pc:sldMk cId="2049247827" sldId="5474"/>
        </pc:sldMkLst>
      </pc:sldChg>
      <pc:sldChg chg="modSp add ord replId">
        <pc:chgData name="Tribbett, Jessica" userId="S::tribbett_jessica@cde.state.co.us::b8af59d7-a86d-4166-a022-d856dc24c475" providerId="AD" clId="Web-{D0BB5FE9-A5BD-8EC3-1D03-451703606DD6}" dt="2024-06-05T20:47:39.767" v="165" actId="20577"/>
        <pc:sldMkLst>
          <pc:docMk/>
          <pc:sldMk cId="3252275141" sldId="5475"/>
        </pc:sldMkLst>
      </pc:sldChg>
      <pc:sldChg chg="modSp add ord replId">
        <pc:chgData name="Tribbett, Jessica" userId="S::tribbett_jessica@cde.state.co.us::b8af59d7-a86d-4166-a022-d856dc24c475" providerId="AD" clId="Web-{D0BB5FE9-A5BD-8EC3-1D03-451703606DD6}" dt="2024-06-05T20:57:30.075" v="351" actId="20577"/>
        <pc:sldMkLst>
          <pc:docMk/>
          <pc:sldMk cId="553582281" sldId="5476"/>
        </pc:sldMkLst>
      </pc:sldChg>
      <pc:sldChg chg="modSp add replId">
        <pc:chgData name="Tribbett, Jessica" userId="S::tribbett_jessica@cde.state.co.us::b8af59d7-a86d-4166-a022-d856dc24c475" providerId="AD" clId="Web-{D0BB5FE9-A5BD-8EC3-1D03-451703606DD6}" dt="2024-06-05T20:46:41.250" v="112" actId="20577"/>
        <pc:sldMkLst>
          <pc:docMk/>
          <pc:sldMk cId="1626949317" sldId="5477"/>
        </pc:sldMkLst>
      </pc:sldChg>
      <pc:sldChg chg="addSp delSp modSp add ord replId">
        <pc:chgData name="Tribbett, Jessica" userId="S::tribbett_jessica@cde.state.co.us::b8af59d7-a86d-4166-a022-d856dc24c475" providerId="AD" clId="Web-{D0BB5FE9-A5BD-8EC3-1D03-451703606DD6}" dt="2024-06-05T20:59:52.890" v="364" actId="1076"/>
        <pc:sldMkLst>
          <pc:docMk/>
          <pc:sldMk cId="1261406126" sldId="5478"/>
        </pc:sldMkLst>
      </pc:sldChg>
      <pc:sldChg chg="addSp delSp modSp add ord replId">
        <pc:chgData name="Tribbett, Jessica" userId="S::tribbett_jessica@cde.state.co.us::b8af59d7-a86d-4166-a022-d856dc24c475" providerId="AD" clId="Web-{D0BB5FE9-A5BD-8EC3-1D03-451703606DD6}" dt="2024-06-05T21:00:09.968" v="365" actId="1076"/>
        <pc:sldMkLst>
          <pc:docMk/>
          <pc:sldMk cId="3254232048" sldId="5479"/>
        </pc:sldMkLst>
      </pc:sldChg>
      <pc:sldChg chg="addSp delSp modSp add replId">
        <pc:chgData name="Tribbett, Jessica" userId="S::tribbett_jessica@cde.state.co.us::b8af59d7-a86d-4166-a022-d856dc24c475" providerId="AD" clId="Web-{D0BB5FE9-A5BD-8EC3-1D03-451703606DD6}" dt="2024-06-05T20:59:29.499" v="361"/>
        <pc:sldMkLst>
          <pc:docMk/>
          <pc:sldMk cId="2499726713" sldId="5480"/>
        </pc:sldMkLst>
      </pc:sldChg>
    </pc:docChg>
  </pc:docChgLst>
  <pc:docChgLst>
    <pc:chgData name="Gudka, Dawna" userId="823cceae-331b-41d6-9a63-34ad6d1db55c" providerId="ADAL" clId="{92B710DF-6F6E-4BA3-8762-3952A1AB3402}"/>
    <pc:docChg chg="custSel addSld modSld sldOrd">
      <pc:chgData name="Gudka, Dawna" userId="823cceae-331b-41d6-9a63-34ad6d1db55c" providerId="ADAL" clId="{92B710DF-6F6E-4BA3-8762-3952A1AB3402}" dt="2024-09-26T04:45:17.186" v="1431" actId="13244"/>
      <pc:docMkLst>
        <pc:docMk/>
      </pc:docMkLst>
      <pc:sldChg chg="modSp mod">
        <pc:chgData name="Gudka, Dawna" userId="823cceae-331b-41d6-9a63-34ad6d1db55c" providerId="ADAL" clId="{92B710DF-6F6E-4BA3-8762-3952A1AB3402}" dt="2024-09-26T04:41:53.306" v="1251" actId="20577"/>
        <pc:sldMkLst>
          <pc:docMk/>
          <pc:sldMk cId="3253466667" sldId="5637"/>
        </pc:sldMkLst>
      </pc:sldChg>
      <pc:sldChg chg="modSp mod">
        <pc:chgData name="Gudka, Dawna" userId="823cceae-331b-41d6-9a63-34ad6d1db55c" providerId="ADAL" clId="{92B710DF-6F6E-4BA3-8762-3952A1AB3402}" dt="2024-09-26T04:41:17.787" v="1179" actId="20577"/>
        <pc:sldMkLst>
          <pc:docMk/>
          <pc:sldMk cId="1220290463" sldId="5638"/>
        </pc:sldMkLst>
      </pc:sldChg>
      <pc:sldChg chg="addSp delSp modSp add mod ord">
        <pc:chgData name="Gudka, Dawna" userId="823cceae-331b-41d6-9a63-34ad6d1db55c" providerId="ADAL" clId="{92B710DF-6F6E-4BA3-8762-3952A1AB3402}" dt="2024-09-26T04:44:16.313" v="1425" actId="13244"/>
        <pc:sldMkLst>
          <pc:docMk/>
          <pc:sldMk cId="2101563100" sldId="5644"/>
        </pc:sldMkLst>
      </pc:sldChg>
    </pc:docChg>
  </pc:docChgLst>
  <pc:docChgLst>
    <pc:chgData name="Gudka, Dawna" userId="823cceae-331b-41d6-9a63-34ad6d1db55c" providerId="ADAL" clId="{676E576C-B525-4FF1-97F3-E3DD3E6DEA56}"/>
    <pc:docChg chg="modSld">
      <pc:chgData name="Gudka, Dawna" userId="823cceae-331b-41d6-9a63-34ad6d1db55c" providerId="ADAL" clId="{676E576C-B525-4FF1-97F3-E3DD3E6DEA56}" dt="2024-08-22T13:15:55.025" v="50" actId="20577"/>
      <pc:docMkLst>
        <pc:docMk/>
      </pc:docMkLst>
    </pc:docChg>
  </pc:docChgLst>
  <pc:docChgLst>
    <pc:chgData name="Chaffin,Melissa" userId="S::chaffin_m@cde.state.co.us::21f0136b-23e1-4eef-9c4f-f29e4cc3ac56" providerId="AD" clId="Web-{5DA2681D-DBD5-5256-B275-6E5C545A0058}"/>
    <pc:docChg chg="addSld delSld modSld">
      <pc:chgData name="Chaffin,Melissa" userId="S::chaffin_m@cde.state.co.us::21f0136b-23e1-4eef-9c4f-f29e4cc3ac56" providerId="AD" clId="Web-{5DA2681D-DBD5-5256-B275-6E5C545A0058}" dt="2024-09-04T14:57:17.768" v="15" actId="20577"/>
      <pc:docMkLst>
        <pc:docMk/>
      </pc:docMkLst>
      <pc:sldChg chg="add">
        <pc:chgData name="Chaffin,Melissa" userId="S::chaffin_m@cde.state.co.us::21f0136b-23e1-4eef-9c4f-f29e4cc3ac56" providerId="AD" clId="Web-{5DA2681D-DBD5-5256-B275-6E5C545A0058}" dt="2024-09-04T14:56:05.141" v="1"/>
        <pc:sldMkLst>
          <pc:docMk/>
          <pc:sldMk cId="587239845" sldId="265"/>
        </pc:sldMkLst>
      </pc:sldChg>
      <pc:sldChg chg="add">
        <pc:chgData name="Chaffin,Melissa" userId="S::chaffin_m@cde.state.co.us::21f0136b-23e1-4eef-9c4f-f29e4cc3ac56" providerId="AD" clId="Web-{5DA2681D-DBD5-5256-B275-6E5C545A0058}" dt="2024-09-04T14:56:05.298" v="10"/>
        <pc:sldMkLst>
          <pc:docMk/>
          <pc:sldMk cId="485604172" sldId="266"/>
        </pc:sldMkLst>
      </pc:sldChg>
      <pc:sldChg chg="add">
        <pc:chgData name="Chaffin,Melissa" userId="S::chaffin_m@cde.state.co.us::21f0136b-23e1-4eef-9c4f-f29e4cc3ac56" providerId="AD" clId="Web-{5DA2681D-DBD5-5256-B275-6E5C545A0058}" dt="2024-09-04T14:56:05.188" v="4"/>
        <pc:sldMkLst>
          <pc:docMk/>
          <pc:sldMk cId="499285695" sldId="281"/>
        </pc:sldMkLst>
      </pc:sldChg>
      <pc:sldChg chg="add">
        <pc:chgData name="Chaffin,Melissa" userId="S::chaffin_m@cde.state.co.us::21f0136b-23e1-4eef-9c4f-f29e4cc3ac56" providerId="AD" clId="Web-{5DA2681D-DBD5-5256-B275-6E5C545A0058}" dt="2024-09-04T14:56:05.173" v="3"/>
        <pc:sldMkLst>
          <pc:docMk/>
          <pc:sldMk cId="1653574859" sldId="5414"/>
        </pc:sldMkLst>
      </pc:sldChg>
      <pc:sldChg chg="add">
        <pc:chgData name="Chaffin,Melissa" userId="S::chaffin_m@cde.state.co.us::21f0136b-23e1-4eef-9c4f-f29e4cc3ac56" providerId="AD" clId="Web-{5DA2681D-DBD5-5256-B275-6E5C545A0058}" dt="2024-09-04T14:56:05.204" v="5"/>
        <pc:sldMkLst>
          <pc:docMk/>
          <pc:sldMk cId="1780666075" sldId="5415"/>
        </pc:sldMkLst>
      </pc:sldChg>
      <pc:sldChg chg="add">
        <pc:chgData name="Chaffin,Melissa" userId="S::chaffin_m@cde.state.co.us::21f0136b-23e1-4eef-9c4f-f29e4cc3ac56" providerId="AD" clId="Web-{5DA2681D-DBD5-5256-B275-6E5C545A0058}" dt="2024-09-04T14:56:05.220" v="6"/>
        <pc:sldMkLst>
          <pc:docMk/>
          <pc:sldMk cId="439065193" sldId="5416"/>
        </pc:sldMkLst>
      </pc:sldChg>
      <pc:sldChg chg="add">
        <pc:chgData name="Chaffin,Melissa" userId="S::chaffin_m@cde.state.co.us::21f0136b-23e1-4eef-9c4f-f29e4cc3ac56" providerId="AD" clId="Web-{5DA2681D-DBD5-5256-B275-6E5C545A0058}" dt="2024-09-04T14:56:05.235" v="7"/>
        <pc:sldMkLst>
          <pc:docMk/>
          <pc:sldMk cId="1027799201" sldId="5417"/>
        </pc:sldMkLst>
      </pc:sldChg>
      <pc:sldChg chg="modSp add">
        <pc:chgData name="Chaffin,Melissa" userId="S::chaffin_m@cde.state.co.us::21f0136b-23e1-4eef-9c4f-f29e4cc3ac56" providerId="AD" clId="Web-{5DA2681D-DBD5-5256-B275-6E5C545A0058}" dt="2024-09-04T14:57:17.768" v="15" actId="20577"/>
        <pc:sldMkLst>
          <pc:docMk/>
          <pc:sldMk cId="2464662354" sldId="5418"/>
        </pc:sldMkLst>
      </pc:sldChg>
      <pc:sldChg chg="add">
        <pc:chgData name="Chaffin,Melissa" userId="S::chaffin_m@cde.state.co.us::21f0136b-23e1-4eef-9c4f-f29e4cc3ac56" providerId="AD" clId="Web-{5DA2681D-DBD5-5256-B275-6E5C545A0058}" dt="2024-09-04T14:56:05.282" v="9"/>
        <pc:sldMkLst>
          <pc:docMk/>
          <pc:sldMk cId="2482198686" sldId="5419"/>
        </pc:sldMkLst>
      </pc:sldChg>
      <pc:sldChg chg="new del">
        <pc:chgData name="Chaffin,Melissa" userId="S::chaffin_m@cde.state.co.us::21f0136b-23e1-4eef-9c4f-f29e4cc3ac56" providerId="AD" clId="Web-{5DA2681D-DBD5-5256-B275-6E5C545A0058}" dt="2024-09-04T14:56:20.017" v="11"/>
        <pc:sldMkLst>
          <pc:docMk/>
          <pc:sldMk cId="982074021" sldId="5583"/>
        </pc:sldMkLst>
      </pc:sldChg>
      <pc:sldChg chg="add">
        <pc:chgData name="Chaffin,Melissa" userId="S::chaffin_m@cde.state.co.us::21f0136b-23e1-4eef-9c4f-f29e4cc3ac56" providerId="AD" clId="Web-{5DA2681D-DBD5-5256-B275-6E5C545A0058}" dt="2024-09-04T14:56:05.157" v="2"/>
        <pc:sldMkLst>
          <pc:docMk/>
          <pc:sldMk cId="1659390545" sldId="5584"/>
        </pc:sldMkLst>
      </pc:sldChg>
    </pc:docChg>
  </pc:docChgLst>
  <pc:docChgLst>
    <pc:chgData name="Wenzel, Brooke" userId="672bf8d3-b15b-4e02-a6d1-39319a0df09b" providerId="ADAL" clId="{11C8C0B3-BFF6-4F92-BF48-8CDCA0503F41}"/>
    <pc:docChg chg="custSel modSld">
      <pc:chgData name="Wenzel, Brooke" userId="672bf8d3-b15b-4e02-a6d1-39319a0df09b" providerId="ADAL" clId="{11C8C0B3-BFF6-4F92-BF48-8CDCA0503F41}" dt="2024-12-04T14:09:50.209" v="123" actId="20577"/>
      <pc:docMkLst>
        <pc:docMk/>
      </pc:docMkLst>
      <pc:sldChg chg="modSp mod">
        <pc:chgData name="Wenzel, Brooke" userId="672bf8d3-b15b-4e02-a6d1-39319a0df09b" providerId="ADAL" clId="{11C8C0B3-BFF6-4F92-BF48-8CDCA0503F41}" dt="2024-12-02T16:36:39.902" v="9" actId="20577"/>
        <pc:sldMkLst>
          <pc:docMk/>
          <pc:sldMk cId="3044915438" sldId="256"/>
        </pc:sldMkLst>
        <pc:spChg chg="mod">
          <ac:chgData name="Wenzel, Brooke" userId="672bf8d3-b15b-4e02-a6d1-39319a0df09b" providerId="ADAL" clId="{11C8C0B3-BFF6-4F92-BF48-8CDCA0503F41}" dt="2024-12-02T16:36:39.902" v="9" actId="20577"/>
          <ac:spMkLst>
            <pc:docMk/>
            <pc:sldMk cId="3044915438" sldId="256"/>
            <ac:spMk id="2" creationId="{00000000-0000-0000-0000-000000000000}"/>
          </ac:spMkLst>
        </pc:spChg>
      </pc:sldChg>
      <pc:sldChg chg="modSp mod">
        <pc:chgData name="Wenzel, Brooke" userId="672bf8d3-b15b-4e02-a6d1-39319a0df09b" providerId="ADAL" clId="{11C8C0B3-BFF6-4F92-BF48-8CDCA0503F41}" dt="2024-12-02T16:37:45.989" v="106" actId="207"/>
        <pc:sldMkLst>
          <pc:docMk/>
          <pc:sldMk cId="1037917088" sldId="5098"/>
        </pc:sldMkLst>
        <pc:graphicFrameChg chg="mod modGraphic">
          <ac:chgData name="Wenzel, Brooke" userId="672bf8d3-b15b-4e02-a6d1-39319a0df09b" providerId="ADAL" clId="{11C8C0B3-BFF6-4F92-BF48-8CDCA0503F41}" dt="2024-12-02T16:37:45.989" v="106" actId="207"/>
          <ac:graphicFrameMkLst>
            <pc:docMk/>
            <pc:sldMk cId="1037917088" sldId="5098"/>
            <ac:graphicFrameMk id="5" creationId="{5E4612F7-68C6-57CA-E918-38EF641F73CF}"/>
          </ac:graphicFrameMkLst>
        </pc:graphicFrameChg>
      </pc:sldChg>
      <pc:sldChg chg="addSp modSp mod modClrScheme chgLayout">
        <pc:chgData name="Wenzel, Brooke" userId="672bf8d3-b15b-4e02-a6d1-39319a0df09b" providerId="ADAL" clId="{11C8C0B3-BFF6-4F92-BF48-8CDCA0503F41}" dt="2024-12-04T14:09:50.209" v="123" actId="20577"/>
        <pc:sldMkLst>
          <pc:docMk/>
          <pc:sldMk cId="1720555448" sldId="5312"/>
        </pc:sldMkLst>
        <pc:spChg chg="add mod ord">
          <ac:chgData name="Wenzel, Brooke" userId="672bf8d3-b15b-4e02-a6d1-39319a0df09b" providerId="ADAL" clId="{11C8C0B3-BFF6-4F92-BF48-8CDCA0503F41}" dt="2024-12-04T14:09:50.209" v="123" actId="20577"/>
          <ac:spMkLst>
            <pc:docMk/>
            <pc:sldMk cId="1720555448" sldId="5312"/>
            <ac:spMk id="3" creationId="{66AB58BF-0CB8-878C-74D9-743A48279D21}"/>
          </ac:spMkLst>
        </pc:spChg>
        <pc:spChg chg="mod ord">
          <ac:chgData name="Wenzel, Brooke" userId="672bf8d3-b15b-4e02-a6d1-39319a0df09b" providerId="ADAL" clId="{11C8C0B3-BFF6-4F92-BF48-8CDCA0503F41}" dt="2024-12-04T14:09:45.418" v="107" actId="700"/>
          <ac:spMkLst>
            <pc:docMk/>
            <pc:sldMk cId="1720555448" sldId="5312"/>
            <ac:spMk id="6" creationId="{339FA104-24D3-8CCC-B083-194D72627DC4}"/>
          </ac:spMkLst>
        </pc:spChg>
      </pc:sldChg>
    </pc:docChg>
  </pc:docChgLst>
  <pc:docChgLst>
    <pc:chgData name="McRee, Rebecca" userId="S::mcree_r@cde.state.co.us::3a10fa13-9d60-4c0b-b361-471945732c34" providerId="AD" clId="Web-{6652003E-348C-0160-3ABA-8CD7BD626B3F}"/>
    <pc:docChg chg="modSld">
      <pc:chgData name="McRee, Rebecca" userId="S::mcree_r@cde.state.co.us::3a10fa13-9d60-4c0b-b361-471945732c34" providerId="AD" clId="Web-{6652003E-348C-0160-3ABA-8CD7BD626B3F}" dt="2024-09-05T21:51:39.779" v="7" actId="20577"/>
      <pc:docMkLst>
        <pc:docMk/>
      </pc:docMkLst>
      <pc:sldChg chg="modSp">
        <pc:chgData name="McRee, Rebecca" userId="S::mcree_r@cde.state.co.us::3a10fa13-9d60-4c0b-b361-471945732c34" providerId="AD" clId="Web-{6652003E-348C-0160-3ABA-8CD7BD626B3F}" dt="2024-09-05T21:51:39.779" v="7" actId="20577"/>
        <pc:sldMkLst>
          <pc:docMk/>
          <pc:sldMk cId="2421796188" sldId="5518"/>
        </pc:sldMkLst>
      </pc:sldChg>
      <pc:sldChg chg="modSp">
        <pc:chgData name="McRee, Rebecca" userId="S::mcree_r@cde.state.co.us::3a10fa13-9d60-4c0b-b361-471945732c34" providerId="AD" clId="Web-{6652003E-348C-0160-3ABA-8CD7BD626B3F}" dt="2024-09-05T21:50:14.183" v="3" actId="20577"/>
        <pc:sldMkLst>
          <pc:docMk/>
          <pc:sldMk cId="1189657152" sldId="5564"/>
        </pc:sldMkLst>
      </pc:sldChg>
      <pc:sldChg chg="modSp">
        <pc:chgData name="McRee, Rebecca" userId="S::mcree_r@cde.state.co.us::3a10fa13-9d60-4c0b-b361-471945732c34" providerId="AD" clId="Web-{6652003E-348C-0160-3ABA-8CD7BD626B3F}" dt="2024-09-05T21:51:19.341" v="5"/>
        <pc:sldMkLst>
          <pc:docMk/>
          <pc:sldMk cId="2937112473" sldId="5565"/>
        </pc:sldMkLst>
      </pc:sldChg>
    </pc:docChg>
  </pc:docChgLst>
  <pc:docChgLst>
    <pc:chgData name="Rhodes, Tara" userId="S::rhodes_t@cde.state.co.us::566307b0-1e17-4826-87e1-0feb85a922f2" providerId="AD" clId="Web-{9C5762E8-7993-1D1C-454D-0C7C3B89157A}"/>
    <pc:docChg chg="addSld modSld sldOrd">
      <pc:chgData name="Rhodes, Tara" userId="S::rhodes_t@cde.state.co.us::566307b0-1e17-4826-87e1-0feb85a922f2" providerId="AD" clId="Web-{9C5762E8-7993-1D1C-454D-0C7C3B89157A}" dt="2024-07-11T06:22:42.455" v="1672" actId="20577"/>
      <pc:docMkLst>
        <pc:docMk/>
      </pc:docMkLst>
      <pc:sldChg chg="modSp">
        <pc:chgData name="Rhodes, Tara" userId="S::rhodes_t@cde.state.co.us::566307b0-1e17-4826-87e1-0feb85a922f2" providerId="AD" clId="Web-{9C5762E8-7993-1D1C-454D-0C7C3B89157A}" dt="2024-07-11T05:39:10.723" v="63" actId="20577"/>
        <pc:sldMkLst>
          <pc:docMk/>
          <pc:sldMk cId="3555346656" sldId="5503"/>
        </pc:sldMkLst>
      </pc:sldChg>
      <pc:sldChg chg="modSp ord">
        <pc:chgData name="Rhodes, Tara" userId="S::rhodes_t@cde.state.co.us::566307b0-1e17-4826-87e1-0feb85a922f2" providerId="AD" clId="Web-{9C5762E8-7993-1D1C-454D-0C7C3B89157A}" dt="2024-07-11T06:13:16.846" v="1098" actId="20577"/>
        <pc:sldMkLst>
          <pc:docMk/>
          <pc:sldMk cId="1153930597" sldId="5504"/>
        </pc:sldMkLst>
      </pc:sldChg>
      <pc:sldChg chg="modSp">
        <pc:chgData name="Rhodes, Tara" userId="S::rhodes_t@cde.state.co.us::566307b0-1e17-4826-87e1-0feb85a922f2" providerId="AD" clId="Web-{9C5762E8-7993-1D1C-454D-0C7C3B89157A}" dt="2024-07-11T05:39:05.520" v="59" actId="20577"/>
        <pc:sldMkLst>
          <pc:docMk/>
          <pc:sldMk cId="1684126465" sldId="5505"/>
        </pc:sldMkLst>
      </pc:sldChg>
      <pc:sldChg chg="modSp add replId">
        <pc:chgData name="Rhodes, Tara" userId="S::rhodes_t@cde.state.co.us::566307b0-1e17-4826-87e1-0feb85a922f2" providerId="AD" clId="Web-{9C5762E8-7993-1D1C-454D-0C7C3B89157A}" dt="2024-07-11T06:22:00.751" v="1636" actId="20577"/>
        <pc:sldMkLst>
          <pc:docMk/>
          <pc:sldMk cId="2394703095" sldId="5507"/>
        </pc:sldMkLst>
      </pc:sldChg>
      <pc:sldChg chg="addSp modSp add replId">
        <pc:chgData name="Rhodes, Tara" userId="S::rhodes_t@cde.state.co.us::566307b0-1e17-4826-87e1-0feb85a922f2" providerId="AD" clId="Web-{9C5762E8-7993-1D1C-454D-0C7C3B89157A}" dt="2024-07-11T06:22:42.455" v="1672" actId="20577"/>
        <pc:sldMkLst>
          <pc:docMk/>
          <pc:sldMk cId="3224510367" sldId="5508"/>
        </pc:sldMkLst>
      </pc:sldChg>
      <pc:sldChg chg="addSp modSp add replId">
        <pc:chgData name="Rhodes, Tara" userId="S::rhodes_t@cde.state.co.us::566307b0-1e17-4826-87e1-0feb85a922f2" providerId="AD" clId="Web-{9C5762E8-7993-1D1C-454D-0C7C3B89157A}" dt="2024-07-11T06:15:35.458" v="1185" actId="20577"/>
        <pc:sldMkLst>
          <pc:docMk/>
          <pc:sldMk cId="1183411577" sldId="5509"/>
        </pc:sldMkLst>
      </pc:sldChg>
    </pc:docChg>
  </pc:docChgLst>
  <pc:docChgLst>
    <pc:chgData name="McRee, Rebecca" userId="S::mcree_r@cde.state.co.us::3a10fa13-9d60-4c0b-b361-471945732c34" providerId="AD" clId="Web-{F605B38F-D65C-82F0-63E5-3BCE690BF607}"/>
    <pc:docChg chg="modSld">
      <pc:chgData name="McRee, Rebecca" userId="S::mcree_r@cde.state.co.us::3a10fa13-9d60-4c0b-b361-471945732c34" providerId="AD" clId="Web-{F605B38F-D65C-82F0-63E5-3BCE690BF607}" dt="2024-11-19T17:06:36.382" v="17" actId="20577"/>
      <pc:docMkLst>
        <pc:docMk/>
      </pc:docMkLst>
      <pc:sldChg chg="modSp">
        <pc:chgData name="McRee, Rebecca" userId="S::mcree_r@cde.state.co.us::3a10fa13-9d60-4c0b-b361-471945732c34" providerId="AD" clId="Web-{F605B38F-D65C-82F0-63E5-3BCE690BF607}" dt="2024-11-19T17:06:36.382" v="17" actId="20577"/>
        <pc:sldMkLst>
          <pc:docMk/>
          <pc:sldMk cId="3205990569" sldId="5707"/>
        </pc:sldMkLst>
      </pc:sldChg>
    </pc:docChg>
  </pc:docChgLst>
  <pc:docChgLst>
    <pc:chgData name="Hoffman, Peter" userId="673cee94-26bd-4c2a-ab82-1b3669e2f049" providerId="ADAL" clId="{5327BF73-19F1-4563-9C8B-899A697D086C}"/>
    <pc:docChg chg="addSld delSld modSld">
      <pc:chgData name="Hoffman, Peter" userId="673cee94-26bd-4c2a-ab82-1b3669e2f049" providerId="ADAL" clId="{5327BF73-19F1-4563-9C8B-899A697D086C}" dt="2024-10-16T22:31:29.333" v="75" actId="20577"/>
      <pc:docMkLst>
        <pc:docMk/>
      </pc:docMkLst>
      <pc:sldChg chg="modSp del">
        <pc:chgData name="Hoffman, Peter" userId="673cee94-26bd-4c2a-ab82-1b3669e2f049" providerId="ADAL" clId="{5327BF73-19F1-4563-9C8B-899A697D086C}" dt="2024-10-16T22:30:43.286" v="12" actId="2696"/>
        <pc:sldMkLst>
          <pc:docMk/>
          <pc:sldMk cId="4082004543" sldId="5652"/>
        </pc:sldMkLst>
      </pc:sldChg>
      <pc:sldChg chg="del">
        <pc:chgData name="Hoffman, Peter" userId="673cee94-26bd-4c2a-ab82-1b3669e2f049" providerId="ADAL" clId="{5327BF73-19F1-4563-9C8B-899A697D086C}" dt="2024-10-16T22:29:15.314" v="1" actId="2696"/>
        <pc:sldMkLst>
          <pc:docMk/>
          <pc:sldMk cId="3534521656" sldId="5657"/>
        </pc:sldMkLst>
      </pc:sldChg>
      <pc:sldChg chg="del">
        <pc:chgData name="Hoffman, Peter" userId="673cee94-26bd-4c2a-ab82-1b3669e2f049" providerId="ADAL" clId="{5327BF73-19F1-4563-9C8B-899A697D086C}" dt="2024-10-16T22:29:15.314" v="1" actId="2696"/>
        <pc:sldMkLst>
          <pc:docMk/>
          <pc:sldMk cId="1605519056" sldId="5658"/>
        </pc:sldMkLst>
      </pc:sldChg>
      <pc:sldChg chg="del">
        <pc:chgData name="Hoffman, Peter" userId="673cee94-26bd-4c2a-ab82-1b3669e2f049" providerId="ADAL" clId="{5327BF73-19F1-4563-9C8B-899A697D086C}" dt="2024-10-16T22:29:15.314" v="1" actId="2696"/>
        <pc:sldMkLst>
          <pc:docMk/>
          <pc:sldMk cId="867224577" sldId="5659"/>
        </pc:sldMkLst>
      </pc:sldChg>
    </pc:docChg>
  </pc:docChgLst>
  <pc:docChgLst>
    <pc:chgData name="Hoffman, Peter" userId="673cee94-26bd-4c2a-ab82-1b3669e2f049" providerId="ADAL" clId="{10BF84EB-DAB4-4F60-B14F-7F6C019FEF0E}"/>
    <pc:docChg chg="undo custSel addSld delSld modSld">
      <pc:chgData name="Hoffman, Peter" userId="673cee94-26bd-4c2a-ab82-1b3669e2f049" providerId="ADAL" clId="{10BF84EB-DAB4-4F60-B14F-7F6C019FEF0E}" dt="2024-12-05T15:37:41.317" v="845" actId="20577"/>
      <pc:docMkLst>
        <pc:docMk/>
      </pc:docMkLst>
      <pc:sldChg chg="modSp mod">
        <pc:chgData name="Hoffman, Peter" userId="673cee94-26bd-4c2a-ab82-1b3669e2f049" providerId="ADAL" clId="{10BF84EB-DAB4-4F60-B14F-7F6C019FEF0E}" dt="2024-12-04T23:49:57.249" v="833" actId="20577"/>
        <pc:sldMkLst>
          <pc:docMk/>
          <pc:sldMk cId="3227145924" sldId="5097"/>
        </pc:sldMkLst>
        <pc:graphicFrameChg chg="modGraphic">
          <ac:chgData name="Hoffman, Peter" userId="673cee94-26bd-4c2a-ab82-1b3669e2f049" providerId="ADAL" clId="{10BF84EB-DAB4-4F60-B14F-7F6C019FEF0E}" dt="2024-12-04T23:49:57.249" v="833" actId="20577"/>
          <ac:graphicFrameMkLst>
            <pc:docMk/>
            <pc:sldMk cId="3227145924" sldId="5097"/>
            <ac:graphicFrameMk id="7" creationId="{2864BB53-F741-4FFC-0348-1AC10AD60EEB}"/>
          </ac:graphicFrameMkLst>
        </pc:graphicFrameChg>
      </pc:sldChg>
      <pc:sldChg chg="modSp mod">
        <pc:chgData name="Hoffman, Peter" userId="673cee94-26bd-4c2a-ab82-1b3669e2f049" providerId="ADAL" clId="{10BF84EB-DAB4-4F60-B14F-7F6C019FEF0E}" dt="2024-12-05T15:37:41.317" v="845" actId="20577"/>
        <pc:sldMkLst>
          <pc:docMk/>
          <pc:sldMk cId="3918244797" sldId="5314"/>
        </pc:sldMkLst>
        <pc:spChg chg="mod">
          <ac:chgData name="Hoffman, Peter" userId="673cee94-26bd-4c2a-ab82-1b3669e2f049" providerId="ADAL" clId="{10BF84EB-DAB4-4F60-B14F-7F6C019FEF0E}" dt="2024-12-05T15:37:41.317" v="845" actId="20577"/>
          <ac:spMkLst>
            <pc:docMk/>
            <pc:sldMk cId="3918244797" sldId="5314"/>
            <ac:spMk id="4" creationId="{25EA568B-CD18-318C-3509-DBF3E3A99F99}"/>
          </ac:spMkLst>
        </pc:spChg>
        <pc:spChg chg="mod">
          <ac:chgData name="Hoffman, Peter" userId="673cee94-26bd-4c2a-ab82-1b3669e2f049" providerId="ADAL" clId="{10BF84EB-DAB4-4F60-B14F-7F6C019FEF0E}" dt="2024-12-04T21:47:30.490" v="638" actId="20577"/>
          <ac:spMkLst>
            <pc:docMk/>
            <pc:sldMk cId="3918244797" sldId="5314"/>
            <ac:spMk id="5" creationId="{A6E659ED-2989-82B5-32BF-7C7409071F21}"/>
          </ac:spMkLst>
        </pc:spChg>
      </pc:sldChg>
      <pc:sldChg chg="modSp mod">
        <pc:chgData name="Hoffman, Peter" userId="673cee94-26bd-4c2a-ab82-1b3669e2f049" providerId="ADAL" clId="{10BF84EB-DAB4-4F60-B14F-7F6C019FEF0E}" dt="2024-12-04T21:48:25.921" v="745" actId="20577"/>
        <pc:sldMkLst>
          <pc:docMk/>
          <pc:sldMk cId="3812577952" sldId="5715"/>
        </pc:sldMkLst>
        <pc:spChg chg="mod">
          <ac:chgData name="Hoffman, Peter" userId="673cee94-26bd-4c2a-ab82-1b3669e2f049" providerId="ADAL" clId="{10BF84EB-DAB4-4F60-B14F-7F6C019FEF0E}" dt="2024-12-04T21:48:25.921" v="745" actId="20577"/>
          <ac:spMkLst>
            <pc:docMk/>
            <pc:sldMk cId="3812577952" sldId="5715"/>
            <ac:spMk id="6" creationId="{07F7621B-BC5E-E86D-C473-44E78280205B}"/>
          </ac:spMkLst>
        </pc:spChg>
      </pc:sldChg>
      <pc:sldChg chg="modSp add mod">
        <pc:chgData name="Hoffman, Peter" userId="673cee94-26bd-4c2a-ab82-1b3669e2f049" providerId="ADAL" clId="{10BF84EB-DAB4-4F60-B14F-7F6C019FEF0E}" dt="2024-12-05T15:35:03.875" v="834" actId="20577"/>
        <pc:sldMkLst>
          <pc:docMk/>
          <pc:sldMk cId="4085267074" sldId="5716"/>
        </pc:sldMkLst>
      </pc:sldChg>
      <pc:sldChg chg="addSp delSp modSp new mod">
        <pc:chgData name="Hoffman, Peter" userId="673cee94-26bd-4c2a-ab82-1b3669e2f049" providerId="ADAL" clId="{10BF84EB-DAB4-4F60-B14F-7F6C019FEF0E}" dt="2024-12-04T21:41:56.952" v="68" actId="14100"/>
        <pc:sldMkLst>
          <pc:docMk/>
          <pc:sldMk cId="217821678" sldId="5717"/>
        </pc:sldMkLst>
        <pc:spChg chg="mod">
          <ac:chgData name="Hoffman, Peter" userId="673cee94-26bd-4c2a-ab82-1b3669e2f049" providerId="ADAL" clId="{10BF84EB-DAB4-4F60-B14F-7F6C019FEF0E}" dt="2024-12-04T21:40:58.688" v="60" actId="20577"/>
          <ac:spMkLst>
            <pc:docMk/>
            <pc:sldMk cId="217821678" sldId="5717"/>
            <ac:spMk id="2" creationId="{3DDAF700-112B-377B-B85B-BD93F961DDB5}"/>
          </ac:spMkLst>
        </pc:spChg>
      </pc:sldChg>
      <pc:sldChg chg="addSp delSp modSp new mod">
        <pc:chgData name="Hoffman, Peter" userId="673cee94-26bd-4c2a-ab82-1b3669e2f049" providerId="ADAL" clId="{10BF84EB-DAB4-4F60-B14F-7F6C019FEF0E}" dt="2024-12-04T21:44:14.430" v="247" actId="22"/>
        <pc:sldMkLst>
          <pc:docMk/>
          <pc:sldMk cId="4198473433" sldId="5718"/>
        </pc:sldMkLst>
        <pc:spChg chg="mod">
          <ac:chgData name="Hoffman, Peter" userId="673cee94-26bd-4c2a-ab82-1b3669e2f049" providerId="ADAL" clId="{10BF84EB-DAB4-4F60-B14F-7F6C019FEF0E}" dt="2024-12-04T21:42:58.357" v="240" actId="20577"/>
          <ac:spMkLst>
            <pc:docMk/>
            <pc:sldMk cId="4198473433" sldId="5718"/>
            <ac:spMk id="2" creationId="{F4FF09BE-A9E8-2029-89F0-EC8E1264099A}"/>
          </ac:spMkLst>
        </pc:spChg>
        <pc:spChg chg="mod">
          <ac:chgData name="Hoffman, Peter" userId="673cee94-26bd-4c2a-ab82-1b3669e2f049" providerId="ADAL" clId="{10BF84EB-DAB4-4F60-B14F-7F6C019FEF0E}" dt="2024-12-04T21:43:42.993" v="245" actId="27636"/>
          <ac:spMkLst>
            <pc:docMk/>
            <pc:sldMk cId="4198473433" sldId="5718"/>
            <ac:spMk id="3" creationId="{DB7017C8-5419-DFCB-BBAC-0CE78F094386}"/>
          </ac:spMkLst>
        </pc:spChg>
      </pc:sldChg>
      <pc:sldChg chg="modSp add mod">
        <pc:chgData name="Hoffman, Peter" userId="673cee94-26bd-4c2a-ab82-1b3669e2f049" providerId="ADAL" clId="{10BF84EB-DAB4-4F60-B14F-7F6C019FEF0E}" dt="2024-12-04T21:44:45.239" v="292" actId="20577"/>
        <pc:sldMkLst>
          <pc:docMk/>
          <pc:sldMk cId="913226430" sldId="5719"/>
        </pc:sldMkLst>
        <pc:spChg chg="mod">
          <ac:chgData name="Hoffman, Peter" userId="673cee94-26bd-4c2a-ab82-1b3669e2f049" providerId="ADAL" clId="{10BF84EB-DAB4-4F60-B14F-7F6C019FEF0E}" dt="2024-12-04T21:44:45.239" v="292" actId="20577"/>
          <ac:spMkLst>
            <pc:docMk/>
            <pc:sldMk cId="913226430" sldId="5719"/>
            <ac:spMk id="2" creationId="{08D56CDC-9624-546F-BDFB-D0B40382A77C}"/>
          </ac:spMkLst>
        </pc:spChg>
        <pc:spChg chg="mod">
          <ac:chgData name="Hoffman, Peter" userId="673cee94-26bd-4c2a-ab82-1b3669e2f049" providerId="ADAL" clId="{10BF84EB-DAB4-4F60-B14F-7F6C019FEF0E}" dt="2024-12-04T21:44:34.867" v="265" actId="27636"/>
          <ac:spMkLst>
            <pc:docMk/>
            <pc:sldMk cId="913226430" sldId="5719"/>
            <ac:spMk id="3" creationId="{D8D296A0-F1F0-1834-3730-0D20977B89DC}"/>
          </ac:spMkLst>
        </pc:spChg>
      </pc:sldChg>
      <pc:sldChg chg="add del">
        <pc:chgData name="Hoffman, Peter" userId="673cee94-26bd-4c2a-ab82-1b3669e2f049" providerId="ADAL" clId="{10BF84EB-DAB4-4F60-B14F-7F6C019FEF0E}" dt="2024-12-04T21:44:56.406" v="294"/>
        <pc:sldMkLst>
          <pc:docMk/>
          <pc:sldMk cId="3974479967" sldId="5720"/>
        </pc:sldMkLst>
      </pc:sldChg>
    </pc:docChg>
  </pc:docChgLst>
  <pc:docChgLst>
    <pc:chgData name="Chaffin,Melissa" userId="S::chaffin_m@cde.state.co.us::21f0136b-23e1-4eef-9c4f-f29e4cc3ac56" providerId="AD" clId="Web-{43EC0A56-90FE-ABC5-B976-A8CD73BA002F}"/>
    <pc:docChg chg="modSld">
      <pc:chgData name="Chaffin,Melissa" userId="S::chaffin_m@cde.state.co.us::21f0136b-23e1-4eef-9c4f-f29e4cc3ac56" providerId="AD" clId="Web-{43EC0A56-90FE-ABC5-B976-A8CD73BA002F}" dt="2024-09-18T15:43:09.693" v="139" actId="20577"/>
      <pc:docMkLst>
        <pc:docMk/>
      </pc:docMkLst>
      <pc:sldChg chg="modSp">
        <pc:chgData name="Chaffin,Melissa" userId="S::chaffin_m@cde.state.co.us::21f0136b-23e1-4eef-9c4f-f29e4cc3ac56" providerId="AD" clId="Web-{43EC0A56-90FE-ABC5-B976-A8CD73BA002F}" dt="2024-09-18T15:36:51.710" v="19" actId="20577"/>
        <pc:sldMkLst>
          <pc:docMk/>
          <pc:sldMk cId="1016378890" sldId="5604"/>
        </pc:sldMkLst>
      </pc:sldChg>
      <pc:sldChg chg="modSp modCm">
        <pc:chgData name="Chaffin,Melissa" userId="S::chaffin_m@cde.state.co.us::21f0136b-23e1-4eef-9c4f-f29e4cc3ac56" providerId="AD" clId="Web-{43EC0A56-90FE-ABC5-B976-A8CD73BA002F}" dt="2024-09-18T15:41:52.049" v="134" actId="1076"/>
        <pc:sldMkLst>
          <pc:docMk/>
          <pc:sldMk cId="3530695552" sldId="5606"/>
        </pc:sldMkLst>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40:58.235" v="125" actId="20577"/>
              <pc2:cmMkLst xmlns:pc2="http://schemas.microsoft.com/office/powerpoint/2019/9/main/command">
                <pc:docMk/>
                <pc:sldMk cId="3530695552" sldId="5606"/>
                <pc2:cmMk id="{7F7B10F8-CBDD-432F-92E5-589FE69CFE8C}"/>
              </pc2:cmMkLst>
            </pc226:cmChg>
          </p:ext>
        </pc:extLst>
      </pc:sldChg>
      <pc:sldChg chg="modSp modCm">
        <pc:chgData name="Chaffin,Melissa" userId="S::chaffin_m@cde.state.co.us::21f0136b-23e1-4eef-9c4f-f29e4cc3ac56" providerId="AD" clId="Web-{43EC0A56-90FE-ABC5-B976-A8CD73BA002F}" dt="2024-09-18T15:38:29.245" v="41" actId="20577"/>
        <pc:sldMkLst>
          <pc:docMk/>
          <pc:sldMk cId="2760380853" sldId="5608"/>
        </pc:sldMkLst>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38:21.041" v="40" actId="20577"/>
              <pc2:cmMkLst xmlns:pc2="http://schemas.microsoft.com/office/powerpoint/2019/9/main/command">
                <pc:docMk/>
                <pc:sldMk cId="2760380853" sldId="5608"/>
                <pc2:cmMk id="{D30E8948-BC96-4BC5-A50E-80A7638C66B5}"/>
              </pc2:cmMkLst>
            </pc226:cmChg>
          </p:ext>
        </pc:extLst>
      </pc:sldChg>
      <pc:sldChg chg="modSp modCm">
        <pc:chgData name="Chaffin,Melissa" userId="S::chaffin_m@cde.state.co.us::21f0136b-23e1-4eef-9c4f-f29e4cc3ac56" providerId="AD" clId="Web-{43EC0A56-90FE-ABC5-B976-A8CD73BA002F}" dt="2024-09-18T15:43:09.693" v="139" actId="20577"/>
        <pc:sldMkLst>
          <pc:docMk/>
          <pc:sldMk cId="1226889934" sldId="5609"/>
        </pc:sldMkLst>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39:43.654" v="72" actId="20577"/>
              <pc2:cmMkLst xmlns:pc2="http://schemas.microsoft.com/office/powerpoint/2019/9/main/command">
                <pc:docMk/>
                <pc:sldMk cId="1226889934" sldId="5609"/>
                <pc2:cmMk id="{02B6D300-2874-4CB8-AB22-381C30DB8CE7}"/>
              </pc2:cmMkLst>
            </pc226:cmChg>
          </p:ext>
        </pc:extLst>
      </pc:sldChg>
    </pc:docChg>
  </pc:docChgLst>
  <pc:docChgLst>
    <pc:chgData name="Hoffman, Peter" userId="673cee94-26bd-4c2a-ab82-1b3669e2f049" providerId="ADAL" clId="{91263EC2-EA2A-427C-8AD2-CB5111FBCBEA}"/>
    <pc:docChg chg="custSel addSld delSld modSld">
      <pc:chgData name="Hoffman, Peter" userId="673cee94-26bd-4c2a-ab82-1b3669e2f049" providerId="ADAL" clId="{91263EC2-EA2A-427C-8AD2-CB5111FBCBEA}" dt="2024-05-23T14:43:15.962" v="485" actId="2165"/>
      <pc:docMkLst>
        <pc:docMk/>
      </pc:docMkLst>
      <pc:sldChg chg="del">
        <pc:chgData name="Hoffman, Peter" userId="673cee94-26bd-4c2a-ab82-1b3669e2f049" providerId="ADAL" clId="{91263EC2-EA2A-427C-8AD2-CB5111FBCBEA}" dt="2024-05-21T21:34:19.371" v="209" actId="2696"/>
        <pc:sldMkLst>
          <pc:docMk/>
          <pc:sldMk cId="792433865" sldId="266"/>
        </pc:sldMkLst>
      </pc:sldChg>
      <pc:sldChg chg="del">
        <pc:chgData name="Hoffman, Peter" userId="673cee94-26bd-4c2a-ab82-1b3669e2f049" providerId="ADAL" clId="{91263EC2-EA2A-427C-8AD2-CB5111FBCBEA}" dt="2024-05-21T21:34:19.371" v="209" actId="2696"/>
        <pc:sldMkLst>
          <pc:docMk/>
          <pc:sldMk cId="2933628171" sldId="268"/>
        </pc:sldMkLst>
      </pc:sldChg>
      <pc:sldChg chg="del">
        <pc:chgData name="Hoffman, Peter" userId="673cee94-26bd-4c2a-ab82-1b3669e2f049" providerId="ADAL" clId="{91263EC2-EA2A-427C-8AD2-CB5111FBCBEA}" dt="2024-05-21T21:34:19.371" v="209" actId="2696"/>
        <pc:sldMkLst>
          <pc:docMk/>
          <pc:sldMk cId="997716315" sldId="270"/>
        </pc:sldMkLst>
      </pc:sldChg>
      <pc:sldChg chg="del">
        <pc:chgData name="Hoffman, Peter" userId="673cee94-26bd-4c2a-ab82-1b3669e2f049" providerId="ADAL" clId="{91263EC2-EA2A-427C-8AD2-CB5111FBCBEA}" dt="2024-05-21T21:34:19.371" v="209" actId="2696"/>
        <pc:sldMkLst>
          <pc:docMk/>
          <pc:sldMk cId="1450785063" sldId="5167"/>
        </pc:sldMkLst>
      </pc:sldChg>
      <pc:sldChg chg="del">
        <pc:chgData name="Hoffman, Peter" userId="673cee94-26bd-4c2a-ab82-1b3669e2f049" providerId="ADAL" clId="{91263EC2-EA2A-427C-8AD2-CB5111FBCBEA}" dt="2024-05-21T21:34:19.371" v="209" actId="2696"/>
        <pc:sldMkLst>
          <pc:docMk/>
          <pc:sldMk cId="1213727475" sldId="5197"/>
        </pc:sldMkLst>
      </pc:sldChg>
      <pc:sldChg chg="del">
        <pc:chgData name="Hoffman, Peter" userId="673cee94-26bd-4c2a-ab82-1b3669e2f049" providerId="ADAL" clId="{91263EC2-EA2A-427C-8AD2-CB5111FBCBEA}" dt="2024-05-21T21:34:19.371" v="209" actId="2696"/>
        <pc:sldMkLst>
          <pc:docMk/>
          <pc:sldMk cId="4107585368" sldId="5213"/>
        </pc:sldMkLst>
      </pc:sldChg>
      <pc:sldChg chg="del">
        <pc:chgData name="Hoffman, Peter" userId="673cee94-26bd-4c2a-ab82-1b3669e2f049" providerId="ADAL" clId="{91263EC2-EA2A-427C-8AD2-CB5111FBCBEA}" dt="2024-05-21T21:34:19.371" v="209" actId="2696"/>
        <pc:sldMkLst>
          <pc:docMk/>
          <pc:sldMk cId="1118867174" sldId="5275"/>
        </pc:sldMkLst>
      </pc:sldChg>
      <pc:sldChg chg="del">
        <pc:chgData name="Hoffman, Peter" userId="673cee94-26bd-4c2a-ab82-1b3669e2f049" providerId="ADAL" clId="{91263EC2-EA2A-427C-8AD2-CB5111FBCBEA}" dt="2024-05-21T21:34:19.371" v="209" actId="2696"/>
        <pc:sldMkLst>
          <pc:docMk/>
          <pc:sldMk cId="2916385814" sldId="5277"/>
        </pc:sldMkLst>
      </pc:sldChg>
      <pc:sldChg chg="del">
        <pc:chgData name="Hoffman, Peter" userId="673cee94-26bd-4c2a-ab82-1b3669e2f049" providerId="ADAL" clId="{91263EC2-EA2A-427C-8AD2-CB5111FBCBEA}" dt="2024-05-21T21:34:19.371" v="209" actId="2696"/>
        <pc:sldMkLst>
          <pc:docMk/>
          <pc:sldMk cId="2365850526" sldId="5312"/>
        </pc:sldMkLst>
      </pc:sldChg>
      <pc:sldChg chg="del">
        <pc:chgData name="Hoffman, Peter" userId="673cee94-26bd-4c2a-ab82-1b3669e2f049" providerId="ADAL" clId="{91263EC2-EA2A-427C-8AD2-CB5111FBCBEA}" dt="2024-05-21T21:34:19.371" v="209" actId="2696"/>
        <pc:sldMkLst>
          <pc:docMk/>
          <pc:sldMk cId="2815576142" sldId="5313"/>
        </pc:sldMkLst>
      </pc:sldChg>
      <pc:sldChg chg="add">
        <pc:chgData name="Hoffman, Peter" userId="673cee94-26bd-4c2a-ab82-1b3669e2f049" providerId="ADAL" clId="{91263EC2-EA2A-427C-8AD2-CB5111FBCBEA}" dt="2024-05-21T21:34:05.877" v="208"/>
        <pc:sldMkLst>
          <pc:docMk/>
          <pc:sldMk cId="2340443948" sldId="5385"/>
        </pc:sldMkLst>
      </pc:sldChg>
      <pc:sldChg chg="del">
        <pc:chgData name="Hoffman, Peter" userId="673cee94-26bd-4c2a-ab82-1b3669e2f049" providerId="ADAL" clId="{91263EC2-EA2A-427C-8AD2-CB5111FBCBEA}" dt="2024-05-21T21:34:19.371" v="209" actId="2696"/>
        <pc:sldMkLst>
          <pc:docMk/>
          <pc:sldMk cId="1247749747" sldId="5393"/>
        </pc:sldMkLst>
      </pc:sldChg>
      <pc:sldChg chg="add">
        <pc:chgData name="Hoffman, Peter" userId="673cee94-26bd-4c2a-ab82-1b3669e2f049" providerId="ADAL" clId="{91263EC2-EA2A-427C-8AD2-CB5111FBCBEA}" dt="2024-05-21T21:34:05.877" v="208"/>
        <pc:sldMkLst>
          <pc:docMk/>
          <pc:sldMk cId="1775796373" sldId="5395"/>
        </pc:sldMkLst>
      </pc:sldChg>
      <pc:sldChg chg="del">
        <pc:chgData name="Hoffman, Peter" userId="673cee94-26bd-4c2a-ab82-1b3669e2f049" providerId="ADAL" clId="{91263EC2-EA2A-427C-8AD2-CB5111FBCBEA}" dt="2024-05-21T21:34:19.371" v="209" actId="2696"/>
        <pc:sldMkLst>
          <pc:docMk/>
          <pc:sldMk cId="2248358354" sldId="5398"/>
        </pc:sldMkLst>
      </pc:sldChg>
      <pc:sldChg chg="del">
        <pc:chgData name="Hoffman, Peter" userId="673cee94-26bd-4c2a-ab82-1b3669e2f049" providerId="ADAL" clId="{91263EC2-EA2A-427C-8AD2-CB5111FBCBEA}" dt="2024-05-21T21:34:19.371" v="209" actId="2696"/>
        <pc:sldMkLst>
          <pc:docMk/>
          <pc:sldMk cId="2687837903" sldId="5426"/>
        </pc:sldMkLst>
      </pc:sldChg>
      <pc:sldChg chg="del">
        <pc:chgData name="Hoffman, Peter" userId="673cee94-26bd-4c2a-ab82-1b3669e2f049" providerId="ADAL" clId="{91263EC2-EA2A-427C-8AD2-CB5111FBCBEA}" dt="2024-05-21T21:34:19.371" v="209" actId="2696"/>
        <pc:sldMkLst>
          <pc:docMk/>
          <pc:sldMk cId="1420371418" sldId="5434"/>
        </pc:sldMkLst>
      </pc:sldChg>
      <pc:sldChg chg="del">
        <pc:chgData name="Hoffman, Peter" userId="673cee94-26bd-4c2a-ab82-1b3669e2f049" providerId="ADAL" clId="{91263EC2-EA2A-427C-8AD2-CB5111FBCBEA}" dt="2024-05-21T21:34:19.371" v="209" actId="2696"/>
        <pc:sldMkLst>
          <pc:docMk/>
          <pc:sldMk cId="3354606110" sldId="5435"/>
        </pc:sldMkLst>
      </pc:sldChg>
      <pc:sldChg chg="del">
        <pc:chgData name="Hoffman, Peter" userId="673cee94-26bd-4c2a-ab82-1b3669e2f049" providerId="ADAL" clId="{91263EC2-EA2A-427C-8AD2-CB5111FBCBEA}" dt="2024-05-21T21:34:19.371" v="209" actId="2696"/>
        <pc:sldMkLst>
          <pc:docMk/>
          <pc:sldMk cId="2398386918" sldId="5437"/>
        </pc:sldMkLst>
      </pc:sldChg>
      <pc:sldChg chg="del">
        <pc:chgData name="Hoffman, Peter" userId="673cee94-26bd-4c2a-ab82-1b3669e2f049" providerId="ADAL" clId="{91263EC2-EA2A-427C-8AD2-CB5111FBCBEA}" dt="2024-05-21T21:34:19.371" v="209" actId="2696"/>
        <pc:sldMkLst>
          <pc:docMk/>
          <pc:sldMk cId="3373880383" sldId="5448"/>
        </pc:sldMkLst>
      </pc:sldChg>
      <pc:sldChg chg="modSp add mod">
        <pc:chgData name="Hoffman, Peter" userId="673cee94-26bd-4c2a-ab82-1b3669e2f049" providerId="ADAL" clId="{91263EC2-EA2A-427C-8AD2-CB5111FBCBEA}" dt="2024-05-22T21:11:19.117" v="484" actId="20577"/>
        <pc:sldMkLst>
          <pc:docMk/>
          <pc:sldMk cId="1896735902" sldId="5452"/>
        </pc:sldMkLst>
      </pc:sldChg>
    </pc:docChg>
  </pc:docChgLst>
  <pc:docChgLst>
    <pc:chgData name="Heitman, Lindsey" userId="a9773a47-99d2-4599-9377-6d37e9ec0bd3" providerId="ADAL" clId="{B9656CC9-200C-4FB3-A52B-B175A9295EE8}"/>
    <pc:docChg chg="undo custSel addSld delSld modSld sldOrd">
      <pc:chgData name="Heitman, Lindsey" userId="a9773a47-99d2-4599-9377-6d37e9ec0bd3" providerId="ADAL" clId="{B9656CC9-200C-4FB3-A52B-B175A9295EE8}" dt="2024-07-18T13:23:04.652" v="440" actId="13244"/>
      <pc:docMkLst>
        <pc:docMk/>
      </pc:docMkLst>
      <pc:sldChg chg="delSp modSp del mod">
        <pc:chgData name="Heitman, Lindsey" userId="a9773a47-99d2-4599-9377-6d37e9ec0bd3" providerId="ADAL" clId="{B9656CC9-200C-4FB3-A52B-B175A9295EE8}" dt="2024-07-18T13:16:26.153" v="11" actId="2696"/>
        <pc:sldMkLst>
          <pc:docMk/>
          <pc:sldMk cId="3285076560" sldId="2178"/>
        </pc:sldMkLst>
      </pc:sldChg>
      <pc:sldChg chg="modSp add mod">
        <pc:chgData name="Heitman, Lindsey" userId="a9773a47-99d2-4599-9377-6d37e9ec0bd3" providerId="ADAL" clId="{B9656CC9-200C-4FB3-A52B-B175A9295EE8}" dt="2024-07-18T13:21:47.949" v="392" actId="13244"/>
        <pc:sldMkLst>
          <pc:docMk/>
          <pc:sldMk cId="205806169" sldId="2180"/>
        </pc:sldMkLst>
      </pc:sldChg>
      <pc:sldChg chg="add">
        <pc:chgData name="Heitman, Lindsey" userId="a9773a47-99d2-4599-9377-6d37e9ec0bd3" providerId="ADAL" clId="{B9656CC9-200C-4FB3-A52B-B175A9295EE8}" dt="2024-07-18T13:16:12.986" v="9"/>
        <pc:sldMkLst>
          <pc:docMk/>
          <pc:sldMk cId="2586715951" sldId="4847"/>
        </pc:sldMkLst>
      </pc:sldChg>
      <pc:sldChg chg="modSp del mod">
        <pc:chgData name="Heitman, Lindsey" userId="a9773a47-99d2-4599-9377-6d37e9ec0bd3" providerId="ADAL" clId="{B9656CC9-200C-4FB3-A52B-B175A9295EE8}" dt="2024-07-18T13:16:20.571" v="10" actId="2696"/>
        <pc:sldMkLst>
          <pc:docMk/>
          <pc:sldMk cId="2545278991" sldId="5460"/>
        </pc:sldMkLst>
      </pc:sldChg>
      <pc:sldChg chg="del">
        <pc:chgData name="Heitman, Lindsey" userId="a9773a47-99d2-4599-9377-6d37e9ec0bd3" providerId="ADAL" clId="{B9656CC9-200C-4FB3-A52B-B175A9295EE8}" dt="2024-07-17T20:53:33.944" v="4" actId="2696"/>
        <pc:sldMkLst>
          <pc:docMk/>
          <pc:sldMk cId="518718281" sldId="5461"/>
        </pc:sldMkLst>
      </pc:sldChg>
      <pc:sldChg chg="modSp del mod">
        <pc:chgData name="Heitman, Lindsey" userId="a9773a47-99d2-4599-9377-6d37e9ec0bd3" providerId="ADAL" clId="{B9656CC9-200C-4FB3-A52B-B175A9295EE8}" dt="2024-07-18T13:16:39.862" v="12" actId="2696"/>
        <pc:sldMkLst>
          <pc:docMk/>
          <pc:sldMk cId="3488335527" sldId="5510"/>
        </pc:sldMkLst>
      </pc:sldChg>
      <pc:sldChg chg="add del">
        <pc:chgData name="Heitman, Lindsey" userId="a9773a47-99d2-4599-9377-6d37e9ec0bd3" providerId="ADAL" clId="{B9656CC9-200C-4FB3-A52B-B175A9295EE8}" dt="2024-07-18T13:16:20.571" v="10" actId="2696"/>
        <pc:sldMkLst>
          <pc:docMk/>
          <pc:sldMk cId="1745810292" sldId="5512"/>
        </pc:sldMkLst>
      </pc:sldChg>
      <pc:sldChg chg="add">
        <pc:chgData name="Heitman, Lindsey" userId="a9773a47-99d2-4599-9377-6d37e9ec0bd3" providerId="ADAL" clId="{B9656CC9-200C-4FB3-A52B-B175A9295EE8}" dt="2024-07-18T13:16:12.986" v="9"/>
        <pc:sldMkLst>
          <pc:docMk/>
          <pc:sldMk cId="3475955931" sldId="5513"/>
        </pc:sldMkLst>
      </pc:sldChg>
      <pc:sldChg chg="addSp modSp add mod ord">
        <pc:chgData name="Heitman, Lindsey" userId="a9773a47-99d2-4599-9377-6d37e9ec0bd3" providerId="ADAL" clId="{B9656CC9-200C-4FB3-A52B-B175A9295EE8}" dt="2024-07-18T13:23:04.652" v="440" actId="13244"/>
        <pc:sldMkLst>
          <pc:docMk/>
          <pc:sldMk cId="3595776090" sldId="5514"/>
        </pc:sldMkLst>
      </pc:sldChg>
      <pc:sldChg chg="modSp add mod">
        <pc:chgData name="Heitman, Lindsey" userId="a9773a47-99d2-4599-9377-6d37e9ec0bd3" providerId="ADAL" clId="{B9656CC9-200C-4FB3-A52B-B175A9295EE8}" dt="2024-07-18T13:18:57.496" v="281" actId="13244"/>
        <pc:sldMkLst>
          <pc:docMk/>
          <pc:sldMk cId="4020536417" sldId="5517"/>
        </pc:sldMkLst>
      </pc:sldChg>
    </pc:docChg>
  </pc:docChgLst>
  <pc:docChgLst>
    <pc:chgData name="Rhodes, Tara" userId="S::rhodes_t@cde.state.co.us::566307b0-1e17-4826-87e1-0feb85a922f2" providerId="AD" clId="Web-{47F696D0-2310-23B2-E9CC-14E2A533C1EE}"/>
    <pc:docChg chg="addSld delSld modSld">
      <pc:chgData name="Rhodes, Tara" userId="S::rhodes_t@cde.state.co.us::566307b0-1e17-4826-87e1-0feb85a922f2" providerId="AD" clId="Web-{47F696D0-2310-23B2-E9CC-14E2A533C1EE}" dt="2024-05-16T12:55:06.442" v="285" actId="20577"/>
      <pc:docMkLst>
        <pc:docMk/>
      </pc:docMkLst>
      <pc:sldChg chg="add del">
        <pc:chgData name="Rhodes, Tara" userId="S::rhodes_t@cde.state.co.us::566307b0-1e17-4826-87e1-0feb85a922f2" providerId="AD" clId="Web-{47F696D0-2310-23B2-E9CC-14E2A533C1EE}" dt="2024-05-16T12:44:18.103" v="16"/>
        <pc:sldMkLst>
          <pc:docMk/>
          <pc:sldMk cId="1696118646" sldId="5296"/>
        </pc:sldMkLst>
      </pc:sldChg>
      <pc:sldChg chg="add">
        <pc:chgData name="Rhodes, Tara" userId="S::rhodes_t@cde.state.co.us::566307b0-1e17-4826-87e1-0feb85a922f2" providerId="AD" clId="Web-{47F696D0-2310-23B2-E9CC-14E2A533C1EE}" dt="2024-05-16T12:44:08.306" v="5"/>
        <pc:sldMkLst>
          <pc:docMk/>
          <pc:sldMk cId="2941789031" sldId="5298"/>
        </pc:sldMkLst>
      </pc:sldChg>
      <pc:sldChg chg="add">
        <pc:chgData name="Rhodes, Tara" userId="S::rhodes_t@cde.state.co.us::566307b0-1e17-4826-87e1-0feb85a922f2" providerId="AD" clId="Web-{47F696D0-2310-23B2-E9CC-14E2A533C1EE}" dt="2024-05-16T12:44:08.322" v="6"/>
        <pc:sldMkLst>
          <pc:docMk/>
          <pc:sldMk cId="308806799" sldId="5299"/>
        </pc:sldMkLst>
      </pc:sldChg>
      <pc:sldChg chg="add">
        <pc:chgData name="Rhodes, Tara" userId="S::rhodes_t@cde.state.co.us::566307b0-1e17-4826-87e1-0feb85a922f2" providerId="AD" clId="Web-{47F696D0-2310-23B2-E9CC-14E2A533C1EE}" dt="2024-05-16T12:44:08.369" v="9"/>
        <pc:sldMkLst>
          <pc:docMk/>
          <pc:sldMk cId="94867858" sldId="5301"/>
        </pc:sldMkLst>
      </pc:sldChg>
      <pc:sldChg chg="add">
        <pc:chgData name="Rhodes, Tara" userId="S::rhodes_t@cde.state.co.us::566307b0-1e17-4826-87e1-0feb85a922f2" providerId="AD" clId="Web-{47F696D0-2310-23B2-E9CC-14E2A533C1EE}" dt="2024-05-16T12:44:08.259" v="2"/>
        <pc:sldMkLst>
          <pc:docMk/>
          <pc:sldMk cId="2925374892" sldId="5307"/>
        </pc:sldMkLst>
      </pc:sldChg>
      <pc:sldChg chg="add">
        <pc:chgData name="Rhodes, Tara" userId="S::rhodes_t@cde.state.co.us::566307b0-1e17-4826-87e1-0feb85a922f2" providerId="AD" clId="Web-{47F696D0-2310-23B2-E9CC-14E2A533C1EE}" dt="2024-05-16T12:44:08.291" v="4"/>
        <pc:sldMkLst>
          <pc:docMk/>
          <pc:sldMk cId="2187083967" sldId="5308"/>
        </pc:sldMkLst>
      </pc:sldChg>
      <pc:sldChg chg="modSp add">
        <pc:chgData name="Rhodes, Tara" userId="S::rhodes_t@cde.state.co.us::566307b0-1e17-4826-87e1-0feb85a922f2" providerId="AD" clId="Web-{47F696D0-2310-23B2-E9CC-14E2A533C1EE}" dt="2024-05-16T12:52:33.674" v="144" actId="20577"/>
        <pc:sldMkLst>
          <pc:docMk/>
          <pc:sldMk cId="68699369" sldId="5309"/>
        </pc:sldMkLst>
      </pc:sldChg>
      <pc:sldChg chg="add">
        <pc:chgData name="Rhodes, Tara" userId="S::rhodes_t@cde.state.co.us::566307b0-1e17-4826-87e1-0feb85a922f2" providerId="AD" clId="Web-{47F696D0-2310-23B2-E9CC-14E2A533C1EE}" dt="2024-05-16T12:44:08.353" v="8"/>
        <pc:sldMkLst>
          <pc:docMk/>
          <pc:sldMk cId="1720752477" sldId="5311"/>
        </pc:sldMkLst>
      </pc:sldChg>
      <pc:sldChg chg="modSp add">
        <pc:chgData name="Rhodes, Tara" userId="S::rhodes_t@cde.state.co.us::566307b0-1e17-4826-87e1-0feb85a922f2" providerId="AD" clId="Web-{47F696D0-2310-23B2-E9CC-14E2A533C1EE}" dt="2024-05-16T12:55:06.442" v="285" actId="20577"/>
        <pc:sldMkLst>
          <pc:docMk/>
          <pc:sldMk cId="3396060537" sldId="5314"/>
        </pc:sldMkLst>
      </pc:sldChg>
      <pc:sldChg chg="add">
        <pc:chgData name="Rhodes, Tara" userId="S::rhodes_t@cde.state.co.us::566307b0-1e17-4826-87e1-0feb85a922f2" providerId="AD" clId="Web-{47F696D0-2310-23B2-E9CC-14E2A533C1EE}" dt="2024-05-16T12:44:08.462" v="15"/>
        <pc:sldMkLst>
          <pc:docMk/>
          <pc:sldMk cId="4112676723" sldId="5347"/>
        </pc:sldMkLst>
      </pc:sldChg>
      <pc:sldChg chg="add">
        <pc:chgData name="Rhodes, Tara" userId="S::rhodes_t@cde.state.co.us::566307b0-1e17-4826-87e1-0feb85a922f2" providerId="AD" clId="Web-{47F696D0-2310-23B2-E9CC-14E2A533C1EE}" dt="2024-05-16T12:44:08.384" v="10"/>
        <pc:sldMkLst>
          <pc:docMk/>
          <pc:sldMk cId="556071794" sldId="5348"/>
        </pc:sldMkLst>
      </pc:sldChg>
      <pc:sldChg chg="add">
        <pc:chgData name="Rhodes, Tara" userId="S::rhodes_t@cde.state.co.us::566307b0-1e17-4826-87e1-0feb85a922f2" providerId="AD" clId="Web-{47F696D0-2310-23B2-E9CC-14E2A533C1EE}" dt="2024-05-16T12:44:08.447" v="14"/>
        <pc:sldMkLst>
          <pc:docMk/>
          <pc:sldMk cId="49926316" sldId="5349"/>
        </pc:sldMkLst>
      </pc:sldChg>
      <pc:sldChg chg="modSp">
        <pc:chgData name="Rhodes, Tara" userId="S::rhodes_t@cde.state.co.us::566307b0-1e17-4826-87e1-0feb85a922f2" providerId="AD" clId="Web-{47F696D0-2310-23B2-E9CC-14E2A533C1EE}" dt="2024-05-16T12:43:25.712" v="0" actId="20577"/>
        <pc:sldMkLst>
          <pc:docMk/>
          <pc:sldMk cId="1474977630" sldId="5414"/>
        </pc:sldMkLst>
      </pc:sldChg>
      <pc:sldChg chg="add">
        <pc:chgData name="Rhodes, Tara" userId="S::rhodes_t@cde.state.co.us::566307b0-1e17-4826-87e1-0feb85a922f2" providerId="AD" clId="Web-{47F696D0-2310-23B2-E9CC-14E2A533C1EE}" dt="2024-05-16T12:44:08.400" v="11"/>
        <pc:sldMkLst>
          <pc:docMk/>
          <pc:sldMk cId="1006133002" sldId="5449"/>
        </pc:sldMkLst>
      </pc:sldChg>
      <pc:sldChg chg="add">
        <pc:chgData name="Rhodes, Tara" userId="S::rhodes_t@cde.state.co.us::566307b0-1e17-4826-87e1-0feb85a922f2" providerId="AD" clId="Web-{47F696D0-2310-23B2-E9CC-14E2A533C1EE}" dt="2024-05-16T12:44:08.416" v="12"/>
        <pc:sldMkLst>
          <pc:docMk/>
          <pc:sldMk cId="1167242946" sldId="5450"/>
        </pc:sldMkLst>
      </pc:sldChg>
      <pc:sldChg chg="add">
        <pc:chgData name="Rhodes, Tara" userId="S::rhodes_t@cde.state.co.us::566307b0-1e17-4826-87e1-0feb85a922f2" providerId="AD" clId="Web-{47F696D0-2310-23B2-E9CC-14E2A533C1EE}" dt="2024-05-16T12:44:08.431" v="13"/>
        <pc:sldMkLst>
          <pc:docMk/>
          <pc:sldMk cId="2632896885" sldId="545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12/12/2024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latin typeface="Trebuchet MS" panose="020B0603020202020204" pitchFamily="34" charset="0"/>
              </a:rPr>
              <a:t>LAMs, please check the IdM roles for your district. Remove permissions for users who have retired, left your district, or are no longer assigned to a collection. Add roles for new hires and newly assigned respondents for specific collections.</a:t>
            </a:r>
          </a:p>
        </p:txBody>
      </p:sp>
      <p:sp>
        <p:nvSpPr>
          <p:cNvPr id="4" name="Slide Number Placeholder 3"/>
          <p:cNvSpPr>
            <a:spLocks noGrp="1"/>
          </p:cNvSpPr>
          <p:nvPr>
            <p:ph type="sldNum" sz="quarter" idx="5"/>
          </p:nvPr>
        </p:nvSpPr>
        <p:spPr/>
        <p:txBody>
          <a:bodyPr/>
          <a:lstStyle/>
          <a:p>
            <a:fld id="{D8C3E97E-4890-4915-A7C2-F3D207C521C5}" type="slidenum">
              <a:rPr lang="en-US" smtClean="0"/>
              <a:t>2</a:t>
            </a:fld>
            <a:endParaRPr lang="en-US"/>
          </a:p>
        </p:txBody>
      </p:sp>
    </p:spTree>
    <p:extLst>
      <p:ext uri="{BB962C8B-B14F-4D97-AF65-F5344CB8AC3E}">
        <p14:creationId xmlns:p14="http://schemas.microsoft.com/office/powerpoint/2010/main" val="2906239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01942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a:extLst>
              <a:ext uri="{C183D7F6-B498-43B3-948B-1728B52AA6E4}">
                <adec:decorative xmlns:adec="http://schemas.microsoft.com/office/drawing/2017/decorative" val="1"/>
              </a:ext>
            </a:extLst>
          </p:cNvPr>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E0DAE1-72F2-85FA-36A5-4F076D29920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pic>
        <p:nvPicPr>
          <p:cNvPr id="3" name="Picture 2">
            <a:extLst>
              <a:ext uri="{FF2B5EF4-FFF2-40B4-BE49-F238E27FC236}">
                <a16:creationId xmlns:a16="http://schemas.microsoft.com/office/drawing/2014/main" id="{49BED633-71DA-7A28-29F6-99EA784F7161}"/>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a:extLst>
              <a:ext uri="{FF2B5EF4-FFF2-40B4-BE49-F238E27FC236}">
                <a16:creationId xmlns:a16="http://schemas.microsoft.com/office/drawing/2014/main" id="{C4F2895A-C3CB-B6EA-A90C-7486DFECCB13}"/>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7E29BBA0-B2DC-F9C3-D5F6-974A44EA187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4D467485-A599-EF0B-3C8A-4DBF3A188E47}"/>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E71C4D3-622D-45EA-EE10-A0E234A45177}"/>
              </a:ext>
            </a:extLst>
          </p:cNvPr>
          <p:cNvSpPr>
            <a:spLocks noGrp="1"/>
          </p:cNvSpPr>
          <p:nvPr>
            <p:ph type="title"/>
          </p:nvPr>
        </p:nvSpPr>
        <p:spPr>
          <a:xfrm>
            <a:off x="443565" y="205176"/>
            <a:ext cx="8065168" cy="89852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10" name="Slide Number Placeholder 5">
            <a:extLst>
              <a:ext uri="{FF2B5EF4-FFF2-40B4-BE49-F238E27FC236}">
                <a16:creationId xmlns:a16="http://schemas.microsoft.com/office/drawing/2014/main" id="{3F8DC90A-8319-3C2E-F410-0287BDC1E15B}"/>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1" name="Content Placeholder 4">
            <a:extLst>
              <a:ext uri="{FF2B5EF4-FFF2-40B4-BE49-F238E27FC236}">
                <a16:creationId xmlns:a16="http://schemas.microsoft.com/office/drawing/2014/main" id="{A961DECF-3C6F-C44A-FD58-85501ED6409A}"/>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2" name="Content Placeholder 4">
            <a:extLst>
              <a:ext uri="{FF2B5EF4-FFF2-40B4-BE49-F238E27FC236}">
                <a16:creationId xmlns:a16="http://schemas.microsoft.com/office/drawing/2014/main" id="{297C8305-189D-2174-23D3-13B9C1B64BF5}"/>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783952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598"/>
            <a:ext cx="11736168" cy="5599169"/>
          </a:xfrm>
        </p:spPr>
        <p:txBody>
          <a:bodyPr lIns="0" tIns="0" rIns="0" bIns="0"/>
          <a:lstStyle>
            <a:lvl1pPr marL="0" indent="0">
              <a:buNone/>
              <a:defRPr sz="2400"/>
            </a:lvl1pPr>
            <a:lvl2pPr>
              <a:defRPr sz="2000"/>
            </a:lvl2pPr>
            <a:lvl3pPr>
              <a:defRPr sz="1800"/>
            </a:lvl3pPr>
          </a:lstStyle>
          <a:p>
            <a:pPr lvl="0"/>
            <a:r>
              <a:rPr lang="en-US"/>
              <a:t>Insert Image or Smart Art</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3358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1" name="Table Placeholder 10">
            <a:extLst>
              <a:ext uri="{FF2B5EF4-FFF2-40B4-BE49-F238E27FC236}">
                <a16:creationId xmlns:a16="http://schemas.microsoft.com/office/drawing/2014/main" id="{8239E1DC-F9DB-07C2-0B39-583D6060FCAB}"/>
              </a:ext>
            </a:extLst>
          </p:cNvPr>
          <p:cNvSpPr>
            <a:spLocks noGrp="1"/>
          </p:cNvSpPr>
          <p:nvPr>
            <p:ph type="tbl" sz="quarter" idx="15"/>
          </p:nvPr>
        </p:nvSpPr>
        <p:spPr>
          <a:xfrm>
            <a:off x="227916" y="199480"/>
            <a:ext cx="11819082" cy="5628233"/>
          </a:xfrm>
        </p:spPr>
        <p:txBody>
          <a:bodyPr/>
          <a:lstStyle/>
          <a:p>
            <a:endParaRPr lang="en-US"/>
          </a:p>
        </p:txBody>
      </p:sp>
    </p:spTree>
    <p:extLst>
      <p:ext uri="{BB962C8B-B14F-4D97-AF65-F5344CB8AC3E}">
        <p14:creationId xmlns:p14="http://schemas.microsoft.com/office/powerpoint/2010/main" val="210138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58BA416A-65CA-C2DB-366F-7A806E7C99A7}"/>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09088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rong Foundation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
        <p:nvSpPr>
          <p:cNvPr id="5" name="Slide Number Placeholder 5">
            <a:extLst>
              <a:ext uri="{FF2B5EF4-FFF2-40B4-BE49-F238E27FC236}">
                <a16:creationId xmlns:a16="http://schemas.microsoft.com/office/drawing/2014/main" id="{A014FD68-9A56-D684-6416-49B192CAD3B8}"/>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91072326-4EBB-9A00-AAA2-601349C2F111}"/>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B2139AB1-0470-1AB6-F575-A2F989AD03B4}"/>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1875235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l Means All">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
        <p:nvSpPr>
          <p:cNvPr id="5" name="Slide Number Placeholder 5">
            <a:extLst>
              <a:ext uri="{FF2B5EF4-FFF2-40B4-BE49-F238E27FC236}">
                <a16:creationId xmlns:a16="http://schemas.microsoft.com/office/drawing/2014/main" id="{4ECDDF79-976B-7025-F658-121558932B23}"/>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C24B2343-4D6C-8D8D-9A1B-578413E6D0A4}"/>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869FBA81-E65D-F5CC-C8B3-D752BA7B220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265404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ality School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
        <p:nvSpPr>
          <p:cNvPr id="5" name="Slide Number Placeholder 5">
            <a:extLst>
              <a:ext uri="{FF2B5EF4-FFF2-40B4-BE49-F238E27FC236}">
                <a16:creationId xmlns:a16="http://schemas.microsoft.com/office/drawing/2014/main" id="{9DF194B6-4504-AEC8-B480-AC55CA3D1457}"/>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50A29D81-FA54-514E-F2FB-B169FA743CF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1B57B026-D6D3-5197-F30C-B0C935BAE72A}"/>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2192406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ore Option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
        <p:nvSpPr>
          <p:cNvPr id="5" name="Slide Number Placeholder 5">
            <a:extLst>
              <a:ext uri="{FF2B5EF4-FFF2-40B4-BE49-F238E27FC236}">
                <a16:creationId xmlns:a16="http://schemas.microsoft.com/office/drawing/2014/main" id="{33BC3FD6-B198-FCA5-7795-C825A53F6EE4}"/>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A8D1E959-61F4-2BC6-F5D4-DB03C78345CD}"/>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06332F5F-6AA2-1E89-D74F-F8A143F2443D}"/>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15716461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ducators Matter">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
        <p:nvSpPr>
          <p:cNvPr id="5" name="Slide Number Placeholder 5">
            <a:extLst>
              <a:ext uri="{FF2B5EF4-FFF2-40B4-BE49-F238E27FC236}">
                <a16:creationId xmlns:a16="http://schemas.microsoft.com/office/drawing/2014/main" id="{F9AE94E4-44C1-8BAC-79FF-D570509EC8B6}"/>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10524968-515B-7A3E-E533-7A6232E3BBD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E0749900-21F4-7982-4B6E-7BD5C22E243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299890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175066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xcellence">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
        <p:nvSpPr>
          <p:cNvPr id="5" name="Slide Number Placeholder 5">
            <a:extLst>
              <a:ext uri="{FF2B5EF4-FFF2-40B4-BE49-F238E27FC236}">
                <a16:creationId xmlns:a16="http://schemas.microsoft.com/office/drawing/2014/main" id="{1371DEC8-2B8B-A8E5-3195-996C7C75D3C6}"/>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A608A39F-0A4E-500F-E017-DC9CBB15DE86}"/>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6116A291-8AC8-F49A-D685-286B9E6A34EB}"/>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9446876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 y="2"/>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1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4"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4" y="6356351"/>
            <a:ext cx="830909" cy="362338"/>
          </a:xfrm>
        </p:spPr>
        <p:txBody>
          <a:bodyPr/>
          <a:lstStyle>
            <a:lvl1pPr algn="l">
              <a:defRPr sz="12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1366550" y="6356350"/>
            <a:ext cx="4483505" cy="362338"/>
          </a:xfrm>
        </p:spPr>
        <p:txBody>
          <a:bodyPr/>
          <a:lstStyle>
            <a:lvl1pPr marL="0" indent="0">
              <a:buNone/>
              <a:defRPr lang="en-US" sz="12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p:cNvSpPr>
          <p:nvPr>
            <p:ph sz="quarter" idx="14" hasCustomPrompt="1"/>
          </p:nvPr>
        </p:nvSpPr>
        <p:spPr>
          <a:xfrm>
            <a:off x="6052821" y="6356350"/>
            <a:ext cx="4393507" cy="362338"/>
          </a:xfrm>
        </p:spPr>
        <p:txBody>
          <a:bodyPr/>
          <a:lstStyle>
            <a:lvl1pPr marL="0" indent="0">
              <a:buNone/>
              <a:defRPr lang="en-US" sz="12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487113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BOLD">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
        <p:nvSpPr>
          <p:cNvPr id="4" name="Title 1">
            <a:extLst>
              <a:ext uri="{FF2B5EF4-FFF2-40B4-BE49-F238E27FC236}">
                <a16:creationId xmlns:a16="http://schemas.microsoft.com/office/drawing/2014/main" id="{9E9498A2-0359-E912-13BB-57F236A92EBE}"/>
              </a:ext>
            </a:extLst>
          </p:cNvPr>
          <p:cNvSpPr>
            <a:spLocks noGrp="1"/>
          </p:cNvSpPr>
          <p:nvPr>
            <p:ph type="title"/>
          </p:nvPr>
        </p:nvSpPr>
        <p:spPr>
          <a:xfrm>
            <a:off x="843379" y="0"/>
            <a:ext cx="3435658" cy="6858000"/>
          </a:xfrm>
          <a:solidFill>
            <a:srgbClr val="488BC9"/>
          </a:solidFill>
          <a:ln>
            <a:noFill/>
          </a:ln>
        </p:spPr>
        <p:txBody>
          <a:bodyPr lIns="0" tIns="0" rIns="0" bIns="0" anchor="ctr" anchorCtr="0">
            <a:normAutofit/>
          </a:bodyPr>
          <a:lstStyle>
            <a:lvl1pPr marL="230188" indent="0" algn="ctr">
              <a:defRPr sz="3200">
                <a:solidFill>
                  <a:schemeClr val="bg1"/>
                </a:solidFill>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09F1CAE9-4692-3FA7-D90D-F566F9267B76}"/>
              </a:ext>
            </a:extLst>
          </p:cNvPr>
          <p:cNvSpPr>
            <a:spLocks noGrp="1"/>
          </p:cNvSpPr>
          <p:nvPr>
            <p:ph sz="half" idx="1"/>
          </p:nvPr>
        </p:nvSpPr>
        <p:spPr>
          <a:xfrm>
            <a:off x="4500980" y="1520031"/>
            <a:ext cx="7066624"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6" name="Content Placeholder 4">
            <a:extLst>
              <a:ext uri="{FF2B5EF4-FFF2-40B4-BE49-F238E27FC236}">
                <a16:creationId xmlns:a16="http://schemas.microsoft.com/office/drawing/2014/main" id="{8757CFD5-6D6E-B419-1A7E-0C389CB61AD2}"/>
              </a:ext>
            </a:extLst>
          </p:cNvPr>
          <p:cNvSpPr>
            <a:spLocks noGrp="1"/>
          </p:cNvSpPr>
          <p:nvPr>
            <p:ph sz="quarter" idx="13" hasCustomPrompt="1"/>
          </p:nvPr>
        </p:nvSpPr>
        <p:spPr>
          <a:xfrm>
            <a:off x="4500980" y="5946025"/>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19BC85C4-B388-35F0-7FE2-81F5ED135BFE}"/>
              </a:ext>
            </a:extLst>
          </p:cNvPr>
          <p:cNvSpPr>
            <a:spLocks noGrp="1"/>
          </p:cNvSpPr>
          <p:nvPr>
            <p:ph sz="quarter" idx="14" hasCustomPrompt="1"/>
          </p:nvPr>
        </p:nvSpPr>
        <p:spPr>
          <a:xfrm>
            <a:off x="4500980" y="6239113"/>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547376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67564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838200" y="3892622"/>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881029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9" name="Slide Number Placeholder 5">
            <a:extLst>
              <a:ext uri="{FF2B5EF4-FFF2-40B4-BE49-F238E27FC236}">
                <a16:creationId xmlns:a16="http://schemas.microsoft.com/office/drawing/2014/main" id="{A83C34C0-3D7E-EA22-13A0-D5FE97859A68}"/>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F618E35A-EF83-57E7-EFC4-F7E877EB7FDE}"/>
              </a:ext>
            </a:extLst>
          </p:cNvPr>
          <p:cNvSpPr>
            <a:spLocks noGrp="1"/>
          </p:cNvSpPr>
          <p:nvPr>
            <p:ph sz="quarter" idx="15"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0BAA9557-37D1-25F1-0F97-B446CCE79B05}"/>
              </a:ext>
            </a:extLst>
          </p:cNvPr>
          <p:cNvSpPr>
            <a:spLocks noGrp="1"/>
          </p:cNvSpPr>
          <p:nvPr>
            <p:ph sz="quarter" idx="16"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5326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2" name="Content Placeholder 11">
            <a:extLst>
              <a:ext uri="{FF2B5EF4-FFF2-40B4-BE49-F238E27FC236}">
                <a16:creationId xmlns:a16="http://schemas.microsoft.com/office/drawing/2014/main" id="{FCE6C516-C179-126C-DF9F-FB239BE5BC36}"/>
              </a:ext>
            </a:extLst>
          </p:cNvPr>
          <p:cNvSpPr>
            <a:spLocks noGrp="1"/>
          </p:cNvSpPr>
          <p:nvPr>
            <p:ph sz="quarter" idx="15"/>
          </p:nvPr>
        </p:nvSpPr>
        <p:spPr>
          <a:xfrm>
            <a:off x="227916" y="224405"/>
            <a:ext cx="5715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679F0B30-A3D8-5FAB-79BF-FAFB7DF5CD73}"/>
              </a:ext>
            </a:extLst>
          </p:cNvPr>
          <p:cNvSpPr>
            <a:spLocks noGrp="1"/>
          </p:cNvSpPr>
          <p:nvPr>
            <p:ph sz="quarter" idx="16"/>
          </p:nvPr>
        </p:nvSpPr>
        <p:spPr>
          <a:xfrm>
            <a:off x="6096000" y="237619"/>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59C40B87-34B1-0D57-986A-C0117BA534FB}"/>
              </a:ext>
            </a:extLst>
          </p:cNvPr>
          <p:cNvSpPr>
            <a:spLocks noGrp="1"/>
          </p:cNvSpPr>
          <p:nvPr>
            <p:ph sz="quarter" idx="17"/>
          </p:nvPr>
        </p:nvSpPr>
        <p:spPr>
          <a:xfrm>
            <a:off x="6096000" y="2967605"/>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8537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00B7995-AEC9-9603-742B-CDC41375ABF2}"/>
              </a:ext>
            </a:extLst>
          </p:cNvPr>
          <p:cNvSpPr>
            <a:spLocks noGrp="1"/>
          </p:cNvSpPr>
          <p:nvPr>
            <p:ph type="ctrTitle" hasCustomPrompt="1"/>
          </p:nvPr>
        </p:nvSpPr>
        <p:spPr>
          <a:xfrm>
            <a:off x="0" y="2595716"/>
            <a:ext cx="12192000" cy="1061884"/>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add presentation topic</a:t>
            </a:r>
          </a:p>
        </p:txBody>
      </p:sp>
      <p:sp>
        <p:nvSpPr>
          <p:cNvPr id="13" name="Content Placeholder 12">
            <a:extLst>
              <a:ext uri="{FF2B5EF4-FFF2-40B4-BE49-F238E27FC236}">
                <a16:creationId xmlns:a16="http://schemas.microsoft.com/office/drawing/2014/main" id="{929CD7AB-00C7-2484-6333-74EA8842F2B7}"/>
              </a:ext>
            </a:extLst>
          </p:cNvPr>
          <p:cNvSpPr>
            <a:spLocks noGrp="1"/>
          </p:cNvSpPr>
          <p:nvPr>
            <p:ph sz="quarter" idx="13" hasCustomPrompt="1"/>
          </p:nvPr>
        </p:nvSpPr>
        <p:spPr>
          <a:xfrm>
            <a:off x="0" y="3657600"/>
            <a:ext cx="12192000" cy="1062038"/>
          </a:xfrm>
        </p:spPr>
        <p:txBody>
          <a:bodyPr>
            <a:normAutofit/>
          </a:bodyPr>
          <a:lstStyle>
            <a:lvl1pPr marL="0" indent="0" algn="ctr">
              <a:buNone/>
              <a:defRPr sz="3200">
                <a:solidFill>
                  <a:schemeClr val="bg1"/>
                </a:solidFill>
                <a:latin typeface="Museo Slab 500" panose="02000000000000000000"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presenter name</a:t>
            </a:r>
          </a:p>
        </p:txBody>
      </p:sp>
      <p:sp>
        <p:nvSpPr>
          <p:cNvPr id="2" name="Slide Number Placeholder 5">
            <a:extLst>
              <a:ext uri="{FF2B5EF4-FFF2-40B4-BE49-F238E27FC236}">
                <a16:creationId xmlns:a16="http://schemas.microsoft.com/office/drawing/2014/main" id="{CCD1BD24-5D82-2746-C18B-B0F0A4316BFB}"/>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427922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EFECAA2-3996-785F-E112-7E6B386093E1}"/>
              </a:ext>
            </a:extLst>
          </p:cNvPr>
          <p:cNvSpPr>
            <a:spLocks noGrp="1"/>
          </p:cNvSpPr>
          <p:nvPr>
            <p:ph type="title" hasCustomPrompt="1"/>
          </p:nvPr>
        </p:nvSpPr>
        <p:spPr>
          <a:xfrm>
            <a:off x="155448" y="237745"/>
            <a:ext cx="5303520" cy="1197864"/>
          </a:xfrm>
        </p:spPr>
        <p:txBody>
          <a:bodyPr>
            <a:noAutofit/>
          </a:bodyPr>
          <a:lstStyle>
            <a:lvl1pPr>
              <a:defRPr sz="3200" b="1">
                <a:solidFill>
                  <a:schemeClr val="bg1"/>
                </a:solidFill>
                <a:latin typeface="Museo Slab 500" panose="02000000000000000000" pitchFamily="50" charset="0"/>
              </a:defRPr>
            </a:lvl1pPr>
          </a:lstStyle>
          <a:p>
            <a:r>
              <a:rPr lang="en-US"/>
              <a:t>Click to add slide title</a:t>
            </a:r>
          </a:p>
        </p:txBody>
      </p:sp>
      <p:sp>
        <p:nvSpPr>
          <p:cNvPr id="4" name="Content Placeholder 3">
            <a:extLst>
              <a:ext uri="{FF2B5EF4-FFF2-40B4-BE49-F238E27FC236}">
                <a16:creationId xmlns:a16="http://schemas.microsoft.com/office/drawing/2014/main" id="{8784C5F4-5E7C-23F0-C1AB-0DC7A1D15802}"/>
              </a:ext>
            </a:extLst>
          </p:cNvPr>
          <p:cNvSpPr>
            <a:spLocks noGrp="1"/>
          </p:cNvSpPr>
          <p:nvPr>
            <p:ph sz="quarter" idx="13" hasCustomPrompt="1"/>
          </p:nvPr>
        </p:nvSpPr>
        <p:spPr>
          <a:xfrm>
            <a:off x="1509623" y="1574275"/>
            <a:ext cx="9170946" cy="3685881"/>
          </a:xfrm>
          <a:prstGeom prst="roundRect">
            <a:avLst/>
          </a:prstGeom>
          <a:solidFill>
            <a:srgbClr val="FFFFFF">
              <a:alpha val="69804"/>
            </a:srgbClr>
          </a:solidFill>
        </p:spPr>
        <p:txBody>
          <a:bodyPr anchor="ctr">
            <a:normAutofit/>
          </a:bodyPr>
          <a:lstStyle>
            <a:lvl1pPr marL="0" indent="0" algn="ctr">
              <a:buNone/>
              <a:defRPr sz="2400" b="0">
                <a:latin typeface="Museo Slab 500" panose="02000000000000000000" pitchFamily="50" charset="0"/>
              </a:defRPr>
            </a:lvl1pPr>
          </a:lstStyle>
          <a:p>
            <a:pPr lvl="0"/>
            <a:r>
              <a:rPr lang="en-US"/>
              <a:t>Click to add contact information</a:t>
            </a:r>
          </a:p>
          <a:p>
            <a:pPr lvl="0"/>
            <a:r>
              <a:rPr lang="en-US"/>
              <a:t>Name, email, phone, websites</a:t>
            </a:r>
          </a:p>
        </p:txBody>
      </p:sp>
      <p:sp>
        <p:nvSpPr>
          <p:cNvPr id="6" name="Slide Number Placeholder 5">
            <a:extLst>
              <a:ext uri="{FF2B5EF4-FFF2-40B4-BE49-F238E27FC236}">
                <a16:creationId xmlns:a16="http://schemas.microsoft.com/office/drawing/2014/main" id="{8A915075-830E-B386-98F0-748C95B4D901}"/>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572134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704" r:id="rId3"/>
    <p:sldLayoutId id="2147483680" r:id="rId4"/>
    <p:sldLayoutId id="2147483703" r:id="rId5"/>
    <p:sldLayoutId id="2147483697" r:id="rId6"/>
    <p:sldLayoutId id="2147483705" r:id="rId7"/>
    <p:sldLayoutId id="2147483696" r:id="rId8"/>
    <p:sldLayoutId id="2147483701" r:id="rId9"/>
    <p:sldLayoutId id="2147483682" r:id="rId10"/>
    <p:sldLayoutId id="2147483698" r:id="rId11"/>
    <p:sldLayoutId id="2147483699" r:id="rId12"/>
    <p:sldLayoutId id="2147483702" r:id="rId13"/>
    <p:sldLayoutId id="2147483668" r:id="rId14"/>
    <p:sldLayoutId id="2147483690" r:id="rId15"/>
    <p:sldLayoutId id="2147483691" r:id="rId16"/>
    <p:sldLayoutId id="2147483692" r:id="rId17"/>
    <p:sldLayoutId id="2147483693" r:id="rId18"/>
    <p:sldLayoutId id="2147483694" r:id="rId19"/>
    <p:sldLayoutId id="2147483695" r:id="rId20"/>
    <p:sldLayoutId id="2147483707" r:id="rId21"/>
  </p:sldLayoutIdLst>
  <p:hf hdr="0" ftr="0" dt="0"/>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crdc@aemcorp.com" TargetMode="External"/><Relationship Id="rId2" Type="http://schemas.openxmlformats.org/officeDocument/2006/relationships/hyperlink" Target="https://crdc.communities.ed.gov/#program" TargetMode="External"/><Relationship Id="rId1" Type="http://schemas.openxmlformats.org/officeDocument/2006/relationships/slideLayout" Target="../slideLayouts/slideLayout9.xml"/><Relationship Id="rId4" Type="http://schemas.openxmlformats.org/officeDocument/2006/relationships/hyperlink" Target="mailto:Severson_a@cde.state.co.u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hyperlink" Target="mailto:TeacherStudentDataLink@cde.state.co.us" TargetMode="Externa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hyperlink" Target="mailto:TeacherStudentDataLink@cde.state.co.u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TeacherStudentDataLink@cde.state.co.u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TeacherStudentDataLink@cde.state.co.us" TargetMode="External"/><Relationship Id="rId2" Type="http://schemas.openxmlformats.org/officeDocument/2006/relationships/hyperlink" Target="https://leg.colorado.gov/bills/hb24-1282"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ailto:TeacherStudentDataLink@cde.state.co.u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cde.state.co.us/idm"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www.cde.state.co.us/idm/lamquickreferenceguide" TargetMode="External"/><Relationship Id="rId5" Type="http://schemas.openxmlformats.org/officeDocument/2006/relationships/hyperlink" Target="https://www.cde.state.co.us/idm/rolemappings" TargetMode="External"/><Relationship Id="rId4" Type="http://schemas.openxmlformats.org/officeDocument/2006/relationships/hyperlink" Target="https://www.cde.state.co.us/idm/faq" TargetMode="External"/></Relationships>
</file>

<file path=ppt/slides/_rels/slide20.xml.rels><?xml version="1.0" encoding="UTF-8" standalone="yes"?>
<Relationships xmlns="http://schemas.openxmlformats.org/package/2006/relationships"><Relationship Id="rId2" Type="http://schemas.openxmlformats.org/officeDocument/2006/relationships/hyperlink" Target="mailto:TeacherStudentDataLink@cde.state.co.u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ailto:TeacherStudentDataLink@cde.state.co.u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TeacherStudentDataLink@cde.state.co.us" TargetMode="External"/><Relationship Id="rId2" Type="http://schemas.openxmlformats.org/officeDocument/2006/relationships/hyperlink" Target="https://www.cde.state.co.us/datapipeline/resource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mailto:TeacherStudentDataLink@cde.state.co.us" TargetMode="Externa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cde.state.co.us/schoolreadiness/kindergartenschoolreadinessdatacollection" TargetMode="External"/><Relationship Id="rId2" Type="http://schemas.openxmlformats.org/officeDocument/2006/relationships/hyperlink" Target="mailto:KSRData@cde.state.co.us" TargetMode="Externa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hyperlink" Target="mailto:SpedDecCount@cde.state.co.u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cde.state.co.us/dataprivacyandsecurity" TargetMode="External"/><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hyperlink" Target="mailto:SpedDecCount@cde.state.co.u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mailto:SpedDecCount@cde.state.co.us"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cde.state.co.us/datapipeline/inter_sped-iep" TargetMode="External"/><Relationship Id="rId2" Type="http://schemas.openxmlformats.org/officeDocument/2006/relationships/hyperlink" Target="mailto:SpedDecCount@cde.state.co.us" TargetMode="External"/><Relationship Id="rId1" Type="http://schemas.openxmlformats.org/officeDocument/2006/relationships/slideLayout" Target="../slideLayouts/slideLayout9.xml"/><Relationship Id="rId5" Type="http://schemas.openxmlformats.org/officeDocument/2006/relationships/hyperlink" Target="https://www.cde.state.co.us/datapipeline/snap_sped-eoy" TargetMode="External"/><Relationship Id="rId4" Type="http://schemas.openxmlformats.org/officeDocument/2006/relationships/hyperlink" Target="https://www.cde.state.co.us/datapipeline/snap_sped-december"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hyperlink" Target="https://www.cde.state.co.us/datapipeline/seymid-yearelcodingchanges" TargetMode="External"/><Relationship Id="rId2" Type="http://schemas.openxmlformats.org/officeDocument/2006/relationships/hyperlink" Target="https://www.cde.state.co.us/datapipeline/exceptionrequesttemplateinstructions" TargetMode="External"/><Relationship Id="rId1" Type="http://schemas.openxmlformats.org/officeDocument/2006/relationships/slideLayout" Target="../slideLayouts/slideLayout2.xml"/><Relationship Id="rId6" Type="http://schemas.openxmlformats.org/officeDocument/2006/relationships/hyperlink" Target="mailto:StudentEndOfYear@cde.state.co.us" TargetMode="External"/><Relationship Id="rId5" Type="http://schemas.openxmlformats.org/officeDocument/2006/relationships/hyperlink" Target="https://www.cde.state.co.us/datapipeline/inter_student" TargetMode="External"/><Relationship Id="rId4" Type="http://schemas.openxmlformats.org/officeDocument/2006/relationships/hyperlink" Target="https://www.cde.state.co.us/datapipeline/studentcollectionsexceptionrequestinstructions"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mailto:StudentEndOfYear@cde.state.co.us" TargetMode="External"/><Relationship Id="rId2" Type="http://schemas.openxmlformats.org/officeDocument/2006/relationships/hyperlink" Target="https://www.cde.state.co.us/datapipeline/inter_student" TargetMode="Externa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hyperlink" Target="mailto:StudentEndOfYear@cde.state.co.us"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StudentEndOfYear@cde.state.co.us" TargetMode="External"/><Relationship Id="rId2" Type="http://schemas.openxmlformats.org/officeDocument/2006/relationships/hyperlink" Target="https://www.cde.state.co.us/datapipeline/snap_eoy" TargetMode="Externa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my.syncplicity.com/" TargetMode="External"/><Relationship Id="rId1" Type="http://schemas.openxmlformats.org/officeDocument/2006/relationships/slideLayout" Target="../slideLayouts/slideLayout2.xml"/><Relationship Id="rId4" Type="http://schemas.openxmlformats.org/officeDocument/2006/relationships/hyperlink" Target="http://www.cde.state.co.us/datapipeline/syncplicity"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hyperlink" Target="https://www.cde.state.co.us/datapipeline/inter_sped-iep" TargetMode="External"/><Relationship Id="rId3" Type="http://schemas.openxmlformats.org/officeDocument/2006/relationships/hyperlink" Target="https://www.cde.state.co.us/datapipeline/yr_edis" TargetMode="External"/><Relationship Id="rId7" Type="http://schemas.openxmlformats.org/officeDocument/2006/relationships/hyperlink" Target="https://www.cde.state.co.us/datapipeline/inter_titlei" TargetMode="External"/><Relationship Id="rId2" Type="http://schemas.openxmlformats.org/officeDocument/2006/relationships/hyperlink" Target="https://www.cde.state.co.us/datapipeline/yr_rits" TargetMode="External"/><Relationship Id="rId1" Type="http://schemas.openxmlformats.org/officeDocument/2006/relationships/slideLayout" Target="../slideLayouts/slideLayout2.xml"/><Relationship Id="rId6" Type="http://schemas.openxmlformats.org/officeDocument/2006/relationships/hyperlink" Target="https://www.cde.state.co.us/datapipeline/inter_atrisk" TargetMode="External"/><Relationship Id="rId11" Type="http://schemas.openxmlformats.org/officeDocument/2006/relationships/hyperlink" Target="https://www.cde.state.co.us/datapipeline/resources" TargetMode="External"/><Relationship Id="rId5" Type="http://schemas.openxmlformats.org/officeDocument/2006/relationships/hyperlink" Target="https://www.cde.state.co.us/datapipeline/inter_student" TargetMode="External"/><Relationship Id="rId10" Type="http://schemas.openxmlformats.org/officeDocument/2006/relationships/hyperlink" Target="https://www.cde.state.co.us/datapipeline/inter_teacherstudent" TargetMode="External"/><Relationship Id="rId4" Type="http://schemas.openxmlformats.org/officeDocument/2006/relationships/hyperlink" Target="https://www.cde.state.co.us/datapipeline/yr_directory" TargetMode="External"/><Relationship Id="rId9" Type="http://schemas.openxmlformats.org/officeDocument/2006/relationships/hyperlink" Target="https://www.cde.state.co.us/datapipeline/inter_staf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cde.state.co.us/cdereval/pupilcurrent" TargetMode="External"/><Relationship Id="rId7" Type="http://schemas.openxmlformats.org/officeDocument/2006/relationships/hyperlink" Target="https://www.cde.state.co.us/datapipeline/resources" TargetMode="External"/><Relationship Id="rId2" Type="http://schemas.openxmlformats.org/officeDocument/2006/relationships/hyperlink" Target="https://www.cde.state.co.us/datapipeline/snap_studentoctober" TargetMode="External"/><Relationship Id="rId1" Type="http://schemas.openxmlformats.org/officeDocument/2006/relationships/slideLayout" Target="../slideLayouts/slideLayout2.xml"/><Relationship Id="rId6" Type="http://schemas.openxmlformats.org/officeDocument/2006/relationships/hyperlink" Target="https://www.cde.state.co.us/datapipeline/snap_hr" TargetMode="External"/><Relationship Id="rId5" Type="http://schemas.openxmlformats.org/officeDocument/2006/relationships/hyperlink" Target="https://www.cde.state.co.us/datapipeline/snap_sped-december" TargetMode="External"/><Relationship Id="rId4" Type="http://schemas.openxmlformats.org/officeDocument/2006/relationships/hyperlink" Target="https://www.cde.state.co.us/datapipeline/snap_eoy"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cde.state.co.us/datapipeline/per-schoolreadiness" TargetMode="External"/><Relationship Id="rId2" Type="http://schemas.openxmlformats.org/officeDocument/2006/relationships/hyperlink" Target="https://www.cde.state.co.us/datapipeline/non-public_schools" TargetMode="External"/><Relationship Id="rId1" Type="http://schemas.openxmlformats.org/officeDocument/2006/relationships/slideLayout" Target="../slideLayouts/slideLayout2.xml"/><Relationship Id="rId4" Type="http://schemas.openxmlformats.org/officeDocument/2006/relationships/hyperlink" Target="https://www.cde.state.co.us/datapipeline/resourc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latin typeface="Museo Slab 500"/>
              </a:rPr>
              <a:t>December 12,</a:t>
            </a:r>
            <a:r>
              <a:rPr lang="en-US" sz="4800">
                <a:latin typeface="Museo Slab 500"/>
              </a:rPr>
              <a:t> 2024</a:t>
            </a:r>
            <a:br>
              <a:rPr lang="en-US" sz="4800"/>
            </a:br>
            <a:r>
              <a:rPr lang="en-US" sz="4800">
                <a:latin typeface="Museo Slab 500"/>
              </a:rPr>
              <a:t>Data Pipeline Town Hall</a:t>
            </a:r>
            <a:endParaRPr lang="en-US">
              <a:latin typeface="Museo Slab 500"/>
            </a:endParaRPr>
          </a:p>
        </p:txBody>
      </p:sp>
      <p:sp>
        <p:nvSpPr>
          <p:cNvPr id="3" name="Subtitle 2"/>
          <p:cNvSpPr>
            <a:spLocks noGrp="1"/>
          </p:cNvSpPr>
          <p:nvPr>
            <p:ph type="subTitle" idx="1"/>
          </p:nvPr>
        </p:nvSpPr>
        <p:spPr>
          <a:xfrm>
            <a:off x="914401" y="4675240"/>
            <a:ext cx="10402529" cy="973465"/>
          </a:xfrm>
        </p:spPr>
        <p:txBody>
          <a:bodyPr>
            <a:normAutofit fontScale="62500" lnSpcReduction="20000"/>
          </a:bodyPr>
          <a:lstStyle/>
          <a:p>
            <a:r>
              <a:rPr lang="en-US"/>
              <a:t>The goal of the webinar is to provide updates on the Data Pipeline, current, and upcoming data collections. These webinars also provide a forum for districts, BOCES, and Administrative Units to have questions answered about Data Pipeline.</a:t>
            </a:r>
          </a:p>
          <a:p>
            <a:endParaRPr lang="en-US"/>
          </a:p>
        </p:txBody>
      </p:sp>
      <p:sp>
        <p:nvSpPr>
          <p:cNvPr id="5" name="Slide Number Placeholder 4">
            <a:extLst>
              <a:ext uri="{FF2B5EF4-FFF2-40B4-BE49-F238E27FC236}">
                <a16:creationId xmlns:a16="http://schemas.microsoft.com/office/drawing/2014/main" id="{E2C77A24-810C-CCFF-6849-9CB9A1B763A4}"/>
              </a:ext>
            </a:extLst>
          </p:cNvPr>
          <p:cNvSpPr>
            <a:spLocks noGrp="1"/>
          </p:cNvSpPr>
          <p:nvPr>
            <p:ph type="sldNum" sz="quarter" idx="12"/>
          </p:nvPr>
        </p:nvSpPr>
        <p:spPr/>
        <p:txBody>
          <a:bodyPr/>
          <a:lstStyle/>
          <a:p>
            <a:fld id="{C479D5F6-EDCB-402A-AC08-4943A1820E8F}" type="slidenum">
              <a:rPr lang="en-US" smtClean="0"/>
              <a:pPr/>
              <a:t>1</a:t>
            </a:fld>
            <a:endParaRPr lang="en-US"/>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39FA104-24D3-8CCC-B083-194D72627DC4}"/>
              </a:ext>
            </a:extLst>
          </p:cNvPr>
          <p:cNvSpPr>
            <a:spLocks noGrp="1"/>
          </p:cNvSpPr>
          <p:nvPr>
            <p:ph type="ctrTitle"/>
          </p:nvPr>
        </p:nvSpPr>
        <p:spPr/>
        <p:txBody>
          <a:bodyPr/>
          <a:lstStyle/>
          <a:p>
            <a:r>
              <a:rPr lang="en-US"/>
              <a:t>Civil Rights Data Collection (CRDC)</a:t>
            </a:r>
          </a:p>
        </p:txBody>
      </p:sp>
      <p:sp>
        <p:nvSpPr>
          <p:cNvPr id="3" name="Content Placeholder 2">
            <a:extLst>
              <a:ext uri="{FF2B5EF4-FFF2-40B4-BE49-F238E27FC236}">
                <a16:creationId xmlns:a16="http://schemas.microsoft.com/office/drawing/2014/main" id="{66AB58BF-0CB8-878C-74D9-743A48279D21}"/>
              </a:ext>
            </a:extLst>
          </p:cNvPr>
          <p:cNvSpPr>
            <a:spLocks noGrp="1"/>
          </p:cNvSpPr>
          <p:nvPr>
            <p:ph sz="quarter" idx="13"/>
          </p:nvPr>
        </p:nvSpPr>
        <p:spPr/>
        <p:txBody>
          <a:bodyPr/>
          <a:lstStyle/>
          <a:p>
            <a:r>
              <a:rPr lang="en-US"/>
              <a:t>Annette Severson</a:t>
            </a:r>
          </a:p>
        </p:txBody>
      </p:sp>
      <p:sp>
        <p:nvSpPr>
          <p:cNvPr id="4" name="Slide Number Placeholder 3">
            <a:extLst>
              <a:ext uri="{FF2B5EF4-FFF2-40B4-BE49-F238E27FC236}">
                <a16:creationId xmlns:a16="http://schemas.microsoft.com/office/drawing/2014/main" id="{3032855C-C85E-91C8-D46E-B3195F774611}"/>
              </a:ext>
            </a:extLst>
          </p:cNvPr>
          <p:cNvSpPr>
            <a:spLocks noGrp="1"/>
          </p:cNvSpPr>
          <p:nvPr>
            <p:ph type="sldNum" sz="quarter" idx="12"/>
          </p:nvPr>
        </p:nvSpPr>
        <p:spPr/>
        <p:txBody>
          <a:bodyPr/>
          <a:lstStyle/>
          <a:p>
            <a:fld id="{C479D5F6-EDCB-402A-AC08-4943A1820E8F}" type="slidenum">
              <a:rPr lang="en-US" smtClean="0"/>
              <a:pPr/>
              <a:t>10</a:t>
            </a:fld>
            <a:endParaRPr lang="en-US"/>
          </a:p>
        </p:txBody>
      </p:sp>
    </p:spTree>
    <p:extLst>
      <p:ext uri="{BB962C8B-B14F-4D97-AF65-F5344CB8AC3E}">
        <p14:creationId xmlns:p14="http://schemas.microsoft.com/office/powerpoint/2010/main" val="1720555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87C09FB-0B5D-F1D4-1916-A3DCA94F93F9}"/>
              </a:ext>
            </a:extLst>
          </p:cNvPr>
          <p:cNvSpPr>
            <a:spLocks noGrp="1"/>
          </p:cNvSpPr>
          <p:nvPr>
            <p:ph type="title"/>
          </p:nvPr>
        </p:nvSpPr>
        <p:spPr/>
        <p:txBody>
          <a:bodyPr/>
          <a:lstStyle/>
          <a:p>
            <a:r>
              <a:rPr lang="en-US"/>
              <a:t>Current Status</a:t>
            </a:r>
          </a:p>
        </p:txBody>
      </p:sp>
      <p:sp>
        <p:nvSpPr>
          <p:cNvPr id="6" name="Content Placeholder 5">
            <a:extLst>
              <a:ext uri="{FF2B5EF4-FFF2-40B4-BE49-F238E27FC236}">
                <a16:creationId xmlns:a16="http://schemas.microsoft.com/office/drawing/2014/main" id="{BF1F000A-5E4A-20FC-3D57-8C3911E97E3E}"/>
              </a:ext>
            </a:extLst>
          </p:cNvPr>
          <p:cNvSpPr>
            <a:spLocks noGrp="1"/>
          </p:cNvSpPr>
          <p:nvPr>
            <p:ph idx="1"/>
          </p:nvPr>
        </p:nvSpPr>
        <p:spPr/>
        <p:txBody>
          <a:bodyPr/>
          <a:lstStyle/>
          <a:p>
            <a:r>
              <a:rPr lang="en-US" dirty="0"/>
              <a:t>CRDC did open on Monday, Dec 9</a:t>
            </a:r>
            <a:r>
              <a:rPr lang="en-US" baseline="30000" dirty="0"/>
              <a:t>th</a:t>
            </a:r>
            <a:r>
              <a:rPr lang="en-US" dirty="0"/>
              <a:t> and CDE started uploading data files</a:t>
            </a:r>
          </a:p>
          <a:p>
            <a:endParaRPr lang="en-US" dirty="0"/>
          </a:p>
          <a:p>
            <a:r>
              <a:rPr lang="en-US" dirty="0"/>
              <a:t>There were several issues during this upload process which were escalated to CRDC for support</a:t>
            </a:r>
          </a:p>
          <a:p>
            <a:pPr marL="0" indent="0">
              <a:buNone/>
            </a:pPr>
            <a:endParaRPr lang="en-US" dirty="0"/>
          </a:p>
          <a:p>
            <a:r>
              <a:rPr lang="en-US" dirty="0"/>
              <a:t>Guidance from CRDC on Wed, Dec 11</a:t>
            </a:r>
            <a:r>
              <a:rPr lang="en-US" baseline="30000" dirty="0"/>
              <a:t>th</a:t>
            </a:r>
            <a:r>
              <a:rPr lang="en-US" dirty="0"/>
              <a:t>: </a:t>
            </a:r>
          </a:p>
          <a:p>
            <a:pPr lvl="1"/>
            <a:r>
              <a:rPr lang="en-US" dirty="0"/>
              <a:t>Due to CRDC system issues, SEAs will need to re-submit data files once the issues are resolved.  </a:t>
            </a:r>
          </a:p>
          <a:p>
            <a:pPr lvl="1"/>
            <a:r>
              <a:rPr lang="en-US" dirty="0"/>
              <a:t>This should be completed by Friday afternoon or Monday, at which time SEAs can resubmit files. </a:t>
            </a:r>
          </a:p>
          <a:p>
            <a:pPr lvl="1"/>
            <a:r>
              <a:rPr lang="en-US" dirty="0"/>
              <a:t>Notification will be sent out when it is ready.</a:t>
            </a:r>
            <a:endParaRPr lang="en-US" baseline="30000" dirty="0"/>
          </a:p>
          <a:p>
            <a:pPr lvl="1"/>
            <a:endParaRPr lang="en-US" baseline="30000" dirty="0"/>
          </a:p>
        </p:txBody>
      </p:sp>
      <p:sp>
        <p:nvSpPr>
          <p:cNvPr id="4" name="Slide Number Placeholder 3">
            <a:extLst>
              <a:ext uri="{FF2B5EF4-FFF2-40B4-BE49-F238E27FC236}">
                <a16:creationId xmlns:a16="http://schemas.microsoft.com/office/drawing/2014/main" id="{FEE6870D-CA1B-F559-3EEA-E8EE3D3515C7}"/>
              </a:ext>
            </a:extLst>
          </p:cNvPr>
          <p:cNvSpPr>
            <a:spLocks noGrp="1"/>
          </p:cNvSpPr>
          <p:nvPr>
            <p:ph type="sldNum" sz="quarter" idx="12"/>
          </p:nvPr>
        </p:nvSpPr>
        <p:spPr/>
        <p:txBody>
          <a:bodyPr/>
          <a:lstStyle/>
          <a:p>
            <a:fld id="{C479D5F6-EDCB-402A-AC08-4943A1820E8F}" type="slidenum">
              <a:rPr lang="en-US" smtClean="0"/>
              <a:pPr/>
              <a:t>11</a:t>
            </a:fld>
            <a:endParaRPr lang="en-US"/>
          </a:p>
        </p:txBody>
      </p:sp>
      <p:sp>
        <p:nvSpPr>
          <p:cNvPr id="7" name="Content Placeholder 6">
            <a:extLst>
              <a:ext uri="{FF2B5EF4-FFF2-40B4-BE49-F238E27FC236}">
                <a16:creationId xmlns:a16="http://schemas.microsoft.com/office/drawing/2014/main" id="{0C791BCD-2A58-6E49-8F45-D563D0A37ACB}"/>
              </a:ext>
            </a:extLst>
          </p:cNvPr>
          <p:cNvSpPr>
            <a:spLocks noGrp="1"/>
          </p:cNvSpPr>
          <p:nvPr>
            <p:ph sz="quarter" idx="13"/>
          </p:nvPr>
        </p:nvSpPr>
        <p:spPr/>
        <p:txBody>
          <a:bodyPr/>
          <a:lstStyle/>
          <a:p>
            <a:endParaRPr lang="en-US"/>
          </a:p>
        </p:txBody>
      </p:sp>
      <p:sp>
        <p:nvSpPr>
          <p:cNvPr id="8" name="Content Placeholder 7">
            <a:extLst>
              <a:ext uri="{FF2B5EF4-FFF2-40B4-BE49-F238E27FC236}">
                <a16:creationId xmlns:a16="http://schemas.microsoft.com/office/drawing/2014/main" id="{6678EC04-B55E-7DF4-1BF6-7B9910A224A2}"/>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3577723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28B9B-7C87-53EE-0A1E-C288D820E2BB}"/>
              </a:ext>
            </a:extLst>
          </p:cNvPr>
          <p:cNvSpPr>
            <a:spLocks noGrp="1"/>
          </p:cNvSpPr>
          <p:nvPr>
            <p:ph type="title"/>
          </p:nvPr>
        </p:nvSpPr>
        <p:spPr>
          <a:xfrm>
            <a:off x="443565" y="205176"/>
            <a:ext cx="8065168" cy="898524"/>
          </a:xfrm>
        </p:spPr>
        <p:txBody>
          <a:bodyPr/>
          <a:lstStyle/>
          <a:p>
            <a:r>
              <a:rPr lang="en-US"/>
              <a:t>What does this mean for LEAs?</a:t>
            </a:r>
          </a:p>
        </p:txBody>
      </p:sp>
      <p:sp>
        <p:nvSpPr>
          <p:cNvPr id="3" name="Content Placeholder 2">
            <a:extLst>
              <a:ext uri="{FF2B5EF4-FFF2-40B4-BE49-F238E27FC236}">
                <a16:creationId xmlns:a16="http://schemas.microsoft.com/office/drawing/2014/main" id="{2894ED13-DBE7-9B17-1E91-5BA38587DDD6}"/>
              </a:ext>
            </a:extLst>
          </p:cNvPr>
          <p:cNvSpPr>
            <a:spLocks noGrp="1"/>
          </p:cNvSpPr>
          <p:nvPr>
            <p:ph idx="1"/>
          </p:nvPr>
        </p:nvSpPr>
        <p:spPr>
          <a:xfrm>
            <a:off x="838200" y="1554480"/>
            <a:ext cx="10515600" cy="4351338"/>
          </a:xfrm>
        </p:spPr>
        <p:txBody>
          <a:bodyPr>
            <a:normAutofit lnSpcReduction="10000"/>
          </a:bodyPr>
          <a:lstStyle/>
          <a:p>
            <a:r>
              <a:rPr lang="en-US" dirty="0"/>
              <a:t>Unfortunately, districts need to continue to wait until further notification from me (Annette) to review and/or upload CRDC data</a:t>
            </a:r>
          </a:p>
          <a:p>
            <a:endParaRPr lang="en-US" dirty="0"/>
          </a:p>
          <a:p>
            <a:r>
              <a:rPr lang="en-US" dirty="0"/>
              <a:t>If districts start entering or updating data before this notification, then that data will be overwritten when CDE re-uploads the data files with the CDE data</a:t>
            </a:r>
          </a:p>
          <a:p>
            <a:endParaRPr lang="en-US" dirty="0"/>
          </a:p>
          <a:p>
            <a:r>
              <a:rPr lang="en-US" dirty="0"/>
              <a:t>*If you are a district that opted out of </a:t>
            </a:r>
            <a:r>
              <a:rPr lang="en-US"/>
              <a:t>CDE pre-population - you </a:t>
            </a:r>
            <a:r>
              <a:rPr lang="en-US" dirty="0"/>
              <a:t>can upload data, but there may be issues you also encounter.  Here is what we are aware of:</a:t>
            </a:r>
          </a:p>
          <a:p>
            <a:pPr lvl="1"/>
            <a:r>
              <a:rPr lang="en-US" dirty="0"/>
              <a:t>The school codes were not updated, so any new school since 2021-22 appears to be missing and closed schools may still be listed</a:t>
            </a:r>
          </a:p>
          <a:p>
            <a:pPr lvl="1"/>
            <a:r>
              <a:rPr lang="en-US" dirty="0"/>
              <a:t>Skip logic isn’t working so it may cause you errors/warnings</a:t>
            </a:r>
          </a:p>
          <a:p>
            <a:endParaRPr lang="en-US" dirty="0"/>
          </a:p>
          <a:p>
            <a:endParaRPr lang="en-US" dirty="0"/>
          </a:p>
        </p:txBody>
      </p:sp>
      <p:sp>
        <p:nvSpPr>
          <p:cNvPr id="4" name="Slide Number Placeholder 3">
            <a:extLst>
              <a:ext uri="{FF2B5EF4-FFF2-40B4-BE49-F238E27FC236}">
                <a16:creationId xmlns:a16="http://schemas.microsoft.com/office/drawing/2014/main" id="{A6823A4B-255B-2AB9-3B09-2759B9D67A25}"/>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12</a:t>
            </a:fld>
            <a:endParaRPr lang="en-US"/>
          </a:p>
        </p:txBody>
      </p:sp>
      <p:sp>
        <p:nvSpPr>
          <p:cNvPr id="10" name="Content Placeholder 9">
            <a:extLst>
              <a:ext uri="{FF2B5EF4-FFF2-40B4-BE49-F238E27FC236}">
                <a16:creationId xmlns:a16="http://schemas.microsoft.com/office/drawing/2014/main" id="{EE7CCA6C-07A4-5882-1372-F3D073F21839}"/>
              </a:ext>
            </a:extLst>
          </p:cNvPr>
          <p:cNvSpPr>
            <a:spLocks noGrp="1"/>
          </p:cNvSpPr>
          <p:nvPr>
            <p:ph sz="quarter" idx="13"/>
          </p:nvPr>
        </p:nvSpPr>
        <p:spPr/>
        <p:txBody>
          <a:bodyPr/>
          <a:lstStyle/>
          <a:p>
            <a:endParaRPr lang="en-US"/>
          </a:p>
        </p:txBody>
      </p:sp>
      <p:sp>
        <p:nvSpPr>
          <p:cNvPr id="11" name="Content Placeholder 10">
            <a:extLst>
              <a:ext uri="{FF2B5EF4-FFF2-40B4-BE49-F238E27FC236}">
                <a16:creationId xmlns:a16="http://schemas.microsoft.com/office/drawing/2014/main" id="{6EB35D85-B50E-8A52-3BEF-744A3232FA0F}"/>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719127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E4C28-041D-59D2-0291-9738FE10DDD0}"/>
              </a:ext>
            </a:extLst>
          </p:cNvPr>
          <p:cNvSpPr>
            <a:spLocks noGrp="1"/>
          </p:cNvSpPr>
          <p:nvPr>
            <p:ph type="title"/>
          </p:nvPr>
        </p:nvSpPr>
        <p:spPr>
          <a:xfrm>
            <a:off x="155448" y="237745"/>
            <a:ext cx="5811520" cy="1197864"/>
          </a:xfrm>
        </p:spPr>
        <p:txBody>
          <a:bodyPr/>
          <a:lstStyle/>
          <a:p>
            <a:r>
              <a:rPr lang="en-US"/>
              <a:t>Questions &amp; Resources:</a:t>
            </a:r>
            <a:br>
              <a:rPr lang="en-US"/>
            </a:br>
            <a:r>
              <a:rPr lang="en-US"/>
              <a:t>Civil Rights Data Collection</a:t>
            </a:r>
          </a:p>
        </p:txBody>
      </p:sp>
      <p:sp>
        <p:nvSpPr>
          <p:cNvPr id="3" name="Content Placeholder 2">
            <a:extLst>
              <a:ext uri="{FF2B5EF4-FFF2-40B4-BE49-F238E27FC236}">
                <a16:creationId xmlns:a16="http://schemas.microsoft.com/office/drawing/2014/main" id="{1C053128-2E61-BD39-9230-D3FF32B16187}"/>
              </a:ext>
            </a:extLst>
          </p:cNvPr>
          <p:cNvSpPr>
            <a:spLocks noGrp="1"/>
          </p:cNvSpPr>
          <p:nvPr>
            <p:ph sz="quarter" idx="13"/>
          </p:nvPr>
        </p:nvSpPr>
        <p:spPr>
          <a:xfrm>
            <a:off x="1509623" y="1574275"/>
            <a:ext cx="9170946" cy="3685881"/>
          </a:xfrm>
        </p:spPr>
        <p:txBody>
          <a:bodyPr/>
          <a:lstStyle/>
          <a:p>
            <a:r>
              <a:rPr lang="en-US" sz="3200">
                <a:latin typeface="+mn-lt"/>
                <a:hlinkClick r:id="rId2"/>
              </a:rPr>
              <a:t>CRDC Resource Center</a:t>
            </a:r>
            <a:endParaRPr lang="en-US" sz="3200">
              <a:latin typeface="+mn-lt"/>
            </a:endParaRPr>
          </a:p>
          <a:p>
            <a:endParaRPr lang="en-US">
              <a:latin typeface="+mn-lt"/>
            </a:endParaRPr>
          </a:p>
          <a:p>
            <a:r>
              <a:rPr lang="en-US">
                <a:latin typeface="+mn-lt"/>
              </a:rPr>
              <a:t>CRDC Partner Support Center - </a:t>
            </a:r>
            <a:r>
              <a:rPr lang="en-US" b="0" i="0">
                <a:solidFill>
                  <a:srgbClr val="000000"/>
                </a:solidFill>
                <a:effectLst/>
                <a:latin typeface="+mn-lt"/>
                <a:hlinkClick r:id="rId3" tooltip="Email PSC"/>
              </a:rPr>
              <a:t>crdc@aemcorp.com</a:t>
            </a:r>
            <a:endParaRPr lang="en-US" b="0" i="0">
              <a:solidFill>
                <a:srgbClr val="000000"/>
              </a:solidFill>
              <a:effectLst/>
              <a:latin typeface="+mn-lt"/>
            </a:endParaRPr>
          </a:p>
          <a:p>
            <a:endParaRPr lang="en-US">
              <a:latin typeface="+mn-lt"/>
            </a:endParaRPr>
          </a:p>
          <a:p>
            <a:r>
              <a:rPr lang="en-US">
                <a:latin typeface="+mn-lt"/>
              </a:rPr>
              <a:t>CDE Contact: Annette Severson – </a:t>
            </a:r>
            <a:r>
              <a:rPr lang="en-US">
                <a:latin typeface="+mn-lt"/>
                <a:hlinkClick r:id="rId4"/>
              </a:rPr>
              <a:t>Severson_a@cde.state.co.us</a:t>
            </a:r>
            <a:endParaRPr lang="en-US">
              <a:latin typeface="+mn-lt"/>
            </a:endParaRPr>
          </a:p>
          <a:p>
            <a:endParaRPr lang="en-US" sz="2000"/>
          </a:p>
        </p:txBody>
      </p:sp>
      <p:sp>
        <p:nvSpPr>
          <p:cNvPr id="4" name="Slide Number Placeholder 3">
            <a:extLst>
              <a:ext uri="{FF2B5EF4-FFF2-40B4-BE49-F238E27FC236}">
                <a16:creationId xmlns:a16="http://schemas.microsoft.com/office/drawing/2014/main" id="{DBF8868E-AE9F-F426-2EDD-CBE68D4C2FE7}"/>
              </a:ext>
            </a:extLst>
          </p:cNvPr>
          <p:cNvSpPr>
            <a:spLocks noGrp="1"/>
          </p:cNvSpPr>
          <p:nvPr>
            <p:ph type="sldNum" sz="quarter" idx="12"/>
          </p:nvPr>
        </p:nvSpPr>
        <p:spPr/>
        <p:txBody>
          <a:bodyPr/>
          <a:lstStyle/>
          <a:p>
            <a:fld id="{C479D5F6-EDCB-402A-AC08-4943A1820E8F}" type="slidenum">
              <a:rPr lang="en-US" smtClean="0"/>
              <a:pPr/>
              <a:t>13</a:t>
            </a:fld>
            <a:endParaRPr lang="en-US"/>
          </a:p>
        </p:txBody>
      </p:sp>
    </p:spTree>
    <p:extLst>
      <p:ext uri="{BB962C8B-B14F-4D97-AF65-F5344CB8AC3E}">
        <p14:creationId xmlns:p14="http://schemas.microsoft.com/office/powerpoint/2010/main" val="168519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19AF53-D9E0-37BA-76DB-EA42EA17F33D}"/>
              </a:ext>
            </a:extLst>
          </p:cNvPr>
          <p:cNvSpPr>
            <a:spLocks noGrp="1"/>
          </p:cNvSpPr>
          <p:nvPr>
            <p:ph type="ctrTitle"/>
          </p:nvPr>
        </p:nvSpPr>
        <p:spPr/>
        <p:txBody>
          <a:bodyPr/>
          <a:lstStyle/>
          <a:p>
            <a:r>
              <a:rPr lang="en-US"/>
              <a:t>Teacher Student Data Link (TSDL)</a:t>
            </a:r>
          </a:p>
        </p:txBody>
      </p:sp>
      <p:sp>
        <p:nvSpPr>
          <p:cNvPr id="6" name="Content Placeholder 5">
            <a:extLst>
              <a:ext uri="{FF2B5EF4-FFF2-40B4-BE49-F238E27FC236}">
                <a16:creationId xmlns:a16="http://schemas.microsoft.com/office/drawing/2014/main" id="{3E6ED399-A9DF-8896-7A36-BB32DDA3C65B}"/>
              </a:ext>
            </a:extLst>
          </p:cNvPr>
          <p:cNvSpPr>
            <a:spLocks noGrp="1"/>
          </p:cNvSpPr>
          <p:nvPr>
            <p:ph sz="quarter" idx="13"/>
          </p:nvPr>
        </p:nvSpPr>
        <p:spPr/>
        <p:txBody>
          <a:bodyPr/>
          <a:lstStyle/>
          <a:p>
            <a:r>
              <a:rPr lang="en-US"/>
              <a:t>Peter Hoffman</a:t>
            </a:r>
          </a:p>
        </p:txBody>
      </p:sp>
      <p:sp>
        <p:nvSpPr>
          <p:cNvPr id="2" name="Slide Number Placeholder 1">
            <a:extLst>
              <a:ext uri="{FF2B5EF4-FFF2-40B4-BE49-F238E27FC236}">
                <a16:creationId xmlns:a16="http://schemas.microsoft.com/office/drawing/2014/main" id="{885C8955-7A65-1DB3-4510-7585ACE7152A}"/>
              </a:ext>
            </a:extLst>
          </p:cNvPr>
          <p:cNvSpPr>
            <a:spLocks noGrp="1"/>
          </p:cNvSpPr>
          <p:nvPr>
            <p:ph type="sldNum" sz="quarter" idx="12"/>
          </p:nvPr>
        </p:nvSpPr>
        <p:spPr/>
        <p:txBody>
          <a:bodyPr/>
          <a:lstStyle/>
          <a:p>
            <a:fld id="{C479D5F6-EDCB-402A-AC08-4943A1820E8F}" type="slidenum">
              <a:rPr lang="en-US" smtClean="0"/>
              <a:pPr/>
              <a:t>14</a:t>
            </a:fld>
            <a:endParaRPr lang="en-US"/>
          </a:p>
        </p:txBody>
      </p:sp>
    </p:spTree>
    <p:extLst>
      <p:ext uri="{BB962C8B-B14F-4D97-AF65-F5344CB8AC3E}">
        <p14:creationId xmlns:p14="http://schemas.microsoft.com/office/powerpoint/2010/main" val="2330773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AF700-112B-377B-B85B-BD93F961DDB5}"/>
              </a:ext>
            </a:extLst>
          </p:cNvPr>
          <p:cNvSpPr>
            <a:spLocks noGrp="1"/>
          </p:cNvSpPr>
          <p:nvPr>
            <p:ph type="title"/>
          </p:nvPr>
        </p:nvSpPr>
        <p:spPr/>
        <p:txBody>
          <a:bodyPr/>
          <a:lstStyle/>
          <a:p>
            <a:r>
              <a:rPr lang="en-US"/>
              <a:t>2024-2025 TSDL Timeline</a:t>
            </a:r>
          </a:p>
        </p:txBody>
      </p:sp>
      <p:graphicFrame>
        <p:nvGraphicFramePr>
          <p:cNvPr id="8" name="Table Placeholder 7">
            <a:extLst>
              <a:ext uri="{FF2B5EF4-FFF2-40B4-BE49-F238E27FC236}">
                <a16:creationId xmlns:a16="http://schemas.microsoft.com/office/drawing/2014/main" id="{C8A04FA6-368D-E02A-94E7-FE8E754B9DFD}"/>
              </a:ext>
            </a:extLst>
          </p:cNvPr>
          <p:cNvGraphicFramePr>
            <a:graphicFrameLocks noGrp="1"/>
          </p:cNvGraphicFramePr>
          <p:nvPr>
            <p:ph type="tbl" sz="quarter" idx="15"/>
            <p:extLst>
              <p:ext uri="{D42A27DB-BD31-4B8C-83A1-F6EECF244321}">
                <p14:modId xmlns:p14="http://schemas.microsoft.com/office/powerpoint/2010/main" val="1005463479"/>
              </p:ext>
            </p:extLst>
          </p:nvPr>
        </p:nvGraphicFramePr>
        <p:xfrm>
          <a:off x="228599" y="200025"/>
          <a:ext cx="11688097" cy="5631053"/>
        </p:xfrm>
        <a:graphic>
          <a:graphicData uri="http://schemas.openxmlformats.org/drawingml/2006/table">
            <a:tbl>
              <a:tblPr firstRow="1">
                <a:tableStyleId>{B301B821-A1FF-4177-AEE7-76D212191A09}</a:tableStyleId>
              </a:tblPr>
              <a:tblGrid>
                <a:gridCol w="2327788">
                  <a:extLst>
                    <a:ext uri="{9D8B030D-6E8A-4147-A177-3AD203B41FA5}">
                      <a16:colId xmlns:a16="http://schemas.microsoft.com/office/drawing/2014/main" val="3756619348"/>
                    </a:ext>
                  </a:extLst>
                </a:gridCol>
                <a:gridCol w="920755">
                  <a:extLst>
                    <a:ext uri="{9D8B030D-6E8A-4147-A177-3AD203B41FA5}">
                      <a16:colId xmlns:a16="http://schemas.microsoft.com/office/drawing/2014/main" val="3161053889"/>
                    </a:ext>
                  </a:extLst>
                </a:gridCol>
                <a:gridCol w="8439554">
                  <a:extLst>
                    <a:ext uri="{9D8B030D-6E8A-4147-A177-3AD203B41FA5}">
                      <a16:colId xmlns:a16="http://schemas.microsoft.com/office/drawing/2014/main" val="2212656572"/>
                    </a:ext>
                  </a:extLst>
                </a:gridCol>
              </a:tblGrid>
              <a:tr h="177217">
                <a:tc>
                  <a:txBody>
                    <a:bodyPr/>
                    <a:lstStyle/>
                    <a:p>
                      <a:pPr marL="0" marR="0">
                        <a:lnSpc>
                          <a:spcPct val="107000"/>
                        </a:lnSpc>
                        <a:spcAft>
                          <a:spcPts val="800"/>
                        </a:spcAft>
                        <a:tabLst>
                          <a:tab pos="2028825" algn="l"/>
                        </a:tabLst>
                      </a:pPr>
                      <a:r>
                        <a:rPr lang="en-US" sz="1500">
                          <a:effectLst/>
                          <a:latin typeface="Trebuchet MS" panose="020B0603020202020204" pitchFamily="34" charset="0"/>
                        </a:rPr>
                        <a:t>Date</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Event</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Event Description</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extLst>
                  <a:ext uri="{0D108BD9-81ED-4DB2-BD59-A6C34878D82A}">
                    <a16:rowId xmlns:a16="http://schemas.microsoft.com/office/drawing/2014/main" val="2329097440"/>
                  </a:ext>
                </a:extLst>
              </a:tr>
              <a:tr h="399340">
                <a:tc>
                  <a:txBody>
                    <a:bodyPr/>
                    <a:lstStyle/>
                    <a:p>
                      <a:pPr marL="0" marR="0">
                        <a:lnSpc>
                          <a:spcPct val="107000"/>
                        </a:lnSpc>
                        <a:spcAft>
                          <a:spcPts val="800"/>
                        </a:spcAft>
                        <a:tabLst>
                          <a:tab pos="2028825" algn="l"/>
                        </a:tabLst>
                      </a:pPr>
                      <a:r>
                        <a:rPr lang="en-US" sz="1500">
                          <a:effectLst/>
                          <a:latin typeface="Trebuchet MS" panose="020B0603020202020204" pitchFamily="34" charset="0"/>
                        </a:rPr>
                        <a:t>Wednesday, December 11, 2024</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Open</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TSDL Upload Interchange file opens.</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extLst>
                  <a:ext uri="{0D108BD9-81ED-4DB2-BD59-A6C34878D82A}">
                    <a16:rowId xmlns:a16="http://schemas.microsoft.com/office/drawing/2014/main" val="1624371383"/>
                  </a:ext>
                </a:extLst>
              </a:tr>
              <a:tr h="399340">
                <a:tc>
                  <a:txBody>
                    <a:bodyPr/>
                    <a:lstStyle/>
                    <a:p>
                      <a:pPr marL="0" marR="0">
                        <a:lnSpc>
                          <a:spcPct val="107000"/>
                        </a:lnSpc>
                        <a:spcAft>
                          <a:spcPts val="800"/>
                        </a:spcAft>
                        <a:tabLst>
                          <a:tab pos="2028825" algn="l"/>
                        </a:tabLst>
                      </a:pPr>
                      <a:r>
                        <a:rPr lang="en-US" sz="1500">
                          <a:effectLst/>
                          <a:latin typeface="Trebuchet MS" panose="020B0603020202020204" pitchFamily="34" charset="0"/>
                        </a:rPr>
                        <a:t>Wednesday, February 19, 2025</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Open</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TSDL Snapshot opens.</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extLst>
                  <a:ext uri="{0D108BD9-81ED-4DB2-BD59-A6C34878D82A}">
                    <a16:rowId xmlns:a16="http://schemas.microsoft.com/office/drawing/2014/main" val="2983354431"/>
                  </a:ext>
                </a:extLst>
              </a:tr>
              <a:tr h="262993">
                <a:tc>
                  <a:txBody>
                    <a:bodyPr/>
                    <a:lstStyle/>
                    <a:p>
                      <a:pPr marL="0" marR="0">
                        <a:lnSpc>
                          <a:spcPct val="107000"/>
                        </a:lnSpc>
                        <a:spcAft>
                          <a:spcPts val="800"/>
                        </a:spcAft>
                        <a:tabLst>
                          <a:tab pos="2028825" algn="l"/>
                        </a:tabLst>
                      </a:pPr>
                      <a:r>
                        <a:rPr lang="en-US" sz="1500">
                          <a:effectLst/>
                          <a:latin typeface="Trebuchet MS" panose="020B0603020202020204" pitchFamily="34" charset="0"/>
                        </a:rPr>
                        <a:t>Friday, May 16, 2025</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Interim Deadline</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TARGET: Date by which you should have uploaded the TSDL Upload interchange file at least once</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extLst>
                  <a:ext uri="{0D108BD9-81ED-4DB2-BD59-A6C34878D82A}">
                    <a16:rowId xmlns:a16="http://schemas.microsoft.com/office/drawing/2014/main" val="694618107"/>
                  </a:ext>
                </a:extLst>
              </a:tr>
              <a:tr h="262993">
                <a:tc>
                  <a:txBody>
                    <a:bodyPr/>
                    <a:lstStyle/>
                    <a:p>
                      <a:pPr marL="0" marR="0">
                        <a:lnSpc>
                          <a:spcPct val="107000"/>
                        </a:lnSpc>
                        <a:spcAft>
                          <a:spcPts val="800"/>
                        </a:spcAft>
                        <a:tabLst>
                          <a:tab pos="2028825" algn="l"/>
                        </a:tabLst>
                      </a:pPr>
                      <a:r>
                        <a:rPr lang="en-US" sz="1500">
                          <a:effectLst/>
                          <a:latin typeface="Trebuchet MS" panose="020B0603020202020204" pitchFamily="34" charset="0"/>
                        </a:rPr>
                        <a:t>Friday, June 13, 2025</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Interim Deadline</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TARGET: Date by which the TSDL Upload interchange should be uploaded and error free.</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extLst>
                  <a:ext uri="{0D108BD9-81ED-4DB2-BD59-A6C34878D82A}">
                    <a16:rowId xmlns:a16="http://schemas.microsoft.com/office/drawing/2014/main" val="4089049977"/>
                  </a:ext>
                </a:extLst>
              </a:tr>
              <a:tr h="262993">
                <a:tc>
                  <a:txBody>
                    <a:bodyPr/>
                    <a:lstStyle/>
                    <a:p>
                      <a:pPr marL="0" marR="0">
                        <a:lnSpc>
                          <a:spcPct val="107000"/>
                        </a:lnSpc>
                        <a:spcAft>
                          <a:spcPts val="800"/>
                        </a:spcAft>
                        <a:tabLst>
                          <a:tab pos="2028825" algn="l"/>
                        </a:tabLst>
                      </a:pPr>
                      <a:r>
                        <a:rPr lang="en-US" sz="1500">
                          <a:effectLst/>
                          <a:latin typeface="Trebuchet MS" panose="020B0603020202020204" pitchFamily="34" charset="0"/>
                        </a:rPr>
                        <a:t>Friday, June 27, 2025</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Interim Deadline</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TARGET: Date by which the TSDL snapshot should be created at least once.</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extLst>
                  <a:ext uri="{0D108BD9-81ED-4DB2-BD59-A6C34878D82A}">
                    <a16:rowId xmlns:a16="http://schemas.microsoft.com/office/drawing/2014/main" val="753368700"/>
                  </a:ext>
                </a:extLst>
              </a:tr>
              <a:tr h="1447408">
                <a:tc>
                  <a:txBody>
                    <a:bodyPr/>
                    <a:lstStyle/>
                    <a:p>
                      <a:pPr marL="0" marR="0">
                        <a:lnSpc>
                          <a:spcPct val="107000"/>
                        </a:lnSpc>
                        <a:spcAft>
                          <a:spcPts val="800"/>
                        </a:spcAft>
                        <a:tabLst>
                          <a:tab pos="2028825" algn="l"/>
                        </a:tabLst>
                      </a:pPr>
                      <a:r>
                        <a:rPr lang="en-US" sz="1500">
                          <a:effectLst/>
                          <a:latin typeface="Trebuchet MS" panose="020B0603020202020204" pitchFamily="34" charset="0"/>
                        </a:rPr>
                        <a:t>Friday, August 22, 2025</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Interim Deadline</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TARGET: Date by which you should have a complete Teacher Student Data Link Snapshot.</a:t>
                      </a:r>
                    </a:p>
                    <a:p>
                      <a:pPr marL="0" marR="0">
                        <a:lnSpc>
                          <a:spcPct val="107000"/>
                        </a:lnSpc>
                        <a:spcAft>
                          <a:spcPts val="800"/>
                        </a:spcAft>
                        <a:tabLst>
                          <a:tab pos="2028825" algn="l"/>
                        </a:tabLst>
                      </a:pPr>
                      <a:r>
                        <a:rPr lang="en-US" sz="1500">
                          <a:effectLst/>
                          <a:latin typeface="Trebuchet MS" panose="020B0603020202020204" pitchFamily="34" charset="0"/>
                        </a:rPr>
                        <a:t>Complete Teacher Student Data Link Snapshot means:</a:t>
                      </a:r>
                    </a:p>
                    <a:p>
                      <a:pPr marL="628650" marR="0" lvl="1" indent="-171450">
                        <a:lnSpc>
                          <a:spcPct val="107000"/>
                        </a:lnSpc>
                        <a:spcAft>
                          <a:spcPts val="800"/>
                        </a:spcAft>
                        <a:buFont typeface="Wingdings" panose="05000000000000000000" pitchFamily="2" charset="2"/>
                        <a:buChar char="q"/>
                        <a:tabLst>
                          <a:tab pos="2028825" algn="l"/>
                        </a:tabLst>
                      </a:pPr>
                      <a:r>
                        <a:rPr lang="en-US" sz="1500">
                          <a:effectLst/>
                          <a:latin typeface="Trebuchet MS" panose="020B0603020202020204" pitchFamily="34" charset="0"/>
                        </a:rPr>
                        <a:t>All TSDL interchange errors are resolved</a:t>
                      </a:r>
                    </a:p>
                    <a:p>
                      <a:pPr marL="628650" marR="0" lvl="1" indent="-171450">
                        <a:lnSpc>
                          <a:spcPct val="107000"/>
                        </a:lnSpc>
                        <a:spcAft>
                          <a:spcPts val="800"/>
                        </a:spcAft>
                        <a:buFont typeface="Wingdings" panose="05000000000000000000" pitchFamily="2" charset="2"/>
                        <a:buChar char="q"/>
                        <a:tabLst>
                          <a:tab pos="2028825" algn="l"/>
                        </a:tabLst>
                      </a:pPr>
                      <a:r>
                        <a:rPr lang="en-US" sz="1500">
                          <a:effectLst/>
                          <a:latin typeface="Trebuchet MS" panose="020B0603020202020204" pitchFamily="34" charset="0"/>
                        </a:rPr>
                        <a:t>All TSDL snapshot errors are resolved</a:t>
                      </a:r>
                    </a:p>
                    <a:p>
                      <a:pPr marL="0" marR="0">
                        <a:lnSpc>
                          <a:spcPct val="107000"/>
                        </a:lnSpc>
                        <a:spcAft>
                          <a:spcPts val="800"/>
                        </a:spcAft>
                        <a:tabLst>
                          <a:tab pos="2028825" algn="l"/>
                        </a:tabLst>
                      </a:pPr>
                      <a:r>
                        <a:rPr lang="en-US" sz="1500">
                          <a:effectLst/>
                          <a:latin typeface="Trebuchet MS" panose="020B0603020202020204" pitchFamily="34" charset="0"/>
                        </a:rPr>
                        <a:t> If you anticipate that you will not be able to meet this deadline, please contact CDE at </a:t>
                      </a:r>
                      <a:r>
                        <a:rPr lang="en-US" sz="1500" u="sng">
                          <a:effectLst/>
                          <a:latin typeface="Trebuchet MS" panose="020B0603020202020204" pitchFamily="34" charset="0"/>
                          <a:hlinkClick r:id="rId2"/>
                        </a:rPr>
                        <a:t>TeacherStudentDataLink@cde.state.co.us</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extLst>
                  <a:ext uri="{0D108BD9-81ED-4DB2-BD59-A6C34878D82A}">
                    <a16:rowId xmlns:a16="http://schemas.microsoft.com/office/drawing/2014/main" val="3325893519"/>
                  </a:ext>
                </a:extLst>
              </a:tr>
              <a:tr h="422787">
                <a:tc>
                  <a:txBody>
                    <a:bodyPr/>
                    <a:lstStyle/>
                    <a:p>
                      <a:pPr marL="0" marR="0">
                        <a:lnSpc>
                          <a:spcPct val="107000"/>
                        </a:lnSpc>
                        <a:spcAft>
                          <a:spcPts val="800"/>
                        </a:spcAft>
                        <a:tabLst>
                          <a:tab pos="2028825" algn="l"/>
                        </a:tabLst>
                      </a:pPr>
                      <a:r>
                        <a:rPr lang="en-US" sz="1500">
                          <a:effectLst/>
                          <a:latin typeface="Trebuchet MS" panose="020B0603020202020204" pitchFamily="34" charset="0"/>
                        </a:rPr>
                        <a:t>Monday, August 25, 2025 – Thursday, August 28, 2025</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Report Review</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Final Snapshot Report Review – This is your opportunity to review reports in detail and make any data corrections you deem necessary to make sure you are reporting valid and reliable data. All data corrections must be completed during this time.</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extLst>
                  <a:ext uri="{0D108BD9-81ED-4DB2-BD59-A6C34878D82A}">
                    <a16:rowId xmlns:a16="http://schemas.microsoft.com/office/drawing/2014/main" val="1383289207"/>
                  </a:ext>
                </a:extLst>
              </a:tr>
              <a:tr h="399340">
                <a:tc>
                  <a:txBody>
                    <a:bodyPr/>
                    <a:lstStyle/>
                    <a:p>
                      <a:pPr marL="0" marR="0">
                        <a:lnSpc>
                          <a:spcPct val="107000"/>
                        </a:lnSpc>
                        <a:spcAft>
                          <a:spcPts val="800"/>
                        </a:spcAft>
                        <a:tabLst>
                          <a:tab pos="2028825" algn="l"/>
                        </a:tabLst>
                      </a:pPr>
                      <a:r>
                        <a:rPr lang="en-US" sz="1500">
                          <a:effectLst/>
                          <a:latin typeface="Trebuchet MS" panose="020B0603020202020204" pitchFamily="34" charset="0"/>
                        </a:rPr>
                        <a:t>Friday, August 29, 2025</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Deadline</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Required to have TSDL snapshot error free and finalized before or on this date. TSDL closed and final report is signed and provided to CDE via email </a:t>
                      </a:r>
                      <a:r>
                        <a:rPr lang="en-US" sz="1500" u="sng">
                          <a:effectLst/>
                          <a:latin typeface="Trebuchet MS" panose="020B0603020202020204" pitchFamily="34" charset="0"/>
                          <a:hlinkClick r:id="rId2"/>
                        </a:rPr>
                        <a:t>TeacherStudentDataLink@cde.state.co.us</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extLst>
                  <a:ext uri="{0D108BD9-81ED-4DB2-BD59-A6C34878D82A}">
                    <a16:rowId xmlns:a16="http://schemas.microsoft.com/office/drawing/2014/main" val="777250508"/>
                  </a:ext>
                </a:extLst>
              </a:tr>
            </a:tbl>
          </a:graphicData>
        </a:graphic>
      </p:graphicFrame>
      <p:sp>
        <p:nvSpPr>
          <p:cNvPr id="3" name="Content Placeholder 2">
            <a:extLst>
              <a:ext uri="{FF2B5EF4-FFF2-40B4-BE49-F238E27FC236}">
                <a16:creationId xmlns:a16="http://schemas.microsoft.com/office/drawing/2014/main" id="{F764B1DE-04BB-648C-2D5B-E5B69B37A8B6}"/>
              </a:ext>
            </a:extLst>
          </p:cNvPr>
          <p:cNvSpPr>
            <a:spLocks noGrp="1"/>
          </p:cNvSpPr>
          <p:nvPr>
            <p:ph sz="quarter" idx="13"/>
          </p:nvPr>
        </p:nvSpPr>
        <p:spPr/>
        <p:txBody>
          <a:bodyPr>
            <a:normAutofit fontScale="92500" lnSpcReduction="10000"/>
          </a:bodyPr>
          <a:lstStyle/>
          <a:p>
            <a:r>
              <a:rPr lang="en-US"/>
              <a:t>Teacher Student Data Link</a:t>
            </a:r>
          </a:p>
        </p:txBody>
      </p:sp>
      <p:sp>
        <p:nvSpPr>
          <p:cNvPr id="9" name="Content Placeholder 5">
            <a:extLst>
              <a:ext uri="{FF2B5EF4-FFF2-40B4-BE49-F238E27FC236}">
                <a16:creationId xmlns:a16="http://schemas.microsoft.com/office/drawing/2014/main" id="{2D5FB406-B2AB-9117-6785-9B83F774DFD1}"/>
              </a:ext>
            </a:extLst>
          </p:cNvPr>
          <p:cNvSpPr>
            <a:spLocks noGrp="1"/>
          </p:cNvSpPr>
          <p:nvPr>
            <p:ph sz="quarter" idx="14"/>
          </p:nvPr>
        </p:nvSpPr>
        <p:spPr>
          <a:xfrm>
            <a:off x="228600" y="6210300"/>
            <a:ext cx="3559175" cy="279400"/>
          </a:xfrm>
        </p:spPr>
        <p:txBody>
          <a:bodyPr>
            <a:normAutofit fontScale="85000" lnSpcReduction="10000"/>
          </a:bodyPr>
          <a:lstStyle/>
          <a:p>
            <a:r>
              <a:rPr lang="en-US">
                <a:hlinkClick r:id="rId2">
                  <a:extLst>
                    <a:ext uri="{A12FA001-AC4F-418D-AE19-62706E023703}">
                      <ahyp:hlinkClr xmlns:ahyp="http://schemas.microsoft.com/office/drawing/2018/hyperlinkcolor" val="tx"/>
                    </a:ext>
                  </a:extLst>
                </a:hlinkClick>
              </a:rPr>
              <a:t>TeacherStudentDataLink@cde.state.co.us</a:t>
            </a:r>
            <a:r>
              <a:rPr lang="en-US"/>
              <a:t> </a:t>
            </a:r>
          </a:p>
        </p:txBody>
      </p:sp>
      <p:sp>
        <p:nvSpPr>
          <p:cNvPr id="5" name="Slide Number Placeholder 4">
            <a:extLst>
              <a:ext uri="{FF2B5EF4-FFF2-40B4-BE49-F238E27FC236}">
                <a16:creationId xmlns:a16="http://schemas.microsoft.com/office/drawing/2014/main" id="{65183089-16CC-356F-F08E-417D4392059F}"/>
              </a:ext>
            </a:extLst>
          </p:cNvPr>
          <p:cNvSpPr>
            <a:spLocks noGrp="1"/>
          </p:cNvSpPr>
          <p:nvPr>
            <p:ph type="sldNum" sz="quarter" idx="12"/>
          </p:nvPr>
        </p:nvSpPr>
        <p:spPr/>
        <p:txBody>
          <a:bodyPr/>
          <a:lstStyle/>
          <a:p>
            <a:fld id="{C479D5F6-EDCB-402A-AC08-4943A1820E8F}" type="slidenum">
              <a:rPr lang="en-US" smtClean="0"/>
              <a:pPr/>
              <a:t>15</a:t>
            </a:fld>
            <a:endParaRPr lang="en-US"/>
          </a:p>
        </p:txBody>
      </p:sp>
    </p:spTree>
    <p:extLst>
      <p:ext uri="{BB962C8B-B14F-4D97-AF65-F5344CB8AC3E}">
        <p14:creationId xmlns:p14="http://schemas.microsoft.com/office/powerpoint/2010/main" val="217821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9D7389-3F2A-5204-DECD-546EF5F030B0}"/>
              </a:ext>
            </a:extLst>
          </p:cNvPr>
          <p:cNvSpPr>
            <a:spLocks noGrp="1"/>
          </p:cNvSpPr>
          <p:nvPr>
            <p:ph type="title"/>
          </p:nvPr>
        </p:nvSpPr>
        <p:spPr/>
        <p:txBody>
          <a:bodyPr/>
          <a:lstStyle/>
          <a:p>
            <a:r>
              <a:rPr lang="en-US">
                <a:latin typeface="Museo Slab 500"/>
              </a:rPr>
              <a:t>Record Expectations</a:t>
            </a:r>
            <a:endParaRPr lang="en-US"/>
          </a:p>
        </p:txBody>
      </p:sp>
      <p:sp>
        <p:nvSpPr>
          <p:cNvPr id="5" name="Content Placeholder 4">
            <a:extLst>
              <a:ext uri="{FF2B5EF4-FFF2-40B4-BE49-F238E27FC236}">
                <a16:creationId xmlns:a16="http://schemas.microsoft.com/office/drawing/2014/main" id="{FBDC1202-8D6B-D667-042B-11406A04D761}"/>
              </a:ext>
            </a:extLst>
          </p:cNvPr>
          <p:cNvSpPr>
            <a:spLocks noGrp="1"/>
          </p:cNvSpPr>
          <p:nvPr>
            <p:ph idx="1"/>
          </p:nvPr>
        </p:nvSpPr>
        <p:spPr/>
        <p:txBody>
          <a:bodyPr vert="horz" lIns="0" tIns="0" rIns="0" bIns="0" rtlCol="0" anchor="t">
            <a:normAutofit fontScale="92500" lnSpcReduction="10000"/>
          </a:bodyPr>
          <a:lstStyle/>
          <a:p>
            <a:r>
              <a:rPr lang="en-US">
                <a:latin typeface="Trebuchet MS"/>
              </a:rPr>
              <a:t> LEAs should submit one record for each student and core course enrolled for 6 weeks or more along with the educator of record and contributing professional if applicable. </a:t>
            </a:r>
          </a:p>
          <a:p>
            <a:pPr lvl="1"/>
            <a:r>
              <a:rPr lang="en-US"/>
              <a:t>Students enrolled less than 6 weeks would not be required to be reported unless they receive a grade for the core course</a:t>
            </a:r>
            <a:endParaRPr lang="en-US">
              <a:latin typeface="Trebuchet MS"/>
            </a:endParaRPr>
          </a:p>
          <a:p>
            <a:endParaRPr lang="en-US">
              <a:latin typeface="Trebuchet MS"/>
            </a:endParaRPr>
          </a:p>
          <a:p>
            <a:r>
              <a:rPr lang="en-US">
                <a:latin typeface="Trebuchet MS"/>
              </a:rPr>
              <a:t>"Core course" means a course in English, mathematics, science, social studies. </a:t>
            </a:r>
          </a:p>
          <a:p>
            <a:pPr lvl="1"/>
            <a:r>
              <a:rPr lang="en-US"/>
              <a:t>For CRDC – All AP and Computer Science courses should be submitted too</a:t>
            </a:r>
          </a:p>
          <a:p>
            <a:pPr lvl="1"/>
            <a:r>
              <a:rPr lang="en-US"/>
              <a:t>These courses should have SCED codes that start with 01 (English), 02 (Math), 03 (Science), 04(Social Sciences), 10 (Computer Science). </a:t>
            </a:r>
          </a:p>
          <a:p>
            <a:endParaRPr lang="en-US">
              <a:latin typeface="Trebuchet MS"/>
            </a:endParaRPr>
          </a:p>
          <a:p>
            <a:r>
              <a:rPr lang="en-US">
                <a:latin typeface="Trebuchet MS"/>
              </a:rPr>
              <a:t>For 8th-12th Grade Migrant Students, all courses must be reported, regardless of subject area. </a:t>
            </a:r>
          </a:p>
          <a:p>
            <a:pPr lvl="1"/>
            <a:endParaRPr lang="en-US"/>
          </a:p>
          <a:p>
            <a:pPr lvl="1"/>
            <a:endParaRPr lang="en-US"/>
          </a:p>
        </p:txBody>
      </p:sp>
      <p:sp>
        <p:nvSpPr>
          <p:cNvPr id="2" name="Slide Number Placeholder 1">
            <a:extLst>
              <a:ext uri="{FF2B5EF4-FFF2-40B4-BE49-F238E27FC236}">
                <a16:creationId xmlns:a16="http://schemas.microsoft.com/office/drawing/2014/main" id="{739067BD-6531-6AEA-CDBE-BDD14DA4AB20}"/>
              </a:ext>
            </a:extLst>
          </p:cNvPr>
          <p:cNvSpPr>
            <a:spLocks noGrp="1"/>
          </p:cNvSpPr>
          <p:nvPr>
            <p:ph type="sldNum" sz="quarter" idx="12"/>
          </p:nvPr>
        </p:nvSpPr>
        <p:spPr/>
        <p:txBody>
          <a:bodyPr/>
          <a:lstStyle/>
          <a:p>
            <a:fld id="{C479D5F6-EDCB-402A-AC08-4943A1820E8F}" type="slidenum">
              <a:rPr lang="en-US" smtClean="0"/>
              <a:pPr/>
              <a:t>16</a:t>
            </a:fld>
            <a:endParaRPr lang="en-US"/>
          </a:p>
        </p:txBody>
      </p:sp>
      <p:sp>
        <p:nvSpPr>
          <p:cNvPr id="7" name="Content Placeholder 1">
            <a:extLst>
              <a:ext uri="{FF2B5EF4-FFF2-40B4-BE49-F238E27FC236}">
                <a16:creationId xmlns:a16="http://schemas.microsoft.com/office/drawing/2014/main" id="{77239443-68E4-4879-89D8-4CD4D445E0A0}"/>
              </a:ext>
            </a:extLst>
          </p:cNvPr>
          <p:cNvSpPr>
            <a:spLocks noGrp="1"/>
          </p:cNvSpPr>
          <p:nvPr>
            <p:ph sz="quarter" idx="13"/>
          </p:nvPr>
        </p:nvSpPr>
        <p:spPr>
          <a:xfrm>
            <a:off x="1366838" y="6356350"/>
            <a:ext cx="4483100" cy="361950"/>
          </a:xfrm>
        </p:spPr>
        <p:txBody>
          <a:bodyPr/>
          <a:lstStyle/>
          <a:p>
            <a:r>
              <a:rPr lang="en-US"/>
              <a:t>Teacher Student Data Link</a:t>
            </a:r>
          </a:p>
        </p:txBody>
      </p:sp>
      <p:sp>
        <p:nvSpPr>
          <p:cNvPr id="8" name="Content Placeholder 5">
            <a:extLst>
              <a:ext uri="{FF2B5EF4-FFF2-40B4-BE49-F238E27FC236}">
                <a16:creationId xmlns:a16="http://schemas.microsoft.com/office/drawing/2014/main" id="{AE605FF9-4D38-72A5-5ED1-2A58C0EB6F63}"/>
              </a:ext>
            </a:extLst>
          </p:cNvPr>
          <p:cNvSpPr>
            <a:spLocks noGrp="1"/>
          </p:cNvSpPr>
          <p:nvPr>
            <p:ph sz="quarter" idx="14"/>
          </p:nvPr>
        </p:nvSpPr>
        <p:spPr>
          <a:xfrm>
            <a:off x="6053138" y="6356350"/>
            <a:ext cx="4392612" cy="361950"/>
          </a:xfrm>
        </p:spPr>
        <p:txBody>
          <a:bodyPr/>
          <a:lstStyle/>
          <a:p>
            <a:r>
              <a:rPr lang="en-US">
                <a:hlinkClick r:id="rId2">
                  <a:extLst>
                    <a:ext uri="{A12FA001-AC4F-418D-AE19-62706E023703}">
                      <ahyp:hlinkClr xmlns:ahyp="http://schemas.microsoft.com/office/drawing/2018/hyperlinkcolor" val="tx"/>
                    </a:ext>
                  </a:extLst>
                </a:hlinkClick>
              </a:rPr>
              <a:t>TeacherStudentDataLink@cde.state.co.us</a:t>
            </a:r>
            <a:r>
              <a:rPr lang="en-US"/>
              <a:t> </a:t>
            </a:r>
          </a:p>
        </p:txBody>
      </p:sp>
    </p:spTree>
    <p:extLst>
      <p:ext uri="{BB962C8B-B14F-4D97-AF65-F5344CB8AC3E}">
        <p14:creationId xmlns:p14="http://schemas.microsoft.com/office/powerpoint/2010/main" val="2383163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9D7389-3F2A-5204-DECD-546EF5F030B0}"/>
              </a:ext>
            </a:extLst>
          </p:cNvPr>
          <p:cNvSpPr>
            <a:spLocks noGrp="1"/>
          </p:cNvSpPr>
          <p:nvPr>
            <p:ph type="title"/>
          </p:nvPr>
        </p:nvSpPr>
        <p:spPr/>
        <p:txBody>
          <a:bodyPr/>
          <a:lstStyle/>
          <a:p>
            <a:r>
              <a:rPr lang="en-US">
                <a:latin typeface="Museo Slab 500"/>
              </a:rPr>
              <a:t>CDE Identity Management Roles for TSDL</a:t>
            </a:r>
            <a:endParaRPr lang="en-US"/>
          </a:p>
        </p:txBody>
      </p:sp>
      <p:sp>
        <p:nvSpPr>
          <p:cNvPr id="5" name="Content Placeholder 4">
            <a:extLst>
              <a:ext uri="{FF2B5EF4-FFF2-40B4-BE49-F238E27FC236}">
                <a16:creationId xmlns:a16="http://schemas.microsoft.com/office/drawing/2014/main" id="{FBDC1202-8D6B-D667-042B-11406A04D761}"/>
              </a:ext>
            </a:extLst>
          </p:cNvPr>
          <p:cNvSpPr>
            <a:spLocks noGrp="1"/>
          </p:cNvSpPr>
          <p:nvPr>
            <p:ph idx="1"/>
          </p:nvPr>
        </p:nvSpPr>
        <p:spPr/>
        <p:txBody>
          <a:bodyPr vert="horz" lIns="0" tIns="0" rIns="0" bIns="0" rtlCol="0" anchor="t">
            <a:normAutofit lnSpcReduction="10000"/>
          </a:bodyPr>
          <a:lstStyle/>
          <a:p>
            <a:r>
              <a:rPr lang="en-US">
                <a:latin typeface="Trebuchet MS"/>
              </a:rPr>
              <a:t> </a:t>
            </a:r>
            <a:r>
              <a:rPr lang="en-US">
                <a:latin typeface="Trebuchet MS"/>
                <a:ea typeface="Calibri"/>
                <a:cs typeface="Calibri"/>
              </a:rPr>
              <a:t>Teacher Student Data Link Interchange Roles:</a:t>
            </a:r>
            <a:endParaRPr lang="en-US">
              <a:ea typeface="Calibri"/>
              <a:cs typeface="Calibri"/>
            </a:endParaRPr>
          </a:p>
          <a:p>
            <a:pPr lvl="1"/>
            <a:r>
              <a:rPr lang="en-US">
                <a:latin typeface="Trebuchet MS"/>
                <a:ea typeface="Calibri"/>
                <a:cs typeface="Calibri"/>
              </a:rPr>
              <a:t>TSL~ LEAUSER – upload and modify TSDL interchange files OR</a:t>
            </a:r>
            <a:endParaRPr lang="en-US">
              <a:ea typeface="Calibri"/>
              <a:cs typeface="Calibri"/>
            </a:endParaRPr>
          </a:p>
          <a:p>
            <a:pPr lvl="1"/>
            <a:r>
              <a:rPr lang="en-US">
                <a:latin typeface="Trebuchet MS"/>
                <a:ea typeface="Calibri"/>
                <a:cs typeface="Calibri"/>
              </a:rPr>
              <a:t>TSL~LEAVIEWER – view (only) TSDL interchange data</a:t>
            </a:r>
            <a:endParaRPr lang="en-US"/>
          </a:p>
          <a:p>
            <a:pPr marL="0" indent="0">
              <a:buNone/>
            </a:pPr>
            <a:endParaRPr lang="en-US">
              <a:cs typeface="Arial"/>
            </a:endParaRPr>
          </a:p>
          <a:p>
            <a:r>
              <a:rPr lang="en-US">
                <a:latin typeface="Trebuchet MS"/>
                <a:ea typeface="Calibri"/>
                <a:cs typeface="Calibri"/>
              </a:rPr>
              <a:t>Teacher Student Data Link Snapshot Roles:</a:t>
            </a:r>
            <a:endParaRPr lang="en-US">
              <a:ea typeface="Calibri"/>
              <a:cs typeface="Calibri"/>
            </a:endParaRPr>
          </a:p>
          <a:p>
            <a:pPr lvl="1"/>
            <a:r>
              <a:rPr lang="en-US">
                <a:latin typeface="Trebuchet MS"/>
                <a:ea typeface="Calibri"/>
                <a:cs typeface="Calibri"/>
              </a:rPr>
              <a:t>TLS~LEAAPPROVER – Approves, creates, views Snapshot OR</a:t>
            </a:r>
            <a:endParaRPr lang="en-US">
              <a:ea typeface="Calibri"/>
              <a:cs typeface="Calibri"/>
            </a:endParaRPr>
          </a:p>
          <a:p>
            <a:pPr lvl="1"/>
            <a:r>
              <a:rPr lang="en-US">
                <a:latin typeface="Trebuchet MS"/>
                <a:ea typeface="Calibri"/>
                <a:cs typeface="Calibri"/>
              </a:rPr>
              <a:t>TLS~LEAUSER -  creates, views Snapshot OR</a:t>
            </a:r>
            <a:endParaRPr lang="en-US">
              <a:ea typeface="Calibri"/>
              <a:cs typeface="Calibri"/>
            </a:endParaRPr>
          </a:p>
          <a:p>
            <a:pPr lvl="1"/>
            <a:r>
              <a:rPr lang="en-US">
                <a:latin typeface="Trebuchet MS"/>
                <a:ea typeface="Calibri"/>
                <a:cs typeface="Calibri"/>
              </a:rPr>
              <a:t>TLS~LEAVIEWER- views snapshot</a:t>
            </a:r>
            <a:endParaRPr lang="en-US"/>
          </a:p>
          <a:p>
            <a:endParaRPr lang="en-US">
              <a:latin typeface="Trebuchet MS"/>
            </a:endParaRPr>
          </a:p>
          <a:p>
            <a:r>
              <a:rPr lang="en-US">
                <a:latin typeface="Trebuchet MS"/>
              </a:rPr>
              <a:t>Please note the swapped letters in the prefix TLS vs TSL  </a:t>
            </a:r>
          </a:p>
          <a:p>
            <a:pPr lvl="1"/>
            <a:r>
              <a:rPr lang="en-US">
                <a:latin typeface="Trebuchet MS"/>
              </a:rPr>
              <a:t>Often, users are given 2 roles with the TLS prefix in error which does block access</a:t>
            </a:r>
          </a:p>
          <a:p>
            <a:pPr lvl="1"/>
            <a:r>
              <a:rPr lang="en-US"/>
              <a:t>“S” at the end is for “Snapshot”</a:t>
            </a:r>
          </a:p>
          <a:p>
            <a:pPr lvl="1"/>
            <a:endParaRPr lang="en-US"/>
          </a:p>
          <a:p>
            <a:pPr lvl="1"/>
            <a:endParaRPr lang="en-US"/>
          </a:p>
        </p:txBody>
      </p:sp>
      <p:sp>
        <p:nvSpPr>
          <p:cNvPr id="2" name="Slide Number Placeholder 1">
            <a:extLst>
              <a:ext uri="{FF2B5EF4-FFF2-40B4-BE49-F238E27FC236}">
                <a16:creationId xmlns:a16="http://schemas.microsoft.com/office/drawing/2014/main" id="{59FAF81B-77F1-3FF7-992C-676265056EEA}"/>
              </a:ext>
            </a:extLst>
          </p:cNvPr>
          <p:cNvSpPr>
            <a:spLocks noGrp="1"/>
          </p:cNvSpPr>
          <p:nvPr>
            <p:ph type="sldNum" sz="quarter" idx="12"/>
          </p:nvPr>
        </p:nvSpPr>
        <p:spPr/>
        <p:txBody>
          <a:bodyPr/>
          <a:lstStyle/>
          <a:p>
            <a:fld id="{C479D5F6-EDCB-402A-AC08-4943A1820E8F}" type="slidenum">
              <a:rPr lang="en-US" smtClean="0"/>
              <a:pPr/>
              <a:t>17</a:t>
            </a:fld>
            <a:endParaRPr lang="en-US"/>
          </a:p>
        </p:txBody>
      </p:sp>
      <p:sp>
        <p:nvSpPr>
          <p:cNvPr id="7" name="Content Placeholder 1">
            <a:extLst>
              <a:ext uri="{FF2B5EF4-FFF2-40B4-BE49-F238E27FC236}">
                <a16:creationId xmlns:a16="http://schemas.microsoft.com/office/drawing/2014/main" id="{13C76FD3-978C-0712-5917-276EF1419167}"/>
              </a:ext>
            </a:extLst>
          </p:cNvPr>
          <p:cNvSpPr>
            <a:spLocks noGrp="1"/>
          </p:cNvSpPr>
          <p:nvPr>
            <p:ph sz="quarter" idx="13"/>
          </p:nvPr>
        </p:nvSpPr>
        <p:spPr>
          <a:xfrm>
            <a:off x="1366838" y="6356350"/>
            <a:ext cx="4483100" cy="361950"/>
          </a:xfrm>
        </p:spPr>
        <p:txBody>
          <a:bodyPr/>
          <a:lstStyle/>
          <a:p>
            <a:r>
              <a:rPr lang="en-US"/>
              <a:t>Teacher Student Data Link</a:t>
            </a:r>
          </a:p>
        </p:txBody>
      </p:sp>
      <p:sp>
        <p:nvSpPr>
          <p:cNvPr id="8" name="Content Placeholder 5">
            <a:extLst>
              <a:ext uri="{FF2B5EF4-FFF2-40B4-BE49-F238E27FC236}">
                <a16:creationId xmlns:a16="http://schemas.microsoft.com/office/drawing/2014/main" id="{FC4FDC37-E436-B31F-6B54-AC0805CCD76E}"/>
              </a:ext>
            </a:extLst>
          </p:cNvPr>
          <p:cNvSpPr>
            <a:spLocks noGrp="1"/>
          </p:cNvSpPr>
          <p:nvPr>
            <p:ph sz="quarter" idx="14"/>
          </p:nvPr>
        </p:nvSpPr>
        <p:spPr>
          <a:xfrm>
            <a:off x="6053138" y="6356350"/>
            <a:ext cx="4392612" cy="361950"/>
          </a:xfrm>
        </p:spPr>
        <p:txBody>
          <a:bodyPr/>
          <a:lstStyle/>
          <a:p>
            <a:r>
              <a:rPr lang="en-US">
                <a:hlinkClick r:id="rId2">
                  <a:extLst>
                    <a:ext uri="{A12FA001-AC4F-418D-AE19-62706E023703}">
                      <ahyp:hlinkClr xmlns:ahyp="http://schemas.microsoft.com/office/drawing/2018/hyperlinkcolor" val="tx"/>
                    </a:ext>
                  </a:extLst>
                </a:hlinkClick>
              </a:rPr>
              <a:t>TeacherStudentDataLink@cde.state.co.us</a:t>
            </a:r>
            <a:r>
              <a:rPr lang="en-US"/>
              <a:t> </a:t>
            </a:r>
          </a:p>
        </p:txBody>
      </p:sp>
    </p:spTree>
    <p:extLst>
      <p:ext uri="{BB962C8B-B14F-4D97-AF65-F5344CB8AC3E}">
        <p14:creationId xmlns:p14="http://schemas.microsoft.com/office/powerpoint/2010/main" val="2406663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F09BE-A9E8-2029-89F0-EC8E1264099A}"/>
              </a:ext>
            </a:extLst>
          </p:cNvPr>
          <p:cNvSpPr>
            <a:spLocks noGrp="1"/>
          </p:cNvSpPr>
          <p:nvPr>
            <p:ph type="title"/>
          </p:nvPr>
        </p:nvSpPr>
        <p:spPr/>
        <p:txBody>
          <a:bodyPr/>
          <a:lstStyle/>
          <a:p>
            <a:r>
              <a:rPr lang="en-US"/>
              <a:t>HB24-1282 9</a:t>
            </a:r>
            <a:r>
              <a:rPr lang="en-US" baseline="30000"/>
              <a:t>th</a:t>
            </a:r>
            <a:r>
              <a:rPr lang="en-US"/>
              <a:t> Grade Success &amp; Performance Reporting </a:t>
            </a:r>
          </a:p>
        </p:txBody>
      </p:sp>
      <p:sp>
        <p:nvSpPr>
          <p:cNvPr id="3" name="Content Placeholder 2">
            <a:extLst>
              <a:ext uri="{FF2B5EF4-FFF2-40B4-BE49-F238E27FC236}">
                <a16:creationId xmlns:a16="http://schemas.microsoft.com/office/drawing/2014/main" id="{DB7017C8-5419-DFCB-BBAC-0CE78F094386}"/>
              </a:ext>
            </a:extLst>
          </p:cNvPr>
          <p:cNvSpPr>
            <a:spLocks noGrp="1"/>
          </p:cNvSpPr>
          <p:nvPr>
            <p:ph idx="1"/>
          </p:nvPr>
        </p:nvSpPr>
        <p:spPr/>
        <p:txBody>
          <a:bodyPr>
            <a:normAutofit lnSpcReduction="10000"/>
          </a:bodyPr>
          <a:lstStyle/>
          <a:p>
            <a:r>
              <a:rPr lang="en-US">
                <a:solidFill>
                  <a:srgbClr val="282924"/>
                </a:solidFill>
                <a:latin typeface="freight-text-pro"/>
              </a:rPr>
              <a:t>T</a:t>
            </a:r>
            <a:r>
              <a:rPr lang="en-US" b="0" i="0">
                <a:solidFill>
                  <a:srgbClr val="282924"/>
                </a:solidFill>
                <a:effectLst/>
                <a:latin typeface="freight-text-pro"/>
              </a:rPr>
              <a:t>he ninth-grade success grant program provides funding to local education providers and charter schools to implement a ninth-grade success program to assist ninth-grade students to develop the skills needed to successfully graduate high school and succeed in their education and careers.</a:t>
            </a:r>
          </a:p>
          <a:p>
            <a:r>
              <a:rPr lang="en-US">
                <a:solidFill>
                  <a:srgbClr val="282924"/>
                </a:solidFill>
                <a:latin typeface="freight-text-pro"/>
              </a:rPr>
              <a:t>T</a:t>
            </a:r>
            <a:r>
              <a:rPr lang="en-US" b="0" i="0">
                <a:solidFill>
                  <a:srgbClr val="282924"/>
                </a:solidFill>
                <a:effectLst/>
                <a:latin typeface="freight-text-pro"/>
              </a:rPr>
              <a:t>he office of dropout prevention and student re-engagement submits an annual report to the state board of education, the education committees of the house of representatives and the senate, and the governor regarding findings and recommendations to reduce the student dropout rate and increase graduation and completion rates. Starting with the report submitted in March 2026, the act requires the office to include certain ninth-grade performance measures for each public school, school district, the charter school institute, and the state as a whole.</a:t>
            </a:r>
            <a:endParaRPr lang="en-US"/>
          </a:p>
          <a:p>
            <a:endParaRPr lang="en-US">
              <a:hlinkClick r:id="rId2"/>
            </a:endParaRPr>
          </a:p>
          <a:p>
            <a:r>
              <a:rPr lang="en-US">
                <a:hlinkClick r:id="rId2"/>
              </a:rPr>
              <a:t>Link to Colorado Legislature HB24-1282</a:t>
            </a:r>
            <a:endParaRPr lang="en-US"/>
          </a:p>
          <a:p>
            <a:endParaRPr lang="en-US"/>
          </a:p>
        </p:txBody>
      </p:sp>
      <p:sp>
        <p:nvSpPr>
          <p:cNvPr id="5" name="Slide Number Placeholder 4">
            <a:extLst>
              <a:ext uri="{FF2B5EF4-FFF2-40B4-BE49-F238E27FC236}">
                <a16:creationId xmlns:a16="http://schemas.microsoft.com/office/drawing/2014/main" id="{A9A20B7D-3BC8-11D5-01DB-4FE414888CF5}"/>
              </a:ext>
            </a:extLst>
          </p:cNvPr>
          <p:cNvSpPr>
            <a:spLocks noGrp="1"/>
          </p:cNvSpPr>
          <p:nvPr>
            <p:ph type="sldNum" sz="quarter" idx="12"/>
          </p:nvPr>
        </p:nvSpPr>
        <p:spPr/>
        <p:txBody>
          <a:bodyPr/>
          <a:lstStyle/>
          <a:p>
            <a:fld id="{C479D5F6-EDCB-402A-AC08-4943A1820E8F}" type="slidenum">
              <a:rPr lang="en-US" smtClean="0"/>
              <a:pPr/>
              <a:t>18</a:t>
            </a:fld>
            <a:endParaRPr lang="en-US"/>
          </a:p>
        </p:txBody>
      </p:sp>
      <p:sp>
        <p:nvSpPr>
          <p:cNvPr id="7" name="Content Placeholder 2">
            <a:extLst>
              <a:ext uri="{FF2B5EF4-FFF2-40B4-BE49-F238E27FC236}">
                <a16:creationId xmlns:a16="http://schemas.microsoft.com/office/drawing/2014/main" id="{4AF159C2-4DE8-5123-A5F3-413A23FC2871}"/>
              </a:ext>
            </a:extLst>
          </p:cNvPr>
          <p:cNvSpPr>
            <a:spLocks noGrp="1"/>
          </p:cNvSpPr>
          <p:nvPr>
            <p:ph sz="quarter" idx="13"/>
          </p:nvPr>
        </p:nvSpPr>
        <p:spPr>
          <a:xfrm>
            <a:off x="1366838" y="6356350"/>
            <a:ext cx="4483100" cy="361950"/>
          </a:xfrm>
        </p:spPr>
        <p:txBody>
          <a:bodyPr>
            <a:normAutofit/>
          </a:bodyPr>
          <a:lstStyle/>
          <a:p>
            <a:r>
              <a:rPr lang="en-US"/>
              <a:t>Teacher Student Data Link</a:t>
            </a:r>
          </a:p>
        </p:txBody>
      </p:sp>
      <p:sp>
        <p:nvSpPr>
          <p:cNvPr id="8" name="Content Placeholder 5">
            <a:extLst>
              <a:ext uri="{FF2B5EF4-FFF2-40B4-BE49-F238E27FC236}">
                <a16:creationId xmlns:a16="http://schemas.microsoft.com/office/drawing/2014/main" id="{CB07503A-B3EE-DEBF-03A9-9D57A4BDA98F}"/>
              </a:ext>
            </a:extLst>
          </p:cNvPr>
          <p:cNvSpPr>
            <a:spLocks noGrp="1"/>
          </p:cNvSpPr>
          <p:nvPr>
            <p:ph sz="quarter" idx="14"/>
          </p:nvPr>
        </p:nvSpPr>
        <p:spPr>
          <a:xfrm>
            <a:off x="6053138" y="6356350"/>
            <a:ext cx="4392612" cy="361950"/>
          </a:xfrm>
        </p:spPr>
        <p:txBody>
          <a:bodyPr>
            <a:normAutofit/>
          </a:bodyPr>
          <a:lstStyle/>
          <a:p>
            <a:r>
              <a:rPr lang="en-US">
                <a:hlinkClick r:id="rId3">
                  <a:extLst>
                    <a:ext uri="{A12FA001-AC4F-418D-AE19-62706E023703}">
                      <ahyp:hlinkClr xmlns:ahyp="http://schemas.microsoft.com/office/drawing/2018/hyperlinkcolor" val="tx"/>
                    </a:ext>
                  </a:extLst>
                </a:hlinkClick>
              </a:rPr>
              <a:t>TeacherStudentDataLink@cde.state.co.us</a:t>
            </a:r>
            <a:r>
              <a:rPr lang="en-US"/>
              <a:t> </a:t>
            </a:r>
          </a:p>
        </p:txBody>
      </p:sp>
    </p:spTree>
    <p:extLst>
      <p:ext uri="{BB962C8B-B14F-4D97-AF65-F5344CB8AC3E}">
        <p14:creationId xmlns:p14="http://schemas.microsoft.com/office/powerpoint/2010/main" val="4198473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67252-C837-2EC6-C406-6CC166E59B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D56CDC-9624-546F-BDFB-D0B40382A77C}"/>
              </a:ext>
            </a:extLst>
          </p:cNvPr>
          <p:cNvSpPr>
            <a:spLocks noGrp="1"/>
          </p:cNvSpPr>
          <p:nvPr>
            <p:ph type="title"/>
          </p:nvPr>
        </p:nvSpPr>
        <p:spPr/>
        <p:txBody>
          <a:bodyPr/>
          <a:lstStyle/>
          <a:p>
            <a:r>
              <a:rPr lang="en-US"/>
              <a:t>HB24-1282 Data Requirements</a:t>
            </a:r>
          </a:p>
        </p:txBody>
      </p:sp>
      <p:sp>
        <p:nvSpPr>
          <p:cNvPr id="3" name="Content Placeholder 2">
            <a:extLst>
              <a:ext uri="{FF2B5EF4-FFF2-40B4-BE49-F238E27FC236}">
                <a16:creationId xmlns:a16="http://schemas.microsoft.com/office/drawing/2014/main" id="{D8D296A0-F1F0-1834-3730-0D20977B89DC}"/>
              </a:ext>
            </a:extLst>
          </p:cNvPr>
          <p:cNvSpPr>
            <a:spLocks noGrp="1"/>
          </p:cNvSpPr>
          <p:nvPr>
            <p:ph idx="1"/>
          </p:nvPr>
        </p:nvSpPr>
        <p:spPr/>
        <p:txBody>
          <a:bodyPr>
            <a:normAutofit/>
          </a:bodyPr>
          <a:lstStyle/>
          <a:p>
            <a:r>
              <a:rPr lang="en-US" dirty="0"/>
              <a:t>The number and percentage of:</a:t>
            </a:r>
          </a:p>
          <a:p>
            <a:pPr lvl="1"/>
            <a:r>
              <a:rPr lang="en-US" dirty="0"/>
              <a:t>first-time ninth grade students who at the end of the school year have not earned at least four core credits or have failed one or more core credits </a:t>
            </a:r>
          </a:p>
          <a:p>
            <a:pPr lvl="1"/>
            <a:endParaRPr lang="en-US" dirty="0"/>
          </a:p>
          <a:p>
            <a:r>
              <a:rPr lang="en-US" dirty="0"/>
              <a:t>Reported for the school in total and disaggregated by race, ethnicity, gender, English language learner status, and whether the student has an individualized education program</a:t>
            </a:r>
          </a:p>
          <a:p>
            <a:endParaRPr lang="en-US" dirty="0"/>
          </a:p>
        </p:txBody>
      </p:sp>
      <p:sp>
        <p:nvSpPr>
          <p:cNvPr id="6" name="Slide Number Placeholder 5">
            <a:extLst>
              <a:ext uri="{FF2B5EF4-FFF2-40B4-BE49-F238E27FC236}">
                <a16:creationId xmlns:a16="http://schemas.microsoft.com/office/drawing/2014/main" id="{8BABA17B-8316-0A4D-5E02-EE5EB802F133}"/>
              </a:ext>
            </a:extLst>
          </p:cNvPr>
          <p:cNvSpPr>
            <a:spLocks noGrp="1"/>
          </p:cNvSpPr>
          <p:nvPr>
            <p:ph type="sldNum" sz="quarter" idx="12"/>
          </p:nvPr>
        </p:nvSpPr>
        <p:spPr/>
        <p:txBody>
          <a:bodyPr/>
          <a:lstStyle/>
          <a:p>
            <a:fld id="{C479D5F6-EDCB-402A-AC08-4943A1820E8F}" type="slidenum">
              <a:rPr lang="en-US" smtClean="0"/>
              <a:pPr/>
              <a:t>19</a:t>
            </a:fld>
            <a:endParaRPr lang="en-US"/>
          </a:p>
        </p:txBody>
      </p:sp>
      <p:sp>
        <p:nvSpPr>
          <p:cNvPr id="5" name="Content Placeholder 4">
            <a:extLst>
              <a:ext uri="{FF2B5EF4-FFF2-40B4-BE49-F238E27FC236}">
                <a16:creationId xmlns:a16="http://schemas.microsoft.com/office/drawing/2014/main" id="{3A40E4C7-D5CB-BFBB-1649-EA408E17BB0F}"/>
              </a:ext>
            </a:extLst>
          </p:cNvPr>
          <p:cNvSpPr>
            <a:spLocks noGrp="1"/>
          </p:cNvSpPr>
          <p:nvPr>
            <p:ph sz="quarter" idx="13"/>
          </p:nvPr>
        </p:nvSpPr>
        <p:spPr/>
        <p:txBody>
          <a:bodyPr/>
          <a:lstStyle/>
          <a:p>
            <a:r>
              <a:rPr lang="en-US"/>
              <a:t>Teacher Student Data Link</a:t>
            </a:r>
          </a:p>
        </p:txBody>
      </p:sp>
      <p:sp>
        <p:nvSpPr>
          <p:cNvPr id="7" name="Content Placeholder 5">
            <a:extLst>
              <a:ext uri="{FF2B5EF4-FFF2-40B4-BE49-F238E27FC236}">
                <a16:creationId xmlns:a16="http://schemas.microsoft.com/office/drawing/2014/main" id="{600C585D-03CB-D90A-E8CE-9067F37157FE}"/>
              </a:ext>
            </a:extLst>
          </p:cNvPr>
          <p:cNvSpPr>
            <a:spLocks noGrp="1"/>
          </p:cNvSpPr>
          <p:nvPr>
            <p:ph sz="quarter" idx="14"/>
          </p:nvPr>
        </p:nvSpPr>
        <p:spPr>
          <a:xfrm>
            <a:off x="6053138" y="6356350"/>
            <a:ext cx="4392612" cy="361950"/>
          </a:xfrm>
        </p:spPr>
        <p:txBody>
          <a:bodyPr>
            <a:normAutofit/>
          </a:bodyPr>
          <a:lstStyle/>
          <a:p>
            <a:r>
              <a:rPr lang="en-US">
                <a:hlinkClick r:id="rId2">
                  <a:extLst>
                    <a:ext uri="{A12FA001-AC4F-418D-AE19-62706E023703}">
                      <ahyp:hlinkClr xmlns:ahyp="http://schemas.microsoft.com/office/drawing/2018/hyperlinkcolor" val="tx"/>
                    </a:ext>
                  </a:extLst>
                </a:hlinkClick>
              </a:rPr>
              <a:t>TeacherStudentDataLink@cde.state.co.us</a:t>
            </a:r>
            <a:r>
              <a:rPr lang="en-US"/>
              <a:t> </a:t>
            </a:r>
          </a:p>
        </p:txBody>
      </p:sp>
    </p:spTree>
    <p:extLst>
      <p:ext uri="{BB962C8B-B14F-4D97-AF65-F5344CB8AC3E}">
        <p14:creationId xmlns:p14="http://schemas.microsoft.com/office/powerpoint/2010/main" val="913226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4EC1D2-FE09-35C6-B8A8-FA94E7F7E7EA}"/>
              </a:ext>
            </a:extLst>
          </p:cNvPr>
          <p:cNvSpPr>
            <a:spLocks noGrp="1"/>
          </p:cNvSpPr>
          <p:nvPr>
            <p:ph type="title"/>
          </p:nvPr>
        </p:nvSpPr>
        <p:spPr/>
        <p:txBody>
          <a:bodyPr/>
          <a:lstStyle/>
          <a:p>
            <a:r>
              <a:rPr lang="en-US"/>
              <a:t>Colorado Department of Education</a:t>
            </a:r>
            <a:br>
              <a:rPr lang="en-US"/>
            </a:br>
            <a:r>
              <a:rPr lang="en-US"/>
              <a:t>Identity Management (IdM)</a:t>
            </a:r>
          </a:p>
        </p:txBody>
      </p:sp>
      <p:sp>
        <p:nvSpPr>
          <p:cNvPr id="6" name="Content Placeholder 5">
            <a:extLst>
              <a:ext uri="{FF2B5EF4-FFF2-40B4-BE49-F238E27FC236}">
                <a16:creationId xmlns:a16="http://schemas.microsoft.com/office/drawing/2014/main" id="{0C89954A-C5A6-529B-3607-A1A5FDA4A4D6}"/>
              </a:ext>
            </a:extLst>
          </p:cNvPr>
          <p:cNvSpPr>
            <a:spLocks noGrp="1"/>
          </p:cNvSpPr>
          <p:nvPr>
            <p:ph sz="half" idx="1"/>
          </p:nvPr>
        </p:nvSpPr>
        <p:spPr/>
        <p:txBody>
          <a:bodyPr>
            <a:normAutofit fontScale="92500"/>
          </a:bodyPr>
          <a:lstStyle/>
          <a:p>
            <a:pPr marL="0" indent="0">
              <a:buNone/>
            </a:pPr>
            <a:r>
              <a:rPr lang="en-US">
                <a:hlinkClick r:id="rId3"/>
              </a:rPr>
              <a:t>Identity Management Site</a:t>
            </a:r>
            <a:endParaRPr lang="en-US"/>
          </a:p>
          <a:p>
            <a:pPr marL="0" indent="0">
              <a:buNone/>
            </a:pPr>
            <a:r>
              <a:rPr lang="en-US">
                <a:hlinkClick r:id="rId4"/>
              </a:rPr>
              <a:t>Frequently Asked Questions</a:t>
            </a:r>
            <a:endParaRPr lang="en-US"/>
          </a:p>
          <a:p>
            <a:r>
              <a:rPr lang="en-US"/>
              <a:t>How do I add myself or others to the email listserv for town hall emails and/or a specific collection?</a:t>
            </a:r>
            <a:endParaRPr lang="en-US">
              <a:ea typeface="Calibri"/>
              <a:cs typeface="Calibri"/>
            </a:endParaRPr>
          </a:p>
          <a:p>
            <a:pPr lvl="1"/>
            <a:r>
              <a:rPr lang="en-US"/>
              <a:t>Email lists are dependent on a person’s access rights in IdM. Contact your LAM to get an account or be assigned to a specific collection.</a:t>
            </a:r>
            <a:endParaRPr lang="en-US">
              <a:ea typeface="Calibri"/>
              <a:cs typeface="Calibri"/>
            </a:endParaRPr>
          </a:p>
          <a:p>
            <a:r>
              <a:rPr lang="en-US"/>
              <a:t>Where can I find the IdM role mappings for Data Pipeline and other applications?</a:t>
            </a:r>
            <a:endParaRPr lang="en-US">
              <a:ea typeface="Calibri"/>
              <a:cs typeface="Calibri"/>
            </a:endParaRPr>
          </a:p>
          <a:p>
            <a:pPr lvl="1"/>
            <a:r>
              <a:rPr lang="en-US">
                <a:hlinkClick r:id="rId5"/>
              </a:rPr>
              <a:t>Role Mapping (XLS)</a:t>
            </a:r>
            <a:endParaRPr lang="en-US"/>
          </a:p>
          <a:p>
            <a:endParaRPr lang="en-US"/>
          </a:p>
        </p:txBody>
      </p:sp>
      <p:sp>
        <p:nvSpPr>
          <p:cNvPr id="2" name="Content Placeholder 1">
            <a:extLst>
              <a:ext uri="{FF2B5EF4-FFF2-40B4-BE49-F238E27FC236}">
                <a16:creationId xmlns:a16="http://schemas.microsoft.com/office/drawing/2014/main" id="{8D3A017B-8EAE-DBEB-61C6-391F67C502F2}"/>
              </a:ext>
            </a:extLst>
          </p:cNvPr>
          <p:cNvSpPr>
            <a:spLocks noGrp="1"/>
          </p:cNvSpPr>
          <p:nvPr>
            <p:ph sz="half" idx="2"/>
          </p:nvPr>
        </p:nvSpPr>
        <p:spPr/>
        <p:txBody>
          <a:bodyPr>
            <a:normAutofit lnSpcReduction="10000"/>
          </a:bodyPr>
          <a:lstStyle/>
          <a:p>
            <a:r>
              <a:rPr lang="en-US"/>
              <a:t>I am a LAM. How do I update the user permissions for someone in my district?</a:t>
            </a:r>
          </a:p>
          <a:p>
            <a:pPr lvl="1"/>
            <a:r>
              <a:rPr lang="en-US">
                <a:hlinkClick r:id="rId6"/>
              </a:rPr>
              <a:t>Follow the steps outlined in the IdM Quick Guide for Access Management (DOCX)</a:t>
            </a:r>
            <a:endParaRPr lang="en-US"/>
          </a:p>
          <a:p>
            <a:r>
              <a:rPr lang="en-US">
                <a:solidFill>
                  <a:srgbClr val="C00000"/>
                </a:solidFill>
              </a:rPr>
              <a:t>Important: </a:t>
            </a:r>
            <a:r>
              <a:rPr lang="en-US"/>
              <a:t>Users are not automatically removed from IdM when their email address is no longer active in your district. The LAM must deactivate their IdM account to ensure only designated staff can access CDE’s data reporting system.</a:t>
            </a:r>
          </a:p>
        </p:txBody>
      </p:sp>
      <p:sp>
        <p:nvSpPr>
          <p:cNvPr id="3" name="Slide Number Placeholder 2">
            <a:extLst>
              <a:ext uri="{FF2B5EF4-FFF2-40B4-BE49-F238E27FC236}">
                <a16:creationId xmlns:a16="http://schemas.microsoft.com/office/drawing/2014/main" id="{92DD435D-8305-B0C9-9A06-D7D4D26FE1C3}"/>
              </a:ext>
            </a:extLst>
          </p:cNvPr>
          <p:cNvSpPr>
            <a:spLocks noGrp="1"/>
          </p:cNvSpPr>
          <p:nvPr>
            <p:ph type="sldNum" sz="quarter" idx="12"/>
          </p:nvPr>
        </p:nvSpPr>
        <p:spPr/>
        <p:txBody>
          <a:bodyPr/>
          <a:lstStyle/>
          <a:p>
            <a:fld id="{C479D5F6-EDCB-402A-AC08-4943A1820E8F}" type="slidenum">
              <a:rPr lang="en-US" smtClean="0"/>
              <a:pPr/>
              <a:t>2</a:t>
            </a:fld>
            <a:endParaRPr lang="en-US"/>
          </a:p>
        </p:txBody>
      </p:sp>
    </p:spTree>
    <p:extLst>
      <p:ext uri="{BB962C8B-B14F-4D97-AF65-F5344CB8AC3E}">
        <p14:creationId xmlns:p14="http://schemas.microsoft.com/office/powerpoint/2010/main" val="4141676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EA568B-CD18-318C-3509-DBF3E3A99F99}"/>
              </a:ext>
            </a:extLst>
          </p:cNvPr>
          <p:cNvSpPr>
            <a:spLocks noGrp="1"/>
          </p:cNvSpPr>
          <p:nvPr>
            <p:ph type="title"/>
          </p:nvPr>
        </p:nvSpPr>
        <p:spPr/>
        <p:txBody>
          <a:bodyPr/>
          <a:lstStyle/>
          <a:p>
            <a:r>
              <a:rPr lang="en-US"/>
              <a:t>HB24-1282 Impact for TSDL</a:t>
            </a:r>
          </a:p>
        </p:txBody>
      </p:sp>
      <p:sp>
        <p:nvSpPr>
          <p:cNvPr id="5" name="Content Placeholder 4">
            <a:extLst>
              <a:ext uri="{FF2B5EF4-FFF2-40B4-BE49-F238E27FC236}">
                <a16:creationId xmlns:a16="http://schemas.microsoft.com/office/drawing/2014/main" id="{A6E659ED-2989-82B5-32BF-7C7409071F21}"/>
              </a:ext>
            </a:extLst>
          </p:cNvPr>
          <p:cNvSpPr>
            <a:spLocks noGrp="1"/>
          </p:cNvSpPr>
          <p:nvPr>
            <p:ph idx="1"/>
          </p:nvPr>
        </p:nvSpPr>
        <p:spPr/>
        <p:txBody>
          <a:bodyPr>
            <a:normAutofit/>
          </a:bodyPr>
          <a:lstStyle/>
          <a:p>
            <a:r>
              <a:rPr lang="en-US"/>
              <a:t>No data elements or data fields will change for 2024-2025 TSDL.</a:t>
            </a:r>
          </a:p>
          <a:p>
            <a:r>
              <a:rPr lang="en-US"/>
              <a:t>Course Completion Status data field (column Y2) will be utilized for reporting requirements- must include all core courses, even those not completed:</a:t>
            </a:r>
          </a:p>
          <a:p>
            <a:endParaRPr lang="en-US"/>
          </a:p>
        </p:txBody>
      </p:sp>
      <p:graphicFrame>
        <p:nvGraphicFramePr>
          <p:cNvPr id="2" name="Table 1">
            <a:extLst>
              <a:ext uri="{FF2B5EF4-FFF2-40B4-BE49-F238E27FC236}">
                <a16:creationId xmlns:a16="http://schemas.microsoft.com/office/drawing/2014/main" id="{78570561-1549-F18D-8C0D-41493BB21DA1}"/>
              </a:ext>
            </a:extLst>
          </p:cNvPr>
          <p:cNvGraphicFramePr>
            <a:graphicFrameLocks noGrp="1"/>
          </p:cNvGraphicFramePr>
          <p:nvPr>
            <p:extLst>
              <p:ext uri="{D42A27DB-BD31-4B8C-83A1-F6EECF244321}">
                <p14:modId xmlns:p14="http://schemas.microsoft.com/office/powerpoint/2010/main" val="1147152806"/>
              </p:ext>
            </p:extLst>
          </p:nvPr>
        </p:nvGraphicFramePr>
        <p:xfrm>
          <a:off x="2580295" y="2985738"/>
          <a:ext cx="6539518" cy="3223128"/>
        </p:xfrm>
        <a:graphic>
          <a:graphicData uri="http://schemas.openxmlformats.org/drawingml/2006/table">
            <a:tbl>
              <a:tblPr firstRow="1">
                <a:tableStyleId>{7DF18680-E054-41AD-8BC1-D1AEF772440D}</a:tableStyleId>
              </a:tblPr>
              <a:tblGrid>
                <a:gridCol w="1062643">
                  <a:extLst>
                    <a:ext uri="{9D8B030D-6E8A-4147-A177-3AD203B41FA5}">
                      <a16:colId xmlns:a16="http://schemas.microsoft.com/office/drawing/2014/main" val="2163154965"/>
                    </a:ext>
                  </a:extLst>
                </a:gridCol>
                <a:gridCol w="5476875">
                  <a:extLst>
                    <a:ext uri="{9D8B030D-6E8A-4147-A177-3AD203B41FA5}">
                      <a16:colId xmlns:a16="http://schemas.microsoft.com/office/drawing/2014/main" val="159849992"/>
                    </a:ext>
                  </a:extLst>
                </a:gridCol>
              </a:tblGrid>
              <a:tr h="387363">
                <a:tc>
                  <a:txBody>
                    <a:bodyPr/>
                    <a:lstStyle/>
                    <a:p>
                      <a:r>
                        <a:rPr lang="en-US"/>
                        <a:t>Code</a:t>
                      </a:r>
                      <a:endParaRPr lang="en-US">
                        <a:latin typeface="Trebuchet MS" panose="020B0603020202020204" pitchFamily="34" charset="0"/>
                      </a:endParaRPr>
                    </a:p>
                  </a:txBody>
                  <a:tcPr/>
                </a:tc>
                <a:tc>
                  <a:txBody>
                    <a:bodyPr/>
                    <a:lstStyle/>
                    <a:p>
                      <a:r>
                        <a:rPr lang="en-US"/>
                        <a:t>Description</a:t>
                      </a:r>
                      <a:endParaRPr lang="en-US">
                        <a:latin typeface="Trebuchet MS" panose="020B0603020202020204" pitchFamily="34" charset="0"/>
                      </a:endParaRPr>
                    </a:p>
                  </a:txBody>
                  <a:tcPr/>
                </a:tc>
                <a:extLst>
                  <a:ext uri="{0D108BD9-81ED-4DB2-BD59-A6C34878D82A}">
                    <a16:rowId xmlns:a16="http://schemas.microsoft.com/office/drawing/2014/main" val="2715444193"/>
                  </a:ext>
                </a:extLst>
              </a:tr>
              <a:tr h="511587">
                <a:tc>
                  <a:txBody>
                    <a:bodyPr/>
                    <a:lstStyle/>
                    <a:p>
                      <a:r>
                        <a:rPr lang="en-US"/>
                        <a:t>1</a:t>
                      </a:r>
                      <a:endParaRPr lang="en-US">
                        <a:latin typeface="Trebuchet MS" panose="020B0603020202020204" pitchFamily="34" charset="0"/>
                      </a:endParaRPr>
                    </a:p>
                  </a:txBody>
                  <a:tcPr/>
                </a:tc>
                <a:tc>
                  <a:txBody>
                    <a:bodyPr/>
                    <a:lstStyle/>
                    <a:p>
                      <a:r>
                        <a:rPr lang="en-US"/>
                        <a:t>Completed – No Credit / No Grade / No Mark</a:t>
                      </a:r>
                      <a:endParaRPr lang="en-US">
                        <a:latin typeface="Trebuchet MS" panose="020B0603020202020204" pitchFamily="34" charset="0"/>
                      </a:endParaRPr>
                    </a:p>
                  </a:txBody>
                  <a:tcPr/>
                </a:tc>
                <a:extLst>
                  <a:ext uri="{0D108BD9-81ED-4DB2-BD59-A6C34878D82A}">
                    <a16:rowId xmlns:a16="http://schemas.microsoft.com/office/drawing/2014/main" val="441184349"/>
                  </a:ext>
                </a:extLst>
              </a:tr>
              <a:tr h="387363">
                <a:tc>
                  <a:txBody>
                    <a:bodyPr/>
                    <a:lstStyle/>
                    <a:p>
                      <a:r>
                        <a:rPr lang="en-US"/>
                        <a:t>2</a:t>
                      </a:r>
                      <a:endParaRPr lang="en-US">
                        <a:latin typeface="Trebuchet MS" panose="020B0603020202020204" pitchFamily="34" charset="0"/>
                      </a:endParaRPr>
                    </a:p>
                  </a:txBody>
                  <a:tcPr/>
                </a:tc>
                <a:tc>
                  <a:txBody>
                    <a:bodyPr/>
                    <a:lstStyle/>
                    <a:p>
                      <a:r>
                        <a:rPr lang="en-US"/>
                        <a:t>Completed – Pass</a:t>
                      </a:r>
                      <a:endParaRPr lang="en-US">
                        <a:latin typeface="Trebuchet MS" panose="020B0603020202020204" pitchFamily="34" charset="0"/>
                      </a:endParaRPr>
                    </a:p>
                  </a:txBody>
                  <a:tcPr/>
                </a:tc>
                <a:extLst>
                  <a:ext uri="{0D108BD9-81ED-4DB2-BD59-A6C34878D82A}">
                    <a16:rowId xmlns:a16="http://schemas.microsoft.com/office/drawing/2014/main" val="4052901851"/>
                  </a:ext>
                </a:extLst>
              </a:tr>
              <a:tr h="387363">
                <a:tc>
                  <a:txBody>
                    <a:bodyPr/>
                    <a:lstStyle/>
                    <a:p>
                      <a:r>
                        <a:rPr lang="en-US"/>
                        <a:t>3</a:t>
                      </a:r>
                      <a:endParaRPr lang="en-US">
                        <a:latin typeface="Trebuchet MS" panose="020B0603020202020204" pitchFamily="34" charset="0"/>
                      </a:endParaRPr>
                    </a:p>
                  </a:txBody>
                  <a:tcPr/>
                </a:tc>
                <a:tc>
                  <a:txBody>
                    <a:bodyPr/>
                    <a:lstStyle/>
                    <a:p>
                      <a:r>
                        <a:rPr lang="en-US"/>
                        <a:t>Competed – Satisfactory</a:t>
                      </a:r>
                      <a:endParaRPr lang="en-US">
                        <a:latin typeface="Trebuchet MS" panose="020B0603020202020204" pitchFamily="34" charset="0"/>
                      </a:endParaRPr>
                    </a:p>
                  </a:txBody>
                  <a:tcPr/>
                </a:tc>
                <a:extLst>
                  <a:ext uri="{0D108BD9-81ED-4DB2-BD59-A6C34878D82A}">
                    <a16:rowId xmlns:a16="http://schemas.microsoft.com/office/drawing/2014/main" val="2508631838"/>
                  </a:ext>
                </a:extLst>
              </a:tr>
              <a:tr h="387363">
                <a:tc>
                  <a:txBody>
                    <a:bodyPr/>
                    <a:lstStyle/>
                    <a:p>
                      <a:r>
                        <a:rPr lang="en-US"/>
                        <a:t>4</a:t>
                      </a:r>
                      <a:endParaRPr lang="en-US">
                        <a:latin typeface="Trebuchet MS" panose="020B0603020202020204" pitchFamily="34" charset="0"/>
                      </a:endParaRPr>
                    </a:p>
                  </a:txBody>
                  <a:tcPr/>
                </a:tc>
                <a:tc>
                  <a:txBody>
                    <a:bodyPr/>
                    <a:lstStyle/>
                    <a:p>
                      <a:r>
                        <a:rPr lang="en-US"/>
                        <a:t>Completed – Unsatisfactory</a:t>
                      </a:r>
                      <a:endParaRPr lang="en-US">
                        <a:latin typeface="Trebuchet MS" panose="020B0603020202020204" pitchFamily="34" charset="0"/>
                      </a:endParaRPr>
                    </a:p>
                  </a:txBody>
                  <a:tcPr/>
                </a:tc>
                <a:extLst>
                  <a:ext uri="{0D108BD9-81ED-4DB2-BD59-A6C34878D82A}">
                    <a16:rowId xmlns:a16="http://schemas.microsoft.com/office/drawing/2014/main" val="1745884153"/>
                  </a:ext>
                </a:extLst>
              </a:tr>
              <a:tr h="387363">
                <a:tc>
                  <a:txBody>
                    <a:bodyPr/>
                    <a:lstStyle/>
                    <a:p>
                      <a:r>
                        <a:rPr lang="en-US"/>
                        <a:t>5</a:t>
                      </a:r>
                      <a:endParaRPr lang="en-US">
                        <a:latin typeface="Trebuchet MS" panose="020B0603020202020204" pitchFamily="34" charset="0"/>
                      </a:endParaRPr>
                    </a:p>
                  </a:txBody>
                  <a:tcPr/>
                </a:tc>
                <a:tc>
                  <a:txBody>
                    <a:bodyPr/>
                    <a:lstStyle/>
                    <a:p>
                      <a:r>
                        <a:rPr lang="en-US"/>
                        <a:t>Completed – Fail</a:t>
                      </a:r>
                      <a:endParaRPr lang="en-US">
                        <a:latin typeface="Trebuchet MS" panose="020B0603020202020204" pitchFamily="34" charset="0"/>
                      </a:endParaRPr>
                    </a:p>
                  </a:txBody>
                  <a:tcPr/>
                </a:tc>
                <a:extLst>
                  <a:ext uri="{0D108BD9-81ED-4DB2-BD59-A6C34878D82A}">
                    <a16:rowId xmlns:a16="http://schemas.microsoft.com/office/drawing/2014/main" val="400907691"/>
                  </a:ext>
                </a:extLst>
              </a:tr>
              <a:tr h="387363">
                <a:tc>
                  <a:txBody>
                    <a:bodyPr/>
                    <a:lstStyle/>
                    <a:p>
                      <a:r>
                        <a:rPr lang="en-US"/>
                        <a:t>6</a:t>
                      </a:r>
                      <a:endParaRPr lang="en-US">
                        <a:latin typeface="Trebuchet MS" panose="020B0603020202020204" pitchFamily="34" charset="0"/>
                      </a:endParaRPr>
                    </a:p>
                  </a:txBody>
                  <a:tcPr/>
                </a:tc>
                <a:tc>
                  <a:txBody>
                    <a:bodyPr/>
                    <a:lstStyle/>
                    <a:p>
                      <a:r>
                        <a:rPr lang="en-US"/>
                        <a:t>Incomplete – No Credit / No Grade / No Mark</a:t>
                      </a:r>
                      <a:endParaRPr lang="en-US">
                        <a:latin typeface="Trebuchet MS" panose="020B0603020202020204" pitchFamily="34" charset="0"/>
                      </a:endParaRPr>
                    </a:p>
                  </a:txBody>
                  <a:tcPr/>
                </a:tc>
                <a:extLst>
                  <a:ext uri="{0D108BD9-81ED-4DB2-BD59-A6C34878D82A}">
                    <a16:rowId xmlns:a16="http://schemas.microsoft.com/office/drawing/2014/main" val="13859968"/>
                  </a:ext>
                </a:extLst>
              </a:tr>
              <a:tr h="387363">
                <a:tc>
                  <a:txBody>
                    <a:bodyPr/>
                    <a:lstStyle/>
                    <a:p>
                      <a:r>
                        <a:rPr lang="en-US"/>
                        <a:t>7</a:t>
                      </a:r>
                      <a:endParaRPr lang="en-US">
                        <a:latin typeface="Trebuchet MS" panose="020B0603020202020204" pitchFamily="34" charset="0"/>
                      </a:endParaRPr>
                    </a:p>
                  </a:txBody>
                  <a:tcPr/>
                </a:tc>
                <a:tc>
                  <a:txBody>
                    <a:bodyPr/>
                    <a:lstStyle/>
                    <a:p>
                      <a:r>
                        <a:rPr lang="en-US"/>
                        <a:t>Withdrew – No Credit / No Grade / No Mark</a:t>
                      </a:r>
                      <a:endParaRPr lang="en-US">
                        <a:latin typeface="Trebuchet MS" panose="020B0603020202020204" pitchFamily="34" charset="0"/>
                      </a:endParaRPr>
                    </a:p>
                  </a:txBody>
                  <a:tcPr/>
                </a:tc>
                <a:extLst>
                  <a:ext uri="{0D108BD9-81ED-4DB2-BD59-A6C34878D82A}">
                    <a16:rowId xmlns:a16="http://schemas.microsoft.com/office/drawing/2014/main" val="3094036716"/>
                  </a:ext>
                </a:extLst>
              </a:tr>
            </a:tbl>
          </a:graphicData>
        </a:graphic>
      </p:graphicFrame>
      <p:sp>
        <p:nvSpPr>
          <p:cNvPr id="7" name="Slide Number Placeholder 6">
            <a:extLst>
              <a:ext uri="{FF2B5EF4-FFF2-40B4-BE49-F238E27FC236}">
                <a16:creationId xmlns:a16="http://schemas.microsoft.com/office/drawing/2014/main" id="{0EF24EAE-A217-9741-7EE2-19D95336C90D}"/>
              </a:ext>
            </a:extLst>
          </p:cNvPr>
          <p:cNvSpPr>
            <a:spLocks noGrp="1"/>
          </p:cNvSpPr>
          <p:nvPr>
            <p:ph type="sldNum" sz="quarter" idx="12"/>
          </p:nvPr>
        </p:nvSpPr>
        <p:spPr/>
        <p:txBody>
          <a:bodyPr/>
          <a:lstStyle/>
          <a:p>
            <a:fld id="{C479D5F6-EDCB-402A-AC08-4943A1820E8F}" type="slidenum">
              <a:rPr lang="en-US" smtClean="0"/>
              <a:pPr/>
              <a:t>20</a:t>
            </a:fld>
            <a:endParaRPr lang="en-US"/>
          </a:p>
        </p:txBody>
      </p:sp>
      <p:sp>
        <p:nvSpPr>
          <p:cNvPr id="6" name="Content Placeholder 5">
            <a:extLst>
              <a:ext uri="{FF2B5EF4-FFF2-40B4-BE49-F238E27FC236}">
                <a16:creationId xmlns:a16="http://schemas.microsoft.com/office/drawing/2014/main" id="{A07F2C86-5984-576E-A97E-6616C0E3D2CD}"/>
              </a:ext>
            </a:extLst>
          </p:cNvPr>
          <p:cNvSpPr>
            <a:spLocks noGrp="1"/>
          </p:cNvSpPr>
          <p:nvPr>
            <p:ph sz="quarter" idx="13"/>
          </p:nvPr>
        </p:nvSpPr>
        <p:spPr/>
        <p:txBody>
          <a:bodyPr/>
          <a:lstStyle/>
          <a:p>
            <a:r>
              <a:rPr lang="en-US"/>
              <a:t>Teacher Student Data Link</a:t>
            </a:r>
          </a:p>
        </p:txBody>
      </p:sp>
      <p:sp>
        <p:nvSpPr>
          <p:cNvPr id="8" name="Content Placeholder 5">
            <a:extLst>
              <a:ext uri="{FF2B5EF4-FFF2-40B4-BE49-F238E27FC236}">
                <a16:creationId xmlns:a16="http://schemas.microsoft.com/office/drawing/2014/main" id="{79CAA520-00FC-17B4-4546-B5CD44E776E3}"/>
              </a:ext>
            </a:extLst>
          </p:cNvPr>
          <p:cNvSpPr>
            <a:spLocks noGrp="1"/>
          </p:cNvSpPr>
          <p:nvPr>
            <p:ph sz="quarter" idx="14"/>
          </p:nvPr>
        </p:nvSpPr>
        <p:spPr>
          <a:xfrm>
            <a:off x="6053138" y="6356350"/>
            <a:ext cx="4392612" cy="361950"/>
          </a:xfrm>
        </p:spPr>
        <p:txBody>
          <a:bodyPr>
            <a:normAutofit/>
          </a:bodyPr>
          <a:lstStyle/>
          <a:p>
            <a:r>
              <a:rPr lang="en-US">
                <a:hlinkClick r:id="rId2">
                  <a:extLst>
                    <a:ext uri="{A12FA001-AC4F-418D-AE19-62706E023703}">
                      <ahyp:hlinkClr xmlns:ahyp="http://schemas.microsoft.com/office/drawing/2018/hyperlinkcolor" val="tx"/>
                    </a:ext>
                  </a:extLst>
                </a:hlinkClick>
              </a:rPr>
              <a:t>TeacherStudentDataLink@cde.state.co.us</a:t>
            </a:r>
            <a:r>
              <a:rPr lang="en-US"/>
              <a:t> </a:t>
            </a:r>
          </a:p>
        </p:txBody>
      </p:sp>
    </p:spTree>
    <p:extLst>
      <p:ext uri="{BB962C8B-B14F-4D97-AF65-F5344CB8AC3E}">
        <p14:creationId xmlns:p14="http://schemas.microsoft.com/office/powerpoint/2010/main" val="3974479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EA568B-CD18-318C-3509-DBF3E3A99F99}"/>
              </a:ext>
            </a:extLst>
          </p:cNvPr>
          <p:cNvSpPr>
            <a:spLocks noGrp="1"/>
          </p:cNvSpPr>
          <p:nvPr>
            <p:ph type="title"/>
          </p:nvPr>
        </p:nvSpPr>
        <p:spPr/>
        <p:txBody>
          <a:bodyPr/>
          <a:lstStyle/>
          <a:p>
            <a:r>
              <a:rPr lang="en-US"/>
              <a:t>2024- 2025 Business Rule / Snapshot Updates</a:t>
            </a:r>
          </a:p>
        </p:txBody>
      </p:sp>
      <p:sp>
        <p:nvSpPr>
          <p:cNvPr id="5" name="Content Placeholder 4">
            <a:extLst>
              <a:ext uri="{FF2B5EF4-FFF2-40B4-BE49-F238E27FC236}">
                <a16:creationId xmlns:a16="http://schemas.microsoft.com/office/drawing/2014/main" id="{A6E659ED-2989-82B5-32BF-7C7409071F21}"/>
              </a:ext>
            </a:extLst>
          </p:cNvPr>
          <p:cNvSpPr>
            <a:spLocks noGrp="1"/>
          </p:cNvSpPr>
          <p:nvPr>
            <p:ph idx="1"/>
          </p:nvPr>
        </p:nvSpPr>
        <p:spPr/>
        <p:txBody>
          <a:bodyPr>
            <a:normAutofit/>
          </a:bodyPr>
          <a:lstStyle/>
          <a:p>
            <a:r>
              <a:rPr lang="en-US"/>
              <a:t>New error: 100% in one course completion field being reported for the school. Note – this is an error that is eligible for an exemption.</a:t>
            </a:r>
          </a:p>
          <a:p>
            <a:r>
              <a:rPr lang="en-US"/>
              <a:t>New warning: There are no records for 9</a:t>
            </a:r>
            <a:r>
              <a:rPr lang="en-US" baseline="30000"/>
              <a:t>th</a:t>
            </a:r>
            <a:r>
              <a:rPr lang="en-US"/>
              <a:t> grade students with a core subject areas for schools that include 090 grade.</a:t>
            </a:r>
          </a:p>
          <a:p>
            <a:r>
              <a:rPr lang="en-US"/>
              <a:t>New warning: AP courses should be set to course level “G” since the AP SCED code designates it as an AP course.</a:t>
            </a:r>
          </a:p>
          <a:p>
            <a:r>
              <a:rPr lang="en-US"/>
              <a:t>New warning:  a single student has more than 15 records for a single subject area (01,02,03,04)</a:t>
            </a:r>
          </a:p>
          <a:p>
            <a:r>
              <a:rPr lang="en-US"/>
              <a:t>Additional student demographics fields will be included in snapshot (Race/Ethnicity, ELL Status, IEP Status,) and a new one for second year 9</a:t>
            </a:r>
            <a:r>
              <a:rPr lang="en-US" baseline="30000"/>
              <a:t>th</a:t>
            </a:r>
            <a:r>
              <a:rPr lang="en-US"/>
              <a:t> graders will be added.  </a:t>
            </a:r>
          </a:p>
          <a:p>
            <a:endParaRPr lang="en-US"/>
          </a:p>
        </p:txBody>
      </p:sp>
      <p:sp>
        <p:nvSpPr>
          <p:cNvPr id="2" name="Slide Number Placeholder 1">
            <a:extLst>
              <a:ext uri="{FF2B5EF4-FFF2-40B4-BE49-F238E27FC236}">
                <a16:creationId xmlns:a16="http://schemas.microsoft.com/office/drawing/2014/main" id="{F2BBF47F-78D5-199D-0016-23419731405A}"/>
              </a:ext>
            </a:extLst>
          </p:cNvPr>
          <p:cNvSpPr>
            <a:spLocks noGrp="1"/>
          </p:cNvSpPr>
          <p:nvPr>
            <p:ph type="sldNum" sz="quarter" idx="12"/>
          </p:nvPr>
        </p:nvSpPr>
        <p:spPr/>
        <p:txBody>
          <a:bodyPr/>
          <a:lstStyle/>
          <a:p>
            <a:fld id="{C479D5F6-EDCB-402A-AC08-4943A1820E8F}" type="slidenum">
              <a:rPr lang="en-US" smtClean="0"/>
              <a:pPr/>
              <a:t>21</a:t>
            </a:fld>
            <a:endParaRPr lang="en-US"/>
          </a:p>
        </p:txBody>
      </p:sp>
      <p:sp>
        <p:nvSpPr>
          <p:cNvPr id="8" name="Content Placeholder 5">
            <a:extLst>
              <a:ext uri="{FF2B5EF4-FFF2-40B4-BE49-F238E27FC236}">
                <a16:creationId xmlns:a16="http://schemas.microsoft.com/office/drawing/2014/main" id="{801B23F2-8C22-038D-7DE7-12F4A8DCACF7}"/>
              </a:ext>
            </a:extLst>
          </p:cNvPr>
          <p:cNvSpPr>
            <a:spLocks noGrp="1"/>
          </p:cNvSpPr>
          <p:nvPr>
            <p:ph sz="quarter" idx="13"/>
          </p:nvPr>
        </p:nvSpPr>
        <p:spPr>
          <a:xfrm>
            <a:off x="1366838" y="6356350"/>
            <a:ext cx="4483100" cy="361950"/>
          </a:xfrm>
        </p:spPr>
        <p:txBody>
          <a:bodyPr/>
          <a:lstStyle/>
          <a:p>
            <a:r>
              <a:rPr lang="en-US"/>
              <a:t>Teacher Student Data Link</a:t>
            </a:r>
          </a:p>
        </p:txBody>
      </p:sp>
      <p:sp>
        <p:nvSpPr>
          <p:cNvPr id="7" name="Content Placeholder 5">
            <a:extLst>
              <a:ext uri="{FF2B5EF4-FFF2-40B4-BE49-F238E27FC236}">
                <a16:creationId xmlns:a16="http://schemas.microsoft.com/office/drawing/2014/main" id="{3090E8A1-4DE0-B1FC-7193-93588DF070FA}"/>
              </a:ext>
            </a:extLst>
          </p:cNvPr>
          <p:cNvSpPr>
            <a:spLocks noGrp="1"/>
          </p:cNvSpPr>
          <p:nvPr>
            <p:ph sz="quarter" idx="14"/>
          </p:nvPr>
        </p:nvSpPr>
        <p:spPr>
          <a:xfrm>
            <a:off x="6053138" y="6356350"/>
            <a:ext cx="4392612" cy="361950"/>
          </a:xfrm>
        </p:spPr>
        <p:txBody>
          <a:bodyPr>
            <a:normAutofit/>
          </a:bodyPr>
          <a:lstStyle/>
          <a:p>
            <a:r>
              <a:rPr lang="en-US">
                <a:hlinkClick r:id="rId2">
                  <a:extLst>
                    <a:ext uri="{A12FA001-AC4F-418D-AE19-62706E023703}">
                      <ahyp:hlinkClr xmlns:ahyp="http://schemas.microsoft.com/office/drawing/2018/hyperlinkcolor" val="tx"/>
                    </a:ext>
                  </a:extLst>
                </a:hlinkClick>
              </a:rPr>
              <a:t>TeacherStudentDataLink@cde.state.co.us</a:t>
            </a:r>
            <a:r>
              <a:rPr lang="en-US"/>
              <a:t> </a:t>
            </a:r>
          </a:p>
        </p:txBody>
      </p:sp>
    </p:spTree>
    <p:extLst>
      <p:ext uri="{BB962C8B-B14F-4D97-AF65-F5344CB8AC3E}">
        <p14:creationId xmlns:p14="http://schemas.microsoft.com/office/powerpoint/2010/main" val="3918244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EA568B-CD18-318C-3509-DBF3E3A99F99}"/>
              </a:ext>
            </a:extLst>
          </p:cNvPr>
          <p:cNvSpPr>
            <a:spLocks noGrp="1"/>
          </p:cNvSpPr>
          <p:nvPr>
            <p:ph type="title"/>
          </p:nvPr>
        </p:nvSpPr>
        <p:spPr/>
        <p:txBody>
          <a:bodyPr/>
          <a:lstStyle/>
          <a:p>
            <a:r>
              <a:rPr lang="en-US">
                <a:latin typeface="Museo Slab 500"/>
              </a:rPr>
              <a:t>Tips for 2024-2025</a:t>
            </a:r>
            <a:endParaRPr lang="en-US"/>
          </a:p>
        </p:txBody>
      </p:sp>
      <p:sp>
        <p:nvSpPr>
          <p:cNvPr id="5" name="Content Placeholder 4">
            <a:extLst>
              <a:ext uri="{FF2B5EF4-FFF2-40B4-BE49-F238E27FC236}">
                <a16:creationId xmlns:a16="http://schemas.microsoft.com/office/drawing/2014/main" id="{A6E659ED-2989-82B5-32BF-7C7409071F21}"/>
              </a:ext>
            </a:extLst>
          </p:cNvPr>
          <p:cNvSpPr>
            <a:spLocks noGrp="1"/>
          </p:cNvSpPr>
          <p:nvPr>
            <p:ph idx="1"/>
          </p:nvPr>
        </p:nvSpPr>
        <p:spPr/>
        <p:txBody>
          <a:bodyPr vert="horz" lIns="0" tIns="0" rIns="0" bIns="0" rtlCol="0" anchor="t">
            <a:normAutofit/>
          </a:bodyPr>
          <a:lstStyle/>
          <a:p>
            <a:r>
              <a:rPr lang="en-US">
                <a:latin typeface="Trebuchet MS"/>
              </a:rPr>
              <a:t>Upload a file to the TSDL interchange early – we recommend right around winter break if possible.</a:t>
            </a:r>
            <a:endParaRPr lang="en-US"/>
          </a:p>
          <a:p>
            <a:pPr lvl="1"/>
            <a:r>
              <a:rPr lang="en-US">
                <a:latin typeface="Trebuchet MS"/>
              </a:rPr>
              <a:t>This will give you a clear picture into what errors or missing data you will be encountering and give ample time to resolve them or reach out for assistance before the final deadline in summer.</a:t>
            </a:r>
            <a:endParaRPr lang="en-US"/>
          </a:p>
          <a:p>
            <a:r>
              <a:rPr lang="en-US">
                <a:latin typeface="Trebuchet MS"/>
              </a:rPr>
              <a:t>Common Errors:</a:t>
            </a:r>
            <a:endParaRPr lang="en-US"/>
          </a:p>
          <a:p>
            <a:pPr lvl="1"/>
            <a:r>
              <a:rPr lang="en-US">
                <a:latin typeface="Trebuchet MS"/>
              </a:rPr>
              <a:t>Local Course Title Field (column D2) is where we see the most common error that prevents an upload into pipeline.  If there are commas in your local course title this will cause a shift in data.</a:t>
            </a:r>
            <a:endParaRPr lang="en-US"/>
          </a:p>
          <a:p>
            <a:pPr lvl="1"/>
            <a:r>
              <a:rPr lang="en-US">
                <a:latin typeface="Trebuchet MS"/>
              </a:rPr>
              <a:t>Leading Zero's – Leading zeros being deleted by opening the file often cause the most errors.  CDE has a resource if you need to open your file after extract to keep your leading zeros on our </a:t>
            </a:r>
            <a:r>
              <a:rPr lang="en-US">
                <a:latin typeface="Trebuchet MS"/>
                <a:hlinkClick r:id="rId2"/>
              </a:rPr>
              <a:t>Data Pipeline Resources Page</a:t>
            </a:r>
            <a:r>
              <a:rPr lang="en-US">
                <a:latin typeface="Trebuchet MS"/>
              </a:rPr>
              <a:t>.</a:t>
            </a:r>
            <a:endParaRPr lang="en-US"/>
          </a:p>
          <a:p>
            <a:endParaRPr lang="en-US"/>
          </a:p>
          <a:p>
            <a:pPr marL="0" indent="0">
              <a:buNone/>
            </a:pPr>
            <a:endParaRPr lang="en-US"/>
          </a:p>
        </p:txBody>
      </p:sp>
      <p:sp>
        <p:nvSpPr>
          <p:cNvPr id="2" name="Slide Number Placeholder 1">
            <a:extLst>
              <a:ext uri="{FF2B5EF4-FFF2-40B4-BE49-F238E27FC236}">
                <a16:creationId xmlns:a16="http://schemas.microsoft.com/office/drawing/2014/main" id="{C27107C8-81A9-19CC-0F59-D280B96411E8}"/>
              </a:ext>
            </a:extLst>
          </p:cNvPr>
          <p:cNvSpPr>
            <a:spLocks noGrp="1"/>
          </p:cNvSpPr>
          <p:nvPr>
            <p:ph type="sldNum" sz="quarter" idx="12"/>
          </p:nvPr>
        </p:nvSpPr>
        <p:spPr/>
        <p:txBody>
          <a:bodyPr/>
          <a:lstStyle/>
          <a:p>
            <a:fld id="{C479D5F6-EDCB-402A-AC08-4943A1820E8F}" type="slidenum">
              <a:rPr lang="en-US" smtClean="0"/>
              <a:pPr/>
              <a:t>22</a:t>
            </a:fld>
            <a:endParaRPr lang="en-US"/>
          </a:p>
        </p:txBody>
      </p:sp>
      <p:sp>
        <p:nvSpPr>
          <p:cNvPr id="8" name="Content Placeholder 5">
            <a:extLst>
              <a:ext uri="{FF2B5EF4-FFF2-40B4-BE49-F238E27FC236}">
                <a16:creationId xmlns:a16="http://schemas.microsoft.com/office/drawing/2014/main" id="{944CCA68-10D8-ACEE-18E0-890ABBD01FB7}"/>
              </a:ext>
            </a:extLst>
          </p:cNvPr>
          <p:cNvSpPr>
            <a:spLocks noGrp="1"/>
          </p:cNvSpPr>
          <p:nvPr>
            <p:ph sz="quarter" idx="13"/>
          </p:nvPr>
        </p:nvSpPr>
        <p:spPr>
          <a:xfrm>
            <a:off x="1366838" y="6356350"/>
            <a:ext cx="4483100" cy="361950"/>
          </a:xfrm>
        </p:spPr>
        <p:txBody>
          <a:bodyPr/>
          <a:lstStyle/>
          <a:p>
            <a:r>
              <a:rPr lang="en-US"/>
              <a:t>Teacher Student Data Link</a:t>
            </a:r>
          </a:p>
        </p:txBody>
      </p:sp>
      <p:sp>
        <p:nvSpPr>
          <p:cNvPr id="7" name="Content Placeholder 5">
            <a:extLst>
              <a:ext uri="{FF2B5EF4-FFF2-40B4-BE49-F238E27FC236}">
                <a16:creationId xmlns:a16="http://schemas.microsoft.com/office/drawing/2014/main" id="{C2BDA42C-975A-8066-14DB-5DC0E1DA3033}"/>
              </a:ext>
            </a:extLst>
          </p:cNvPr>
          <p:cNvSpPr>
            <a:spLocks noGrp="1"/>
          </p:cNvSpPr>
          <p:nvPr>
            <p:ph sz="quarter" idx="14"/>
          </p:nvPr>
        </p:nvSpPr>
        <p:spPr>
          <a:xfrm>
            <a:off x="6053138" y="6356350"/>
            <a:ext cx="4392612" cy="361950"/>
          </a:xfrm>
        </p:spPr>
        <p:txBody>
          <a:bodyPr>
            <a:normAutofit/>
          </a:bodyPr>
          <a:lstStyle/>
          <a:p>
            <a:r>
              <a:rPr lang="en-US">
                <a:hlinkClick r:id="rId3">
                  <a:extLst>
                    <a:ext uri="{A12FA001-AC4F-418D-AE19-62706E023703}">
                      <ahyp:hlinkClr xmlns:ahyp="http://schemas.microsoft.com/office/drawing/2018/hyperlinkcolor" val="tx"/>
                    </a:ext>
                  </a:extLst>
                </a:hlinkClick>
              </a:rPr>
              <a:t>TeacherStudentDataLink@cde.state.co.us</a:t>
            </a:r>
            <a:r>
              <a:rPr lang="en-US"/>
              <a:t> </a:t>
            </a:r>
          </a:p>
        </p:txBody>
      </p:sp>
    </p:spTree>
    <p:extLst>
      <p:ext uri="{BB962C8B-B14F-4D97-AF65-F5344CB8AC3E}">
        <p14:creationId xmlns:p14="http://schemas.microsoft.com/office/powerpoint/2010/main" val="37660014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1B56500-B8A8-91B7-4D80-B012ACAEE8E4}"/>
              </a:ext>
            </a:extLst>
          </p:cNvPr>
          <p:cNvSpPr>
            <a:spLocks noGrp="1"/>
          </p:cNvSpPr>
          <p:nvPr>
            <p:ph type="title"/>
          </p:nvPr>
        </p:nvSpPr>
        <p:spPr/>
        <p:txBody>
          <a:bodyPr/>
          <a:lstStyle/>
          <a:p>
            <a:r>
              <a:rPr lang="en-US"/>
              <a:t>Questions &amp; Resources: TSDL</a:t>
            </a:r>
          </a:p>
        </p:txBody>
      </p:sp>
      <p:sp>
        <p:nvSpPr>
          <p:cNvPr id="6" name="Content Placeholder 5">
            <a:extLst>
              <a:ext uri="{FF2B5EF4-FFF2-40B4-BE49-F238E27FC236}">
                <a16:creationId xmlns:a16="http://schemas.microsoft.com/office/drawing/2014/main" id="{07F7621B-BC5E-E86D-C473-44E78280205B}"/>
              </a:ext>
            </a:extLst>
          </p:cNvPr>
          <p:cNvSpPr>
            <a:spLocks noGrp="1"/>
          </p:cNvSpPr>
          <p:nvPr>
            <p:ph sz="quarter" idx="13"/>
          </p:nvPr>
        </p:nvSpPr>
        <p:spPr/>
        <p:txBody>
          <a:bodyPr/>
          <a:lstStyle/>
          <a:p>
            <a:r>
              <a:rPr lang="en-US"/>
              <a:t>Peter Hoffman</a:t>
            </a:r>
          </a:p>
          <a:p>
            <a:r>
              <a:rPr lang="en-US"/>
              <a:t>720-925-8611</a:t>
            </a:r>
          </a:p>
          <a:p>
            <a:r>
              <a:rPr lang="en-US">
                <a:hlinkClick r:id="rId2"/>
              </a:rPr>
              <a:t>Email for the Teacher Student Data Link</a:t>
            </a:r>
            <a:endParaRPr lang="en-US"/>
          </a:p>
        </p:txBody>
      </p:sp>
      <p:sp>
        <p:nvSpPr>
          <p:cNvPr id="2" name="Slide Number Placeholder 1">
            <a:extLst>
              <a:ext uri="{FF2B5EF4-FFF2-40B4-BE49-F238E27FC236}">
                <a16:creationId xmlns:a16="http://schemas.microsoft.com/office/drawing/2014/main" id="{103DF141-C128-1561-7340-60410B2F3FCE}"/>
              </a:ext>
            </a:extLst>
          </p:cNvPr>
          <p:cNvSpPr>
            <a:spLocks noGrp="1"/>
          </p:cNvSpPr>
          <p:nvPr>
            <p:ph type="sldNum" sz="quarter" idx="12"/>
          </p:nvPr>
        </p:nvSpPr>
        <p:spPr/>
        <p:txBody>
          <a:bodyPr/>
          <a:lstStyle/>
          <a:p>
            <a:fld id="{C479D5F6-EDCB-402A-AC08-4943A1820E8F}" type="slidenum">
              <a:rPr lang="en-US" smtClean="0"/>
              <a:pPr/>
              <a:t>23</a:t>
            </a:fld>
            <a:endParaRPr lang="en-US"/>
          </a:p>
        </p:txBody>
      </p:sp>
    </p:spTree>
    <p:extLst>
      <p:ext uri="{BB962C8B-B14F-4D97-AF65-F5344CB8AC3E}">
        <p14:creationId xmlns:p14="http://schemas.microsoft.com/office/powerpoint/2010/main" val="3812577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A12942-3060-A605-2DD5-60573A108DDD}"/>
              </a:ext>
            </a:extLst>
          </p:cNvPr>
          <p:cNvSpPr>
            <a:spLocks noGrp="1"/>
          </p:cNvSpPr>
          <p:nvPr>
            <p:ph type="ctrTitle"/>
          </p:nvPr>
        </p:nvSpPr>
        <p:spPr/>
        <p:txBody>
          <a:bodyPr/>
          <a:lstStyle/>
          <a:p>
            <a:r>
              <a:rPr lang="en-US"/>
              <a:t>Kindergarten School Readiness</a:t>
            </a:r>
          </a:p>
        </p:txBody>
      </p:sp>
      <p:sp>
        <p:nvSpPr>
          <p:cNvPr id="6" name="Content Placeholder 5">
            <a:extLst>
              <a:ext uri="{FF2B5EF4-FFF2-40B4-BE49-F238E27FC236}">
                <a16:creationId xmlns:a16="http://schemas.microsoft.com/office/drawing/2014/main" id="{C75DFE38-ED8C-8D2F-6BF4-9A98E48A88BE}"/>
              </a:ext>
            </a:extLst>
          </p:cNvPr>
          <p:cNvSpPr>
            <a:spLocks noGrp="1"/>
          </p:cNvSpPr>
          <p:nvPr>
            <p:ph sz="quarter" idx="13"/>
          </p:nvPr>
        </p:nvSpPr>
        <p:spPr/>
        <p:txBody>
          <a:bodyPr vert="horz" lIns="91440" tIns="45720" rIns="91440" bIns="45720" rtlCol="0" anchor="t">
            <a:normAutofit/>
          </a:bodyPr>
          <a:lstStyle/>
          <a:p>
            <a:r>
              <a:rPr lang="en-US">
                <a:latin typeface="Museo Slab 500"/>
              </a:rPr>
              <a:t>Tara Rhodes</a:t>
            </a:r>
            <a:endParaRPr lang="en-US"/>
          </a:p>
        </p:txBody>
      </p:sp>
      <p:sp>
        <p:nvSpPr>
          <p:cNvPr id="2" name="Slide Number Placeholder 1">
            <a:extLst>
              <a:ext uri="{FF2B5EF4-FFF2-40B4-BE49-F238E27FC236}">
                <a16:creationId xmlns:a16="http://schemas.microsoft.com/office/drawing/2014/main" id="{B76BF000-DA0D-064A-BD17-F702DB6874E7}"/>
              </a:ext>
            </a:extLst>
          </p:cNvPr>
          <p:cNvSpPr>
            <a:spLocks noGrp="1"/>
          </p:cNvSpPr>
          <p:nvPr>
            <p:ph type="sldNum" sz="quarter" idx="12"/>
          </p:nvPr>
        </p:nvSpPr>
        <p:spPr/>
        <p:txBody>
          <a:bodyPr/>
          <a:lstStyle/>
          <a:p>
            <a:fld id="{C479D5F6-EDCB-402A-AC08-4943A1820E8F}" type="slidenum">
              <a:rPr lang="en-US" smtClean="0"/>
              <a:pPr/>
              <a:t>24</a:t>
            </a:fld>
            <a:endParaRPr lang="en-US"/>
          </a:p>
        </p:txBody>
      </p:sp>
    </p:spTree>
    <p:extLst>
      <p:ext uri="{BB962C8B-B14F-4D97-AF65-F5344CB8AC3E}">
        <p14:creationId xmlns:p14="http://schemas.microsoft.com/office/powerpoint/2010/main" val="13990993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DD011-BE89-F857-E90D-72F9344D21C2}"/>
              </a:ext>
            </a:extLst>
          </p:cNvPr>
          <p:cNvSpPr>
            <a:spLocks noGrp="1"/>
          </p:cNvSpPr>
          <p:nvPr>
            <p:ph type="title"/>
          </p:nvPr>
        </p:nvSpPr>
        <p:spPr/>
        <p:txBody>
          <a:bodyPr/>
          <a:lstStyle/>
          <a:p>
            <a:r>
              <a:rPr lang="en-US">
                <a:latin typeface="Museo Slab 500"/>
              </a:rPr>
              <a:t>Kindergarten School Readiness (KSR)</a:t>
            </a:r>
            <a:br>
              <a:rPr lang="en-US"/>
            </a:br>
            <a:r>
              <a:rPr lang="en-US">
                <a:latin typeface="Museo Slab 500"/>
              </a:rPr>
              <a:t>Collection Status</a:t>
            </a:r>
            <a:endParaRPr lang="en-US"/>
          </a:p>
        </p:txBody>
      </p:sp>
      <p:sp>
        <p:nvSpPr>
          <p:cNvPr id="5" name="Slide Number Placeholder 4">
            <a:extLst>
              <a:ext uri="{FF2B5EF4-FFF2-40B4-BE49-F238E27FC236}">
                <a16:creationId xmlns:a16="http://schemas.microsoft.com/office/drawing/2014/main" id="{75F06D75-BAD8-8E75-FD78-FE8CFDBF36F2}"/>
              </a:ext>
            </a:extLst>
          </p:cNvPr>
          <p:cNvSpPr>
            <a:spLocks noGrp="1"/>
          </p:cNvSpPr>
          <p:nvPr>
            <p:ph type="sldNum" sz="quarter" idx="12"/>
          </p:nvPr>
        </p:nvSpPr>
        <p:spPr/>
        <p:txBody>
          <a:bodyPr/>
          <a:lstStyle/>
          <a:p>
            <a:fld id="{C479D5F6-EDCB-402A-AC08-4943A1820E8F}" type="slidenum">
              <a:rPr lang="en-US" smtClean="0"/>
              <a:pPr/>
              <a:t>25</a:t>
            </a:fld>
            <a:endParaRPr lang="en-US"/>
          </a:p>
        </p:txBody>
      </p:sp>
      <p:sp>
        <p:nvSpPr>
          <p:cNvPr id="11" name="Content Placeholder 4">
            <a:extLst>
              <a:ext uri="{FF2B5EF4-FFF2-40B4-BE49-F238E27FC236}">
                <a16:creationId xmlns:a16="http://schemas.microsoft.com/office/drawing/2014/main" id="{0EEF28A5-AC4F-5FB3-358D-1DADAE99B142}"/>
              </a:ext>
            </a:extLst>
          </p:cNvPr>
          <p:cNvSpPr txBox="1">
            <a:spLocks/>
          </p:cNvSpPr>
          <p:nvPr/>
        </p:nvSpPr>
        <p:spPr>
          <a:xfrm>
            <a:off x="1366549" y="6356350"/>
            <a:ext cx="4483505" cy="36233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1600" kern="1200" smtClean="0">
                <a:solidFill>
                  <a:schemeClr val="tx1">
                    <a:lumMod val="65000"/>
                    <a:lumOff val="35000"/>
                  </a:schemeClr>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Trebuchet MS"/>
              </a:rPr>
              <a:t>Kindergarten School Readiness (KSR)   </a:t>
            </a:r>
            <a:endParaRPr lang="en-US"/>
          </a:p>
        </p:txBody>
      </p:sp>
      <p:sp>
        <p:nvSpPr>
          <p:cNvPr id="6" name="Content Placeholder 5">
            <a:extLst>
              <a:ext uri="{FF2B5EF4-FFF2-40B4-BE49-F238E27FC236}">
                <a16:creationId xmlns:a16="http://schemas.microsoft.com/office/drawing/2014/main" id="{08F701CC-4B4E-EEED-47AA-5B828F50A2EE}"/>
              </a:ext>
            </a:extLst>
          </p:cNvPr>
          <p:cNvSpPr>
            <a:spLocks noGrp="1"/>
          </p:cNvSpPr>
          <p:nvPr>
            <p:ph sz="quarter" idx="14"/>
          </p:nvPr>
        </p:nvSpPr>
        <p:spPr/>
        <p:txBody>
          <a:bodyPr vert="horz" lIns="91440" tIns="45720" rIns="91440" bIns="45720" rtlCol="0" anchor="t">
            <a:normAutofit/>
          </a:bodyPr>
          <a:lstStyle/>
          <a:p>
            <a:r>
              <a:rPr lang="en-US">
                <a:latin typeface="Trebuchet MS"/>
              </a:rPr>
              <a:t>KSRData@cde.state.co.us</a:t>
            </a:r>
            <a:endParaRPr lang="en-US"/>
          </a:p>
        </p:txBody>
      </p:sp>
      <p:sp>
        <p:nvSpPr>
          <p:cNvPr id="12" name="TextBox 11">
            <a:extLst>
              <a:ext uri="{FF2B5EF4-FFF2-40B4-BE49-F238E27FC236}">
                <a16:creationId xmlns:a16="http://schemas.microsoft.com/office/drawing/2014/main" id="{15E31160-F663-7EB9-19ED-B62DAC372EBE}"/>
              </a:ext>
            </a:extLst>
          </p:cNvPr>
          <p:cNvSpPr txBox="1"/>
          <p:nvPr/>
        </p:nvSpPr>
        <p:spPr>
          <a:xfrm>
            <a:off x="3196166" y="4110869"/>
            <a:ext cx="5816298"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ea typeface="Calibri"/>
                <a:cs typeface="Calibri"/>
              </a:rPr>
              <a:t>A </a:t>
            </a:r>
            <a:r>
              <a:rPr lang="en-US" sz="2800" b="1" u="sng" dirty="0">
                <a:ea typeface="Calibri"/>
                <a:cs typeface="Calibri"/>
              </a:rPr>
              <a:t>HUGE</a:t>
            </a:r>
            <a:r>
              <a:rPr lang="en-US" sz="2800" dirty="0">
                <a:ea typeface="Calibri"/>
                <a:cs typeface="Calibri"/>
              </a:rPr>
              <a:t> thank you to everyone who worked so hard to complete this collection on time! </a:t>
            </a:r>
          </a:p>
        </p:txBody>
      </p:sp>
      <p:sp>
        <p:nvSpPr>
          <p:cNvPr id="4" name="TextBox 3">
            <a:extLst>
              <a:ext uri="{FF2B5EF4-FFF2-40B4-BE49-F238E27FC236}">
                <a16:creationId xmlns:a16="http://schemas.microsoft.com/office/drawing/2014/main" id="{9F690924-EFD1-07D0-BEFC-9832854952B0}"/>
              </a:ext>
            </a:extLst>
          </p:cNvPr>
          <p:cNvSpPr txBox="1"/>
          <p:nvPr/>
        </p:nvSpPr>
        <p:spPr>
          <a:xfrm>
            <a:off x="3047198" y="1964186"/>
            <a:ext cx="6097604" cy="1707455"/>
          </a:xfrm>
          <a:prstGeom prst="rect">
            <a:avLst/>
          </a:prstGeom>
          <a:noFill/>
        </p:spPr>
        <p:txBody>
          <a:bodyPr wrap="square">
            <a:spAutoFit/>
          </a:bodyPr>
          <a:lstStyle/>
          <a:p>
            <a:pPr marL="0" marR="0" algn="ctr">
              <a:lnSpc>
                <a:spcPct val="115000"/>
              </a:lnSpc>
              <a:spcAft>
                <a:spcPts val="800"/>
              </a:spcAft>
            </a:pPr>
            <a:r>
              <a:rPr lang="en-US" sz="9600" kern="100" dirty="0">
                <a:ln>
                  <a:noFill/>
                </a:ln>
                <a:gradFill>
                  <a:gsLst>
                    <a:gs pos="0">
                      <a:srgbClr val="50164A"/>
                    </a:gs>
                    <a:gs pos="50000">
                      <a:srgbClr val="A02B93"/>
                    </a:gs>
                    <a:gs pos="100000">
                      <a:srgbClr val="D86ECC"/>
                    </a:gs>
                  </a:gsLst>
                  <a:lin ang="5400000" scaled="0"/>
                </a:gradFill>
                <a:effectLst>
                  <a:reflection blurRad="6350" stA="53000" endA="300" endPos="35500" dir="5400000" sy="-90000" algn="bl"/>
                </a:effectLst>
                <a:latin typeface="Aptos"/>
                <a:ea typeface="Aptos" panose="020B0004020202020204" pitchFamily="34" charset="0"/>
                <a:cs typeface="Times New Roman"/>
              </a:rPr>
              <a:t>Thank you!</a:t>
            </a:r>
            <a:endParaRPr lang="en-US" sz="9600" kern="100" dirty="0">
              <a:effectLst/>
              <a:latin typeface="Aptos"/>
              <a:ea typeface="Aptos" panose="020B0004020202020204" pitchFamily="34" charset="0"/>
              <a:cs typeface="Times New Roman"/>
            </a:endParaRPr>
          </a:p>
        </p:txBody>
      </p:sp>
    </p:spTree>
    <p:extLst>
      <p:ext uri="{BB962C8B-B14F-4D97-AF65-F5344CB8AC3E}">
        <p14:creationId xmlns:p14="http://schemas.microsoft.com/office/powerpoint/2010/main" val="31149520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1C690-530C-30B4-628F-464BA0E3BDA6}"/>
              </a:ext>
            </a:extLst>
          </p:cNvPr>
          <p:cNvSpPr>
            <a:spLocks noGrp="1"/>
          </p:cNvSpPr>
          <p:nvPr>
            <p:ph type="title"/>
          </p:nvPr>
        </p:nvSpPr>
        <p:spPr/>
        <p:txBody>
          <a:bodyPr>
            <a:normAutofit/>
          </a:bodyPr>
          <a:lstStyle/>
          <a:p>
            <a:r>
              <a:rPr lang="en-US" b="1" dirty="0">
                <a:latin typeface="Museo Slab 500"/>
              </a:rPr>
              <a:t>Legislative Report</a:t>
            </a:r>
            <a:br>
              <a:rPr lang="en-US" b="1" dirty="0">
                <a:latin typeface="Museo Slab 500"/>
              </a:rPr>
            </a:br>
            <a:r>
              <a:rPr lang="en-US" b="1" dirty="0">
                <a:latin typeface="Museo Slab 500"/>
              </a:rPr>
              <a:t>Kindergarten</a:t>
            </a:r>
            <a:r>
              <a:rPr lang="en-US" sz="2800" b="1" dirty="0">
                <a:latin typeface="Museo Slab 500"/>
                <a:ea typeface="+mj-ea"/>
                <a:cs typeface="+mj-cs"/>
              </a:rPr>
              <a:t> School Readiness (KSR)</a:t>
            </a:r>
            <a:r>
              <a:rPr lang="en-US" sz="3200" b="1" dirty="0">
                <a:latin typeface="Museo Slab 500"/>
                <a:ea typeface="+mj-ea"/>
                <a:cs typeface="+mj-cs"/>
              </a:rPr>
              <a:t> </a:t>
            </a:r>
            <a:endParaRPr lang="en-US" dirty="0"/>
          </a:p>
        </p:txBody>
      </p:sp>
      <p:sp>
        <p:nvSpPr>
          <p:cNvPr id="3" name="Content Placeholder 2">
            <a:extLst>
              <a:ext uri="{FF2B5EF4-FFF2-40B4-BE49-F238E27FC236}">
                <a16:creationId xmlns:a16="http://schemas.microsoft.com/office/drawing/2014/main" id="{1E42A620-853D-8835-FCF7-09589B0661FA}"/>
              </a:ext>
            </a:extLst>
          </p:cNvPr>
          <p:cNvSpPr>
            <a:spLocks noGrp="1"/>
          </p:cNvSpPr>
          <p:nvPr>
            <p:ph idx="1"/>
          </p:nvPr>
        </p:nvSpPr>
        <p:spPr>
          <a:xfrm>
            <a:off x="838200" y="1554479"/>
            <a:ext cx="10515600" cy="4684395"/>
          </a:xfrm>
        </p:spPr>
        <p:txBody>
          <a:bodyPr vert="horz" lIns="0" tIns="0" rIns="0" bIns="0" rtlCol="0" anchor="t">
            <a:normAutofit/>
          </a:bodyPr>
          <a:lstStyle/>
          <a:p>
            <a:pPr marL="342900" indent="-342900">
              <a:buFont typeface="Arial"/>
              <a:buChar char="•"/>
            </a:pPr>
            <a:r>
              <a:rPr lang="en-US" sz="2400" dirty="0">
                <a:ea typeface="Calibri"/>
                <a:cs typeface="Calibri"/>
              </a:rPr>
              <a:t>These data are used in the CAP4K Legislative Report, which is due to the legislature in February. </a:t>
            </a:r>
            <a:endParaRPr lang="en-US" dirty="0">
              <a:ea typeface="Calibri"/>
              <a:cs typeface="Calibri"/>
            </a:endParaRPr>
          </a:p>
          <a:p>
            <a:pPr marL="342900" indent="-342900">
              <a:buFont typeface="Arial"/>
              <a:buChar char="•"/>
            </a:pPr>
            <a:endParaRPr lang="en-US" sz="2400" dirty="0">
              <a:ea typeface="Calibri"/>
              <a:cs typeface="Calibri"/>
            </a:endParaRPr>
          </a:p>
          <a:p>
            <a:pPr marL="342900" indent="-342900">
              <a:buFont typeface="Arial"/>
              <a:buChar char="•"/>
            </a:pPr>
            <a:r>
              <a:rPr lang="en-US" sz="2400" dirty="0">
                <a:ea typeface="Calibri"/>
                <a:cs typeface="Calibri"/>
              </a:rPr>
              <a:t>I will be completing the statewide analysis included in the report before the end of the year and then the report and associated data and analysis will be undergoing extensive review by CDE leadership in January. </a:t>
            </a:r>
            <a:endParaRPr lang="en-US" dirty="0">
              <a:ea typeface="Calibri"/>
              <a:cs typeface="Calibri"/>
            </a:endParaRPr>
          </a:p>
          <a:p>
            <a:pPr marL="342900" indent="-342900">
              <a:buFont typeface="Arial"/>
              <a:buChar char="•"/>
            </a:pPr>
            <a:endParaRPr lang="en-US" sz="2400" dirty="0">
              <a:ea typeface="Calibri"/>
              <a:cs typeface="Calibri"/>
            </a:endParaRPr>
          </a:p>
          <a:p>
            <a:pPr marL="342900" indent="-342900">
              <a:buFont typeface="Arial"/>
              <a:buChar char="•"/>
            </a:pPr>
            <a:r>
              <a:rPr lang="en-US" sz="2400" dirty="0">
                <a:ea typeface="Calibri"/>
                <a:cs typeface="Calibri"/>
              </a:rPr>
              <a:t>Again, thanks for making this collection a success this year! </a:t>
            </a:r>
            <a:endParaRPr lang="en-US" dirty="0">
              <a:ea typeface="Calibri"/>
              <a:cs typeface="Calibri"/>
            </a:endParaRPr>
          </a:p>
        </p:txBody>
      </p:sp>
      <p:sp>
        <p:nvSpPr>
          <p:cNvPr id="5" name="Slide Number Placeholder 4">
            <a:extLst>
              <a:ext uri="{FF2B5EF4-FFF2-40B4-BE49-F238E27FC236}">
                <a16:creationId xmlns:a16="http://schemas.microsoft.com/office/drawing/2014/main" id="{C5189CF2-1607-A3DC-BB6A-034D9AB59349}"/>
              </a:ext>
            </a:extLst>
          </p:cNvPr>
          <p:cNvSpPr>
            <a:spLocks noGrp="1"/>
          </p:cNvSpPr>
          <p:nvPr>
            <p:ph type="sldNum" sz="quarter" idx="12"/>
          </p:nvPr>
        </p:nvSpPr>
        <p:spPr/>
        <p:txBody>
          <a:bodyPr/>
          <a:lstStyle/>
          <a:p>
            <a:fld id="{C479D5F6-EDCB-402A-AC08-4943A1820E8F}" type="slidenum">
              <a:rPr lang="en-US" smtClean="0"/>
              <a:pPr/>
              <a:t>26</a:t>
            </a:fld>
            <a:endParaRPr lang="en-US"/>
          </a:p>
        </p:txBody>
      </p:sp>
      <p:sp>
        <p:nvSpPr>
          <p:cNvPr id="7" name="Content Placeholder 16">
            <a:extLst>
              <a:ext uri="{FF2B5EF4-FFF2-40B4-BE49-F238E27FC236}">
                <a16:creationId xmlns:a16="http://schemas.microsoft.com/office/drawing/2014/main" id="{BA0BC6EC-4B27-47B7-A6EC-413BB825EF13}"/>
              </a:ext>
            </a:extLst>
          </p:cNvPr>
          <p:cNvSpPr>
            <a:spLocks noGrp="1"/>
          </p:cNvSpPr>
          <p:nvPr>
            <p:ph sz="quarter" idx="13"/>
          </p:nvPr>
        </p:nvSpPr>
        <p:spPr>
          <a:xfrm>
            <a:off x="1366838" y="6356350"/>
            <a:ext cx="4483100" cy="361950"/>
          </a:xfrm>
        </p:spPr>
        <p:txBody>
          <a:bodyPr vert="horz" lIns="91440" tIns="45720" rIns="91440" bIns="45720" rtlCol="0" anchor="t">
            <a:normAutofit/>
          </a:bodyPr>
          <a:lstStyle/>
          <a:p>
            <a:r>
              <a:rPr lang="en-US">
                <a:latin typeface="Trebuchet MS"/>
              </a:rPr>
              <a:t>Kindergarten School Readiness (KSR)</a:t>
            </a:r>
            <a:endParaRPr lang="en-US"/>
          </a:p>
        </p:txBody>
      </p:sp>
      <p:sp>
        <p:nvSpPr>
          <p:cNvPr id="6" name="Content Placeholder 5">
            <a:extLst>
              <a:ext uri="{FF2B5EF4-FFF2-40B4-BE49-F238E27FC236}">
                <a16:creationId xmlns:a16="http://schemas.microsoft.com/office/drawing/2014/main" id="{840C9CB5-17D9-863B-993C-A857F64C5A4E}"/>
              </a:ext>
            </a:extLst>
          </p:cNvPr>
          <p:cNvSpPr>
            <a:spLocks noGrp="1"/>
          </p:cNvSpPr>
          <p:nvPr>
            <p:ph sz="quarter" idx="14"/>
          </p:nvPr>
        </p:nvSpPr>
        <p:spPr/>
        <p:txBody>
          <a:bodyPr/>
          <a:lstStyle/>
          <a:p>
            <a:r>
              <a:rPr lang="en-US" sz="1600">
                <a:latin typeface="Trebuchet MS"/>
              </a:rPr>
              <a:t>KSRData@cde.state.co.us</a:t>
            </a:r>
          </a:p>
        </p:txBody>
      </p:sp>
    </p:spTree>
    <p:extLst>
      <p:ext uri="{BB962C8B-B14F-4D97-AF65-F5344CB8AC3E}">
        <p14:creationId xmlns:p14="http://schemas.microsoft.com/office/powerpoint/2010/main" val="9871535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9BB543-5D67-BC87-25ED-FC06775BBB28}"/>
              </a:ext>
            </a:extLst>
          </p:cNvPr>
          <p:cNvSpPr>
            <a:spLocks noGrp="1"/>
          </p:cNvSpPr>
          <p:nvPr>
            <p:ph type="title"/>
          </p:nvPr>
        </p:nvSpPr>
        <p:spPr>
          <a:xfrm>
            <a:off x="155448" y="237745"/>
            <a:ext cx="6941250" cy="1197864"/>
          </a:xfrm>
        </p:spPr>
        <p:txBody>
          <a:bodyPr/>
          <a:lstStyle/>
          <a:p>
            <a:r>
              <a:rPr lang="en-US">
                <a:latin typeface="Museo Slab 500"/>
              </a:rPr>
              <a:t>Questions &amp; Resources</a:t>
            </a:r>
            <a:br>
              <a:rPr lang="en-US">
                <a:latin typeface="Museo Slab 500"/>
              </a:rPr>
            </a:br>
            <a:r>
              <a:rPr lang="en-US">
                <a:latin typeface="Museo Slab 500"/>
              </a:rPr>
              <a:t>Kindergarten School Readiness (KSR)</a:t>
            </a:r>
            <a:endParaRPr lang="en-US"/>
          </a:p>
        </p:txBody>
      </p:sp>
      <p:sp>
        <p:nvSpPr>
          <p:cNvPr id="8" name="Content Placeholder 7">
            <a:extLst>
              <a:ext uri="{FF2B5EF4-FFF2-40B4-BE49-F238E27FC236}">
                <a16:creationId xmlns:a16="http://schemas.microsoft.com/office/drawing/2014/main" id="{F9E10FBC-7C85-4971-B39F-B279291C15BB}"/>
              </a:ext>
            </a:extLst>
          </p:cNvPr>
          <p:cNvSpPr>
            <a:spLocks noGrp="1"/>
          </p:cNvSpPr>
          <p:nvPr>
            <p:ph sz="quarter" idx="13"/>
          </p:nvPr>
        </p:nvSpPr>
        <p:spPr/>
        <p:txBody>
          <a:bodyPr/>
          <a:lstStyle/>
          <a:p>
            <a:r>
              <a:rPr lang="en-US">
                <a:latin typeface="Museo Slab 500"/>
              </a:rPr>
              <a:t>Contact: Tara Rhodes</a:t>
            </a:r>
          </a:p>
          <a:p>
            <a:r>
              <a:rPr lang="en-US">
                <a:latin typeface="Museo Slab 500"/>
              </a:rPr>
              <a:t>Email: </a:t>
            </a:r>
            <a:r>
              <a:rPr lang="en-US">
                <a:latin typeface="Museo Slab 500"/>
                <a:hlinkClick r:id="rId2"/>
              </a:rPr>
              <a:t>KSRData@cde.state.co.us</a:t>
            </a:r>
            <a:endParaRPr lang="en-US"/>
          </a:p>
          <a:p>
            <a:r>
              <a:rPr lang="en-US">
                <a:latin typeface="Museo Slab 500"/>
              </a:rPr>
              <a:t>Phone: 720.601.4125</a:t>
            </a:r>
          </a:p>
          <a:p>
            <a:r>
              <a:rPr lang="en-US">
                <a:latin typeface="Museo Slab 500"/>
                <a:hlinkClick r:id="rId3"/>
              </a:rPr>
              <a:t>Kindergarten School Readiness Website</a:t>
            </a:r>
            <a:endParaRPr lang="en-US"/>
          </a:p>
          <a:p>
            <a:endParaRPr lang="en-US">
              <a:latin typeface="Museo Slab 500"/>
            </a:endParaRPr>
          </a:p>
        </p:txBody>
      </p:sp>
      <p:sp>
        <p:nvSpPr>
          <p:cNvPr id="2" name="Slide Number Placeholder 1">
            <a:extLst>
              <a:ext uri="{FF2B5EF4-FFF2-40B4-BE49-F238E27FC236}">
                <a16:creationId xmlns:a16="http://schemas.microsoft.com/office/drawing/2014/main" id="{A80314E2-F03B-F4FB-02A2-85BDA0121BC5}"/>
              </a:ext>
            </a:extLst>
          </p:cNvPr>
          <p:cNvSpPr>
            <a:spLocks noGrp="1"/>
          </p:cNvSpPr>
          <p:nvPr>
            <p:ph type="sldNum" sz="quarter" idx="12"/>
          </p:nvPr>
        </p:nvSpPr>
        <p:spPr/>
        <p:txBody>
          <a:bodyPr/>
          <a:lstStyle/>
          <a:p>
            <a:fld id="{C479D5F6-EDCB-402A-AC08-4943A1820E8F}" type="slidenum">
              <a:rPr lang="en-US" smtClean="0"/>
              <a:pPr/>
              <a:t>27</a:t>
            </a:fld>
            <a:endParaRPr lang="en-US"/>
          </a:p>
        </p:txBody>
      </p:sp>
    </p:spTree>
    <p:extLst>
      <p:ext uri="{BB962C8B-B14F-4D97-AF65-F5344CB8AC3E}">
        <p14:creationId xmlns:p14="http://schemas.microsoft.com/office/powerpoint/2010/main" val="29411605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A12942-3060-A605-2DD5-60573A108DDD}"/>
              </a:ext>
            </a:extLst>
          </p:cNvPr>
          <p:cNvSpPr>
            <a:spLocks noGrp="1"/>
          </p:cNvSpPr>
          <p:nvPr>
            <p:ph type="ctrTitle"/>
          </p:nvPr>
        </p:nvSpPr>
        <p:spPr/>
        <p:txBody>
          <a:bodyPr>
            <a:normAutofit fontScale="90000"/>
          </a:bodyPr>
          <a:lstStyle/>
          <a:p>
            <a:r>
              <a:rPr lang="en-US"/>
              <a:t>Special Education </a:t>
            </a:r>
            <a:br>
              <a:rPr lang="en-US"/>
            </a:br>
            <a:r>
              <a:rPr lang="en-US"/>
              <a:t>December Count Snapshot</a:t>
            </a:r>
          </a:p>
        </p:txBody>
      </p:sp>
      <p:sp>
        <p:nvSpPr>
          <p:cNvPr id="6" name="Content Placeholder 5">
            <a:extLst>
              <a:ext uri="{FF2B5EF4-FFF2-40B4-BE49-F238E27FC236}">
                <a16:creationId xmlns:a16="http://schemas.microsoft.com/office/drawing/2014/main" id="{C75DFE38-ED8C-8D2F-6BF4-9A98E48A88BE}"/>
              </a:ext>
            </a:extLst>
          </p:cNvPr>
          <p:cNvSpPr>
            <a:spLocks noGrp="1"/>
          </p:cNvSpPr>
          <p:nvPr>
            <p:ph sz="quarter" idx="13"/>
          </p:nvPr>
        </p:nvSpPr>
        <p:spPr/>
        <p:txBody>
          <a:bodyPr vert="horz" lIns="91440" tIns="45720" rIns="91440" bIns="45720" rtlCol="0" anchor="t">
            <a:normAutofit lnSpcReduction="10000"/>
          </a:bodyPr>
          <a:lstStyle/>
          <a:p>
            <a:endParaRPr lang="en-US">
              <a:latin typeface="Museo Slab 500"/>
            </a:endParaRPr>
          </a:p>
          <a:p>
            <a:r>
              <a:rPr lang="en-US">
                <a:latin typeface="Museo Slab 500"/>
              </a:rPr>
              <a:t>Lindsey Heitman</a:t>
            </a:r>
            <a:endParaRPr lang="en-US"/>
          </a:p>
        </p:txBody>
      </p:sp>
      <p:sp>
        <p:nvSpPr>
          <p:cNvPr id="4" name="Slide Number Placeholder 3">
            <a:extLst>
              <a:ext uri="{FF2B5EF4-FFF2-40B4-BE49-F238E27FC236}">
                <a16:creationId xmlns:a16="http://schemas.microsoft.com/office/drawing/2014/main" id="{4286C34D-93DE-7979-0D47-2CE34C2D8D49}"/>
              </a:ext>
            </a:extLst>
          </p:cNvPr>
          <p:cNvSpPr>
            <a:spLocks noGrp="1"/>
          </p:cNvSpPr>
          <p:nvPr>
            <p:ph type="sldNum" sz="quarter" idx="12"/>
          </p:nvPr>
        </p:nvSpPr>
        <p:spPr/>
        <p:txBody>
          <a:bodyPr/>
          <a:lstStyle/>
          <a:p>
            <a:fld id="{C479D5F6-EDCB-402A-AC08-4943A1820E8F}" type="slidenum">
              <a:rPr lang="en-US" smtClean="0"/>
              <a:pPr/>
              <a:t>28</a:t>
            </a:fld>
            <a:endParaRPr lang="en-US"/>
          </a:p>
        </p:txBody>
      </p:sp>
    </p:spTree>
    <p:extLst>
      <p:ext uri="{BB962C8B-B14F-4D97-AF65-F5344CB8AC3E}">
        <p14:creationId xmlns:p14="http://schemas.microsoft.com/office/powerpoint/2010/main" val="34943964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3C1E5-73BE-3C24-A14F-8D0D701EFF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13443A-86AC-81BA-8163-5FD35614A8AE}"/>
              </a:ext>
            </a:extLst>
          </p:cNvPr>
          <p:cNvSpPr>
            <a:spLocks noGrp="1"/>
          </p:cNvSpPr>
          <p:nvPr>
            <p:ph type="title"/>
          </p:nvPr>
        </p:nvSpPr>
        <p:spPr/>
        <p:txBody>
          <a:bodyPr/>
          <a:lstStyle/>
          <a:p>
            <a:r>
              <a:rPr lang="en-US"/>
              <a:t>Special Education December Count – </a:t>
            </a:r>
            <a:br>
              <a:rPr lang="en-US"/>
            </a:br>
            <a:r>
              <a:rPr lang="en-US"/>
              <a:t>Interim Deadline Next Week</a:t>
            </a:r>
          </a:p>
        </p:txBody>
      </p:sp>
      <p:sp>
        <p:nvSpPr>
          <p:cNvPr id="3" name="Content Placeholder 2">
            <a:extLst>
              <a:ext uri="{FF2B5EF4-FFF2-40B4-BE49-F238E27FC236}">
                <a16:creationId xmlns:a16="http://schemas.microsoft.com/office/drawing/2014/main" id="{446DBEFD-03C3-87BC-2268-9694E41BA5A6}"/>
              </a:ext>
            </a:extLst>
          </p:cNvPr>
          <p:cNvSpPr>
            <a:spLocks noGrp="1"/>
          </p:cNvSpPr>
          <p:nvPr>
            <p:ph idx="1"/>
          </p:nvPr>
        </p:nvSpPr>
        <p:spPr>
          <a:xfrm>
            <a:off x="443565" y="1320800"/>
            <a:ext cx="10910235" cy="4585018"/>
          </a:xfrm>
        </p:spPr>
        <p:txBody>
          <a:bodyPr>
            <a:normAutofit lnSpcReduction="10000"/>
          </a:bodyPr>
          <a:lstStyle/>
          <a:p>
            <a:pPr marL="0" indent="0">
              <a:buNone/>
            </a:pPr>
            <a:r>
              <a:rPr lang="en-US" sz="1800" b="1" u="sng" dirty="0"/>
              <a:t>December Deadline</a:t>
            </a:r>
          </a:p>
          <a:p>
            <a:pPr marL="0" lvl="0" indent="0">
              <a:buNone/>
            </a:pPr>
            <a:r>
              <a:rPr lang="en-US" sz="1800" dirty="0"/>
              <a:t>Wednesday, December 18</a:t>
            </a:r>
            <a:r>
              <a:rPr lang="en-US" sz="1800" baseline="30000" dirty="0"/>
              <a:t>th</a:t>
            </a:r>
            <a:r>
              <a:rPr lang="en-US" sz="1800" dirty="0"/>
              <a:t>:  </a:t>
            </a:r>
          </a:p>
          <a:p>
            <a:pPr lvl="1"/>
            <a:r>
              <a:rPr lang="en-US" sz="1800" dirty="0"/>
              <a:t>Interchange errors resolved and at least one Special Ed December Count Snapshot created</a:t>
            </a:r>
          </a:p>
          <a:p>
            <a:pPr marL="457200" lvl="1" indent="0">
              <a:buNone/>
            </a:pPr>
            <a:endParaRPr lang="en-US" sz="1600" dirty="0"/>
          </a:p>
          <a:p>
            <a:pPr marL="457200" lvl="1" indent="0">
              <a:buNone/>
            </a:pPr>
            <a:r>
              <a:rPr lang="en-US" sz="1600" dirty="0"/>
              <a:t>Admin Unit Responsibility:</a:t>
            </a:r>
          </a:p>
          <a:p>
            <a:pPr marL="457200" lvl="1" indent="0">
              <a:buNone/>
            </a:pPr>
            <a:r>
              <a:rPr lang="en-US" sz="1600" u="sng" dirty="0">
                <a:solidFill>
                  <a:srgbClr val="C00000"/>
                </a:solidFill>
              </a:rPr>
              <a:t>Special Education IEP Interchange</a:t>
            </a:r>
          </a:p>
          <a:p>
            <a:pPr lvl="1">
              <a:buFont typeface="Wingdings" panose="05000000000000000000" pitchFamily="2" charset="2"/>
              <a:buChar char="q"/>
            </a:pPr>
            <a:r>
              <a:rPr lang="en-US" sz="1600" dirty="0">
                <a:solidFill>
                  <a:srgbClr val="C00000"/>
                </a:solidFill>
              </a:rPr>
              <a:t>Child File error free</a:t>
            </a:r>
          </a:p>
          <a:p>
            <a:pPr lvl="1">
              <a:buFont typeface="Wingdings" panose="05000000000000000000" pitchFamily="2" charset="2"/>
              <a:buChar char="q"/>
            </a:pPr>
            <a:r>
              <a:rPr lang="en-US" sz="1600" dirty="0">
                <a:solidFill>
                  <a:srgbClr val="C00000"/>
                </a:solidFill>
              </a:rPr>
              <a:t>Participation File error free</a:t>
            </a:r>
          </a:p>
          <a:p>
            <a:pPr lvl="1">
              <a:buFont typeface="Wingdings" panose="05000000000000000000" pitchFamily="2" charset="2"/>
              <a:buChar char="q"/>
            </a:pPr>
            <a:r>
              <a:rPr lang="en-US" sz="1600" dirty="0">
                <a:solidFill>
                  <a:srgbClr val="C00000"/>
                </a:solidFill>
              </a:rPr>
              <a:t>At least one Sp. Ed December Count Snapshot created</a:t>
            </a:r>
          </a:p>
          <a:p>
            <a:pPr marL="457200" lvl="1" indent="0">
              <a:buNone/>
            </a:pPr>
            <a:endParaRPr lang="en-US" sz="1600" dirty="0">
              <a:solidFill>
                <a:srgbClr val="FF0000"/>
              </a:solidFill>
            </a:endParaRPr>
          </a:p>
          <a:p>
            <a:pPr marL="457200" lvl="1" indent="0">
              <a:buNone/>
            </a:pPr>
            <a:r>
              <a:rPr lang="en-US" sz="1600" dirty="0"/>
              <a:t>District and/or Admin Unit:</a:t>
            </a:r>
          </a:p>
          <a:p>
            <a:pPr marL="457200" lvl="1" indent="0">
              <a:buNone/>
            </a:pPr>
            <a:r>
              <a:rPr lang="en-US" sz="1600" u="sng" dirty="0">
                <a:solidFill>
                  <a:schemeClr val="accent2"/>
                </a:solidFill>
              </a:rPr>
              <a:t>Staff Interchange</a:t>
            </a:r>
          </a:p>
          <a:p>
            <a:pPr lvl="1">
              <a:buFont typeface="Wingdings" panose="05000000000000000000" pitchFamily="2" charset="2"/>
              <a:buChar char="q"/>
            </a:pPr>
            <a:r>
              <a:rPr lang="en-US" sz="1600" dirty="0">
                <a:solidFill>
                  <a:schemeClr val="accent2"/>
                </a:solidFill>
              </a:rPr>
              <a:t>Staff Profile File error free – District and/or AU</a:t>
            </a:r>
          </a:p>
          <a:p>
            <a:pPr lvl="1">
              <a:buFont typeface="Wingdings" panose="05000000000000000000" pitchFamily="2" charset="2"/>
              <a:buChar char="q"/>
            </a:pPr>
            <a:r>
              <a:rPr lang="en-US" sz="1600" dirty="0">
                <a:solidFill>
                  <a:schemeClr val="accent2"/>
                </a:solidFill>
              </a:rPr>
              <a:t>Staff Assignment File error free – District and/or AU</a:t>
            </a:r>
          </a:p>
          <a:p>
            <a:pPr lvl="1">
              <a:buFont typeface="Wingdings" panose="05000000000000000000" pitchFamily="2" charset="2"/>
              <a:buChar char="q"/>
            </a:pPr>
            <a:endParaRPr lang="en-US" sz="1400" dirty="0">
              <a:solidFill>
                <a:srgbClr val="FF0000"/>
              </a:solidFill>
            </a:endParaRPr>
          </a:p>
          <a:p>
            <a:pPr marL="0" indent="0">
              <a:buNone/>
            </a:pPr>
            <a:r>
              <a:rPr lang="en-US" sz="1800" dirty="0"/>
              <a:t>Please let us know as soon as possible if you need support or assistance</a:t>
            </a:r>
          </a:p>
        </p:txBody>
      </p:sp>
      <p:sp>
        <p:nvSpPr>
          <p:cNvPr id="10" name="Rectangle 9">
            <a:extLst>
              <a:ext uri="{FF2B5EF4-FFF2-40B4-BE49-F238E27FC236}">
                <a16:creationId xmlns:a16="http://schemas.microsoft.com/office/drawing/2014/main" id="{1AE10630-7C41-98DF-61E7-EC13984C1ED5}"/>
              </a:ext>
            </a:extLst>
          </p:cNvPr>
          <p:cNvSpPr/>
          <p:nvPr/>
        </p:nvSpPr>
        <p:spPr>
          <a:xfrm>
            <a:off x="6820836" y="2546459"/>
            <a:ext cx="4927599" cy="1569660"/>
          </a:xfrm>
          <a:prstGeom prst="rect">
            <a:avLst/>
          </a:prstGeom>
          <a:solidFill>
            <a:schemeClr val="accent4">
              <a:lumMod val="20000"/>
              <a:lumOff val="80000"/>
            </a:schemeClr>
          </a:solidFill>
        </p:spPr>
        <p:txBody>
          <a:bodyPr wrap="square">
            <a:spAutoFit/>
          </a:bodyPr>
          <a:lstStyle/>
          <a:p>
            <a:pPr>
              <a:defRPr/>
            </a:pPr>
            <a:r>
              <a:rPr lang="en-US" sz="1600" b="1">
                <a:solidFill>
                  <a:prstClr val="black"/>
                </a:solidFill>
                <a:latin typeface="Calibri" panose="020F0502020204030204"/>
              </a:rPr>
              <a:t>AUs will find a District status report found under Cognos Reports/Special Education December folder (DEC role) </a:t>
            </a:r>
          </a:p>
          <a:p>
            <a:pPr marL="285750" indent="-285750">
              <a:buFont typeface="Arial" panose="020B0604020202020204" pitchFamily="34" charset="0"/>
              <a:buChar char="•"/>
              <a:defRPr/>
            </a:pPr>
            <a:r>
              <a:rPr lang="en-US" sz="1600">
                <a:solidFill>
                  <a:prstClr val="black"/>
                </a:solidFill>
                <a:latin typeface="Calibri" panose="020F0502020204030204"/>
              </a:rPr>
              <a:t>District/AU Activity Report</a:t>
            </a:r>
          </a:p>
          <a:p>
            <a:pPr marL="285750" indent="-285750">
              <a:buFont typeface="Arial" panose="020B0604020202020204" pitchFamily="34" charset="0"/>
              <a:buChar char="•"/>
              <a:defRPr/>
            </a:pPr>
            <a:r>
              <a:rPr lang="en-US" sz="1600">
                <a:solidFill>
                  <a:prstClr val="black"/>
                </a:solidFill>
                <a:latin typeface="Calibri" panose="020F0502020204030204"/>
              </a:rPr>
              <a:t>Lists the status of all Staff Profile and Staff Assignment file uploads and # of errors</a:t>
            </a:r>
          </a:p>
          <a:p>
            <a:pPr marL="285750" indent="-285750">
              <a:buFont typeface="Arial" panose="020B0604020202020204" pitchFamily="34" charset="0"/>
              <a:buChar char="•"/>
              <a:defRPr/>
            </a:pPr>
            <a:r>
              <a:rPr lang="en-US" sz="1600">
                <a:solidFill>
                  <a:prstClr val="black"/>
                </a:solidFill>
                <a:latin typeface="Calibri" panose="020F0502020204030204"/>
              </a:rPr>
              <a:t>Breaks it out by district and AU </a:t>
            </a:r>
          </a:p>
        </p:txBody>
      </p:sp>
      <p:sp>
        <p:nvSpPr>
          <p:cNvPr id="4" name="Slide Number Placeholder 3">
            <a:extLst>
              <a:ext uri="{FF2B5EF4-FFF2-40B4-BE49-F238E27FC236}">
                <a16:creationId xmlns:a16="http://schemas.microsoft.com/office/drawing/2014/main" id="{D7D0F168-31A9-A800-2424-A779334052A9}"/>
              </a:ext>
            </a:extLst>
          </p:cNvPr>
          <p:cNvSpPr>
            <a:spLocks noGrp="1"/>
          </p:cNvSpPr>
          <p:nvPr>
            <p:ph type="sldNum" sz="quarter" idx="12"/>
          </p:nvPr>
        </p:nvSpPr>
        <p:spPr/>
        <p:txBody>
          <a:bodyPr/>
          <a:lstStyle/>
          <a:p>
            <a:fld id="{C479D5F6-EDCB-402A-AC08-4943A1820E8F}" type="slidenum">
              <a:rPr lang="en-US" smtClean="0"/>
              <a:pPr/>
              <a:t>29</a:t>
            </a:fld>
            <a:endParaRPr lang="en-US"/>
          </a:p>
        </p:txBody>
      </p:sp>
      <p:sp>
        <p:nvSpPr>
          <p:cNvPr id="7" name="Content Placeholder 4">
            <a:extLst>
              <a:ext uri="{FF2B5EF4-FFF2-40B4-BE49-F238E27FC236}">
                <a16:creationId xmlns:a16="http://schemas.microsoft.com/office/drawing/2014/main" id="{3FC035F9-A7BD-2587-DDF1-B34DFD5023C2}"/>
              </a:ext>
            </a:extLst>
          </p:cNvPr>
          <p:cNvSpPr>
            <a:spLocks noGrp="1"/>
          </p:cNvSpPr>
          <p:nvPr>
            <p:ph sz="quarter" idx="13"/>
          </p:nvPr>
        </p:nvSpPr>
        <p:spPr>
          <a:xfrm>
            <a:off x="1366838" y="6356350"/>
            <a:ext cx="4483100" cy="361950"/>
          </a:xfrm>
        </p:spPr>
        <p:txBody>
          <a:bodyPr>
            <a:normAutofit fontScale="85000" lnSpcReduction="10000"/>
          </a:bodyPr>
          <a:lstStyle/>
          <a:p>
            <a:r>
              <a:rPr lang="en-US"/>
              <a:t>Special Education December Count – Lindsey Heitman</a:t>
            </a:r>
          </a:p>
        </p:txBody>
      </p:sp>
      <p:sp>
        <p:nvSpPr>
          <p:cNvPr id="8" name="Content Placeholder 5">
            <a:extLst>
              <a:ext uri="{FF2B5EF4-FFF2-40B4-BE49-F238E27FC236}">
                <a16:creationId xmlns:a16="http://schemas.microsoft.com/office/drawing/2014/main" id="{BD9A224C-4556-AD7E-CBA9-BAEDDDEB57D0}"/>
              </a:ext>
            </a:extLst>
          </p:cNvPr>
          <p:cNvSpPr>
            <a:spLocks noGrp="1"/>
          </p:cNvSpPr>
          <p:nvPr>
            <p:ph sz="quarter" idx="14"/>
          </p:nvPr>
        </p:nvSpPr>
        <p:spPr>
          <a:xfrm>
            <a:off x="6053138" y="6356350"/>
            <a:ext cx="4392612" cy="361950"/>
          </a:xfrm>
        </p:spPr>
        <p:txBody>
          <a:bodyPr>
            <a:normAutofit/>
          </a:bodyPr>
          <a:lstStyle/>
          <a:p>
            <a:r>
              <a:rPr lang="en-US">
                <a:hlinkClick r:id="rId2"/>
              </a:rPr>
              <a:t>SpedDecCount@cde.state.co.us</a:t>
            </a:r>
            <a:r>
              <a:rPr lang="en-US"/>
              <a:t> </a:t>
            </a:r>
          </a:p>
        </p:txBody>
      </p:sp>
    </p:spTree>
    <p:extLst>
      <p:ext uri="{BB962C8B-B14F-4D97-AF65-F5344CB8AC3E}">
        <p14:creationId xmlns:p14="http://schemas.microsoft.com/office/powerpoint/2010/main" val="3924515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47" name="Rectangle 4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CEB96DD-D22A-4D24-782E-BD0F67CE87D1}"/>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sz="5400"/>
              <a:t>What is PII?</a:t>
            </a:r>
          </a:p>
        </p:txBody>
      </p:sp>
      <p:pic>
        <p:nvPicPr>
          <p:cNvPr id="38" name="Picture 8">
            <a:extLst>
              <a:ext uri="{FF2B5EF4-FFF2-40B4-BE49-F238E27FC236}">
                <a16:creationId xmlns:a16="http://schemas.microsoft.com/office/drawing/2014/main" id="{BAD7085A-BD5F-8A1F-F7A2-5122964EFAD4}"/>
              </a:ext>
              <a:ext uri="{C183D7F6-B498-43B3-948B-1728B52AA6E4}">
                <adec:decorative xmlns:adec="http://schemas.microsoft.com/office/drawing/2017/decorative" val="1"/>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9305" r="35363"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EF16194-6F49-EA21-44EE-9C4ECBAB21E9}"/>
              </a:ext>
            </a:extLst>
          </p:cNvPr>
          <p:cNvSpPr>
            <a:spLocks noGrp="1"/>
          </p:cNvSpPr>
          <p:nvPr>
            <p:ph sz="half" idx="2"/>
          </p:nvPr>
        </p:nvSpPr>
        <p:spPr>
          <a:xfrm>
            <a:off x="5297762" y="2706624"/>
            <a:ext cx="6251110" cy="3483864"/>
          </a:xfrm>
        </p:spPr>
        <p:txBody>
          <a:bodyPr vert="horz" lIns="91440" tIns="45720" rIns="91440" bIns="45720" rtlCol="0">
            <a:normAutofit/>
          </a:bodyPr>
          <a:lstStyle/>
          <a:p>
            <a:r>
              <a:rPr lang="en-US" sz="1700">
                <a:solidFill>
                  <a:schemeClr val="bg1"/>
                </a:solidFill>
              </a:rPr>
              <a:t>Student and Staff Personally Identifiable Information (PII) is defined by state and federal laws as information that, alone or in combination, personally identifies an individual</a:t>
            </a:r>
          </a:p>
          <a:p>
            <a:pPr lvl="1"/>
            <a:r>
              <a:rPr lang="en-US" sz="1700">
                <a:solidFill>
                  <a:schemeClr val="bg1"/>
                </a:solidFill>
              </a:rPr>
              <a:t>This includes direct identifiers </a:t>
            </a:r>
            <a:br>
              <a:rPr lang="en-US" sz="1700">
                <a:solidFill>
                  <a:schemeClr val="bg1"/>
                </a:solidFill>
              </a:rPr>
            </a:br>
            <a:r>
              <a:rPr lang="en-US" sz="1700">
                <a:solidFill>
                  <a:schemeClr val="bg1"/>
                </a:solidFill>
              </a:rPr>
              <a:t>(i.e. student and staff names, SASID, EDID, etc.)</a:t>
            </a:r>
          </a:p>
          <a:p>
            <a:pPr lvl="1"/>
            <a:r>
              <a:rPr lang="en-US" sz="1700">
                <a:solidFill>
                  <a:schemeClr val="bg1"/>
                </a:solidFill>
              </a:rPr>
              <a:t>Includes information that when combined is identifiable</a:t>
            </a:r>
          </a:p>
          <a:p>
            <a:r>
              <a:rPr lang="en-US" sz="1700">
                <a:solidFill>
                  <a:schemeClr val="bg1"/>
                </a:solidFill>
              </a:rPr>
              <a:t>Colorado’s Student Data Transparency and Security Act outlines requirements for how Student PII is collected, used and shared</a:t>
            </a:r>
          </a:p>
        </p:txBody>
      </p:sp>
      <p:sp>
        <p:nvSpPr>
          <p:cNvPr id="2" name="Rectangle: Rounded Corners 1">
            <a:extLst>
              <a:ext uri="{FF2B5EF4-FFF2-40B4-BE49-F238E27FC236}">
                <a16:creationId xmlns:a16="http://schemas.microsoft.com/office/drawing/2014/main" id="{BD6BD795-9041-4C09-D262-D8CE3D5DED91}"/>
              </a:ext>
            </a:extLst>
          </p:cNvPr>
          <p:cNvSpPr/>
          <p:nvPr/>
        </p:nvSpPr>
        <p:spPr>
          <a:xfrm>
            <a:off x="5297762" y="5461656"/>
            <a:ext cx="6319019" cy="811763"/>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a:solidFill>
                  <a:schemeClr val="bg1"/>
                </a:solidFill>
                <a:hlinkClick r:id="rId3"/>
              </a:rPr>
              <a:t>See the Data Privacy and Security website for </a:t>
            </a:r>
            <a:r>
              <a:rPr lang="en-US" sz="1800">
                <a:solidFill>
                  <a:schemeClr val="bg1"/>
                </a:solidFill>
                <a:hlinkClick r:id="rId3"/>
              </a:rPr>
              <a:t>prepared guidance on how to comply with this and other privacy laws.</a:t>
            </a:r>
            <a:endParaRPr lang="en-US"/>
          </a:p>
        </p:txBody>
      </p:sp>
      <p:sp>
        <p:nvSpPr>
          <p:cNvPr id="6" name="Slide Number Placeholder 5">
            <a:extLst>
              <a:ext uri="{FF2B5EF4-FFF2-40B4-BE49-F238E27FC236}">
                <a16:creationId xmlns:a16="http://schemas.microsoft.com/office/drawing/2014/main" id="{F6471A59-C8F3-80F4-FB87-B4E7A71D251C}"/>
              </a:ext>
            </a:extLst>
          </p:cNvPr>
          <p:cNvSpPr>
            <a:spLocks noGrp="1"/>
          </p:cNvSpPr>
          <p:nvPr>
            <p:ph type="sldNum" sz="quarter" idx="12"/>
          </p:nvPr>
        </p:nvSpPr>
        <p:spPr/>
        <p:txBody>
          <a:bodyPr/>
          <a:lstStyle/>
          <a:p>
            <a:fld id="{C479D5F6-EDCB-402A-AC08-4943A1820E8F}" type="slidenum">
              <a:rPr lang="en-US" smtClean="0"/>
              <a:pPr/>
              <a:t>3</a:t>
            </a:fld>
            <a:endParaRPr lang="en-US"/>
          </a:p>
        </p:txBody>
      </p:sp>
    </p:spTree>
    <p:extLst>
      <p:ext uri="{BB962C8B-B14F-4D97-AF65-F5344CB8AC3E}">
        <p14:creationId xmlns:p14="http://schemas.microsoft.com/office/powerpoint/2010/main" val="25937088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a:t>Special Education December Count</a:t>
            </a:r>
            <a:br>
              <a:rPr lang="en-US"/>
            </a:br>
            <a:r>
              <a:rPr lang="en-US"/>
              <a:t>Troubleshooting Grade Case Load Match Errors</a:t>
            </a:r>
          </a:p>
        </p:txBody>
      </p:sp>
      <p:sp>
        <p:nvSpPr>
          <p:cNvPr id="2" name="Content Placeholder 1"/>
          <p:cNvSpPr>
            <a:spLocks noGrp="1"/>
          </p:cNvSpPr>
          <p:nvPr>
            <p:ph idx="1"/>
          </p:nvPr>
        </p:nvSpPr>
        <p:spPr/>
        <p:txBody>
          <a:bodyPr>
            <a:normAutofit/>
          </a:bodyPr>
          <a:lstStyle/>
          <a:p>
            <a:pPr marL="45720" indent="0">
              <a:spcBef>
                <a:spcPts val="0"/>
              </a:spcBef>
              <a:buNone/>
            </a:pPr>
            <a:r>
              <a:rPr lang="en-US" sz="1800" dirty="0">
                <a:latin typeface="Gill Sans MT" panose="020B0502020104020203" pitchFamily="34" charset="0"/>
              </a:rPr>
              <a:t>If you receive grade caseload match errors such as:</a:t>
            </a:r>
          </a:p>
          <a:p>
            <a:pPr>
              <a:spcBef>
                <a:spcPts val="0"/>
              </a:spcBef>
            </a:pPr>
            <a:r>
              <a:rPr lang="en-US" sz="1800" dirty="0">
                <a:latin typeface="Gill Sans MT" panose="020B0502020104020203" pitchFamily="34" charset="0"/>
              </a:rPr>
              <a:t>Dec Student errors: DC114, DC115, DC225, DC226, DC227, DC228, DC229</a:t>
            </a:r>
          </a:p>
          <a:p>
            <a:pPr>
              <a:spcBef>
                <a:spcPts val="0"/>
              </a:spcBef>
            </a:pPr>
            <a:r>
              <a:rPr lang="en-US" sz="1800" dirty="0">
                <a:latin typeface="Gill Sans MT" panose="020B0502020104020203" pitchFamily="34" charset="0"/>
              </a:rPr>
              <a:t>Dec Staff errors: DC019 and DC020</a:t>
            </a:r>
          </a:p>
          <a:p>
            <a:pPr lvl="1">
              <a:spcBef>
                <a:spcPts val="0"/>
              </a:spcBef>
            </a:pPr>
            <a:endParaRPr lang="en-US" sz="1800" dirty="0">
              <a:latin typeface="Gill Sans MT" panose="020B0502020104020203" pitchFamily="34" charset="0"/>
            </a:endParaRPr>
          </a:p>
          <a:p>
            <a:pPr lvl="1">
              <a:spcBef>
                <a:spcPts val="0"/>
              </a:spcBef>
              <a:buFont typeface="Wingdings" panose="05000000000000000000" pitchFamily="2" charset="2"/>
              <a:buChar char="Ø"/>
            </a:pPr>
            <a:r>
              <a:rPr lang="en-US" sz="1800" dirty="0">
                <a:solidFill>
                  <a:srgbClr val="C00000"/>
                </a:solidFill>
              </a:rPr>
              <a:t>Fixing DC225 first may result in resolving DC114 and DC115 errors</a:t>
            </a:r>
          </a:p>
          <a:p>
            <a:pPr lvl="1">
              <a:spcBef>
                <a:spcPts val="0"/>
              </a:spcBef>
              <a:buFont typeface="Wingdings" panose="05000000000000000000" pitchFamily="2" charset="2"/>
              <a:buChar char="Ø"/>
            </a:pPr>
            <a:r>
              <a:rPr lang="en-US" sz="1800" dirty="0">
                <a:solidFill>
                  <a:srgbClr val="C00000"/>
                </a:solidFill>
              </a:rPr>
              <a:t>It is recommended to fix them in this order: DC225, DC114, and then any remaining DC115</a:t>
            </a:r>
          </a:p>
          <a:p>
            <a:pPr marL="457200" lvl="1" indent="0">
              <a:spcBef>
                <a:spcPts val="0"/>
              </a:spcBef>
              <a:buNone/>
            </a:pPr>
            <a:endParaRPr lang="en-US" sz="1800" dirty="0">
              <a:solidFill>
                <a:srgbClr val="FF0000"/>
              </a:solidFill>
            </a:endParaRPr>
          </a:p>
          <a:p>
            <a:pPr marL="457200" lvl="1" indent="0">
              <a:spcBef>
                <a:spcPts val="0"/>
              </a:spcBef>
              <a:buNone/>
            </a:pPr>
            <a:r>
              <a:rPr lang="en-US" sz="1800" b="1" dirty="0"/>
              <a:t>DC225</a:t>
            </a:r>
            <a:r>
              <a:rPr lang="en-US" sz="1800" dirty="0"/>
              <a:t>– The following students have a Primary Service Provider EDID reported that is not included in the Staff Snapshot. Please verify if the staff has an error free record at the Interchange.</a:t>
            </a:r>
          </a:p>
          <a:p>
            <a:pPr lvl="2">
              <a:spcBef>
                <a:spcPts val="0"/>
              </a:spcBef>
            </a:pPr>
            <a:r>
              <a:rPr lang="en-US" sz="1600" dirty="0">
                <a:highlight>
                  <a:srgbClr val="FFFF00"/>
                </a:highlight>
              </a:rPr>
              <a:t>This means the staff record is not yet pulling into the Sped December Snapshot at all</a:t>
            </a:r>
          </a:p>
          <a:p>
            <a:pPr lvl="3">
              <a:spcBef>
                <a:spcPts val="0"/>
              </a:spcBef>
            </a:pPr>
            <a:r>
              <a:rPr lang="en-US" sz="1600" dirty="0"/>
              <a:t>Record may have error in the Staff Interchange files</a:t>
            </a:r>
          </a:p>
          <a:p>
            <a:pPr lvl="3">
              <a:spcBef>
                <a:spcPts val="0"/>
              </a:spcBef>
            </a:pPr>
            <a:r>
              <a:rPr lang="en-US" sz="1600" dirty="0"/>
              <a:t>Record may not be included in one of the Staff Interchange files</a:t>
            </a:r>
          </a:p>
          <a:p>
            <a:pPr lvl="3">
              <a:spcBef>
                <a:spcPts val="0"/>
              </a:spcBef>
            </a:pPr>
            <a:r>
              <a:rPr lang="en-US" sz="1600" dirty="0"/>
              <a:t>Record may not be marked with Sped Assignment Flag = 1</a:t>
            </a:r>
          </a:p>
          <a:p>
            <a:pPr lvl="3">
              <a:spcBef>
                <a:spcPts val="0"/>
              </a:spcBef>
            </a:pPr>
            <a:r>
              <a:rPr lang="en-US" sz="1600" dirty="0"/>
              <a:t>Record may have an End Date of Assignment prior to 12/01</a:t>
            </a:r>
          </a:p>
          <a:p>
            <a:pPr marL="457200" lvl="1" indent="0">
              <a:spcBef>
                <a:spcPts val="0"/>
              </a:spcBef>
              <a:buNone/>
            </a:pPr>
            <a:endParaRPr lang="en-US" sz="1800" dirty="0">
              <a:solidFill>
                <a:srgbClr val="FF0000"/>
              </a:solidFill>
            </a:endParaRPr>
          </a:p>
          <a:p>
            <a:pPr marL="45720" indent="0">
              <a:spcBef>
                <a:spcPts val="0"/>
              </a:spcBef>
              <a:buNone/>
            </a:pPr>
            <a:r>
              <a:rPr lang="en-US" sz="1800" dirty="0">
                <a:latin typeface="Gill Sans MT" panose="020B0502020104020203" pitchFamily="34" charset="0"/>
              </a:rPr>
              <a:t>To determine </a:t>
            </a:r>
            <a:r>
              <a:rPr lang="en-US" sz="1800" i="1" dirty="0">
                <a:latin typeface="Gill Sans MT" panose="020B0502020104020203" pitchFamily="34" charset="0"/>
              </a:rPr>
              <a:t>why </a:t>
            </a:r>
            <a:r>
              <a:rPr lang="en-US" sz="1800" dirty="0">
                <a:latin typeface="Gill Sans MT" panose="020B0502020104020203" pitchFamily="34" charset="0"/>
              </a:rPr>
              <a:t>records are missing from the December Snapshot, you can check:</a:t>
            </a:r>
          </a:p>
          <a:p>
            <a:pPr marL="388620" indent="-342900">
              <a:spcBef>
                <a:spcPts val="0"/>
              </a:spcBef>
            </a:pPr>
            <a:r>
              <a:rPr lang="en-US" sz="1800" dirty="0">
                <a:latin typeface="Gill Sans MT" panose="020B0502020104020203" pitchFamily="34" charset="0"/>
              </a:rPr>
              <a:t>Pipeline Reports/Records Not in Snapshot report – filter on each Staff file</a:t>
            </a:r>
          </a:p>
          <a:p>
            <a:pPr marL="388620" indent="-342900">
              <a:spcBef>
                <a:spcPts val="0"/>
              </a:spcBef>
            </a:pPr>
            <a:r>
              <a:rPr lang="en-US" sz="1800" dirty="0">
                <a:latin typeface="Gill Sans MT" panose="020B0502020104020203" pitchFamily="34" charset="0"/>
              </a:rPr>
              <a:t>Excluded Records Reports in Cognos </a:t>
            </a:r>
            <a:endParaRPr lang="en-US" sz="2000" dirty="0">
              <a:latin typeface="Gill Sans MT" panose="020B0502020104020203" pitchFamily="34" charset="0"/>
            </a:endParaRPr>
          </a:p>
          <a:p>
            <a:pPr>
              <a:spcBef>
                <a:spcPts val="0"/>
              </a:spcBef>
            </a:pPr>
            <a:endParaRPr lang="en-US" sz="2000" dirty="0">
              <a:latin typeface="Gill Sans MT" panose="020B0502020104020203" pitchFamily="34" charset="0"/>
            </a:endParaRPr>
          </a:p>
          <a:p>
            <a:pPr marL="45720" indent="0">
              <a:spcBef>
                <a:spcPts val="0"/>
              </a:spcBef>
              <a:buNone/>
            </a:pPr>
            <a:endParaRPr lang="en-US" sz="2000" dirty="0">
              <a:latin typeface="Gill Sans MT" panose="020B0502020104020203" pitchFamily="34" charset="0"/>
            </a:endParaRPr>
          </a:p>
          <a:p>
            <a:pPr marL="45720" indent="0">
              <a:spcBef>
                <a:spcPts val="0"/>
              </a:spcBef>
              <a:buNone/>
            </a:pPr>
            <a:endParaRPr lang="en-US" sz="2000" dirty="0">
              <a:latin typeface="Gill Sans MT" panose="020B0502020104020203" pitchFamily="34" charset="0"/>
            </a:endParaRPr>
          </a:p>
          <a:p>
            <a:pPr marL="45720" indent="0">
              <a:spcBef>
                <a:spcPts val="0"/>
              </a:spcBef>
              <a:buNone/>
            </a:pPr>
            <a:endParaRPr lang="en-US" sz="2000" dirty="0">
              <a:latin typeface="Gill Sans MT" panose="020B0502020104020203" pitchFamily="34" charset="0"/>
            </a:endParaRPr>
          </a:p>
          <a:p>
            <a:pPr marL="45720" indent="0">
              <a:spcBef>
                <a:spcPts val="0"/>
              </a:spcBef>
              <a:buNone/>
            </a:pPr>
            <a:endParaRPr lang="en-US" sz="2000" dirty="0">
              <a:latin typeface="Gill Sans MT" panose="020B0502020104020203" pitchFamily="34" charset="0"/>
            </a:endParaRPr>
          </a:p>
          <a:p>
            <a:pPr marL="45720" indent="0">
              <a:spcBef>
                <a:spcPts val="0"/>
              </a:spcBef>
              <a:buNone/>
            </a:pPr>
            <a:endParaRPr lang="en-US" sz="2000" dirty="0">
              <a:latin typeface="Gill Sans MT" panose="020B0502020104020203" pitchFamily="34" charset="0"/>
            </a:endParaRPr>
          </a:p>
          <a:p>
            <a:pPr marL="45720" indent="0">
              <a:spcBef>
                <a:spcPts val="0"/>
              </a:spcBef>
              <a:buNone/>
            </a:pPr>
            <a:endParaRPr lang="en-US" sz="2000" dirty="0">
              <a:latin typeface="Gill Sans MT" panose="020B0502020104020203" pitchFamily="34" charset="0"/>
            </a:endParaRPr>
          </a:p>
          <a:p>
            <a:pPr marL="45720" indent="0">
              <a:spcBef>
                <a:spcPts val="0"/>
              </a:spcBef>
              <a:buNone/>
            </a:pPr>
            <a:endParaRPr lang="en-US" sz="2000" dirty="0">
              <a:latin typeface="Gill Sans MT" panose="020B0502020104020203" pitchFamily="34" charset="0"/>
            </a:endParaRPr>
          </a:p>
          <a:p>
            <a:endParaRPr lang="en-US" sz="1800" dirty="0">
              <a:latin typeface="Gill Sans MT" panose="020B0502020104020203" pitchFamily="34" charset="0"/>
            </a:endParaRPr>
          </a:p>
        </p:txBody>
      </p:sp>
      <p:sp>
        <p:nvSpPr>
          <p:cNvPr id="6" name="Content Placeholder 4">
            <a:extLst>
              <a:ext uri="{FF2B5EF4-FFF2-40B4-BE49-F238E27FC236}">
                <a16:creationId xmlns:a16="http://schemas.microsoft.com/office/drawing/2014/main" id="{69E290A8-662F-88CF-D7AB-2D9529EF74B9}"/>
              </a:ext>
            </a:extLst>
          </p:cNvPr>
          <p:cNvSpPr>
            <a:spLocks noGrp="1"/>
          </p:cNvSpPr>
          <p:nvPr>
            <p:ph sz="quarter" idx="13"/>
          </p:nvPr>
        </p:nvSpPr>
        <p:spPr>
          <a:xfrm>
            <a:off x="1366838" y="6356350"/>
            <a:ext cx="4483100" cy="361950"/>
          </a:xfrm>
        </p:spPr>
        <p:txBody>
          <a:bodyPr>
            <a:normAutofit fontScale="85000" lnSpcReduction="10000"/>
          </a:bodyPr>
          <a:lstStyle/>
          <a:p>
            <a:r>
              <a:rPr lang="en-US"/>
              <a:t>Special Education December Count – Lindsey Heitman</a:t>
            </a:r>
          </a:p>
        </p:txBody>
      </p:sp>
      <p:sp>
        <p:nvSpPr>
          <p:cNvPr id="7" name="Content Placeholder 5">
            <a:extLst>
              <a:ext uri="{FF2B5EF4-FFF2-40B4-BE49-F238E27FC236}">
                <a16:creationId xmlns:a16="http://schemas.microsoft.com/office/drawing/2014/main" id="{E3632441-88C3-8F70-DA7C-8075A6BF86D3}"/>
              </a:ext>
            </a:extLst>
          </p:cNvPr>
          <p:cNvSpPr>
            <a:spLocks noGrp="1"/>
          </p:cNvSpPr>
          <p:nvPr>
            <p:ph sz="quarter" idx="14"/>
          </p:nvPr>
        </p:nvSpPr>
        <p:spPr>
          <a:xfrm>
            <a:off x="6053138" y="6356350"/>
            <a:ext cx="4392612" cy="361950"/>
          </a:xfrm>
        </p:spPr>
        <p:txBody>
          <a:bodyPr>
            <a:normAutofit/>
          </a:bodyPr>
          <a:lstStyle/>
          <a:p>
            <a:r>
              <a:rPr lang="en-US">
                <a:hlinkClick r:id="rId2"/>
              </a:rPr>
              <a:t>SpedDecCount@cde.state.co.us</a:t>
            </a:r>
            <a:r>
              <a:rPr lang="en-US"/>
              <a:t> </a:t>
            </a:r>
          </a:p>
        </p:txBody>
      </p:sp>
    </p:spTree>
    <p:extLst>
      <p:ext uri="{BB962C8B-B14F-4D97-AF65-F5344CB8AC3E}">
        <p14:creationId xmlns:p14="http://schemas.microsoft.com/office/powerpoint/2010/main" val="15297550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345A1-AAF2-4054-A326-28004EB1B10F}"/>
              </a:ext>
            </a:extLst>
          </p:cNvPr>
          <p:cNvSpPr>
            <a:spLocks noGrp="1"/>
          </p:cNvSpPr>
          <p:nvPr>
            <p:ph type="title"/>
          </p:nvPr>
        </p:nvSpPr>
        <p:spPr/>
        <p:txBody>
          <a:bodyPr>
            <a:noAutofit/>
          </a:bodyPr>
          <a:lstStyle/>
          <a:p>
            <a:r>
              <a:rPr lang="en-US" sz="2400"/>
              <a:t>Special Education December Count: Troubleshooting Errors DC191 – DC205 (grades of staff and students served must match)</a:t>
            </a:r>
          </a:p>
        </p:txBody>
      </p:sp>
      <p:sp>
        <p:nvSpPr>
          <p:cNvPr id="3" name="Content Placeholder 2">
            <a:extLst>
              <a:ext uri="{FF2B5EF4-FFF2-40B4-BE49-F238E27FC236}">
                <a16:creationId xmlns:a16="http://schemas.microsoft.com/office/drawing/2014/main" id="{0C523A86-6739-475D-AA26-95462B01E2AD}"/>
              </a:ext>
            </a:extLst>
          </p:cNvPr>
          <p:cNvSpPr>
            <a:spLocks noGrp="1"/>
          </p:cNvSpPr>
          <p:nvPr>
            <p:ph idx="1"/>
          </p:nvPr>
        </p:nvSpPr>
        <p:spPr/>
        <p:txBody>
          <a:bodyPr>
            <a:normAutofit lnSpcReduction="10000"/>
          </a:bodyPr>
          <a:lstStyle/>
          <a:p>
            <a:pPr marL="0" indent="0">
              <a:buNone/>
            </a:pPr>
            <a:r>
              <a:rPr lang="en-US" sz="1800" b="1" dirty="0"/>
              <a:t>DC191 thru DC205</a:t>
            </a:r>
            <a:r>
              <a:rPr lang="en-US" sz="1800" dirty="0"/>
              <a:t> – these errors compare the student’s grades that are reporting that EDID in one of the 5 provider positions to the grades marked on the staff assignment record for that staff.</a:t>
            </a:r>
            <a:endParaRPr lang="en-US" sz="1400" dirty="0"/>
          </a:p>
          <a:p>
            <a:pPr marL="0" indent="0">
              <a:buNone/>
            </a:pPr>
            <a:r>
              <a:rPr lang="en-US" sz="1800" dirty="0"/>
              <a:t>What to check-</a:t>
            </a:r>
          </a:p>
          <a:p>
            <a:pPr marL="685800" lvl="2">
              <a:spcBef>
                <a:spcPts val="0"/>
              </a:spcBef>
            </a:pPr>
            <a:r>
              <a:rPr lang="en-US" b="1" dirty="0">
                <a:ea typeface="Calibri" panose="020F0502020204030204" pitchFamily="34" charset="0"/>
              </a:rPr>
              <a:t>Cognos Reports/Special Education December </a:t>
            </a:r>
            <a:r>
              <a:rPr lang="en-US" b="1" dirty="0">
                <a:highlight>
                  <a:srgbClr val="FFFF00"/>
                </a:highlight>
                <a:ea typeface="Calibri" panose="020F0502020204030204" pitchFamily="34" charset="0"/>
              </a:rPr>
              <a:t>Included Snapshot Records: IEP Interchange</a:t>
            </a:r>
            <a:r>
              <a:rPr lang="en-US" b="1" dirty="0">
                <a:ea typeface="Calibri" panose="020F0502020204030204" pitchFamily="34" charset="0"/>
              </a:rPr>
              <a:t> </a:t>
            </a:r>
          </a:p>
          <a:p>
            <a:pPr marL="1028700" lvl="2" indent="-342900">
              <a:buAutoNum type="arabicPeriod"/>
            </a:pPr>
            <a:r>
              <a:rPr lang="en-US" dirty="0"/>
              <a:t>Download snapshot records report and export to Excel</a:t>
            </a:r>
          </a:p>
          <a:p>
            <a:pPr marL="1028700" lvl="2" indent="-342900">
              <a:buAutoNum type="arabicPeriod"/>
            </a:pPr>
            <a:r>
              <a:rPr lang="en-US" dirty="0"/>
              <a:t>Highlight the Grade level field and the 5 Primary/Secondary Provider fields </a:t>
            </a:r>
          </a:p>
          <a:p>
            <a:pPr marL="1028700" lvl="2" indent="-342900">
              <a:buAutoNum type="arabicPeriod"/>
            </a:pPr>
            <a:r>
              <a:rPr lang="en-US" dirty="0"/>
              <a:t>Click Data/Filter and search all 5 primary/secondary provider fields for the EDIDs triggering errors DC191- DC205</a:t>
            </a:r>
          </a:p>
          <a:p>
            <a:pPr marL="1028700" lvl="2" indent="-342900">
              <a:buAutoNum type="arabicPeriod"/>
            </a:pPr>
            <a:r>
              <a:rPr lang="en-US" dirty="0"/>
              <a:t>For each EDID search results scroll to the left to find which grades levels the students are in </a:t>
            </a:r>
          </a:p>
          <a:p>
            <a:pPr marL="1485900" lvl="3" indent="-342900"/>
            <a:r>
              <a:rPr lang="en-US" dirty="0"/>
              <a:t>You should eventually locate the student(s) whose grade levels are missing from the Staff Assignment record. </a:t>
            </a:r>
          </a:p>
          <a:p>
            <a:pPr marL="1485900" lvl="3" indent="-342900"/>
            <a:r>
              <a:rPr lang="en-US" dirty="0"/>
              <a:t>If you have verified that provider EDID is correct for that student, the change will need to be in the Staff Assignment file – mark a ‘1’ by the missing grades</a:t>
            </a:r>
          </a:p>
          <a:p>
            <a:pPr marL="1485900" lvl="3" indent="-342900"/>
            <a:r>
              <a:rPr lang="en-US" dirty="0"/>
              <a:t>If you have verified that provider EDID is incorrect for that student’s record, the change will be in the IEP Participation file and that EDID should be removed from one of the provider fields.  </a:t>
            </a:r>
            <a:endParaRPr lang="en-US" sz="2000" dirty="0"/>
          </a:p>
        </p:txBody>
      </p:sp>
      <p:sp>
        <p:nvSpPr>
          <p:cNvPr id="4" name="Slide Number Placeholder 3">
            <a:extLst>
              <a:ext uri="{FF2B5EF4-FFF2-40B4-BE49-F238E27FC236}">
                <a16:creationId xmlns:a16="http://schemas.microsoft.com/office/drawing/2014/main" id="{956304F9-B392-4179-A295-357622401A19}"/>
              </a:ext>
            </a:extLst>
          </p:cNvPr>
          <p:cNvSpPr>
            <a:spLocks noGrp="1"/>
          </p:cNvSpPr>
          <p:nvPr>
            <p:ph type="sldNum" sz="quarter" idx="12"/>
          </p:nvPr>
        </p:nvSpPr>
        <p:spPr/>
        <p:txBody>
          <a:bodyPr/>
          <a:lstStyle/>
          <a:p>
            <a:pPr>
              <a:defRPr/>
            </a:pPr>
            <a:fld id="{67726FA2-3EC9-4717-AD62-D8C823692DD3}" type="slidenum">
              <a:rPr lang="en-US" smtClean="0">
                <a:solidFill>
                  <a:prstClr val="white">
                    <a:lumMod val="50000"/>
                  </a:prstClr>
                </a:solidFill>
                <a:latin typeface="Calibri" panose="020F0502020204030204"/>
              </a:rPr>
              <a:pPr>
                <a:defRPr/>
              </a:pPr>
              <a:t>31</a:t>
            </a:fld>
            <a:endParaRPr lang="en-US">
              <a:solidFill>
                <a:prstClr val="white">
                  <a:lumMod val="50000"/>
                </a:prstClr>
              </a:solidFill>
              <a:latin typeface="Calibri" panose="020F0502020204030204"/>
            </a:endParaRPr>
          </a:p>
        </p:txBody>
      </p:sp>
      <p:sp>
        <p:nvSpPr>
          <p:cNvPr id="7" name="Content Placeholder 4">
            <a:extLst>
              <a:ext uri="{FF2B5EF4-FFF2-40B4-BE49-F238E27FC236}">
                <a16:creationId xmlns:a16="http://schemas.microsoft.com/office/drawing/2014/main" id="{7FB2A3FC-40E7-73D6-8486-60A6C8EAEC6E}"/>
              </a:ext>
            </a:extLst>
          </p:cNvPr>
          <p:cNvSpPr>
            <a:spLocks noGrp="1"/>
          </p:cNvSpPr>
          <p:nvPr>
            <p:ph sz="quarter" idx="13"/>
          </p:nvPr>
        </p:nvSpPr>
        <p:spPr/>
        <p:txBody>
          <a:bodyPr>
            <a:normAutofit fontScale="85000" lnSpcReduction="10000"/>
          </a:bodyPr>
          <a:lstStyle/>
          <a:p>
            <a:r>
              <a:rPr lang="en-US" dirty="0"/>
              <a:t>Special Education December Count – Lindsey Heitman</a:t>
            </a:r>
          </a:p>
        </p:txBody>
      </p:sp>
      <p:sp>
        <p:nvSpPr>
          <p:cNvPr id="8" name="Content Placeholder 5">
            <a:extLst>
              <a:ext uri="{FF2B5EF4-FFF2-40B4-BE49-F238E27FC236}">
                <a16:creationId xmlns:a16="http://schemas.microsoft.com/office/drawing/2014/main" id="{BE435F3C-7B9E-208E-A4B6-41053392C5E3}"/>
              </a:ext>
            </a:extLst>
          </p:cNvPr>
          <p:cNvSpPr>
            <a:spLocks noGrp="1"/>
          </p:cNvSpPr>
          <p:nvPr>
            <p:ph sz="quarter" idx="14"/>
          </p:nvPr>
        </p:nvSpPr>
        <p:spPr/>
        <p:txBody>
          <a:bodyPr>
            <a:normAutofit/>
          </a:bodyPr>
          <a:lstStyle/>
          <a:p>
            <a:r>
              <a:rPr lang="en-US" dirty="0">
                <a:hlinkClick r:id="rId2">
                  <a:extLst>
                    <a:ext uri="{A12FA001-AC4F-418D-AE19-62706E023703}">
                      <ahyp:hlinkClr xmlns:ahyp="http://schemas.microsoft.com/office/drawing/2018/hyperlinkcolor" val="tx"/>
                    </a:ext>
                  </a:extLst>
                </a:hlinkClick>
              </a:rPr>
              <a:t>SpedDecCount@cde.state.co.us</a:t>
            </a:r>
            <a:r>
              <a:rPr lang="en-US" dirty="0"/>
              <a:t> </a:t>
            </a:r>
          </a:p>
        </p:txBody>
      </p:sp>
    </p:spTree>
    <p:extLst>
      <p:ext uri="{BB962C8B-B14F-4D97-AF65-F5344CB8AC3E}">
        <p14:creationId xmlns:p14="http://schemas.microsoft.com/office/powerpoint/2010/main" val="28787703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E4C28-041D-59D2-0291-9738FE10DDD0}"/>
              </a:ext>
            </a:extLst>
          </p:cNvPr>
          <p:cNvSpPr>
            <a:spLocks noGrp="1"/>
          </p:cNvSpPr>
          <p:nvPr>
            <p:ph type="title"/>
          </p:nvPr>
        </p:nvSpPr>
        <p:spPr>
          <a:xfrm>
            <a:off x="155447" y="237745"/>
            <a:ext cx="6228419" cy="1197864"/>
          </a:xfrm>
        </p:spPr>
        <p:txBody>
          <a:bodyPr/>
          <a:lstStyle/>
          <a:p>
            <a:r>
              <a:rPr lang="en-US"/>
              <a:t>Questions &amp; Resources:</a:t>
            </a:r>
            <a:br>
              <a:rPr lang="en-US"/>
            </a:br>
            <a:r>
              <a:rPr lang="en-US"/>
              <a:t>Special Education December Count</a:t>
            </a:r>
          </a:p>
        </p:txBody>
      </p:sp>
      <p:sp>
        <p:nvSpPr>
          <p:cNvPr id="3" name="Content Placeholder 2">
            <a:extLst>
              <a:ext uri="{FF2B5EF4-FFF2-40B4-BE49-F238E27FC236}">
                <a16:creationId xmlns:a16="http://schemas.microsoft.com/office/drawing/2014/main" id="{1C053128-2E61-BD39-9230-D3FF32B16187}"/>
              </a:ext>
            </a:extLst>
          </p:cNvPr>
          <p:cNvSpPr>
            <a:spLocks noGrp="1"/>
          </p:cNvSpPr>
          <p:nvPr>
            <p:ph sz="quarter" idx="13"/>
          </p:nvPr>
        </p:nvSpPr>
        <p:spPr>
          <a:xfrm>
            <a:off x="1509623" y="1574275"/>
            <a:ext cx="9170946" cy="3685881"/>
          </a:xfrm>
        </p:spPr>
        <p:txBody>
          <a:bodyPr/>
          <a:lstStyle/>
          <a:p>
            <a:r>
              <a:rPr lang="en-US" sz="2800">
                <a:latin typeface="Museo Slab 500"/>
              </a:rPr>
              <a:t>Lindsey Heitman</a:t>
            </a:r>
          </a:p>
          <a:p>
            <a:r>
              <a:rPr lang="en-US">
                <a:latin typeface="Museo Slab 500"/>
                <a:hlinkClick r:id="rId2"/>
              </a:rPr>
              <a:t>SpedDecCount@cde.state.co.us</a:t>
            </a:r>
            <a:r>
              <a:rPr lang="en-US">
                <a:latin typeface="Museo Slab 500"/>
              </a:rPr>
              <a:t> </a:t>
            </a:r>
          </a:p>
          <a:p>
            <a:r>
              <a:rPr lang="en-US">
                <a:latin typeface="Museo Slab 500"/>
              </a:rPr>
              <a:t>(720) 456-2033</a:t>
            </a:r>
            <a:endParaRPr lang="en-US"/>
          </a:p>
          <a:p>
            <a:endParaRPr lang="en-US"/>
          </a:p>
          <a:p>
            <a:r>
              <a:rPr lang="en-US" sz="2000">
                <a:latin typeface="Museo Slab 500"/>
                <a:hlinkClick r:id="rId3"/>
              </a:rPr>
              <a:t>Special Education IEP Interchange Webpage</a:t>
            </a:r>
            <a:br>
              <a:rPr lang="en-US" sz="2000"/>
            </a:br>
            <a:r>
              <a:rPr lang="en-US" sz="2000">
                <a:latin typeface="Museo Slab 500"/>
                <a:hlinkClick r:id="rId4"/>
              </a:rPr>
              <a:t>Special Education December Snapshot Webpage</a:t>
            </a:r>
            <a:br>
              <a:rPr lang="en-US" sz="2000">
                <a:hlinkClick r:id="rId5"/>
              </a:rPr>
            </a:br>
            <a:endParaRPr lang="en-US" sz="2000"/>
          </a:p>
        </p:txBody>
      </p:sp>
      <p:sp>
        <p:nvSpPr>
          <p:cNvPr id="5" name="Slide Number Placeholder 4">
            <a:extLst>
              <a:ext uri="{FF2B5EF4-FFF2-40B4-BE49-F238E27FC236}">
                <a16:creationId xmlns:a16="http://schemas.microsoft.com/office/drawing/2014/main" id="{1C9484EE-4D96-A829-722C-57C7F3AF3218}"/>
              </a:ext>
            </a:extLst>
          </p:cNvPr>
          <p:cNvSpPr>
            <a:spLocks noGrp="1"/>
          </p:cNvSpPr>
          <p:nvPr>
            <p:ph type="sldNum" sz="quarter" idx="12"/>
          </p:nvPr>
        </p:nvSpPr>
        <p:spPr/>
        <p:txBody>
          <a:bodyPr/>
          <a:lstStyle/>
          <a:p>
            <a:fld id="{C479D5F6-EDCB-402A-AC08-4943A1820E8F}" type="slidenum">
              <a:rPr lang="en-US" smtClean="0"/>
              <a:pPr/>
              <a:t>32</a:t>
            </a:fld>
            <a:endParaRPr lang="en-US"/>
          </a:p>
        </p:txBody>
      </p:sp>
    </p:spTree>
    <p:extLst>
      <p:ext uri="{BB962C8B-B14F-4D97-AF65-F5344CB8AC3E}">
        <p14:creationId xmlns:p14="http://schemas.microsoft.com/office/powerpoint/2010/main" val="7839716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F360A41-4C81-51D1-D86F-3ACE8D5317BB}"/>
              </a:ext>
            </a:extLst>
          </p:cNvPr>
          <p:cNvSpPr>
            <a:spLocks noGrp="1"/>
          </p:cNvSpPr>
          <p:nvPr>
            <p:ph type="ctrTitle"/>
          </p:nvPr>
        </p:nvSpPr>
        <p:spPr/>
        <p:txBody>
          <a:bodyPr>
            <a:normAutofit fontScale="90000"/>
          </a:bodyPr>
          <a:lstStyle/>
          <a:p>
            <a:r>
              <a:rPr lang="en-US"/>
              <a:t>Student Data Exceptions: </a:t>
            </a:r>
            <a:br>
              <a:rPr lang="en-US"/>
            </a:br>
            <a:r>
              <a:rPr lang="en-US"/>
              <a:t>Alternate ACCESS for ELLs Redesignation</a:t>
            </a:r>
          </a:p>
        </p:txBody>
      </p:sp>
      <p:sp>
        <p:nvSpPr>
          <p:cNvPr id="6" name="Content Placeholder 5">
            <a:extLst>
              <a:ext uri="{FF2B5EF4-FFF2-40B4-BE49-F238E27FC236}">
                <a16:creationId xmlns:a16="http://schemas.microsoft.com/office/drawing/2014/main" id="{609A30BF-DB30-04C4-54FB-908AB06757C9}"/>
              </a:ext>
            </a:extLst>
          </p:cNvPr>
          <p:cNvSpPr>
            <a:spLocks noGrp="1"/>
          </p:cNvSpPr>
          <p:nvPr>
            <p:ph sz="quarter" idx="13"/>
          </p:nvPr>
        </p:nvSpPr>
        <p:spPr/>
        <p:txBody>
          <a:bodyPr/>
          <a:lstStyle/>
          <a:p>
            <a:r>
              <a:rPr lang="en-US"/>
              <a:t>Reagan Ward</a:t>
            </a:r>
          </a:p>
        </p:txBody>
      </p:sp>
      <p:sp>
        <p:nvSpPr>
          <p:cNvPr id="4" name="Slide Number Placeholder 3">
            <a:extLst>
              <a:ext uri="{FF2B5EF4-FFF2-40B4-BE49-F238E27FC236}">
                <a16:creationId xmlns:a16="http://schemas.microsoft.com/office/drawing/2014/main" id="{0DA7AC25-DAAC-F026-E4C2-FECD6AAC927C}"/>
              </a:ext>
            </a:extLst>
          </p:cNvPr>
          <p:cNvSpPr>
            <a:spLocks noGrp="1"/>
          </p:cNvSpPr>
          <p:nvPr>
            <p:ph type="sldNum" sz="quarter" idx="12"/>
          </p:nvPr>
        </p:nvSpPr>
        <p:spPr/>
        <p:txBody>
          <a:bodyPr/>
          <a:lstStyle/>
          <a:p>
            <a:fld id="{C479D5F6-EDCB-402A-AC08-4943A1820E8F}" type="slidenum">
              <a:rPr lang="en-US" smtClean="0"/>
              <a:pPr/>
              <a:t>33</a:t>
            </a:fld>
            <a:endParaRPr lang="en-US"/>
          </a:p>
        </p:txBody>
      </p:sp>
    </p:spTree>
    <p:extLst>
      <p:ext uri="{BB962C8B-B14F-4D97-AF65-F5344CB8AC3E}">
        <p14:creationId xmlns:p14="http://schemas.microsoft.com/office/powerpoint/2010/main" val="19283089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CD59E6-817E-58E5-FFC1-1C20C8631318}"/>
              </a:ext>
            </a:extLst>
          </p:cNvPr>
          <p:cNvSpPr>
            <a:spLocks noGrp="1"/>
          </p:cNvSpPr>
          <p:nvPr>
            <p:ph type="title"/>
          </p:nvPr>
        </p:nvSpPr>
        <p:spPr/>
        <p:txBody>
          <a:bodyPr/>
          <a:lstStyle/>
          <a:p>
            <a:r>
              <a:rPr lang="en-US"/>
              <a:t>Data Implications from CLDE Update</a:t>
            </a:r>
          </a:p>
        </p:txBody>
      </p:sp>
      <p:sp>
        <p:nvSpPr>
          <p:cNvPr id="6" name="Content Placeholder 5">
            <a:extLst>
              <a:ext uri="{FF2B5EF4-FFF2-40B4-BE49-F238E27FC236}">
                <a16:creationId xmlns:a16="http://schemas.microsoft.com/office/drawing/2014/main" id="{1C8F5F50-EB39-625B-9DD1-FDE76FF0151E}"/>
              </a:ext>
            </a:extLst>
          </p:cNvPr>
          <p:cNvSpPr>
            <a:spLocks noGrp="1"/>
          </p:cNvSpPr>
          <p:nvPr>
            <p:ph idx="1"/>
          </p:nvPr>
        </p:nvSpPr>
        <p:spPr/>
        <p:txBody>
          <a:bodyPr>
            <a:normAutofit fontScale="85000" lnSpcReduction="20000"/>
          </a:bodyPr>
          <a:lstStyle/>
          <a:p>
            <a:r>
              <a:rPr lang="en-US"/>
              <a:t>CLDE released guidance 12/6/24 to EL program staff regarding updated redesignation criteria for MLs with the most significant cognitive disabilities based upon WIDA Alternate ACCESS scores from the 2023-2024 school year</a:t>
            </a:r>
          </a:p>
          <a:p>
            <a:r>
              <a:rPr lang="en-US"/>
              <a:t>Will cause mid-year changes for a small population of students</a:t>
            </a:r>
          </a:p>
          <a:p>
            <a:r>
              <a:rPr lang="en-US"/>
              <a:t>In most circumstances, no error will trigger until the Student End of Year 2024-2025 collection (SE209)</a:t>
            </a:r>
          </a:p>
          <a:p>
            <a:r>
              <a:rPr lang="en-US"/>
              <a:t>Use the </a:t>
            </a:r>
            <a:r>
              <a:rPr lang="en-US">
                <a:hlinkClick r:id="rId2"/>
              </a:rPr>
              <a:t>regular exception request template (XLS) </a:t>
            </a:r>
            <a:r>
              <a:rPr lang="en-US"/>
              <a:t>and indicate the reason “Alternate Access Participated redesignated mid-year per updated redesignation criteria” in the request even if the student has 2+ years of EL history.</a:t>
            </a:r>
          </a:p>
          <a:p>
            <a:r>
              <a:rPr lang="en-US"/>
              <a:t>Other mid-year EL changes for students with 2+ years of EL history will continue to require a </a:t>
            </a:r>
            <a:r>
              <a:rPr lang="en-US">
                <a:hlinkClick r:id="rId3"/>
              </a:rPr>
              <a:t>mid-year EL change request form (DOC)</a:t>
            </a:r>
            <a:r>
              <a:rPr lang="en-US"/>
              <a:t>to accompany the regular exception request.</a:t>
            </a:r>
          </a:p>
          <a:p>
            <a:r>
              <a:rPr lang="en-US"/>
              <a:t>See the </a:t>
            </a:r>
            <a:r>
              <a:rPr lang="en-US">
                <a:hlinkClick r:id="rId4"/>
              </a:rPr>
              <a:t>directions for submitting exception request (PDF) </a:t>
            </a:r>
            <a:r>
              <a:rPr lang="en-US"/>
              <a:t>on the </a:t>
            </a:r>
            <a:r>
              <a:rPr lang="en-US">
                <a:hlinkClick r:id="rId5"/>
              </a:rPr>
              <a:t>Student Interchange website</a:t>
            </a:r>
            <a:r>
              <a:rPr lang="en-US"/>
              <a:t> for more information. </a:t>
            </a:r>
          </a:p>
          <a:p>
            <a:pPr lvl="1"/>
            <a:r>
              <a:rPr lang="en-US"/>
              <a:t>Beginning in January, all 2024-2025 requests should be submitted to </a:t>
            </a:r>
            <a:r>
              <a:rPr lang="en-US">
                <a:hlinkClick r:id="rId6"/>
              </a:rPr>
              <a:t>StudentEndOfYear@cde.state.co.us</a:t>
            </a:r>
            <a:r>
              <a:rPr lang="en-US"/>
              <a:t> </a:t>
            </a:r>
          </a:p>
        </p:txBody>
      </p:sp>
      <p:sp>
        <p:nvSpPr>
          <p:cNvPr id="4" name="Slide Number Placeholder 3">
            <a:extLst>
              <a:ext uri="{FF2B5EF4-FFF2-40B4-BE49-F238E27FC236}">
                <a16:creationId xmlns:a16="http://schemas.microsoft.com/office/drawing/2014/main" id="{FF55BDB3-25A2-CE42-65FA-FA8EC9734F33}"/>
              </a:ext>
            </a:extLst>
          </p:cNvPr>
          <p:cNvSpPr>
            <a:spLocks noGrp="1"/>
          </p:cNvSpPr>
          <p:nvPr>
            <p:ph type="sldNum" sz="quarter" idx="12"/>
          </p:nvPr>
        </p:nvSpPr>
        <p:spPr/>
        <p:txBody>
          <a:bodyPr/>
          <a:lstStyle/>
          <a:p>
            <a:fld id="{C479D5F6-EDCB-402A-AC08-4943A1820E8F}" type="slidenum">
              <a:rPr lang="en-US" smtClean="0"/>
              <a:pPr/>
              <a:t>34</a:t>
            </a:fld>
            <a:endParaRPr lang="en-US"/>
          </a:p>
        </p:txBody>
      </p:sp>
      <p:sp>
        <p:nvSpPr>
          <p:cNvPr id="7" name="Content Placeholder 6">
            <a:extLst>
              <a:ext uri="{FF2B5EF4-FFF2-40B4-BE49-F238E27FC236}">
                <a16:creationId xmlns:a16="http://schemas.microsoft.com/office/drawing/2014/main" id="{B9775AB2-DA17-DAE6-8770-060A37B32CD8}"/>
              </a:ext>
            </a:extLst>
          </p:cNvPr>
          <p:cNvSpPr>
            <a:spLocks noGrp="1"/>
          </p:cNvSpPr>
          <p:nvPr>
            <p:ph sz="quarter" idx="13"/>
          </p:nvPr>
        </p:nvSpPr>
        <p:spPr/>
        <p:txBody>
          <a:bodyPr/>
          <a:lstStyle/>
          <a:p>
            <a:r>
              <a:rPr lang="en-US"/>
              <a:t>Student Interchange – Reagan Ward</a:t>
            </a:r>
          </a:p>
        </p:txBody>
      </p:sp>
      <p:sp>
        <p:nvSpPr>
          <p:cNvPr id="8" name="Content Placeholder 7">
            <a:extLst>
              <a:ext uri="{FF2B5EF4-FFF2-40B4-BE49-F238E27FC236}">
                <a16:creationId xmlns:a16="http://schemas.microsoft.com/office/drawing/2014/main" id="{154F7629-E08A-B18E-02D6-B6A7A3D644A8}"/>
              </a:ext>
            </a:extLst>
          </p:cNvPr>
          <p:cNvSpPr>
            <a:spLocks noGrp="1"/>
          </p:cNvSpPr>
          <p:nvPr>
            <p:ph sz="quarter" idx="14"/>
          </p:nvPr>
        </p:nvSpPr>
        <p:spPr/>
        <p:txBody>
          <a:bodyPr/>
          <a:lstStyle/>
          <a:p>
            <a:r>
              <a:rPr lang="en-US">
                <a:hlinkClick r:id="rId6">
                  <a:extLst>
                    <a:ext uri="{A12FA001-AC4F-418D-AE19-62706E023703}">
                      <ahyp:hlinkClr xmlns:ahyp="http://schemas.microsoft.com/office/drawing/2018/hyperlinkcolor" val="tx"/>
                    </a:ext>
                  </a:extLst>
                </a:hlinkClick>
              </a:rPr>
              <a:t>StudentEndOfYear@cde.state.co.us</a:t>
            </a:r>
            <a:r>
              <a:rPr lang="en-US"/>
              <a:t> </a:t>
            </a:r>
          </a:p>
        </p:txBody>
      </p:sp>
    </p:spTree>
    <p:extLst>
      <p:ext uri="{BB962C8B-B14F-4D97-AF65-F5344CB8AC3E}">
        <p14:creationId xmlns:p14="http://schemas.microsoft.com/office/powerpoint/2010/main" val="38219293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7CD49B2-4771-7C4E-9E65-C7990CB07180}"/>
              </a:ext>
            </a:extLst>
          </p:cNvPr>
          <p:cNvSpPr>
            <a:spLocks noGrp="1"/>
          </p:cNvSpPr>
          <p:nvPr>
            <p:ph type="title"/>
          </p:nvPr>
        </p:nvSpPr>
        <p:spPr/>
        <p:txBody>
          <a:bodyPr/>
          <a:lstStyle/>
          <a:p>
            <a:r>
              <a:rPr lang="en-US"/>
              <a:t>Student Interchange Questions &amp; Resources</a:t>
            </a:r>
          </a:p>
        </p:txBody>
      </p:sp>
      <p:sp>
        <p:nvSpPr>
          <p:cNvPr id="6" name="Content Placeholder 5">
            <a:extLst>
              <a:ext uri="{FF2B5EF4-FFF2-40B4-BE49-F238E27FC236}">
                <a16:creationId xmlns:a16="http://schemas.microsoft.com/office/drawing/2014/main" id="{7EE0BD21-AA56-B51E-2A4F-0222F7F5BB2C}"/>
              </a:ext>
            </a:extLst>
          </p:cNvPr>
          <p:cNvSpPr>
            <a:spLocks noGrp="1"/>
          </p:cNvSpPr>
          <p:nvPr>
            <p:ph sz="quarter" idx="13"/>
          </p:nvPr>
        </p:nvSpPr>
        <p:spPr/>
        <p:txBody>
          <a:bodyPr/>
          <a:lstStyle/>
          <a:p>
            <a:r>
              <a:rPr lang="en-US">
                <a:hlinkClick r:id="rId2"/>
              </a:rPr>
              <a:t>Student Interchange Website</a:t>
            </a:r>
            <a:endParaRPr lang="en-US"/>
          </a:p>
          <a:p>
            <a:endParaRPr lang="en-US"/>
          </a:p>
          <a:p>
            <a:r>
              <a:rPr lang="en-US"/>
              <a:t>2024-2025 Questions and Exceptions: </a:t>
            </a:r>
            <a:r>
              <a:rPr lang="en-US">
                <a:hlinkClick r:id="rId3"/>
              </a:rPr>
              <a:t>StudentEndOfYear@cde.state.co.us</a:t>
            </a:r>
            <a:r>
              <a:rPr lang="en-US"/>
              <a:t> </a:t>
            </a:r>
          </a:p>
        </p:txBody>
      </p:sp>
      <p:sp>
        <p:nvSpPr>
          <p:cNvPr id="4" name="Slide Number Placeholder 3">
            <a:extLst>
              <a:ext uri="{FF2B5EF4-FFF2-40B4-BE49-F238E27FC236}">
                <a16:creationId xmlns:a16="http://schemas.microsoft.com/office/drawing/2014/main" id="{1FB2AD75-46F1-FC64-AF84-EE2769B18722}"/>
              </a:ext>
            </a:extLst>
          </p:cNvPr>
          <p:cNvSpPr>
            <a:spLocks noGrp="1"/>
          </p:cNvSpPr>
          <p:nvPr>
            <p:ph type="sldNum" sz="quarter" idx="12"/>
          </p:nvPr>
        </p:nvSpPr>
        <p:spPr/>
        <p:txBody>
          <a:bodyPr/>
          <a:lstStyle/>
          <a:p>
            <a:fld id="{C479D5F6-EDCB-402A-AC08-4943A1820E8F}" type="slidenum">
              <a:rPr lang="en-US" smtClean="0"/>
              <a:pPr/>
              <a:t>35</a:t>
            </a:fld>
            <a:endParaRPr lang="en-US"/>
          </a:p>
        </p:txBody>
      </p:sp>
    </p:spTree>
    <p:extLst>
      <p:ext uri="{BB962C8B-B14F-4D97-AF65-F5344CB8AC3E}">
        <p14:creationId xmlns:p14="http://schemas.microsoft.com/office/powerpoint/2010/main" val="2448306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66D7DF-198F-C464-CFA3-9DB09ACD3E0C}"/>
              </a:ext>
            </a:extLst>
          </p:cNvPr>
          <p:cNvSpPr>
            <a:spLocks noGrp="1"/>
          </p:cNvSpPr>
          <p:nvPr>
            <p:ph type="ctrTitle"/>
          </p:nvPr>
        </p:nvSpPr>
        <p:spPr/>
        <p:txBody>
          <a:bodyPr/>
          <a:lstStyle/>
          <a:p>
            <a:r>
              <a:rPr lang="en-US"/>
              <a:t>Student End of Year: Data Release</a:t>
            </a:r>
          </a:p>
        </p:txBody>
      </p:sp>
      <p:sp>
        <p:nvSpPr>
          <p:cNvPr id="6" name="Content Placeholder 5">
            <a:extLst>
              <a:ext uri="{FF2B5EF4-FFF2-40B4-BE49-F238E27FC236}">
                <a16:creationId xmlns:a16="http://schemas.microsoft.com/office/drawing/2014/main" id="{1F78C9D3-7F7E-2CB4-0E91-182E9671C012}"/>
              </a:ext>
            </a:extLst>
          </p:cNvPr>
          <p:cNvSpPr>
            <a:spLocks noGrp="1"/>
          </p:cNvSpPr>
          <p:nvPr>
            <p:ph sz="quarter" idx="13"/>
          </p:nvPr>
        </p:nvSpPr>
        <p:spPr/>
        <p:txBody>
          <a:bodyPr/>
          <a:lstStyle/>
          <a:p>
            <a:r>
              <a:rPr lang="en-US"/>
              <a:t>Reagan Ward</a:t>
            </a:r>
          </a:p>
        </p:txBody>
      </p:sp>
      <p:sp>
        <p:nvSpPr>
          <p:cNvPr id="4" name="Slide Number Placeholder 3">
            <a:extLst>
              <a:ext uri="{FF2B5EF4-FFF2-40B4-BE49-F238E27FC236}">
                <a16:creationId xmlns:a16="http://schemas.microsoft.com/office/drawing/2014/main" id="{80CD65C3-0C03-F83E-40B5-0DD421E6E864}"/>
              </a:ext>
            </a:extLst>
          </p:cNvPr>
          <p:cNvSpPr>
            <a:spLocks noGrp="1"/>
          </p:cNvSpPr>
          <p:nvPr>
            <p:ph type="sldNum" sz="quarter" idx="12"/>
          </p:nvPr>
        </p:nvSpPr>
        <p:spPr/>
        <p:txBody>
          <a:bodyPr/>
          <a:lstStyle/>
          <a:p>
            <a:fld id="{C479D5F6-EDCB-402A-AC08-4943A1820E8F}" type="slidenum">
              <a:rPr lang="en-US" smtClean="0"/>
              <a:pPr/>
              <a:t>36</a:t>
            </a:fld>
            <a:endParaRPr lang="en-US"/>
          </a:p>
        </p:txBody>
      </p:sp>
    </p:spTree>
    <p:extLst>
      <p:ext uri="{BB962C8B-B14F-4D97-AF65-F5344CB8AC3E}">
        <p14:creationId xmlns:p14="http://schemas.microsoft.com/office/powerpoint/2010/main" val="38463723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1D2E0FA-E855-2A1A-A55C-A30A189C90B3}"/>
              </a:ext>
            </a:extLst>
          </p:cNvPr>
          <p:cNvSpPr>
            <a:spLocks noGrp="1"/>
          </p:cNvSpPr>
          <p:nvPr>
            <p:ph type="title"/>
          </p:nvPr>
        </p:nvSpPr>
        <p:spPr/>
        <p:txBody>
          <a:bodyPr/>
          <a:lstStyle/>
          <a:p>
            <a:r>
              <a:rPr lang="en-US"/>
              <a:t>Updated Data Release Timeline</a:t>
            </a:r>
          </a:p>
        </p:txBody>
      </p:sp>
      <p:sp>
        <p:nvSpPr>
          <p:cNvPr id="6" name="Content Placeholder 5">
            <a:extLst>
              <a:ext uri="{FF2B5EF4-FFF2-40B4-BE49-F238E27FC236}">
                <a16:creationId xmlns:a16="http://schemas.microsoft.com/office/drawing/2014/main" id="{7B3BC787-0330-E08D-364C-52A006A46D8A}"/>
              </a:ext>
            </a:extLst>
          </p:cNvPr>
          <p:cNvSpPr>
            <a:spLocks noGrp="1"/>
          </p:cNvSpPr>
          <p:nvPr>
            <p:ph idx="1"/>
          </p:nvPr>
        </p:nvSpPr>
        <p:spPr/>
        <p:txBody>
          <a:bodyPr>
            <a:normAutofit lnSpcReduction="10000"/>
          </a:bodyPr>
          <a:lstStyle/>
          <a:p>
            <a:r>
              <a:rPr lang="en-US" b="1"/>
              <a:t>Wednesday, 1/15/2025:</a:t>
            </a:r>
          </a:p>
          <a:p>
            <a:pPr lvl="1"/>
            <a:r>
              <a:rPr lang="en-US"/>
              <a:t>Data Respondents receive </a:t>
            </a:r>
            <a:r>
              <a:rPr lang="en-US">
                <a:highlight>
                  <a:srgbClr val="FFFFCC"/>
                </a:highlight>
              </a:rPr>
              <a:t>embargoed</a:t>
            </a:r>
            <a:r>
              <a:rPr lang="en-US"/>
              <a:t> statewide data (state, district, school level)</a:t>
            </a:r>
          </a:p>
          <a:p>
            <a:pPr lvl="1"/>
            <a:r>
              <a:rPr lang="en-US"/>
              <a:t>District Communication Leads receive </a:t>
            </a:r>
            <a:r>
              <a:rPr lang="en-US">
                <a:highlight>
                  <a:srgbClr val="FFFFCC"/>
                </a:highlight>
              </a:rPr>
              <a:t>embargoed</a:t>
            </a:r>
            <a:r>
              <a:rPr lang="en-US"/>
              <a:t> release information</a:t>
            </a:r>
          </a:p>
          <a:p>
            <a:r>
              <a:rPr lang="en-US" b="1"/>
              <a:t>Wednesday, 1/22/2025 (time TBD):</a:t>
            </a:r>
            <a:endParaRPr lang="en-US"/>
          </a:p>
          <a:p>
            <a:pPr lvl="1"/>
            <a:r>
              <a:rPr lang="en-US"/>
              <a:t>CDE Media Release</a:t>
            </a:r>
          </a:p>
          <a:p>
            <a:pPr lvl="1"/>
            <a:r>
              <a:rPr lang="en-US"/>
              <a:t>CDE Media Briefing</a:t>
            </a:r>
          </a:p>
          <a:p>
            <a:pPr lvl="1"/>
            <a:r>
              <a:rPr lang="en-US"/>
              <a:t>Data Respondents will receive notification when the embargo has lifted, and data is publicly posted</a:t>
            </a:r>
          </a:p>
          <a:p>
            <a:pPr lvl="1"/>
            <a:endParaRPr lang="en-US"/>
          </a:p>
          <a:p>
            <a:r>
              <a:rPr lang="en-US" b="1"/>
              <a:t>Embargo Reminder: </a:t>
            </a:r>
          </a:p>
          <a:p>
            <a:pPr lvl="1"/>
            <a:r>
              <a:rPr lang="en-US"/>
              <a:t>Embargoed data may be used for internal purposes only but cannot be shared publicly. Data respondents are encouraged to share embargoed data with relevant LEA staff (Supt, District Accountability Contact, etc.)</a:t>
            </a:r>
            <a:endParaRPr lang="en-US" b="1"/>
          </a:p>
          <a:p>
            <a:pPr lvl="1"/>
            <a:endParaRPr lang="en-US"/>
          </a:p>
          <a:p>
            <a:pPr lvl="1"/>
            <a:endParaRPr lang="en-US"/>
          </a:p>
        </p:txBody>
      </p:sp>
      <p:sp>
        <p:nvSpPr>
          <p:cNvPr id="4" name="Slide Number Placeholder 3">
            <a:extLst>
              <a:ext uri="{FF2B5EF4-FFF2-40B4-BE49-F238E27FC236}">
                <a16:creationId xmlns:a16="http://schemas.microsoft.com/office/drawing/2014/main" id="{AF1E9D94-3577-912A-3BBA-79E7FAF9A2C0}"/>
              </a:ext>
            </a:extLst>
          </p:cNvPr>
          <p:cNvSpPr>
            <a:spLocks noGrp="1"/>
          </p:cNvSpPr>
          <p:nvPr>
            <p:ph type="sldNum" sz="quarter" idx="12"/>
          </p:nvPr>
        </p:nvSpPr>
        <p:spPr/>
        <p:txBody>
          <a:bodyPr/>
          <a:lstStyle/>
          <a:p>
            <a:fld id="{C479D5F6-EDCB-402A-AC08-4943A1820E8F}" type="slidenum">
              <a:rPr lang="en-US" smtClean="0"/>
              <a:pPr/>
              <a:t>37</a:t>
            </a:fld>
            <a:endParaRPr lang="en-US"/>
          </a:p>
        </p:txBody>
      </p:sp>
      <p:sp>
        <p:nvSpPr>
          <p:cNvPr id="7" name="Content Placeholder 6">
            <a:extLst>
              <a:ext uri="{FF2B5EF4-FFF2-40B4-BE49-F238E27FC236}">
                <a16:creationId xmlns:a16="http://schemas.microsoft.com/office/drawing/2014/main" id="{A9AC5F29-4886-9422-77BC-22EE7FCABEBC}"/>
              </a:ext>
            </a:extLst>
          </p:cNvPr>
          <p:cNvSpPr>
            <a:spLocks noGrp="1"/>
          </p:cNvSpPr>
          <p:nvPr>
            <p:ph sz="quarter" idx="13"/>
          </p:nvPr>
        </p:nvSpPr>
        <p:spPr/>
        <p:txBody>
          <a:bodyPr/>
          <a:lstStyle/>
          <a:p>
            <a:r>
              <a:rPr lang="en-US"/>
              <a:t>Student End of Year – Reagan Ward</a:t>
            </a:r>
          </a:p>
        </p:txBody>
      </p:sp>
      <p:sp>
        <p:nvSpPr>
          <p:cNvPr id="8" name="Content Placeholder 7">
            <a:extLst>
              <a:ext uri="{FF2B5EF4-FFF2-40B4-BE49-F238E27FC236}">
                <a16:creationId xmlns:a16="http://schemas.microsoft.com/office/drawing/2014/main" id="{29E8C798-0BE3-E8C0-64A4-070DB76188F0}"/>
              </a:ext>
            </a:extLst>
          </p:cNvPr>
          <p:cNvSpPr>
            <a:spLocks noGrp="1"/>
          </p:cNvSpPr>
          <p:nvPr>
            <p:ph sz="quarter" idx="14"/>
          </p:nvPr>
        </p:nvSpPr>
        <p:spPr/>
        <p:txBody>
          <a:bodyPr/>
          <a:lstStyle/>
          <a:p>
            <a:r>
              <a:rPr lang="en-US">
                <a:hlinkClick r:id="rId2">
                  <a:extLst>
                    <a:ext uri="{A12FA001-AC4F-418D-AE19-62706E023703}">
                      <ahyp:hlinkClr xmlns:ahyp="http://schemas.microsoft.com/office/drawing/2018/hyperlinkcolor" val="tx"/>
                    </a:ext>
                  </a:extLst>
                </a:hlinkClick>
              </a:rPr>
              <a:t>StudentEndOfYear@cde.state.co.us</a:t>
            </a:r>
            <a:r>
              <a:rPr lang="en-US"/>
              <a:t> </a:t>
            </a:r>
          </a:p>
        </p:txBody>
      </p:sp>
    </p:spTree>
    <p:extLst>
      <p:ext uri="{BB962C8B-B14F-4D97-AF65-F5344CB8AC3E}">
        <p14:creationId xmlns:p14="http://schemas.microsoft.com/office/powerpoint/2010/main" val="25698234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F8EB5FE-CF63-ED54-2E95-7F1DFA69C522}"/>
              </a:ext>
            </a:extLst>
          </p:cNvPr>
          <p:cNvSpPr>
            <a:spLocks noGrp="1"/>
          </p:cNvSpPr>
          <p:nvPr>
            <p:ph type="title"/>
          </p:nvPr>
        </p:nvSpPr>
        <p:spPr/>
        <p:txBody>
          <a:bodyPr/>
          <a:lstStyle/>
          <a:p>
            <a:r>
              <a:rPr lang="en-US"/>
              <a:t>Student End of Year: Questions &amp; Resources</a:t>
            </a:r>
          </a:p>
        </p:txBody>
      </p:sp>
      <p:sp>
        <p:nvSpPr>
          <p:cNvPr id="6" name="Content Placeholder 5">
            <a:extLst>
              <a:ext uri="{FF2B5EF4-FFF2-40B4-BE49-F238E27FC236}">
                <a16:creationId xmlns:a16="http://schemas.microsoft.com/office/drawing/2014/main" id="{6CFF22EF-08AF-900A-37BC-0EDDE741D5F2}"/>
              </a:ext>
            </a:extLst>
          </p:cNvPr>
          <p:cNvSpPr>
            <a:spLocks noGrp="1"/>
          </p:cNvSpPr>
          <p:nvPr>
            <p:ph sz="quarter" idx="13"/>
          </p:nvPr>
        </p:nvSpPr>
        <p:spPr/>
        <p:txBody>
          <a:bodyPr/>
          <a:lstStyle/>
          <a:p>
            <a:r>
              <a:rPr lang="en-US">
                <a:hlinkClick r:id="rId2"/>
              </a:rPr>
              <a:t>Student End of Year Website</a:t>
            </a:r>
            <a:endParaRPr lang="en-US"/>
          </a:p>
          <a:p>
            <a:endParaRPr lang="en-US"/>
          </a:p>
          <a:p>
            <a:r>
              <a:rPr lang="en-US">
                <a:hlinkClick r:id="rId3"/>
              </a:rPr>
              <a:t>StudentEndOfYear@cde.state.co.us</a:t>
            </a:r>
            <a:endParaRPr lang="en-US"/>
          </a:p>
          <a:p>
            <a:r>
              <a:rPr lang="en-US"/>
              <a:t>720-484-9057</a:t>
            </a:r>
          </a:p>
        </p:txBody>
      </p:sp>
      <p:sp>
        <p:nvSpPr>
          <p:cNvPr id="4" name="Slide Number Placeholder 3">
            <a:extLst>
              <a:ext uri="{FF2B5EF4-FFF2-40B4-BE49-F238E27FC236}">
                <a16:creationId xmlns:a16="http://schemas.microsoft.com/office/drawing/2014/main" id="{F51DCA15-3925-4385-644A-981CC054FA64}"/>
              </a:ext>
            </a:extLst>
          </p:cNvPr>
          <p:cNvSpPr>
            <a:spLocks noGrp="1"/>
          </p:cNvSpPr>
          <p:nvPr>
            <p:ph type="sldNum" sz="quarter" idx="12"/>
          </p:nvPr>
        </p:nvSpPr>
        <p:spPr/>
        <p:txBody>
          <a:bodyPr/>
          <a:lstStyle/>
          <a:p>
            <a:fld id="{C479D5F6-EDCB-402A-AC08-4943A1820E8F}" type="slidenum">
              <a:rPr lang="en-US" smtClean="0"/>
              <a:pPr/>
              <a:t>38</a:t>
            </a:fld>
            <a:endParaRPr lang="en-US"/>
          </a:p>
        </p:txBody>
      </p:sp>
    </p:spTree>
    <p:extLst>
      <p:ext uri="{BB962C8B-B14F-4D97-AF65-F5344CB8AC3E}">
        <p14:creationId xmlns:p14="http://schemas.microsoft.com/office/powerpoint/2010/main" val="28736126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9B416C-5F6D-56F7-429A-80FD0A190C25}"/>
              </a:ext>
            </a:extLst>
          </p:cNvPr>
          <p:cNvSpPr>
            <a:spLocks noGrp="1"/>
          </p:cNvSpPr>
          <p:nvPr>
            <p:ph type="title"/>
          </p:nvPr>
        </p:nvSpPr>
        <p:spPr>
          <a:xfrm>
            <a:off x="6657715" y="467271"/>
            <a:ext cx="4195674" cy="2052522"/>
          </a:xfrm>
        </p:spPr>
        <p:txBody>
          <a:bodyPr vert="horz" lIns="91440" tIns="45720" rIns="91440" bIns="45720" rtlCol="0" anchor="b">
            <a:noAutofit/>
          </a:bodyPr>
          <a:lstStyle/>
          <a:p>
            <a:r>
              <a:rPr lang="en-US" sz="4000" b="1">
                <a:solidFill>
                  <a:schemeClr val="tx1"/>
                </a:solidFill>
              </a:rPr>
              <a:t>Thank you for joining today!</a:t>
            </a:r>
          </a:p>
        </p:txBody>
      </p:sp>
      <p:sp>
        <p:nvSpPr>
          <p:cNvPr id="20" name="Oval 1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Content Placeholder 12" descr="Striped knitted mittens clothes pinned to a snowy tree">
            <a:extLst>
              <a:ext uri="{FF2B5EF4-FFF2-40B4-BE49-F238E27FC236}">
                <a16:creationId xmlns:a16="http://schemas.microsoft.com/office/drawing/2014/main" id="{5A419414-12C1-2153-32A5-3421C16FAEA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l="20916" r="12583" b="-1"/>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22"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24"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10" name="Content Placeholder 9">
            <a:extLst>
              <a:ext uri="{FF2B5EF4-FFF2-40B4-BE49-F238E27FC236}">
                <a16:creationId xmlns:a16="http://schemas.microsoft.com/office/drawing/2014/main" id="{B403A79B-1155-A304-2A3D-7868CCBAC5E6}"/>
              </a:ext>
            </a:extLst>
          </p:cNvPr>
          <p:cNvSpPr>
            <a:spLocks noGrp="1"/>
          </p:cNvSpPr>
          <p:nvPr>
            <p:ph sz="half" idx="1"/>
          </p:nvPr>
        </p:nvSpPr>
        <p:spPr>
          <a:xfrm>
            <a:off x="6657715" y="2743200"/>
            <a:ext cx="4195673" cy="3553140"/>
          </a:xfrm>
        </p:spPr>
        <p:txBody>
          <a:bodyPr vert="horz" lIns="91440" tIns="45720" rIns="91440" bIns="45720" rtlCol="0" anchor="t">
            <a:normAutofit/>
          </a:bodyPr>
          <a:lstStyle/>
          <a:p>
            <a:r>
              <a:rPr lang="en-US" sz="2000" b="1" dirty="0">
                <a:solidFill>
                  <a:schemeClr val="tx1">
                    <a:alpha val="80000"/>
                  </a:schemeClr>
                </a:solidFill>
              </a:rPr>
              <a:t>Upcoming December Town Halls</a:t>
            </a:r>
          </a:p>
          <a:p>
            <a:pPr lvl="1"/>
            <a:r>
              <a:rPr lang="en-US" dirty="0">
                <a:solidFill>
                  <a:schemeClr val="tx1">
                    <a:alpha val="80000"/>
                  </a:schemeClr>
                </a:solidFill>
              </a:rPr>
              <a:t>12/19/2024</a:t>
            </a:r>
          </a:p>
          <a:p>
            <a:r>
              <a:rPr lang="en-US" sz="2000" dirty="0">
                <a:solidFill>
                  <a:schemeClr val="tx1">
                    <a:alpha val="80000"/>
                  </a:schemeClr>
                </a:solidFill>
              </a:rPr>
              <a:t>Note: Most CDE offices are closed 12/23/2024 through 1/1/2025, so Town Hall will take a break 12/26 and 1/2.</a:t>
            </a:r>
          </a:p>
          <a:p>
            <a:r>
              <a:rPr lang="en-US" sz="2000" b="1" dirty="0">
                <a:solidFill>
                  <a:schemeClr val="tx1">
                    <a:alpha val="80000"/>
                  </a:schemeClr>
                </a:solidFill>
              </a:rPr>
              <a:t>We’ll return to the weekly scheduled beginning 1/9/2025!</a:t>
            </a:r>
          </a:p>
        </p:txBody>
      </p:sp>
      <p:sp>
        <p:nvSpPr>
          <p:cNvPr id="26"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28"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0C45FCF3-C752-D524-6612-DCF5C88B39EC}"/>
              </a:ext>
            </a:extLst>
          </p:cNvPr>
          <p:cNvSpPr>
            <a:spLocks noGrp="1"/>
          </p:cNvSpPr>
          <p:nvPr>
            <p:ph type="sldNum" sz="quarter" idx="12"/>
          </p:nvPr>
        </p:nvSpPr>
        <p:spPr/>
        <p:txBody>
          <a:bodyPr/>
          <a:lstStyle/>
          <a:p>
            <a:fld id="{C479D5F6-EDCB-402A-AC08-4943A1820E8F}" type="slidenum">
              <a:rPr lang="en-US" smtClean="0"/>
              <a:pPr/>
              <a:t>39</a:t>
            </a:fld>
            <a:endParaRPr lang="en-US"/>
          </a:p>
        </p:txBody>
      </p:sp>
    </p:spTree>
    <p:extLst>
      <p:ext uri="{BB962C8B-B14F-4D97-AF65-F5344CB8AC3E}">
        <p14:creationId xmlns:p14="http://schemas.microsoft.com/office/powerpoint/2010/main" val="3717000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4A7614-299E-AB4A-CD2D-32DF13EEB058}"/>
              </a:ext>
            </a:extLst>
          </p:cNvPr>
          <p:cNvSpPr>
            <a:spLocks noGrp="1"/>
          </p:cNvSpPr>
          <p:nvPr>
            <p:ph type="title"/>
          </p:nvPr>
        </p:nvSpPr>
        <p:spPr/>
        <p:txBody>
          <a:bodyPr/>
          <a:lstStyle/>
          <a:p>
            <a:r>
              <a:rPr lang="en-US"/>
              <a:t>Sharing Data</a:t>
            </a:r>
          </a:p>
        </p:txBody>
      </p:sp>
      <p:pic>
        <p:nvPicPr>
          <p:cNvPr id="8" name="Picture 2" descr="https://my.syncplicity.com/">
            <a:hlinkClick r:id="rId2"/>
            <a:extLst>
              <a:ext uri="{FF2B5EF4-FFF2-40B4-BE49-F238E27FC236}">
                <a16:creationId xmlns:a16="http://schemas.microsoft.com/office/drawing/2014/main" id="{78B849ED-8EA7-D452-E680-360275A578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0793" y="156191"/>
            <a:ext cx="1839433" cy="89816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ontent Placeholder 6">
            <a:extLst>
              <a:ext uri="{FF2B5EF4-FFF2-40B4-BE49-F238E27FC236}">
                <a16:creationId xmlns:a16="http://schemas.microsoft.com/office/drawing/2014/main" id="{3B491E1C-3AFC-F81C-ED72-4E15BDB5486A}"/>
              </a:ext>
            </a:extLst>
          </p:cNvPr>
          <p:cNvSpPr>
            <a:spLocks noGrp="1"/>
          </p:cNvSpPr>
          <p:nvPr>
            <p:ph idx="1"/>
          </p:nvPr>
        </p:nvSpPr>
        <p:spPr/>
        <p:txBody>
          <a:bodyPr>
            <a:normAutofit fontScale="92500" lnSpcReduction="10000"/>
          </a:bodyPr>
          <a:lstStyle/>
          <a:p>
            <a:r>
              <a:rPr lang="en-US"/>
              <a:t>Use secure methods to transfer any PII to CDE</a:t>
            </a:r>
          </a:p>
          <a:p>
            <a:pPr lvl="1"/>
            <a:r>
              <a:rPr lang="en-US"/>
              <a:t>Contact Data Collection leads with questions about how to transmit PII securely</a:t>
            </a:r>
          </a:p>
          <a:p>
            <a:pPr lvl="2"/>
            <a:r>
              <a:rPr lang="en-US" sz="2600" b="1"/>
              <a:t>Each Data Collection leads maintains their own Syncplicity folders for specific collections, reach out to the collection lead for access</a:t>
            </a:r>
          </a:p>
          <a:p>
            <a:pPr lvl="1"/>
            <a:r>
              <a:rPr lang="en-US"/>
              <a:t>Use </a:t>
            </a:r>
            <a:r>
              <a:rPr lang="en-US">
                <a:hlinkClick r:id="rId4"/>
              </a:rPr>
              <a:t>Syncplicity</a:t>
            </a:r>
            <a:r>
              <a:rPr lang="en-US"/>
              <a:t> to encrypt emails to CDE</a:t>
            </a:r>
          </a:p>
          <a:p>
            <a:r>
              <a:rPr lang="en-US"/>
              <a:t>Avoid sending PII via unencrypted email or to unsecured faxes when sharing data between or within districts</a:t>
            </a:r>
          </a:p>
          <a:p>
            <a:pPr lvl="1"/>
            <a:r>
              <a:rPr lang="en-US"/>
              <a:t>Use </a:t>
            </a:r>
            <a:r>
              <a:rPr lang="en-US">
                <a:hlinkClick r:id="rId4"/>
              </a:rPr>
              <a:t>Syncplicity</a:t>
            </a:r>
            <a:r>
              <a:rPr lang="en-US"/>
              <a:t> to encrypt emails to CDE</a:t>
            </a:r>
          </a:p>
          <a:p>
            <a:r>
              <a:rPr lang="en-US"/>
              <a:t>Check local policies for restrictions, requirements, etc. regarding PII</a:t>
            </a:r>
          </a:p>
          <a:p>
            <a:pPr lvl="1"/>
            <a:r>
              <a:rPr lang="en-US"/>
              <a:t>Do not use PII in trainings, presentations, etc.</a:t>
            </a:r>
          </a:p>
          <a:p>
            <a:pPr lvl="1"/>
            <a:r>
              <a:rPr lang="en-US"/>
              <a:t>Do not share PII with unauthorized individuals</a:t>
            </a:r>
          </a:p>
          <a:p>
            <a:pPr lvl="1"/>
            <a:r>
              <a:rPr lang="en-US"/>
              <a:t>Do not share passwords</a:t>
            </a:r>
          </a:p>
          <a:p>
            <a:pPr lvl="1"/>
            <a:r>
              <a:rPr lang="en-US"/>
              <a:t>Follow local policies when transmitting PII to any third party</a:t>
            </a:r>
          </a:p>
          <a:p>
            <a:endParaRPr lang="en-US"/>
          </a:p>
        </p:txBody>
      </p:sp>
      <p:sp>
        <p:nvSpPr>
          <p:cNvPr id="2" name="Slide Number Placeholder 1">
            <a:extLst>
              <a:ext uri="{FF2B5EF4-FFF2-40B4-BE49-F238E27FC236}">
                <a16:creationId xmlns:a16="http://schemas.microsoft.com/office/drawing/2014/main" id="{420EFBC7-267A-3961-3E54-5A6AE6A5EF07}"/>
              </a:ext>
            </a:extLst>
          </p:cNvPr>
          <p:cNvSpPr>
            <a:spLocks noGrp="1"/>
          </p:cNvSpPr>
          <p:nvPr>
            <p:ph type="sldNum" sz="quarter" idx="12"/>
          </p:nvPr>
        </p:nvSpPr>
        <p:spPr/>
        <p:txBody>
          <a:bodyPr/>
          <a:lstStyle/>
          <a:p>
            <a:fld id="{C479D5F6-EDCB-402A-AC08-4943A1820E8F}" type="slidenum">
              <a:rPr lang="en-US" smtClean="0"/>
              <a:pPr/>
              <a:t>4</a:t>
            </a:fld>
            <a:endParaRPr lang="en-US"/>
          </a:p>
        </p:txBody>
      </p:sp>
    </p:spTree>
    <p:extLst>
      <p:ext uri="{BB962C8B-B14F-4D97-AF65-F5344CB8AC3E}">
        <p14:creationId xmlns:p14="http://schemas.microsoft.com/office/powerpoint/2010/main" val="190815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6F382A-980F-E69F-23E3-61705999CC86}"/>
              </a:ext>
            </a:extLst>
          </p:cNvPr>
          <p:cNvSpPr>
            <a:spLocks noGrp="1"/>
          </p:cNvSpPr>
          <p:nvPr>
            <p:ph type="title"/>
          </p:nvPr>
        </p:nvSpPr>
        <p:spPr/>
        <p:txBody>
          <a:bodyPr/>
          <a:lstStyle/>
          <a:p>
            <a:r>
              <a:rPr lang="en-US"/>
              <a:t>Today’s Agenda</a:t>
            </a:r>
          </a:p>
        </p:txBody>
      </p:sp>
      <p:graphicFrame>
        <p:nvGraphicFramePr>
          <p:cNvPr id="5" name="Table 5">
            <a:extLst>
              <a:ext uri="{FF2B5EF4-FFF2-40B4-BE49-F238E27FC236}">
                <a16:creationId xmlns:a16="http://schemas.microsoft.com/office/drawing/2014/main" id="{9C3641C5-EC4F-D3EA-E4A2-8ABB597C5BAA}"/>
              </a:ext>
            </a:extLst>
          </p:cNvPr>
          <p:cNvGraphicFramePr>
            <a:graphicFrameLocks noGrp="1"/>
          </p:cNvGraphicFramePr>
          <p:nvPr>
            <p:ph idx="1"/>
            <p:extLst>
              <p:ext uri="{D42A27DB-BD31-4B8C-83A1-F6EECF244321}">
                <p14:modId xmlns:p14="http://schemas.microsoft.com/office/powerpoint/2010/main" val="186582888"/>
              </p:ext>
            </p:extLst>
          </p:nvPr>
        </p:nvGraphicFramePr>
        <p:xfrm>
          <a:off x="847725" y="1551214"/>
          <a:ext cx="10498487" cy="2966720"/>
        </p:xfrm>
        <a:graphic>
          <a:graphicData uri="http://schemas.openxmlformats.org/drawingml/2006/table">
            <a:tbl>
              <a:tblPr firstRow="1" bandRow="1">
                <a:tableStyleId>{B301B821-A1FF-4177-AEE7-76D212191A09}</a:tableStyleId>
              </a:tblPr>
              <a:tblGrid>
                <a:gridCol w="6491060">
                  <a:extLst>
                    <a:ext uri="{9D8B030D-6E8A-4147-A177-3AD203B41FA5}">
                      <a16:colId xmlns:a16="http://schemas.microsoft.com/office/drawing/2014/main" val="2752842426"/>
                    </a:ext>
                  </a:extLst>
                </a:gridCol>
                <a:gridCol w="4007427">
                  <a:extLst>
                    <a:ext uri="{9D8B030D-6E8A-4147-A177-3AD203B41FA5}">
                      <a16:colId xmlns:a16="http://schemas.microsoft.com/office/drawing/2014/main" val="1024392638"/>
                    </a:ext>
                  </a:extLst>
                </a:gridCol>
              </a:tblGrid>
              <a:tr h="370840">
                <a:tc>
                  <a:txBody>
                    <a:bodyPr/>
                    <a:lstStyle/>
                    <a:p>
                      <a:r>
                        <a:rPr lang="en-US"/>
                        <a:t>Agenda Topic</a:t>
                      </a:r>
                    </a:p>
                  </a:txBody>
                  <a:tcPr/>
                </a:tc>
                <a:tc>
                  <a:txBody>
                    <a:bodyPr/>
                    <a:lstStyle/>
                    <a:p>
                      <a:r>
                        <a:rPr lang="en-US"/>
                        <a:t>Presenter</a:t>
                      </a:r>
                    </a:p>
                  </a:txBody>
                  <a:tcPr/>
                </a:tc>
                <a:extLst>
                  <a:ext uri="{0D108BD9-81ED-4DB2-BD59-A6C34878D82A}">
                    <a16:rowId xmlns:a16="http://schemas.microsoft.com/office/drawing/2014/main" val="1919669085"/>
                  </a:ext>
                </a:extLst>
              </a:tr>
              <a:tr h="370840">
                <a:tc>
                  <a:txBody>
                    <a:bodyPr/>
                    <a:lstStyle/>
                    <a:p>
                      <a:r>
                        <a:rPr lang="en-US"/>
                        <a:t>Open Data Collections and Upcoming Deadlines in Data Pipeline</a:t>
                      </a:r>
                    </a:p>
                  </a:txBody>
                  <a:tcPr/>
                </a:tc>
                <a:tc>
                  <a:txBody>
                    <a:bodyPr/>
                    <a:lstStyle/>
                    <a:p>
                      <a:endParaRPr lang="en-US"/>
                    </a:p>
                  </a:txBody>
                  <a:tcPr/>
                </a:tc>
                <a:extLst>
                  <a:ext uri="{0D108BD9-81ED-4DB2-BD59-A6C34878D82A}">
                    <a16:rowId xmlns:a16="http://schemas.microsoft.com/office/drawing/2014/main" val="3697144484"/>
                  </a:ext>
                </a:extLst>
              </a:tr>
              <a:tr h="370840">
                <a:tc>
                  <a:txBody>
                    <a:bodyPr/>
                    <a:lstStyle/>
                    <a:p>
                      <a:r>
                        <a:rPr lang="en-US"/>
                        <a:t>Civil Rights Data Collection (CRDC)</a:t>
                      </a:r>
                    </a:p>
                  </a:txBody>
                  <a:tcPr/>
                </a:tc>
                <a:tc>
                  <a:txBody>
                    <a:bodyPr/>
                    <a:lstStyle/>
                    <a:p>
                      <a:r>
                        <a:rPr lang="en-US"/>
                        <a:t>Annette Severson</a:t>
                      </a:r>
                    </a:p>
                  </a:txBody>
                  <a:tcPr/>
                </a:tc>
                <a:extLst>
                  <a:ext uri="{0D108BD9-81ED-4DB2-BD59-A6C34878D82A}">
                    <a16:rowId xmlns:a16="http://schemas.microsoft.com/office/drawing/2014/main" val="4279666259"/>
                  </a:ext>
                </a:extLst>
              </a:tr>
              <a:tr h="370840">
                <a:tc>
                  <a:txBody>
                    <a:bodyPr/>
                    <a:lstStyle/>
                    <a:p>
                      <a:r>
                        <a:rPr lang="en-US"/>
                        <a:t>Teacher Student Data Link (TSDL)</a:t>
                      </a:r>
                    </a:p>
                  </a:txBody>
                  <a:tcPr/>
                </a:tc>
                <a:tc>
                  <a:txBody>
                    <a:bodyPr/>
                    <a:lstStyle/>
                    <a:p>
                      <a:r>
                        <a:rPr lang="en-US"/>
                        <a:t>Peter Hoffman</a:t>
                      </a:r>
                    </a:p>
                  </a:txBody>
                  <a:tcPr/>
                </a:tc>
                <a:extLst>
                  <a:ext uri="{0D108BD9-81ED-4DB2-BD59-A6C34878D82A}">
                    <a16:rowId xmlns:a16="http://schemas.microsoft.com/office/drawing/2014/main" val="1651688694"/>
                  </a:ext>
                </a:extLst>
              </a:tr>
              <a:tr h="370840">
                <a:tc>
                  <a:txBody>
                    <a:bodyPr/>
                    <a:lstStyle/>
                    <a:p>
                      <a:r>
                        <a:rPr lang="en-US"/>
                        <a:t>Kindergarten School Readiness</a:t>
                      </a:r>
                    </a:p>
                  </a:txBody>
                  <a:tcPr/>
                </a:tc>
                <a:tc>
                  <a:txBody>
                    <a:bodyPr/>
                    <a:lstStyle/>
                    <a:p>
                      <a:r>
                        <a:rPr lang="en-US"/>
                        <a:t>Tara Rhodes</a:t>
                      </a:r>
                    </a:p>
                  </a:txBody>
                  <a:tcPr/>
                </a:tc>
                <a:extLst>
                  <a:ext uri="{0D108BD9-81ED-4DB2-BD59-A6C34878D82A}">
                    <a16:rowId xmlns:a16="http://schemas.microsoft.com/office/drawing/2014/main" val="1485583116"/>
                  </a:ext>
                </a:extLst>
              </a:tr>
              <a:tr h="370840">
                <a:tc>
                  <a:txBody>
                    <a:bodyPr/>
                    <a:lstStyle/>
                    <a:p>
                      <a:r>
                        <a:rPr lang="en-US"/>
                        <a:t>Special Education December Count</a:t>
                      </a:r>
                    </a:p>
                  </a:txBody>
                  <a:tcPr/>
                </a:tc>
                <a:tc>
                  <a:txBody>
                    <a:bodyPr/>
                    <a:lstStyle/>
                    <a:p>
                      <a:r>
                        <a:rPr lang="en-US"/>
                        <a:t>Lindsey Heitman</a:t>
                      </a:r>
                    </a:p>
                  </a:txBody>
                  <a:tcPr/>
                </a:tc>
                <a:extLst>
                  <a:ext uri="{0D108BD9-81ED-4DB2-BD59-A6C34878D82A}">
                    <a16:rowId xmlns:a16="http://schemas.microsoft.com/office/drawing/2014/main" val="1662670283"/>
                  </a:ext>
                </a:extLst>
              </a:tr>
              <a:tr h="370840">
                <a:tc>
                  <a:txBody>
                    <a:bodyPr/>
                    <a:lstStyle/>
                    <a:p>
                      <a:r>
                        <a:rPr lang="en-US"/>
                        <a:t>Student Data Exceptions: Alternate ACCESS for ELLs Redesignation</a:t>
                      </a:r>
                    </a:p>
                  </a:txBody>
                  <a:tcPr/>
                </a:tc>
                <a:tc>
                  <a:txBody>
                    <a:bodyPr/>
                    <a:lstStyle/>
                    <a:p>
                      <a:r>
                        <a:rPr lang="en-US"/>
                        <a:t>Reagan Ward</a:t>
                      </a:r>
                    </a:p>
                  </a:txBody>
                  <a:tcPr/>
                </a:tc>
                <a:extLst>
                  <a:ext uri="{0D108BD9-81ED-4DB2-BD59-A6C34878D82A}">
                    <a16:rowId xmlns:a16="http://schemas.microsoft.com/office/drawing/2014/main" val="310970793"/>
                  </a:ext>
                </a:extLst>
              </a:tr>
              <a:tr h="370840">
                <a:tc>
                  <a:txBody>
                    <a:bodyPr/>
                    <a:lstStyle/>
                    <a:p>
                      <a:r>
                        <a:rPr lang="en-US"/>
                        <a:t>Student End of Year: Data Release</a:t>
                      </a:r>
                    </a:p>
                  </a:txBody>
                  <a:tcPr/>
                </a:tc>
                <a:tc>
                  <a:txBody>
                    <a:bodyPr/>
                    <a:lstStyle/>
                    <a:p>
                      <a:r>
                        <a:rPr lang="en-US"/>
                        <a:t>Reagan Ward</a:t>
                      </a:r>
                    </a:p>
                  </a:txBody>
                  <a:tcPr/>
                </a:tc>
                <a:extLst>
                  <a:ext uri="{0D108BD9-81ED-4DB2-BD59-A6C34878D82A}">
                    <a16:rowId xmlns:a16="http://schemas.microsoft.com/office/drawing/2014/main" val="2400943702"/>
                  </a:ext>
                </a:extLst>
              </a:tr>
            </a:tbl>
          </a:graphicData>
        </a:graphic>
      </p:graphicFrame>
      <p:sp>
        <p:nvSpPr>
          <p:cNvPr id="4" name="Slide Number Placeholder 3">
            <a:extLst>
              <a:ext uri="{FF2B5EF4-FFF2-40B4-BE49-F238E27FC236}">
                <a16:creationId xmlns:a16="http://schemas.microsoft.com/office/drawing/2014/main" id="{FFD9D919-32A7-7538-DC76-B2023A9A9CB9}"/>
              </a:ext>
            </a:extLst>
          </p:cNvPr>
          <p:cNvSpPr>
            <a:spLocks noGrp="1"/>
          </p:cNvSpPr>
          <p:nvPr>
            <p:ph type="sldNum" sz="quarter" idx="12"/>
          </p:nvPr>
        </p:nvSpPr>
        <p:spPr/>
        <p:txBody>
          <a:bodyPr/>
          <a:lstStyle/>
          <a:p>
            <a:fld id="{C479D5F6-EDCB-402A-AC08-4943A1820E8F}" type="slidenum">
              <a:rPr lang="en-US" smtClean="0"/>
              <a:pPr/>
              <a:t>5</a:t>
            </a:fld>
            <a:endParaRPr lang="en-US"/>
          </a:p>
        </p:txBody>
      </p:sp>
    </p:spTree>
    <p:extLst>
      <p:ext uri="{BB962C8B-B14F-4D97-AF65-F5344CB8AC3E}">
        <p14:creationId xmlns:p14="http://schemas.microsoft.com/office/powerpoint/2010/main" val="1212467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7A8B9-811E-0DBE-2F10-FF5EFA0D5DFE}"/>
              </a:ext>
            </a:extLst>
          </p:cNvPr>
          <p:cNvSpPr>
            <a:spLocks noGrp="1"/>
          </p:cNvSpPr>
          <p:nvPr>
            <p:ph type="ctrTitle"/>
          </p:nvPr>
        </p:nvSpPr>
        <p:spPr/>
        <p:txBody>
          <a:bodyPr>
            <a:normAutofit fontScale="90000"/>
          </a:bodyPr>
          <a:lstStyle/>
          <a:p>
            <a:r>
              <a:rPr lang="en-US"/>
              <a:t>Open Collections and </a:t>
            </a:r>
            <a:br>
              <a:rPr lang="en-US"/>
            </a:br>
            <a:r>
              <a:rPr lang="en-US"/>
              <a:t>Upcoming Deadlines in </a:t>
            </a:r>
            <a:br>
              <a:rPr lang="en-US"/>
            </a:br>
            <a:r>
              <a:rPr lang="en-US"/>
              <a:t>Data Pipeline</a:t>
            </a:r>
            <a:br>
              <a:rPr lang="en-US"/>
            </a:br>
            <a:endParaRPr lang="en-US"/>
          </a:p>
        </p:txBody>
      </p:sp>
      <p:sp>
        <p:nvSpPr>
          <p:cNvPr id="2" name="Slide Number Placeholder 1">
            <a:extLst>
              <a:ext uri="{FF2B5EF4-FFF2-40B4-BE49-F238E27FC236}">
                <a16:creationId xmlns:a16="http://schemas.microsoft.com/office/drawing/2014/main" id="{93BDA55E-91EF-2FCC-FBCE-BAF839997E1E}"/>
              </a:ext>
            </a:extLst>
          </p:cNvPr>
          <p:cNvSpPr>
            <a:spLocks noGrp="1"/>
          </p:cNvSpPr>
          <p:nvPr>
            <p:ph type="sldNum" sz="quarter" idx="12"/>
          </p:nvPr>
        </p:nvSpPr>
        <p:spPr/>
        <p:txBody>
          <a:bodyPr/>
          <a:lstStyle/>
          <a:p>
            <a:fld id="{C479D5F6-EDCB-402A-AC08-4943A1820E8F}" type="slidenum">
              <a:rPr lang="en-US" smtClean="0"/>
              <a:pPr/>
              <a:t>6</a:t>
            </a:fld>
            <a:endParaRPr lang="en-US"/>
          </a:p>
        </p:txBody>
      </p:sp>
    </p:spTree>
    <p:extLst>
      <p:ext uri="{BB962C8B-B14F-4D97-AF65-F5344CB8AC3E}">
        <p14:creationId xmlns:p14="http://schemas.microsoft.com/office/powerpoint/2010/main" val="1731656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A65D68-6109-22BF-7762-E54BFCF4A961}"/>
              </a:ext>
            </a:extLst>
          </p:cNvPr>
          <p:cNvSpPr>
            <a:spLocks noGrp="1"/>
          </p:cNvSpPr>
          <p:nvPr>
            <p:ph type="title"/>
          </p:nvPr>
        </p:nvSpPr>
        <p:spPr>
          <a:xfrm>
            <a:off x="443565" y="205176"/>
            <a:ext cx="8065168" cy="898524"/>
          </a:xfrm>
        </p:spPr>
        <p:txBody>
          <a:bodyPr/>
          <a:lstStyle/>
          <a:p>
            <a:r>
              <a:rPr lang="en-US"/>
              <a:t>Open Collections and Upcoming Dates: </a:t>
            </a:r>
            <a:br>
              <a:rPr lang="en-US"/>
            </a:br>
            <a:r>
              <a:rPr lang="en-US"/>
              <a:t>Year-Round &amp; Interchanges</a:t>
            </a:r>
          </a:p>
        </p:txBody>
      </p:sp>
      <p:graphicFrame>
        <p:nvGraphicFramePr>
          <p:cNvPr id="7" name="Table 7">
            <a:extLst>
              <a:ext uri="{FF2B5EF4-FFF2-40B4-BE49-F238E27FC236}">
                <a16:creationId xmlns:a16="http://schemas.microsoft.com/office/drawing/2014/main" id="{2864BB53-F741-4FFC-0348-1AC10AD60EEB}"/>
              </a:ext>
            </a:extLst>
          </p:cNvPr>
          <p:cNvGraphicFramePr>
            <a:graphicFrameLocks noGrp="1"/>
          </p:cNvGraphicFramePr>
          <p:nvPr>
            <p:ph idx="1"/>
            <p:extLst>
              <p:ext uri="{D42A27DB-BD31-4B8C-83A1-F6EECF244321}">
                <p14:modId xmlns:p14="http://schemas.microsoft.com/office/powerpoint/2010/main" val="2948066255"/>
              </p:ext>
            </p:extLst>
          </p:nvPr>
        </p:nvGraphicFramePr>
        <p:xfrm>
          <a:off x="838200" y="1554163"/>
          <a:ext cx="10447869" cy="3627120"/>
        </p:xfrm>
        <a:graphic>
          <a:graphicData uri="http://schemas.openxmlformats.org/drawingml/2006/table">
            <a:tbl>
              <a:tblPr firstRow="1" bandRow="1">
                <a:tableStyleId>{B301B821-A1FF-4177-AEE7-76D212191A09}</a:tableStyleId>
              </a:tblPr>
              <a:tblGrid>
                <a:gridCol w="2407508">
                  <a:extLst>
                    <a:ext uri="{9D8B030D-6E8A-4147-A177-3AD203B41FA5}">
                      <a16:colId xmlns:a16="http://schemas.microsoft.com/office/drawing/2014/main" val="4171366518"/>
                    </a:ext>
                  </a:extLst>
                </a:gridCol>
                <a:gridCol w="1269144">
                  <a:extLst>
                    <a:ext uri="{9D8B030D-6E8A-4147-A177-3AD203B41FA5}">
                      <a16:colId xmlns:a16="http://schemas.microsoft.com/office/drawing/2014/main" val="1379799228"/>
                    </a:ext>
                  </a:extLst>
                </a:gridCol>
                <a:gridCol w="1323975">
                  <a:extLst>
                    <a:ext uri="{9D8B030D-6E8A-4147-A177-3AD203B41FA5}">
                      <a16:colId xmlns:a16="http://schemas.microsoft.com/office/drawing/2014/main" val="677725610"/>
                    </a:ext>
                  </a:extLst>
                </a:gridCol>
                <a:gridCol w="5447242">
                  <a:extLst>
                    <a:ext uri="{9D8B030D-6E8A-4147-A177-3AD203B41FA5}">
                      <a16:colId xmlns:a16="http://schemas.microsoft.com/office/drawing/2014/main" val="4097725187"/>
                    </a:ext>
                  </a:extLst>
                </a:gridCol>
              </a:tblGrid>
              <a:tr h="0">
                <a:tc>
                  <a:txBody>
                    <a:bodyPr/>
                    <a:lstStyle/>
                    <a:p>
                      <a:r>
                        <a:rPr lang="en-US"/>
                        <a:t>Name</a:t>
                      </a:r>
                    </a:p>
                  </a:txBody>
                  <a:tcPr/>
                </a:tc>
                <a:tc>
                  <a:txBody>
                    <a:bodyPr/>
                    <a:lstStyle/>
                    <a:p>
                      <a:r>
                        <a:rPr lang="en-US"/>
                        <a:t>Category</a:t>
                      </a:r>
                    </a:p>
                  </a:txBody>
                  <a:tcPr/>
                </a:tc>
                <a:tc>
                  <a:txBody>
                    <a:bodyPr/>
                    <a:lstStyle/>
                    <a:p>
                      <a:r>
                        <a:rPr lang="en-US"/>
                        <a:t>Status</a:t>
                      </a:r>
                    </a:p>
                  </a:txBody>
                  <a:tcPr/>
                </a:tc>
                <a:tc>
                  <a:txBody>
                    <a:bodyPr/>
                    <a:lstStyle/>
                    <a:p>
                      <a:r>
                        <a:rPr lang="en-US"/>
                        <a:t>Key Dates</a:t>
                      </a:r>
                    </a:p>
                  </a:txBody>
                  <a:tcPr/>
                </a:tc>
                <a:extLst>
                  <a:ext uri="{0D108BD9-81ED-4DB2-BD59-A6C34878D82A}">
                    <a16:rowId xmlns:a16="http://schemas.microsoft.com/office/drawing/2014/main" val="1617880596"/>
                  </a:ext>
                </a:extLst>
              </a:tr>
              <a:tr h="0">
                <a:tc>
                  <a:txBody>
                    <a:bodyPr/>
                    <a:lstStyle/>
                    <a:p>
                      <a:r>
                        <a:rPr lang="en-US" sz="1600" b="1">
                          <a:solidFill>
                            <a:srgbClr val="0070C0"/>
                          </a:solidFill>
                          <a:hlinkClick r:id="rId2"/>
                        </a:rPr>
                        <a:t>RITS</a:t>
                      </a:r>
                      <a:endParaRPr lang="en-US" sz="1600" b="1">
                        <a:solidFill>
                          <a:srgbClr val="0070C0"/>
                        </a:solidFill>
                      </a:endParaRPr>
                    </a:p>
                  </a:txBody>
                  <a:tcPr/>
                </a:tc>
                <a:tc>
                  <a:txBody>
                    <a:bodyPr/>
                    <a:lstStyle/>
                    <a:p>
                      <a:r>
                        <a:rPr lang="en-US" sz="1600"/>
                        <a:t>Year Round</a:t>
                      </a:r>
                    </a:p>
                  </a:txBody>
                  <a:tcPr/>
                </a:tc>
                <a:tc>
                  <a:txBody>
                    <a:bodyPr/>
                    <a:lstStyle/>
                    <a:p>
                      <a:r>
                        <a:rPr lang="en-US" sz="1600"/>
                        <a:t>Open</a:t>
                      </a:r>
                    </a:p>
                  </a:txBody>
                  <a:tcPr>
                    <a:solidFill>
                      <a:schemeClr val="accent3">
                        <a:lumMod val="40000"/>
                        <a:lumOff val="60000"/>
                      </a:schemeClr>
                    </a:solidFill>
                  </a:tcPr>
                </a:tc>
                <a:tc>
                  <a:txBody>
                    <a:bodyPr/>
                    <a:lstStyle/>
                    <a:p>
                      <a:r>
                        <a:rPr lang="en-US" sz="1600"/>
                        <a:t>N/A</a:t>
                      </a:r>
                    </a:p>
                  </a:txBody>
                  <a:tcPr/>
                </a:tc>
                <a:extLst>
                  <a:ext uri="{0D108BD9-81ED-4DB2-BD59-A6C34878D82A}">
                    <a16:rowId xmlns:a16="http://schemas.microsoft.com/office/drawing/2014/main" val="1232523992"/>
                  </a:ext>
                </a:extLst>
              </a:tr>
              <a:tr h="0">
                <a:tc>
                  <a:txBody>
                    <a:bodyPr/>
                    <a:lstStyle/>
                    <a:p>
                      <a:r>
                        <a:rPr lang="en-US" sz="1600" b="1">
                          <a:solidFill>
                            <a:srgbClr val="0070C0"/>
                          </a:solidFill>
                          <a:hlinkClick r:id="rId3"/>
                        </a:rPr>
                        <a:t>EDIS</a:t>
                      </a:r>
                      <a:endParaRPr lang="en-US" sz="1600" b="1">
                        <a:solidFill>
                          <a:srgbClr val="0070C0"/>
                        </a:solidFill>
                      </a:endParaRPr>
                    </a:p>
                  </a:txBody>
                  <a:tcPr/>
                </a:tc>
                <a:tc>
                  <a:txBody>
                    <a:bodyPr/>
                    <a:lstStyle/>
                    <a:p>
                      <a:r>
                        <a:rPr lang="en-US" sz="1600"/>
                        <a:t>Year Round</a:t>
                      </a:r>
                    </a:p>
                  </a:txBody>
                  <a:tcPr/>
                </a:tc>
                <a:tc>
                  <a:txBody>
                    <a:bodyPr/>
                    <a:lstStyle/>
                    <a:p>
                      <a:r>
                        <a:rPr lang="en-US" sz="1600"/>
                        <a:t>Open</a:t>
                      </a:r>
                    </a:p>
                  </a:txBody>
                  <a:tcPr>
                    <a:solidFill>
                      <a:schemeClr val="accent3">
                        <a:lumMod val="40000"/>
                        <a:lumOff val="60000"/>
                      </a:schemeClr>
                    </a:solidFill>
                  </a:tcPr>
                </a:tc>
                <a:tc>
                  <a:txBody>
                    <a:bodyPr/>
                    <a:lstStyle/>
                    <a:p>
                      <a:r>
                        <a:rPr lang="en-US" sz="1600"/>
                        <a:t>N/A</a:t>
                      </a:r>
                    </a:p>
                  </a:txBody>
                  <a:tcPr/>
                </a:tc>
                <a:extLst>
                  <a:ext uri="{0D108BD9-81ED-4DB2-BD59-A6C34878D82A}">
                    <a16:rowId xmlns:a16="http://schemas.microsoft.com/office/drawing/2014/main" val="293840581"/>
                  </a:ext>
                </a:extLst>
              </a:tr>
              <a:tr h="316142">
                <a:tc>
                  <a:txBody>
                    <a:bodyPr/>
                    <a:lstStyle/>
                    <a:p>
                      <a:pPr marL="0" algn="l" defTabSz="914400" rtl="0" eaLnBrk="1" latinLnBrk="0" hangingPunct="1"/>
                      <a:r>
                        <a:rPr lang="en-US" sz="1600" b="1" kern="1200">
                          <a:solidFill>
                            <a:srgbClr val="0070C0"/>
                          </a:solidFill>
                          <a:latin typeface="+mn-lt"/>
                          <a:ea typeface="+mn-ea"/>
                          <a:cs typeface="+mn-cs"/>
                          <a:hlinkClick r:id="rId4"/>
                        </a:rPr>
                        <a:t>Directory</a:t>
                      </a:r>
                      <a:endParaRPr lang="en-US" sz="1600" b="1" kern="1200">
                        <a:solidFill>
                          <a:srgbClr val="0070C0"/>
                        </a:solidFill>
                        <a:latin typeface="+mn-lt"/>
                        <a:ea typeface="+mn-ea"/>
                        <a:cs typeface="+mn-cs"/>
                      </a:endParaRPr>
                    </a:p>
                  </a:txBody>
                  <a:tcPr/>
                </a:tc>
                <a:tc>
                  <a:txBody>
                    <a:bodyPr/>
                    <a:lstStyle/>
                    <a:p>
                      <a:r>
                        <a:rPr lang="en-US" sz="1600"/>
                        <a:t>Year Round</a:t>
                      </a:r>
                    </a:p>
                  </a:txBody>
                  <a:tcPr/>
                </a:tc>
                <a:tc>
                  <a:txBody>
                    <a:bodyPr/>
                    <a:lstStyle/>
                    <a:p>
                      <a:r>
                        <a:rPr lang="en-US" sz="1600"/>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a:t>N/A</a:t>
                      </a:r>
                    </a:p>
                  </a:txBody>
                  <a:tcPr/>
                </a:tc>
                <a:extLst>
                  <a:ext uri="{0D108BD9-81ED-4DB2-BD59-A6C34878D82A}">
                    <a16:rowId xmlns:a16="http://schemas.microsoft.com/office/drawing/2014/main" val="3547505821"/>
                  </a:ext>
                </a:extLst>
              </a:tr>
              <a:tr h="171620">
                <a:tc>
                  <a:txBody>
                    <a:bodyPr/>
                    <a:lstStyle/>
                    <a:p>
                      <a:r>
                        <a:rPr lang="en-US" sz="1600" b="1">
                          <a:solidFill>
                            <a:srgbClr val="0070C0"/>
                          </a:solidFill>
                          <a:hlinkClick r:id="rId5"/>
                        </a:rPr>
                        <a:t>Student</a:t>
                      </a:r>
                      <a:endParaRPr lang="en-US" sz="1600" b="1">
                        <a:solidFill>
                          <a:srgbClr val="0070C0"/>
                        </a:solidFill>
                      </a:endParaRPr>
                    </a:p>
                  </a:txBody>
                  <a:tcPr/>
                </a:tc>
                <a:tc>
                  <a:txBody>
                    <a:bodyPr/>
                    <a:lstStyle/>
                    <a:p>
                      <a:r>
                        <a:rPr lang="en-US" sz="1600"/>
                        <a:t>Interchange</a:t>
                      </a:r>
                    </a:p>
                  </a:txBody>
                  <a:tcPr/>
                </a:tc>
                <a:tc>
                  <a:txBody>
                    <a:bodyPr/>
                    <a:lstStyle/>
                    <a:p>
                      <a:r>
                        <a:rPr lang="en-US" sz="1600"/>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December Recommendation: Update DEM &amp; SSA files to support SPED DEC reporting</a:t>
                      </a:r>
                    </a:p>
                  </a:txBody>
                  <a:tcPr/>
                </a:tc>
                <a:extLst>
                  <a:ext uri="{0D108BD9-81ED-4DB2-BD59-A6C34878D82A}">
                    <a16:rowId xmlns:a16="http://schemas.microsoft.com/office/drawing/2014/main" val="3826964883"/>
                  </a:ext>
                </a:extLst>
              </a:tr>
              <a:tr h="0">
                <a:tc>
                  <a:txBody>
                    <a:bodyPr/>
                    <a:lstStyle/>
                    <a:p>
                      <a:pPr lvl="0">
                        <a:buNone/>
                      </a:pPr>
                      <a:r>
                        <a:rPr lang="en-US" sz="1600" b="1">
                          <a:solidFill>
                            <a:srgbClr val="0070C0"/>
                          </a:solidFill>
                          <a:hlinkClick r:id="rId6"/>
                        </a:rPr>
                        <a:t>At-Risk</a:t>
                      </a:r>
                      <a:endParaRPr lang="en-US" sz="1600" b="1">
                        <a:solidFill>
                          <a:srgbClr val="0070C0"/>
                        </a:solidFill>
                      </a:endParaRPr>
                    </a:p>
                  </a:txBody>
                  <a:tcPr/>
                </a:tc>
                <a:tc>
                  <a:txBody>
                    <a:bodyPr/>
                    <a:lstStyle/>
                    <a:p>
                      <a:pPr lvl="0">
                        <a:buNone/>
                      </a:pPr>
                      <a:r>
                        <a:rPr lang="en-US" sz="1600"/>
                        <a:t>Interchange</a:t>
                      </a:r>
                    </a:p>
                  </a:txBody>
                  <a:tcPr/>
                </a:tc>
                <a:tc>
                  <a:txBody>
                    <a:bodyPr/>
                    <a:lstStyle/>
                    <a:p>
                      <a:pPr lvl="0">
                        <a:buNone/>
                      </a:pPr>
                      <a:r>
                        <a:rPr lang="en-US" sz="1600"/>
                        <a:t>Open</a:t>
                      </a:r>
                    </a:p>
                  </a:txBody>
                  <a:tcPr>
                    <a:solidFill>
                      <a:schemeClr val="accent3">
                        <a:lumMod val="40000"/>
                        <a:lumOff val="60000"/>
                      </a:schemeClr>
                    </a:solidFill>
                  </a:tcPr>
                </a:tc>
                <a:tc>
                  <a:txBody>
                    <a:bodyPr/>
                    <a:lstStyle/>
                    <a:p>
                      <a:pPr marL="0" lvl="0" indent="0" algn="l" defTabSz="914400">
                        <a:lnSpc>
                          <a:spcPct val="100000"/>
                        </a:lnSpc>
                        <a:spcBef>
                          <a:spcPts val="0"/>
                        </a:spcBef>
                        <a:spcAft>
                          <a:spcPts val="0"/>
                        </a:spcAft>
                        <a:buNone/>
                        <a:tabLst/>
                        <a:defRPr/>
                      </a:pPr>
                      <a:r>
                        <a:rPr lang="en-US" sz="1600"/>
                        <a:t>N/A</a:t>
                      </a:r>
                    </a:p>
                  </a:txBody>
                  <a:tcPr/>
                </a:tc>
                <a:extLst>
                  <a:ext uri="{0D108BD9-81ED-4DB2-BD59-A6C34878D82A}">
                    <a16:rowId xmlns:a16="http://schemas.microsoft.com/office/drawing/2014/main" val="2815178381"/>
                  </a:ext>
                </a:extLst>
              </a:tr>
              <a:tr h="215582">
                <a:tc>
                  <a:txBody>
                    <a:bodyPr/>
                    <a:lstStyle/>
                    <a:p>
                      <a:r>
                        <a:rPr lang="en-US" sz="1600" b="1">
                          <a:solidFill>
                            <a:srgbClr val="0070C0"/>
                          </a:solidFill>
                          <a:hlinkClick r:id="rId7"/>
                        </a:rPr>
                        <a:t>Title I</a:t>
                      </a:r>
                      <a:endParaRPr lang="en-US" sz="1600" b="1">
                        <a:solidFill>
                          <a:srgbClr val="0070C0"/>
                        </a:solidFill>
                      </a:endParaRPr>
                    </a:p>
                  </a:txBody>
                  <a:tcPr/>
                </a:tc>
                <a:tc>
                  <a:txBody>
                    <a:bodyPr/>
                    <a:lstStyle/>
                    <a:p>
                      <a:r>
                        <a:rPr lang="en-US" sz="1600"/>
                        <a:t>Interchange</a:t>
                      </a:r>
                    </a:p>
                  </a:txBody>
                  <a:tcPr/>
                </a:tc>
                <a:tc>
                  <a:txBody>
                    <a:bodyPr/>
                    <a:lstStyle/>
                    <a:p>
                      <a:r>
                        <a:rPr lang="en-US" sz="1600"/>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May 2025: Update file in preparation </a:t>
                      </a:r>
                      <a:r>
                        <a:rPr lang="en-US" sz="1600"/>
                        <a:t>for SEY reporting</a:t>
                      </a:r>
                      <a:endParaRPr lang="en-US" sz="1600" dirty="0"/>
                    </a:p>
                  </a:txBody>
                  <a:tcPr/>
                </a:tc>
                <a:extLst>
                  <a:ext uri="{0D108BD9-81ED-4DB2-BD59-A6C34878D82A}">
                    <a16:rowId xmlns:a16="http://schemas.microsoft.com/office/drawing/2014/main" val="2462829127"/>
                  </a:ext>
                </a:extLst>
              </a:tr>
              <a:tr h="0">
                <a:tc>
                  <a:txBody>
                    <a:bodyPr/>
                    <a:lstStyle/>
                    <a:p>
                      <a:r>
                        <a:rPr lang="en-US" sz="1600" b="1">
                          <a:solidFill>
                            <a:srgbClr val="0070C0"/>
                          </a:solidFill>
                          <a:hlinkClick r:id="rId8"/>
                        </a:rPr>
                        <a:t>Special Education IEP</a:t>
                      </a:r>
                      <a:endParaRPr lang="en-US" sz="1600" b="1">
                        <a:solidFill>
                          <a:srgbClr val="0070C0"/>
                        </a:solidFill>
                      </a:endParaRPr>
                    </a:p>
                  </a:txBody>
                  <a:tcPr/>
                </a:tc>
                <a:tc>
                  <a:txBody>
                    <a:bodyPr/>
                    <a:lstStyle/>
                    <a:p>
                      <a:r>
                        <a:rPr lang="en-US" sz="1600"/>
                        <a:t>Interchange</a:t>
                      </a:r>
                    </a:p>
                  </a:txBody>
                  <a:tcPr/>
                </a:tc>
                <a:tc>
                  <a:txBody>
                    <a:bodyPr/>
                    <a:lstStyle/>
                    <a:p>
                      <a:r>
                        <a:rPr lang="en-US" sz="1600"/>
                        <a:t>Open</a:t>
                      </a:r>
                    </a:p>
                  </a:txBody>
                  <a:tcPr>
                    <a:solidFill>
                      <a:schemeClr val="accent3">
                        <a:lumMod val="40000"/>
                        <a:lumOff val="60000"/>
                      </a:schemeClr>
                    </a:solidFill>
                  </a:tcPr>
                </a:tc>
                <a:tc>
                  <a:txBody>
                    <a:bodyPr/>
                    <a:lstStyle/>
                    <a:p>
                      <a:r>
                        <a:rPr lang="en-US" sz="1600" b="1"/>
                        <a:t>Interim Deadline: </a:t>
                      </a:r>
                      <a:r>
                        <a:rPr lang="en-US" sz="1600"/>
                        <a:t>12/18/2025 Error free files</a:t>
                      </a:r>
                    </a:p>
                  </a:txBody>
                  <a:tcPr/>
                </a:tc>
                <a:extLst>
                  <a:ext uri="{0D108BD9-81ED-4DB2-BD59-A6C34878D82A}">
                    <a16:rowId xmlns:a16="http://schemas.microsoft.com/office/drawing/2014/main" val="1088562171"/>
                  </a:ext>
                </a:extLst>
              </a:tr>
              <a:tr h="0">
                <a:tc>
                  <a:txBody>
                    <a:bodyPr/>
                    <a:lstStyle/>
                    <a:p>
                      <a:pPr marL="0" algn="l" defTabSz="914400" rtl="0" eaLnBrk="1" latinLnBrk="0" hangingPunct="1"/>
                      <a:r>
                        <a:rPr lang="en-US" sz="1600" b="1" kern="1200">
                          <a:solidFill>
                            <a:schemeClr val="tx1"/>
                          </a:solidFill>
                          <a:latin typeface="+mn-lt"/>
                          <a:ea typeface="+mn-ea"/>
                          <a:cs typeface="+mn-cs"/>
                          <a:hlinkClick r:id="rId9"/>
                        </a:rPr>
                        <a:t>Staff</a:t>
                      </a:r>
                      <a:endParaRPr lang="en-US" sz="1600" b="1" kern="1200">
                        <a:solidFill>
                          <a:schemeClr val="tx1"/>
                        </a:solidFill>
                        <a:latin typeface="+mn-lt"/>
                        <a:ea typeface="+mn-ea"/>
                        <a:cs typeface="+mn-cs"/>
                      </a:endParaRPr>
                    </a:p>
                  </a:txBody>
                  <a:tcPr/>
                </a:tc>
                <a:tc>
                  <a:txBody>
                    <a:bodyPr/>
                    <a:lstStyle/>
                    <a:p>
                      <a:r>
                        <a:rPr lang="en-US" sz="1600"/>
                        <a:t>Interchange</a:t>
                      </a:r>
                    </a:p>
                  </a:txBody>
                  <a:tcPr/>
                </a:tc>
                <a:tc>
                  <a:txBody>
                    <a:bodyPr/>
                    <a:lstStyle/>
                    <a:p>
                      <a:r>
                        <a:rPr lang="en-US" sz="1600"/>
                        <a:t>Open </a:t>
                      </a:r>
                    </a:p>
                  </a:txBody>
                  <a:tcPr>
                    <a:solidFill>
                      <a:schemeClr val="accent3">
                        <a:lumMod val="40000"/>
                        <a:lumOff val="60000"/>
                      </a:schemeClr>
                    </a:solidFill>
                  </a:tcPr>
                </a:tc>
                <a:tc>
                  <a:txBody>
                    <a:bodyPr/>
                    <a:lstStyle/>
                    <a:p>
                      <a:r>
                        <a:rPr lang="en-US" sz="1600" b="1"/>
                        <a:t>Interim Deadline: </a:t>
                      </a:r>
                      <a:r>
                        <a:rPr lang="en-US" sz="1600"/>
                        <a:t>12/18/2025 Error free files</a:t>
                      </a:r>
                    </a:p>
                  </a:txBody>
                  <a:tcPr/>
                </a:tc>
                <a:extLst>
                  <a:ext uri="{0D108BD9-81ED-4DB2-BD59-A6C34878D82A}">
                    <a16:rowId xmlns:a16="http://schemas.microsoft.com/office/drawing/2014/main" val="417551475"/>
                  </a:ext>
                </a:extLst>
              </a:tr>
              <a:tr h="0">
                <a:tc>
                  <a:txBody>
                    <a:bodyPr/>
                    <a:lstStyle/>
                    <a:p>
                      <a:r>
                        <a:rPr lang="en-US" sz="1600" b="1">
                          <a:solidFill>
                            <a:srgbClr val="0070C0"/>
                          </a:solidFill>
                          <a:hlinkClick r:id="rId10"/>
                        </a:rPr>
                        <a:t>Teacher Student Data Link</a:t>
                      </a:r>
                      <a:endParaRPr lang="en-US" sz="1600" b="1">
                        <a:solidFill>
                          <a:srgbClr val="0070C0"/>
                        </a:solidFill>
                      </a:endParaRPr>
                    </a:p>
                  </a:txBody>
                  <a:tcPr/>
                </a:tc>
                <a:tc>
                  <a:txBody>
                    <a:bodyPr/>
                    <a:lstStyle/>
                    <a:p>
                      <a:r>
                        <a:rPr lang="en-US" sz="1600"/>
                        <a:t>Interchange</a:t>
                      </a:r>
                    </a:p>
                  </a:txBody>
                  <a:tcPr/>
                </a:tc>
                <a:tc>
                  <a:txBody>
                    <a:bodyPr/>
                    <a:lstStyle/>
                    <a:p>
                      <a:r>
                        <a:rPr lang="en-US" sz="1600" dirty="0"/>
                        <a:t>Open</a:t>
                      </a:r>
                    </a:p>
                  </a:txBody>
                  <a:tcPr>
                    <a:solidFill>
                      <a:schemeClr val="accent3">
                        <a:lumMod val="40000"/>
                        <a:lumOff val="60000"/>
                      </a:schemeClr>
                    </a:solidFill>
                  </a:tcPr>
                </a:tc>
                <a:tc>
                  <a:txBody>
                    <a:bodyPr/>
                    <a:lstStyle/>
                    <a:p>
                      <a:r>
                        <a:rPr lang="en-US" sz="1600" dirty="0"/>
                        <a:t>N/A</a:t>
                      </a:r>
                    </a:p>
                  </a:txBody>
                  <a:tcPr/>
                </a:tc>
                <a:extLst>
                  <a:ext uri="{0D108BD9-81ED-4DB2-BD59-A6C34878D82A}">
                    <a16:rowId xmlns:a16="http://schemas.microsoft.com/office/drawing/2014/main" val="1269388217"/>
                  </a:ext>
                </a:extLst>
              </a:tr>
            </a:tbl>
          </a:graphicData>
        </a:graphic>
      </p:graphicFrame>
      <p:sp>
        <p:nvSpPr>
          <p:cNvPr id="8" name="Rectangle: Rounded Corners 7">
            <a:extLst>
              <a:ext uri="{FF2B5EF4-FFF2-40B4-BE49-F238E27FC236}">
                <a16:creationId xmlns:a16="http://schemas.microsoft.com/office/drawing/2014/main" id="{615A4E22-3BFB-B4B8-B3DD-2E0607D5D581}"/>
              </a:ext>
            </a:extLst>
          </p:cNvPr>
          <p:cNvSpPr/>
          <p:nvPr/>
        </p:nvSpPr>
        <p:spPr>
          <a:xfrm>
            <a:off x="2066260" y="5401044"/>
            <a:ext cx="8059479" cy="490047"/>
          </a:xfrm>
          <a:prstGeom prst="roundRect">
            <a:avLst>
              <a:gd name="adj" fmla="val 21312"/>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a:hlinkClick r:id="rId11"/>
              </a:rPr>
              <a:t>Data Pipeline Resources: Data Pipeline Collection Dates (XLS)</a:t>
            </a:r>
            <a:endParaRPr lang="en-US" sz="2000"/>
          </a:p>
        </p:txBody>
      </p:sp>
      <p:sp>
        <p:nvSpPr>
          <p:cNvPr id="2" name="Slide Number Placeholder 1">
            <a:extLst>
              <a:ext uri="{FF2B5EF4-FFF2-40B4-BE49-F238E27FC236}">
                <a16:creationId xmlns:a16="http://schemas.microsoft.com/office/drawing/2014/main" id="{EB0DBDE0-E724-7908-9FEB-173CF8226676}"/>
              </a:ext>
            </a:extLst>
          </p:cNvPr>
          <p:cNvSpPr>
            <a:spLocks noGrp="1"/>
          </p:cNvSpPr>
          <p:nvPr>
            <p:ph type="sldNum" sz="quarter" idx="12"/>
          </p:nvPr>
        </p:nvSpPr>
        <p:spPr/>
        <p:txBody>
          <a:bodyPr/>
          <a:lstStyle/>
          <a:p>
            <a:fld id="{C479D5F6-EDCB-402A-AC08-4943A1820E8F}" type="slidenum">
              <a:rPr lang="en-US" smtClean="0"/>
              <a:pPr/>
              <a:t>7</a:t>
            </a:fld>
            <a:endParaRPr lang="en-US"/>
          </a:p>
        </p:txBody>
      </p:sp>
    </p:spTree>
    <p:extLst>
      <p:ext uri="{BB962C8B-B14F-4D97-AF65-F5344CB8AC3E}">
        <p14:creationId xmlns:p14="http://schemas.microsoft.com/office/powerpoint/2010/main" val="3227145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a:xfrm>
            <a:off x="443565" y="205176"/>
            <a:ext cx="8065168" cy="898524"/>
          </a:xfrm>
        </p:spPr>
        <p:txBody>
          <a:bodyPr/>
          <a:lstStyle/>
          <a:p>
            <a:r>
              <a:rPr lang="en-US"/>
              <a:t>Open Collections and Upcoming Dates:</a:t>
            </a:r>
            <a:br>
              <a:rPr lang="en-US"/>
            </a:br>
            <a:r>
              <a:rPr lang="en-US"/>
              <a:t>Snapshots</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3819862843"/>
              </p:ext>
            </p:extLst>
          </p:nvPr>
        </p:nvGraphicFramePr>
        <p:xfrm>
          <a:off x="443565" y="1559334"/>
          <a:ext cx="11516786" cy="3657600"/>
        </p:xfrm>
        <a:graphic>
          <a:graphicData uri="http://schemas.openxmlformats.org/drawingml/2006/table">
            <a:tbl>
              <a:tblPr firstRow="1" bandRow="1">
                <a:tableStyleId>{B301B821-A1FF-4177-AEE7-76D212191A09}</a:tableStyleId>
              </a:tblPr>
              <a:tblGrid>
                <a:gridCol w="1747184">
                  <a:extLst>
                    <a:ext uri="{9D8B030D-6E8A-4147-A177-3AD203B41FA5}">
                      <a16:colId xmlns:a16="http://schemas.microsoft.com/office/drawing/2014/main" val="972675767"/>
                    </a:ext>
                  </a:extLst>
                </a:gridCol>
                <a:gridCol w="904875">
                  <a:extLst>
                    <a:ext uri="{9D8B030D-6E8A-4147-A177-3AD203B41FA5}">
                      <a16:colId xmlns:a16="http://schemas.microsoft.com/office/drawing/2014/main" val="1355897659"/>
                    </a:ext>
                  </a:extLst>
                </a:gridCol>
                <a:gridCol w="1046608">
                  <a:extLst>
                    <a:ext uri="{9D8B030D-6E8A-4147-A177-3AD203B41FA5}">
                      <a16:colId xmlns:a16="http://schemas.microsoft.com/office/drawing/2014/main" val="554794496"/>
                    </a:ext>
                  </a:extLst>
                </a:gridCol>
                <a:gridCol w="1380743">
                  <a:extLst>
                    <a:ext uri="{9D8B030D-6E8A-4147-A177-3AD203B41FA5}">
                      <a16:colId xmlns:a16="http://schemas.microsoft.com/office/drawing/2014/main" val="2208239753"/>
                    </a:ext>
                  </a:extLst>
                </a:gridCol>
                <a:gridCol w="3218688">
                  <a:extLst>
                    <a:ext uri="{9D8B030D-6E8A-4147-A177-3AD203B41FA5}">
                      <a16:colId xmlns:a16="http://schemas.microsoft.com/office/drawing/2014/main" val="1970621890"/>
                    </a:ext>
                  </a:extLst>
                </a:gridCol>
                <a:gridCol w="3218688">
                  <a:extLst>
                    <a:ext uri="{9D8B030D-6E8A-4147-A177-3AD203B41FA5}">
                      <a16:colId xmlns:a16="http://schemas.microsoft.com/office/drawing/2014/main" val="1932458984"/>
                    </a:ext>
                  </a:extLst>
                </a:gridCol>
              </a:tblGrid>
              <a:tr h="447724">
                <a:tc>
                  <a:txBody>
                    <a:bodyPr/>
                    <a:lstStyle/>
                    <a:p>
                      <a:r>
                        <a:rPr lang="en-US" sz="1500"/>
                        <a:t>Name</a:t>
                      </a:r>
                    </a:p>
                  </a:txBody>
                  <a:tcPr anchor="ctr"/>
                </a:tc>
                <a:tc>
                  <a:txBody>
                    <a:bodyPr/>
                    <a:lstStyle/>
                    <a:p>
                      <a:r>
                        <a:rPr lang="en-US" sz="1500"/>
                        <a:t>Category</a:t>
                      </a:r>
                    </a:p>
                  </a:txBody>
                  <a:tcPr anchor="ctr"/>
                </a:tc>
                <a:tc>
                  <a:txBody>
                    <a:bodyPr/>
                    <a:lstStyle/>
                    <a:p>
                      <a:r>
                        <a:rPr lang="en-US" sz="1500"/>
                        <a:t>Status</a:t>
                      </a:r>
                    </a:p>
                  </a:txBody>
                  <a:tcPr anchor="ctr"/>
                </a:tc>
                <a:tc>
                  <a:txBody>
                    <a:bodyPr/>
                    <a:lstStyle/>
                    <a:p>
                      <a:r>
                        <a:rPr lang="en-US" sz="1500"/>
                        <a:t>Final Deadline Date</a:t>
                      </a:r>
                    </a:p>
                  </a:txBody>
                  <a:tcPr anchor="ctr"/>
                </a:tc>
                <a:tc>
                  <a:txBody>
                    <a:bodyPr/>
                    <a:lstStyle/>
                    <a:p>
                      <a:r>
                        <a:rPr lang="en-US" sz="1500"/>
                        <a:t>Next Milestone</a:t>
                      </a:r>
                    </a:p>
                  </a:txBody>
                  <a:tcPr anchor="ctr"/>
                </a:tc>
                <a:tc>
                  <a:txBody>
                    <a:bodyPr/>
                    <a:lstStyle/>
                    <a:p>
                      <a:r>
                        <a:rPr lang="en-US" sz="1500"/>
                        <a:t>Looking Ahead</a:t>
                      </a:r>
                    </a:p>
                  </a:txBody>
                  <a:tcPr anchor="ctr"/>
                </a:tc>
                <a:extLst>
                  <a:ext uri="{0D108BD9-81ED-4DB2-BD59-A6C34878D82A}">
                    <a16:rowId xmlns:a16="http://schemas.microsoft.com/office/drawing/2014/main" val="1733493831"/>
                  </a:ext>
                </a:extLst>
              </a:tr>
              <a:tr h="820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kern="1200">
                          <a:solidFill>
                            <a:srgbClr val="0070C0"/>
                          </a:solidFill>
                          <a:hlinkClick r:id="rId2"/>
                        </a:rPr>
                        <a:t>Student October</a:t>
                      </a:r>
                      <a:endParaRPr lang="en-US" sz="1500" b="1" kern="1200">
                        <a:solidFill>
                          <a:srgbClr val="0070C0"/>
                        </a:solidFill>
                        <a:latin typeface="+mn-lt"/>
                        <a:ea typeface="+mn-ea"/>
                        <a:cs typeface="+mn-cs"/>
                      </a:endParaRPr>
                    </a:p>
                  </a:txBody>
                  <a:tcPr/>
                </a:tc>
                <a:tc>
                  <a:txBody>
                    <a:bodyPr/>
                    <a:lstStyle/>
                    <a:p>
                      <a:r>
                        <a:rPr lang="en-US" sz="1500"/>
                        <a:t>Snapshot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a:t>Closed</a:t>
                      </a:r>
                    </a:p>
                  </a:txBody>
                  <a:tcPr>
                    <a:solidFill>
                      <a:srgbClr val="FFC6C6"/>
                    </a:solidFill>
                  </a:tcPr>
                </a:tc>
                <a:tc>
                  <a:txBody>
                    <a:bodyPr/>
                    <a:lstStyle/>
                    <a:p>
                      <a:pPr lvl="0" algn="l">
                        <a:lnSpc>
                          <a:spcPct val="100000"/>
                        </a:lnSpc>
                        <a:spcBef>
                          <a:spcPts val="0"/>
                        </a:spcBef>
                        <a:spcAft>
                          <a:spcPts val="0"/>
                        </a:spcAft>
                        <a:buNone/>
                      </a:pPr>
                      <a:r>
                        <a:rPr lang="en-US" sz="1500" b="1" u="none" strike="noStrike" noProof="0">
                          <a:solidFill>
                            <a:srgbClr val="000000"/>
                          </a:solidFill>
                        </a:rPr>
                        <a:t>Nov. 27, 2024</a:t>
                      </a:r>
                      <a:endParaRPr lang="en-US" sz="1500" b="1" i="0" u="none" strike="noStrike" noProof="0">
                        <a:solidFill>
                          <a:srgbClr val="000000"/>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dirty="0">
                          <a:latin typeface="+mn-lt"/>
                        </a:rPr>
                        <a:t>Data Release: </a:t>
                      </a:r>
                      <a:r>
                        <a:rPr lang="en-US" sz="1500" b="0" dirty="0">
                          <a:latin typeface="+mn-lt"/>
                        </a:rPr>
                        <a:t>1/15/2025 Data is embargoed until the release. Data will be posted on the </a:t>
                      </a:r>
                      <a:r>
                        <a:rPr lang="en-US" sz="1500" b="0" dirty="0">
                          <a:latin typeface="+mn-lt"/>
                          <a:hlinkClick r:id="rId3"/>
                        </a:rPr>
                        <a:t>Pupil Membership Ed Stats Website</a:t>
                      </a:r>
                      <a:r>
                        <a:rPr lang="en-US" sz="1500" b="0" dirty="0">
                          <a:latin typeface="+mn-lt"/>
                        </a:rPr>
                        <a:t>. </a:t>
                      </a:r>
                      <a:endParaRPr lang="en-US" sz="1500" b="1"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dirty="0">
                          <a:latin typeface="+mn-lt"/>
                        </a:rPr>
                        <a:t>n/a</a:t>
                      </a:r>
                    </a:p>
                  </a:txBody>
                  <a:tcPr/>
                </a:tc>
                <a:extLst>
                  <a:ext uri="{0D108BD9-81ED-4DB2-BD59-A6C34878D82A}">
                    <a16:rowId xmlns:a16="http://schemas.microsoft.com/office/drawing/2014/main" val="3134671845"/>
                  </a:ext>
                </a:extLst>
              </a:tr>
              <a:tr h="4477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kern="1200">
                          <a:solidFill>
                            <a:srgbClr val="0070C0"/>
                          </a:solidFill>
                          <a:hlinkClick r:id="rId4"/>
                        </a:rPr>
                        <a:t>Student End of Year</a:t>
                      </a:r>
                      <a:endParaRPr lang="en-US" sz="1500" b="1" kern="1200">
                        <a:solidFill>
                          <a:srgbClr val="0070C0"/>
                        </a:solidFill>
                        <a:latin typeface="+mn-lt"/>
                        <a:ea typeface="+mn-ea"/>
                        <a:cs typeface="+mn-cs"/>
                      </a:endParaRPr>
                    </a:p>
                  </a:txBody>
                  <a:tcPr/>
                </a:tc>
                <a:tc>
                  <a:txBody>
                    <a:bodyPr/>
                    <a:lstStyle/>
                    <a:p>
                      <a:r>
                        <a:rPr lang="en-US" sz="1500"/>
                        <a:t>Snapshot</a:t>
                      </a:r>
                    </a:p>
                  </a:txBody>
                  <a:tcPr/>
                </a:tc>
                <a:tc>
                  <a:txBody>
                    <a:bodyPr/>
                    <a:lstStyle/>
                    <a:p>
                      <a:r>
                        <a:rPr lang="en-US" sz="1500"/>
                        <a:t>Closed</a:t>
                      </a:r>
                    </a:p>
                  </a:txBody>
                  <a:tcPr>
                    <a:solidFill>
                      <a:srgbClr val="FFC6C6"/>
                    </a:solidFill>
                  </a:tcPr>
                </a:tc>
                <a:tc>
                  <a:txBody>
                    <a:bodyPr/>
                    <a:lstStyle/>
                    <a:p>
                      <a:pPr lvl="0" algn="l">
                        <a:lnSpc>
                          <a:spcPct val="100000"/>
                        </a:lnSpc>
                        <a:spcBef>
                          <a:spcPts val="0"/>
                        </a:spcBef>
                        <a:spcAft>
                          <a:spcPts val="0"/>
                        </a:spcAft>
                        <a:buNone/>
                      </a:pPr>
                      <a:r>
                        <a:rPr lang="en-US" sz="1500" b="1" u="none" strike="noStrike" noProof="0">
                          <a:solidFill>
                            <a:srgbClr val="000000"/>
                          </a:solidFill>
                        </a:rPr>
                        <a:t>Nov. 19, 2024</a:t>
                      </a:r>
                      <a:endParaRPr lang="en-US" sz="1500" b="1" i="0" u="none" strike="noStrike" noProof="0">
                        <a:solidFill>
                          <a:srgbClr val="000000"/>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a:latin typeface="+mn-lt"/>
                        </a:rPr>
                        <a:t>Data Release: </a:t>
                      </a:r>
                      <a:r>
                        <a:rPr lang="en-US" sz="1500" b="0" strike="sngStrike">
                          <a:solidFill>
                            <a:srgbClr val="C00000"/>
                          </a:solidFill>
                          <a:latin typeface="+mn-lt"/>
                        </a:rPr>
                        <a:t>1/14/2025</a:t>
                      </a:r>
                      <a:r>
                        <a:rPr lang="en-US" sz="1500" b="0">
                          <a:latin typeface="+mn-lt"/>
                        </a:rPr>
                        <a:t> </a:t>
                      </a:r>
                      <a:r>
                        <a:rPr lang="en-US" sz="1500" b="0">
                          <a:highlight>
                            <a:srgbClr val="FFFF99"/>
                          </a:highlight>
                          <a:latin typeface="+mn-lt"/>
                        </a:rPr>
                        <a:t>1/22/2025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a:latin typeface="+mn-lt"/>
                        </a:rPr>
                        <a:t>Data is embargoed until the release.</a:t>
                      </a:r>
                      <a:endParaRPr lang="en-US" sz="1500" b="1">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a:latin typeface="+mn-lt"/>
                        </a:rPr>
                        <a:t>n/a</a:t>
                      </a:r>
                    </a:p>
                  </a:txBody>
                  <a:tcPr/>
                </a:tc>
                <a:extLst>
                  <a:ext uri="{0D108BD9-81ED-4DB2-BD59-A6C34878D82A}">
                    <a16:rowId xmlns:a16="http://schemas.microsoft.com/office/drawing/2014/main" val="473525023"/>
                  </a:ext>
                </a:extLst>
              </a:tr>
              <a:tr h="4722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kern="1200">
                          <a:solidFill>
                            <a:srgbClr val="0070C0"/>
                          </a:solidFill>
                          <a:latin typeface="+mn-lt"/>
                          <a:ea typeface="+mn-ea"/>
                          <a:cs typeface="+mn-cs"/>
                          <a:hlinkClick r:id="rId5"/>
                        </a:rPr>
                        <a:t>Special Education December Count</a:t>
                      </a:r>
                      <a:endParaRPr lang="en-US" sz="1500" b="1" kern="1200">
                        <a:solidFill>
                          <a:srgbClr val="0070C0"/>
                        </a:solidFill>
                        <a:latin typeface="+mn-lt"/>
                        <a:ea typeface="+mn-ea"/>
                        <a:cs typeface="+mn-cs"/>
                      </a:endParaRPr>
                    </a:p>
                  </a:txBody>
                  <a:tcPr/>
                </a:tc>
                <a:tc>
                  <a:txBody>
                    <a:bodyPr/>
                    <a:lstStyle/>
                    <a:p>
                      <a:r>
                        <a:rPr lang="en-US" sz="1500"/>
                        <a:t>Snapshot</a:t>
                      </a:r>
                    </a:p>
                  </a:txBody>
                  <a:tcPr/>
                </a:tc>
                <a:tc>
                  <a:txBody>
                    <a:bodyPr/>
                    <a:lstStyle/>
                    <a:p>
                      <a:r>
                        <a:rPr lang="en-US" sz="1500"/>
                        <a:t>Soft 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500" b="1" i="0" u="none" strike="noStrike" noProof="0">
                          <a:solidFill>
                            <a:srgbClr val="000000"/>
                          </a:solidFill>
                          <a:latin typeface="+mn-lt"/>
                        </a:rPr>
                        <a:t>Feb. 21,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a:latin typeface="+mn-lt"/>
                        </a:rPr>
                        <a:t>Interim Deadline: </a:t>
                      </a:r>
                      <a:r>
                        <a:rPr lang="en-US" sz="1500" b="0">
                          <a:latin typeface="+mn-lt"/>
                        </a:rPr>
                        <a:t>12/18/2024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a:latin typeface="+mn-lt"/>
                        </a:rPr>
                        <a:t>Interchange Files error-free and at least one snapshot created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a:latin typeface="+mn-lt"/>
                        </a:rPr>
                        <a:t>Interim Deadline: </a:t>
                      </a:r>
                      <a:r>
                        <a:rPr lang="en-US" sz="1500" b="0">
                          <a:latin typeface="+mn-lt"/>
                        </a:rPr>
                        <a:t>01/30/2025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a:latin typeface="+mn-lt"/>
                        </a:rPr>
                        <a:t>Snapshot error-free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b="0">
                        <a:latin typeface="+mn-lt"/>
                      </a:endParaRPr>
                    </a:p>
                  </a:txBody>
                  <a:tcPr/>
                </a:tc>
                <a:extLst>
                  <a:ext uri="{0D108BD9-81ED-4DB2-BD59-A6C34878D82A}">
                    <a16:rowId xmlns:a16="http://schemas.microsoft.com/office/drawing/2014/main" val="323498989"/>
                  </a:ext>
                </a:extLst>
              </a:tr>
              <a:tr h="4722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kern="1200">
                          <a:solidFill>
                            <a:srgbClr val="0070C0"/>
                          </a:solidFill>
                          <a:latin typeface="+mn-lt"/>
                          <a:ea typeface="+mn-ea"/>
                          <a:cs typeface="+mn-cs"/>
                          <a:hlinkClick r:id="rId6"/>
                        </a:rPr>
                        <a:t>Human Resources</a:t>
                      </a:r>
                      <a:endParaRPr lang="en-US" sz="1500" b="1" kern="1200">
                        <a:solidFill>
                          <a:srgbClr val="0070C0"/>
                        </a:solidFill>
                        <a:latin typeface="+mn-lt"/>
                        <a:ea typeface="+mn-ea"/>
                        <a:cs typeface="+mn-cs"/>
                      </a:endParaRPr>
                    </a:p>
                  </a:txBody>
                  <a:tcPr/>
                </a:tc>
                <a:tc>
                  <a:txBody>
                    <a:bodyPr/>
                    <a:lstStyle/>
                    <a:p>
                      <a:r>
                        <a:rPr lang="en-US" sz="1500"/>
                        <a:t>Snapshot</a:t>
                      </a:r>
                    </a:p>
                  </a:txBody>
                  <a:tcPr/>
                </a:tc>
                <a:tc>
                  <a:txBody>
                    <a:bodyPr/>
                    <a:lstStyle/>
                    <a:p>
                      <a:r>
                        <a:rPr lang="en-US" sz="1500"/>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500" b="1" i="0" u="none" strike="noStrike" noProof="0">
                          <a:solidFill>
                            <a:srgbClr val="000000"/>
                          </a:solidFill>
                          <a:latin typeface="+mn-lt"/>
                        </a:rPr>
                        <a:t>Feb. 21,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a:latin typeface="+mn-lt"/>
                        </a:rPr>
                        <a:t>Interim Deadline: </a:t>
                      </a:r>
                      <a:r>
                        <a:rPr lang="en-US" sz="1500" b="0">
                          <a:latin typeface="+mn-lt"/>
                        </a:rPr>
                        <a:t>12/18/24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a:latin typeface="+mn-lt"/>
                        </a:rPr>
                        <a:t>Interchange Files error-free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b="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dirty="0">
                          <a:latin typeface="+mn-lt"/>
                        </a:rPr>
                        <a:t>Interim Deadline: </a:t>
                      </a:r>
                      <a:r>
                        <a:rPr lang="en-US" sz="1500" b="0" dirty="0">
                          <a:latin typeface="+mn-lt"/>
                        </a:rPr>
                        <a:t>1/10/25 Create a Human Resource Snapshot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b="0" dirty="0">
                        <a:latin typeface="+mn-lt"/>
                      </a:endParaRPr>
                    </a:p>
                  </a:txBody>
                  <a:tcPr/>
                </a:tc>
                <a:extLst>
                  <a:ext uri="{0D108BD9-81ED-4DB2-BD59-A6C34878D82A}">
                    <a16:rowId xmlns:a16="http://schemas.microsoft.com/office/drawing/2014/main" val="3242132766"/>
                  </a:ext>
                </a:extLst>
              </a:tr>
            </a:tbl>
          </a:graphicData>
        </a:graphic>
      </p:graphicFrame>
      <p:sp>
        <p:nvSpPr>
          <p:cNvPr id="3" name="Rectangle: Rounded Corners 2">
            <a:extLst>
              <a:ext uri="{FF2B5EF4-FFF2-40B4-BE49-F238E27FC236}">
                <a16:creationId xmlns:a16="http://schemas.microsoft.com/office/drawing/2014/main" id="{6BF4B97E-13F4-8EB1-7148-584349E80E76}"/>
              </a:ext>
            </a:extLst>
          </p:cNvPr>
          <p:cNvSpPr/>
          <p:nvPr/>
        </p:nvSpPr>
        <p:spPr>
          <a:xfrm>
            <a:off x="2459370" y="5799417"/>
            <a:ext cx="7485175" cy="36233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7"/>
              </a:rPr>
              <a:t>Data Pipeline Resources: Data Pipeline Collection Dates (XLS)</a:t>
            </a:r>
            <a:endParaRPr lang="en-US"/>
          </a:p>
        </p:txBody>
      </p:sp>
      <p:sp>
        <p:nvSpPr>
          <p:cNvPr id="6" name="Slide Number Placeholder 5">
            <a:extLst>
              <a:ext uri="{FF2B5EF4-FFF2-40B4-BE49-F238E27FC236}">
                <a16:creationId xmlns:a16="http://schemas.microsoft.com/office/drawing/2014/main" id="{02A61C00-343B-4EEF-842A-5DBB66932B85}"/>
              </a:ext>
            </a:extLst>
          </p:cNvPr>
          <p:cNvSpPr>
            <a:spLocks noGrp="1"/>
          </p:cNvSpPr>
          <p:nvPr>
            <p:ph type="sldNum" sz="quarter" idx="12"/>
          </p:nvPr>
        </p:nvSpPr>
        <p:spPr/>
        <p:txBody>
          <a:bodyPr/>
          <a:lstStyle/>
          <a:p>
            <a:fld id="{C479D5F6-EDCB-402A-AC08-4943A1820E8F}" type="slidenum">
              <a:rPr lang="en-US" smtClean="0"/>
              <a:pPr/>
              <a:t>8</a:t>
            </a:fld>
            <a:endParaRPr lang="en-US"/>
          </a:p>
        </p:txBody>
      </p:sp>
    </p:spTree>
    <p:extLst>
      <p:ext uri="{BB962C8B-B14F-4D97-AF65-F5344CB8AC3E}">
        <p14:creationId xmlns:p14="http://schemas.microsoft.com/office/powerpoint/2010/main" val="1037917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a:xfrm>
            <a:off x="443565" y="205176"/>
            <a:ext cx="8065168" cy="898524"/>
          </a:xfrm>
        </p:spPr>
        <p:txBody>
          <a:bodyPr/>
          <a:lstStyle/>
          <a:p>
            <a:r>
              <a:rPr lang="en-US"/>
              <a:t>Open Collections and Upcoming Dates:</a:t>
            </a:r>
            <a:br>
              <a:rPr lang="en-US"/>
            </a:br>
            <a:r>
              <a:rPr lang="en-US"/>
              <a:t>Periodic</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2437986334"/>
              </p:ext>
            </p:extLst>
          </p:nvPr>
        </p:nvGraphicFramePr>
        <p:xfrm>
          <a:off x="443565" y="1424862"/>
          <a:ext cx="11516786" cy="2146707"/>
        </p:xfrm>
        <a:graphic>
          <a:graphicData uri="http://schemas.openxmlformats.org/drawingml/2006/table">
            <a:tbl>
              <a:tblPr firstRow="1" bandRow="1">
                <a:tableStyleId>{B301B821-A1FF-4177-AEE7-76D212191A09}</a:tableStyleId>
              </a:tblPr>
              <a:tblGrid>
                <a:gridCol w="1747184">
                  <a:extLst>
                    <a:ext uri="{9D8B030D-6E8A-4147-A177-3AD203B41FA5}">
                      <a16:colId xmlns:a16="http://schemas.microsoft.com/office/drawing/2014/main" val="972675767"/>
                    </a:ext>
                  </a:extLst>
                </a:gridCol>
                <a:gridCol w="904875">
                  <a:extLst>
                    <a:ext uri="{9D8B030D-6E8A-4147-A177-3AD203B41FA5}">
                      <a16:colId xmlns:a16="http://schemas.microsoft.com/office/drawing/2014/main" val="1355897659"/>
                    </a:ext>
                  </a:extLst>
                </a:gridCol>
                <a:gridCol w="973796">
                  <a:extLst>
                    <a:ext uri="{9D8B030D-6E8A-4147-A177-3AD203B41FA5}">
                      <a16:colId xmlns:a16="http://schemas.microsoft.com/office/drawing/2014/main" val="554794496"/>
                    </a:ext>
                  </a:extLst>
                </a:gridCol>
                <a:gridCol w="1453555">
                  <a:extLst>
                    <a:ext uri="{9D8B030D-6E8A-4147-A177-3AD203B41FA5}">
                      <a16:colId xmlns:a16="http://schemas.microsoft.com/office/drawing/2014/main" val="2208239753"/>
                    </a:ext>
                  </a:extLst>
                </a:gridCol>
                <a:gridCol w="2954993">
                  <a:extLst>
                    <a:ext uri="{9D8B030D-6E8A-4147-A177-3AD203B41FA5}">
                      <a16:colId xmlns:a16="http://schemas.microsoft.com/office/drawing/2014/main" val="1970621890"/>
                    </a:ext>
                  </a:extLst>
                </a:gridCol>
                <a:gridCol w="3482383">
                  <a:extLst>
                    <a:ext uri="{9D8B030D-6E8A-4147-A177-3AD203B41FA5}">
                      <a16:colId xmlns:a16="http://schemas.microsoft.com/office/drawing/2014/main" val="1932458984"/>
                    </a:ext>
                  </a:extLst>
                </a:gridCol>
              </a:tblGrid>
              <a:tr h="447724">
                <a:tc>
                  <a:txBody>
                    <a:bodyPr/>
                    <a:lstStyle/>
                    <a:p>
                      <a:r>
                        <a:rPr lang="en-US" sz="1500"/>
                        <a:t>Name</a:t>
                      </a:r>
                    </a:p>
                  </a:txBody>
                  <a:tcPr anchor="ctr"/>
                </a:tc>
                <a:tc>
                  <a:txBody>
                    <a:bodyPr/>
                    <a:lstStyle/>
                    <a:p>
                      <a:r>
                        <a:rPr lang="en-US" sz="1500"/>
                        <a:t>Category</a:t>
                      </a:r>
                    </a:p>
                  </a:txBody>
                  <a:tcPr anchor="ctr"/>
                </a:tc>
                <a:tc>
                  <a:txBody>
                    <a:bodyPr/>
                    <a:lstStyle/>
                    <a:p>
                      <a:r>
                        <a:rPr lang="en-US" sz="1500"/>
                        <a:t>Status</a:t>
                      </a:r>
                    </a:p>
                  </a:txBody>
                  <a:tcPr anchor="ctr"/>
                </a:tc>
                <a:tc>
                  <a:txBody>
                    <a:bodyPr/>
                    <a:lstStyle/>
                    <a:p>
                      <a:r>
                        <a:rPr lang="en-US" sz="1500"/>
                        <a:t>Final Deadline Date</a:t>
                      </a:r>
                    </a:p>
                  </a:txBody>
                  <a:tcPr anchor="ctr"/>
                </a:tc>
                <a:tc>
                  <a:txBody>
                    <a:bodyPr/>
                    <a:lstStyle/>
                    <a:p>
                      <a:r>
                        <a:rPr lang="en-US" sz="1500"/>
                        <a:t>Next Milestone</a:t>
                      </a:r>
                    </a:p>
                  </a:txBody>
                  <a:tcPr anchor="ctr"/>
                </a:tc>
                <a:tc>
                  <a:txBody>
                    <a:bodyPr/>
                    <a:lstStyle/>
                    <a:p>
                      <a:r>
                        <a:rPr lang="en-US" sz="1500"/>
                        <a:t>Looking Ahead</a:t>
                      </a:r>
                    </a:p>
                  </a:txBody>
                  <a:tcPr anchor="ctr"/>
                </a:tc>
                <a:extLst>
                  <a:ext uri="{0D108BD9-81ED-4DB2-BD59-A6C34878D82A}">
                    <a16:rowId xmlns:a16="http://schemas.microsoft.com/office/drawing/2014/main" val="1733493831"/>
                  </a:ext>
                </a:extLst>
              </a:tr>
              <a:tr h="6342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kern="1200">
                          <a:solidFill>
                            <a:srgbClr val="0070C0"/>
                          </a:solidFill>
                          <a:latin typeface="+mn-lt"/>
                          <a:ea typeface="+mn-ea"/>
                          <a:cs typeface="+mn-cs"/>
                          <a:hlinkClick r:id="rId2"/>
                        </a:rPr>
                        <a:t>Non-Public Schools Fall Enrollment Count</a:t>
                      </a:r>
                      <a:endParaRPr lang="en-US" sz="1500" b="1" kern="1200">
                        <a:solidFill>
                          <a:srgbClr val="0070C0"/>
                        </a:solidFill>
                        <a:latin typeface="+mn-lt"/>
                        <a:ea typeface="+mn-ea"/>
                        <a:cs typeface="+mn-cs"/>
                      </a:endParaRPr>
                    </a:p>
                  </a:txBody>
                  <a:tcPr/>
                </a:tc>
                <a:tc>
                  <a:txBody>
                    <a:bodyPr/>
                    <a:lstStyle/>
                    <a:p>
                      <a:r>
                        <a:rPr lang="en-US" sz="1500"/>
                        <a:t>Periodic</a:t>
                      </a:r>
                    </a:p>
                  </a:txBody>
                  <a:tcPr/>
                </a:tc>
                <a:tc>
                  <a:txBody>
                    <a:bodyPr/>
                    <a:lstStyle/>
                    <a:p>
                      <a:r>
                        <a:rPr lang="en-US" sz="1500"/>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500" b="1" i="0" u="none" strike="sngStrike" noProof="0">
                          <a:solidFill>
                            <a:srgbClr val="000000"/>
                          </a:solidFill>
                          <a:latin typeface="+mn-lt"/>
                        </a:rPr>
                        <a:t>Dec. 2, 2024</a:t>
                      </a:r>
                    </a:p>
                    <a:p>
                      <a:pPr lvl="0" algn="l">
                        <a:lnSpc>
                          <a:spcPct val="100000"/>
                        </a:lnSpc>
                        <a:spcBef>
                          <a:spcPts val="0"/>
                        </a:spcBef>
                        <a:spcAft>
                          <a:spcPts val="0"/>
                        </a:spcAft>
                        <a:buNone/>
                      </a:pPr>
                      <a:r>
                        <a:rPr lang="en-US" sz="1500" b="1" i="0" u="none" strike="noStrike" noProof="0">
                          <a:solidFill>
                            <a:srgbClr val="C00000"/>
                          </a:solidFill>
                          <a:latin typeface="+mn-lt"/>
                        </a:rPr>
                        <a:t>Dec. 13,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a:latin typeface="+mn-lt"/>
                        </a:rPr>
                        <a:t>N/A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a:latin typeface="+mn-lt"/>
                        </a:rPr>
                        <a:t>N/A</a:t>
                      </a:r>
                    </a:p>
                  </a:txBody>
                  <a:tcPr/>
                </a:tc>
                <a:extLst>
                  <a:ext uri="{0D108BD9-81ED-4DB2-BD59-A6C34878D82A}">
                    <a16:rowId xmlns:a16="http://schemas.microsoft.com/office/drawing/2014/main" val="1611654353"/>
                  </a:ext>
                </a:extLst>
              </a:tr>
              <a:tr h="820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kern="1200">
                          <a:solidFill>
                            <a:srgbClr val="0070C0"/>
                          </a:solidFill>
                          <a:latin typeface="+mn-lt"/>
                          <a:ea typeface="+mn-ea"/>
                          <a:cs typeface="+mn-cs"/>
                          <a:hlinkClick r:id="rId3"/>
                        </a:rPr>
                        <a:t>Kindergarten School Readiness</a:t>
                      </a:r>
                      <a:endParaRPr lang="en-US" sz="1500" b="1" kern="1200">
                        <a:solidFill>
                          <a:srgbClr val="0070C0"/>
                        </a:solidFill>
                        <a:latin typeface="+mn-lt"/>
                        <a:ea typeface="+mn-ea"/>
                        <a:cs typeface="+mn-cs"/>
                      </a:endParaRPr>
                    </a:p>
                  </a:txBody>
                  <a:tcPr/>
                </a:tc>
                <a:tc>
                  <a:txBody>
                    <a:bodyPr/>
                    <a:lstStyle/>
                    <a:p>
                      <a:r>
                        <a:rPr lang="en-US" sz="1500"/>
                        <a:t>Periodic</a:t>
                      </a:r>
                    </a:p>
                  </a:txBody>
                  <a:tcPr/>
                </a:tc>
                <a:tc>
                  <a:txBody>
                    <a:bodyPr/>
                    <a:lstStyle/>
                    <a:p>
                      <a:r>
                        <a:rPr lang="en-US" sz="1500"/>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500" b="1" i="0" u="none" strike="noStrike" noProof="0">
                          <a:solidFill>
                            <a:srgbClr val="000000"/>
                          </a:solidFill>
                          <a:latin typeface="+mn-lt"/>
                        </a:rPr>
                        <a:t>Dec. 11,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a:latin typeface="+mn-lt"/>
                        </a:rPr>
                        <a:t>N/A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a:latin typeface="+mn-lt"/>
                        </a:rPr>
                        <a:t>N/A</a:t>
                      </a:r>
                    </a:p>
                  </a:txBody>
                  <a:tcPr/>
                </a:tc>
                <a:extLst>
                  <a:ext uri="{0D108BD9-81ED-4DB2-BD59-A6C34878D82A}">
                    <a16:rowId xmlns:a16="http://schemas.microsoft.com/office/drawing/2014/main" val="2281172304"/>
                  </a:ext>
                </a:extLst>
              </a:tr>
            </a:tbl>
          </a:graphicData>
        </a:graphic>
      </p:graphicFrame>
      <p:sp>
        <p:nvSpPr>
          <p:cNvPr id="3" name="Rectangle: Rounded Corners 2">
            <a:extLst>
              <a:ext uri="{FF2B5EF4-FFF2-40B4-BE49-F238E27FC236}">
                <a16:creationId xmlns:a16="http://schemas.microsoft.com/office/drawing/2014/main" id="{6BF4B97E-13F4-8EB1-7148-584349E80E76}"/>
              </a:ext>
            </a:extLst>
          </p:cNvPr>
          <p:cNvSpPr/>
          <p:nvPr/>
        </p:nvSpPr>
        <p:spPr>
          <a:xfrm>
            <a:off x="2353412" y="5994013"/>
            <a:ext cx="7485175" cy="36233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4"/>
              </a:rPr>
              <a:t>Data Pipeline Resources: Data Pipeline Collection Dates (XLS)</a:t>
            </a:r>
            <a:endParaRPr lang="en-US"/>
          </a:p>
        </p:txBody>
      </p:sp>
      <p:sp>
        <p:nvSpPr>
          <p:cNvPr id="6" name="Slide Number Placeholder 5">
            <a:extLst>
              <a:ext uri="{FF2B5EF4-FFF2-40B4-BE49-F238E27FC236}">
                <a16:creationId xmlns:a16="http://schemas.microsoft.com/office/drawing/2014/main" id="{1825CE89-A2FB-78E5-5D8F-DE48E5BB4ED1}"/>
              </a:ext>
            </a:extLst>
          </p:cNvPr>
          <p:cNvSpPr>
            <a:spLocks noGrp="1"/>
          </p:cNvSpPr>
          <p:nvPr>
            <p:ph type="sldNum" sz="quarter" idx="12"/>
          </p:nvPr>
        </p:nvSpPr>
        <p:spPr/>
        <p:txBody>
          <a:bodyPr/>
          <a:lstStyle/>
          <a:p>
            <a:fld id="{C479D5F6-EDCB-402A-AC08-4943A1820E8F}" type="slidenum">
              <a:rPr lang="en-US" smtClean="0"/>
              <a:pPr/>
              <a:t>9</a:t>
            </a:fld>
            <a:endParaRPr lang="en-US"/>
          </a:p>
        </p:txBody>
      </p:sp>
    </p:spTree>
    <p:extLst>
      <p:ext uri="{BB962C8B-B14F-4D97-AF65-F5344CB8AC3E}">
        <p14:creationId xmlns:p14="http://schemas.microsoft.com/office/powerpoint/2010/main" val="500438566"/>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5D6770"/>
      </a:dk2>
      <a:lt2>
        <a:srgbClr val="90C8E7"/>
      </a:lt2>
      <a:accent1>
        <a:srgbClr val="232C67"/>
      </a:accent1>
      <a:accent2>
        <a:srgbClr val="235E39"/>
      </a:accent2>
      <a:accent3>
        <a:srgbClr val="26B351"/>
      </a:accent3>
      <a:accent4>
        <a:srgbClr val="825474"/>
      </a:accent4>
      <a:accent5>
        <a:srgbClr val="7C98AC"/>
      </a:accent5>
      <a:accent6>
        <a:srgbClr val="D2D3D3"/>
      </a:accent6>
      <a:hlink>
        <a:srgbClr val="005390"/>
      </a:hlink>
      <a:folHlink>
        <a:srgbClr val="F8B333"/>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2AA584270DE6043A37CBFDFBD606C7E" ma:contentTypeVersion="10" ma:contentTypeDescription="Create a new document." ma:contentTypeScope="" ma:versionID="eef9e6b9d2582be34d718c200819f0e3">
  <xsd:schema xmlns:xsd="http://www.w3.org/2001/XMLSchema" xmlns:xs="http://www.w3.org/2001/XMLSchema" xmlns:p="http://schemas.microsoft.com/office/2006/metadata/properties" xmlns:ns2="9b639f00-c663-4db8-9f2d-5e59e4353b4b" xmlns:ns3="ca9d521c-8764-4bcd-84f1-6f7ce6ca6a96" targetNamespace="http://schemas.microsoft.com/office/2006/metadata/properties" ma:root="true" ma:fieldsID="5c22b69d18d84d987cc5229883e788e9" ns2:_="" ns3:_="">
    <xsd:import namespace="9b639f00-c663-4db8-9f2d-5e59e4353b4b"/>
    <xsd:import namespace="ca9d521c-8764-4bcd-84f1-6f7ce6ca6a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639f00-c663-4db8-9f2d-5e59e4353b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9d521c-8764-4bcd-84f1-6f7ce6ca6a9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80972E-D571-4992-96C3-E5252958F700}">
  <ds:schemaRefs>
    <ds:schemaRef ds:uri="http://schemas.microsoft.com/sharepoint/v3/contenttype/forms"/>
  </ds:schemaRefs>
</ds:datastoreItem>
</file>

<file path=customXml/itemProps2.xml><?xml version="1.0" encoding="utf-8"?>
<ds:datastoreItem xmlns:ds="http://schemas.openxmlformats.org/officeDocument/2006/customXml" ds:itemID="{EFFB8263-E116-4610-9B9F-0E82FA1493E2}">
  <ds:schemaRefs>
    <ds:schemaRef ds:uri="9b639f00-c663-4db8-9f2d-5e59e4353b4b"/>
    <ds:schemaRef ds:uri="ca9d521c-8764-4bcd-84f1-6f7ce6ca6a9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2E1F837-0354-4187-A28D-88E4FF5C02FF}">
  <ds:schemaRefs>
    <ds:schemaRef ds:uri="9b639f00-c663-4db8-9f2d-5e59e4353b4b"/>
    <ds:schemaRef ds:uri="ca9d521c-8764-4bcd-84f1-6f7ce6ca6a9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19</TotalTime>
  <Words>3655</Words>
  <Application>Microsoft Office PowerPoint</Application>
  <PresentationFormat>Widescreen</PresentationFormat>
  <Paragraphs>462</Paragraphs>
  <Slides>39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Aptos</vt:lpstr>
      <vt:lpstr>Arial</vt:lpstr>
      <vt:lpstr>Calibri</vt:lpstr>
      <vt:lpstr>freight-text-pro</vt:lpstr>
      <vt:lpstr>Gill Sans MT</vt:lpstr>
      <vt:lpstr>Museo Slab 500</vt:lpstr>
      <vt:lpstr>Trebuchet MS</vt:lpstr>
      <vt:lpstr>Wingdings</vt:lpstr>
      <vt:lpstr>Office Theme</vt:lpstr>
      <vt:lpstr>December 12, 2024 Data Pipeline Town Hall</vt:lpstr>
      <vt:lpstr>Colorado Department of Education Identity Management (IdM)</vt:lpstr>
      <vt:lpstr>What is PII?</vt:lpstr>
      <vt:lpstr>Sharing Data</vt:lpstr>
      <vt:lpstr>Today’s Agenda</vt:lpstr>
      <vt:lpstr>Open Collections and  Upcoming Deadlines in  Data Pipeline </vt:lpstr>
      <vt:lpstr>Open Collections and Upcoming Dates:  Year-Round &amp; Interchanges</vt:lpstr>
      <vt:lpstr>Open Collections and Upcoming Dates: Snapshots</vt:lpstr>
      <vt:lpstr>Open Collections and Upcoming Dates: Periodic</vt:lpstr>
      <vt:lpstr>Civil Rights Data Collection (CRDC)</vt:lpstr>
      <vt:lpstr>Current Status</vt:lpstr>
      <vt:lpstr>What does this mean for LEAs?</vt:lpstr>
      <vt:lpstr>Questions &amp; Resources: Civil Rights Data Collection</vt:lpstr>
      <vt:lpstr>Teacher Student Data Link (TSDL)</vt:lpstr>
      <vt:lpstr>2024-2025 TSDL Timeline</vt:lpstr>
      <vt:lpstr>Record Expectations</vt:lpstr>
      <vt:lpstr>CDE Identity Management Roles for TSDL</vt:lpstr>
      <vt:lpstr>HB24-1282 9th Grade Success &amp; Performance Reporting </vt:lpstr>
      <vt:lpstr>HB24-1282 Data Requirements</vt:lpstr>
      <vt:lpstr>HB24-1282 Impact for TSDL</vt:lpstr>
      <vt:lpstr>2024- 2025 Business Rule / Snapshot Updates</vt:lpstr>
      <vt:lpstr>Tips for 2024-2025</vt:lpstr>
      <vt:lpstr>Questions &amp; Resources: TSDL</vt:lpstr>
      <vt:lpstr>Kindergarten School Readiness</vt:lpstr>
      <vt:lpstr>Kindergarten School Readiness (KSR) Collection Status</vt:lpstr>
      <vt:lpstr>Legislative Report Kindergarten School Readiness (KSR) </vt:lpstr>
      <vt:lpstr>Questions &amp; Resources Kindergarten School Readiness (KSR)</vt:lpstr>
      <vt:lpstr>Special Education  December Count Snapshot</vt:lpstr>
      <vt:lpstr>Special Education December Count –  Interim Deadline Next Week</vt:lpstr>
      <vt:lpstr>Special Education December Count Troubleshooting Grade Case Load Match Errors</vt:lpstr>
      <vt:lpstr>Special Education December Count: Troubleshooting Errors DC191 – DC205 (grades of staff and students served must match)</vt:lpstr>
      <vt:lpstr>Questions &amp; Resources: Special Education December Count</vt:lpstr>
      <vt:lpstr>Student Data Exceptions:  Alternate ACCESS for ELLs Redesignation</vt:lpstr>
      <vt:lpstr>Data Implications from CLDE Update</vt:lpstr>
      <vt:lpstr>Student Interchange Questions &amp; Resources</vt:lpstr>
      <vt:lpstr>Student End of Year: Data Release</vt:lpstr>
      <vt:lpstr>Updated Data Release Timeline</vt:lpstr>
      <vt:lpstr>Student End of Year: Questions &amp; Resources</vt:lpstr>
      <vt:lpstr>Thank you for joining today!</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Ward, Reagan</cp:lastModifiedBy>
  <cp:revision>56</cp:revision>
  <dcterms:created xsi:type="dcterms:W3CDTF">2019-06-25T17:30:52Z</dcterms:created>
  <dcterms:modified xsi:type="dcterms:W3CDTF">2024-12-12T15:12:41Z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0x01010062AA584270DE6043A37CBFDFBD606C7E</vt:lpwstr>
  </property>
  <property fmtid="{D5CDD505-2E9C-101B-9397-08002B2CF9AE}" pid="3" name="MediaServiceImageTags">
    <vt:lpwstr/>
  </property>
</Properties>
</file>