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4"/>
  </p:notesMasterIdLst>
  <p:sldIdLst>
    <p:sldId id="256" r:id="rId5"/>
    <p:sldId id="283" r:id="rId6"/>
    <p:sldId id="258" r:id="rId7"/>
    <p:sldId id="259" r:id="rId8"/>
    <p:sldId id="261" r:id="rId9"/>
    <p:sldId id="262" r:id="rId10"/>
    <p:sldId id="5097" r:id="rId11"/>
    <p:sldId id="5098" r:id="rId12"/>
    <p:sldId id="5672" r:id="rId13"/>
    <p:sldId id="5694" r:id="rId14"/>
    <p:sldId id="5695" r:id="rId15"/>
    <p:sldId id="5696" r:id="rId16"/>
    <p:sldId id="5628" r:id="rId17"/>
    <p:sldId id="5675" r:id="rId18"/>
    <p:sldId id="5665" r:id="rId19"/>
    <p:sldId id="5682" r:id="rId20"/>
    <p:sldId id="5677" r:id="rId21"/>
    <p:sldId id="5676" r:id="rId22"/>
    <p:sldId id="5643" r:id="rId23"/>
    <p:sldId id="5629" r:id="rId24"/>
    <p:sldId id="5700" r:id="rId25"/>
    <p:sldId id="5621" r:id="rId26"/>
    <p:sldId id="5701" r:id="rId27"/>
    <p:sldId id="5703" r:id="rId28"/>
    <p:sldId id="5704" r:id="rId29"/>
    <p:sldId id="5702" r:id="rId30"/>
    <p:sldId id="5697" r:id="rId31"/>
    <p:sldId id="5588" r:id="rId32"/>
    <p:sldId id="5587" r:id="rId33"/>
    <p:sldId id="5698" r:id="rId34"/>
    <p:sldId id="5699" r:id="rId35"/>
    <p:sldId id="5592" r:id="rId36"/>
    <p:sldId id="5619" r:id="rId37"/>
    <p:sldId id="5523" r:id="rId38"/>
    <p:sldId id="5684" r:id="rId39"/>
    <p:sldId id="5685" r:id="rId40"/>
    <p:sldId id="5686" r:id="rId41"/>
    <p:sldId id="5683" r:id="rId42"/>
    <p:sldId id="5687" r:id="rId43"/>
    <p:sldId id="5524" r:id="rId44"/>
    <p:sldId id="5312" r:id="rId45"/>
    <p:sldId id="4525" r:id="rId46"/>
    <p:sldId id="4955" r:id="rId47"/>
    <p:sldId id="5590" r:id="rId48"/>
    <p:sldId id="5591" r:id="rId49"/>
    <p:sldId id="5313" r:id="rId50"/>
    <p:sldId id="5589" r:id="rId51"/>
    <p:sldId id="5534" r:id="rId52"/>
    <p:sldId id="5536" r:id="rId53"/>
    <p:sldId id="5502" r:id="rId54"/>
    <p:sldId id="5028" r:id="rId55"/>
    <p:sldId id="5688" r:id="rId56"/>
    <p:sldId id="5705" r:id="rId57"/>
    <p:sldId id="5693" r:id="rId58"/>
    <p:sldId id="5681" r:id="rId59"/>
    <p:sldId id="5691" r:id="rId60"/>
    <p:sldId id="5692" r:id="rId61"/>
    <p:sldId id="5626" r:id="rId62"/>
    <p:sldId id="28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EB0B0"/>
    <a:srgbClr val="EFF2F5"/>
    <a:srgbClr val="FFC6C6"/>
    <a:srgbClr val="FF9933"/>
    <a:srgbClr val="FFFFCC"/>
    <a:srgbClr val="FFCCCC"/>
    <a:srgbClr val="FF9999"/>
    <a:srgbClr val="C00000"/>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5CFDB-28A5-4F00-83C0-9CC9655386DA}" v="7" dt="2024-11-07T15:52:44.283"/>
    <p1510:client id="{43527968-024D-4C47-AFBD-1378E53CC811}" v="64" dt="2024-11-07T04:20:39.473"/>
    <p1510:client id="{6F88785D-C8C0-6BEE-67B9-069F8D2A84DD}" v="30" dt="2024-11-06T21:53:09.030"/>
    <p1510:client id="{81157F20-AD6A-47F7-81C9-01FD00AB7761}" v="71" dt="2024-11-07T15:52:38.370"/>
    <p1510:client id="{81F99F68-FF9E-44D6-B2F2-F7AA54557B53}" v="48" dt="2024-11-07T15:45:49.506"/>
    <p1510:client id="{9941803A-085E-47D7-84EF-59AB115E842A}" v="144" vWet="144" dt="2024-11-07T15:52:36.824"/>
    <p1510:client id="{BB471A18-33B3-A41B-C59B-93FFE86FA80D}" v="59" dt="2024-11-07T15:50:07.588"/>
    <p1510:client id="{C7514503-D597-4045-BF36-AEA4A5207EA6}" v="204" dt="2024-11-06T22:05:12.280"/>
    <p1510:client id="{DC42F570-3969-2116-AB54-E291B7A7E620}" v="135" dt="2024-11-06T19:07:13.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pChg chg="mod">
          <ac:chgData name="Gudka, Dawna" userId="823cceae-331b-41d6-9a63-34ad6d1db55c" providerId="ADAL" clId="{43527968-024D-4C47-AFBD-1378E53CC811}" dt="2024-11-07T04:28:35.022" v="1794" actId="2"/>
          <ac:spMkLst>
            <pc:docMk/>
            <pc:sldMk cId="3970616908" sldId="5592"/>
            <ac:spMk id="3" creationId="{B153715B-4F71-A579-2A55-9E11DDBF8700}"/>
          </ac:spMkLst>
        </pc:spChg>
      </pc:sldChg>
      <pc:sldChg chg="addSp delSp modSp mod ord">
        <pc:chgData name="Gudka, Dawna" userId="823cceae-331b-41d6-9a63-34ad6d1db55c" providerId="ADAL" clId="{43527968-024D-4C47-AFBD-1378E53CC811}" dt="2024-11-07T04:28:21.763" v="1793" actId="13244"/>
        <pc:sldMkLst>
          <pc:docMk/>
          <pc:sldMk cId="4188670183" sldId="5621"/>
        </pc:sldMkLst>
        <pc:spChg chg="del">
          <ac:chgData name="Gudka, Dawna" userId="823cceae-331b-41d6-9a63-34ad6d1db55c" providerId="ADAL" clId="{43527968-024D-4C47-AFBD-1378E53CC811}" dt="2024-11-07T04:13:17.296" v="1718" actId="478"/>
          <ac:spMkLst>
            <pc:docMk/>
            <pc:sldMk cId="4188670183" sldId="5621"/>
            <ac:spMk id="2" creationId="{E7E2EB91-0374-5582-7ACC-741F875FB6AB}"/>
          </ac:spMkLst>
        </pc:spChg>
        <pc:spChg chg="del">
          <ac:chgData name="Gudka, Dawna" userId="823cceae-331b-41d6-9a63-34ad6d1db55c" providerId="ADAL" clId="{43527968-024D-4C47-AFBD-1378E53CC811}" dt="2024-11-07T03:59:12.358" v="1167" actId="478"/>
          <ac:spMkLst>
            <pc:docMk/>
            <pc:sldMk cId="4188670183" sldId="5621"/>
            <ac:spMk id="3" creationId="{3D159FB0-3A49-D0DD-B88C-BD4A4B08F10F}"/>
          </ac:spMkLst>
        </pc:spChg>
        <pc:spChg chg="ord">
          <ac:chgData name="Gudka, Dawna" userId="823cceae-331b-41d6-9a63-34ad6d1db55c" providerId="ADAL" clId="{43527968-024D-4C47-AFBD-1378E53CC811}" dt="2024-11-07T04:24:36.526" v="1777" actId="13244"/>
          <ac:spMkLst>
            <pc:docMk/>
            <pc:sldMk cId="4188670183" sldId="5621"/>
            <ac:spMk id="4" creationId="{6187B34F-788A-1E6D-8E8F-9DFA3BF43D03}"/>
          </ac:spMkLst>
        </pc:spChg>
        <pc:spChg chg="del">
          <ac:chgData name="Gudka, Dawna" userId="823cceae-331b-41d6-9a63-34ad6d1db55c" providerId="ADAL" clId="{43527968-024D-4C47-AFBD-1378E53CC811}" dt="2024-11-07T03:59:19.856" v="1170" actId="478"/>
          <ac:spMkLst>
            <pc:docMk/>
            <pc:sldMk cId="4188670183" sldId="5621"/>
            <ac:spMk id="5" creationId="{5EE83B49-FBC4-F603-DD3F-5A8F6874E836}"/>
          </ac:spMkLst>
        </pc:spChg>
        <pc:spChg chg="del">
          <ac:chgData name="Gudka, Dawna" userId="823cceae-331b-41d6-9a63-34ad6d1db55c" providerId="ADAL" clId="{43527968-024D-4C47-AFBD-1378E53CC811}" dt="2024-11-07T03:59:23.752" v="1172" actId="478"/>
          <ac:spMkLst>
            <pc:docMk/>
            <pc:sldMk cId="4188670183" sldId="5621"/>
            <ac:spMk id="7" creationId="{D35E3931-3E62-31BA-DB08-04C8A8F44C76}"/>
          </ac:spMkLst>
        </pc:spChg>
        <pc:spChg chg="add del mod">
          <ac:chgData name="Gudka, Dawna" userId="823cceae-331b-41d6-9a63-34ad6d1db55c" providerId="ADAL" clId="{43527968-024D-4C47-AFBD-1378E53CC811}" dt="2024-11-07T03:59:15.537" v="1169" actId="478"/>
          <ac:spMkLst>
            <pc:docMk/>
            <pc:sldMk cId="4188670183" sldId="5621"/>
            <ac:spMk id="8" creationId="{12F0CB00-4E55-239B-E728-ABE219094A17}"/>
          </ac:spMkLst>
        </pc:spChg>
        <pc:spChg chg="add del mod">
          <ac:chgData name="Gudka, Dawna" userId="823cceae-331b-41d6-9a63-34ad6d1db55c" providerId="ADAL" clId="{43527968-024D-4C47-AFBD-1378E53CC811}" dt="2024-11-07T03:59:36.508" v="1173"/>
          <ac:spMkLst>
            <pc:docMk/>
            <pc:sldMk cId="4188670183" sldId="5621"/>
            <ac:spMk id="10" creationId="{D50757FC-5C72-C854-D372-80AF904DA82A}"/>
          </ac:spMkLst>
        </pc:spChg>
        <pc:spChg chg="add del mod">
          <ac:chgData name="Gudka, Dawna" userId="823cceae-331b-41d6-9a63-34ad6d1db55c" providerId="ADAL" clId="{43527968-024D-4C47-AFBD-1378E53CC811}" dt="2024-11-07T03:59:55.536" v="1178"/>
          <ac:spMkLst>
            <pc:docMk/>
            <pc:sldMk cId="4188670183" sldId="5621"/>
            <ac:spMk id="13" creationId="{697293A8-361B-167C-3A60-1F8EB4A4985A}"/>
          </ac:spMkLst>
        </pc:spChg>
        <pc:spChg chg="add mod">
          <ac:chgData name="Gudka, Dawna" userId="823cceae-331b-41d6-9a63-34ad6d1db55c" providerId="ADAL" clId="{43527968-024D-4C47-AFBD-1378E53CC811}" dt="2024-11-07T03:59:36.547" v="1174" actId="27636"/>
          <ac:spMkLst>
            <pc:docMk/>
            <pc:sldMk cId="4188670183" sldId="5621"/>
            <ac:spMk id="14" creationId="{3C1A8908-D075-73CB-1BB2-C3C3FB43B44C}"/>
          </ac:spMkLst>
        </pc:spChg>
        <pc:spChg chg="add mod">
          <ac:chgData name="Gudka, Dawna" userId="823cceae-331b-41d6-9a63-34ad6d1db55c" providerId="ADAL" clId="{43527968-024D-4C47-AFBD-1378E53CC811}" dt="2024-11-07T03:59:50.382" v="1176"/>
          <ac:spMkLst>
            <pc:docMk/>
            <pc:sldMk cId="4188670183" sldId="5621"/>
            <ac:spMk id="15" creationId="{C40993F4-0B28-7F19-44C0-2AEA1BB4A235}"/>
          </ac:spMkLst>
        </pc:spChg>
        <pc:spChg chg="add mod ord">
          <ac:chgData name="Gudka, Dawna" userId="823cceae-331b-41d6-9a63-34ad6d1db55c" providerId="ADAL" clId="{43527968-024D-4C47-AFBD-1378E53CC811}" dt="2024-11-07T04:28:21.763" v="1793" actId="13244"/>
          <ac:spMkLst>
            <pc:docMk/>
            <pc:sldMk cId="4188670183" sldId="5621"/>
            <ac:spMk id="17" creationId="{F90D73F3-9569-D803-7298-616F1A3955D7}"/>
          </ac:spMkLst>
        </pc:spChg>
        <pc:graphicFrameChg chg="mod modGraphic">
          <ac:chgData name="Gudka, Dawna" userId="823cceae-331b-41d6-9a63-34ad6d1db55c" providerId="ADAL" clId="{43527968-024D-4C47-AFBD-1378E53CC811}" dt="2024-11-07T04:26:52.867" v="1788" actId="962"/>
          <ac:graphicFrameMkLst>
            <pc:docMk/>
            <pc:sldMk cId="4188670183" sldId="5621"/>
            <ac:graphicFrameMk id="11" creationId="{4A046F5F-034D-A2DD-B7B6-B37CB3AF1360}"/>
          </ac:graphicFrameMkLst>
        </pc:graphicFrameChg>
        <pc:picChg chg="add del">
          <ac:chgData name="Gudka, Dawna" userId="823cceae-331b-41d6-9a63-34ad6d1db55c" providerId="ADAL" clId="{43527968-024D-4C47-AFBD-1378E53CC811}" dt="2024-11-07T04:07:32.839" v="1522" actId="478"/>
          <ac:picMkLst>
            <pc:docMk/>
            <pc:sldMk cId="4188670183" sldId="5621"/>
            <ac:picMk id="16" creationId="{CFAB1D42-F38C-E5B7-6C1D-738E256BAB0E}"/>
          </ac:picMkLst>
        </pc:picChg>
      </pc:sldChg>
      <pc:sldChg chg="modSp mod">
        <pc:chgData name="Gudka, Dawna" userId="823cceae-331b-41d6-9a63-34ad6d1db55c" providerId="ADAL" clId="{43527968-024D-4C47-AFBD-1378E53CC811}" dt="2024-11-07T04:28:37.503" v="1796" actId="2"/>
        <pc:sldMkLst>
          <pc:docMk/>
          <pc:sldMk cId="2226887485" sldId="5685"/>
        </pc:sldMkLst>
        <pc:spChg chg="mod">
          <ac:chgData name="Gudka, Dawna" userId="823cceae-331b-41d6-9a63-34ad6d1db55c" providerId="ADAL" clId="{43527968-024D-4C47-AFBD-1378E53CC811}" dt="2024-11-07T04:28:37.503" v="1796" actId="2"/>
          <ac:spMkLst>
            <pc:docMk/>
            <pc:sldMk cId="2226887485" sldId="5685"/>
            <ac:spMk id="3" creationId="{BC85F2C9-FD8D-68BA-1FF5-1F2D4B1325C8}"/>
          </ac:spMkLst>
        </pc:spChg>
      </pc:sldChg>
      <pc:sldChg chg="modSp mod">
        <pc:chgData name="Gudka, Dawna" userId="823cceae-331b-41d6-9a63-34ad6d1db55c" providerId="ADAL" clId="{43527968-024D-4C47-AFBD-1378E53CC811}" dt="2024-11-07T04:28:39.999" v="1799" actId="2"/>
        <pc:sldMkLst>
          <pc:docMk/>
          <pc:sldMk cId="868062518" sldId="5686"/>
        </pc:sldMkLst>
        <pc:spChg chg="mod">
          <ac:chgData name="Gudka, Dawna" userId="823cceae-331b-41d6-9a63-34ad6d1db55c" providerId="ADAL" clId="{43527968-024D-4C47-AFBD-1378E53CC811}" dt="2024-11-07T04:28:39.999" v="1799" actId="2"/>
          <ac:spMkLst>
            <pc:docMk/>
            <pc:sldMk cId="868062518" sldId="5686"/>
            <ac:spMk id="3" creationId="{D55728C9-C136-FFC3-F396-D26B105373BE}"/>
          </ac:spMkLst>
        </pc:spChg>
      </pc:sldChg>
      <pc:sldChg chg="modSp add mod ord">
        <pc:chgData name="Gudka, Dawna" userId="823cceae-331b-41d6-9a63-34ad6d1db55c" providerId="ADAL" clId="{43527968-024D-4C47-AFBD-1378E53CC811}" dt="2024-11-07T03:29:38.121" v="86" actId="20577"/>
        <pc:sldMkLst>
          <pc:docMk/>
          <pc:sldMk cId="3849532197" sldId="5700"/>
        </pc:sldMkLst>
        <pc:spChg chg="mod">
          <ac:chgData name="Gudka, Dawna" userId="823cceae-331b-41d6-9a63-34ad6d1db55c" providerId="ADAL" clId="{43527968-024D-4C47-AFBD-1378E53CC811}" dt="2024-11-07T03:29:31.072" v="64" actId="20577"/>
          <ac:spMkLst>
            <pc:docMk/>
            <pc:sldMk cId="3849532197" sldId="5700"/>
            <ac:spMk id="5" creationId="{509756CD-F4F4-361D-A82A-813B738CF082}"/>
          </ac:spMkLst>
        </pc:spChg>
        <pc:spChg chg="mod">
          <ac:chgData name="Gudka, Dawna" userId="823cceae-331b-41d6-9a63-34ad6d1db55c" providerId="ADAL" clId="{43527968-024D-4C47-AFBD-1378E53CC811}" dt="2024-11-07T03:29:38.121" v="86" actId="20577"/>
          <ac:spMkLst>
            <pc:docMk/>
            <pc:sldMk cId="3849532197" sldId="5700"/>
            <ac:spMk id="6" creationId="{FC01E326-2134-DEB6-9C2B-19E7A3C79F74}"/>
          </ac:spMkLst>
        </pc:spChg>
      </pc:sldChg>
      <pc:sldChg chg="addSp delSp modSp new mod ord">
        <pc:chgData name="Gudka, Dawna" userId="823cceae-331b-41d6-9a63-34ad6d1db55c" providerId="ADAL" clId="{43527968-024D-4C47-AFBD-1378E53CC811}" dt="2024-11-07T04:28:02.986" v="1792" actId="962"/>
        <pc:sldMkLst>
          <pc:docMk/>
          <pc:sldMk cId="3375647195" sldId="5701"/>
        </pc:sldMkLst>
        <pc:spChg chg="mod">
          <ac:chgData name="Gudka, Dawna" userId="823cceae-331b-41d6-9a63-34ad6d1db55c" providerId="ADAL" clId="{43527968-024D-4C47-AFBD-1378E53CC811}" dt="2024-11-07T03:38:01.911" v="404" actId="20577"/>
          <ac:spMkLst>
            <pc:docMk/>
            <pc:sldMk cId="3375647195" sldId="5701"/>
            <ac:spMk id="2" creationId="{5D5642D9-7C1A-23DF-3F13-F479E964CF67}"/>
          </ac:spMkLst>
        </pc:spChg>
        <pc:spChg chg="del">
          <ac:chgData name="Gudka, Dawna" userId="823cceae-331b-41d6-9a63-34ad6d1db55c" providerId="ADAL" clId="{43527968-024D-4C47-AFBD-1378E53CC811}" dt="2024-11-07T03:38:14.553" v="405" actId="478"/>
          <ac:spMkLst>
            <pc:docMk/>
            <pc:sldMk cId="3375647195" sldId="5701"/>
            <ac:spMk id="3" creationId="{AEA475AE-E33A-89D1-5740-013F46711D7E}"/>
          </ac:spMkLst>
        </pc:spChg>
        <pc:spChg chg="ord">
          <ac:chgData name="Gudka, Dawna" userId="823cceae-331b-41d6-9a63-34ad6d1db55c" providerId="ADAL" clId="{43527968-024D-4C47-AFBD-1378E53CC811}" dt="2024-11-07T04:25:10.620" v="1778" actId="13244"/>
          <ac:spMkLst>
            <pc:docMk/>
            <pc:sldMk cId="3375647195" sldId="5701"/>
            <ac:spMk id="4" creationId="{9B3327ED-CDC7-ED92-FBC0-77BCD5018AB6}"/>
          </ac:spMkLst>
        </pc:spChg>
        <pc:spChg chg="mod ord">
          <ac:chgData name="Gudka, Dawna" userId="823cceae-331b-41d6-9a63-34ad6d1db55c" providerId="ADAL" clId="{43527968-024D-4C47-AFBD-1378E53CC811}" dt="2024-11-07T04:25:12.271" v="1779" actId="13244"/>
          <ac:spMkLst>
            <pc:docMk/>
            <pc:sldMk cId="3375647195" sldId="5701"/>
            <ac:spMk id="5" creationId="{B0FBCD98-3BB8-7802-F26F-C95242E08890}"/>
          </ac:spMkLst>
        </pc:spChg>
        <pc:spChg chg="mod ord">
          <ac:chgData name="Gudka, Dawna" userId="823cceae-331b-41d6-9a63-34ad6d1db55c" providerId="ADAL" clId="{43527968-024D-4C47-AFBD-1378E53CC811}" dt="2024-11-07T04:25:13.812" v="1780" actId="13244"/>
          <ac:spMkLst>
            <pc:docMk/>
            <pc:sldMk cId="3375647195" sldId="5701"/>
            <ac:spMk id="6" creationId="{9B69A7C0-0826-8376-6BE2-20248F5CD67A}"/>
          </ac:spMkLst>
        </pc:spChg>
        <pc:spChg chg="add del mod">
          <ac:chgData name="Gudka, Dawna" userId="823cceae-331b-41d6-9a63-34ad6d1db55c" providerId="ADAL" clId="{43527968-024D-4C47-AFBD-1378E53CC811}" dt="2024-11-07T03:39:06.760" v="410"/>
          <ac:spMkLst>
            <pc:docMk/>
            <pc:sldMk cId="3375647195" sldId="5701"/>
            <ac:spMk id="7" creationId="{0240701C-5E81-BF79-5053-72ED2DAF07B0}"/>
          </ac:spMkLst>
        </pc:spChg>
        <pc:spChg chg="add mod">
          <ac:chgData name="Gudka, Dawna" userId="823cceae-331b-41d6-9a63-34ad6d1db55c" providerId="ADAL" clId="{43527968-024D-4C47-AFBD-1378E53CC811}" dt="2024-11-07T03:38:56.430" v="408" actId="1076"/>
          <ac:spMkLst>
            <pc:docMk/>
            <pc:sldMk cId="3375647195" sldId="5701"/>
            <ac:spMk id="8" creationId="{F635B1D7-B014-8852-D38D-162D720143FF}"/>
          </ac:spMkLst>
        </pc:spChg>
        <pc:spChg chg="add mod">
          <ac:chgData name="Gudka, Dawna" userId="823cceae-331b-41d6-9a63-34ad6d1db55c" providerId="ADAL" clId="{43527968-024D-4C47-AFBD-1378E53CC811}" dt="2024-11-07T03:39:20.908" v="412" actId="1076"/>
          <ac:spMkLst>
            <pc:docMk/>
            <pc:sldMk cId="3375647195" sldId="5701"/>
            <ac:spMk id="9" creationId="{E04AD930-6747-A734-9341-93FD6AEC19B7}"/>
          </ac:spMkLst>
        </pc:spChg>
        <pc:picChg chg="add mod ord modCrop">
          <ac:chgData name="Gudka, Dawna" userId="823cceae-331b-41d6-9a63-34ad6d1db55c" providerId="ADAL" clId="{43527968-024D-4C47-AFBD-1378E53CC811}" dt="2024-11-07T04:27:51.304" v="1790" actId="962"/>
          <ac:picMkLst>
            <pc:docMk/>
            <pc:sldMk cId="3375647195" sldId="5701"/>
            <ac:picMk id="11" creationId="{06982717-D406-1B7A-D822-1EF613DFDCA8}"/>
          </ac:picMkLst>
        </pc:picChg>
        <pc:picChg chg="add mod modCrop">
          <ac:chgData name="Gudka, Dawna" userId="823cceae-331b-41d6-9a63-34ad6d1db55c" providerId="ADAL" clId="{43527968-024D-4C47-AFBD-1378E53CC811}" dt="2024-11-07T04:28:02.986" v="1792" actId="962"/>
          <ac:picMkLst>
            <pc:docMk/>
            <pc:sldMk cId="3375647195" sldId="5701"/>
            <ac:picMk id="13" creationId="{E55B9643-95D7-1B7D-9865-51690F86A2C8}"/>
          </ac:picMkLst>
        </pc:picChg>
      </pc:sldChg>
      <pc:sldChg chg="modSp new mod ord">
        <pc:chgData name="Gudka, Dawna" userId="823cceae-331b-41d6-9a63-34ad6d1db55c" providerId="ADAL" clId="{43527968-024D-4C47-AFBD-1378E53CC811}" dt="2024-11-07T03:34:33.526" v="337" actId="20577"/>
        <pc:sldMkLst>
          <pc:docMk/>
          <pc:sldMk cId="3762705719" sldId="5702"/>
        </pc:sldMkLst>
        <pc:spChg chg="mod">
          <ac:chgData name="Gudka, Dawna" userId="823cceae-331b-41d6-9a63-34ad6d1db55c" providerId="ADAL" clId="{43527968-024D-4C47-AFBD-1378E53CC811}" dt="2024-11-07T03:30:24.268" v="128" actId="14100"/>
          <ac:spMkLst>
            <pc:docMk/>
            <pc:sldMk cId="3762705719" sldId="5702"/>
            <ac:spMk id="2" creationId="{C44F178A-917F-9746-62B3-F964806D31FD}"/>
          </ac:spMkLst>
        </pc:spChg>
        <pc:spChg chg="mod">
          <ac:chgData name="Gudka, Dawna" userId="823cceae-331b-41d6-9a63-34ad6d1db55c" providerId="ADAL" clId="{43527968-024D-4C47-AFBD-1378E53CC811}" dt="2024-11-07T03:34:33.526" v="337" actId="20577"/>
          <ac:spMkLst>
            <pc:docMk/>
            <pc:sldMk cId="3762705719" sldId="5702"/>
            <ac:spMk id="3" creationId="{F8626D9F-9A71-3A4D-B2B0-50197985CF77}"/>
          </ac:spMkLst>
        </pc:spChg>
      </pc:sldChg>
      <pc:sldChg chg="addSp modSp add mod ord">
        <pc:chgData name="Gudka, Dawna" userId="823cceae-331b-41d6-9a63-34ad6d1db55c" providerId="ADAL" clId="{43527968-024D-4C47-AFBD-1378E53CC811}" dt="2024-11-07T04:25:56.739" v="1784" actId="13244"/>
        <pc:sldMkLst>
          <pc:docMk/>
          <pc:sldMk cId="1783035619" sldId="5703"/>
        </pc:sldMkLst>
        <pc:spChg chg="mod">
          <ac:chgData name="Gudka, Dawna" userId="823cceae-331b-41d6-9a63-34ad6d1db55c" providerId="ADAL" clId="{43527968-024D-4C47-AFBD-1378E53CC811}" dt="2024-11-07T03:50:51.519" v="581" actId="20577"/>
          <ac:spMkLst>
            <pc:docMk/>
            <pc:sldMk cId="1783035619" sldId="5703"/>
            <ac:spMk id="2" creationId="{2F71B974-673C-334E-90A1-3D384DA04448}"/>
          </ac:spMkLst>
        </pc:spChg>
        <pc:spChg chg="mod">
          <ac:chgData name="Gudka, Dawna" userId="823cceae-331b-41d6-9a63-34ad6d1db55c" providerId="ADAL" clId="{43527968-024D-4C47-AFBD-1378E53CC811}" dt="2024-11-07T04:23:04.217" v="1773" actId="20577"/>
          <ac:spMkLst>
            <pc:docMk/>
            <pc:sldMk cId="1783035619" sldId="5703"/>
            <ac:spMk id="3" creationId="{164182CC-2C69-319F-4828-A5E85DB0CFE2}"/>
          </ac:spMkLst>
        </pc:spChg>
        <pc:spChg chg="ord">
          <ac:chgData name="Gudka, Dawna" userId="823cceae-331b-41d6-9a63-34ad6d1db55c" providerId="ADAL" clId="{43527968-024D-4C47-AFBD-1378E53CC811}" dt="2024-11-07T04:25:44.946" v="1782" actId="13244"/>
          <ac:spMkLst>
            <pc:docMk/>
            <pc:sldMk cId="1783035619" sldId="5703"/>
            <ac:spMk id="4" creationId="{1B1FE353-C183-8A37-721B-6DC2950B9BC0}"/>
          </ac:spMkLst>
        </pc:spChg>
        <pc:spChg chg="ord">
          <ac:chgData name="Gudka, Dawna" userId="823cceae-331b-41d6-9a63-34ad6d1db55c" providerId="ADAL" clId="{43527968-024D-4C47-AFBD-1378E53CC811}" dt="2024-11-07T04:25:49.356" v="1783" actId="13244"/>
          <ac:spMkLst>
            <pc:docMk/>
            <pc:sldMk cId="1783035619" sldId="5703"/>
            <ac:spMk id="5" creationId="{855ADC1B-A7CE-2983-F31D-BAFF7B21749C}"/>
          </ac:spMkLst>
        </pc:spChg>
        <pc:picChg chg="add mod ord">
          <ac:chgData name="Gudka, Dawna" userId="823cceae-331b-41d6-9a63-34ad6d1db55c" providerId="ADAL" clId="{43527968-024D-4C47-AFBD-1378E53CC811}" dt="2024-11-07T04:25:56.739" v="1784" actId="13244"/>
          <ac:picMkLst>
            <pc:docMk/>
            <pc:sldMk cId="1783035619" sldId="5703"/>
            <ac:picMk id="7" creationId="{C725B053-C996-C1BF-62B8-E5B0FF082954}"/>
          </ac:picMkLst>
        </pc:picChg>
      </pc:sldChg>
      <pc:sldChg chg="addSp delSp modSp add mod">
        <pc:chgData name="Gudka, Dawna" userId="823cceae-331b-41d6-9a63-34ad6d1db55c" providerId="ADAL" clId="{43527968-024D-4C47-AFBD-1378E53CC811}" dt="2024-11-07T04:26:18.387" v="1787" actId="13244"/>
        <pc:sldMkLst>
          <pc:docMk/>
          <pc:sldMk cId="200924607" sldId="5704"/>
        </pc:sldMkLst>
        <pc:spChg chg="mod">
          <ac:chgData name="Gudka, Dawna" userId="823cceae-331b-41d6-9a63-34ad6d1db55c" providerId="ADAL" clId="{43527968-024D-4C47-AFBD-1378E53CC811}" dt="2024-11-07T03:44:11.002" v="487" actId="20577"/>
          <ac:spMkLst>
            <pc:docMk/>
            <pc:sldMk cId="200924607" sldId="5704"/>
            <ac:spMk id="2" creationId="{33B5A4D9-B1E9-E91D-A75D-DDC513541145}"/>
          </ac:spMkLst>
        </pc:spChg>
        <pc:spChg chg="del">
          <ac:chgData name="Gudka, Dawna" userId="823cceae-331b-41d6-9a63-34ad6d1db55c" providerId="ADAL" clId="{43527968-024D-4C47-AFBD-1378E53CC811}" dt="2024-11-07T03:44:22.116" v="488" actId="478"/>
          <ac:spMkLst>
            <pc:docMk/>
            <pc:sldMk cId="200924607" sldId="5704"/>
            <ac:spMk id="3" creationId="{E5029B1F-B8AE-D254-FAEF-A6375405F3DF}"/>
          </ac:spMkLst>
        </pc:spChg>
        <pc:spChg chg="ord">
          <ac:chgData name="Gudka, Dawna" userId="823cceae-331b-41d6-9a63-34ad6d1db55c" providerId="ADAL" clId="{43527968-024D-4C47-AFBD-1378E53CC811}" dt="2024-11-07T04:26:11.558" v="1785" actId="13244"/>
          <ac:spMkLst>
            <pc:docMk/>
            <pc:sldMk cId="200924607" sldId="5704"/>
            <ac:spMk id="4" creationId="{BD6B6666-C0DE-3C5D-8469-4475E4331D53}"/>
          </ac:spMkLst>
        </pc:spChg>
        <pc:spChg chg="ord">
          <ac:chgData name="Gudka, Dawna" userId="823cceae-331b-41d6-9a63-34ad6d1db55c" providerId="ADAL" clId="{43527968-024D-4C47-AFBD-1378E53CC811}" dt="2024-11-07T04:26:14.591" v="1786" actId="13244"/>
          <ac:spMkLst>
            <pc:docMk/>
            <pc:sldMk cId="200924607" sldId="5704"/>
            <ac:spMk id="5" creationId="{6EF00430-DDD7-34A7-D6DD-03E993FAB3E0}"/>
          </ac:spMkLst>
        </pc:spChg>
        <pc:spChg chg="ord">
          <ac:chgData name="Gudka, Dawna" userId="823cceae-331b-41d6-9a63-34ad6d1db55c" providerId="ADAL" clId="{43527968-024D-4C47-AFBD-1378E53CC811}" dt="2024-11-07T04:26:18.387" v="1787" actId="13244"/>
          <ac:spMkLst>
            <pc:docMk/>
            <pc:sldMk cId="200924607" sldId="5704"/>
            <ac:spMk id="6" creationId="{D9B4E26F-0726-80E7-15BC-EB634FE06888}"/>
          </ac:spMkLst>
        </pc:spChg>
        <pc:spChg chg="add mod">
          <ac:chgData name="Gudka, Dawna" userId="823cceae-331b-41d6-9a63-34ad6d1db55c" providerId="ADAL" clId="{43527968-024D-4C47-AFBD-1378E53CC811}" dt="2024-11-07T03:50:24.498" v="553" actId="20577"/>
          <ac:spMkLst>
            <pc:docMk/>
            <pc:sldMk cId="200924607" sldId="5704"/>
            <ac:spMk id="7" creationId="{6057F2FA-B5A8-CE1B-5D69-148AFE07F95F}"/>
          </ac:spMkLst>
        </pc:spChg>
        <pc:spChg chg="add mod">
          <ac:chgData name="Gudka, Dawna" userId="823cceae-331b-41d6-9a63-34ad6d1db55c" providerId="ADAL" clId="{43527968-024D-4C47-AFBD-1378E53CC811}" dt="2024-11-07T03:50:09.659" v="514" actId="20577"/>
          <ac:spMkLst>
            <pc:docMk/>
            <pc:sldMk cId="200924607" sldId="5704"/>
            <ac:spMk id="8" creationId="{257E408B-7D38-A39A-FBB9-905B35F13ACA}"/>
          </ac:spMkLst>
        </pc:spChg>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graphicFrameChg chg="modGraphic">
          <ac:chgData name="Hoffman, Peter" userId="673cee94-26bd-4c2a-ab82-1b3669e2f049" providerId="ADAL" clId="{DBB0E892-7E9C-42F6-A322-6279961C9AE2}" dt="2024-10-22T14:37:43.495" v="57" actId="20577"/>
          <ac:graphicFrameMkLst>
            <pc:docMk/>
            <pc:sldMk cId="1212467416" sldId="261"/>
            <ac:graphicFrameMk id="5" creationId="{9C3641C5-EC4F-D3EA-E4A2-8ABB597C5BAA}"/>
          </ac:graphicFrameMkLst>
        </pc:graphicFrame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graphicFrameChg chg="mod modGraphic">
          <ac:chgData name="Gudka, Dawna" userId="823cceae-331b-41d6-9a63-34ad6d1db55c" providerId="ADAL" clId="{CD6F6B6F-6C35-403B-957B-013543E5ABEC}" dt="2024-10-24T03:10:49.285" v="71"/>
          <ac:graphicFrameMkLst>
            <pc:docMk/>
            <pc:sldMk cId="1037917088" sldId="5098"/>
            <ac:graphicFrameMk id="5" creationId="{5E4612F7-68C6-57CA-E918-38EF641F73CF}"/>
          </ac:graphicFrameMkLst>
        </pc:graphicFrameChg>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graphicFrameChg chg="modGraphic">
          <ac:chgData name="Gudka, Dawna" userId="823cceae-331b-41d6-9a63-34ad6d1db55c" providerId="ADAL" clId="{EB43833B-92F3-444C-AA27-D68DCB43D72B}" dt="2024-10-30T23:15:42.721" v="137" actId="6549"/>
          <ac:graphicFrameMkLst>
            <pc:docMk/>
            <pc:sldMk cId="1037917088" sldId="5098"/>
            <ac:graphicFrameMk id="5" creationId="{5E4612F7-68C6-57CA-E918-38EF641F73CF}"/>
          </ac:graphicFrameMkLst>
        </pc:graphicFrame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pChg chg="mod">
          <ac:chgData name="Rhodes, Tara" userId="S::rhodes_t@cde.state.co.us::566307b0-1e17-4826-87e1-0feb85a922f2" providerId="AD" clId="Web-{FAEE1944-B567-B394-EDBF-1758B2AE8D3B}" dt="2024-10-31T03:22:02.927" v="78" actId="20577"/>
          <ac:spMkLst>
            <pc:docMk/>
            <pc:sldMk cId="987153537" sldId="5643"/>
            <ac:spMk id="2" creationId="{6AC1C690-530C-30B4-628F-464BA0E3BDA6}"/>
          </ac:spMkLst>
        </pc:spChg>
        <pc:spChg chg="mod">
          <ac:chgData name="Rhodes, Tara" userId="S::rhodes_t@cde.state.co.us::566307b0-1e17-4826-87e1-0feb85a922f2" providerId="AD" clId="Web-{FAEE1944-B567-B394-EDBF-1758B2AE8D3B}" dt="2024-10-31T03:23:01.428" v="160" actId="20577"/>
          <ac:spMkLst>
            <pc:docMk/>
            <pc:sldMk cId="987153537" sldId="5643"/>
            <ac:spMk id="3" creationId="{1E42A620-853D-8835-FCF7-09589B0661FA}"/>
          </ac:spMkLst>
        </pc:spChg>
      </pc:sldChg>
      <pc:sldChg chg="modSp">
        <pc:chgData name="Rhodes, Tara" userId="S::rhodes_t@cde.state.co.us::566307b0-1e17-4826-87e1-0feb85a922f2" providerId="AD" clId="Web-{FAEE1944-B567-B394-EDBF-1758B2AE8D3B}" dt="2024-10-31T03:18:36.157" v="44" actId="20577"/>
        <pc:sldMkLst>
          <pc:docMk/>
          <pc:sldMk cId="792695782" sldId="5665"/>
        </pc:sldMkLst>
        <pc:spChg chg="mod">
          <ac:chgData name="Rhodes, Tara" userId="S::rhodes_t@cde.state.co.us::566307b0-1e17-4826-87e1-0feb85a922f2" providerId="AD" clId="Web-{FAEE1944-B567-B394-EDBF-1758B2AE8D3B}" dt="2024-10-31T03:18:36.157" v="44" actId="20577"/>
          <ac:spMkLst>
            <pc:docMk/>
            <pc:sldMk cId="792695782" sldId="5665"/>
            <ac:spMk id="3" creationId="{5ED20074-197D-50B4-2965-01F6C4267FEE}"/>
          </ac:spMkLst>
        </pc:spChg>
      </pc:sldChg>
      <pc:sldChg chg="addSp delSp modSp">
        <pc:chgData name="Rhodes, Tara" userId="S::rhodes_t@cde.state.co.us::566307b0-1e17-4826-87e1-0feb85a922f2" providerId="AD" clId="Web-{FAEE1944-B567-B394-EDBF-1758B2AE8D3B}" dt="2024-10-31T03:20:15.315" v="51" actId="1076"/>
        <pc:sldMkLst>
          <pc:docMk/>
          <pc:sldMk cId="35700584" sldId="5676"/>
        </pc:sldMkLst>
        <pc:spChg chg="add mod">
          <ac:chgData name="Rhodes, Tara" userId="S::rhodes_t@cde.state.co.us::566307b0-1e17-4826-87e1-0feb85a922f2" providerId="AD" clId="Web-{FAEE1944-B567-B394-EDBF-1758B2AE8D3B}" dt="2024-10-31T03:20:15.315" v="51" actId="1076"/>
          <ac:spMkLst>
            <pc:docMk/>
            <pc:sldMk cId="35700584" sldId="5676"/>
            <ac:spMk id="8" creationId="{7AD07384-D75F-CBA7-71EB-3A8F0DE1478A}"/>
          </ac:spMkLst>
        </pc:spChg>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pChg chg="mod">
          <ac:chgData name="Tribbett, Jessica" userId="S::tribbett_jessica@cde.state.co.us::b8af59d7-a86d-4166-a022-d856dc24c475" providerId="AD" clId="Web-{BB471A18-33B3-A41B-C59B-93FFE86FA80D}" dt="2024-11-07T15:47:34.895" v="3" actId="20577"/>
          <ac:spMkLst>
            <pc:docMk/>
            <pc:sldMk cId="1510423645" sldId="5695"/>
            <ac:spMk id="2" creationId="{0C464E05-2B5D-FB7F-1428-CBD48C8447B5}"/>
          </ac:spMkLst>
        </pc:spChg>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pChg chg="mod">
          <ac:chgData name="Tribbett, Jessica" userId="S::tribbett_jessica@cde.state.co.us::b8af59d7-a86d-4166-a022-d856dc24c475" providerId="AD" clId="Web-{BB471A18-33B3-A41B-C59B-93FFE86FA80D}" dt="2024-11-07T15:50:07.588" v="34" actId="20577"/>
          <ac:spMkLst>
            <pc:docMk/>
            <pc:sldMk cId="3521937358" sldId="5696"/>
            <ac:spMk id="2" creationId="{4F2A41B8-17D8-9D3B-602E-616DECE6721E}"/>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pChg chg="mod">
          <ac:chgData name="Wenzel, Brooke" userId="672bf8d3-b15b-4e02-a6d1-39319a0df09b" providerId="ADAL" clId="{68099733-0C9D-4604-9F21-FB2A7234AF92}" dt="2024-10-21T12:53:13.606" v="3" actId="20577"/>
          <ac:spMkLst>
            <pc:docMk/>
            <pc:sldMk cId="3044915438" sldId="256"/>
            <ac:spMk id="2" creationId="{00000000-0000-0000-0000-000000000000}"/>
          </ac:spMkLst>
        </pc:spChg>
      </pc:sldChg>
      <pc:sldChg chg="modSp mod">
        <pc:chgData name="Wenzel, Brooke" userId="672bf8d3-b15b-4e02-a6d1-39319a0df09b" providerId="ADAL" clId="{68099733-0C9D-4604-9F21-FB2A7234AF92}" dt="2024-10-22T18:40:41.558" v="251" actId="20577"/>
        <pc:sldMkLst>
          <pc:docMk/>
          <pc:sldMk cId="1212467416" sldId="261"/>
        </pc:sldMkLst>
        <pc:graphicFrameChg chg="modGraphic">
          <ac:chgData name="Wenzel, Brooke" userId="672bf8d3-b15b-4e02-a6d1-39319a0df09b" providerId="ADAL" clId="{68099733-0C9D-4604-9F21-FB2A7234AF92}" dt="2024-10-22T18:40:41.558" v="251" actId="20577"/>
          <ac:graphicFrameMkLst>
            <pc:docMk/>
            <pc:sldMk cId="1212467416" sldId="261"/>
            <ac:graphicFrameMk id="5" creationId="{9C3641C5-EC4F-D3EA-E4A2-8ABB597C5BAA}"/>
          </ac:graphicFrameMkLst>
        </pc:graphicFrameChg>
      </pc:sldChg>
      <pc:sldChg chg="addSp delSp modSp mod">
        <pc:chgData name="Wenzel, Brooke" userId="672bf8d3-b15b-4e02-a6d1-39319a0df09b" providerId="ADAL" clId="{68099733-0C9D-4604-9F21-FB2A7234AF92}" dt="2024-10-21T12:59:41.092" v="243" actId="207"/>
        <pc:sldMkLst>
          <pc:docMk/>
          <pc:sldMk cId="3717000822" sldId="280"/>
        </pc:sldMkLst>
        <pc:spChg chg="mod">
          <ac:chgData name="Wenzel, Brooke" userId="672bf8d3-b15b-4e02-a6d1-39319a0df09b" providerId="ADAL" clId="{68099733-0C9D-4604-9F21-FB2A7234AF92}" dt="2024-10-21T12:59:41.092" v="243" actId="207"/>
          <ac:spMkLst>
            <pc:docMk/>
            <pc:sldMk cId="3717000822" sldId="280"/>
            <ac:spMk id="2" creationId="{439B416C-5F6D-56F7-429A-80FD0A190C25}"/>
          </ac:spMkLst>
        </pc:spChg>
        <pc:graphicFrameChg chg="mod">
          <ac:chgData name="Wenzel, Brooke" userId="672bf8d3-b15b-4e02-a6d1-39319a0df09b" providerId="ADAL" clId="{68099733-0C9D-4604-9F21-FB2A7234AF92}" dt="2024-10-21T12:59:26.543" v="241"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68099733-0C9D-4604-9F21-FB2A7234AF92}" dt="2024-10-21T12:59:31.473" v="242" actId="208"/>
          <ac:picMkLst>
            <pc:docMk/>
            <pc:sldMk cId="3717000822" sldId="280"/>
            <ac:picMk id="6" creationId="{29583D9F-90B7-19C3-3065-602FA73B79AE}"/>
          </ac:picMkLst>
        </pc:picChg>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pChg chg="mod">
          <ac:chgData name="Wenzel, Brooke" userId="672bf8d3-b15b-4e02-a6d1-39319a0df09b" providerId="ADAL" clId="{68099733-0C9D-4604-9F21-FB2A7234AF92}" dt="2024-10-23T20:33:07.669" v="685" actId="207"/>
          <ac:spMkLst>
            <pc:docMk/>
            <pc:sldMk cId="3409998740" sldId="5502"/>
            <ac:spMk id="3" creationId="{00000000-0000-0000-0000-000000000000}"/>
          </ac:spMkLst>
        </pc:spChg>
        <pc:picChg chg="mod">
          <ac:chgData name="Wenzel, Brooke" userId="672bf8d3-b15b-4e02-a6d1-39319a0df09b" providerId="ADAL" clId="{68099733-0C9D-4604-9F21-FB2A7234AF92}" dt="2024-10-22T21:28:55.922" v="665" actId="14100"/>
          <ac:picMkLst>
            <pc:docMk/>
            <pc:sldMk cId="3409998740" sldId="5502"/>
            <ac:picMk id="6" creationId="{00000000-0000-0000-0000-000000000000}"/>
          </ac:picMkLst>
        </pc:picChg>
      </pc:sldChg>
      <pc:sldChg chg="modSp mod">
        <pc:chgData name="Wenzel, Brooke" userId="672bf8d3-b15b-4e02-a6d1-39319a0df09b" providerId="ADAL" clId="{68099733-0C9D-4604-9F21-FB2A7234AF92}" dt="2024-10-22T18:40:36.335" v="248" actId="20577"/>
        <pc:sldMkLst>
          <pc:docMk/>
          <pc:sldMk cId="1925961931" sldId="5523"/>
        </pc:sldMkLst>
        <pc:spChg chg="mod">
          <ac:chgData name="Wenzel, Brooke" userId="672bf8d3-b15b-4e02-a6d1-39319a0df09b" providerId="ADAL" clId="{68099733-0C9D-4604-9F21-FB2A7234AF92}" dt="2024-10-22T18:40:36.335" v="248" actId="20577"/>
          <ac:spMkLst>
            <pc:docMk/>
            <pc:sldMk cId="1925961931" sldId="5523"/>
            <ac:spMk id="2" creationId="{32B5BB96-38E6-AA94-BF26-259D5B61C7A0}"/>
          </ac:spMkLst>
        </pc:spChg>
      </pc:sldChg>
      <pc:sldChg chg="modSp mod">
        <pc:chgData name="Wenzel, Brooke" userId="672bf8d3-b15b-4e02-a6d1-39319a0df09b" providerId="ADAL" clId="{68099733-0C9D-4604-9F21-FB2A7234AF92}" dt="2024-10-22T18:41:03.520" v="252" actId="2165"/>
        <pc:sldMkLst>
          <pc:docMk/>
          <pc:sldMk cId="1302995045" sldId="5536"/>
        </pc:sldMkLst>
        <pc:graphicFrameChg chg="modGraphic">
          <ac:chgData name="Wenzel, Brooke" userId="672bf8d3-b15b-4e02-a6d1-39319a0df09b" providerId="ADAL" clId="{68099733-0C9D-4604-9F21-FB2A7234AF92}" dt="2024-10-22T18:41:03.520" v="252" actId="2165"/>
          <ac:graphicFrameMkLst>
            <pc:docMk/>
            <pc:sldMk cId="1302995045" sldId="5536"/>
            <ac:graphicFrameMk id="8" creationId="{0AA46493-7A36-0C49-C5A7-D18F10C7496C}"/>
          </ac:graphicFrameMkLst>
        </pc:graphicFrameChg>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pChg chg="mod">
          <ac:chgData name="Wenzel, Brooke" userId="672bf8d3-b15b-4e02-a6d1-39319a0df09b" providerId="ADAL" clId="{68099733-0C9D-4604-9F21-FB2A7234AF92}" dt="2024-10-21T12:53:25.598" v="5" actId="27636"/>
          <ac:spMkLst>
            <pc:docMk/>
            <pc:sldMk cId="792695782" sldId="5665"/>
            <ac:spMk id="2" creationId="{7B4B0A8C-BE05-7C5C-B1DF-3ED6783CED42}"/>
          </ac:spMkLst>
        </pc:spChg>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sldMasterChg chg="delSldLayout">
        <pc:chgData name="Wenzel, Brooke" userId="672bf8d3-b15b-4e02-a6d1-39319a0df09b" providerId="ADAL" clId="{68099733-0C9D-4604-9F21-FB2A7234AF92}" dt="2024-10-22T16:44:14.618" v="244" actId="47"/>
        <pc:sldMasterMkLst>
          <pc:docMk/>
          <pc:sldMasterMk cId="2150711039" sldId="2147483676"/>
        </pc:sldMasterMkLst>
        <pc:sldLayoutChg chg="del">
          <pc:chgData name="Wenzel, Brooke" userId="672bf8d3-b15b-4e02-a6d1-39319a0df09b" providerId="ADAL" clId="{68099733-0C9D-4604-9F21-FB2A7234AF92}" dt="2024-10-22T16:44:14.618" v="244" actId="47"/>
          <pc:sldLayoutMkLst>
            <pc:docMk/>
            <pc:sldMasterMk cId="2150711039" sldId="2147483676"/>
            <pc:sldLayoutMk cId="3184624301" sldId="2147483711"/>
          </pc:sldLayoutMkLst>
        </pc:sldLayoutChg>
      </pc:sldMaster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mod">
        <pc:chgData name="Hoffman, Peter" userId="673cee94-26bd-4c2a-ab82-1b3669e2f049" providerId="ADAL" clId="{2B157E9B-8AE4-4D89-991B-2251E63B1A0C}" dt="2024-10-29T20:26:43.187" v="2" actId="2165"/>
        <pc:sldMkLst>
          <pc:docMk/>
          <pc:sldMk cId="1212467416" sldId="261"/>
        </pc:sldMkLst>
        <pc:graphicFrameChg chg="modGraphic">
          <ac:chgData name="Hoffman, Peter" userId="673cee94-26bd-4c2a-ab82-1b3669e2f049" providerId="ADAL" clId="{2B157E9B-8AE4-4D89-991B-2251E63B1A0C}" dt="2024-10-29T20:26:43.187" v="2"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2B157E9B-8AE4-4D89-991B-2251E63B1A0C}" dt="2024-10-29T20:27:07.981" v="18" actId="20577"/>
        <pc:sldMkLst>
          <pc:docMk/>
          <pc:sldMk cId="3717000822" sldId="280"/>
        </pc:sldMkLst>
        <pc:graphicFrameChg chg="mod">
          <ac:chgData name="Hoffman, Peter" userId="673cee94-26bd-4c2a-ab82-1b3669e2f049" providerId="ADAL" clId="{2B157E9B-8AE4-4D89-991B-2251E63B1A0C}" dt="2024-10-29T20:27:07.981" v="18"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pChg chg="mod">
          <ac:chgData name="Rhodes, Tara" userId="S::rhodes_t@cde.state.co.us::566307b0-1e17-4826-87e1-0feb85a922f2" providerId="AD" clId="Web-{6F88785D-C8C0-6BEE-67B9-069F8D2A84DD}" dt="2024-11-06T21:53:09.030" v="29" actId="20577"/>
          <ac:spMkLst>
            <pc:docMk/>
            <pc:sldMk cId="987153537" sldId="5643"/>
            <ac:spMk id="3" creationId="{1E42A620-853D-8835-FCF7-09589B0661FA}"/>
          </ac:spMkLst>
        </pc:spChg>
      </pc:sldChg>
      <pc:sldChg chg="addSp delSp modSp">
        <pc:chgData name="Rhodes, Tara" userId="S::rhodes_t@cde.state.co.us::566307b0-1e17-4826-87e1-0feb85a922f2" providerId="AD" clId="Web-{6F88785D-C8C0-6BEE-67B9-069F8D2A84DD}" dt="2024-11-06T21:52:42.685" v="24"/>
        <pc:sldMkLst>
          <pc:docMk/>
          <pc:sldMk cId="3114952086" sldId="5682"/>
        </pc:sldMkLst>
        <pc:spChg chg="add del mod">
          <ac:chgData name="Rhodes, Tara" userId="S::rhodes_t@cde.state.co.us::566307b0-1e17-4826-87e1-0feb85a922f2" providerId="AD" clId="Web-{6F88785D-C8C0-6BEE-67B9-069F8D2A84DD}" dt="2024-11-06T21:52:04.590" v="15"/>
          <ac:spMkLst>
            <pc:docMk/>
            <pc:sldMk cId="3114952086" sldId="5682"/>
            <ac:spMk id="5" creationId="{DD5B945B-F190-8314-762F-0EEB614A6703}"/>
          </ac:spMkLst>
        </pc:spChg>
        <pc:picChg chg="add mod ord">
          <ac:chgData name="Rhodes, Tara" userId="S::rhodes_t@cde.state.co.us::566307b0-1e17-4826-87e1-0feb85a922f2" providerId="AD" clId="Web-{6F88785D-C8C0-6BEE-67B9-069F8D2A84DD}" dt="2024-11-06T21:52:42.685" v="24"/>
          <ac:picMkLst>
            <pc:docMk/>
            <pc:sldMk cId="3114952086" sldId="5682"/>
            <ac:picMk id="7" creationId="{B34E1553-6CAC-933D-FED4-B736C43671A7}"/>
          </ac:picMkLst>
        </pc:picChg>
        <pc:picChg chg="del">
          <ac:chgData name="Rhodes, Tara" userId="S::rhodes_t@cde.state.co.us::566307b0-1e17-4826-87e1-0feb85a922f2" providerId="AD" clId="Web-{6F88785D-C8C0-6BEE-67B9-069F8D2A84DD}" dt="2024-11-06T21:51:54.215" v="14"/>
          <ac:picMkLst>
            <pc:docMk/>
            <pc:sldMk cId="3114952086" sldId="5682"/>
            <ac:picMk id="8" creationId="{BB06511D-0AB0-86F1-839E-67FE94AE5193}"/>
          </ac:picMkLst>
        </pc:picChg>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pChg chg="mod">
          <ac:chgData name="Heitman, Lindsey" userId="a9773a47-99d2-4599-9377-6d37e9ec0bd3" providerId="ADAL" clId="{C7514503-D597-4045-BF36-AEA4A5207EA6}" dt="2024-11-06T21:57:36.852" v="161" actId="1076"/>
          <ac:spMkLst>
            <pc:docMk/>
            <pc:sldMk cId="2928479345" sldId="5587"/>
            <ac:spMk id="3" creationId="{4445A9AC-FB02-8E99-BBB0-0612ADD12D01}"/>
          </ac:spMkLst>
        </pc:spChg>
        <pc:spChg chg="mod">
          <ac:chgData name="Heitman, Lindsey" userId="a9773a47-99d2-4599-9377-6d37e9ec0bd3" providerId="ADAL" clId="{C7514503-D597-4045-BF36-AEA4A5207EA6}" dt="2024-11-06T21:53:20.037" v="99" actId="20577"/>
          <ac:spMkLst>
            <pc:docMk/>
            <pc:sldMk cId="2928479345" sldId="5587"/>
            <ac:spMk id="5" creationId="{35ED3C86-6502-C29A-CD85-4F086721A98B}"/>
          </ac:spMkLst>
        </pc:spChg>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pChg chg="mod ord">
          <ac:chgData name="Heitman, Lindsey" userId="a9773a47-99d2-4599-9377-6d37e9ec0bd3" providerId="ADAL" clId="{C7514503-D597-4045-BF36-AEA4A5207EA6}" dt="2024-11-06T21:51:15.854" v="9" actId="700"/>
          <ac:spMkLst>
            <pc:docMk/>
            <pc:sldMk cId="2354672113" sldId="5588"/>
            <ac:spMk id="2" creationId="{9839C930-C1D2-E3D9-6314-47FED8963C53}"/>
          </ac:spMkLst>
        </pc:spChg>
        <pc:spChg chg="del mod ord">
          <ac:chgData name="Heitman, Lindsey" userId="a9773a47-99d2-4599-9377-6d37e9ec0bd3" providerId="ADAL" clId="{C7514503-D597-4045-BF36-AEA4A5207EA6}" dt="2024-11-06T21:51:50.640" v="13" actId="21"/>
          <ac:spMkLst>
            <pc:docMk/>
            <pc:sldMk cId="2354672113" sldId="5588"/>
            <ac:spMk id="3" creationId="{72E5AF89-DE30-87A8-7A2E-06A3C184CFA0}"/>
          </ac:spMkLst>
        </pc:spChg>
        <pc:spChg chg="mod ord">
          <ac:chgData name="Heitman, Lindsey" userId="a9773a47-99d2-4599-9377-6d37e9ec0bd3" providerId="ADAL" clId="{C7514503-D597-4045-BF36-AEA4A5207EA6}" dt="2024-11-06T21:51:15.854" v="9" actId="700"/>
          <ac:spMkLst>
            <pc:docMk/>
            <pc:sldMk cId="2354672113" sldId="5588"/>
            <ac:spMk id="4" creationId="{45B5A76F-1102-3209-A402-DAD30F6593B4}"/>
          </ac:spMkLst>
        </pc:spChg>
        <pc:spChg chg="add mod ord">
          <ac:chgData name="Heitman, Lindsey" userId="a9773a47-99d2-4599-9377-6d37e9ec0bd3" providerId="ADAL" clId="{C7514503-D597-4045-BF36-AEA4A5207EA6}" dt="2024-11-06T21:52:30.598" v="73" actId="20577"/>
          <ac:spMkLst>
            <pc:docMk/>
            <pc:sldMk cId="2354672113" sldId="5588"/>
            <ac:spMk id="5" creationId="{C126EA30-F338-DFFE-B6BC-6759EBE298CE}"/>
          </ac:spMkLst>
        </pc:spChg>
        <pc:spChg chg="add mod ord">
          <ac:chgData name="Heitman, Lindsey" userId="a9773a47-99d2-4599-9377-6d37e9ec0bd3" providerId="ADAL" clId="{C7514503-D597-4045-BF36-AEA4A5207EA6}" dt="2024-11-06T21:53:02.564" v="82" actId="20577"/>
          <ac:spMkLst>
            <pc:docMk/>
            <pc:sldMk cId="2354672113" sldId="5588"/>
            <ac:spMk id="7" creationId="{BB4E9D6A-DE43-6359-ADD1-13D6ED94E912}"/>
          </ac:spMkLst>
        </pc:spChg>
        <pc:spChg chg="mod">
          <ac:chgData name="Heitman, Lindsey" userId="a9773a47-99d2-4599-9377-6d37e9ec0bd3" providerId="ADAL" clId="{C7514503-D597-4045-BF36-AEA4A5207EA6}" dt="2024-11-06T22:19:45.265" v="763" actId="1076"/>
          <ac:spMkLst>
            <pc:docMk/>
            <pc:sldMk cId="2354672113" sldId="5588"/>
            <ac:spMk id="9" creationId="{26F69959-01B4-1A85-3D1E-091E34A1DB90}"/>
          </ac:spMkLst>
        </pc:spChg>
        <pc:spChg chg="add del mod">
          <ac:chgData name="Heitman, Lindsey" userId="a9773a47-99d2-4599-9377-6d37e9ec0bd3" providerId="ADAL" clId="{C7514503-D597-4045-BF36-AEA4A5207EA6}" dt="2024-11-06T21:52:34.700" v="74" actId="21"/>
          <ac:spMkLst>
            <pc:docMk/>
            <pc:sldMk cId="2354672113" sldId="5588"/>
            <ac:spMk id="10" creationId="{7A4C2C0C-C4CA-9676-0388-2CD7D5C30B78}"/>
          </ac:spMkLst>
        </pc:spChg>
        <pc:graphicFrameChg chg="mod">
          <ac:chgData name="Heitman, Lindsey" userId="a9773a47-99d2-4599-9377-6d37e9ec0bd3" providerId="ADAL" clId="{C7514503-D597-4045-BF36-AEA4A5207EA6}" dt="2024-11-06T22:19:40.785" v="762" actId="14100"/>
          <ac:graphicFrameMkLst>
            <pc:docMk/>
            <pc:sldMk cId="2354672113" sldId="5588"/>
            <ac:graphicFrameMk id="6" creationId="{D8D5CE83-A85A-362B-8479-92EE2E0DA81B}"/>
          </ac:graphicFrameMkLst>
        </pc:graphicFrameChg>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pChg chg="mod ord">
          <ac:chgData name="Heitman, Lindsey" userId="a9773a47-99d2-4599-9377-6d37e9ec0bd3" providerId="ADAL" clId="{C7514503-D597-4045-BF36-AEA4A5207EA6}" dt="2024-11-06T22:04:26.596" v="274" actId="700"/>
          <ac:spMkLst>
            <pc:docMk/>
            <pc:sldMk cId="3970616908" sldId="5592"/>
            <ac:spMk id="2" creationId="{322CB8AA-F378-17DC-6D05-54835AAFE6B9}"/>
          </ac:spMkLst>
        </pc:spChg>
        <pc:spChg chg="mod ord">
          <ac:chgData name="Heitman, Lindsey" userId="a9773a47-99d2-4599-9377-6d37e9ec0bd3" providerId="ADAL" clId="{C7514503-D597-4045-BF36-AEA4A5207EA6}" dt="2024-11-06T22:13:05.327" v="456" actId="20577"/>
          <ac:spMkLst>
            <pc:docMk/>
            <pc:sldMk cId="3970616908" sldId="5592"/>
            <ac:spMk id="3" creationId="{B153715B-4F71-A579-2A55-9E11DDBF8700}"/>
          </ac:spMkLst>
        </pc:spChg>
        <pc:spChg chg="mod ord">
          <ac:chgData name="Heitman, Lindsey" userId="a9773a47-99d2-4599-9377-6d37e9ec0bd3" providerId="ADAL" clId="{C7514503-D597-4045-BF36-AEA4A5207EA6}" dt="2024-11-06T22:04:26.596" v="274" actId="700"/>
          <ac:spMkLst>
            <pc:docMk/>
            <pc:sldMk cId="3970616908" sldId="5592"/>
            <ac:spMk id="4" creationId="{2DD1612F-7BFD-93C7-82F0-0CCC6B35FE4C}"/>
          </ac:spMkLst>
        </pc:spChg>
        <pc:spChg chg="add del mod ord">
          <ac:chgData name="Heitman, Lindsey" userId="a9773a47-99d2-4599-9377-6d37e9ec0bd3" providerId="ADAL" clId="{C7514503-D597-4045-BF36-AEA4A5207EA6}" dt="2024-11-06T22:04:36.316" v="275"/>
          <ac:spMkLst>
            <pc:docMk/>
            <pc:sldMk cId="3970616908" sldId="5592"/>
            <ac:spMk id="5" creationId="{0B7ED3F4-9C76-4C0A-7248-9331B783FAA5}"/>
          </ac:spMkLst>
        </pc:spChg>
        <pc:spChg chg="add mod ord">
          <ac:chgData name="Heitman, Lindsey" userId="a9773a47-99d2-4599-9377-6d37e9ec0bd3" providerId="ADAL" clId="{C7514503-D597-4045-BF36-AEA4A5207EA6}" dt="2024-11-06T22:05:17.381" v="280"/>
          <ac:spMkLst>
            <pc:docMk/>
            <pc:sldMk cId="3970616908" sldId="5592"/>
            <ac:spMk id="7" creationId="{C90DE7D5-6321-F8D2-3756-D9C5389E04D8}"/>
          </ac:spMkLst>
        </pc:spChg>
        <pc:spChg chg="add mod ord">
          <ac:chgData name="Heitman, Lindsey" userId="a9773a47-99d2-4599-9377-6d37e9ec0bd3" providerId="ADAL" clId="{C7514503-D597-4045-BF36-AEA4A5207EA6}" dt="2024-11-06T22:16:26.716" v="755" actId="13244"/>
          <ac:spMkLst>
            <pc:docMk/>
            <pc:sldMk cId="3970616908" sldId="5592"/>
            <ac:spMk id="8" creationId="{F9CB8D29-E59A-D2E3-A97B-FFAF2C05F3E5}"/>
          </ac:spMkLst>
        </pc:spChg>
        <pc:picChg chg="mod ord modCrop">
          <ac:chgData name="Heitman, Lindsey" userId="a9773a47-99d2-4599-9377-6d37e9ec0bd3" providerId="ADAL" clId="{C7514503-D597-4045-BF36-AEA4A5207EA6}" dt="2024-11-06T22:16:17.276" v="754" actId="13244"/>
          <ac:picMkLst>
            <pc:docMk/>
            <pc:sldMk cId="3970616908" sldId="5592"/>
            <ac:picMk id="6" creationId="{7F09F0A4-F258-5370-2958-711A23CE4EB4}"/>
          </ac:picMkLst>
        </pc:picChg>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pChg chg="mod">
          <ac:chgData name="Heitman, Lindsey" userId="a9773a47-99d2-4599-9377-6d37e9ec0bd3" providerId="ADAL" clId="{C7514503-D597-4045-BF36-AEA4A5207EA6}" dt="2024-11-06T21:50:16.380" v="1" actId="27636"/>
          <ac:spMkLst>
            <pc:docMk/>
            <pc:sldMk cId="792695782" sldId="5665"/>
            <ac:spMk id="2" creationId="{7B4B0A8C-BE05-7C5C-B1DF-3ED6783CED42}"/>
          </ac:spMkLst>
        </pc:spChg>
      </pc:sldChg>
      <pc:sldChg chg="modSp add mod">
        <pc:chgData name="Heitman, Lindsey" userId="a9773a47-99d2-4599-9377-6d37e9ec0bd3" providerId="ADAL" clId="{C7514503-D597-4045-BF36-AEA4A5207EA6}" dt="2024-11-06T21:50:26.590" v="5" actId="20577"/>
        <pc:sldMkLst>
          <pc:docMk/>
          <pc:sldMk cId="3494396476" sldId="5697"/>
        </pc:sldMkLst>
        <pc:spChg chg="mod">
          <ac:chgData name="Heitman, Lindsey" userId="a9773a47-99d2-4599-9377-6d37e9ec0bd3" providerId="ADAL" clId="{C7514503-D597-4045-BF36-AEA4A5207EA6}" dt="2024-11-06T21:50:26.590" v="5" actId="20577"/>
          <ac:spMkLst>
            <pc:docMk/>
            <pc:sldMk cId="3494396476" sldId="5697"/>
            <ac:spMk id="5" creationId="{46A12942-3060-A605-2DD5-60573A108DDD}"/>
          </ac:spMkLst>
        </pc:spChg>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pChg chg="mod ord">
          <ac:chgData name="Heitman, Lindsey" userId="a9773a47-99d2-4599-9377-6d37e9ec0bd3" providerId="ADAL" clId="{C7514503-D597-4045-BF36-AEA4A5207EA6}" dt="2024-11-06T22:15:30.993" v="751" actId="13244"/>
          <ac:spMkLst>
            <pc:docMk/>
            <pc:sldMk cId="1409975447" sldId="5698"/>
            <ac:spMk id="2" creationId="{00000000-0000-0000-0000-000000000000}"/>
          </ac:spMkLst>
        </pc:spChg>
        <pc:spChg chg="add del mod ord">
          <ac:chgData name="Heitman, Lindsey" userId="a9773a47-99d2-4599-9377-6d37e9ec0bd3" providerId="ADAL" clId="{C7514503-D597-4045-BF36-AEA4A5207EA6}" dt="2024-11-06T21:53:39.180" v="102" actId="700"/>
          <ac:spMkLst>
            <pc:docMk/>
            <pc:sldMk cId="1409975447" sldId="5698"/>
            <ac:spMk id="3" creationId="{8D227636-3F95-5DD7-A7F9-BA2C2790407E}"/>
          </ac:spMkLst>
        </pc:spChg>
        <pc:spChg chg="add del mod ord">
          <ac:chgData name="Heitman, Lindsey" userId="a9773a47-99d2-4599-9377-6d37e9ec0bd3" providerId="ADAL" clId="{C7514503-D597-4045-BF36-AEA4A5207EA6}" dt="2024-11-06T21:53:39.180" v="102" actId="700"/>
          <ac:spMkLst>
            <pc:docMk/>
            <pc:sldMk cId="1409975447" sldId="5698"/>
            <ac:spMk id="4" creationId="{99CB8508-8AFE-6C33-1E9E-50FA40EE558C}"/>
          </ac:spMkLst>
        </pc:spChg>
        <pc:spChg chg="mod ord">
          <ac:chgData name="Heitman, Lindsey" userId="a9773a47-99d2-4599-9377-6d37e9ec0bd3" providerId="ADAL" clId="{C7514503-D597-4045-BF36-AEA4A5207EA6}" dt="2024-11-06T21:59:35.681" v="202" actId="20577"/>
          <ac:spMkLst>
            <pc:docMk/>
            <pc:sldMk cId="1409975447" sldId="5698"/>
            <ac:spMk id="5" creationId="{00000000-0000-0000-0000-000000000000}"/>
          </ac:spMkLst>
        </pc:spChg>
        <pc:spChg chg="add del mod ord">
          <ac:chgData name="Heitman, Lindsey" userId="a9773a47-99d2-4599-9377-6d37e9ec0bd3" providerId="ADAL" clId="{C7514503-D597-4045-BF36-AEA4A5207EA6}" dt="2024-11-06T21:53:52.403" v="105" actId="700"/>
          <ac:spMkLst>
            <pc:docMk/>
            <pc:sldMk cId="1409975447" sldId="5698"/>
            <ac:spMk id="6" creationId="{00FD274F-E5AA-C14F-1DD7-923D1BE559BC}"/>
          </ac:spMkLst>
        </pc:spChg>
        <pc:spChg chg="add del mod ord">
          <ac:chgData name="Heitman, Lindsey" userId="a9773a47-99d2-4599-9377-6d37e9ec0bd3" providerId="ADAL" clId="{C7514503-D597-4045-BF36-AEA4A5207EA6}" dt="2024-11-06T21:53:52.403" v="105" actId="700"/>
          <ac:spMkLst>
            <pc:docMk/>
            <pc:sldMk cId="1409975447" sldId="5698"/>
            <ac:spMk id="7" creationId="{4A8CAC6A-19B9-FA39-16B1-A8A22556E1E9}"/>
          </ac:spMkLst>
        </pc:spChg>
        <pc:spChg chg="mod ord">
          <ac:chgData name="Heitman, Lindsey" userId="a9773a47-99d2-4599-9377-6d37e9ec0bd3" providerId="ADAL" clId="{C7514503-D597-4045-BF36-AEA4A5207EA6}" dt="2024-11-06T21:59:46.260" v="204" actId="14100"/>
          <ac:spMkLst>
            <pc:docMk/>
            <pc:sldMk cId="1409975447" sldId="5698"/>
            <ac:spMk id="8" creationId="{FD8D8748-0577-FD05-53CD-05F3B7E7FF90}"/>
          </ac:spMkLst>
        </pc:spChg>
        <pc:spChg chg="add del mod ord">
          <ac:chgData name="Heitman, Lindsey" userId="a9773a47-99d2-4599-9377-6d37e9ec0bd3" providerId="ADAL" clId="{C7514503-D597-4045-BF36-AEA4A5207EA6}" dt="2024-11-06T21:53:52.403" v="105" actId="700"/>
          <ac:spMkLst>
            <pc:docMk/>
            <pc:sldMk cId="1409975447" sldId="5698"/>
            <ac:spMk id="9" creationId="{BC7BE7B8-348D-31AE-1B6A-83534F65B4DF}"/>
          </ac:spMkLst>
        </pc:spChg>
        <pc:spChg chg="add del mod ord">
          <ac:chgData name="Heitman, Lindsey" userId="a9773a47-99d2-4599-9377-6d37e9ec0bd3" providerId="ADAL" clId="{C7514503-D597-4045-BF36-AEA4A5207EA6}" dt="2024-11-06T21:56:57.093" v="153" actId="700"/>
          <ac:spMkLst>
            <pc:docMk/>
            <pc:sldMk cId="1409975447" sldId="5698"/>
            <ac:spMk id="10" creationId="{27C522A0-D943-9B09-68E2-0C923C3D7481}"/>
          </ac:spMkLst>
        </pc:spChg>
        <pc:spChg chg="add del mod">
          <ac:chgData name="Heitman, Lindsey" userId="a9773a47-99d2-4599-9377-6d37e9ec0bd3" providerId="ADAL" clId="{C7514503-D597-4045-BF36-AEA4A5207EA6}" dt="2024-11-06T21:58:57.481" v="180" actId="207"/>
          <ac:spMkLst>
            <pc:docMk/>
            <pc:sldMk cId="1409975447" sldId="5698"/>
            <ac:spMk id="11" creationId="{E158EF04-7E2C-5776-A35C-F8BBE538482F}"/>
          </ac:spMkLst>
        </pc:spChg>
        <pc:spChg chg="add del mod ord">
          <ac:chgData name="Heitman, Lindsey" userId="a9773a47-99d2-4599-9377-6d37e9ec0bd3" providerId="ADAL" clId="{C7514503-D597-4045-BF36-AEA4A5207EA6}" dt="2024-11-06T21:56:57.093" v="153" actId="700"/>
          <ac:spMkLst>
            <pc:docMk/>
            <pc:sldMk cId="1409975447" sldId="5698"/>
            <ac:spMk id="12" creationId="{3CCD0117-4120-2E9F-5B46-A74BA53FA9C2}"/>
          </ac:spMkLst>
        </pc:spChg>
        <pc:spChg chg="add del mod ord">
          <ac:chgData name="Heitman, Lindsey" userId="a9773a47-99d2-4599-9377-6d37e9ec0bd3" providerId="ADAL" clId="{C7514503-D597-4045-BF36-AEA4A5207EA6}" dt="2024-11-06T21:56:57.093" v="153" actId="700"/>
          <ac:spMkLst>
            <pc:docMk/>
            <pc:sldMk cId="1409975447" sldId="5698"/>
            <ac:spMk id="13" creationId="{F8C8EACD-E043-9DF7-65D7-87ABC10CC37D}"/>
          </ac:spMkLst>
        </pc:spChg>
        <pc:spChg chg="add del mod ord">
          <ac:chgData name="Heitman, Lindsey" userId="a9773a47-99d2-4599-9377-6d37e9ec0bd3" providerId="ADAL" clId="{C7514503-D597-4045-BF36-AEA4A5207EA6}" dt="2024-11-06T21:56:57.093" v="153" actId="700"/>
          <ac:spMkLst>
            <pc:docMk/>
            <pc:sldMk cId="1409975447" sldId="5698"/>
            <ac:spMk id="14" creationId="{650E6C84-97F6-E98C-6A16-1BB7A66D99E5}"/>
          </ac:spMkLst>
        </pc:spChg>
        <pc:spChg chg="add del mod ord">
          <ac:chgData name="Heitman, Lindsey" userId="a9773a47-99d2-4599-9377-6d37e9ec0bd3" providerId="ADAL" clId="{C7514503-D597-4045-BF36-AEA4A5207EA6}" dt="2024-11-06T21:56:57.093" v="153" actId="700"/>
          <ac:spMkLst>
            <pc:docMk/>
            <pc:sldMk cId="1409975447" sldId="5698"/>
            <ac:spMk id="15" creationId="{EDC4AE66-65F0-70D9-03DC-8946EE20F5AD}"/>
          </ac:spMkLst>
        </pc:spChg>
        <pc:spChg chg="add del mod ord">
          <ac:chgData name="Heitman, Lindsey" userId="a9773a47-99d2-4599-9377-6d37e9ec0bd3" providerId="ADAL" clId="{C7514503-D597-4045-BF36-AEA4A5207EA6}" dt="2024-11-06T21:56:38.969" v="133" actId="700"/>
          <ac:spMkLst>
            <pc:docMk/>
            <pc:sldMk cId="1409975447" sldId="5698"/>
            <ac:spMk id="16" creationId="{B2D0B1DA-F5A9-2912-5F59-EE77B3182782}"/>
          </ac:spMkLst>
        </pc:spChg>
        <pc:spChg chg="add del mod ord">
          <ac:chgData name="Heitman, Lindsey" userId="a9773a47-99d2-4599-9377-6d37e9ec0bd3" providerId="ADAL" clId="{C7514503-D597-4045-BF36-AEA4A5207EA6}" dt="2024-11-06T21:57:05.085" v="156" actId="21"/>
          <ac:spMkLst>
            <pc:docMk/>
            <pc:sldMk cId="1409975447" sldId="5698"/>
            <ac:spMk id="17" creationId="{73A244DA-3A4E-8B24-B4ED-3C00B2F1B9CC}"/>
          </ac:spMkLst>
        </pc:spChg>
        <pc:spChg chg="add mod ord">
          <ac:chgData name="Heitman, Lindsey" userId="a9773a47-99d2-4599-9377-6d37e9ec0bd3" providerId="ADAL" clId="{C7514503-D597-4045-BF36-AEA4A5207EA6}" dt="2024-11-06T22:15:09.637" v="749" actId="13244"/>
          <ac:spMkLst>
            <pc:docMk/>
            <pc:sldMk cId="1409975447" sldId="5698"/>
            <ac:spMk id="18" creationId="{38FD290E-6EBE-D9AD-E68D-84C698EDAED8}"/>
          </ac:spMkLst>
        </pc:spChg>
        <pc:spChg chg="add mod ord">
          <ac:chgData name="Heitman, Lindsey" userId="a9773a47-99d2-4599-9377-6d37e9ec0bd3" providerId="ADAL" clId="{C7514503-D597-4045-BF36-AEA4A5207EA6}" dt="2024-11-06T22:15:11.902" v="750" actId="13244"/>
          <ac:spMkLst>
            <pc:docMk/>
            <pc:sldMk cId="1409975447" sldId="5698"/>
            <ac:spMk id="19" creationId="{49058688-138E-A884-FEBF-11A35B794A3F}"/>
          </ac:spMkLst>
        </pc:spChg>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pChg chg="mod ord">
          <ac:chgData name="Heitman, Lindsey" userId="a9773a47-99d2-4599-9377-6d37e9ec0bd3" providerId="ADAL" clId="{C7514503-D597-4045-BF36-AEA4A5207EA6}" dt="2024-11-06T22:03:57.936" v="271" actId="700"/>
          <ac:spMkLst>
            <pc:docMk/>
            <pc:sldMk cId="3535936017" sldId="5699"/>
            <ac:spMk id="2" creationId="{7A0ED603-9B8C-4B69-B94E-C91FB7EA9376}"/>
          </ac:spMkLst>
        </pc:spChg>
        <pc:spChg chg="mod ord">
          <ac:chgData name="Heitman, Lindsey" userId="a9773a47-99d2-4599-9377-6d37e9ec0bd3" providerId="ADAL" clId="{C7514503-D597-4045-BF36-AEA4A5207EA6}" dt="2024-11-06T22:14:41.929" v="747" actId="207"/>
          <ac:spMkLst>
            <pc:docMk/>
            <pc:sldMk cId="3535936017" sldId="5699"/>
            <ac:spMk id="3" creationId="{3235A9F2-E9CD-445D-B646-E5BCD13604CE}"/>
          </ac:spMkLst>
        </pc:spChg>
        <pc:spChg chg="mod ord">
          <ac:chgData name="Heitman, Lindsey" userId="a9773a47-99d2-4599-9377-6d37e9ec0bd3" providerId="ADAL" clId="{C7514503-D597-4045-BF36-AEA4A5207EA6}" dt="2024-11-06T22:15:52.706" v="752" actId="13244"/>
          <ac:spMkLst>
            <pc:docMk/>
            <pc:sldMk cId="3535936017" sldId="5699"/>
            <ac:spMk id="4" creationId="{526C8644-10C5-4E8C-A261-139CB6A7EF32}"/>
          </ac:spMkLst>
        </pc:spChg>
        <pc:spChg chg="mod ord">
          <ac:chgData name="Heitman, Lindsey" userId="a9773a47-99d2-4599-9377-6d37e9ec0bd3" providerId="ADAL" clId="{C7514503-D597-4045-BF36-AEA4A5207EA6}" dt="2024-11-06T22:14:31.360" v="746" actId="207"/>
          <ac:spMkLst>
            <pc:docMk/>
            <pc:sldMk cId="3535936017" sldId="5699"/>
            <ac:spMk id="5" creationId="{88BABD4E-0C6A-42B8-ADB9-5C0EB4405156}"/>
          </ac:spMkLst>
        </pc:spChg>
        <pc:spChg chg="add del mod ord">
          <ac:chgData name="Heitman, Lindsey" userId="a9773a47-99d2-4599-9377-6d37e9ec0bd3" providerId="ADAL" clId="{C7514503-D597-4045-BF36-AEA4A5207EA6}" dt="2024-11-06T22:03:00.687" v="262" actId="700"/>
          <ac:spMkLst>
            <pc:docMk/>
            <pc:sldMk cId="3535936017" sldId="5699"/>
            <ac:spMk id="6" creationId="{6D65CF09-70CB-528E-1E73-D6DBA858599D}"/>
          </ac:spMkLst>
        </pc:spChg>
        <pc:spChg chg="mod ord">
          <ac:chgData name="Heitman, Lindsey" userId="a9773a47-99d2-4599-9377-6d37e9ec0bd3" providerId="ADAL" clId="{C7514503-D597-4045-BF36-AEA4A5207EA6}" dt="2024-11-06T22:15:59.146" v="753" actId="13244"/>
          <ac:spMkLst>
            <pc:docMk/>
            <pc:sldMk cId="3535936017" sldId="5699"/>
            <ac:spMk id="7" creationId="{D14679AD-414F-456C-9757-1E13EBF4A3F8}"/>
          </ac:spMkLst>
        </pc:spChg>
        <pc:spChg chg="mod">
          <ac:chgData name="Heitman, Lindsey" userId="a9773a47-99d2-4599-9377-6d37e9ec0bd3" providerId="ADAL" clId="{C7514503-D597-4045-BF36-AEA4A5207EA6}" dt="2024-11-06T22:02:19.213" v="255" actId="20577"/>
          <ac:spMkLst>
            <pc:docMk/>
            <pc:sldMk cId="3535936017" sldId="5699"/>
            <ac:spMk id="8" creationId="{C90E4BDA-94DC-401C-9A16-5829C2D62306}"/>
          </ac:spMkLst>
        </pc:spChg>
        <pc:spChg chg="add del mod ord">
          <ac:chgData name="Heitman, Lindsey" userId="a9773a47-99d2-4599-9377-6d37e9ec0bd3" providerId="ADAL" clId="{C7514503-D597-4045-BF36-AEA4A5207EA6}" dt="2024-11-06T22:03:57.936" v="271" actId="700"/>
          <ac:spMkLst>
            <pc:docMk/>
            <pc:sldMk cId="3535936017" sldId="5699"/>
            <ac:spMk id="9" creationId="{AA3F3872-DE77-9EC4-A300-D3FF1E7491DA}"/>
          </ac:spMkLst>
        </pc:spChg>
        <pc:spChg chg="add del mod ord">
          <ac:chgData name="Heitman, Lindsey" userId="a9773a47-99d2-4599-9377-6d37e9ec0bd3" providerId="ADAL" clId="{C7514503-D597-4045-BF36-AEA4A5207EA6}" dt="2024-11-06T22:03:57.936" v="271" actId="700"/>
          <ac:spMkLst>
            <pc:docMk/>
            <pc:sldMk cId="3535936017" sldId="5699"/>
            <ac:spMk id="10" creationId="{7177340E-6C9B-2FF6-F05D-ADBEC96D46BC}"/>
          </ac:spMkLst>
        </pc:spChg>
        <pc:spChg chg="add del mod ord">
          <ac:chgData name="Heitman, Lindsey" userId="a9773a47-99d2-4599-9377-6d37e9ec0bd3" providerId="ADAL" clId="{C7514503-D597-4045-BF36-AEA4A5207EA6}" dt="2024-11-06T22:03:53.906" v="269" actId="700"/>
          <ac:spMkLst>
            <pc:docMk/>
            <pc:sldMk cId="3535936017" sldId="5699"/>
            <ac:spMk id="11" creationId="{778EFFC6-5AA0-1F46-36A5-CFAA855148E1}"/>
          </ac:spMkLst>
        </pc:spChg>
        <pc:spChg chg="add del mod ord">
          <ac:chgData name="Heitman, Lindsey" userId="a9773a47-99d2-4599-9377-6d37e9ec0bd3" providerId="ADAL" clId="{C7514503-D597-4045-BF36-AEA4A5207EA6}" dt="2024-11-06T22:03:53.906" v="269" actId="700"/>
          <ac:spMkLst>
            <pc:docMk/>
            <pc:sldMk cId="3535936017" sldId="5699"/>
            <ac:spMk id="12" creationId="{6B7E7CA1-A32E-2799-6382-9E7D855BD4E5}"/>
          </ac:spMkLst>
        </pc:spChg>
        <pc:spChg chg="add del mod ord">
          <ac:chgData name="Heitman, Lindsey" userId="a9773a47-99d2-4599-9377-6d37e9ec0bd3" providerId="ADAL" clId="{C7514503-D597-4045-BF36-AEA4A5207EA6}" dt="2024-11-06T22:03:53.906" v="269" actId="700"/>
          <ac:spMkLst>
            <pc:docMk/>
            <pc:sldMk cId="3535936017" sldId="5699"/>
            <ac:spMk id="13" creationId="{0491712D-9F67-1477-C1C6-3F07271706A2}"/>
          </ac:spMkLst>
        </pc:spChg>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pChg chg="mod">
          <ac:chgData name="Rhodes, Tara" userId="S::rhodes_t@cde.state.co.us::566307b0-1e17-4826-87e1-0feb85a922f2" providerId="AD" clId="Web-{BEAD239F-1C02-CC02-E475-D1FD1C48FF62}" dt="2024-10-17T05:48:58.585" v="942" actId="20577"/>
          <ac:spMkLst>
            <pc:docMk/>
            <pc:sldMk cId="987153537" sldId="5643"/>
            <ac:spMk id="3" creationId="{1E42A620-853D-8835-FCF7-09589B0661FA}"/>
          </ac:spMkLst>
        </pc:spChg>
      </pc:sldChg>
      <pc:sldChg chg="modSp new ord">
        <pc:chgData name="Rhodes, Tara" userId="S::rhodes_t@cde.state.co.us::566307b0-1e17-4826-87e1-0feb85a922f2" providerId="AD" clId="Web-{BEAD239F-1C02-CC02-E475-D1FD1C48FF62}" dt="2024-10-17T05:49:08.288" v="943"/>
        <pc:sldMkLst>
          <pc:docMk/>
          <pc:sldMk cId="832613614" sldId="5675"/>
        </pc:sldMkLst>
        <pc:spChg chg="mod">
          <ac:chgData name="Rhodes, Tara" userId="S::rhodes_t@cde.state.co.us::566307b0-1e17-4826-87e1-0feb85a922f2" providerId="AD" clId="Web-{BEAD239F-1C02-CC02-E475-D1FD1C48FF62}" dt="2024-10-17T05:44:17.418" v="758" actId="20577"/>
          <ac:spMkLst>
            <pc:docMk/>
            <pc:sldMk cId="832613614" sldId="5675"/>
            <ac:spMk id="2" creationId="{E5EF57D5-7BBE-DF22-E00C-D48048076E08}"/>
          </ac:spMkLst>
        </pc:spChg>
        <pc:spChg chg="mod">
          <ac:chgData name="Rhodes, Tara" userId="S::rhodes_t@cde.state.co.us::566307b0-1e17-4826-87e1-0feb85a922f2" providerId="AD" clId="Web-{BEAD239F-1C02-CC02-E475-D1FD1C48FF62}" dt="2024-10-17T05:38:52.104" v="481" actId="20577"/>
          <ac:spMkLst>
            <pc:docMk/>
            <pc:sldMk cId="832613614" sldId="5675"/>
            <ac:spMk id="3" creationId="{C9775773-EB3A-41A9-D77B-7AFE4BFCDA53}"/>
          </ac:spMkLst>
        </pc:spChg>
        <pc:spChg chg="mod">
          <ac:chgData name="Rhodes, Tara" userId="S::rhodes_t@cde.state.co.us::566307b0-1e17-4826-87e1-0feb85a922f2" providerId="AD" clId="Web-{BEAD239F-1C02-CC02-E475-D1FD1C48FF62}" dt="2024-10-17T05:40:15.762" v="564" actId="20577"/>
          <ac:spMkLst>
            <pc:docMk/>
            <pc:sldMk cId="832613614" sldId="5675"/>
            <ac:spMk id="5" creationId="{D85EAC4D-6755-FF38-8AE9-A32A277B6D0D}"/>
          </ac:spMkLst>
        </pc:spChg>
        <pc:spChg chg="mod">
          <ac:chgData name="Rhodes, Tara" userId="S::rhodes_t@cde.state.co.us::566307b0-1e17-4826-87e1-0feb85a922f2" providerId="AD" clId="Web-{BEAD239F-1C02-CC02-E475-D1FD1C48FF62}" dt="2024-10-17T05:40:23.997" v="585" actId="20577"/>
          <ac:spMkLst>
            <pc:docMk/>
            <pc:sldMk cId="832613614" sldId="5675"/>
            <ac:spMk id="6" creationId="{F4888341-082E-BCC0-530E-8CCDC2B18468}"/>
          </ac:spMkLst>
        </pc:spChg>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pChg chg="mod">
          <ac:chgData name="Rhodes, Tara" userId="S::rhodes_t@cde.state.co.us::566307b0-1e17-4826-87e1-0feb85a922f2" providerId="AD" clId="Web-{BEAD239F-1C02-CC02-E475-D1FD1C48FF62}" dt="2024-10-17T05:44:09.152" v="757" actId="20577"/>
          <ac:spMkLst>
            <pc:docMk/>
            <pc:sldMk cId="35700584" sldId="5676"/>
            <ac:spMk id="2" creationId="{448B70E7-6063-2943-D159-7C22F26EFD42}"/>
          </ac:spMkLst>
        </pc:spChg>
        <pc:spChg chg="mod">
          <ac:chgData name="Rhodes, Tara" userId="S::rhodes_t@cde.state.co.us::566307b0-1e17-4826-87e1-0feb85a922f2" providerId="AD" clId="Web-{BEAD239F-1C02-CC02-E475-D1FD1C48FF62}" dt="2024-10-17T05:43:22.073" v="623" actId="20577"/>
          <ac:spMkLst>
            <pc:docMk/>
            <pc:sldMk cId="35700584" sldId="5676"/>
            <ac:spMk id="5" creationId="{08BA8D9B-67B6-19C1-4162-19C1A5A7D324}"/>
          </ac:spMkLst>
        </pc:spChg>
        <pc:spChg chg="mod">
          <ac:chgData name="Rhodes, Tara" userId="S::rhodes_t@cde.state.co.us::566307b0-1e17-4826-87e1-0feb85a922f2" providerId="AD" clId="Web-{BEAD239F-1C02-CC02-E475-D1FD1C48FF62}" dt="2024-10-17T05:43:28.480" v="647" actId="20577"/>
          <ac:spMkLst>
            <pc:docMk/>
            <pc:sldMk cId="35700584" sldId="5676"/>
            <ac:spMk id="6" creationId="{325D51DB-77B4-4D27-DF7C-C36DC2B17369}"/>
          </ac:spMkLst>
        </pc:spChg>
        <pc:picChg chg="add mod ord">
          <ac:chgData name="Rhodes, Tara" userId="S::rhodes_t@cde.state.co.us::566307b0-1e17-4826-87e1-0feb85a922f2" providerId="AD" clId="Web-{BEAD239F-1C02-CC02-E475-D1FD1C48FF62}" dt="2024-10-17T05:46:23.217" v="823"/>
          <ac:picMkLst>
            <pc:docMk/>
            <pc:sldMk cId="35700584" sldId="5676"/>
            <ac:picMk id="7" creationId="{FA7945C1-695E-AAC7-923D-03025508C6AA}"/>
          </ac:picMkLst>
        </pc:picChg>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pChg chg="mod">
          <ac:chgData name="Rhodes, Tara" userId="S::rhodes_t@cde.state.co.us::566307b0-1e17-4826-87e1-0feb85a922f2" providerId="AD" clId="Web-{BEAD239F-1C02-CC02-E475-D1FD1C48FF62}" dt="2024-10-17T05:43:57.121" v="712" actId="20577"/>
          <ac:spMkLst>
            <pc:docMk/>
            <pc:sldMk cId="3169505822" sldId="5677"/>
            <ac:spMk id="2" creationId="{58FBBF11-3C8D-DBA9-00A9-30A863EF719F}"/>
          </ac:spMkLst>
        </pc:spChg>
        <pc:spChg chg="mod">
          <ac:chgData name="Rhodes, Tara" userId="S::rhodes_t@cde.state.co.us::566307b0-1e17-4826-87e1-0feb85a922f2" providerId="AD" clId="Web-{BEAD239F-1C02-CC02-E475-D1FD1C48FF62}" dt="2024-10-17T05:45:51.623" v="797" actId="20577"/>
          <ac:spMkLst>
            <pc:docMk/>
            <pc:sldMk cId="3169505822" sldId="5677"/>
            <ac:spMk id="5" creationId="{4A3A2F9F-F83F-D597-0F61-99319AF895EC}"/>
          </ac:spMkLst>
        </pc:spChg>
        <pc:spChg chg="mod">
          <ac:chgData name="Rhodes, Tara" userId="S::rhodes_t@cde.state.co.us::566307b0-1e17-4826-87e1-0feb85a922f2" providerId="AD" clId="Web-{BEAD239F-1C02-CC02-E475-D1FD1C48FF62}" dt="2024-10-17T05:45:57.013" v="817" actId="20577"/>
          <ac:spMkLst>
            <pc:docMk/>
            <pc:sldMk cId="3169505822" sldId="5677"/>
            <ac:spMk id="6" creationId="{A89A90F3-45E4-25FA-3C0F-B5B3F4B4D685}"/>
          </ac:spMkLst>
        </pc:spChg>
        <pc:picChg chg="add mod ord">
          <ac:chgData name="Rhodes, Tara" userId="S::rhodes_t@cde.state.co.us::566307b0-1e17-4826-87e1-0feb85a922f2" providerId="AD" clId="Web-{BEAD239F-1C02-CC02-E475-D1FD1C48FF62}" dt="2024-10-17T05:45:28.763" v="765"/>
          <ac:picMkLst>
            <pc:docMk/>
            <pc:sldMk cId="3169505822" sldId="5677"/>
            <ac:picMk id="7" creationId="{D32A40B0-35DC-9C54-76EF-4612EE700CEF}"/>
          </ac:picMkLst>
        </pc:pic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pChg chg="mod">
          <ac:chgData name="Slutzky, Collin" userId="S::slutzky_c@cde.state.co.us::21f7fb5c-490d-42a4-8741-4ce78a53b03a" providerId="AD" clId="Web-{F719B3FD-56E2-DC05-46AF-5176AAD51EE0}" dt="2024-10-31T13:32:56.176" v="2" actId="20577"/>
          <ac:spMkLst>
            <pc:docMk/>
            <pc:sldMk cId="3717000822" sldId="280"/>
            <ac:spMk id="2" creationId="{439B416C-5F6D-56F7-429A-80FD0A190C25}"/>
          </ac:spMkLst>
        </pc:spChg>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pChg chg="mod">
          <ac:chgData name="McRee, Rebecca" userId="S::mcree_r@cde.state.co.us::3a10fa13-9d60-4c0b-b361-471945732c34" providerId="AD" clId="Web-{9368AB61-2627-028A-439D-DBD19BC9E499}" dt="2024-11-06T02:40:27.739" v="12" actId="20577"/>
          <ac:spMkLst>
            <pc:docMk/>
            <pc:sldMk cId="1925961931" sldId="5523"/>
            <ac:spMk id="2" creationId="{32B5BB96-38E6-AA94-BF26-259D5B61C7A0}"/>
          </ac:spMkLst>
        </pc:spChg>
      </pc:sldChg>
      <pc:sldChg chg="modSp ord">
        <pc:chgData name="McRee, Rebecca" userId="S::mcree_r@cde.state.co.us::3a10fa13-9d60-4c0b-b361-471945732c34" providerId="AD" clId="Web-{9368AB61-2627-028A-439D-DBD19BC9E499}" dt="2024-11-06T02:43:10.385" v="54" actId="20577"/>
        <pc:sldMkLst>
          <pc:docMk/>
          <pc:sldMk cId="312004372" sldId="5524"/>
        </pc:sldMkLst>
        <pc:spChg chg="mod">
          <ac:chgData name="McRee, Rebecca" userId="S::mcree_r@cde.state.co.us::3a10fa13-9d60-4c0b-b361-471945732c34" providerId="AD" clId="Web-{9368AB61-2627-028A-439D-DBD19BC9E499}" dt="2024-11-06T02:42:12.617" v="52" actId="14100"/>
          <ac:spMkLst>
            <pc:docMk/>
            <pc:sldMk cId="312004372" sldId="5524"/>
            <ac:spMk id="7" creationId="{A3D6EAC0-17D3-B021-92CD-AFF67B2C6903}"/>
          </ac:spMkLst>
        </pc:spChg>
        <pc:spChg chg="mod">
          <ac:chgData name="McRee, Rebecca" userId="S::mcree_r@cde.state.co.us::3a10fa13-9d60-4c0b-b361-471945732c34" providerId="AD" clId="Web-{9368AB61-2627-028A-439D-DBD19BC9E499}" dt="2024-11-06T02:43:10.385" v="54" actId="20577"/>
          <ac:spMkLst>
            <pc:docMk/>
            <pc:sldMk cId="312004372" sldId="5524"/>
            <ac:spMk id="8" creationId="{D6504B4B-6829-E849-F7AC-00D6C78E1D0B}"/>
          </ac:spMkLst>
        </pc:spChg>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pChg chg="mod">
          <ac:chgData name="McRee, Rebecca" userId="S::mcree_r@cde.state.co.us::3a10fa13-9d60-4c0b-b361-471945732c34" providerId="AD" clId="Web-{9368AB61-2627-028A-439D-DBD19BC9E499}" dt="2024-11-06T02:47:05.345" v="59" actId="20577"/>
          <ac:spMkLst>
            <pc:docMk/>
            <pc:sldMk cId="1801856427" sldId="5683"/>
            <ac:spMk id="2" creationId="{FCBAB747-F5C1-4D45-1C44-1EC5856B181A}"/>
          </ac:spMkLst>
        </pc:spChg>
        <pc:spChg chg="mod">
          <ac:chgData name="McRee, Rebecca" userId="S::mcree_r@cde.state.co.us::3a10fa13-9d60-4c0b-b361-471945732c34" providerId="AD" clId="Web-{9368AB61-2627-028A-439D-DBD19BC9E499}" dt="2024-11-06T03:21:30.866" v="1062" actId="20577"/>
          <ac:spMkLst>
            <pc:docMk/>
            <pc:sldMk cId="1801856427" sldId="5683"/>
            <ac:spMk id="3" creationId="{50098B50-8019-512C-B3F0-6422905C9082}"/>
          </ac:spMkLst>
        </pc:spChg>
        <pc:spChg chg="mod">
          <ac:chgData name="McRee, Rebecca" userId="S::mcree_r@cde.state.co.us::3a10fa13-9d60-4c0b-b361-471945732c34" providerId="AD" clId="Web-{9368AB61-2627-028A-439D-DBD19BC9E499}" dt="2024-11-06T03:15:35.432" v="953" actId="20577"/>
          <ac:spMkLst>
            <pc:docMk/>
            <pc:sldMk cId="1801856427" sldId="5683"/>
            <ac:spMk id="5" creationId="{ACFD9737-7776-1F72-899E-5205401A863D}"/>
          </ac:spMkLst>
        </pc:spChg>
        <pc:spChg chg="mod">
          <ac:chgData name="McRee, Rebecca" userId="S::mcree_r@cde.state.co.us::3a10fa13-9d60-4c0b-b361-471945732c34" providerId="AD" clId="Web-{9368AB61-2627-028A-439D-DBD19BC9E499}" dt="2024-11-06T02:49:08.319" v="96" actId="14100"/>
          <ac:spMkLst>
            <pc:docMk/>
            <pc:sldMk cId="1801856427" sldId="5683"/>
            <ac:spMk id="6" creationId="{23458CC5-20B5-C45A-4283-139F74217BFB}"/>
          </ac:spMkLst>
        </pc:spChg>
      </pc:sldChg>
      <pc:sldChg chg="modSp new ord">
        <pc:chgData name="McRee, Rebecca" userId="S::mcree_r@cde.state.co.us::3a10fa13-9d60-4c0b-b361-471945732c34" providerId="AD" clId="Web-{9368AB61-2627-028A-439D-DBD19BC9E499}" dt="2024-11-06T03:15:17.291" v="950" actId="20577"/>
        <pc:sldMkLst>
          <pc:docMk/>
          <pc:sldMk cId="829353435" sldId="5684"/>
        </pc:sldMkLst>
        <pc:spChg chg="mod">
          <ac:chgData name="McRee, Rebecca" userId="S::mcree_r@cde.state.co.us::3a10fa13-9d60-4c0b-b361-471945732c34" providerId="AD" clId="Web-{9368AB61-2627-028A-439D-DBD19BC9E499}" dt="2024-11-06T02:48:25.833" v="95" actId="20577"/>
          <ac:spMkLst>
            <pc:docMk/>
            <pc:sldMk cId="829353435" sldId="5684"/>
            <ac:spMk id="2" creationId="{E3A0F55D-5AFC-AE8D-2F86-5A3063E8178A}"/>
          </ac:spMkLst>
        </pc:spChg>
        <pc:spChg chg="mod">
          <ac:chgData name="McRee, Rebecca" userId="S::mcree_r@cde.state.co.us::3a10fa13-9d60-4c0b-b361-471945732c34" providerId="AD" clId="Web-{9368AB61-2627-028A-439D-DBD19BC9E499}" dt="2024-11-06T02:53:46.843" v="138" actId="20577"/>
          <ac:spMkLst>
            <pc:docMk/>
            <pc:sldMk cId="829353435" sldId="5684"/>
            <ac:spMk id="3" creationId="{6EE98785-E54E-1A40-EACF-B41D0D868FE6}"/>
          </ac:spMkLst>
        </pc:spChg>
        <pc:spChg chg="mod">
          <ac:chgData name="McRee, Rebecca" userId="S::mcree_r@cde.state.co.us::3a10fa13-9d60-4c0b-b361-471945732c34" providerId="AD" clId="Web-{9368AB61-2627-028A-439D-DBD19BC9E499}" dt="2024-11-06T03:15:17.291" v="950" actId="20577"/>
          <ac:spMkLst>
            <pc:docMk/>
            <pc:sldMk cId="829353435" sldId="5684"/>
            <ac:spMk id="5" creationId="{7EDE6060-AD83-3126-E65F-D89534B4613F}"/>
          </ac:spMkLst>
        </pc:spChg>
        <pc:spChg chg="mod">
          <ac:chgData name="McRee, Rebecca" userId="S::mcree_r@cde.state.co.us::3a10fa13-9d60-4c0b-b361-471945732c34" providerId="AD" clId="Web-{9368AB61-2627-028A-439D-DBD19BC9E499}" dt="2024-11-06T02:49:15.147" v="97" actId="14100"/>
          <ac:spMkLst>
            <pc:docMk/>
            <pc:sldMk cId="829353435" sldId="5684"/>
            <ac:spMk id="6" creationId="{F9A4C215-DFF6-0734-BC64-02E3D59CE890}"/>
          </ac:spMkLst>
        </pc:spChg>
      </pc:sldChg>
      <pc:sldChg chg="addSp delSp modSp new del">
        <pc:chgData name="McRee, Rebecca" userId="S::mcree_r@cde.state.co.us::3a10fa13-9d60-4c0b-b361-471945732c34" providerId="AD" clId="Web-{9368AB61-2627-028A-439D-DBD19BC9E499}" dt="2024-11-06T02:58:00.320" v="197"/>
        <pc:sldMkLst>
          <pc:docMk/>
          <pc:sldMk cId="253208324" sldId="5685"/>
        </pc:sldMkLst>
        <pc:spChg chg="mod">
          <ac:chgData name="McRee, Rebecca" userId="S::mcree_r@cde.state.co.us::3a10fa13-9d60-4c0b-b361-471945732c34" providerId="AD" clId="Web-{9368AB61-2627-028A-439D-DBD19BC9E499}" dt="2024-11-06T02:57:55.851" v="196" actId="20577"/>
          <ac:spMkLst>
            <pc:docMk/>
            <pc:sldMk cId="253208324" sldId="5685"/>
            <ac:spMk id="3" creationId="{3B0AA919-5AE4-E26C-0CAF-8718ADEF40EF}"/>
          </ac:spMkLst>
        </pc:spChg>
        <pc:spChg chg="add del">
          <ac:chgData name="McRee, Rebecca" userId="S::mcree_r@cde.state.co.us::3a10fa13-9d60-4c0b-b361-471945732c34" providerId="AD" clId="Web-{9368AB61-2627-028A-439D-DBD19BC9E499}" dt="2024-11-06T02:55:07.471" v="148"/>
          <ac:spMkLst>
            <pc:docMk/>
            <pc:sldMk cId="253208324" sldId="5685"/>
            <ac:spMk id="5" creationId="{F2687792-22BB-4053-AEFB-21E7663BADDA}"/>
          </ac:spMkLst>
        </pc:spChg>
        <pc:picChg chg="add del mod ord">
          <ac:chgData name="McRee, Rebecca" userId="S::mcree_r@cde.state.co.us::3a10fa13-9d60-4c0b-b361-471945732c34" providerId="AD" clId="Web-{9368AB61-2627-028A-439D-DBD19BC9E499}" dt="2024-11-06T02:55:07.471" v="148"/>
          <ac:picMkLst>
            <pc:docMk/>
            <pc:sldMk cId="253208324" sldId="5685"/>
            <ac:picMk id="7" creationId="{BCBC6461-7BE9-3B8C-C21B-5E8400062BA2}"/>
          </ac:picMkLst>
        </pc:picChg>
      </pc:sldChg>
      <pc:sldChg chg="modSp new ord">
        <pc:chgData name="McRee, Rebecca" userId="S::mcree_r@cde.state.co.us::3a10fa13-9d60-4c0b-b361-471945732c34" providerId="AD" clId="Web-{9368AB61-2627-028A-439D-DBD19BC9E499}" dt="2024-11-06T03:15:26.213" v="951" actId="20577"/>
        <pc:sldMkLst>
          <pc:docMk/>
          <pc:sldMk cId="2226887485" sldId="5685"/>
        </pc:sldMkLst>
        <pc:spChg chg="mod">
          <ac:chgData name="McRee, Rebecca" userId="S::mcree_r@cde.state.co.us::3a10fa13-9d60-4c0b-b361-471945732c34" providerId="AD" clId="Web-{9368AB61-2627-028A-439D-DBD19BC9E499}" dt="2024-11-06T03:00:46.684" v="354" actId="20577"/>
          <ac:spMkLst>
            <pc:docMk/>
            <pc:sldMk cId="2226887485" sldId="5685"/>
            <ac:spMk id="2" creationId="{0A69A747-0FFA-6B2A-A556-ABF7DB72194F}"/>
          </ac:spMkLst>
        </pc:spChg>
        <pc:spChg chg="mod">
          <ac:chgData name="McRee, Rebecca" userId="S::mcree_r@cde.state.co.us::3a10fa13-9d60-4c0b-b361-471945732c34" providerId="AD" clId="Web-{9368AB61-2627-028A-439D-DBD19BC9E499}" dt="2024-11-06T03:03:06.001" v="512" actId="20577"/>
          <ac:spMkLst>
            <pc:docMk/>
            <pc:sldMk cId="2226887485" sldId="5685"/>
            <ac:spMk id="3" creationId="{BC85F2C9-FD8D-68BA-1FF5-1F2D4B1325C8}"/>
          </ac:spMkLst>
        </pc:spChg>
        <pc:spChg chg="mod">
          <ac:chgData name="McRee, Rebecca" userId="S::mcree_r@cde.state.co.us::3a10fa13-9d60-4c0b-b361-471945732c34" providerId="AD" clId="Web-{9368AB61-2627-028A-439D-DBD19BC9E499}" dt="2024-11-06T03:15:26.213" v="951" actId="20577"/>
          <ac:spMkLst>
            <pc:docMk/>
            <pc:sldMk cId="2226887485" sldId="5685"/>
            <ac:spMk id="5" creationId="{387FC48C-0CFB-50A0-F491-9D477E57390B}"/>
          </ac:spMkLst>
        </pc:spChg>
        <pc:spChg chg="mod">
          <ac:chgData name="McRee, Rebecca" userId="S::mcree_r@cde.state.co.us::3a10fa13-9d60-4c0b-b361-471945732c34" providerId="AD" clId="Web-{9368AB61-2627-028A-439D-DBD19BC9E499}" dt="2024-11-06T03:04:01.862" v="544" actId="14100"/>
          <ac:spMkLst>
            <pc:docMk/>
            <pc:sldMk cId="2226887485" sldId="5685"/>
            <ac:spMk id="6" creationId="{85AEE175-CAE4-E773-97C7-344CD9B6182B}"/>
          </ac:spMkLst>
        </pc:spChg>
      </pc:sldChg>
      <pc:sldChg chg="modSp new ord">
        <pc:chgData name="McRee, Rebecca" userId="S::mcree_r@cde.state.co.us::3a10fa13-9d60-4c0b-b361-471945732c34" providerId="AD" clId="Web-{9368AB61-2627-028A-439D-DBD19BC9E499}" dt="2024-11-06T03:15:31.291" v="952" actId="20577"/>
        <pc:sldMkLst>
          <pc:docMk/>
          <pc:sldMk cId="868062518" sldId="5686"/>
        </pc:sldMkLst>
        <pc:spChg chg="mod">
          <ac:chgData name="McRee, Rebecca" userId="S::mcree_r@cde.state.co.us::3a10fa13-9d60-4c0b-b361-471945732c34" providerId="AD" clId="Web-{9368AB61-2627-028A-439D-DBD19BC9E499}" dt="2024-11-06T03:01:05.497" v="369" actId="20577"/>
          <ac:spMkLst>
            <pc:docMk/>
            <pc:sldMk cId="868062518" sldId="5686"/>
            <ac:spMk id="2" creationId="{5BD43B4D-DC1A-DDDB-3DED-474A0036579F}"/>
          </ac:spMkLst>
        </pc:spChg>
        <pc:spChg chg="mod">
          <ac:chgData name="McRee, Rebecca" userId="S::mcree_r@cde.state.co.us::3a10fa13-9d60-4c0b-b361-471945732c34" providerId="AD" clId="Web-{9368AB61-2627-028A-439D-DBD19BC9E499}" dt="2024-11-06T03:03:01.892" v="510" actId="20577"/>
          <ac:spMkLst>
            <pc:docMk/>
            <pc:sldMk cId="868062518" sldId="5686"/>
            <ac:spMk id="3" creationId="{D55728C9-C136-FFC3-F396-D26B105373BE}"/>
          </ac:spMkLst>
        </pc:spChg>
        <pc:spChg chg="mod">
          <ac:chgData name="McRee, Rebecca" userId="S::mcree_r@cde.state.co.us::3a10fa13-9d60-4c0b-b361-471945732c34" providerId="AD" clId="Web-{9368AB61-2627-028A-439D-DBD19BC9E499}" dt="2024-11-06T03:15:31.291" v="952" actId="20577"/>
          <ac:spMkLst>
            <pc:docMk/>
            <pc:sldMk cId="868062518" sldId="5686"/>
            <ac:spMk id="5" creationId="{4AF69925-437E-7457-3E56-74376831A294}"/>
          </ac:spMkLst>
        </pc:spChg>
        <pc:spChg chg="mod">
          <ac:chgData name="McRee, Rebecca" userId="S::mcree_r@cde.state.co.us::3a10fa13-9d60-4c0b-b361-471945732c34" providerId="AD" clId="Web-{9368AB61-2627-028A-439D-DBD19BC9E499}" dt="2024-11-06T03:04:19.895" v="562" actId="14100"/>
          <ac:spMkLst>
            <pc:docMk/>
            <pc:sldMk cId="868062518" sldId="5686"/>
            <ac:spMk id="6" creationId="{3F194153-BABC-1ABA-9D83-3B64128C77F3}"/>
          </ac:spMkLst>
        </pc:spChg>
      </pc:sldChg>
      <pc:sldChg chg="modSp new">
        <pc:chgData name="McRee, Rebecca" userId="S::mcree_r@cde.state.co.us::3a10fa13-9d60-4c0b-b361-471945732c34" providerId="AD" clId="Web-{9368AB61-2627-028A-439D-DBD19BC9E499}" dt="2024-11-06T03:16:41.512" v="983" actId="20577"/>
        <pc:sldMkLst>
          <pc:docMk/>
          <pc:sldMk cId="1068357804" sldId="5687"/>
        </pc:sldMkLst>
        <pc:spChg chg="mod">
          <ac:chgData name="McRee, Rebecca" userId="S::mcree_r@cde.state.co.us::3a10fa13-9d60-4c0b-b361-471945732c34" providerId="AD" clId="Web-{9368AB61-2627-028A-439D-DBD19BC9E499}" dt="2024-11-06T03:12:51.786" v="805" actId="20577"/>
          <ac:spMkLst>
            <pc:docMk/>
            <pc:sldMk cId="1068357804" sldId="5687"/>
            <ac:spMk id="2" creationId="{D61CA819-0BC1-E4AF-E1C6-2A63DCA72F91}"/>
          </ac:spMkLst>
        </pc:spChg>
        <pc:spChg chg="mod">
          <ac:chgData name="McRee, Rebecca" userId="S::mcree_r@cde.state.co.us::3a10fa13-9d60-4c0b-b361-471945732c34" providerId="AD" clId="Web-{9368AB61-2627-028A-439D-DBD19BC9E499}" dt="2024-11-06T03:16:41.512" v="983" actId="20577"/>
          <ac:spMkLst>
            <pc:docMk/>
            <pc:sldMk cId="1068357804" sldId="5687"/>
            <ac:spMk id="3" creationId="{D7901CE2-6969-0BD2-3CB9-1B4AC10A5739}"/>
          </ac:spMkLst>
        </pc:spChg>
        <pc:spChg chg="mod">
          <ac:chgData name="McRee, Rebecca" userId="S::mcree_r@cde.state.co.us::3a10fa13-9d60-4c0b-b361-471945732c34" providerId="AD" clId="Web-{9368AB61-2627-028A-439D-DBD19BC9E499}" dt="2024-11-06T03:15:42.417" v="954" actId="20577"/>
          <ac:spMkLst>
            <pc:docMk/>
            <pc:sldMk cId="1068357804" sldId="5687"/>
            <ac:spMk id="5" creationId="{6F794AFC-8CC7-B809-D874-ACF27E07FBEC}"/>
          </ac:spMkLst>
        </pc:spChg>
        <pc:spChg chg="mod">
          <ac:chgData name="McRee, Rebecca" userId="S::mcree_r@cde.state.co.us::3a10fa13-9d60-4c0b-b361-471945732c34" providerId="AD" clId="Web-{9368AB61-2627-028A-439D-DBD19BC9E499}" dt="2024-11-06T03:15:57.792" v="966" actId="20577"/>
          <ac:spMkLst>
            <pc:docMk/>
            <pc:sldMk cId="1068357804" sldId="5687"/>
            <ac:spMk id="6" creationId="{65D06178-EA8F-E7A5-C072-C3A3B14531E7}"/>
          </ac:spMkLst>
        </pc:sp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pChg chg="mod">
          <ac:chgData name="Heitman, Lindsey" userId="a9773a47-99d2-4599-9377-6d37e9ec0bd3" providerId="ADAL" clId="{AE671099-6B2D-4B3F-B33E-51CBDBC8FB42}" dt="2024-10-24T13:50:03.905" v="414" actId="14100"/>
          <ac:spMkLst>
            <pc:docMk/>
            <pc:sldMk cId="783971613" sldId="5619"/>
            <ac:spMk id="2" creationId="{222E4C28-041D-59D2-0291-9738FE10DDD0}"/>
          </ac:spMkLst>
        </pc:spChg>
        <pc:spChg chg="mod">
          <ac:chgData name="Heitman, Lindsey" userId="a9773a47-99d2-4599-9377-6d37e9ec0bd3" providerId="ADAL" clId="{AE671099-6B2D-4B3F-B33E-51CBDBC8FB42}" dt="2024-10-24T13:49:51.265" v="388" actId="20577"/>
          <ac:spMkLst>
            <pc:docMk/>
            <pc:sldMk cId="783971613" sldId="5619"/>
            <ac:spMk id="3" creationId="{1C053128-2E61-BD39-9230-D3FF32B16187}"/>
          </ac:spMkLst>
        </pc:spChg>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ldChg>
      <pc:sldChg chg="modSp mod">
        <pc:chgData name="Gudka, Dawna" userId="823cceae-331b-41d6-9a63-34ad6d1db55c" providerId="ADAL" clId="{B0B7EA3B-119C-41D1-8192-96AA432579B4}" dt="2024-05-14T18:58:46.985" v="1593" actId="20577"/>
        <pc:sldMkLst>
          <pc:docMk/>
          <pc:sldMk cId="1212467416" sldId="261"/>
        </pc:sldMkLst>
      </pc:sldChg>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38:45.043" v="262" actId="20577"/>
        <pc:sldMkLst>
          <pc:docMk/>
          <pc:sldMk cId="987153537" sldId="5643"/>
        </pc:sldMkLst>
        <pc:spChg chg="mod">
          <ac:chgData name="Rhodes, Tara" userId="S::rhodes_t@cde.state.co.us::566307b0-1e17-4826-87e1-0feb85a922f2" providerId="AD" clId="Web-{14BF1E86-80C9-973F-1506-83AB0CC40E07}" dt="2024-10-24T03:38:45.043" v="262" actId="20577"/>
          <ac:spMkLst>
            <pc:docMk/>
            <pc:sldMk cId="987153537" sldId="5643"/>
            <ac:spMk id="3" creationId="{1E42A620-853D-8835-FCF7-09589B0661FA}"/>
          </ac:spMkLst>
        </pc:spChg>
      </pc:sldChg>
      <pc:sldChg chg="modSp">
        <pc:chgData name="Rhodes, Tara" userId="S::rhodes_t@cde.state.co.us::566307b0-1e17-4826-87e1-0feb85a922f2" providerId="AD" clId="Web-{14BF1E86-80C9-973F-1506-83AB0CC40E07}" dt="2024-10-24T03:27:31.047" v="21" actId="20577"/>
        <pc:sldMkLst>
          <pc:docMk/>
          <pc:sldMk cId="792695782" sldId="5665"/>
        </pc:sldMkLst>
        <pc:spChg chg="mod">
          <ac:chgData name="Rhodes, Tara" userId="S::rhodes_t@cde.state.co.us::566307b0-1e17-4826-87e1-0feb85a922f2" providerId="AD" clId="Web-{14BF1E86-80C9-973F-1506-83AB0CC40E07}" dt="2024-10-24T03:27:31.047" v="21" actId="20577"/>
          <ac:spMkLst>
            <pc:docMk/>
            <pc:sldMk cId="792695782" sldId="5665"/>
            <ac:spMk id="3" creationId="{5ED20074-197D-50B4-2965-01F6C4267FEE}"/>
          </ac:spMkLst>
        </pc:spChg>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pChg chg="add mod">
          <ac:chgData name="Rhodes, Tara" userId="S::rhodes_t@cde.state.co.us::566307b0-1e17-4826-87e1-0feb85a922f2" providerId="AD" clId="Web-{14BF1E86-80C9-973F-1506-83AB0CC40E07}" dt="2024-10-24T03:41:01.107" v="273"/>
          <ac:spMkLst>
            <pc:docMk/>
            <pc:sldMk cId="3169505822" sldId="5677"/>
            <ac:spMk id="3" creationId="{0EF5FB35-EC0B-3F40-CAC0-9DF6488A280A}"/>
          </ac:spMkLst>
        </pc:spChg>
      </pc:sldChg>
      <pc:sldChg chg="addSp delSp modSp new">
        <pc:chgData name="Rhodes, Tara" userId="S::rhodes_t@cde.state.co.us::566307b0-1e17-4826-87e1-0feb85a922f2" providerId="AD" clId="Web-{14BF1E86-80C9-973F-1506-83AB0CC40E07}" dt="2024-10-24T03:40:40.544" v="271"/>
        <pc:sldMkLst>
          <pc:docMk/>
          <pc:sldMk cId="3114952086" sldId="5682"/>
        </pc:sldMkLst>
        <pc:spChg chg="mod">
          <ac:chgData name="Rhodes, Tara" userId="S::rhodes_t@cde.state.co.us::566307b0-1e17-4826-87e1-0feb85a922f2" providerId="AD" clId="Web-{14BF1E86-80C9-973F-1506-83AB0CC40E07}" dt="2024-10-24T03:28:04.001" v="36" actId="20577"/>
          <ac:spMkLst>
            <pc:docMk/>
            <pc:sldMk cId="3114952086" sldId="5682"/>
            <ac:spMk id="2" creationId="{75FDD011-BE89-F857-E90D-72F9344D21C2}"/>
          </ac:spMkLst>
        </pc:spChg>
        <pc:spChg chg="mod">
          <ac:chgData name="Rhodes, Tara" userId="S::rhodes_t@cde.state.co.us::566307b0-1e17-4826-87e1-0feb85a922f2" providerId="AD" clId="Web-{14BF1E86-80C9-973F-1506-83AB0CC40E07}" dt="2024-10-24T03:34:38.320" v="138" actId="20577"/>
          <ac:spMkLst>
            <pc:docMk/>
            <pc:sldMk cId="3114952086" sldId="5682"/>
            <ac:spMk id="6" creationId="{08F701CC-4B4E-EEED-47AA-5B828F50A2EE}"/>
          </ac:spMkLst>
        </pc:spChg>
        <pc:spChg chg="add">
          <ac:chgData name="Rhodes, Tara" userId="S::rhodes_t@cde.state.co.us::566307b0-1e17-4826-87e1-0feb85a922f2" providerId="AD" clId="Web-{14BF1E86-80C9-973F-1506-83AB0CC40E07}" dt="2024-10-24T03:34:31.116" v="128"/>
          <ac:spMkLst>
            <pc:docMk/>
            <pc:sldMk cId="3114952086" sldId="5682"/>
            <ac:spMk id="11" creationId="{0EEF28A5-AC4F-5FB3-358D-1DADAE99B142}"/>
          </ac:spMkLst>
        </pc:spChg>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pChg chg="mod">
          <ac:chgData name="Tribbett, Jessica" userId="S::tribbett_jessica@cde.state.co.us::b8af59d7-a86d-4166-a022-d856dc24c475" providerId="AD" clId="Web-{DC42F570-3969-2116-AB54-E291B7A7E620}" dt="2024-11-06T19:02:16.317" v="17" actId="20577"/>
          <ac:spMkLst>
            <pc:docMk/>
            <pc:sldMk cId="1434292746" sldId="5694"/>
            <ac:spMk id="2" creationId="{18E0652A-31A1-DFBF-BAF9-0868E7E888EA}"/>
          </ac:spMkLst>
        </pc:spChg>
        <pc:spChg chg="mod">
          <ac:chgData name="Tribbett, Jessica" userId="S::tribbett_jessica@cde.state.co.us::b8af59d7-a86d-4166-a022-d856dc24c475" providerId="AD" clId="Web-{DC42F570-3969-2116-AB54-E291B7A7E620}" dt="2024-11-06T19:02:20.880" v="28" actId="20577"/>
          <ac:spMkLst>
            <pc:docMk/>
            <pc:sldMk cId="1434292746" sldId="5694"/>
            <ac:spMk id="3" creationId="{C9AAD914-C597-6D0D-16C9-4C9890DF6A51}"/>
          </ac:spMkLst>
        </pc:spChg>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pChg chg="mod">
          <ac:chgData name="Tribbett, Jessica" userId="S::tribbett_jessica@cde.state.co.us::b8af59d7-a86d-4166-a022-d856dc24c475" providerId="AD" clId="Web-{DC42F570-3969-2116-AB54-E291B7A7E620}" dt="2024-11-06T19:06:06.888" v="107" actId="20577"/>
          <ac:spMkLst>
            <pc:docMk/>
            <pc:sldMk cId="1510423645" sldId="5695"/>
            <ac:spMk id="2" creationId="{0C464E05-2B5D-FB7F-1428-CBD48C8447B5}"/>
          </ac:spMkLst>
        </pc:spChg>
        <pc:spChg chg="del">
          <ac:chgData name="Tribbett, Jessica" userId="S::tribbett_jessica@cde.state.co.us::b8af59d7-a86d-4166-a022-d856dc24c475" providerId="AD" clId="Web-{DC42F570-3969-2116-AB54-E291B7A7E620}" dt="2024-11-06T19:04:42.635" v="30"/>
          <ac:spMkLst>
            <pc:docMk/>
            <pc:sldMk cId="1510423645" sldId="5695"/>
            <ac:spMk id="3" creationId="{01802D7C-CE38-44FD-9379-CE33742BC24E}"/>
          </ac:spMkLst>
        </pc:spChg>
        <pc:spChg chg="mod">
          <ac:chgData name="Tribbett, Jessica" userId="S::tribbett_jessica@cde.state.co.us::b8af59d7-a86d-4166-a022-d856dc24c475" providerId="AD" clId="Web-{DC42F570-3969-2116-AB54-E291B7A7E620}" dt="2024-11-06T19:05:58.497" v="92" actId="20577"/>
          <ac:spMkLst>
            <pc:docMk/>
            <pc:sldMk cId="1510423645" sldId="5695"/>
            <ac:spMk id="5" creationId="{CA5B2829-E0DC-306A-1192-5CF9E8279CFF}"/>
          </ac:spMkLst>
        </pc:spChg>
        <pc:spChg chg="mod">
          <ac:chgData name="Tribbett, Jessica" userId="S::tribbett_jessica@cde.state.co.us::b8af59d7-a86d-4166-a022-d856dc24c475" providerId="AD" clId="Web-{DC42F570-3969-2116-AB54-E291B7A7E620}" dt="2024-11-06T19:06:33.405" v="108" actId="20577"/>
          <ac:spMkLst>
            <pc:docMk/>
            <pc:sldMk cId="1510423645" sldId="5695"/>
            <ac:spMk id="6" creationId="{6490CA97-C31A-3187-D022-EBC049FC4E41}"/>
          </ac:spMkLst>
        </pc:spChg>
        <pc:picChg chg="add mod ord">
          <ac:chgData name="Tribbett, Jessica" userId="S::tribbett_jessica@cde.state.co.us::b8af59d7-a86d-4166-a022-d856dc24c475" providerId="AD" clId="Web-{DC42F570-3969-2116-AB54-E291B7A7E620}" dt="2024-11-06T19:05:34.121" v="43"/>
          <ac:picMkLst>
            <pc:docMk/>
            <pc:sldMk cId="1510423645" sldId="5695"/>
            <ac:picMk id="7" creationId="{277983EA-642A-3588-BB02-E94CD7F6A9A0}"/>
          </ac:picMkLst>
        </pc:picChg>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pChg chg="mod">
          <ac:chgData name="Tribbett, Jessica" userId="S::tribbett_jessica@cde.state.co.us::b8af59d7-a86d-4166-a022-d856dc24c475" providerId="AD" clId="Web-{DC42F570-3969-2116-AB54-E291B7A7E620}" dt="2024-11-06T19:07:00.375" v="125" actId="20577"/>
          <ac:spMkLst>
            <pc:docMk/>
            <pc:sldMk cId="3521937358" sldId="5696"/>
            <ac:spMk id="2" creationId="{4F2A41B8-17D8-9D3B-602E-616DECE6721E}"/>
          </ac:spMkLst>
        </pc:spChg>
        <pc:spChg chg="mod">
          <ac:chgData name="Tribbett, Jessica" userId="S::tribbett_jessica@cde.state.co.us::b8af59d7-a86d-4166-a022-d856dc24c475" providerId="AD" clId="Web-{DC42F570-3969-2116-AB54-E291B7A7E620}" dt="2024-11-06T19:07:13.094" v="126" actId="20577"/>
          <ac:spMkLst>
            <pc:docMk/>
            <pc:sldMk cId="3521937358" sldId="5696"/>
            <ac:spMk id="3" creationId="{9B30F5F1-9101-A97B-12D8-7BB1B4905CFA}"/>
          </ac:spMkLst>
        </pc:spChg>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48:54.938" v="58" actId="20577"/>
        <pc:sldMkLst>
          <pc:docMk/>
          <pc:sldMk cId="1212467416" sldId="261"/>
        </pc:sldMkLst>
        <pc:graphicFrameChg chg="modGraphic">
          <ac:chgData name="Hoffman, Peter" userId="673cee94-26bd-4c2a-ab82-1b3669e2f049" providerId="ADAL" clId="{81157F20-AD6A-47F7-81C9-01FD00AB7761}" dt="2024-11-07T15:48:54.938" v="58"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81157F20-AD6A-47F7-81C9-01FD00AB7761}" dt="2024-11-06T23:36:42.438" v="2" actId="20577"/>
        <pc:sldMkLst>
          <pc:docMk/>
          <pc:sldMk cId="3717000822" sldId="280"/>
        </pc:sldMkLst>
        <pc:graphicFrameChg chg="mod">
          <ac:chgData name="Hoffman, Peter" userId="673cee94-26bd-4c2a-ab82-1b3669e2f049" providerId="ADAL" clId="{81157F20-AD6A-47F7-81C9-01FD00AB7761}" dt="2024-11-06T23:36:42.438" v="2" actId="20577"/>
          <ac:graphicFrameMkLst>
            <pc:docMk/>
            <pc:sldMk cId="3717000822" sldId="280"/>
            <ac:graphicFrameMk id="12" creationId="{1AA09EE0-7419-6ED5-4AA1-CC9009509570}"/>
          </ac:graphicFrameMkLst>
        </pc:graphicFrameChg>
      </pc:sldChg>
      <pc:sldChg chg="modSp mod">
        <pc:chgData name="Hoffman, Peter" userId="673cee94-26bd-4c2a-ab82-1b3669e2f049" providerId="ADAL" clId="{81157F20-AD6A-47F7-81C9-01FD00AB7761}" dt="2024-11-07T15:52:38.370" v="70" actId="20577"/>
        <pc:sldMkLst>
          <pc:docMk/>
          <pc:sldMk cId="1068357804" sldId="5687"/>
        </pc:sldMkLst>
        <pc:spChg chg="mod">
          <ac:chgData name="Hoffman, Peter" userId="673cee94-26bd-4c2a-ab82-1b3669e2f049" providerId="ADAL" clId="{81157F20-AD6A-47F7-81C9-01FD00AB7761}" dt="2024-11-07T15:52:38.370" v="70" actId="20577"/>
          <ac:spMkLst>
            <pc:docMk/>
            <pc:sldMk cId="1068357804" sldId="5687"/>
            <ac:spMk id="2" creationId="{D61CA819-0BC1-E4AF-E1C6-2A63DCA72F91}"/>
          </ac:spMkLst>
        </pc:sp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modSp mod">
        <pc:chgData name="Ward, Reagan" userId="27291eb4-8241-4961-9e69-8c66e34cc5b0" providerId="ADAL" clId="{A270C287-BD43-422A-A84D-A153115815F0}" dt="2024-10-30T19:00:10.015" v="84" actId="20577"/>
        <pc:sldMkLst>
          <pc:docMk/>
          <pc:sldMk cId="1037917088" sldId="5098"/>
        </pc:sldMkLst>
        <pc:graphicFrameChg chg="mod modGraphic">
          <ac:chgData name="Ward, Reagan" userId="27291eb4-8241-4961-9e69-8c66e34cc5b0" providerId="ADAL" clId="{A270C287-BD43-422A-A84D-A153115815F0}" dt="2024-10-30T19:00:10.015" v="84" actId="20577"/>
          <ac:graphicFrameMkLst>
            <pc:docMk/>
            <pc:sldMk cId="1037917088" sldId="5098"/>
            <ac:graphicFrameMk id="5" creationId="{5E4612F7-68C6-57CA-E918-38EF641F73CF}"/>
          </ac:graphicFrameMkLst>
        </pc:graphicFrameChg>
      </pc:sldChg>
      <pc:sldChg chg="addSp modSp mod modClrScheme chgLayout">
        <pc:chgData name="Ward, Reagan" userId="27291eb4-8241-4961-9e69-8c66e34cc5b0" providerId="ADAL" clId="{A270C287-BD43-422A-A84D-A153115815F0}" dt="2024-10-30T19:01:05.122" v="101" actId="20577"/>
        <pc:sldMkLst>
          <pc:docMk/>
          <pc:sldMk cId="1720555448" sldId="5312"/>
        </pc:sldMkLst>
        <pc:spChg chg="mod ord">
          <ac:chgData name="Ward, Reagan" userId="27291eb4-8241-4961-9e69-8c66e34cc5b0" providerId="ADAL" clId="{A270C287-BD43-422A-A84D-A153115815F0}" dt="2024-10-30T19:01:01.291" v="85" actId="700"/>
          <ac:spMkLst>
            <pc:docMk/>
            <pc:sldMk cId="1720555448" sldId="5312"/>
            <ac:spMk id="2" creationId="{8D5A337B-C9A0-4CC6-E4FD-322E9A95BF0A}"/>
          </ac:spMkLst>
        </pc:spChg>
        <pc:spChg chg="add mod ord">
          <ac:chgData name="Ward, Reagan" userId="27291eb4-8241-4961-9e69-8c66e34cc5b0" providerId="ADAL" clId="{A270C287-BD43-422A-A84D-A153115815F0}" dt="2024-10-30T19:01:05.122" v="101" actId="20577"/>
          <ac:spMkLst>
            <pc:docMk/>
            <pc:sldMk cId="1720555448" sldId="5312"/>
            <ac:spMk id="3" creationId="{A7A9101D-C35E-F6B0-26CA-9718CA9EBC34}"/>
          </ac:spMkLst>
        </pc:spChg>
        <pc:spChg chg="mod ord">
          <ac:chgData name="Ward, Reagan" userId="27291eb4-8241-4961-9e69-8c66e34cc5b0" providerId="ADAL" clId="{A270C287-BD43-422A-A84D-A153115815F0}" dt="2024-10-30T19:01:01.291" v="85" actId="700"/>
          <ac:spMkLst>
            <pc:docMk/>
            <pc:sldMk cId="1720555448" sldId="5312"/>
            <ac:spMk id="6" creationId="{339FA104-24D3-8CCC-B083-194D72627DC4}"/>
          </ac:spMkLst>
        </pc:spChg>
      </pc:sldChg>
      <pc:sldChg chg="modSp mod">
        <pc:chgData name="Ward, Reagan" userId="27291eb4-8241-4961-9e69-8c66e34cc5b0" providerId="ADAL" clId="{A270C287-BD43-422A-A84D-A153115815F0}" dt="2024-10-30T18:59:46.571" v="5" actId="27636"/>
        <pc:sldMkLst>
          <pc:docMk/>
          <pc:sldMk cId="792695782" sldId="5665"/>
        </pc:sldMkLst>
        <pc:spChg chg="mod">
          <ac:chgData name="Ward, Reagan" userId="27291eb4-8241-4961-9e69-8c66e34cc5b0" providerId="ADAL" clId="{A270C287-BD43-422A-A84D-A153115815F0}" dt="2024-10-30T18:59:46.571" v="5" actId="27636"/>
          <ac:spMkLst>
            <pc:docMk/>
            <pc:sldMk cId="792695782" sldId="5665"/>
            <ac:spMk id="2" creationId="{7B4B0A8C-BE05-7C5C-B1DF-3ED6783CED42}"/>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pChg chg="ord">
          <ac:chgData name="Ward, Reagan" userId="27291eb4-8241-4961-9e69-8c66e34cc5b0" providerId="ADAL" clId="{8133E9E3-4430-4705-A0CF-C632368F69FB}" dt="2024-10-23T18:31:03.063" v="199" actId="13244"/>
          <ac:spMkLst>
            <pc:docMk/>
            <pc:sldMk cId="3409998740" sldId="5502"/>
            <ac:spMk id="4" creationId="{00000000-0000-0000-0000-000000000000}"/>
          </ac:spMkLst>
        </pc:spChg>
        <pc:picChg chg="mod">
          <ac:chgData name="Ward, Reagan" userId="27291eb4-8241-4961-9e69-8c66e34cc5b0" providerId="ADAL" clId="{8133E9E3-4430-4705-A0CF-C632368F69FB}" dt="2024-10-23T18:31:22.178" v="200" actId="1076"/>
          <ac:picMkLst>
            <pc:docMk/>
            <pc:sldMk cId="3409998740" sldId="5502"/>
            <ac:picMk id="6" creationId="{00000000-0000-0000-0000-000000000000}"/>
          </ac:picMkLst>
        </pc:picChg>
      </pc:sldChg>
      <pc:sldChg chg="modSp mod">
        <pc:chgData name="Ward, Reagan" userId="27291eb4-8241-4961-9e69-8c66e34cc5b0" providerId="ADAL" clId="{8133E9E3-4430-4705-A0CF-C632368F69FB}" dt="2024-10-23T18:23:16.065" v="34" actId="20577"/>
        <pc:sldMkLst>
          <pc:docMk/>
          <pc:sldMk cId="4188670183" sldId="5621"/>
        </pc:sldMkLst>
        <pc:graphicFrameChg chg="modGraphic">
          <ac:chgData name="Ward, Reagan" userId="27291eb4-8241-4961-9e69-8c66e34cc5b0" providerId="ADAL" clId="{8133E9E3-4430-4705-A0CF-C632368F69FB}" dt="2024-10-23T18:23:16.065" v="34"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graphicFrameChg chg="mod modGraphic">
          <ac:chgData name="Ward, Reagan" userId="27291eb4-8241-4961-9e69-8c66e34cc5b0" providerId="ADAL" clId="{8133E9E3-4430-4705-A0CF-C632368F69FB}" dt="2024-10-23T18:33:35.797" v="323" actId="20577"/>
          <ac:graphicFrameMkLst>
            <pc:docMk/>
            <pc:sldMk cId="500438566" sldId="5672"/>
            <ac:graphicFrameMk id="5" creationId="{5E4612F7-68C6-57CA-E918-38EF641F73CF}"/>
          </ac:graphicFrameMkLst>
        </pc:graphicFrameChg>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pChg chg="mod">
          <ac:chgData name="Ward, Reagan" userId="27291eb4-8241-4961-9e69-8c66e34cc5b0" providerId="ADAL" clId="{8133E9E3-4430-4705-A0CF-C632368F69FB}" dt="2024-10-23T19:56:07.067" v="330" actId="14100"/>
          <ac:spMkLst>
            <pc:docMk/>
            <pc:sldMk cId="18737908" sldId="5681"/>
            <ac:spMk id="2" creationId="{730CB3FA-F00B-DB3E-12C4-8F6B14877E95}"/>
          </ac:spMkLst>
        </pc:spChg>
        <pc:spChg chg="ord">
          <ac:chgData name="Ward, Reagan" userId="27291eb4-8241-4961-9e69-8c66e34cc5b0" providerId="ADAL" clId="{8133E9E3-4430-4705-A0CF-C632368F69FB}" dt="2024-10-23T18:30:25.406" v="192" actId="13244"/>
          <ac:spMkLst>
            <pc:docMk/>
            <pc:sldMk cId="18737908" sldId="5681"/>
            <ac:spMk id="4" creationId="{43FDDC31-8C8E-9509-DB18-4AFC309362C7}"/>
          </ac:spMkLst>
        </pc:spChg>
        <pc:spChg chg="add mod">
          <ac:chgData name="Ward, Reagan" userId="27291eb4-8241-4961-9e69-8c66e34cc5b0" providerId="ADAL" clId="{8133E9E3-4430-4705-A0CF-C632368F69FB}" dt="2024-10-23T18:28:48.234" v="177"/>
          <ac:spMkLst>
            <pc:docMk/>
            <pc:sldMk cId="18737908" sldId="5681"/>
            <ac:spMk id="8" creationId="{068FE977-AC86-C13E-2D48-99CBDB15AA7B}"/>
          </ac:spMkLst>
        </pc:spChg>
        <pc:spChg chg="add mod">
          <ac:chgData name="Ward, Reagan" userId="27291eb4-8241-4961-9e69-8c66e34cc5b0" providerId="ADAL" clId="{8133E9E3-4430-4705-A0CF-C632368F69FB}" dt="2024-10-23T18:29:02.050" v="183"/>
          <ac:spMkLst>
            <pc:docMk/>
            <pc:sldMk cId="18737908" sldId="5681"/>
            <ac:spMk id="9" creationId="{B7203824-2776-E3B9-7C9C-190CFCCEEC32}"/>
          </ac:spMkLst>
        </pc:spChg>
        <pc:graphicFrameChg chg="add mod">
          <ac:chgData name="Ward, Reagan" userId="27291eb4-8241-4961-9e69-8c66e34cc5b0" providerId="ADAL" clId="{8133E9E3-4430-4705-A0CF-C632368F69FB}" dt="2024-10-23T18:30:24.236" v="191" actId="13244"/>
          <ac:graphicFrameMkLst>
            <pc:docMk/>
            <pc:sldMk cId="18737908" sldId="5681"/>
            <ac:graphicFrameMk id="7" creationId="{DE3D7580-EF1F-141E-287D-549F5811DF31}"/>
          </ac:graphicFrameMkLst>
        </pc:graphicFrameChg>
      </pc:sldChg>
      <pc:sldChg chg="modSp mod">
        <pc:chgData name="Ward, Reagan" userId="27291eb4-8241-4961-9e69-8c66e34cc5b0" providerId="ADAL" clId="{8133E9E3-4430-4705-A0CF-C632368F69FB}" dt="2024-10-24T13:55:07.283" v="332" actId="13244"/>
        <pc:sldMkLst>
          <pc:docMk/>
          <pc:sldMk cId="3114952086" sldId="5682"/>
        </pc:sldMkLst>
        <pc:spChg chg="ord">
          <ac:chgData name="Ward, Reagan" userId="27291eb4-8241-4961-9e69-8c66e34cc5b0" providerId="ADAL" clId="{8133E9E3-4430-4705-A0CF-C632368F69FB}" dt="2024-10-24T13:55:07.283" v="332" actId="13244"/>
          <ac:spMkLst>
            <pc:docMk/>
            <pc:sldMk cId="3114952086" sldId="5682"/>
            <ac:spMk id="6" creationId="{08F701CC-4B4E-EEED-47AA-5B828F50A2EE}"/>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sldChg>
      <pc:sldChg chg="modSp mod">
        <pc:chgData name="Gudka, Dawna" userId="823cceae-331b-41d6-9a63-34ad6d1db55c" providerId="ADAL" clId="{A7DD2492-2752-43CB-AC3E-6D60B9F207EE}" dt="2024-05-23T13:31:45.318" v="35" actId="20577"/>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sldChg>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mod">
        <pc:chgData name="Wenzel, Brooke" userId="672bf8d3-b15b-4e02-a6d1-39319a0df09b" providerId="ADAL" clId="{F55FD375-6DFD-43E4-AF34-A5B848FEAA2D}" dt="2024-10-16T22:16:42.059" v="518" actId="20577"/>
        <pc:sldMkLst>
          <pc:docMk/>
          <pc:sldMk cId="3227145924" sldId="5097"/>
        </pc:sldMkLst>
        <pc:graphicFrameChg chg="modGraphic">
          <ac:chgData name="Wenzel, Brooke" userId="672bf8d3-b15b-4e02-a6d1-39319a0df09b" providerId="ADAL" clId="{F55FD375-6DFD-43E4-AF34-A5B848FEAA2D}" dt="2024-10-16T22:16:42.059" v="518"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F55FD375-6DFD-43E4-AF34-A5B848FEAA2D}" dt="2024-10-15T21:41:54.556" v="26" actId="20577"/>
        <pc:sldMkLst>
          <pc:docMk/>
          <pc:sldMk cId="1037917088" sldId="5098"/>
        </pc:sldMkLst>
        <pc:graphicFrameChg chg="mod modGraphic">
          <ac:chgData name="Wenzel, Brooke" userId="672bf8d3-b15b-4e02-a6d1-39319a0df09b" providerId="ADAL" clId="{F55FD375-6DFD-43E4-AF34-A5B848FEAA2D}" dt="2024-10-15T21:41:54.556" v="26"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pChg chg="mod">
          <ac:chgData name="Wenzel, Brooke" userId="672bf8d3-b15b-4e02-a6d1-39319a0df09b" providerId="ADAL" clId="{F55FD375-6DFD-43E4-AF34-A5B848FEAA2D}" dt="2024-10-15T22:03:23.164" v="514" actId="20577"/>
          <ac:spMkLst>
            <pc:docMk/>
            <pc:sldMk cId="1302995045" sldId="5536"/>
            <ac:spMk id="4" creationId="{2B18C3B0-B3CA-5D72-EF68-49253F712731}"/>
          </ac:spMkLst>
        </pc:spChg>
        <pc:graphicFrameChg chg="mod modGraphic">
          <ac:chgData name="Wenzel, Brooke" userId="672bf8d3-b15b-4e02-a6d1-39319a0df09b" providerId="ADAL" clId="{F55FD375-6DFD-43E4-AF34-A5B848FEAA2D}" dt="2024-10-15T21:43:05.594" v="32" actId="403"/>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modSp mod">
        <pc:chgData name="Wenzel, Brooke" userId="672bf8d3-b15b-4e02-a6d1-39319a0df09b" providerId="ADAL" clId="{D48F8CD1-8CAE-4C7E-B035-712E85320D6D}" dt="2024-10-29T17:34:57.175" v="46" actId="20577"/>
        <pc:sldMkLst>
          <pc:docMk/>
          <pc:sldMk cId="3227145924" sldId="5097"/>
        </pc:sldMkLst>
        <pc:graphicFrameChg chg="mod modGraphic">
          <ac:chgData name="Wenzel, Brooke" userId="672bf8d3-b15b-4e02-a6d1-39319a0df09b" providerId="ADAL" clId="{D48F8CD1-8CAE-4C7E-B035-712E85320D6D}" dt="2024-10-29T17:34:57.175" v="46"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D48F8CD1-8CAE-4C7E-B035-712E85320D6D}" dt="2024-10-29T17:34:11.183" v="20" actId="207"/>
        <pc:sldMkLst>
          <pc:docMk/>
          <pc:sldMk cId="1037917088" sldId="5098"/>
        </pc:sldMkLst>
        <pc:graphicFrameChg chg="modGraphic">
          <ac:chgData name="Wenzel, Brooke" userId="672bf8d3-b15b-4e02-a6d1-39319a0df09b" providerId="ADAL" clId="{D48F8CD1-8CAE-4C7E-B035-712E85320D6D}" dt="2024-10-29T17:34:11.183" v="20"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D48F8CD1-8CAE-4C7E-B035-712E85320D6D}" dt="2024-10-31T12:43:21.718" v="550" actId="27636"/>
        <pc:sldMkLst>
          <pc:docMk/>
          <pc:sldMk cId="3409998740" sldId="5502"/>
        </pc:sldMkLst>
        <pc:picChg chg="mod topLvl">
          <ac:chgData name="Wenzel, Brooke" userId="672bf8d3-b15b-4e02-a6d1-39319a0df09b" providerId="ADAL" clId="{D48F8CD1-8CAE-4C7E-B035-712E85320D6D}" dt="2024-10-31T12:43:21.718" v="550" actId="27636"/>
          <ac:picMkLst>
            <pc:docMk/>
            <pc:sldMk cId="3409998740" sldId="5502"/>
            <ac:picMk id="6" creationId="{00000000-0000-0000-0000-000000000000}"/>
          </ac:picMkLst>
        </pc:picChg>
      </pc:sldChg>
      <pc:sldChg chg="addSp delSp modSp mod">
        <pc:chgData name="Wenzel, Brooke" userId="672bf8d3-b15b-4e02-a6d1-39319a0df09b" providerId="ADAL" clId="{D48F8CD1-8CAE-4C7E-B035-712E85320D6D}" dt="2024-10-29T17:48:06.071" v="159" actId="21"/>
        <pc:sldMkLst>
          <pc:docMk/>
          <pc:sldMk cId="1302995045" sldId="5536"/>
        </pc:sldMkLst>
        <pc:graphicFrameChg chg="mod modGraphic">
          <ac:chgData name="Wenzel, Brooke" userId="672bf8d3-b15b-4e02-a6d1-39319a0df09b" providerId="ADAL" clId="{D48F8CD1-8CAE-4C7E-B035-712E85320D6D}" dt="2024-10-29T17:35:38.947" v="49" actId="1076"/>
          <ac:graphicFrameMkLst>
            <pc:docMk/>
            <pc:sldMk cId="1302995045" sldId="5536"/>
            <ac:graphicFrameMk id="8" creationId="{0AA46493-7A36-0C49-C5A7-D18F10C7496C}"/>
          </ac:graphicFrameMkLst>
        </pc:graphicFrameChg>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40:56.092" v="240" actId="20577"/>
        <pc:sldMkLst>
          <pc:docMk/>
          <pc:sldMk cId="3227145924" sldId="5097"/>
        </pc:sldMkLst>
        <pc:graphicFrameChg chg="modGraphic">
          <ac:chgData name="Ward, Reagan" userId="27291eb4-8241-4961-9e69-8c66e34cc5b0" providerId="ADAL" clId="{874C5487-1423-481D-8640-FF1A30EB5998}" dt="2024-10-15T22:40:56.092" v="240"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74C5487-1423-481D-8640-FF1A30EB5998}" dt="2024-10-15T22:39:56.559" v="203" actId="1076"/>
        <pc:sldMkLst>
          <pc:docMk/>
          <pc:sldMk cId="1037917088" sldId="5098"/>
        </pc:sldMkLst>
        <pc:spChg chg="mod">
          <ac:chgData name="Ward, Reagan" userId="27291eb4-8241-4961-9e69-8c66e34cc5b0" providerId="ADAL" clId="{874C5487-1423-481D-8640-FF1A30EB5998}" dt="2024-10-15T22:39:56.559" v="203" actId="1076"/>
          <ac:spMkLst>
            <pc:docMk/>
            <pc:sldMk cId="1037917088" sldId="5098"/>
            <ac:spMk id="3" creationId="{6BF4B97E-13F4-8EB1-7148-584349E80E76}"/>
          </ac:spMkLst>
        </pc:spChg>
        <pc:graphicFrameChg chg="mod modGraphic">
          <ac:chgData name="Ward, Reagan" userId="27291eb4-8241-4961-9e69-8c66e34cc5b0" providerId="ADAL" clId="{874C5487-1423-481D-8640-FF1A30EB5998}" dt="2024-10-15T22:39:47.085" v="202" actId="1076"/>
          <ac:graphicFrameMkLst>
            <pc:docMk/>
            <pc:sldMk cId="1037917088" sldId="5098"/>
            <ac:graphicFrameMk id="5" creationId="{5E4612F7-68C6-57CA-E918-38EF641F73CF}"/>
          </ac:graphicFrameMkLst>
        </pc:graphicFrameChg>
      </pc:sldChg>
      <pc:sldChg chg="modSp mod">
        <pc:chgData name="Ward, Reagan" userId="27291eb4-8241-4961-9e69-8c66e34cc5b0" providerId="ADAL" clId="{874C5487-1423-481D-8640-FF1A30EB5998}" dt="2024-10-15T22:53:51.548" v="682" actId="1076"/>
        <pc:sldMkLst>
          <pc:docMk/>
          <pc:sldMk cId="4188670183" sldId="5621"/>
        </pc:sldMkLst>
        <pc:graphicFrameChg chg="mod modGraphic">
          <ac:chgData name="Ward, Reagan" userId="27291eb4-8241-4961-9e69-8c66e34cc5b0" providerId="ADAL" clId="{874C5487-1423-481D-8640-FF1A30EB5998}" dt="2024-10-15T22:53:48.040" v="681"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modSp mod">
        <pc:chgData name="Ward, Reagan" userId="27291eb4-8241-4961-9e69-8c66e34cc5b0" providerId="ADAL" clId="{874C5487-1423-481D-8640-FF1A30EB5998}" dt="2024-10-15T22:37:03.267" v="1" actId="27636"/>
        <pc:sldMkLst>
          <pc:docMk/>
          <pc:sldMk cId="792695782" sldId="5665"/>
        </pc:sldMkLst>
        <pc:spChg chg="mod">
          <ac:chgData name="Ward, Reagan" userId="27291eb4-8241-4961-9e69-8c66e34cc5b0" providerId="ADAL" clId="{874C5487-1423-481D-8640-FF1A30EB5998}" dt="2024-10-15T22:37:03.267" v="1" actId="27636"/>
          <ac:spMkLst>
            <pc:docMk/>
            <pc:sldMk cId="792695782" sldId="5665"/>
            <ac:spMk id="2" creationId="{7B4B0A8C-BE05-7C5C-B1DF-3ED6783CED42}"/>
          </ac:spMkLst>
        </pc:spChg>
      </pc:sldChg>
      <pc:sldChg chg="modSp add mod">
        <pc:chgData name="Ward, Reagan" userId="27291eb4-8241-4961-9e69-8c66e34cc5b0" providerId="ADAL" clId="{874C5487-1423-481D-8640-FF1A30EB5998}" dt="2024-10-15T22:40:01.716" v="204" actId="6549"/>
        <pc:sldMkLst>
          <pc:docMk/>
          <pc:sldMk cId="500438566" sldId="5672"/>
        </pc:sldMkLst>
        <pc:spChg chg="mod">
          <ac:chgData name="Ward, Reagan" userId="27291eb4-8241-4961-9e69-8c66e34cc5b0" providerId="ADAL" clId="{874C5487-1423-481D-8640-FF1A30EB5998}" dt="2024-10-15T22:40:01.716" v="204" actId="6549"/>
          <ac:spMkLst>
            <pc:docMk/>
            <pc:sldMk cId="500438566" sldId="5672"/>
            <ac:spMk id="2" creationId="{4B7FF1C4-2323-7F44-D7D7-3B31FDABA823}"/>
          </ac:spMkLst>
        </pc:spChg>
        <pc:spChg chg="mod">
          <ac:chgData name="Ward, Reagan" userId="27291eb4-8241-4961-9e69-8c66e34cc5b0" providerId="ADAL" clId="{874C5487-1423-481D-8640-FF1A30EB5998}" dt="2024-10-15T22:39:28.913" v="200" actId="1076"/>
          <ac:spMkLst>
            <pc:docMk/>
            <pc:sldMk cId="500438566" sldId="5672"/>
            <ac:spMk id="3" creationId="{6BF4B97E-13F4-8EB1-7148-584349E80E76}"/>
          </ac:spMkLst>
        </pc:spChg>
        <pc:graphicFrameChg chg="mod modGraphic">
          <ac:chgData name="Ward, Reagan" userId="27291eb4-8241-4961-9e69-8c66e34cc5b0" providerId="ADAL" clId="{874C5487-1423-481D-8640-FF1A30EB5998}" dt="2024-10-15T22:39:26.053" v="199" actId="1076"/>
          <ac:graphicFrameMkLst>
            <pc:docMk/>
            <pc:sldMk cId="500438566" sldId="5672"/>
            <ac:graphicFrameMk id="5" creationId="{5E4612F7-68C6-57CA-E918-38EF641F73CF}"/>
          </ac:graphicFrameMkLst>
        </pc:graphicFrameChg>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sldChg chg="modSp mod">
        <pc:chgData name="Gudka, Dawna" userId="823cceae-331b-41d6-9a63-34ad6d1db55c" providerId="ADAL" clId="{6B1C406A-3848-4A09-A436-FC8DBC805C64}" dt="2024-10-17T03:56:20.666" v="69" actId="27636"/>
        <pc:sldMkLst>
          <pc:docMk/>
          <pc:sldMk cId="792695782" sldId="5665"/>
        </pc:sldMkLst>
        <pc:spChg chg="mod">
          <ac:chgData name="Gudka, Dawna" userId="823cceae-331b-41d6-9a63-34ad6d1db55c" providerId="ADAL" clId="{6B1C406A-3848-4A09-A436-FC8DBC805C64}" dt="2024-10-17T03:56:20.666" v="69" actId="27636"/>
          <ac:spMkLst>
            <pc:docMk/>
            <pc:sldMk cId="792695782" sldId="5665"/>
            <ac:spMk id="2" creationId="{7B4B0A8C-BE05-7C5C-B1DF-3ED6783CED42}"/>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mod">
        <pc:chgData name="Hoffman, Peter" userId="673cee94-26bd-4c2a-ab82-1b3669e2f049" providerId="ADAL" clId="{5327BF73-19F1-4563-9C8B-899A697D086C}" dt="2024-10-16T22:31:29.333" v="75" actId="20577"/>
        <pc:sldMkLst>
          <pc:docMk/>
          <pc:sldMk cId="3044915438" sldId="256"/>
        </pc:sldMkLst>
        <pc:spChg chg="mod">
          <ac:chgData name="Hoffman, Peter" userId="673cee94-26bd-4c2a-ab82-1b3669e2f049" providerId="ADAL" clId="{5327BF73-19F1-4563-9C8B-899A697D086C}" dt="2024-10-16T22:31:29.333" v="75" actId="20577"/>
          <ac:spMkLst>
            <pc:docMk/>
            <pc:sldMk cId="3044915438" sldId="256"/>
            <ac:spMk id="2" creationId="{00000000-0000-0000-0000-000000000000}"/>
          </ac:spMkLst>
        </pc:spChg>
      </pc:sldChg>
      <pc:sldChg chg="modSp mod">
        <pc:chgData name="Hoffman, Peter" userId="673cee94-26bd-4c2a-ab82-1b3669e2f049" providerId="ADAL" clId="{5327BF73-19F1-4563-9C8B-899A697D086C}" dt="2024-10-16T22:28:50.589" v="0" actId="2165"/>
        <pc:sldMkLst>
          <pc:docMk/>
          <pc:sldMk cId="1212467416" sldId="261"/>
        </pc:sldMkLst>
        <pc:graphicFrameChg chg="modGraphic">
          <ac:chgData name="Hoffman, Peter" userId="673cee94-26bd-4c2a-ab82-1b3669e2f049" providerId="ADAL" clId="{5327BF73-19F1-4563-9C8B-899A697D086C}" dt="2024-10-16T22:28:50.589" v="0" actId="2165"/>
          <ac:graphicFrameMkLst>
            <pc:docMk/>
            <pc:sldMk cId="1212467416" sldId="261"/>
            <ac:graphicFrameMk id="5" creationId="{9C3641C5-EC4F-D3EA-E4A2-8ABB597C5BAA}"/>
          </ac:graphicFrameMkLst>
        </pc:graphicFrameChg>
      </pc:sldChg>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modSp mod">
        <pc:chgData name="Wenzel, Brooke" userId="672bf8d3-b15b-4e02-a6d1-39319a0df09b" providerId="ADAL" clId="{E2F72D30-7E59-49DC-8B5E-5A6801494645}" dt="2024-11-01T15:36:50.009" v="9" actId="20577"/>
        <pc:sldMkLst>
          <pc:docMk/>
          <pc:sldMk cId="3044915438" sldId="256"/>
        </pc:sldMkLst>
        <pc:spChg chg="mod">
          <ac:chgData name="Wenzel, Brooke" userId="672bf8d3-b15b-4e02-a6d1-39319a0df09b" providerId="ADAL" clId="{E2F72D30-7E59-49DC-8B5E-5A6801494645}" dt="2024-11-01T15:36:50.009" v="9" actId="20577"/>
          <ac:spMkLst>
            <pc:docMk/>
            <pc:sldMk cId="3044915438" sldId="256"/>
            <ac:spMk id="2" creationId="{00000000-0000-0000-0000-000000000000}"/>
          </ac:spMkLst>
        </pc:spChg>
      </pc:sldChg>
      <pc:sldChg chg="modSp mod">
        <pc:chgData name="Wenzel, Brooke" userId="672bf8d3-b15b-4e02-a6d1-39319a0df09b" providerId="ADAL" clId="{E2F72D30-7E59-49DC-8B5E-5A6801494645}" dt="2024-11-04T13:35:59.358" v="250" actId="20577"/>
        <pc:sldMkLst>
          <pc:docMk/>
          <pc:sldMk cId="1212467416" sldId="261"/>
        </pc:sldMkLst>
        <pc:graphicFrameChg chg="modGraphic">
          <ac:chgData name="Wenzel, Brooke" userId="672bf8d3-b15b-4e02-a6d1-39319a0df09b" providerId="ADAL" clId="{E2F72D30-7E59-49DC-8B5E-5A6801494645}" dt="2024-11-04T13:35:59.358" v="250" actId="20577"/>
          <ac:graphicFrameMkLst>
            <pc:docMk/>
            <pc:sldMk cId="1212467416" sldId="261"/>
            <ac:graphicFrameMk id="5" creationId="{9C3641C5-EC4F-D3EA-E4A2-8ABB597C5BAA}"/>
          </ac:graphicFrameMkLst>
        </pc:graphicFrameChg>
      </pc:sldChg>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pChg chg="add mod">
          <ac:chgData name="Wenzel, Brooke" userId="672bf8d3-b15b-4e02-a6d1-39319a0df09b" providerId="ADAL" clId="{E2F72D30-7E59-49DC-8B5E-5A6801494645}" dt="2024-11-04T13:38:24.400" v="284" actId="1076"/>
          <ac:spMkLst>
            <pc:docMk/>
            <pc:sldMk cId="3409998740" sldId="5502"/>
            <ac:spMk id="5" creationId="{207F887A-0209-C7AD-3FE7-462C4CDF3EA2}"/>
          </ac:spMkLst>
        </pc:spChg>
        <pc:spChg chg="add mod">
          <ac:chgData name="Wenzel, Brooke" userId="672bf8d3-b15b-4e02-a6d1-39319a0df09b" providerId="ADAL" clId="{E2F72D30-7E59-49DC-8B5E-5A6801494645}" dt="2024-11-04T13:38:15.336" v="283" actId="1076"/>
          <ac:spMkLst>
            <pc:docMk/>
            <pc:sldMk cId="3409998740" sldId="5502"/>
            <ac:spMk id="7" creationId="{E99F2886-19F1-385F-C0F5-4F3196A02F31}"/>
          </ac:spMkLst>
        </pc:spChg>
        <pc:picChg chg="add del">
          <ac:chgData name="Wenzel, Brooke" userId="672bf8d3-b15b-4e02-a6d1-39319a0df09b" providerId="ADAL" clId="{E2F72D30-7E59-49DC-8B5E-5A6801494645}" dt="2024-11-01T15:38:35.803" v="129" actId="478"/>
          <ac:picMkLst>
            <pc:docMk/>
            <pc:sldMk cId="3409998740" sldId="5502"/>
            <ac:picMk id="6" creationId="{00000000-0000-0000-0000-000000000000}"/>
          </ac:picMkLst>
        </pc:picChg>
      </pc:sldChg>
      <pc:sldChg chg="modSp mod">
        <pc:chgData name="Wenzel, Brooke" userId="672bf8d3-b15b-4e02-a6d1-39319a0df09b" providerId="ADAL" clId="{E2F72D30-7E59-49DC-8B5E-5A6801494645}" dt="2024-11-04T13:36:44.757" v="269" actId="20577"/>
        <pc:sldMkLst>
          <pc:docMk/>
          <pc:sldMk cId="2273958347" sldId="5534"/>
        </pc:sldMkLst>
        <pc:spChg chg="mod">
          <ac:chgData name="Wenzel, Brooke" userId="672bf8d3-b15b-4e02-a6d1-39319a0df09b" providerId="ADAL" clId="{E2F72D30-7E59-49DC-8B5E-5A6801494645}" dt="2024-11-04T13:36:44.757" v="269" actId="20577"/>
          <ac:spMkLst>
            <pc:docMk/>
            <pc:sldMk cId="2273958347" sldId="5534"/>
            <ac:spMk id="3" creationId="{065942A1-DDD6-41B8-7736-E4235BB16BB8}"/>
          </ac:spMkLst>
        </pc:spChg>
      </pc:sldChg>
      <pc:sldChg chg="addSp delSp modSp mod">
        <pc:chgData name="Wenzel, Brooke" userId="672bf8d3-b15b-4e02-a6d1-39319a0df09b" providerId="ADAL" clId="{E2F72D30-7E59-49DC-8B5E-5A6801494645}" dt="2024-11-04T13:39:02.660" v="289" actId="13244"/>
        <pc:sldMkLst>
          <pc:docMk/>
          <pc:sldMk cId="1302995045" sldId="5536"/>
        </pc:sldMkLst>
        <pc:spChg chg="mod">
          <ac:chgData name="Wenzel, Brooke" userId="672bf8d3-b15b-4e02-a6d1-39319a0df09b" providerId="ADAL" clId="{E2F72D30-7E59-49DC-8B5E-5A6801494645}" dt="2024-11-01T15:40:41.251" v="168" actId="20577"/>
          <ac:spMkLst>
            <pc:docMk/>
            <pc:sldMk cId="1302995045" sldId="5536"/>
            <ac:spMk id="2" creationId="{5A3EA3BD-6E2F-F670-3E18-E0B7BB708589}"/>
          </ac:spMkLst>
        </pc:spChg>
        <pc:spChg chg="ord">
          <ac:chgData name="Wenzel, Brooke" userId="672bf8d3-b15b-4e02-a6d1-39319a0df09b" providerId="ADAL" clId="{E2F72D30-7E59-49DC-8B5E-5A6801494645}" dt="2024-11-04T13:39:02.660" v="289" actId="13244"/>
          <ac:spMkLst>
            <pc:docMk/>
            <pc:sldMk cId="1302995045" sldId="5536"/>
            <ac:spMk id="3" creationId="{7D51251C-DC67-63B7-0896-FE6984428C26}"/>
          </ac:spMkLst>
        </pc:spChg>
        <pc:spChg chg="ord">
          <ac:chgData name="Wenzel, Brooke" userId="672bf8d3-b15b-4e02-a6d1-39319a0df09b" providerId="ADAL" clId="{E2F72D30-7E59-49DC-8B5E-5A6801494645}" dt="2024-11-04T13:38:50.408" v="285" actId="13244"/>
          <ac:spMkLst>
            <pc:docMk/>
            <pc:sldMk cId="1302995045" sldId="5536"/>
            <ac:spMk id="4" creationId="{2B18C3B0-B3CA-5D72-EF68-49253F712731}"/>
          </ac:spMkLst>
        </pc:spChg>
        <pc:spChg chg="ord">
          <ac:chgData name="Wenzel, Brooke" userId="672bf8d3-b15b-4e02-a6d1-39319a0df09b" providerId="ADAL" clId="{E2F72D30-7E59-49DC-8B5E-5A6801494645}" dt="2024-11-04T13:38:51.959" v="286" actId="13244"/>
          <ac:spMkLst>
            <pc:docMk/>
            <pc:sldMk cId="1302995045" sldId="5536"/>
            <ac:spMk id="5" creationId="{581A4BA4-E7DC-D3FB-5B79-12E57F0410EB}"/>
          </ac:spMkLst>
        </pc:spChg>
        <pc:spChg chg="add mod ord">
          <ac:chgData name="Wenzel, Brooke" userId="672bf8d3-b15b-4e02-a6d1-39319a0df09b" providerId="ADAL" clId="{E2F72D30-7E59-49DC-8B5E-5A6801494645}" dt="2024-11-04T13:38:56.813" v="287" actId="13244"/>
          <ac:spMkLst>
            <pc:docMk/>
            <pc:sldMk cId="1302995045" sldId="5536"/>
            <ac:spMk id="10" creationId="{55262731-B573-037E-0D5A-3110737D50C7}"/>
          </ac:spMkLst>
        </pc:spChg>
        <pc:spChg chg="add mod ord">
          <ac:chgData name="Wenzel, Brooke" userId="672bf8d3-b15b-4e02-a6d1-39319a0df09b" providerId="ADAL" clId="{E2F72D30-7E59-49DC-8B5E-5A6801494645}" dt="2024-11-04T13:39:00.820" v="288" actId="13244"/>
          <ac:spMkLst>
            <pc:docMk/>
            <pc:sldMk cId="1302995045" sldId="5536"/>
            <ac:spMk id="11" creationId="{361AF316-012D-2358-9B1D-414C082924F3}"/>
          </ac:spMkLst>
        </pc:spChg>
        <pc:graphicFrameChg chg="add mod modGraphic">
          <ac:chgData name="Wenzel, Brooke" userId="672bf8d3-b15b-4e02-a6d1-39319a0df09b" providerId="ADAL" clId="{E2F72D30-7E59-49DC-8B5E-5A6801494645}" dt="2024-11-01T15:40:49.272" v="170" actId="1076"/>
          <ac:graphicFrameMkLst>
            <pc:docMk/>
            <pc:sldMk cId="1302995045" sldId="5536"/>
            <ac:graphicFrameMk id="6" creationId="{CA84F8F5-7E20-F011-DBA6-A687BFA5B74B}"/>
          </ac:graphicFrameMkLst>
        </pc:graphicFrameChg>
        <pc:graphicFrameChg chg="mod modGraphic">
          <ac:chgData name="Wenzel, Brooke" userId="672bf8d3-b15b-4e02-a6d1-39319a0df09b" providerId="ADAL" clId="{E2F72D30-7E59-49DC-8B5E-5A6801494645}" dt="2024-11-01T15:40:54.694" v="172" actId="14100"/>
          <ac:graphicFrameMkLst>
            <pc:docMk/>
            <pc:sldMk cId="1302995045" sldId="5536"/>
            <ac:graphicFrameMk id="8" creationId="{0AA46493-7A36-0C49-C5A7-D18F10C7496C}"/>
          </ac:graphicFrameMkLst>
        </pc:graphicFrameChg>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2:44.283" v="5" actId="27636"/>
      <pc:docMkLst>
        <pc:docMk/>
      </pc:docMkLst>
      <pc:sldChg chg="addSp delSp modSp mod chgLayout">
        <pc:chgData name="Gudka, Dawna" userId="823cceae-331b-41d6-9a63-34ad6d1db55c" providerId="ADAL" clId="{1BC5CFDB-28A5-4F00-83C0-9CC9655386DA}" dt="2024-11-07T15:52:44.189" v="4" actId="27636"/>
        <pc:sldMkLst>
          <pc:docMk/>
          <pc:sldMk cId="4188670183" sldId="5621"/>
        </pc:sldMkLst>
        <pc:spChg chg="add del mod">
          <ac:chgData name="Gudka, Dawna" userId="823cceae-331b-41d6-9a63-34ad6d1db55c" providerId="ADAL" clId="{1BC5CFDB-28A5-4F00-83C0-9CC9655386DA}" dt="2024-11-07T15:52:12.789" v="0" actId="6264"/>
          <ac:spMkLst>
            <pc:docMk/>
            <pc:sldMk cId="4188670183" sldId="5621"/>
            <ac:spMk id="2" creationId="{AFC8877D-B6EA-6258-EC4F-3B772A6E1EA8}"/>
          </ac:spMkLst>
        </pc:spChg>
        <pc:spChg chg="add del mod">
          <ac:chgData name="Gudka, Dawna" userId="823cceae-331b-41d6-9a63-34ad6d1db55c" providerId="ADAL" clId="{1BC5CFDB-28A5-4F00-83C0-9CC9655386DA}" dt="2024-11-07T15:52:12.789" v="0" actId="6264"/>
          <ac:spMkLst>
            <pc:docMk/>
            <pc:sldMk cId="4188670183" sldId="5621"/>
            <ac:spMk id="3" creationId="{86B4D4B1-8AAE-0338-FD55-FF6D659F0221}"/>
          </ac:spMkLst>
        </pc:spChg>
        <pc:spChg chg="mod ord">
          <ac:chgData name="Gudka, Dawna" userId="823cceae-331b-41d6-9a63-34ad6d1db55c" providerId="ADAL" clId="{1BC5CFDB-28A5-4F00-83C0-9CC9655386DA}" dt="2024-11-07T15:52:12.789" v="0" actId="6264"/>
          <ac:spMkLst>
            <pc:docMk/>
            <pc:sldMk cId="4188670183" sldId="5621"/>
            <ac:spMk id="4" creationId="{6187B34F-788A-1E6D-8E8F-9DFA3BF43D03}"/>
          </ac:spMkLst>
        </pc:spChg>
        <pc:spChg chg="add del mod">
          <ac:chgData name="Gudka, Dawna" userId="823cceae-331b-41d6-9a63-34ad6d1db55c" providerId="ADAL" clId="{1BC5CFDB-28A5-4F00-83C0-9CC9655386DA}" dt="2024-11-07T15:52:12.789" v="0" actId="6264"/>
          <ac:spMkLst>
            <pc:docMk/>
            <pc:sldMk cId="4188670183" sldId="5621"/>
            <ac:spMk id="5" creationId="{D2E276CE-AF5F-906A-7E7E-E6BF4D0E0DB0}"/>
          </ac:spMkLst>
        </pc:spChg>
        <pc:spChg chg="add del mod">
          <ac:chgData name="Gudka, Dawna" userId="823cceae-331b-41d6-9a63-34ad6d1db55c" providerId="ADAL" clId="{1BC5CFDB-28A5-4F00-83C0-9CC9655386DA}" dt="2024-11-07T15:52:12.789" v="0" actId="6264"/>
          <ac:spMkLst>
            <pc:docMk/>
            <pc:sldMk cId="4188670183" sldId="5621"/>
            <ac:spMk id="6" creationId="{C6AACDE6-3AB4-0D34-FACB-BA84F9D72B5E}"/>
          </ac:spMkLst>
        </pc:spChg>
        <pc:spChg chg="add mod ord">
          <ac:chgData name="Gudka, Dawna" userId="823cceae-331b-41d6-9a63-34ad6d1db55c" providerId="ADAL" clId="{1BC5CFDB-28A5-4F00-83C0-9CC9655386DA}" dt="2024-11-07T15:52:12.851" v="1" actId="27636"/>
          <ac:spMkLst>
            <pc:docMk/>
            <pc:sldMk cId="4188670183" sldId="5621"/>
            <ac:spMk id="7" creationId="{29C539AF-A28E-27C7-93C5-EBFB57B0882F}"/>
          </ac:spMkLst>
        </pc:spChg>
        <pc:spChg chg="mod ord">
          <ac:chgData name="Gudka, Dawna" userId="823cceae-331b-41d6-9a63-34ad6d1db55c" providerId="ADAL" clId="{1BC5CFDB-28A5-4F00-83C0-9CC9655386DA}" dt="2024-11-07T15:52:44.189" v="4" actId="27636"/>
          <ac:spMkLst>
            <pc:docMk/>
            <pc:sldMk cId="4188670183" sldId="5621"/>
            <ac:spMk id="14" creationId="{3C1A8908-D075-73CB-1BB2-C3C3FB43B44C}"/>
          </ac:spMkLst>
        </pc:spChg>
        <pc:spChg chg="mod ord">
          <ac:chgData name="Gudka, Dawna" userId="823cceae-331b-41d6-9a63-34ad6d1db55c" providerId="ADAL" clId="{1BC5CFDB-28A5-4F00-83C0-9CC9655386DA}" dt="2024-11-07T15:52:27.232" v="3" actId="21"/>
          <ac:spMkLst>
            <pc:docMk/>
            <pc:sldMk cId="4188670183" sldId="5621"/>
            <ac:spMk id="17" creationId="{F90D73F3-9569-D803-7298-616F1A3955D7}"/>
          </ac:spMkLst>
        </pc:spChg>
        <pc:graphicFrameChg chg="mod ord">
          <ac:chgData name="Gudka, Dawna" userId="823cceae-331b-41d6-9a63-34ad6d1db55c" providerId="ADAL" clId="{1BC5CFDB-28A5-4F00-83C0-9CC9655386DA}" dt="2024-11-07T15:52:12.789" v="0" actId="6264"/>
          <ac:graphicFrameMkLst>
            <pc:docMk/>
            <pc:sldMk cId="4188670183" sldId="5621"/>
            <ac:graphicFrameMk id="11" creationId="{4A046F5F-034D-A2DD-B7B6-B37CB3AF1360}"/>
          </ac:graphicFrameMkLst>
        </pc:graphicFrameChg>
      </pc:sldChg>
      <pc:sldChg chg="modSp mod">
        <pc:chgData name="Gudka, Dawna" userId="823cceae-331b-41d6-9a63-34ad6d1db55c" providerId="ADAL" clId="{1BC5CFDB-28A5-4F00-83C0-9CC9655386DA}" dt="2024-11-07T15:52:44.283" v="5" actId="27636"/>
        <pc:sldMkLst>
          <pc:docMk/>
          <pc:sldMk cId="792695782" sldId="5665"/>
        </pc:sldMkLst>
        <pc:spChg chg="mod">
          <ac:chgData name="Gudka, Dawna" userId="823cceae-331b-41d6-9a63-34ad6d1db55c" providerId="ADAL" clId="{1BC5CFDB-28A5-4F00-83C0-9CC9655386DA}" dt="2024-11-07T15:52:44.283" v="5" actId="27636"/>
          <ac:spMkLst>
            <pc:docMk/>
            <pc:sldMk cId="792695782" sldId="5665"/>
            <ac:spMk id="2" creationId="{7B4B0A8C-BE05-7C5C-B1DF-3ED6783CED42}"/>
          </ac:spMkLst>
        </pc:spChg>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modSp add mod">
        <pc:chgData name="Severson, Annette" userId="199f3c28-b733-4b36-8b0e-b7eb6984ff94" providerId="ADAL" clId="{ACE50045-CB3F-4C00-AB1D-23C8230B6AA7}" dt="2024-10-29T14:01:22.883" v="7" actId="20577"/>
        <pc:sldMkLst>
          <pc:docMk/>
          <pc:sldMk cId="1546650072" sldId="4525"/>
        </pc:sldMkLst>
        <pc:spChg chg="mod">
          <ac:chgData name="Severson, Annette" userId="199f3c28-b733-4b36-8b0e-b7eb6984ff94" providerId="ADAL" clId="{ACE50045-CB3F-4C00-AB1D-23C8230B6AA7}" dt="2024-10-29T14:01:22.883" v="7" actId="20577"/>
          <ac:spMkLst>
            <pc:docMk/>
            <pc:sldMk cId="1546650072" sldId="4525"/>
            <ac:spMk id="4" creationId="{63457CE5-4128-61BA-AF35-CB365D75D1B0}"/>
          </ac:spMkLst>
        </pc:spChg>
      </pc:sldChg>
      <pc:sldChg chg="modSp add mod">
        <pc:chgData name="Severson, Annette" userId="199f3c28-b733-4b36-8b0e-b7eb6984ff94" providerId="ADAL" clId="{ACE50045-CB3F-4C00-AB1D-23C8230B6AA7}" dt="2024-10-29T14:01:55.700" v="26" actId="6549"/>
        <pc:sldMkLst>
          <pc:docMk/>
          <pc:sldMk cId="3771905201" sldId="4955"/>
        </pc:sldMkLst>
        <pc:spChg chg="mod">
          <ac:chgData name="Severson, Annette" userId="199f3c28-b733-4b36-8b0e-b7eb6984ff94" providerId="ADAL" clId="{ACE50045-CB3F-4C00-AB1D-23C8230B6AA7}" dt="2024-10-29T14:01:55.700" v="26" actId="6549"/>
          <ac:spMkLst>
            <pc:docMk/>
            <pc:sldMk cId="3771905201" sldId="4955"/>
            <ac:spMk id="5" creationId="{6E65669C-9132-C8FB-8F58-923F3C35F5CE}"/>
          </ac:spMkLst>
        </pc:spChg>
      </pc:sldChg>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pChg chg="mod">
          <ac:chgData name="Severson, Annette" userId="199f3c28-b733-4b36-8b0e-b7eb6984ff94" providerId="ADAL" clId="{ACE50045-CB3F-4C00-AB1D-23C8230B6AA7}" dt="2024-10-29T14:01:14.394" v="2" actId="27636"/>
          <ac:spMkLst>
            <pc:docMk/>
            <pc:sldMk cId="1135109802" sldId="5313"/>
            <ac:spMk id="5" creationId="{27E6D51B-35B4-6BB7-ED3F-D505B2CB0DA3}"/>
          </ac:spMkLst>
        </pc:spChg>
      </pc:sldChg>
      <pc:sldChg chg="add">
        <pc:chgData name="Severson, Annette" userId="199f3c28-b733-4b36-8b0e-b7eb6984ff94" providerId="ADAL" clId="{ACE50045-CB3F-4C00-AB1D-23C8230B6AA7}" dt="2024-10-29T14:01:14.182" v="0"/>
        <pc:sldMkLst>
          <pc:docMk/>
          <pc:sldMk cId="168519829" sldId="5589"/>
        </pc:sldMkLst>
      </pc:sldChg>
      <pc:sldChg chg="modSp add mod">
        <pc:chgData name="Severson, Annette" userId="199f3c28-b733-4b36-8b0e-b7eb6984ff94" providerId="ADAL" clId="{ACE50045-CB3F-4C00-AB1D-23C8230B6AA7}" dt="2024-10-29T14:03:46.766" v="162"/>
        <pc:sldMkLst>
          <pc:docMk/>
          <pc:sldMk cId="1125029257" sldId="5590"/>
        </pc:sldMkLst>
        <pc:spChg chg="mod">
          <ac:chgData name="Severson, Annette" userId="199f3c28-b733-4b36-8b0e-b7eb6984ff94" providerId="ADAL" clId="{ACE50045-CB3F-4C00-AB1D-23C8230B6AA7}" dt="2024-10-29T14:03:46.766" v="162"/>
          <ac:spMkLst>
            <pc:docMk/>
            <pc:sldMk cId="1125029257" sldId="5590"/>
            <ac:spMk id="3" creationId="{DFA2EB44-748D-D60C-027C-DB6C705FDFFF}"/>
          </ac:spMkLst>
        </pc:spChg>
      </pc:sldChg>
      <pc:sldChg chg="modSp add mod">
        <pc:chgData name="Severson, Annette" userId="199f3c28-b733-4b36-8b0e-b7eb6984ff94" providerId="ADAL" clId="{ACE50045-CB3F-4C00-AB1D-23C8230B6AA7}" dt="2024-10-29T14:02:37.801" v="40" actId="20577"/>
        <pc:sldMkLst>
          <pc:docMk/>
          <pc:sldMk cId="3805491149" sldId="5591"/>
        </pc:sldMkLst>
        <pc:spChg chg="mod">
          <ac:chgData name="Severson, Annette" userId="199f3c28-b733-4b36-8b0e-b7eb6984ff94" providerId="ADAL" clId="{ACE50045-CB3F-4C00-AB1D-23C8230B6AA7}" dt="2024-10-29T14:02:37.801" v="40" actId="20577"/>
          <ac:spMkLst>
            <pc:docMk/>
            <pc:sldMk cId="3805491149" sldId="5591"/>
            <ac:spMk id="3" creationId="{66DE11A4-87C8-F2E7-9E45-0DE4813E00A8}"/>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modSp add mod">
        <pc:chgData name="Ward, Reagan" userId="27291eb4-8241-4961-9e69-8c66e34cc5b0" providerId="ADAL" clId="{9941803A-085E-47D7-84EF-59AB115E842A}" dt="2024-11-07T15:52:36.824" v="1080" actId="13244"/>
        <pc:sldMkLst>
          <pc:docMk/>
          <pc:sldMk cId="4188670183" sldId="5621"/>
        </pc:sldMkLst>
        <pc:spChg chg="mod">
          <ac:chgData name="Ward, Reagan" userId="27291eb4-8241-4961-9e69-8c66e34cc5b0" providerId="ADAL" clId="{9941803A-085E-47D7-84EF-59AB115E842A}" dt="2024-11-06T17:52:39.343" v="235" actId="1076"/>
          <ac:spMkLst>
            <pc:docMk/>
            <pc:sldMk cId="4188670183" sldId="5621"/>
            <ac:spMk id="2" creationId="{E7E2EB91-0374-5582-7ACC-741F875FB6AB}"/>
          </ac:spMkLst>
        </pc:spChg>
        <pc:spChg chg="ord">
          <ac:chgData name="Ward, Reagan" userId="27291eb4-8241-4961-9e69-8c66e34cc5b0" providerId="ADAL" clId="{9941803A-085E-47D7-84EF-59AB115E842A}" dt="2024-11-07T15:52:36.824" v="1080" actId="13244"/>
          <ac:spMkLst>
            <pc:docMk/>
            <pc:sldMk cId="4188670183" sldId="5621"/>
            <ac:spMk id="4" creationId="{6187B34F-788A-1E6D-8E8F-9DFA3BF43D03}"/>
          </ac:spMkLst>
        </pc:spChg>
        <pc:graphicFrameChg chg="mod ord modGraphic">
          <ac:chgData name="Ward, Reagan" userId="27291eb4-8241-4961-9e69-8c66e34cc5b0" providerId="ADAL" clId="{9941803A-085E-47D7-84EF-59AB115E842A}" dt="2024-11-07T15:52:33.145" v="1079" actId="13244"/>
          <ac:graphicFrameMkLst>
            <pc:docMk/>
            <pc:sldMk cId="4188670183" sldId="5621"/>
            <ac:graphicFrameMk id="11" creationId="{4A046F5F-034D-A2DD-B7B6-B37CB3AF1360}"/>
          </ac:graphicFrameMkLst>
        </pc:graphicFrameChg>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pChg chg="mod ord">
          <ac:chgData name="Ward, Reagan" userId="27291eb4-8241-4961-9e69-8c66e34cc5b0" providerId="ADAL" clId="{9941803A-085E-47D7-84EF-59AB115E842A}" dt="2024-11-06T18:19:07.241" v="853" actId="700"/>
          <ac:spMkLst>
            <pc:docMk/>
            <pc:sldMk cId="3507505468" sldId="5647"/>
            <ac:spMk id="2" creationId="{F8891988-4AAF-D11D-8EB4-B70BC6D47F6C}"/>
          </ac:spMkLst>
        </pc:spChg>
        <pc:spChg chg="mod ord">
          <ac:chgData name="Ward, Reagan" userId="27291eb4-8241-4961-9e69-8c66e34cc5b0" providerId="ADAL" clId="{9941803A-085E-47D7-84EF-59AB115E842A}" dt="2024-11-06T18:19:07.241" v="853" actId="700"/>
          <ac:spMkLst>
            <pc:docMk/>
            <pc:sldMk cId="3507505468" sldId="5647"/>
            <ac:spMk id="7" creationId="{DBB8E2E4-4B5F-F8CE-36C1-FF1874118511}"/>
          </ac:spMkLst>
        </pc:spChg>
        <pc:spChg chg="mod ord">
          <ac:chgData name="Ward, Reagan" userId="27291eb4-8241-4961-9e69-8c66e34cc5b0" providerId="ADAL" clId="{9941803A-085E-47D7-84EF-59AB115E842A}" dt="2024-11-06T18:19:22.191" v="863" actId="27636"/>
          <ac:spMkLst>
            <pc:docMk/>
            <pc:sldMk cId="3507505468" sldId="5647"/>
            <ac:spMk id="15" creationId="{C0CD8BDE-9B2E-9A5D-4BC4-8EAE0BE99B89}"/>
          </ac:spMkLst>
        </pc:spChg>
        <pc:spChg chg="mod ord">
          <ac:chgData name="Ward, Reagan" userId="27291eb4-8241-4961-9e69-8c66e34cc5b0" providerId="ADAL" clId="{9941803A-085E-47D7-84EF-59AB115E842A}" dt="2024-11-06T18:19:07.241" v="853" actId="700"/>
          <ac:spMkLst>
            <pc:docMk/>
            <pc:sldMk cId="3507505468" sldId="5647"/>
            <ac:spMk id="16" creationId="{30AB9DB6-7C8F-BD62-C55E-7FDF6BF42E6F}"/>
          </ac:spMkLst>
        </pc:spChg>
        <pc:spChg chg="mod ord">
          <ac:chgData name="Ward, Reagan" userId="27291eb4-8241-4961-9e69-8c66e34cc5b0" providerId="ADAL" clId="{9941803A-085E-47D7-84EF-59AB115E842A}" dt="2024-11-06T18:19:28.769" v="865" actId="20577"/>
          <ac:spMkLst>
            <pc:docMk/>
            <pc:sldMk cId="3507505468" sldId="5647"/>
            <ac:spMk id="17" creationId="{013F457C-8293-15D5-6F93-94067E21B244}"/>
          </ac:spMkLst>
        </pc:spChg>
        <pc:spChg chg="mod ord">
          <ac:chgData name="Ward, Reagan" userId="27291eb4-8241-4961-9e69-8c66e34cc5b0" providerId="ADAL" clId="{9941803A-085E-47D7-84EF-59AB115E842A}" dt="2024-11-06T18:19:07.241" v="853" actId="700"/>
          <ac:spMkLst>
            <pc:docMk/>
            <pc:sldMk cId="3507505468" sldId="5647"/>
            <ac:spMk id="21" creationId="{20D2FAA3-F6D6-EBDD-4FCF-D1203589BFAC}"/>
          </ac:spMkLst>
        </pc:spChg>
        <pc:spChg chg="mod ord">
          <ac:chgData name="Ward, Reagan" userId="27291eb4-8241-4961-9e69-8c66e34cc5b0" providerId="ADAL" clId="{9941803A-085E-47D7-84EF-59AB115E842A}" dt="2024-11-06T18:19:07.241" v="853" actId="700"/>
          <ac:spMkLst>
            <pc:docMk/>
            <pc:sldMk cId="3507505468" sldId="5647"/>
            <ac:spMk id="22" creationId="{1D8FDDFB-9D64-20E6-6781-FC22833065DF}"/>
          </ac:spMkLst>
        </pc:spChg>
        <pc:graphicFrameChg chg="mod ord">
          <ac:chgData name="Ward, Reagan" userId="27291eb4-8241-4961-9e69-8c66e34cc5b0" providerId="ADAL" clId="{9941803A-085E-47D7-84EF-59AB115E842A}" dt="2024-11-06T18:19:07.241" v="853" actId="700"/>
          <ac:graphicFrameMkLst>
            <pc:docMk/>
            <pc:sldMk cId="3507505468" sldId="5647"/>
            <ac:graphicFrameMk id="20" creationId="{EF9DF6EA-9575-2B08-5E35-CF95608231EB}"/>
          </ac:graphicFrameMkLst>
        </pc:graphicFrameChg>
      </pc:sldChg>
      <pc:sldChg chg="modSp mod">
        <pc:chgData name="Ward, Reagan" userId="27291eb4-8241-4961-9e69-8c66e34cc5b0" providerId="ADAL" clId="{9941803A-085E-47D7-84EF-59AB115E842A}" dt="2024-11-07T15:07:28.835" v="1075" actId="962"/>
        <pc:sldMkLst>
          <pc:docMk/>
          <pc:sldMk cId="35700584" sldId="5676"/>
        </pc:sldMkLst>
        <pc:spChg chg="mod">
          <ac:chgData name="Ward, Reagan" userId="27291eb4-8241-4961-9e69-8c66e34cc5b0" providerId="ADAL" clId="{9941803A-085E-47D7-84EF-59AB115E842A}" dt="2024-11-07T15:07:28.835" v="1075" actId="962"/>
          <ac:spMkLst>
            <pc:docMk/>
            <pc:sldMk cId="35700584" sldId="5676"/>
            <ac:spMk id="8" creationId="{7AD07384-D75F-CBA7-71EB-3A8F0DE1478A}"/>
          </ac:spMkLst>
        </pc:spChg>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pChg chg="mod ord">
          <ac:chgData name="Ward, Reagan" userId="27291eb4-8241-4961-9e69-8c66e34cc5b0" providerId="ADAL" clId="{9941803A-085E-47D7-84EF-59AB115E842A}" dt="2024-11-06T17:53:25.622" v="241" actId="700"/>
          <ac:spMkLst>
            <pc:docMk/>
            <pc:sldMk cId="646360203" sldId="5679"/>
            <ac:spMk id="2" creationId="{FDA18885-E965-05A1-2B64-6D68015D802B}"/>
          </ac:spMkLst>
        </pc:spChg>
        <pc:spChg chg="add del mod ord">
          <ac:chgData name="Ward, Reagan" userId="27291eb4-8241-4961-9e69-8c66e34cc5b0" providerId="ADAL" clId="{9941803A-085E-47D7-84EF-59AB115E842A}" dt="2024-11-06T17:53:25.622" v="241" actId="700"/>
          <ac:spMkLst>
            <pc:docMk/>
            <pc:sldMk cId="646360203" sldId="5679"/>
            <ac:spMk id="3" creationId="{CC820E90-423C-4E39-093B-95017C6A56E1}"/>
          </ac:spMkLst>
        </pc:spChg>
        <pc:spChg chg="mod ord">
          <ac:chgData name="Ward, Reagan" userId="27291eb4-8241-4961-9e69-8c66e34cc5b0" providerId="ADAL" clId="{9941803A-085E-47D7-84EF-59AB115E842A}" dt="2024-11-06T17:53:25.622" v="241" actId="700"/>
          <ac:spMkLst>
            <pc:docMk/>
            <pc:sldMk cId="646360203" sldId="5679"/>
            <ac:spMk id="4" creationId="{BA90FB0C-07A3-159E-F165-888CFB4D81DD}"/>
          </ac:spMkLst>
        </pc:spChg>
        <pc:spChg chg="add del mod ord">
          <ac:chgData name="Ward, Reagan" userId="27291eb4-8241-4961-9e69-8c66e34cc5b0" providerId="ADAL" clId="{9941803A-085E-47D7-84EF-59AB115E842A}" dt="2024-11-06T17:53:25.622" v="241" actId="700"/>
          <ac:spMkLst>
            <pc:docMk/>
            <pc:sldMk cId="646360203" sldId="5679"/>
            <ac:spMk id="5" creationId="{A3E53980-B2D4-E92E-54E8-878FF71FD459}"/>
          </ac:spMkLst>
        </pc:spChg>
        <pc:spChg chg="mod ord">
          <ac:chgData name="Ward, Reagan" userId="27291eb4-8241-4961-9e69-8c66e34cc5b0" providerId="ADAL" clId="{9941803A-085E-47D7-84EF-59AB115E842A}" dt="2024-11-06T17:53:25.622" v="241" actId="700"/>
          <ac:spMkLst>
            <pc:docMk/>
            <pc:sldMk cId="646360203" sldId="5679"/>
            <ac:spMk id="7" creationId="{AFF65B85-86E2-F685-26FA-E071D76D97E5}"/>
          </ac:spMkLst>
        </pc:spChg>
        <pc:spChg chg="mod ord">
          <ac:chgData name="Ward, Reagan" userId="27291eb4-8241-4961-9e69-8c66e34cc5b0" providerId="ADAL" clId="{9941803A-085E-47D7-84EF-59AB115E842A}" dt="2024-11-06T17:53:25.622" v="241" actId="700"/>
          <ac:spMkLst>
            <pc:docMk/>
            <pc:sldMk cId="646360203" sldId="5679"/>
            <ac:spMk id="8" creationId="{D720F16C-B70B-A57C-A239-03AB2980ABD2}"/>
          </ac:spMkLst>
        </pc:spChg>
        <pc:spChg chg="mod ord">
          <ac:chgData name="Ward, Reagan" userId="27291eb4-8241-4961-9e69-8c66e34cc5b0" providerId="ADAL" clId="{9941803A-085E-47D7-84EF-59AB115E842A}" dt="2024-11-06T17:53:25.622" v="241" actId="700"/>
          <ac:spMkLst>
            <pc:docMk/>
            <pc:sldMk cId="646360203" sldId="5679"/>
            <ac:spMk id="9" creationId="{56188C99-8512-A6EE-4380-290C37F90158}"/>
          </ac:spMkLst>
        </pc:spChg>
      </pc:sldChg>
      <pc:sldChg chg="addSp modSp add mod">
        <pc:chgData name="Ward, Reagan" userId="27291eb4-8241-4961-9e69-8c66e34cc5b0" providerId="ADAL" clId="{9941803A-085E-47D7-84EF-59AB115E842A}" dt="2024-11-06T18:26:26.432" v="1036" actId="1076"/>
        <pc:sldMkLst>
          <pc:docMk/>
          <pc:sldMk cId="18737908" sldId="5681"/>
        </pc:sldMkLst>
        <pc:spChg chg="add mod">
          <ac:chgData name="Ward, Reagan" userId="27291eb4-8241-4961-9e69-8c66e34cc5b0" providerId="ADAL" clId="{9941803A-085E-47D7-84EF-59AB115E842A}" dt="2024-11-06T18:26:26.432" v="1036" actId="1076"/>
          <ac:spMkLst>
            <pc:docMk/>
            <pc:sldMk cId="18737908" sldId="5681"/>
            <ac:spMk id="3" creationId="{37494684-ACF5-86A0-F133-E7DC1E950C64}"/>
          </ac:spMkLst>
        </pc:spChg>
        <pc:graphicFrameChg chg="mod">
          <ac:chgData name="Ward, Reagan" userId="27291eb4-8241-4961-9e69-8c66e34cc5b0" providerId="ADAL" clId="{9941803A-085E-47D7-84EF-59AB115E842A}" dt="2024-11-06T18:10:13.768" v="714" actId="20577"/>
          <ac:graphicFrameMkLst>
            <pc:docMk/>
            <pc:sldMk cId="18737908" sldId="5681"/>
            <ac:graphicFrameMk id="7" creationId="{DE3D7580-EF1F-141E-287D-549F5811DF31}"/>
          </ac:graphicFrameMkLst>
        </pc:graphicFrameChg>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pChg chg="del mod ord">
          <ac:chgData name="Ward, Reagan" userId="27291eb4-8241-4961-9e69-8c66e34cc5b0" providerId="ADAL" clId="{9941803A-085E-47D7-84EF-59AB115E842A}" dt="2024-11-06T17:51:40.474" v="199" actId="700"/>
          <ac:spMkLst>
            <pc:docMk/>
            <pc:sldMk cId="4228830971" sldId="5688"/>
            <ac:spMk id="2" creationId="{6BE0D2EE-5239-0C70-0D95-6E685078CA98}"/>
          </ac:spMkLst>
        </pc:spChg>
        <pc:spChg chg="mod ord">
          <ac:chgData name="Ward, Reagan" userId="27291eb4-8241-4961-9e69-8c66e34cc5b0" providerId="ADAL" clId="{9941803A-085E-47D7-84EF-59AB115E842A}" dt="2024-11-06T17:51:40.474" v="199" actId="700"/>
          <ac:spMkLst>
            <pc:docMk/>
            <pc:sldMk cId="4228830971" sldId="5688"/>
            <ac:spMk id="3" creationId="{F54A65E0-B2F1-F731-A7AB-38EEBDBC3221}"/>
          </ac:spMkLst>
        </pc:spChg>
        <pc:spChg chg="add mod ord">
          <ac:chgData name="Ward, Reagan" userId="27291eb4-8241-4961-9e69-8c66e34cc5b0" providerId="ADAL" clId="{9941803A-085E-47D7-84EF-59AB115E842A}" dt="2024-11-06T17:51:44.972" v="218" actId="20577"/>
          <ac:spMkLst>
            <pc:docMk/>
            <pc:sldMk cId="4228830971" sldId="5688"/>
            <ac:spMk id="4" creationId="{21D6F994-659C-113F-50C4-794D43AEADA0}"/>
          </ac:spMkLst>
        </pc:spChg>
        <pc:spChg chg="add mod ord">
          <ac:chgData name="Ward, Reagan" userId="27291eb4-8241-4961-9e69-8c66e34cc5b0" providerId="ADAL" clId="{9941803A-085E-47D7-84EF-59AB115E842A}" dt="2024-11-06T17:51:48.069" v="229" actId="20577"/>
          <ac:spMkLst>
            <pc:docMk/>
            <pc:sldMk cId="4228830971" sldId="5688"/>
            <ac:spMk id="5" creationId="{7ABE8ADB-2034-523B-F88E-6DC403471BA6}"/>
          </ac:spMkLst>
        </pc:spChg>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pChg chg="del mod ord">
          <ac:chgData name="Ward, Reagan" userId="27291eb4-8241-4961-9e69-8c66e34cc5b0" providerId="ADAL" clId="{9941803A-085E-47D7-84EF-59AB115E842A}" dt="2024-11-06T17:52:08.437" v="231" actId="700"/>
          <ac:spMkLst>
            <pc:docMk/>
            <pc:sldMk cId="2678342899" sldId="5689"/>
            <ac:spMk id="2" creationId="{EF5EA122-C894-AE75-454D-14161FC3F479}"/>
          </ac:spMkLst>
        </pc:spChg>
        <pc:spChg chg="del mod ord">
          <ac:chgData name="Ward, Reagan" userId="27291eb4-8241-4961-9e69-8c66e34cc5b0" providerId="ADAL" clId="{9941803A-085E-47D7-84EF-59AB115E842A}" dt="2024-11-06T17:52:08.437" v="231" actId="700"/>
          <ac:spMkLst>
            <pc:docMk/>
            <pc:sldMk cId="2678342899" sldId="5689"/>
            <ac:spMk id="3" creationId="{7341CF90-93FF-C38F-284E-CBE8E69D5C43}"/>
          </ac:spMkLst>
        </pc:spChg>
        <pc:spChg chg="mod ord">
          <ac:chgData name="Ward, Reagan" userId="27291eb4-8241-4961-9e69-8c66e34cc5b0" providerId="ADAL" clId="{9941803A-085E-47D7-84EF-59AB115E842A}" dt="2024-11-06T17:52:08.437" v="231" actId="700"/>
          <ac:spMkLst>
            <pc:docMk/>
            <pc:sldMk cId="2678342899" sldId="5689"/>
            <ac:spMk id="4" creationId="{DAEDAD66-6096-1B39-247C-8D55F0C55221}"/>
          </ac:spMkLst>
        </pc:spChg>
        <pc:spChg chg="add mod ord">
          <ac:chgData name="Ward, Reagan" userId="27291eb4-8241-4961-9e69-8c66e34cc5b0" providerId="ADAL" clId="{9941803A-085E-47D7-84EF-59AB115E842A}" dt="2024-11-06T17:52:08.437" v="231" actId="700"/>
          <ac:spMkLst>
            <pc:docMk/>
            <pc:sldMk cId="2678342899" sldId="5689"/>
            <ac:spMk id="5" creationId="{71CB9317-1FAC-B6A2-71F4-20D42A7E5550}"/>
          </ac:spMkLst>
        </pc:spChg>
        <pc:spChg chg="add mod ord">
          <ac:chgData name="Ward, Reagan" userId="27291eb4-8241-4961-9e69-8c66e34cc5b0" providerId="ADAL" clId="{9941803A-085E-47D7-84EF-59AB115E842A}" dt="2024-11-06T17:52:08.437" v="231" actId="700"/>
          <ac:spMkLst>
            <pc:docMk/>
            <pc:sldMk cId="2678342899" sldId="5689"/>
            <ac:spMk id="6" creationId="{8BA61EAE-5481-4EE0-CBF7-B70C65B76ABE}"/>
          </ac:spMkLst>
        </pc:spChg>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pChg chg="del mod ord">
          <ac:chgData name="Ward, Reagan" userId="27291eb4-8241-4961-9e69-8c66e34cc5b0" providerId="ADAL" clId="{9941803A-085E-47D7-84EF-59AB115E842A}" dt="2024-11-06T17:53:30.809" v="243" actId="700"/>
          <ac:spMkLst>
            <pc:docMk/>
            <pc:sldMk cId="3660893124" sldId="5690"/>
            <ac:spMk id="2" creationId="{9D98DC56-DE60-4955-C663-C8D278DFABEE}"/>
          </ac:spMkLst>
        </pc:spChg>
        <pc:spChg chg="del mod ord">
          <ac:chgData name="Ward, Reagan" userId="27291eb4-8241-4961-9e69-8c66e34cc5b0" providerId="ADAL" clId="{9941803A-085E-47D7-84EF-59AB115E842A}" dt="2024-11-06T17:53:30.809" v="243" actId="700"/>
          <ac:spMkLst>
            <pc:docMk/>
            <pc:sldMk cId="3660893124" sldId="5690"/>
            <ac:spMk id="3" creationId="{CCA5DA5F-618D-EDC3-1B01-ACECB2A9513D}"/>
          </ac:spMkLst>
        </pc:spChg>
        <pc:spChg chg="mod ord">
          <ac:chgData name="Ward, Reagan" userId="27291eb4-8241-4961-9e69-8c66e34cc5b0" providerId="ADAL" clId="{9941803A-085E-47D7-84EF-59AB115E842A}" dt="2024-11-06T17:53:30.809" v="243" actId="700"/>
          <ac:spMkLst>
            <pc:docMk/>
            <pc:sldMk cId="3660893124" sldId="5690"/>
            <ac:spMk id="4" creationId="{4FD636A5-E24A-E1CF-5739-E96F37EA4DB9}"/>
          </ac:spMkLst>
        </pc:spChg>
        <pc:spChg chg="del mod ord">
          <ac:chgData name="Ward, Reagan" userId="27291eb4-8241-4961-9e69-8c66e34cc5b0" providerId="ADAL" clId="{9941803A-085E-47D7-84EF-59AB115E842A}" dt="2024-11-06T17:53:30.809" v="243" actId="700"/>
          <ac:spMkLst>
            <pc:docMk/>
            <pc:sldMk cId="3660893124" sldId="5690"/>
            <ac:spMk id="5" creationId="{D9EC4CF4-278B-D096-41B5-83E22A094235}"/>
          </ac:spMkLst>
        </pc:spChg>
        <pc:spChg chg="del mod ord">
          <ac:chgData name="Ward, Reagan" userId="27291eb4-8241-4961-9e69-8c66e34cc5b0" providerId="ADAL" clId="{9941803A-085E-47D7-84EF-59AB115E842A}" dt="2024-11-06T17:53:30.809" v="243" actId="700"/>
          <ac:spMkLst>
            <pc:docMk/>
            <pc:sldMk cId="3660893124" sldId="5690"/>
            <ac:spMk id="6" creationId="{2FEA643E-0D40-4AD8-5B5A-19EA67C5181B}"/>
          </ac:spMkLst>
        </pc:spChg>
        <pc:spChg chg="add mod ord">
          <ac:chgData name="Ward, Reagan" userId="27291eb4-8241-4961-9e69-8c66e34cc5b0" providerId="ADAL" clId="{9941803A-085E-47D7-84EF-59AB115E842A}" dt="2024-11-06T18:05:37.385" v="271"/>
          <ac:spMkLst>
            <pc:docMk/>
            <pc:sldMk cId="3660893124" sldId="5690"/>
            <ac:spMk id="7" creationId="{EB91CB7F-C160-BDA4-9F07-DDE4DC0C7573}"/>
          </ac:spMkLst>
        </pc:spChg>
        <pc:spChg chg="add del mod ord">
          <ac:chgData name="Ward, Reagan" userId="27291eb4-8241-4961-9e69-8c66e34cc5b0" providerId="ADAL" clId="{9941803A-085E-47D7-84EF-59AB115E842A}" dt="2024-11-06T18:05:10.073" v="265"/>
          <ac:spMkLst>
            <pc:docMk/>
            <pc:sldMk cId="3660893124" sldId="5690"/>
            <ac:spMk id="8" creationId="{1788E6B4-AAF5-97C6-CD05-15BD93B33AAE}"/>
          </ac:spMkLst>
        </pc:spChg>
        <pc:spChg chg="add del mod ord">
          <ac:chgData name="Ward, Reagan" userId="27291eb4-8241-4961-9e69-8c66e34cc5b0" providerId="ADAL" clId="{9941803A-085E-47D7-84EF-59AB115E842A}" dt="2024-11-06T18:05:17.218" v="269"/>
          <ac:spMkLst>
            <pc:docMk/>
            <pc:sldMk cId="3660893124" sldId="5690"/>
            <ac:spMk id="9" creationId="{B607C2B7-EE31-8834-B617-513CBDCBC33A}"/>
          </ac:spMkLst>
        </pc:spChg>
        <pc:spChg chg="add mod ord">
          <ac:chgData name="Ward, Reagan" userId="27291eb4-8241-4961-9e69-8c66e34cc5b0" providerId="ADAL" clId="{9941803A-085E-47D7-84EF-59AB115E842A}" dt="2024-11-06T18:05:01.068" v="264" actId="207"/>
          <ac:spMkLst>
            <pc:docMk/>
            <pc:sldMk cId="3660893124" sldId="5690"/>
            <ac:spMk id="10" creationId="{8FC0069C-BBC8-10E1-A73D-B275B91A8811}"/>
          </ac:spMkLst>
        </pc:spChg>
        <pc:spChg chg="add mod ord">
          <ac:chgData name="Ward, Reagan" userId="27291eb4-8241-4961-9e69-8c66e34cc5b0" providerId="ADAL" clId="{9941803A-085E-47D7-84EF-59AB115E842A}" dt="2024-11-06T18:04:38.462" v="260" actId="27636"/>
          <ac:spMkLst>
            <pc:docMk/>
            <pc:sldMk cId="3660893124" sldId="5690"/>
            <ac:spMk id="11" creationId="{54BE95B4-2F3A-F87E-2923-DE93CC8E037E}"/>
          </ac:spMkLst>
        </pc:spChg>
        <pc:spChg chg="add del mod ord">
          <ac:chgData name="Ward, Reagan" userId="27291eb4-8241-4961-9e69-8c66e34cc5b0" providerId="ADAL" clId="{9941803A-085E-47D7-84EF-59AB115E842A}" dt="2024-11-06T18:04:05.313" v="248" actId="22"/>
          <ac:spMkLst>
            <pc:docMk/>
            <pc:sldMk cId="3660893124" sldId="5690"/>
            <ac:spMk id="12" creationId="{DEA72C1E-9A0E-DBCB-12D1-44CAB89AB908}"/>
          </ac:spMkLst>
        </pc:spChg>
        <pc:spChg chg="add mod">
          <ac:chgData name="Ward, Reagan" userId="27291eb4-8241-4961-9e69-8c66e34cc5b0" providerId="ADAL" clId="{9941803A-085E-47D7-84EF-59AB115E842A}" dt="2024-11-06T18:05:10.127" v="266" actId="27636"/>
          <ac:spMkLst>
            <pc:docMk/>
            <pc:sldMk cId="3660893124" sldId="5690"/>
            <ac:spMk id="15" creationId="{0D867D74-025B-F15D-D3B3-495329E185AF}"/>
          </ac:spMkLst>
        </pc:spChg>
        <pc:spChg chg="add mod">
          <ac:chgData name="Ward, Reagan" userId="27291eb4-8241-4961-9e69-8c66e34cc5b0" providerId="ADAL" clId="{9941803A-085E-47D7-84EF-59AB115E842A}" dt="2024-11-06T18:05:15.808" v="268"/>
          <ac:spMkLst>
            <pc:docMk/>
            <pc:sldMk cId="3660893124" sldId="5690"/>
            <ac:spMk id="16" creationId="{F1CD8430-741F-DA0F-62D2-676A41D722BB}"/>
          </ac:spMkLst>
        </pc:spChg>
        <pc:spChg chg="add mod">
          <ac:chgData name="Ward, Reagan" userId="27291eb4-8241-4961-9e69-8c66e34cc5b0" providerId="ADAL" clId="{9941803A-085E-47D7-84EF-59AB115E842A}" dt="2024-11-06T18:05:17.268" v="270" actId="27636"/>
          <ac:spMkLst>
            <pc:docMk/>
            <pc:sldMk cId="3660893124" sldId="5690"/>
            <ac:spMk id="17" creationId="{EA1AA849-A43E-4938-31BF-1C063043C042}"/>
          </ac:spMkLst>
        </pc:spChg>
        <pc:picChg chg="add mod ord">
          <ac:chgData name="Ward, Reagan" userId="27291eb4-8241-4961-9e69-8c66e34cc5b0" providerId="ADAL" clId="{9941803A-085E-47D7-84EF-59AB115E842A}" dt="2024-11-06T18:05:50.965" v="357" actId="962"/>
          <ac:picMkLst>
            <pc:docMk/>
            <pc:sldMk cId="3660893124" sldId="5690"/>
            <ac:picMk id="14" creationId="{EADE98E6-DBB2-11ED-2FC4-0BA5105ECA4C}"/>
          </ac:picMkLst>
        </pc:picChg>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pChg chg="del mod ord">
          <ac:chgData name="Ward, Reagan" userId="27291eb4-8241-4961-9e69-8c66e34cc5b0" providerId="ADAL" clId="{9941803A-085E-47D7-84EF-59AB115E842A}" dt="2024-11-06T18:14:09.550" v="725" actId="700"/>
          <ac:spMkLst>
            <pc:docMk/>
            <pc:sldMk cId="799171963" sldId="5691"/>
            <ac:spMk id="2" creationId="{814DA4E9-5B9F-E3F2-852C-FCEBFA6CCB63}"/>
          </ac:spMkLst>
        </pc:spChg>
        <pc:spChg chg="del mod ord">
          <ac:chgData name="Ward, Reagan" userId="27291eb4-8241-4961-9e69-8c66e34cc5b0" providerId="ADAL" clId="{9941803A-085E-47D7-84EF-59AB115E842A}" dt="2024-11-06T18:14:09.550" v="725" actId="700"/>
          <ac:spMkLst>
            <pc:docMk/>
            <pc:sldMk cId="799171963" sldId="5691"/>
            <ac:spMk id="3" creationId="{EC128190-F8DB-7F05-D8A7-A958A0FE3873}"/>
          </ac:spMkLst>
        </pc:spChg>
        <pc:spChg chg="mod ord">
          <ac:chgData name="Ward, Reagan" userId="27291eb4-8241-4961-9e69-8c66e34cc5b0" providerId="ADAL" clId="{9941803A-085E-47D7-84EF-59AB115E842A}" dt="2024-11-06T18:28:01.835" v="1062" actId="13244"/>
          <ac:spMkLst>
            <pc:docMk/>
            <pc:sldMk cId="799171963" sldId="5691"/>
            <ac:spMk id="4" creationId="{663BAF45-80BA-8910-E0B7-44860CF21773}"/>
          </ac:spMkLst>
        </pc:spChg>
        <pc:spChg chg="del mod ord">
          <ac:chgData name="Ward, Reagan" userId="27291eb4-8241-4961-9e69-8c66e34cc5b0" providerId="ADAL" clId="{9941803A-085E-47D7-84EF-59AB115E842A}" dt="2024-11-06T18:14:09.550" v="725" actId="700"/>
          <ac:spMkLst>
            <pc:docMk/>
            <pc:sldMk cId="799171963" sldId="5691"/>
            <ac:spMk id="5" creationId="{74BC4379-ABEF-37A3-52DD-2B6A4B141762}"/>
          </ac:spMkLst>
        </pc:spChg>
        <pc:spChg chg="del mod ord">
          <ac:chgData name="Ward, Reagan" userId="27291eb4-8241-4961-9e69-8c66e34cc5b0" providerId="ADAL" clId="{9941803A-085E-47D7-84EF-59AB115E842A}" dt="2024-11-06T18:14:09.550" v="725" actId="700"/>
          <ac:spMkLst>
            <pc:docMk/>
            <pc:sldMk cId="799171963" sldId="5691"/>
            <ac:spMk id="6" creationId="{3E343BA4-4E45-F88A-85B4-C3DB79597F7F}"/>
          </ac:spMkLst>
        </pc:spChg>
        <pc:spChg chg="add mod ord">
          <ac:chgData name="Ward, Reagan" userId="27291eb4-8241-4961-9e69-8c66e34cc5b0" providerId="ADAL" clId="{9941803A-085E-47D7-84EF-59AB115E842A}" dt="2024-11-06T18:14:29.034" v="768" actId="404"/>
          <ac:spMkLst>
            <pc:docMk/>
            <pc:sldMk cId="799171963" sldId="5691"/>
            <ac:spMk id="7" creationId="{0D6C9800-6D98-383B-9588-E5B531E5DDDC}"/>
          </ac:spMkLst>
        </pc:spChg>
        <pc:spChg chg="add del mod ord">
          <ac:chgData name="Ward, Reagan" userId="27291eb4-8241-4961-9e69-8c66e34cc5b0" providerId="ADAL" clId="{9941803A-085E-47D7-84EF-59AB115E842A}" dt="2024-11-06T18:14:58.269" v="779"/>
          <ac:spMkLst>
            <pc:docMk/>
            <pc:sldMk cId="799171963" sldId="5691"/>
            <ac:spMk id="8" creationId="{4DAF6588-CC84-92C1-713E-EBC5AA7ABA6F}"/>
          </ac:spMkLst>
        </pc:spChg>
        <pc:spChg chg="add del mod ord">
          <ac:chgData name="Ward, Reagan" userId="27291eb4-8241-4961-9e69-8c66e34cc5b0" providerId="ADAL" clId="{9941803A-085E-47D7-84EF-59AB115E842A}" dt="2024-11-06T18:15:06.197" v="780"/>
          <ac:spMkLst>
            <pc:docMk/>
            <pc:sldMk cId="799171963" sldId="5691"/>
            <ac:spMk id="9" creationId="{1900DF54-F8CF-49E9-CCA8-17F95F922D19}"/>
          </ac:spMkLst>
        </pc:spChg>
        <pc:spChg chg="add del mod ord">
          <ac:chgData name="Ward, Reagan" userId="27291eb4-8241-4961-9e69-8c66e34cc5b0" providerId="ADAL" clId="{9941803A-085E-47D7-84EF-59AB115E842A}" dt="2024-11-06T18:14:36.165" v="769" actId="478"/>
          <ac:spMkLst>
            <pc:docMk/>
            <pc:sldMk cId="799171963" sldId="5691"/>
            <ac:spMk id="10" creationId="{77663CF1-F63F-CDD1-73B8-81621063AA42}"/>
          </ac:spMkLst>
        </pc:spChg>
        <pc:spChg chg="add del mod ord">
          <ac:chgData name="Ward, Reagan" userId="27291eb4-8241-4961-9e69-8c66e34cc5b0" providerId="ADAL" clId="{9941803A-085E-47D7-84EF-59AB115E842A}" dt="2024-11-06T18:14:40.430" v="774" actId="478"/>
          <ac:spMkLst>
            <pc:docMk/>
            <pc:sldMk cId="799171963" sldId="5691"/>
            <ac:spMk id="11" creationId="{317C4089-D68D-8E9C-1E4B-CD1643AD4816}"/>
          </ac:spMkLst>
        </pc:spChg>
        <pc:spChg chg="add del mod ord">
          <ac:chgData name="Ward, Reagan" userId="27291eb4-8241-4961-9e69-8c66e34cc5b0" providerId="ADAL" clId="{9941803A-085E-47D7-84EF-59AB115E842A}" dt="2024-11-06T18:14:42.610" v="775" actId="478"/>
          <ac:spMkLst>
            <pc:docMk/>
            <pc:sldMk cId="799171963" sldId="5691"/>
            <ac:spMk id="12" creationId="{0137F0D5-2A17-347A-3BE6-65EC23F420BA}"/>
          </ac:spMkLst>
        </pc:spChg>
        <pc:spChg chg="add mod">
          <ac:chgData name="Ward, Reagan" userId="27291eb4-8241-4961-9e69-8c66e34cc5b0" providerId="ADAL" clId="{9941803A-085E-47D7-84EF-59AB115E842A}" dt="2024-11-06T18:14:38.126" v="773"/>
          <ac:spMkLst>
            <pc:docMk/>
            <pc:sldMk cId="799171963" sldId="5691"/>
            <ac:spMk id="13" creationId="{8A02C5CE-6C97-2BE0-78B9-988CE63EEB09}"/>
          </ac:spMkLst>
        </pc:spChg>
        <pc:spChg chg="add mod">
          <ac:chgData name="Ward, Reagan" userId="27291eb4-8241-4961-9e69-8c66e34cc5b0" providerId="ADAL" clId="{9941803A-085E-47D7-84EF-59AB115E842A}" dt="2024-11-06T18:14:47.483" v="777" actId="27636"/>
          <ac:spMkLst>
            <pc:docMk/>
            <pc:sldMk cId="799171963" sldId="5691"/>
            <ac:spMk id="14" creationId="{0AE335B5-A24A-7F6B-0065-1BA56DA4DCB8}"/>
          </ac:spMkLst>
        </pc:spChg>
        <pc:spChg chg="add mod">
          <ac:chgData name="Ward, Reagan" userId="27291eb4-8241-4961-9e69-8c66e34cc5b0" providerId="ADAL" clId="{9941803A-085E-47D7-84EF-59AB115E842A}" dt="2024-11-06T18:26:36.015" v="1037" actId="113"/>
          <ac:spMkLst>
            <pc:docMk/>
            <pc:sldMk cId="799171963" sldId="5691"/>
            <ac:spMk id="16" creationId="{164BA396-7A15-3DDC-E764-760C05A82BA0}"/>
          </ac:spMkLst>
        </pc:spChg>
        <pc:spChg chg="add mod">
          <ac:chgData name="Ward, Reagan" userId="27291eb4-8241-4961-9e69-8c66e34cc5b0" providerId="ADAL" clId="{9941803A-085E-47D7-84EF-59AB115E842A}" dt="2024-11-06T18:14:58.269" v="779"/>
          <ac:spMkLst>
            <pc:docMk/>
            <pc:sldMk cId="799171963" sldId="5691"/>
            <ac:spMk id="17" creationId="{4FDDD7E3-32D6-E46F-7031-0233DFEA78C8}"/>
          </ac:spMkLst>
        </pc:spChg>
        <pc:spChg chg="add mod">
          <ac:chgData name="Ward, Reagan" userId="27291eb4-8241-4961-9e69-8c66e34cc5b0" providerId="ADAL" clId="{9941803A-085E-47D7-84EF-59AB115E842A}" dt="2024-11-06T18:15:06.197" v="780"/>
          <ac:spMkLst>
            <pc:docMk/>
            <pc:sldMk cId="799171963" sldId="5691"/>
            <ac:spMk id="18" creationId="{4742BA74-EBF3-8A52-8E06-384FC49E838D}"/>
          </ac:spMkLst>
        </pc:spChg>
        <pc:picChg chg="add mod">
          <ac:chgData name="Ward, Reagan" userId="27291eb4-8241-4961-9e69-8c66e34cc5b0" providerId="ADAL" clId="{9941803A-085E-47D7-84EF-59AB115E842A}" dt="2024-11-06T18:14:54.467" v="778" actId="1076"/>
          <ac:picMkLst>
            <pc:docMk/>
            <pc:sldMk cId="799171963" sldId="5691"/>
            <ac:picMk id="15" creationId="{585D3E6A-8794-54E8-31D4-1C4B03592049}"/>
          </ac:picMkLst>
        </pc:picChg>
      </pc:sldChg>
      <pc:sldChg chg="addSp delSp modSp new mod">
        <pc:chgData name="Ward, Reagan" userId="27291eb4-8241-4961-9e69-8c66e34cc5b0" providerId="ADAL" clId="{9941803A-085E-47D7-84EF-59AB115E842A}" dt="2024-11-06T18:28:13.396" v="1063" actId="13244"/>
        <pc:sldMkLst>
          <pc:docMk/>
          <pc:sldMk cId="3025715436" sldId="5692"/>
        </pc:sldMkLst>
        <pc:spChg chg="mod">
          <ac:chgData name="Ward, Reagan" userId="27291eb4-8241-4961-9e69-8c66e34cc5b0" providerId="ADAL" clId="{9941803A-085E-47D7-84EF-59AB115E842A}" dt="2024-11-06T18:27:05.317" v="1057" actId="20577"/>
          <ac:spMkLst>
            <pc:docMk/>
            <pc:sldMk cId="3025715436" sldId="5692"/>
            <ac:spMk id="2" creationId="{B647DE48-ED69-01FC-B0D8-875154D6B23A}"/>
          </ac:spMkLst>
        </pc:spChg>
        <pc:spChg chg="ord">
          <ac:chgData name="Ward, Reagan" userId="27291eb4-8241-4961-9e69-8c66e34cc5b0" providerId="ADAL" clId="{9941803A-085E-47D7-84EF-59AB115E842A}" dt="2024-11-06T18:28:13.396" v="1063" actId="13244"/>
          <ac:spMkLst>
            <pc:docMk/>
            <pc:sldMk cId="3025715436" sldId="5692"/>
            <ac:spMk id="3" creationId="{74CCC9D9-9B46-DC2F-1D71-971FDE86DB4B}"/>
          </ac:spMkLst>
        </pc:spChg>
        <pc:spChg chg="del mod">
          <ac:chgData name="Ward, Reagan" userId="27291eb4-8241-4961-9e69-8c66e34cc5b0" providerId="ADAL" clId="{9941803A-085E-47D7-84EF-59AB115E842A}" dt="2024-11-06T18:16:20.764" v="846"/>
          <ac:spMkLst>
            <pc:docMk/>
            <pc:sldMk cId="3025715436" sldId="5692"/>
            <ac:spMk id="4" creationId="{839BA3CC-6E30-567C-135B-DA1B339B30B8}"/>
          </ac:spMkLst>
        </pc:spChg>
        <pc:spChg chg="del mod">
          <ac:chgData name="Ward, Reagan" userId="27291eb4-8241-4961-9e69-8c66e34cc5b0" providerId="ADAL" clId="{9941803A-085E-47D7-84EF-59AB115E842A}" dt="2024-11-06T18:16:26.171" v="847"/>
          <ac:spMkLst>
            <pc:docMk/>
            <pc:sldMk cId="3025715436" sldId="5692"/>
            <ac:spMk id="5" creationId="{1D7B1662-12E7-6C3C-ACED-9839215B4D2B}"/>
          </ac:spMkLst>
        </pc:spChg>
        <pc:spChg chg="del">
          <ac:chgData name="Ward, Reagan" userId="27291eb4-8241-4961-9e69-8c66e34cc5b0" providerId="ADAL" clId="{9941803A-085E-47D7-84EF-59AB115E842A}" dt="2024-11-06T18:15:44.394" v="786" actId="478"/>
          <ac:spMkLst>
            <pc:docMk/>
            <pc:sldMk cId="3025715436" sldId="5692"/>
            <ac:spMk id="6" creationId="{55CF7053-5B85-3794-9402-CE82D56BF7F7}"/>
          </ac:spMkLst>
        </pc:spChg>
        <pc:spChg chg="del">
          <ac:chgData name="Ward, Reagan" userId="27291eb4-8241-4961-9e69-8c66e34cc5b0" providerId="ADAL" clId="{9941803A-085E-47D7-84EF-59AB115E842A}" dt="2024-11-06T18:15:44.394" v="786" actId="478"/>
          <ac:spMkLst>
            <pc:docMk/>
            <pc:sldMk cId="3025715436" sldId="5692"/>
            <ac:spMk id="7" creationId="{A37107B6-E79A-9DAA-0B87-F1519344E11E}"/>
          </ac:spMkLst>
        </pc:spChg>
        <pc:spChg chg="del">
          <ac:chgData name="Ward, Reagan" userId="27291eb4-8241-4961-9e69-8c66e34cc5b0" providerId="ADAL" clId="{9941803A-085E-47D7-84EF-59AB115E842A}" dt="2024-11-06T18:15:44.394" v="786" actId="478"/>
          <ac:spMkLst>
            <pc:docMk/>
            <pc:sldMk cId="3025715436" sldId="5692"/>
            <ac:spMk id="8" creationId="{C7E589B0-23FE-D74E-8D0D-39777075C1D2}"/>
          </ac:spMkLst>
        </pc:spChg>
        <pc:spChg chg="add mod">
          <ac:chgData name="Ward, Reagan" userId="27291eb4-8241-4961-9e69-8c66e34cc5b0" providerId="ADAL" clId="{9941803A-085E-47D7-84EF-59AB115E842A}" dt="2024-11-06T18:15:47.451" v="787"/>
          <ac:spMkLst>
            <pc:docMk/>
            <pc:sldMk cId="3025715436" sldId="5692"/>
            <ac:spMk id="10" creationId="{6A9C0EFC-3A01-2389-2678-D6E16CB93D25}"/>
          </ac:spMkLst>
        </pc:spChg>
        <pc:spChg chg="add mod">
          <ac:chgData name="Ward, Reagan" userId="27291eb4-8241-4961-9e69-8c66e34cc5b0" providerId="ADAL" clId="{9941803A-085E-47D7-84EF-59AB115E842A}" dt="2024-11-06T18:16:20.764" v="846"/>
          <ac:spMkLst>
            <pc:docMk/>
            <pc:sldMk cId="3025715436" sldId="5692"/>
            <ac:spMk id="11" creationId="{D5072777-AB2A-6AE7-12F5-9AE5FBEAA27C}"/>
          </ac:spMkLst>
        </pc:spChg>
        <pc:spChg chg="add mod">
          <ac:chgData name="Ward, Reagan" userId="27291eb4-8241-4961-9e69-8c66e34cc5b0" providerId="ADAL" clId="{9941803A-085E-47D7-84EF-59AB115E842A}" dt="2024-11-06T18:16:26.171" v="847"/>
          <ac:spMkLst>
            <pc:docMk/>
            <pc:sldMk cId="3025715436" sldId="5692"/>
            <ac:spMk id="12" creationId="{372D467F-F059-5E96-D559-65C9DE5F3B3E}"/>
          </ac:spMkLst>
        </pc:spChg>
        <pc:picChg chg="add mod">
          <ac:chgData name="Ward, Reagan" userId="27291eb4-8241-4961-9e69-8c66e34cc5b0" providerId="ADAL" clId="{9941803A-085E-47D7-84EF-59AB115E842A}" dt="2024-11-06T18:16:12.981" v="845" actId="14100"/>
          <ac:picMkLst>
            <pc:docMk/>
            <pc:sldMk cId="3025715436" sldId="5692"/>
            <ac:picMk id="9" creationId="{62BA10A2-0BE9-88AF-7686-E03238227EC9}"/>
          </ac:picMkLst>
        </pc:picChg>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pChg chg="del mod ord">
          <ac:chgData name="Ward, Reagan" userId="27291eb4-8241-4961-9e69-8c66e34cc5b0" providerId="ADAL" clId="{9941803A-085E-47D7-84EF-59AB115E842A}" dt="2024-11-06T18:19:35.247" v="867" actId="700"/>
          <ac:spMkLst>
            <pc:docMk/>
            <pc:sldMk cId="1834267042" sldId="5693"/>
            <ac:spMk id="2" creationId="{14687C6E-3E7C-34A9-80F4-8F75D400D6BB}"/>
          </ac:spMkLst>
        </pc:spChg>
        <pc:spChg chg="del mod ord">
          <ac:chgData name="Ward, Reagan" userId="27291eb4-8241-4961-9e69-8c66e34cc5b0" providerId="ADAL" clId="{9941803A-085E-47D7-84EF-59AB115E842A}" dt="2024-11-06T18:19:35.247" v="867" actId="700"/>
          <ac:spMkLst>
            <pc:docMk/>
            <pc:sldMk cId="1834267042" sldId="5693"/>
            <ac:spMk id="3" creationId="{C92FA213-D3F9-56AA-6E4B-1406E0990E40}"/>
          </ac:spMkLst>
        </pc:spChg>
        <pc:spChg chg="del mod ord">
          <ac:chgData name="Ward, Reagan" userId="27291eb4-8241-4961-9e69-8c66e34cc5b0" providerId="ADAL" clId="{9941803A-085E-47D7-84EF-59AB115E842A}" dt="2024-11-06T18:19:35.247" v="867" actId="700"/>
          <ac:spMkLst>
            <pc:docMk/>
            <pc:sldMk cId="1834267042" sldId="5693"/>
            <ac:spMk id="4" creationId="{EF0C6FE7-0984-28DC-F7E5-7B98F20A1E91}"/>
          </ac:spMkLst>
        </pc:spChg>
        <pc:spChg chg="del">
          <ac:chgData name="Ward, Reagan" userId="27291eb4-8241-4961-9e69-8c66e34cc5b0" providerId="ADAL" clId="{9941803A-085E-47D7-84EF-59AB115E842A}" dt="2024-11-06T18:19:35.247" v="867" actId="700"/>
          <ac:spMkLst>
            <pc:docMk/>
            <pc:sldMk cId="1834267042" sldId="5693"/>
            <ac:spMk id="5" creationId="{6A9196B5-F829-AD4C-28D3-DBB14A783547}"/>
          </ac:spMkLst>
        </pc:spChg>
        <pc:spChg chg="del mod ord">
          <ac:chgData name="Ward, Reagan" userId="27291eb4-8241-4961-9e69-8c66e34cc5b0" providerId="ADAL" clId="{9941803A-085E-47D7-84EF-59AB115E842A}" dt="2024-11-06T18:19:35.247" v="867" actId="700"/>
          <ac:spMkLst>
            <pc:docMk/>
            <pc:sldMk cId="1834267042" sldId="5693"/>
            <ac:spMk id="6" creationId="{B85E404F-1037-BD91-74A4-1B9E72B09A79}"/>
          </ac:spMkLst>
        </pc:spChg>
        <pc:spChg chg="mod ord">
          <ac:chgData name="Ward, Reagan" userId="27291eb4-8241-4961-9e69-8c66e34cc5b0" providerId="ADAL" clId="{9941803A-085E-47D7-84EF-59AB115E842A}" dt="2024-11-06T18:27:52.228" v="1061" actId="13244"/>
          <ac:spMkLst>
            <pc:docMk/>
            <pc:sldMk cId="1834267042" sldId="5693"/>
            <ac:spMk id="7" creationId="{420906DA-641B-BAAD-07F3-1C05B25685F7}"/>
          </ac:spMkLst>
        </pc:spChg>
        <pc:spChg chg="del mod ord">
          <ac:chgData name="Ward, Reagan" userId="27291eb4-8241-4961-9e69-8c66e34cc5b0" providerId="ADAL" clId="{9941803A-085E-47D7-84EF-59AB115E842A}" dt="2024-11-06T18:19:35.247" v="867" actId="700"/>
          <ac:spMkLst>
            <pc:docMk/>
            <pc:sldMk cId="1834267042" sldId="5693"/>
            <ac:spMk id="8" creationId="{81927FF7-B5A2-C9D6-08D7-F31A5E221BBB}"/>
          </ac:spMkLst>
        </pc:spChg>
        <pc:spChg chg="del mod ord">
          <ac:chgData name="Ward, Reagan" userId="27291eb4-8241-4961-9e69-8c66e34cc5b0" providerId="ADAL" clId="{9941803A-085E-47D7-84EF-59AB115E842A}" dt="2024-11-06T18:19:35.247" v="867" actId="700"/>
          <ac:spMkLst>
            <pc:docMk/>
            <pc:sldMk cId="1834267042" sldId="5693"/>
            <ac:spMk id="9" creationId="{7C200B36-E491-7DFA-6F98-F235E837AAAA}"/>
          </ac:spMkLst>
        </pc:spChg>
        <pc:spChg chg="add mod ord">
          <ac:chgData name="Ward, Reagan" userId="27291eb4-8241-4961-9e69-8c66e34cc5b0" providerId="ADAL" clId="{9941803A-085E-47D7-84EF-59AB115E842A}" dt="2024-11-07T15:04:35.797" v="1065" actId="20577"/>
          <ac:spMkLst>
            <pc:docMk/>
            <pc:sldMk cId="1834267042" sldId="5693"/>
            <ac:spMk id="10" creationId="{868167E4-3818-5985-72FB-9D038D35666B}"/>
          </ac:spMkLst>
        </pc:spChg>
        <pc:spChg chg="add del mod ord">
          <ac:chgData name="Ward, Reagan" userId="27291eb4-8241-4961-9e69-8c66e34cc5b0" providerId="ADAL" clId="{9941803A-085E-47D7-84EF-59AB115E842A}" dt="2024-11-06T18:25:40.838" v="1027"/>
          <ac:spMkLst>
            <pc:docMk/>
            <pc:sldMk cId="1834267042" sldId="5693"/>
            <ac:spMk id="11" creationId="{2F454D12-50E2-9740-92F2-B011D9D3E4C6}"/>
          </ac:spMkLst>
        </pc:spChg>
        <pc:spChg chg="add del mod ord">
          <ac:chgData name="Ward, Reagan" userId="27291eb4-8241-4961-9e69-8c66e34cc5b0" providerId="ADAL" clId="{9941803A-085E-47D7-84EF-59AB115E842A}" dt="2024-11-06T18:25:45.428" v="1028"/>
          <ac:spMkLst>
            <pc:docMk/>
            <pc:sldMk cId="1834267042" sldId="5693"/>
            <ac:spMk id="12" creationId="{FD328775-DC90-C524-48B2-A7674CA9EC74}"/>
          </ac:spMkLst>
        </pc:spChg>
        <pc:spChg chg="add del mod ord">
          <ac:chgData name="Ward, Reagan" userId="27291eb4-8241-4961-9e69-8c66e34cc5b0" providerId="ADAL" clId="{9941803A-085E-47D7-84EF-59AB115E842A}" dt="2024-11-06T18:19:40.182" v="870"/>
          <ac:spMkLst>
            <pc:docMk/>
            <pc:sldMk cId="1834267042" sldId="5693"/>
            <ac:spMk id="13" creationId="{62AD1112-BC82-03BE-0032-282D14A512AA}"/>
          </ac:spMkLst>
        </pc:spChg>
        <pc:spChg chg="add mod ord">
          <ac:chgData name="Ward, Reagan" userId="27291eb4-8241-4961-9e69-8c66e34cc5b0" providerId="ADAL" clId="{9941803A-085E-47D7-84EF-59AB115E842A}" dt="2024-11-06T18:27:48.075" v="1059" actId="13244"/>
          <ac:spMkLst>
            <pc:docMk/>
            <pc:sldMk cId="1834267042" sldId="5693"/>
            <ac:spMk id="14" creationId="{B75F479C-E575-7CFF-F323-700CBE42E209}"/>
          </ac:spMkLst>
        </pc:spChg>
        <pc:spChg chg="add del mod ord">
          <ac:chgData name="Ward, Reagan" userId="27291eb4-8241-4961-9e69-8c66e34cc5b0" providerId="ADAL" clId="{9941803A-085E-47D7-84EF-59AB115E842A}" dt="2024-11-06T18:19:59.690" v="875"/>
          <ac:spMkLst>
            <pc:docMk/>
            <pc:sldMk cId="1834267042" sldId="5693"/>
            <ac:spMk id="15" creationId="{2C341B8F-02EC-1293-D77D-71359871F82B}"/>
          </ac:spMkLst>
        </pc:spChg>
        <pc:spChg chg="add mod">
          <ac:chgData name="Ward, Reagan" userId="27291eb4-8241-4961-9e69-8c66e34cc5b0" providerId="ADAL" clId="{9941803A-085E-47D7-84EF-59AB115E842A}" dt="2024-11-06T18:25:40.838" v="1027"/>
          <ac:spMkLst>
            <pc:docMk/>
            <pc:sldMk cId="1834267042" sldId="5693"/>
            <ac:spMk id="18" creationId="{721AE08E-9102-D2F9-4D48-74630639ABA9}"/>
          </ac:spMkLst>
        </pc:spChg>
        <pc:spChg chg="add mod">
          <ac:chgData name="Ward, Reagan" userId="27291eb4-8241-4961-9e69-8c66e34cc5b0" providerId="ADAL" clId="{9941803A-085E-47D7-84EF-59AB115E842A}" dt="2024-11-06T18:25:45.428" v="1028"/>
          <ac:spMkLst>
            <pc:docMk/>
            <pc:sldMk cId="1834267042" sldId="5693"/>
            <ac:spMk id="19" creationId="{407AB614-2F42-E94A-40AC-BAB2AC556803}"/>
          </ac:spMkLst>
        </pc:spChg>
        <pc:graphicFrameChg chg="add mod">
          <ac:chgData name="Ward, Reagan" userId="27291eb4-8241-4961-9e69-8c66e34cc5b0" providerId="ADAL" clId="{9941803A-085E-47D7-84EF-59AB115E842A}" dt="2024-11-07T15:06:57.578" v="1074" actId="27636"/>
          <ac:graphicFrameMkLst>
            <pc:docMk/>
            <pc:sldMk cId="1834267042" sldId="5693"/>
            <ac:graphicFrameMk id="16" creationId="{5B705B68-CDD3-68DB-5FE0-B8BCDF10690F}"/>
          </ac:graphicFrameMkLst>
        </pc:graphicFrameChg>
        <pc:picChg chg="add mod ord">
          <ac:chgData name="Ward, Reagan" userId="27291eb4-8241-4961-9e69-8c66e34cc5b0" providerId="ADAL" clId="{9941803A-085E-47D7-84EF-59AB115E842A}" dt="2024-11-06T18:27:50.498" v="1060" actId="13244"/>
          <ac:picMkLst>
            <pc:docMk/>
            <pc:sldMk cId="1834267042" sldId="5693"/>
            <ac:picMk id="17" creationId="{0405E5AF-D871-29BC-2978-4B9FBC8A3752}"/>
          </ac:picMkLst>
        </pc:pic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3D_6D54B1A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ABCA-4DDD-A640-F3403D7A3C31}"/>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ABCA-4DDD-A640-F3403D7A3C31}"/>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ABCA-4DDD-A640-F3403D7A3C31}"/>
              </c:ext>
            </c:extLst>
          </c:dPt>
          <c:dLbls>
            <c:dLbl>
              <c:idx val="0"/>
              <c:layout>
                <c:manualLayout>
                  <c:x val="-1.127554615926709E-2"/>
                  <c:y val="1.328352186956679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CA-4DDD-A640-F3403D7A3C31}"/>
                </c:ext>
              </c:extLst>
            </c:dLbl>
            <c:dLbl>
              <c:idx val="1"/>
              <c:layout>
                <c:manualLayout>
                  <c:x val="5.1470588235294115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CA-4DDD-A640-F3403D7A3C31}"/>
                </c:ext>
              </c:extLst>
            </c:dLbl>
            <c:dLbl>
              <c:idx val="2"/>
              <c:layout>
                <c:manualLayout>
                  <c:x val="0"/>
                  <c:y val="0.1427978600978430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CA-4DDD-A640-F3403D7A3C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Update Required</c:v>
                </c:pt>
                <c:pt idx="1">
                  <c:v>Errors Remaining</c:v>
                </c:pt>
                <c:pt idx="2">
                  <c:v>Error Free (After Update)</c:v>
                </c:pt>
              </c:strCache>
            </c:strRef>
          </c:cat>
          <c:val>
            <c:numRef>
              <c:f>Sheet1!$B$2:$B$4</c:f>
              <c:numCache>
                <c:formatCode>General</c:formatCode>
                <c:ptCount val="3"/>
                <c:pt idx="0">
                  <c:v>38</c:v>
                </c:pt>
                <c:pt idx="1">
                  <c:v>46</c:v>
                </c:pt>
                <c:pt idx="2">
                  <c:v>101</c:v>
                </c:pt>
              </c:numCache>
            </c:numRef>
          </c:val>
          <c:extLst>
            <c:ext xmlns:c16="http://schemas.microsoft.com/office/drawing/2014/chart" uri="{C3380CC4-5D6E-409C-BE32-E72D297353CC}">
              <c16:uniqueId val="{00000008-ABCA-4DDD-A640-F3403D7A3C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9.svg"/><Relationship Id="rId16" Type="http://schemas.openxmlformats.org/officeDocument/2006/relationships/image" Target="../media/image43.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a:solidFill>
                <a:schemeClr val="tx1"/>
              </a:solidFill>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a:solidFill>
                <a:schemeClr val="tx1"/>
              </a:solidFill>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a:solidFill>
                <a:schemeClr val="tx1"/>
              </a:solidFill>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600" b="1" i="0"/>
            <a:t>30</a:t>
          </a:r>
          <a:r>
            <a:rPr lang="en-US" sz="1600" b="1" i="0" baseline="30000"/>
            <a:t>th</a:t>
          </a:r>
          <a:r>
            <a:rPr lang="en-US" sz="1600" b="1" i="0"/>
            <a:t> - Thursday</a:t>
          </a:r>
          <a:r>
            <a:rPr lang="en-US" sz="1600" b="1" i="1"/>
            <a:t> </a:t>
          </a:r>
          <a:r>
            <a:rPr lang="en-US" sz="1600" i="1"/>
            <a:t>-</a:t>
          </a:r>
          <a:r>
            <a:rPr lang="en-US" sz="1600"/>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3">
            <a:lumMod val="60000"/>
            <a:lumOff val="40000"/>
          </a:schemeClr>
        </a:solidFill>
      </dgm:spPr>
      <dgm:t>
        <a:bodyPr/>
        <a:lstStyle/>
        <a:p>
          <a:r>
            <a:rPr lang="en-US" sz="1600" b="1">
              <a:solidFill>
                <a:schemeClr val="tx1"/>
              </a:solidFill>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600" b="1"/>
            <a:t>10</a:t>
          </a:r>
          <a:r>
            <a:rPr lang="en-US" sz="1600" b="1" baseline="30000"/>
            <a:t>th</a:t>
          </a:r>
          <a:r>
            <a:rPr lang="en-US" sz="1600" b="1"/>
            <a:t>  – 18</a:t>
          </a:r>
          <a:r>
            <a:rPr lang="en-US" sz="1600" b="1" baseline="30000"/>
            <a:t>th</a:t>
          </a:r>
          <a:r>
            <a:rPr lang="en-US" sz="1600" b="1"/>
            <a:t> - Monday </a:t>
          </a:r>
          <a:r>
            <a:rPr lang="en-US" sz="1600" b="0"/>
            <a:t>–</a:t>
          </a:r>
          <a:r>
            <a:rPr lang="en-US" sz="1600" b="1"/>
            <a:t> Tuesday </a:t>
          </a:r>
          <a:r>
            <a:rPr lang="en-US" sz="1600" b="0"/>
            <a:t>- Resolving Duplicates</a:t>
          </a:r>
          <a:endParaRPr lang="en-US" sz="1600"/>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600" b="1">
              <a:solidFill>
                <a:schemeClr val="tx1"/>
              </a:solidFill>
            </a:rPr>
            <a:t>1</a:t>
          </a:r>
          <a:r>
            <a:rPr lang="en-US" sz="1600" b="1" baseline="30000">
              <a:solidFill>
                <a:schemeClr val="tx1"/>
              </a:solidFill>
            </a:rPr>
            <a:t>st</a:t>
          </a:r>
          <a:r>
            <a:rPr lang="en-US" sz="1600" b="1">
              <a:solidFill>
                <a:schemeClr val="tx1"/>
              </a:solidFill>
            </a:rPr>
            <a:t> - Sunday</a:t>
          </a:r>
          <a:r>
            <a:rPr lang="en-US" sz="1600" b="0" i="1">
              <a:solidFill>
                <a:schemeClr val="tx1"/>
              </a:solidFill>
            </a:rPr>
            <a:t> - </a:t>
          </a:r>
          <a:r>
            <a:rPr lang="en-US" sz="1600" b="0">
              <a:solidFill>
                <a:schemeClr val="tx1"/>
              </a:solidFill>
            </a:rPr>
            <a:t>Official count date (or last date prior your school was in session)</a:t>
          </a:r>
          <a:endParaRPr lang="en-US" sz="1600"/>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600" b="1"/>
            <a:t>30</a:t>
          </a:r>
          <a:r>
            <a:rPr lang="en-US" sz="1600" b="1" baseline="30000"/>
            <a:t>th</a:t>
          </a:r>
          <a:r>
            <a:rPr lang="en-US" sz="1600" b="1"/>
            <a:t> - Feb 7</a:t>
          </a:r>
          <a:r>
            <a:rPr lang="en-US" sz="1600" b="1" baseline="30000"/>
            <a:t>th</a:t>
          </a:r>
          <a:r>
            <a:rPr lang="en-US" sz="1600" b="1"/>
            <a:t> Thursday – Friday - </a:t>
          </a:r>
          <a:r>
            <a:rPr lang="en-US" sz="1600" b="0"/>
            <a:t>Report Review</a:t>
          </a:r>
          <a:endParaRPr lang="en-US" sz="1600"/>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600" b="1">
              <a:solidFill>
                <a:schemeClr val="tx1"/>
              </a:solidFill>
            </a:rPr>
            <a:t>18</a:t>
          </a:r>
          <a:r>
            <a:rPr lang="en-US" sz="1600" b="1" baseline="30000">
              <a:solidFill>
                <a:schemeClr val="tx1"/>
              </a:solidFill>
            </a:rPr>
            <a:t>th</a:t>
          </a:r>
          <a:r>
            <a:rPr lang="en-US" sz="1600" b="1">
              <a:solidFill>
                <a:schemeClr val="tx1"/>
              </a:solidFill>
            </a:rPr>
            <a:t> – 21</a:t>
          </a:r>
          <a:r>
            <a:rPr lang="en-US" sz="1600" b="1" baseline="30000">
              <a:solidFill>
                <a:schemeClr val="tx1"/>
              </a:solidFill>
            </a:rPr>
            <a:t>st</a:t>
          </a:r>
          <a:r>
            <a:rPr lang="en-US" sz="1600" b="1">
              <a:solidFill>
                <a:schemeClr val="tx1"/>
              </a:solidFill>
            </a:rPr>
            <a:t>  - Tuesday - Friday</a:t>
          </a:r>
          <a:r>
            <a:rPr lang="en-US" sz="1600">
              <a:solidFill>
                <a:schemeClr val="tx1"/>
              </a:solidFill>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600" b="1" i="0">
              <a:solidFill>
                <a:schemeClr val="tx1"/>
              </a:solidFill>
            </a:rPr>
            <a:t>21</a:t>
          </a:r>
          <a:r>
            <a:rPr lang="en-US" sz="1600" b="1" i="0" baseline="30000">
              <a:solidFill>
                <a:schemeClr val="tx1"/>
              </a:solidFill>
            </a:rPr>
            <a:t>st</a:t>
          </a:r>
          <a:r>
            <a:rPr lang="en-US" sz="1600" b="1" i="0">
              <a:solidFill>
                <a:schemeClr val="tx1"/>
              </a:solidFill>
            </a:rPr>
            <a:t> </a:t>
          </a:r>
          <a:r>
            <a:rPr lang="en-US" sz="1600" b="1" i="0" baseline="30000">
              <a:solidFill>
                <a:schemeClr val="tx1"/>
              </a:solidFill>
            </a:rPr>
            <a:t> </a:t>
          </a:r>
          <a:r>
            <a:rPr lang="en-US" sz="1600" b="1" i="0">
              <a:solidFill>
                <a:schemeClr val="tx1"/>
              </a:solidFill>
            </a:rPr>
            <a:t> - Friday - </a:t>
          </a:r>
          <a:r>
            <a:rPr lang="en-US" sz="1600">
              <a:solidFill>
                <a:schemeClr val="tx1"/>
              </a:solidFill>
            </a:rPr>
            <a:t>Final Submission Due</a:t>
          </a:r>
          <a:endParaRPr lang="en-US" sz="1600" b="0"/>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600" b="1"/>
            <a:t>1</a:t>
          </a:r>
          <a:r>
            <a:rPr lang="en-US" sz="1600" b="1" baseline="30000"/>
            <a:t>st</a:t>
          </a:r>
          <a:r>
            <a:rPr lang="en-US" sz="1600" b="1"/>
            <a:t> - Friday</a:t>
          </a:r>
          <a:r>
            <a:rPr lang="en-US" sz="1600" b="1" i="1"/>
            <a:t> </a:t>
          </a:r>
          <a:r>
            <a:rPr lang="en-US" sz="1600"/>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600" b="1">
              <a:solidFill>
                <a:schemeClr val="tx1"/>
              </a:solidFill>
              <a:highlight>
                <a:srgbClr val="FFFF00"/>
              </a:highlight>
            </a:rPr>
            <a:t>13</a:t>
          </a:r>
          <a:r>
            <a:rPr lang="en-US" sz="1600" b="1" baseline="30000">
              <a:solidFill>
                <a:schemeClr val="tx1"/>
              </a:solidFill>
              <a:highlight>
                <a:srgbClr val="FFFF00"/>
              </a:highlight>
            </a:rPr>
            <a:t>th</a:t>
          </a:r>
          <a:r>
            <a:rPr lang="en-US" sz="1600" b="1">
              <a:solidFill>
                <a:schemeClr val="tx1"/>
              </a:solidFill>
              <a:highlight>
                <a:srgbClr val="FFFF00"/>
              </a:highlight>
            </a:rPr>
            <a:t> – Wednesday </a:t>
          </a:r>
          <a:r>
            <a:rPr lang="en-US" sz="1600" b="0">
              <a:solidFill>
                <a:schemeClr val="tx1"/>
              </a:solidFill>
              <a:highlight>
                <a:srgbClr val="FFFF00"/>
              </a:highlight>
            </a:rPr>
            <a:t>- Interchange files uploaded - Sped Child, Sped Participation, Staff Profile, Staff Assign</a:t>
          </a:r>
          <a:endParaRPr lang="en-US" sz="1600">
            <a:highlight>
              <a:srgbClr val="FFFF00"/>
            </a:highlight>
          </a:endParaRP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600" b="1"/>
            <a:t>18</a:t>
          </a:r>
          <a:r>
            <a:rPr lang="en-US" sz="1600" b="1" baseline="30000"/>
            <a:t>th</a:t>
          </a:r>
          <a:r>
            <a:rPr lang="en-US" sz="1600" b="1"/>
            <a:t> - Wednesday</a:t>
          </a:r>
          <a:r>
            <a:rPr lang="en-US" sz="1600"/>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4E504-232A-4645-A89E-1737E5C09166}" type="doc">
      <dgm:prSet loTypeId="urn:microsoft.com/office/officeart/2009/layout/CirclePictureHierarchy" loCatId="hierarchy" qsTypeId="urn:microsoft.com/office/officeart/2005/8/quickstyle/simple1" qsCatId="simple" csTypeId="urn:microsoft.com/office/officeart/2005/8/colors/accent1_1" csCatId="accent1" phldr="1"/>
      <dgm:spPr/>
      <dgm:t>
        <a:bodyPr/>
        <a:lstStyle/>
        <a:p>
          <a:endParaRPr lang="en-US"/>
        </a:p>
      </dgm:t>
    </dgm:pt>
    <dgm:pt modelId="{9B78981E-F324-45D6-9804-A99838A95616}">
      <dgm:prSet phldrT="[Text]"/>
      <dgm:spPr/>
      <dgm:t>
        <a:bodyPr/>
        <a:lstStyle/>
        <a:p>
          <a:r>
            <a:rPr lang="en-US"/>
            <a:t>Data Issue</a:t>
          </a:r>
        </a:p>
      </dgm:t>
    </dgm:pt>
    <dgm:pt modelId="{BE406B32-4280-4591-B8FC-D8FE65E22557}" type="parTrans" cxnId="{5672F558-B459-4371-B44C-587DC289D464}">
      <dgm:prSet/>
      <dgm:spPr/>
      <dgm:t>
        <a:bodyPr/>
        <a:lstStyle/>
        <a:p>
          <a:endParaRPr lang="en-US"/>
        </a:p>
      </dgm:t>
    </dgm:pt>
    <dgm:pt modelId="{D64EE764-FC10-4303-A513-D2A61AA937A0}" type="sibTrans" cxnId="{5672F558-B459-4371-B44C-587DC289D464}">
      <dgm:prSet/>
      <dgm:spPr/>
      <dgm:t>
        <a:bodyPr/>
        <a:lstStyle/>
        <a:p>
          <a:endParaRPr lang="en-US"/>
        </a:p>
      </dgm:t>
    </dgm:pt>
    <dgm:pt modelId="{29F9ED65-4509-4881-9DA7-026317EB24F0}">
      <dgm:prSet phldrT="[Text]"/>
      <dgm:spPr/>
      <dgm:t>
        <a:bodyPr/>
        <a:lstStyle/>
        <a:p>
          <a:r>
            <a:rPr lang="en-US" b="1"/>
            <a:t>Independent Change:</a:t>
          </a:r>
        </a:p>
        <a:p>
          <a:r>
            <a:rPr lang="en-US"/>
            <a:t>SE900 error</a:t>
          </a:r>
        </a:p>
      </dgm:t>
    </dgm:pt>
    <dgm:pt modelId="{5A011FAB-9D60-4F3B-9B11-F24B6C8A05F0}" type="parTrans" cxnId="{FDF34142-38E3-4306-8A26-F5B9B1782B3A}">
      <dgm:prSet/>
      <dgm:spPr/>
      <dgm:t>
        <a:bodyPr/>
        <a:lstStyle/>
        <a:p>
          <a:endParaRPr lang="en-US"/>
        </a:p>
      </dgm:t>
    </dgm:pt>
    <dgm:pt modelId="{7AAF8C82-6B1B-448B-BA5C-D4C2923BD578}" type="sibTrans" cxnId="{FDF34142-38E3-4306-8A26-F5B9B1782B3A}">
      <dgm:prSet/>
      <dgm:spPr/>
      <dgm:t>
        <a:bodyPr/>
        <a:lstStyle/>
        <a:p>
          <a:endParaRPr lang="en-US"/>
        </a:p>
      </dgm:t>
    </dgm:pt>
    <dgm:pt modelId="{5FE660FA-5485-4EE9-9DE6-68CD0FB95747}">
      <dgm:prSet phldrT="[Text]"/>
      <dgm:spPr/>
      <dgm:t>
        <a:bodyPr/>
        <a:lstStyle/>
        <a:p>
          <a:r>
            <a:rPr lang="en-US"/>
            <a:t>Submit </a:t>
          </a:r>
          <a:r>
            <a:rPr lang="en-US" b="1" i="1"/>
            <a:t>Post-Cross LEA Data Change Request</a:t>
          </a:r>
        </a:p>
      </dgm:t>
    </dgm:pt>
    <dgm:pt modelId="{84C00EDF-D82D-4C1F-950E-8AF8864A2A3B}" type="parTrans" cxnId="{D4F3BCCD-05A3-4870-9383-4C36ADE8BC56}">
      <dgm:prSet/>
      <dgm:spPr/>
      <dgm:t>
        <a:bodyPr/>
        <a:lstStyle/>
        <a:p>
          <a:endParaRPr lang="en-US"/>
        </a:p>
      </dgm:t>
    </dgm:pt>
    <dgm:pt modelId="{D5459747-B9F7-4496-B81F-CF2E05B26DBA}" type="sibTrans" cxnId="{D4F3BCCD-05A3-4870-9383-4C36ADE8BC56}">
      <dgm:prSet/>
      <dgm:spPr/>
      <dgm:t>
        <a:bodyPr/>
        <a:lstStyle/>
        <a:p>
          <a:endParaRPr lang="en-US"/>
        </a:p>
      </dgm:t>
    </dgm:pt>
    <dgm:pt modelId="{24873CA1-54FA-4809-A249-03B371A41610}">
      <dgm:prSet phldrT="[Text]"/>
      <dgm:spPr/>
      <dgm:t>
        <a:bodyPr/>
        <a:lstStyle/>
        <a:p>
          <a:r>
            <a:rPr lang="en-US" b="1"/>
            <a:t>No Change: </a:t>
          </a:r>
        </a:p>
        <a:p>
          <a:r>
            <a:rPr lang="en-US"/>
            <a:t>Data is accurate as reported</a:t>
          </a:r>
        </a:p>
      </dgm:t>
    </dgm:pt>
    <dgm:pt modelId="{A258EA52-A4A2-436A-8207-E54DCC34420F}" type="parTrans" cxnId="{8ABDA516-E0A5-4AF3-9167-FBFAB915A7A8}">
      <dgm:prSet/>
      <dgm:spPr/>
      <dgm:t>
        <a:bodyPr/>
        <a:lstStyle/>
        <a:p>
          <a:endParaRPr lang="en-US"/>
        </a:p>
      </dgm:t>
    </dgm:pt>
    <dgm:pt modelId="{A597806F-1F0E-42AE-A0D4-8A1562312EE4}" type="sibTrans" cxnId="{8ABDA516-E0A5-4AF3-9167-FBFAB915A7A8}">
      <dgm:prSet/>
      <dgm:spPr/>
      <dgm:t>
        <a:bodyPr/>
        <a:lstStyle/>
        <a:p>
          <a:endParaRPr lang="en-US"/>
        </a:p>
      </dgm:t>
    </dgm:pt>
    <dgm:pt modelId="{07B60D8E-A075-443E-B091-6D531ED11A47}">
      <dgm:prSet phldrT="[Text]"/>
      <dgm:spPr/>
      <dgm:t>
        <a:bodyPr/>
        <a:lstStyle/>
        <a:p>
          <a:r>
            <a:rPr lang="en-US" b="1"/>
            <a:t>Supported Change:</a:t>
          </a:r>
        </a:p>
        <a:p>
          <a:r>
            <a:rPr lang="en-US"/>
            <a:t>Data is incorrect and must be updated</a:t>
          </a:r>
        </a:p>
      </dgm:t>
    </dgm:pt>
    <dgm:pt modelId="{0F55084C-9F59-4845-BA19-C1F4D5CBB065}" type="parTrans" cxnId="{F87B67B5-376C-4AA7-A686-9F25C5820652}">
      <dgm:prSet/>
      <dgm:spPr/>
      <dgm:t>
        <a:bodyPr/>
        <a:lstStyle/>
        <a:p>
          <a:endParaRPr lang="en-US"/>
        </a:p>
      </dgm:t>
    </dgm:pt>
    <dgm:pt modelId="{5F960D5B-1D6C-494B-BBF1-89413252C495}" type="sibTrans" cxnId="{F87B67B5-376C-4AA7-A686-9F25C5820652}">
      <dgm:prSet/>
      <dgm:spPr/>
      <dgm:t>
        <a:bodyPr/>
        <a:lstStyle/>
        <a:p>
          <a:endParaRPr lang="en-US"/>
        </a:p>
      </dgm:t>
    </dgm:pt>
    <dgm:pt modelId="{5EFD4924-D605-4450-8F10-0C9C47D0C5F8}">
      <dgm:prSet phldrT="[Text]"/>
      <dgm:spPr/>
      <dgm:t>
        <a:bodyPr/>
        <a:lstStyle/>
        <a:p>
          <a:r>
            <a:rPr lang="en-US"/>
            <a:t>Manually edit SSA data field</a:t>
          </a:r>
          <a:br>
            <a:rPr lang="en-US"/>
          </a:br>
          <a:r>
            <a:rPr lang="en-US"/>
            <a:t>(DEM updates, contact SEY first)</a:t>
          </a:r>
        </a:p>
      </dgm:t>
    </dgm:pt>
    <dgm:pt modelId="{A55BD8BC-C190-4EA3-812D-AC5AE2FCA98E}" type="parTrans" cxnId="{3E094645-E9C5-40E0-99A9-04415F8931C8}">
      <dgm:prSet/>
      <dgm:spPr/>
      <dgm:t>
        <a:bodyPr/>
        <a:lstStyle/>
        <a:p>
          <a:endParaRPr lang="en-US"/>
        </a:p>
      </dgm:t>
    </dgm:pt>
    <dgm:pt modelId="{118BA66D-8DBC-4E5D-90D7-E78A9937C799}" type="sibTrans" cxnId="{3E094645-E9C5-40E0-99A9-04415F8931C8}">
      <dgm:prSet/>
      <dgm:spPr/>
      <dgm:t>
        <a:bodyPr/>
        <a:lstStyle/>
        <a:p>
          <a:endParaRPr lang="en-US"/>
        </a:p>
      </dgm:t>
    </dgm:pt>
    <dgm:pt modelId="{743F146F-86E9-4973-8162-7EE2B17175D6}">
      <dgm:prSet phldrT="[Text]"/>
      <dgm:spPr/>
      <dgm:t>
        <a:bodyPr/>
        <a:lstStyle/>
        <a:p>
          <a:r>
            <a:rPr lang="en-US"/>
            <a:t>Submit </a:t>
          </a:r>
          <a:r>
            <a:rPr lang="en-US" b="1" i="1"/>
            <a:t>Exception Request</a:t>
          </a:r>
          <a:br>
            <a:rPr lang="en-US" i="1"/>
          </a:br>
          <a:br>
            <a:rPr lang="en-US" i="1"/>
          </a:br>
          <a:r>
            <a:rPr lang="en-US" i="0"/>
            <a:t>Note: SE900 errors require a copy of the student’s adequate documentation to be included as supporting evidence</a:t>
          </a:r>
        </a:p>
      </dgm:t>
    </dgm:pt>
    <dgm:pt modelId="{59D2301D-915B-4782-9249-53484CB9B7DF}" type="parTrans" cxnId="{584E3D68-EAF6-41AC-8EF1-B6A008093196}">
      <dgm:prSet/>
      <dgm:spPr/>
      <dgm:t>
        <a:bodyPr/>
        <a:lstStyle/>
        <a:p>
          <a:endParaRPr lang="en-US"/>
        </a:p>
      </dgm:t>
    </dgm:pt>
    <dgm:pt modelId="{B7EA4444-5BAB-4EB0-9510-82120ADFB97E}" type="sibTrans" cxnId="{584E3D68-EAF6-41AC-8EF1-B6A008093196}">
      <dgm:prSet/>
      <dgm:spPr/>
      <dgm:t>
        <a:bodyPr/>
        <a:lstStyle/>
        <a:p>
          <a:endParaRPr lang="en-US"/>
        </a:p>
      </dgm:t>
    </dgm:pt>
    <dgm:pt modelId="{A31FEBD7-C916-4A21-8E95-DBE8F992C23E}">
      <dgm:prSet phldrT="[Text]"/>
      <dgm:spPr/>
      <dgm:t>
        <a:bodyPr/>
        <a:lstStyle/>
        <a:p>
          <a:r>
            <a:rPr lang="en-US"/>
            <a:t>Manually edit </a:t>
          </a:r>
          <a:r>
            <a:rPr lang="en-US" b="1"/>
            <a:t>school exit type </a:t>
          </a:r>
          <a:r>
            <a:rPr lang="en-US"/>
            <a:t>on SSA file</a:t>
          </a:r>
        </a:p>
      </dgm:t>
    </dgm:pt>
    <dgm:pt modelId="{95DD0FB1-0771-4E85-A4DC-3CFC924F6807}" type="parTrans" cxnId="{83525B95-8600-425A-9734-750E4EC7F947}">
      <dgm:prSet/>
      <dgm:spPr/>
      <dgm:t>
        <a:bodyPr/>
        <a:lstStyle/>
        <a:p>
          <a:endParaRPr lang="en-US"/>
        </a:p>
      </dgm:t>
    </dgm:pt>
    <dgm:pt modelId="{F983F471-15AB-4971-934A-4AA726F31453}" type="sibTrans" cxnId="{83525B95-8600-425A-9734-750E4EC7F947}">
      <dgm:prSet/>
      <dgm:spPr/>
      <dgm:t>
        <a:bodyPr/>
        <a:lstStyle/>
        <a:p>
          <a:endParaRPr lang="en-US"/>
        </a:p>
      </dgm:t>
    </dgm:pt>
    <dgm:pt modelId="{28996764-6867-4CBB-AF03-562FE73582D6}">
      <dgm:prSet phldrT="[Text]"/>
      <dgm:spPr/>
      <dgm:t>
        <a:bodyPr/>
        <a:lstStyle/>
        <a:p>
          <a:r>
            <a:rPr lang="en-US"/>
            <a:t>Update SEY Snapshot</a:t>
          </a:r>
        </a:p>
      </dgm:t>
    </dgm:pt>
    <dgm:pt modelId="{15A1538D-7FCB-4D5D-84CA-C1C32D88E0A5}" type="parTrans" cxnId="{51CC4FAC-F0FA-4BB2-9C85-7C8391DCD731}">
      <dgm:prSet/>
      <dgm:spPr/>
      <dgm:t>
        <a:bodyPr/>
        <a:lstStyle/>
        <a:p>
          <a:endParaRPr lang="en-US"/>
        </a:p>
      </dgm:t>
    </dgm:pt>
    <dgm:pt modelId="{1E95AFE9-F2B7-42DB-B008-19CE3C3EC3D6}" type="sibTrans" cxnId="{51CC4FAC-F0FA-4BB2-9C85-7C8391DCD731}">
      <dgm:prSet/>
      <dgm:spPr/>
      <dgm:t>
        <a:bodyPr/>
        <a:lstStyle/>
        <a:p>
          <a:endParaRPr lang="en-US"/>
        </a:p>
      </dgm:t>
    </dgm:pt>
    <dgm:pt modelId="{0AA9EAA3-6885-44E8-A892-6641BE39ED04}" type="pres">
      <dgm:prSet presAssocID="{47B4E504-232A-4645-A89E-1737E5C09166}" presName="hierChild1" presStyleCnt="0">
        <dgm:presLayoutVars>
          <dgm:chPref val="1"/>
          <dgm:dir/>
          <dgm:animOne val="branch"/>
          <dgm:animLvl val="lvl"/>
          <dgm:resizeHandles/>
        </dgm:presLayoutVars>
      </dgm:prSet>
      <dgm:spPr/>
    </dgm:pt>
    <dgm:pt modelId="{EFAC4135-3F3C-4D95-B5C4-85DCB3D97FC3}" type="pres">
      <dgm:prSet presAssocID="{9B78981E-F324-45D6-9804-A99838A95616}" presName="hierRoot1" presStyleCnt="0"/>
      <dgm:spPr/>
    </dgm:pt>
    <dgm:pt modelId="{CD7643FA-B7FC-4B18-B910-5BC8C186D7BB}" type="pres">
      <dgm:prSet presAssocID="{9B78981E-F324-45D6-9804-A99838A95616}" presName="composite" presStyleCnt="0"/>
      <dgm:spPr/>
    </dgm:pt>
    <dgm:pt modelId="{5822219B-D1CA-43F4-88E8-689D7B6250B0}" type="pres">
      <dgm:prSet presAssocID="{9B78981E-F324-45D6-9804-A99838A95616}" presName="image" presStyleLbl="node0"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rning with solid fill"/>
        </a:ext>
      </dgm:extLst>
    </dgm:pt>
    <dgm:pt modelId="{4E516948-77E0-4796-B951-3E2EC257291F}" type="pres">
      <dgm:prSet presAssocID="{9B78981E-F324-45D6-9804-A99838A95616}" presName="text" presStyleLbl="revTx" presStyleIdx="0" presStyleCnt="9">
        <dgm:presLayoutVars>
          <dgm:chPref val="3"/>
        </dgm:presLayoutVars>
      </dgm:prSet>
      <dgm:spPr/>
    </dgm:pt>
    <dgm:pt modelId="{1B88358A-0DA3-4348-92D2-D7C4E8FDECBA}" type="pres">
      <dgm:prSet presAssocID="{9B78981E-F324-45D6-9804-A99838A95616}" presName="hierChild2" presStyleCnt="0"/>
      <dgm:spPr/>
    </dgm:pt>
    <dgm:pt modelId="{998AEFC2-C374-4F87-A021-B3F8860F6C39}" type="pres">
      <dgm:prSet presAssocID="{5A011FAB-9D60-4F3B-9B11-F24B6C8A05F0}" presName="Name10" presStyleLbl="parChTrans1D2" presStyleIdx="0" presStyleCnt="3"/>
      <dgm:spPr/>
    </dgm:pt>
    <dgm:pt modelId="{E84ADB52-C6DB-4483-A12B-8C0C472D8941}" type="pres">
      <dgm:prSet presAssocID="{29F9ED65-4509-4881-9DA7-026317EB24F0}" presName="hierRoot2" presStyleCnt="0"/>
      <dgm:spPr/>
    </dgm:pt>
    <dgm:pt modelId="{37297A68-FDB5-4A3D-8A08-491854A3D5B7}" type="pres">
      <dgm:prSet presAssocID="{29F9ED65-4509-4881-9DA7-026317EB24F0}" presName="composite2" presStyleCnt="0"/>
      <dgm:spPr/>
    </dgm:pt>
    <dgm:pt modelId="{B0C89558-E1B0-458C-B382-A2F68795993C}" type="pres">
      <dgm:prSet presAssocID="{29F9ED65-4509-4881-9DA7-026317EB24F0}" presName="image2" presStyleLbl="node2" presStyleIdx="0"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se with solid fill"/>
        </a:ext>
      </dgm:extLst>
    </dgm:pt>
    <dgm:pt modelId="{17B3E523-A947-4CE1-987C-9D3E6E426F6B}" type="pres">
      <dgm:prSet presAssocID="{29F9ED65-4509-4881-9DA7-026317EB24F0}" presName="text2" presStyleLbl="revTx" presStyleIdx="1" presStyleCnt="9">
        <dgm:presLayoutVars>
          <dgm:chPref val="3"/>
        </dgm:presLayoutVars>
      </dgm:prSet>
      <dgm:spPr/>
    </dgm:pt>
    <dgm:pt modelId="{A64673A9-54AD-4AC5-89F3-CC67EFBE5EC2}" type="pres">
      <dgm:prSet presAssocID="{29F9ED65-4509-4881-9DA7-026317EB24F0}" presName="hierChild3" presStyleCnt="0"/>
      <dgm:spPr/>
    </dgm:pt>
    <dgm:pt modelId="{A1AD15DC-48EA-4F46-8F0A-061096027E88}" type="pres">
      <dgm:prSet presAssocID="{95DD0FB1-0771-4E85-A4DC-3CFC924F6807}" presName="Name17" presStyleLbl="parChTrans1D3" presStyleIdx="0" presStyleCnt="3"/>
      <dgm:spPr/>
    </dgm:pt>
    <dgm:pt modelId="{2F2CB0A9-12BD-4647-BA84-26369A3AF08F}" type="pres">
      <dgm:prSet presAssocID="{A31FEBD7-C916-4A21-8E95-DBE8F992C23E}" presName="hierRoot3" presStyleCnt="0"/>
      <dgm:spPr/>
    </dgm:pt>
    <dgm:pt modelId="{AC15F135-29BE-438C-A3F7-D751CF4832C6}" type="pres">
      <dgm:prSet presAssocID="{A31FEBD7-C916-4A21-8E95-DBE8F992C23E}" presName="composite3" presStyleCnt="0"/>
      <dgm:spPr/>
    </dgm:pt>
    <dgm:pt modelId="{5B05AE66-A45B-4854-9027-493473A83588}" type="pres">
      <dgm:prSet presAssocID="{A31FEBD7-C916-4A21-8E95-DBE8F992C23E}" presName="image3" presStyleLbl="node3" presStyleIdx="0"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ncil with solid fill"/>
        </a:ext>
      </dgm:extLst>
    </dgm:pt>
    <dgm:pt modelId="{125AAE08-B6E0-4A3B-A851-CFD8D6F330A7}" type="pres">
      <dgm:prSet presAssocID="{A31FEBD7-C916-4A21-8E95-DBE8F992C23E}" presName="text3" presStyleLbl="revTx" presStyleIdx="2" presStyleCnt="9">
        <dgm:presLayoutVars>
          <dgm:chPref val="3"/>
        </dgm:presLayoutVars>
      </dgm:prSet>
      <dgm:spPr/>
    </dgm:pt>
    <dgm:pt modelId="{CF01D4A7-6DF3-42ED-866D-A2364CAC2B7B}" type="pres">
      <dgm:prSet presAssocID="{A31FEBD7-C916-4A21-8E95-DBE8F992C23E}" presName="hierChild4" presStyleCnt="0"/>
      <dgm:spPr/>
    </dgm:pt>
    <dgm:pt modelId="{AC6FF601-297D-43A2-9670-A00EF6FE3D3A}" type="pres">
      <dgm:prSet presAssocID="{15A1538D-7FCB-4D5D-84CA-C1C32D88E0A5}" presName="Name23" presStyleLbl="parChTrans1D4" presStyleIdx="0" presStyleCnt="2"/>
      <dgm:spPr/>
    </dgm:pt>
    <dgm:pt modelId="{2C5593E1-5465-47E3-A5C2-E91EDEBE3E20}" type="pres">
      <dgm:prSet presAssocID="{28996764-6867-4CBB-AF03-562FE73582D6}" presName="hierRoot4" presStyleCnt="0"/>
      <dgm:spPr/>
    </dgm:pt>
    <dgm:pt modelId="{4B99FE70-CED1-43A7-845E-09921151D0CE}" type="pres">
      <dgm:prSet presAssocID="{28996764-6867-4CBB-AF03-562FE73582D6}" presName="composite4" presStyleCnt="0"/>
      <dgm:spPr/>
    </dgm:pt>
    <dgm:pt modelId="{2F10680B-67A2-4395-BE1F-59D55AB7B7F1}" type="pres">
      <dgm:prSet presAssocID="{28996764-6867-4CBB-AF03-562FE73582D6}" presName="image4" presStyleLbl="node4" presStyleIdx="0" presStyleCnt="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fresh with solid fill"/>
        </a:ext>
      </dgm:extLst>
    </dgm:pt>
    <dgm:pt modelId="{F65F79CA-4D48-42AC-B7CD-7DA6A66B0A3A}" type="pres">
      <dgm:prSet presAssocID="{28996764-6867-4CBB-AF03-562FE73582D6}" presName="text4" presStyleLbl="revTx" presStyleIdx="3" presStyleCnt="9">
        <dgm:presLayoutVars>
          <dgm:chPref val="3"/>
        </dgm:presLayoutVars>
      </dgm:prSet>
      <dgm:spPr/>
    </dgm:pt>
    <dgm:pt modelId="{174AF063-19E3-4D9C-A283-5507A3401BDA}" type="pres">
      <dgm:prSet presAssocID="{28996764-6867-4CBB-AF03-562FE73582D6}" presName="hierChild5" presStyleCnt="0"/>
      <dgm:spPr/>
    </dgm:pt>
    <dgm:pt modelId="{606D5375-4951-4697-A9F5-8B32427D6CCE}" type="pres">
      <dgm:prSet presAssocID="{A258EA52-A4A2-436A-8207-E54DCC34420F}" presName="Name10" presStyleLbl="parChTrans1D2" presStyleIdx="1" presStyleCnt="3"/>
      <dgm:spPr/>
    </dgm:pt>
    <dgm:pt modelId="{E585821B-2761-4BB7-9CCD-7BD953A49400}" type="pres">
      <dgm:prSet presAssocID="{24873CA1-54FA-4809-A249-03B371A41610}" presName="hierRoot2" presStyleCnt="0"/>
      <dgm:spPr/>
    </dgm:pt>
    <dgm:pt modelId="{6B72AAE5-C601-4DFE-BE87-EEA0DB5932E4}" type="pres">
      <dgm:prSet presAssocID="{24873CA1-54FA-4809-A249-03B371A41610}" presName="composite2" presStyleCnt="0"/>
      <dgm:spPr/>
    </dgm:pt>
    <dgm:pt modelId="{CD07C9A5-D962-47FF-B723-470F31CAB866}" type="pres">
      <dgm:prSet presAssocID="{24873CA1-54FA-4809-A249-03B371A41610}" presName="image2" presStyleLbl="node2" presStyleIdx="1" presStyleCnt="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ckbox Checked with solid fill"/>
        </a:ext>
      </dgm:extLst>
    </dgm:pt>
    <dgm:pt modelId="{E36E92C3-431A-401C-944E-22A6B93FF480}" type="pres">
      <dgm:prSet presAssocID="{24873CA1-54FA-4809-A249-03B371A41610}" presName="text2" presStyleLbl="revTx" presStyleIdx="4" presStyleCnt="9">
        <dgm:presLayoutVars>
          <dgm:chPref val="3"/>
        </dgm:presLayoutVars>
      </dgm:prSet>
      <dgm:spPr/>
    </dgm:pt>
    <dgm:pt modelId="{C74039D1-5D56-42E4-B90B-F0A981A9843F}" type="pres">
      <dgm:prSet presAssocID="{24873CA1-54FA-4809-A249-03B371A41610}" presName="hierChild3" presStyleCnt="0"/>
      <dgm:spPr/>
    </dgm:pt>
    <dgm:pt modelId="{2309AA28-5D85-40D1-902D-5E728C26160A}" type="pres">
      <dgm:prSet presAssocID="{59D2301D-915B-4782-9249-53484CB9B7DF}" presName="Name17" presStyleLbl="parChTrans1D3" presStyleIdx="1" presStyleCnt="3"/>
      <dgm:spPr/>
    </dgm:pt>
    <dgm:pt modelId="{3EB1A6A9-920A-4E63-A8D0-F1468BDABB9F}" type="pres">
      <dgm:prSet presAssocID="{743F146F-86E9-4973-8162-7EE2B17175D6}" presName="hierRoot3" presStyleCnt="0"/>
      <dgm:spPr/>
    </dgm:pt>
    <dgm:pt modelId="{924810C3-6EC0-4C03-9C2D-D9088C5E6FDA}" type="pres">
      <dgm:prSet presAssocID="{743F146F-86E9-4973-8162-7EE2B17175D6}" presName="composite3" presStyleCnt="0"/>
      <dgm:spPr/>
    </dgm:pt>
    <dgm:pt modelId="{2B08139A-A9FC-468E-8F26-21C48899612D}" type="pres">
      <dgm:prSet presAssocID="{743F146F-86E9-4973-8162-7EE2B17175D6}" presName="image3" presStyleLbl="node3" presStyleIdx="1" presStyleCnt="3"/>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aper with solid fill"/>
        </a:ext>
      </dgm:extLst>
    </dgm:pt>
    <dgm:pt modelId="{CC9E2FFF-A26B-4E80-81D9-CF1F077661A3}" type="pres">
      <dgm:prSet presAssocID="{743F146F-86E9-4973-8162-7EE2B17175D6}" presName="text3" presStyleLbl="revTx" presStyleIdx="5" presStyleCnt="9" custScaleY="203367">
        <dgm:presLayoutVars>
          <dgm:chPref val="3"/>
        </dgm:presLayoutVars>
      </dgm:prSet>
      <dgm:spPr/>
    </dgm:pt>
    <dgm:pt modelId="{A1344452-96AA-4614-ABBB-4AE5C58C236C}" type="pres">
      <dgm:prSet presAssocID="{743F146F-86E9-4973-8162-7EE2B17175D6}" presName="hierChild4" presStyleCnt="0"/>
      <dgm:spPr/>
    </dgm:pt>
    <dgm:pt modelId="{306ACC70-E10F-47F0-BF51-BD5450C2C731}" type="pres">
      <dgm:prSet presAssocID="{0F55084C-9F59-4845-BA19-C1F4D5CBB065}" presName="Name10" presStyleLbl="parChTrans1D2" presStyleIdx="2" presStyleCnt="3"/>
      <dgm:spPr/>
    </dgm:pt>
    <dgm:pt modelId="{46633298-4651-4B07-9208-BC91AA881C09}" type="pres">
      <dgm:prSet presAssocID="{07B60D8E-A075-443E-B091-6D531ED11A47}" presName="hierRoot2" presStyleCnt="0"/>
      <dgm:spPr/>
    </dgm:pt>
    <dgm:pt modelId="{DBF95EAB-A17F-4632-89C0-2A8834286162}" type="pres">
      <dgm:prSet presAssocID="{07B60D8E-A075-443E-B091-6D531ED11A47}" presName="composite2" presStyleCnt="0"/>
      <dgm:spPr/>
    </dgm:pt>
    <dgm:pt modelId="{1F608715-B689-4977-8136-FCFE91380C57}" type="pres">
      <dgm:prSet presAssocID="{07B60D8E-A075-443E-B091-6D531ED11A47}" presName="image2" presStyleLbl="node2" presStyleIdx="2" presStyleCnt="3"/>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ransfer with solid fill"/>
        </a:ext>
      </dgm:extLst>
    </dgm:pt>
    <dgm:pt modelId="{27BA4598-1BD1-4756-9922-DEBB24B21396}" type="pres">
      <dgm:prSet presAssocID="{07B60D8E-A075-443E-B091-6D531ED11A47}" presName="text2" presStyleLbl="revTx" presStyleIdx="6" presStyleCnt="9">
        <dgm:presLayoutVars>
          <dgm:chPref val="3"/>
        </dgm:presLayoutVars>
      </dgm:prSet>
      <dgm:spPr/>
    </dgm:pt>
    <dgm:pt modelId="{FE3CBD62-83B9-45AE-8F6F-5BF60241AD30}" type="pres">
      <dgm:prSet presAssocID="{07B60D8E-A075-443E-B091-6D531ED11A47}" presName="hierChild3" presStyleCnt="0"/>
      <dgm:spPr/>
    </dgm:pt>
    <dgm:pt modelId="{00EE9E9C-2875-4477-8B01-0BBEE5EFBA1B}" type="pres">
      <dgm:prSet presAssocID="{A55BD8BC-C190-4EA3-812D-AC5AE2FCA98E}" presName="Name17" presStyleLbl="parChTrans1D3" presStyleIdx="2" presStyleCnt="3"/>
      <dgm:spPr/>
    </dgm:pt>
    <dgm:pt modelId="{5F310C27-6698-4600-B1A0-BA950123CEEB}" type="pres">
      <dgm:prSet presAssocID="{5EFD4924-D605-4450-8F10-0C9C47D0C5F8}" presName="hierRoot3" presStyleCnt="0"/>
      <dgm:spPr/>
    </dgm:pt>
    <dgm:pt modelId="{61DFF7CA-F749-4996-9044-B53AEB4A1ADA}" type="pres">
      <dgm:prSet presAssocID="{5EFD4924-D605-4450-8F10-0C9C47D0C5F8}" presName="composite3" presStyleCnt="0"/>
      <dgm:spPr/>
    </dgm:pt>
    <dgm:pt modelId="{43DEFE32-17BF-46D0-AB45-ABDE887EC21B}" type="pres">
      <dgm:prSet presAssocID="{5EFD4924-D605-4450-8F10-0C9C47D0C5F8}" presName="image3" presStyleLbl="node3" presStyleIdx="2" presStyleCnt="3"/>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encil with solid fill"/>
        </a:ext>
      </dgm:extLst>
    </dgm:pt>
    <dgm:pt modelId="{549694D3-C946-4B5F-820C-CC78712DC9EF}" type="pres">
      <dgm:prSet presAssocID="{5EFD4924-D605-4450-8F10-0C9C47D0C5F8}" presName="text3" presStyleLbl="revTx" presStyleIdx="7" presStyleCnt="9">
        <dgm:presLayoutVars>
          <dgm:chPref val="3"/>
        </dgm:presLayoutVars>
      </dgm:prSet>
      <dgm:spPr/>
    </dgm:pt>
    <dgm:pt modelId="{73EAE4A0-693B-453A-A8CB-06B1C7CEB73E}" type="pres">
      <dgm:prSet presAssocID="{5EFD4924-D605-4450-8F10-0C9C47D0C5F8}" presName="hierChild4" presStyleCnt="0"/>
      <dgm:spPr/>
    </dgm:pt>
    <dgm:pt modelId="{9CF84A37-F1E0-4D40-A2EE-741E1E6EAFAD}" type="pres">
      <dgm:prSet presAssocID="{84C00EDF-D82D-4C1F-950E-8AF8864A2A3B}" presName="Name23" presStyleLbl="parChTrans1D4" presStyleIdx="1" presStyleCnt="2"/>
      <dgm:spPr/>
    </dgm:pt>
    <dgm:pt modelId="{1B395B33-80B9-440E-855C-6F65353C1857}" type="pres">
      <dgm:prSet presAssocID="{5FE660FA-5485-4EE9-9DE6-68CD0FB95747}" presName="hierRoot4" presStyleCnt="0"/>
      <dgm:spPr/>
    </dgm:pt>
    <dgm:pt modelId="{133A158B-F52C-4FDC-9FD8-0B257AABD21D}" type="pres">
      <dgm:prSet presAssocID="{5FE660FA-5485-4EE9-9DE6-68CD0FB95747}" presName="composite4" presStyleCnt="0"/>
      <dgm:spPr/>
    </dgm:pt>
    <dgm:pt modelId="{4BE35E3B-715A-4180-90D4-2E1566EFE6BB}" type="pres">
      <dgm:prSet presAssocID="{5FE660FA-5485-4EE9-9DE6-68CD0FB95747}" presName="image4" presStyleLbl="node4" presStyleIdx="1" presStyleCnt="2"/>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Document with solid fill"/>
        </a:ext>
      </dgm:extLst>
    </dgm:pt>
    <dgm:pt modelId="{8AD02E57-4D32-450A-B4AF-3B31E40D3E08}" type="pres">
      <dgm:prSet presAssocID="{5FE660FA-5485-4EE9-9DE6-68CD0FB95747}" presName="text4" presStyleLbl="revTx" presStyleIdx="8" presStyleCnt="9">
        <dgm:presLayoutVars>
          <dgm:chPref val="3"/>
        </dgm:presLayoutVars>
      </dgm:prSet>
      <dgm:spPr/>
    </dgm:pt>
    <dgm:pt modelId="{6D3F0487-E81C-4933-B004-BE04A7EEB563}" type="pres">
      <dgm:prSet presAssocID="{5FE660FA-5485-4EE9-9DE6-68CD0FB95747}" presName="hierChild5" presStyleCnt="0"/>
      <dgm:spPr/>
    </dgm:pt>
  </dgm:ptLst>
  <dgm:cxnLst>
    <dgm:cxn modelId="{8ABDA516-E0A5-4AF3-9167-FBFAB915A7A8}" srcId="{9B78981E-F324-45D6-9804-A99838A95616}" destId="{24873CA1-54FA-4809-A249-03B371A41610}" srcOrd="1" destOrd="0" parTransId="{A258EA52-A4A2-436A-8207-E54DCC34420F}" sibTransId="{A597806F-1F0E-42AE-A0D4-8A1562312EE4}"/>
    <dgm:cxn modelId="{92E3221F-8349-4880-89EF-3BCDD2569C18}" type="presOf" srcId="{0F55084C-9F59-4845-BA19-C1F4D5CBB065}" destId="{306ACC70-E10F-47F0-BF51-BD5450C2C731}" srcOrd="0" destOrd="0" presId="urn:microsoft.com/office/officeart/2009/layout/CirclePictureHierarchy"/>
    <dgm:cxn modelId="{5EBAF120-1A15-452D-BDD1-6B099F9D64CA}" type="presOf" srcId="{A55BD8BC-C190-4EA3-812D-AC5AE2FCA98E}" destId="{00EE9E9C-2875-4477-8B01-0BBEE5EFBA1B}" srcOrd="0" destOrd="0" presId="urn:microsoft.com/office/officeart/2009/layout/CirclePictureHierarchy"/>
    <dgm:cxn modelId="{593FAC61-D73C-442D-BE1E-D8DAF4F66380}" type="presOf" srcId="{A31FEBD7-C916-4A21-8E95-DBE8F992C23E}" destId="{125AAE08-B6E0-4A3B-A851-CFD8D6F330A7}" srcOrd="0" destOrd="0" presId="urn:microsoft.com/office/officeart/2009/layout/CirclePictureHierarchy"/>
    <dgm:cxn modelId="{FDF34142-38E3-4306-8A26-F5B9B1782B3A}" srcId="{9B78981E-F324-45D6-9804-A99838A95616}" destId="{29F9ED65-4509-4881-9DA7-026317EB24F0}" srcOrd="0" destOrd="0" parTransId="{5A011FAB-9D60-4F3B-9B11-F24B6C8A05F0}" sibTransId="{7AAF8C82-6B1B-448B-BA5C-D4C2923BD578}"/>
    <dgm:cxn modelId="{3E094645-E9C5-40E0-99A9-04415F8931C8}" srcId="{07B60D8E-A075-443E-B091-6D531ED11A47}" destId="{5EFD4924-D605-4450-8F10-0C9C47D0C5F8}" srcOrd="0" destOrd="0" parTransId="{A55BD8BC-C190-4EA3-812D-AC5AE2FCA98E}" sibTransId="{118BA66D-8DBC-4E5D-90D7-E78A9937C799}"/>
    <dgm:cxn modelId="{B3FD8365-6804-4CB4-8BBD-251C7D1E573B}" type="presOf" srcId="{9B78981E-F324-45D6-9804-A99838A95616}" destId="{4E516948-77E0-4796-B951-3E2EC257291F}" srcOrd="0" destOrd="0" presId="urn:microsoft.com/office/officeart/2009/layout/CirclePictureHierarchy"/>
    <dgm:cxn modelId="{584E3D68-EAF6-41AC-8EF1-B6A008093196}" srcId="{24873CA1-54FA-4809-A249-03B371A41610}" destId="{743F146F-86E9-4973-8162-7EE2B17175D6}" srcOrd="0" destOrd="0" parTransId="{59D2301D-915B-4782-9249-53484CB9B7DF}" sibTransId="{B7EA4444-5BAB-4EB0-9510-82120ADFB97E}"/>
    <dgm:cxn modelId="{5534CD68-AB2F-499F-B19F-430BD6AA7970}" type="presOf" srcId="{47B4E504-232A-4645-A89E-1737E5C09166}" destId="{0AA9EAA3-6885-44E8-A892-6641BE39ED04}" srcOrd="0" destOrd="0" presId="urn:microsoft.com/office/officeart/2009/layout/CirclePictureHierarchy"/>
    <dgm:cxn modelId="{754CB369-9361-4E41-AF91-BCD6522E3DB4}" type="presOf" srcId="{5FE660FA-5485-4EE9-9DE6-68CD0FB95747}" destId="{8AD02E57-4D32-450A-B4AF-3B31E40D3E08}" srcOrd="0" destOrd="0" presId="urn:microsoft.com/office/officeart/2009/layout/CirclePictureHierarchy"/>
    <dgm:cxn modelId="{AF30AD4C-1238-4CD5-9E8A-8BB4E96D5F93}" type="presOf" srcId="{15A1538D-7FCB-4D5D-84CA-C1C32D88E0A5}" destId="{AC6FF601-297D-43A2-9670-A00EF6FE3D3A}" srcOrd="0" destOrd="0" presId="urn:microsoft.com/office/officeart/2009/layout/CirclePictureHierarchy"/>
    <dgm:cxn modelId="{F5ECCF4C-5F51-4F24-9572-99A994A6CC16}" type="presOf" srcId="{59D2301D-915B-4782-9249-53484CB9B7DF}" destId="{2309AA28-5D85-40D1-902D-5E728C26160A}" srcOrd="0" destOrd="0" presId="urn:microsoft.com/office/officeart/2009/layout/CirclePictureHierarchy"/>
    <dgm:cxn modelId="{A087274D-ABE5-4A20-BEE9-542C25F3E7C0}" type="presOf" srcId="{29F9ED65-4509-4881-9DA7-026317EB24F0}" destId="{17B3E523-A947-4CE1-987C-9D3E6E426F6B}" srcOrd="0" destOrd="0" presId="urn:microsoft.com/office/officeart/2009/layout/CirclePictureHierarchy"/>
    <dgm:cxn modelId="{5672F558-B459-4371-B44C-587DC289D464}" srcId="{47B4E504-232A-4645-A89E-1737E5C09166}" destId="{9B78981E-F324-45D6-9804-A99838A95616}" srcOrd="0" destOrd="0" parTransId="{BE406B32-4280-4591-B8FC-D8FE65E22557}" sibTransId="{D64EE764-FC10-4303-A513-D2A61AA937A0}"/>
    <dgm:cxn modelId="{B0B71259-EEC1-4117-8753-A0B104637875}" type="presOf" srcId="{743F146F-86E9-4973-8162-7EE2B17175D6}" destId="{CC9E2FFF-A26B-4E80-81D9-CF1F077661A3}" srcOrd="0" destOrd="0" presId="urn:microsoft.com/office/officeart/2009/layout/CirclePictureHierarchy"/>
    <dgm:cxn modelId="{4517C38A-9F49-4B4D-826C-EE6B71EAABFE}" type="presOf" srcId="{28996764-6867-4CBB-AF03-562FE73582D6}" destId="{F65F79CA-4D48-42AC-B7CD-7DA6A66B0A3A}" srcOrd="0" destOrd="0" presId="urn:microsoft.com/office/officeart/2009/layout/CirclePictureHierarchy"/>
    <dgm:cxn modelId="{83525B95-8600-425A-9734-750E4EC7F947}" srcId="{29F9ED65-4509-4881-9DA7-026317EB24F0}" destId="{A31FEBD7-C916-4A21-8E95-DBE8F992C23E}" srcOrd="0" destOrd="0" parTransId="{95DD0FB1-0771-4E85-A4DC-3CFC924F6807}" sibTransId="{F983F471-15AB-4971-934A-4AA726F31453}"/>
    <dgm:cxn modelId="{33E7D09E-E870-4962-992B-1D02279EAC0A}" type="presOf" srcId="{24873CA1-54FA-4809-A249-03B371A41610}" destId="{E36E92C3-431A-401C-944E-22A6B93FF480}" srcOrd="0" destOrd="0" presId="urn:microsoft.com/office/officeart/2009/layout/CirclePictureHierarchy"/>
    <dgm:cxn modelId="{098C0DAA-28C0-4A06-BA62-4B8DA1AE2D2A}" type="presOf" srcId="{A258EA52-A4A2-436A-8207-E54DCC34420F}" destId="{606D5375-4951-4697-A9F5-8B32427D6CCE}" srcOrd="0" destOrd="0" presId="urn:microsoft.com/office/officeart/2009/layout/CirclePictureHierarchy"/>
    <dgm:cxn modelId="{51CC4FAC-F0FA-4BB2-9C85-7C8391DCD731}" srcId="{A31FEBD7-C916-4A21-8E95-DBE8F992C23E}" destId="{28996764-6867-4CBB-AF03-562FE73582D6}" srcOrd="0" destOrd="0" parTransId="{15A1538D-7FCB-4D5D-84CA-C1C32D88E0A5}" sibTransId="{1E95AFE9-F2B7-42DB-B008-19CE3C3EC3D6}"/>
    <dgm:cxn modelId="{F87B67B5-376C-4AA7-A686-9F25C5820652}" srcId="{9B78981E-F324-45D6-9804-A99838A95616}" destId="{07B60D8E-A075-443E-B091-6D531ED11A47}" srcOrd="2" destOrd="0" parTransId="{0F55084C-9F59-4845-BA19-C1F4D5CBB065}" sibTransId="{5F960D5B-1D6C-494B-BBF1-89413252C495}"/>
    <dgm:cxn modelId="{DFBAA7C7-A249-42B3-812B-973951A5355F}" type="presOf" srcId="{95DD0FB1-0771-4E85-A4DC-3CFC924F6807}" destId="{A1AD15DC-48EA-4F46-8F0A-061096027E88}" srcOrd="0" destOrd="0" presId="urn:microsoft.com/office/officeart/2009/layout/CirclePictureHierarchy"/>
    <dgm:cxn modelId="{8628F9C9-B972-4C40-AF49-0DD023511E9C}" type="presOf" srcId="{5A011FAB-9D60-4F3B-9B11-F24B6C8A05F0}" destId="{998AEFC2-C374-4F87-A021-B3F8860F6C39}" srcOrd="0" destOrd="0" presId="urn:microsoft.com/office/officeart/2009/layout/CirclePictureHierarchy"/>
    <dgm:cxn modelId="{D4F3BCCD-05A3-4870-9383-4C36ADE8BC56}" srcId="{5EFD4924-D605-4450-8F10-0C9C47D0C5F8}" destId="{5FE660FA-5485-4EE9-9DE6-68CD0FB95747}" srcOrd="0" destOrd="0" parTransId="{84C00EDF-D82D-4C1F-950E-8AF8864A2A3B}" sibTransId="{D5459747-B9F7-4496-B81F-CF2E05B26DBA}"/>
    <dgm:cxn modelId="{0CEB05D5-E633-45E4-8867-920F69C4DDAE}" type="presOf" srcId="{07B60D8E-A075-443E-B091-6D531ED11A47}" destId="{27BA4598-1BD1-4756-9922-DEBB24B21396}" srcOrd="0" destOrd="0" presId="urn:microsoft.com/office/officeart/2009/layout/CirclePictureHierarchy"/>
    <dgm:cxn modelId="{8425C2E3-3435-4937-8462-EC6B33E74E3D}" type="presOf" srcId="{5EFD4924-D605-4450-8F10-0C9C47D0C5F8}" destId="{549694D3-C946-4B5F-820C-CC78712DC9EF}" srcOrd="0" destOrd="0" presId="urn:microsoft.com/office/officeart/2009/layout/CirclePictureHierarchy"/>
    <dgm:cxn modelId="{91691CEA-47DD-471F-A695-F8E59656652C}" type="presOf" srcId="{84C00EDF-D82D-4C1F-950E-8AF8864A2A3B}" destId="{9CF84A37-F1E0-4D40-A2EE-741E1E6EAFAD}" srcOrd="0" destOrd="0" presId="urn:microsoft.com/office/officeart/2009/layout/CirclePictureHierarchy"/>
    <dgm:cxn modelId="{3F39CBD8-57E6-467C-8F2E-E37294B211A3}" type="presParOf" srcId="{0AA9EAA3-6885-44E8-A892-6641BE39ED04}" destId="{EFAC4135-3F3C-4D95-B5C4-85DCB3D97FC3}" srcOrd="0" destOrd="0" presId="urn:microsoft.com/office/officeart/2009/layout/CirclePictureHierarchy"/>
    <dgm:cxn modelId="{90190EC8-6446-434F-8C70-63E930915EC4}" type="presParOf" srcId="{EFAC4135-3F3C-4D95-B5C4-85DCB3D97FC3}" destId="{CD7643FA-B7FC-4B18-B910-5BC8C186D7BB}" srcOrd="0" destOrd="0" presId="urn:microsoft.com/office/officeart/2009/layout/CirclePictureHierarchy"/>
    <dgm:cxn modelId="{64B0F300-3280-4392-83F3-A7188FB81C29}" type="presParOf" srcId="{CD7643FA-B7FC-4B18-B910-5BC8C186D7BB}" destId="{5822219B-D1CA-43F4-88E8-689D7B6250B0}" srcOrd="0" destOrd="0" presId="urn:microsoft.com/office/officeart/2009/layout/CirclePictureHierarchy"/>
    <dgm:cxn modelId="{657F259D-E158-4A12-A6E8-171836BF31B0}" type="presParOf" srcId="{CD7643FA-B7FC-4B18-B910-5BC8C186D7BB}" destId="{4E516948-77E0-4796-B951-3E2EC257291F}" srcOrd="1" destOrd="0" presId="urn:microsoft.com/office/officeart/2009/layout/CirclePictureHierarchy"/>
    <dgm:cxn modelId="{03A70E5C-0105-479C-9DBE-2ACA1F5ABA38}" type="presParOf" srcId="{EFAC4135-3F3C-4D95-B5C4-85DCB3D97FC3}" destId="{1B88358A-0DA3-4348-92D2-D7C4E8FDECBA}" srcOrd="1" destOrd="0" presId="urn:microsoft.com/office/officeart/2009/layout/CirclePictureHierarchy"/>
    <dgm:cxn modelId="{2AEFA24D-8E5F-45D6-A4F2-E966E2C48B67}" type="presParOf" srcId="{1B88358A-0DA3-4348-92D2-D7C4E8FDECBA}" destId="{998AEFC2-C374-4F87-A021-B3F8860F6C39}" srcOrd="0" destOrd="0" presId="urn:microsoft.com/office/officeart/2009/layout/CirclePictureHierarchy"/>
    <dgm:cxn modelId="{A0339062-CD0D-446C-B23B-3297182BE0C8}" type="presParOf" srcId="{1B88358A-0DA3-4348-92D2-D7C4E8FDECBA}" destId="{E84ADB52-C6DB-4483-A12B-8C0C472D8941}" srcOrd="1" destOrd="0" presId="urn:microsoft.com/office/officeart/2009/layout/CirclePictureHierarchy"/>
    <dgm:cxn modelId="{416A3E26-2A8F-41C1-A89E-277B6085013F}" type="presParOf" srcId="{E84ADB52-C6DB-4483-A12B-8C0C472D8941}" destId="{37297A68-FDB5-4A3D-8A08-491854A3D5B7}" srcOrd="0" destOrd="0" presId="urn:microsoft.com/office/officeart/2009/layout/CirclePictureHierarchy"/>
    <dgm:cxn modelId="{259185E4-5276-42A4-B731-0F16EB3299D3}" type="presParOf" srcId="{37297A68-FDB5-4A3D-8A08-491854A3D5B7}" destId="{B0C89558-E1B0-458C-B382-A2F68795993C}" srcOrd="0" destOrd="0" presId="urn:microsoft.com/office/officeart/2009/layout/CirclePictureHierarchy"/>
    <dgm:cxn modelId="{3D975460-36A8-47DB-8281-04144B28E8DC}" type="presParOf" srcId="{37297A68-FDB5-4A3D-8A08-491854A3D5B7}" destId="{17B3E523-A947-4CE1-987C-9D3E6E426F6B}" srcOrd="1" destOrd="0" presId="urn:microsoft.com/office/officeart/2009/layout/CirclePictureHierarchy"/>
    <dgm:cxn modelId="{07237311-D8AE-4C7F-ACA6-BF3B1C66BD0B}" type="presParOf" srcId="{E84ADB52-C6DB-4483-A12B-8C0C472D8941}" destId="{A64673A9-54AD-4AC5-89F3-CC67EFBE5EC2}" srcOrd="1" destOrd="0" presId="urn:microsoft.com/office/officeart/2009/layout/CirclePictureHierarchy"/>
    <dgm:cxn modelId="{973451E5-E4CA-4CD4-8FAA-E283C34E3B1C}" type="presParOf" srcId="{A64673A9-54AD-4AC5-89F3-CC67EFBE5EC2}" destId="{A1AD15DC-48EA-4F46-8F0A-061096027E88}" srcOrd="0" destOrd="0" presId="urn:microsoft.com/office/officeart/2009/layout/CirclePictureHierarchy"/>
    <dgm:cxn modelId="{7AA123FB-9A54-4F9E-B698-142AB8CE4675}" type="presParOf" srcId="{A64673A9-54AD-4AC5-89F3-CC67EFBE5EC2}" destId="{2F2CB0A9-12BD-4647-BA84-26369A3AF08F}" srcOrd="1" destOrd="0" presId="urn:microsoft.com/office/officeart/2009/layout/CirclePictureHierarchy"/>
    <dgm:cxn modelId="{B5E7CD0F-AAD7-4D91-B19B-D519F499E8EB}" type="presParOf" srcId="{2F2CB0A9-12BD-4647-BA84-26369A3AF08F}" destId="{AC15F135-29BE-438C-A3F7-D751CF4832C6}" srcOrd="0" destOrd="0" presId="urn:microsoft.com/office/officeart/2009/layout/CirclePictureHierarchy"/>
    <dgm:cxn modelId="{B4CF6373-8D68-41C0-B0D3-B15AB76A3CB0}" type="presParOf" srcId="{AC15F135-29BE-438C-A3F7-D751CF4832C6}" destId="{5B05AE66-A45B-4854-9027-493473A83588}" srcOrd="0" destOrd="0" presId="urn:microsoft.com/office/officeart/2009/layout/CirclePictureHierarchy"/>
    <dgm:cxn modelId="{B209A37B-728A-4132-BD70-DF8195108B66}" type="presParOf" srcId="{AC15F135-29BE-438C-A3F7-D751CF4832C6}" destId="{125AAE08-B6E0-4A3B-A851-CFD8D6F330A7}" srcOrd="1" destOrd="0" presId="urn:microsoft.com/office/officeart/2009/layout/CirclePictureHierarchy"/>
    <dgm:cxn modelId="{66C9A6AC-02F5-495F-8CC1-10B47B846D05}" type="presParOf" srcId="{2F2CB0A9-12BD-4647-BA84-26369A3AF08F}" destId="{CF01D4A7-6DF3-42ED-866D-A2364CAC2B7B}" srcOrd="1" destOrd="0" presId="urn:microsoft.com/office/officeart/2009/layout/CirclePictureHierarchy"/>
    <dgm:cxn modelId="{F7CE2732-2C98-41D1-82E6-24A175F7211B}" type="presParOf" srcId="{CF01D4A7-6DF3-42ED-866D-A2364CAC2B7B}" destId="{AC6FF601-297D-43A2-9670-A00EF6FE3D3A}" srcOrd="0" destOrd="0" presId="urn:microsoft.com/office/officeart/2009/layout/CirclePictureHierarchy"/>
    <dgm:cxn modelId="{8C3AB4C0-3D30-40EF-9F4D-EEB1F0E37D8D}" type="presParOf" srcId="{CF01D4A7-6DF3-42ED-866D-A2364CAC2B7B}" destId="{2C5593E1-5465-47E3-A5C2-E91EDEBE3E20}" srcOrd="1" destOrd="0" presId="urn:microsoft.com/office/officeart/2009/layout/CirclePictureHierarchy"/>
    <dgm:cxn modelId="{643A3DF4-314A-4FE7-A302-A3C1F49DB76A}" type="presParOf" srcId="{2C5593E1-5465-47E3-A5C2-E91EDEBE3E20}" destId="{4B99FE70-CED1-43A7-845E-09921151D0CE}" srcOrd="0" destOrd="0" presId="urn:microsoft.com/office/officeart/2009/layout/CirclePictureHierarchy"/>
    <dgm:cxn modelId="{6A29023B-D7E1-4F31-A534-A0A68CE91FFC}" type="presParOf" srcId="{4B99FE70-CED1-43A7-845E-09921151D0CE}" destId="{2F10680B-67A2-4395-BE1F-59D55AB7B7F1}" srcOrd="0" destOrd="0" presId="urn:microsoft.com/office/officeart/2009/layout/CirclePictureHierarchy"/>
    <dgm:cxn modelId="{0ED1AD35-3FD0-43F4-82E6-749C9017BBE1}" type="presParOf" srcId="{4B99FE70-CED1-43A7-845E-09921151D0CE}" destId="{F65F79CA-4D48-42AC-B7CD-7DA6A66B0A3A}" srcOrd="1" destOrd="0" presId="urn:microsoft.com/office/officeart/2009/layout/CirclePictureHierarchy"/>
    <dgm:cxn modelId="{373B037C-A025-42AF-B666-967A49592D79}" type="presParOf" srcId="{2C5593E1-5465-47E3-A5C2-E91EDEBE3E20}" destId="{174AF063-19E3-4D9C-A283-5507A3401BDA}" srcOrd="1" destOrd="0" presId="urn:microsoft.com/office/officeart/2009/layout/CirclePictureHierarchy"/>
    <dgm:cxn modelId="{A93B147C-5112-404B-83D0-4C86F2BDFE2C}" type="presParOf" srcId="{1B88358A-0DA3-4348-92D2-D7C4E8FDECBA}" destId="{606D5375-4951-4697-A9F5-8B32427D6CCE}" srcOrd="2" destOrd="0" presId="urn:microsoft.com/office/officeart/2009/layout/CirclePictureHierarchy"/>
    <dgm:cxn modelId="{7E51AE28-9064-43EA-BC90-5B5CFA46F94C}" type="presParOf" srcId="{1B88358A-0DA3-4348-92D2-D7C4E8FDECBA}" destId="{E585821B-2761-4BB7-9CCD-7BD953A49400}" srcOrd="3" destOrd="0" presId="urn:microsoft.com/office/officeart/2009/layout/CirclePictureHierarchy"/>
    <dgm:cxn modelId="{2399191C-9F8D-4085-8626-DC43BEEC282C}" type="presParOf" srcId="{E585821B-2761-4BB7-9CCD-7BD953A49400}" destId="{6B72AAE5-C601-4DFE-BE87-EEA0DB5932E4}" srcOrd="0" destOrd="0" presId="urn:microsoft.com/office/officeart/2009/layout/CirclePictureHierarchy"/>
    <dgm:cxn modelId="{BEDD1F29-4D11-4EA3-8A95-2D4622AFF730}" type="presParOf" srcId="{6B72AAE5-C601-4DFE-BE87-EEA0DB5932E4}" destId="{CD07C9A5-D962-47FF-B723-470F31CAB866}" srcOrd="0" destOrd="0" presId="urn:microsoft.com/office/officeart/2009/layout/CirclePictureHierarchy"/>
    <dgm:cxn modelId="{D79C0C98-E9E5-49FC-914A-F1A2E33C4F4E}" type="presParOf" srcId="{6B72AAE5-C601-4DFE-BE87-EEA0DB5932E4}" destId="{E36E92C3-431A-401C-944E-22A6B93FF480}" srcOrd="1" destOrd="0" presId="urn:microsoft.com/office/officeart/2009/layout/CirclePictureHierarchy"/>
    <dgm:cxn modelId="{BF7AA333-1250-4FF4-A2F3-3D9B4A743590}" type="presParOf" srcId="{E585821B-2761-4BB7-9CCD-7BD953A49400}" destId="{C74039D1-5D56-42E4-B90B-F0A981A9843F}" srcOrd="1" destOrd="0" presId="urn:microsoft.com/office/officeart/2009/layout/CirclePictureHierarchy"/>
    <dgm:cxn modelId="{6FD54CBD-64CA-4506-98D1-FA7990FF7037}" type="presParOf" srcId="{C74039D1-5D56-42E4-B90B-F0A981A9843F}" destId="{2309AA28-5D85-40D1-902D-5E728C26160A}" srcOrd="0" destOrd="0" presId="urn:microsoft.com/office/officeart/2009/layout/CirclePictureHierarchy"/>
    <dgm:cxn modelId="{9803F4A8-44A6-4224-A43E-3ABB6AFE01F2}" type="presParOf" srcId="{C74039D1-5D56-42E4-B90B-F0A981A9843F}" destId="{3EB1A6A9-920A-4E63-A8D0-F1468BDABB9F}" srcOrd="1" destOrd="0" presId="urn:microsoft.com/office/officeart/2009/layout/CirclePictureHierarchy"/>
    <dgm:cxn modelId="{82A5590C-2920-406E-B678-EB44B29E4B10}" type="presParOf" srcId="{3EB1A6A9-920A-4E63-A8D0-F1468BDABB9F}" destId="{924810C3-6EC0-4C03-9C2D-D9088C5E6FDA}" srcOrd="0" destOrd="0" presId="urn:microsoft.com/office/officeart/2009/layout/CirclePictureHierarchy"/>
    <dgm:cxn modelId="{9588794B-3DC3-4EDA-A0E0-0F8107FB8A3D}" type="presParOf" srcId="{924810C3-6EC0-4C03-9C2D-D9088C5E6FDA}" destId="{2B08139A-A9FC-468E-8F26-21C48899612D}" srcOrd="0" destOrd="0" presId="urn:microsoft.com/office/officeart/2009/layout/CirclePictureHierarchy"/>
    <dgm:cxn modelId="{2D4212CC-00F7-4F3D-857A-4562121D1B1D}" type="presParOf" srcId="{924810C3-6EC0-4C03-9C2D-D9088C5E6FDA}" destId="{CC9E2FFF-A26B-4E80-81D9-CF1F077661A3}" srcOrd="1" destOrd="0" presId="urn:microsoft.com/office/officeart/2009/layout/CirclePictureHierarchy"/>
    <dgm:cxn modelId="{B25C9072-E501-483C-A23C-A9BA1724A25B}" type="presParOf" srcId="{3EB1A6A9-920A-4E63-A8D0-F1468BDABB9F}" destId="{A1344452-96AA-4614-ABBB-4AE5C58C236C}" srcOrd="1" destOrd="0" presId="urn:microsoft.com/office/officeart/2009/layout/CirclePictureHierarchy"/>
    <dgm:cxn modelId="{40CB979B-E455-44F6-AF53-F38ECB0469E1}" type="presParOf" srcId="{1B88358A-0DA3-4348-92D2-D7C4E8FDECBA}" destId="{306ACC70-E10F-47F0-BF51-BD5450C2C731}" srcOrd="4" destOrd="0" presId="urn:microsoft.com/office/officeart/2009/layout/CirclePictureHierarchy"/>
    <dgm:cxn modelId="{91407843-F356-4B26-9607-1BD1918D01D9}" type="presParOf" srcId="{1B88358A-0DA3-4348-92D2-D7C4E8FDECBA}" destId="{46633298-4651-4B07-9208-BC91AA881C09}" srcOrd="5" destOrd="0" presId="urn:microsoft.com/office/officeart/2009/layout/CirclePictureHierarchy"/>
    <dgm:cxn modelId="{DC8AEF74-C4B6-4552-917D-698FE5DD28BE}" type="presParOf" srcId="{46633298-4651-4B07-9208-BC91AA881C09}" destId="{DBF95EAB-A17F-4632-89C0-2A8834286162}" srcOrd="0" destOrd="0" presId="urn:microsoft.com/office/officeart/2009/layout/CirclePictureHierarchy"/>
    <dgm:cxn modelId="{EA513E35-13D3-4B3D-BCD6-1984341BBF93}" type="presParOf" srcId="{DBF95EAB-A17F-4632-89C0-2A8834286162}" destId="{1F608715-B689-4977-8136-FCFE91380C57}" srcOrd="0" destOrd="0" presId="urn:microsoft.com/office/officeart/2009/layout/CirclePictureHierarchy"/>
    <dgm:cxn modelId="{1E2E2AFA-3F83-43A8-B003-4C0ADFF2BD0C}" type="presParOf" srcId="{DBF95EAB-A17F-4632-89C0-2A8834286162}" destId="{27BA4598-1BD1-4756-9922-DEBB24B21396}" srcOrd="1" destOrd="0" presId="urn:microsoft.com/office/officeart/2009/layout/CirclePictureHierarchy"/>
    <dgm:cxn modelId="{4234FF6F-0ACC-40A0-BD67-0FF4C1D723FB}" type="presParOf" srcId="{46633298-4651-4B07-9208-BC91AA881C09}" destId="{FE3CBD62-83B9-45AE-8F6F-5BF60241AD30}" srcOrd="1" destOrd="0" presId="urn:microsoft.com/office/officeart/2009/layout/CirclePictureHierarchy"/>
    <dgm:cxn modelId="{CCC30D6E-8408-4384-999E-4D3F9A314F0D}" type="presParOf" srcId="{FE3CBD62-83B9-45AE-8F6F-5BF60241AD30}" destId="{00EE9E9C-2875-4477-8B01-0BBEE5EFBA1B}" srcOrd="0" destOrd="0" presId="urn:microsoft.com/office/officeart/2009/layout/CirclePictureHierarchy"/>
    <dgm:cxn modelId="{90AFF39B-65F5-4766-8BC1-6AAE2214E4D6}" type="presParOf" srcId="{FE3CBD62-83B9-45AE-8F6F-5BF60241AD30}" destId="{5F310C27-6698-4600-B1A0-BA950123CEEB}" srcOrd="1" destOrd="0" presId="urn:microsoft.com/office/officeart/2009/layout/CirclePictureHierarchy"/>
    <dgm:cxn modelId="{3DF4763E-D6E1-4A6C-A584-DF550E931CA0}" type="presParOf" srcId="{5F310C27-6698-4600-B1A0-BA950123CEEB}" destId="{61DFF7CA-F749-4996-9044-B53AEB4A1ADA}" srcOrd="0" destOrd="0" presId="urn:microsoft.com/office/officeart/2009/layout/CirclePictureHierarchy"/>
    <dgm:cxn modelId="{A673B039-79A3-48F2-86FC-8593E6492654}" type="presParOf" srcId="{61DFF7CA-F749-4996-9044-B53AEB4A1ADA}" destId="{43DEFE32-17BF-46D0-AB45-ABDE887EC21B}" srcOrd="0" destOrd="0" presId="urn:microsoft.com/office/officeart/2009/layout/CirclePictureHierarchy"/>
    <dgm:cxn modelId="{75A6DD7A-FFD8-4FA8-AFA7-9A808F05EE6C}" type="presParOf" srcId="{61DFF7CA-F749-4996-9044-B53AEB4A1ADA}" destId="{549694D3-C946-4B5F-820C-CC78712DC9EF}" srcOrd="1" destOrd="0" presId="urn:microsoft.com/office/officeart/2009/layout/CirclePictureHierarchy"/>
    <dgm:cxn modelId="{E030C57B-C163-4680-A4B1-28309E716BB7}" type="presParOf" srcId="{5F310C27-6698-4600-B1A0-BA950123CEEB}" destId="{73EAE4A0-693B-453A-A8CB-06B1C7CEB73E}" srcOrd="1" destOrd="0" presId="urn:microsoft.com/office/officeart/2009/layout/CirclePictureHierarchy"/>
    <dgm:cxn modelId="{072887EA-5B93-464C-B668-AAE81B82D711}" type="presParOf" srcId="{73EAE4A0-693B-453A-A8CB-06B1C7CEB73E}" destId="{9CF84A37-F1E0-4D40-A2EE-741E1E6EAFAD}" srcOrd="0" destOrd="0" presId="urn:microsoft.com/office/officeart/2009/layout/CirclePictureHierarchy"/>
    <dgm:cxn modelId="{15BF6A2A-BFE7-4C6A-86C2-48BA4E888340}" type="presParOf" srcId="{73EAE4A0-693B-453A-A8CB-06B1C7CEB73E}" destId="{1B395B33-80B9-440E-855C-6F65353C1857}" srcOrd="1" destOrd="0" presId="urn:microsoft.com/office/officeart/2009/layout/CirclePictureHierarchy"/>
    <dgm:cxn modelId="{9950777E-CDC4-4ED3-BAB9-08F183995DB3}" type="presParOf" srcId="{1B395B33-80B9-440E-855C-6F65353C1857}" destId="{133A158B-F52C-4FDC-9FD8-0B257AABD21D}" srcOrd="0" destOrd="0" presId="urn:microsoft.com/office/officeart/2009/layout/CirclePictureHierarchy"/>
    <dgm:cxn modelId="{A29C49DB-704B-4332-8549-D2FE1CA01089}" type="presParOf" srcId="{133A158B-F52C-4FDC-9FD8-0B257AABD21D}" destId="{4BE35E3B-715A-4180-90D4-2E1566EFE6BB}" srcOrd="0" destOrd="0" presId="urn:microsoft.com/office/officeart/2009/layout/CirclePictureHierarchy"/>
    <dgm:cxn modelId="{EA4D555F-3A83-4C99-8EE9-A68ECC6A33E3}" type="presParOf" srcId="{133A158B-F52C-4FDC-9FD8-0B257AABD21D}" destId="{8AD02E57-4D32-450A-B4AF-3B31E40D3E08}" srcOrd="1" destOrd="0" presId="urn:microsoft.com/office/officeart/2009/layout/CirclePictureHierarchy"/>
    <dgm:cxn modelId="{845A23F5-C60E-4D22-9DD9-F79A3EDC5002}" type="presParOf" srcId="{1B395B33-80B9-440E-855C-6F65353C1857}" destId="{6D3F0487-E81C-4933-B004-BE04A7EEB563}"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November 14</a:t>
          </a:r>
          <a:r>
            <a:rPr lang="en-US" b="1" i="0" baseline="30000">
              <a:latin typeface="Trebuchet MS" panose="020B0603020202020204" pitchFamily="34" charset="0"/>
            </a:rPr>
            <a:t>th</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a:latin typeface="Trebuchet MS" panose="020B0603020202020204" pitchFamily="34" charset="0"/>
            </a:rPr>
            <a:t>Reminder:</a:t>
          </a:r>
          <a:endParaRPr lang="en-US" sz="2000" b="0">
            <a:latin typeface="Trebuchet MS" panose="020B0603020202020204" pitchFamily="34" charset="0"/>
          </a:endParaRPr>
        </a:p>
        <a:p>
          <a:r>
            <a:rPr lang="en-US" sz="2000" b="0">
              <a:latin typeface="Trebuchet MS" panose="020B0603020202020204" pitchFamily="34" charset="0"/>
            </a:rPr>
            <a:t>The Frequently Requested Codes Page has school codes, language codes, special education program codes and more!</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41541"/>
          <a:ext cx="7154334" cy="9292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5256" tIns="104140" rIns="55525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1</a:t>
          </a:r>
          <a:r>
            <a:rPr lang="en-US" sz="1600" b="1" kern="1200" baseline="30000"/>
            <a:t>st</a:t>
          </a:r>
          <a:r>
            <a:rPr lang="en-US" sz="1600" b="1" kern="1200"/>
            <a:t> - Friday</a:t>
          </a:r>
          <a:r>
            <a:rPr lang="en-US" sz="1600" b="1" i="1" kern="1200"/>
            <a:t> </a:t>
          </a:r>
          <a:r>
            <a:rPr lang="en-US" sz="1600" kern="1200"/>
            <a:t>– Sped December Count Snapshot available in Data Pipeline  </a:t>
          </a:r>
        </a:p>
        <a:p>
          <a:pPr marL="171450" lvl="1" indent="-171450" algn="l" defTabSz="711200">
            <a:lnSpc>
              <a:spcPct val="90000"/>
            </a:lnSpc>
            <a:spcBef>
              <a:spcPct val="0"/>
            </a:spcBef>
            <a:spcAft>
              <a:spcPct val="15000"/>
            </a:spcAft>
            <a:buChar char="•"/>
          </a:pPr>
          <a:r>
            <a:rPr lang="en-US" sz="1600" b="1" kern="1200">
              <a:solidFill>
                <a:schemeClr val="tx1"/>
              </a:solidFill>
              <a:highlight>
                <a:srgbClr val="FFFF00"/>
              </a:highlight>
            </a:rPr>
            <a:t>13</a:t>
          </a:r>
          <a:r>
            <a:rPr lang="en-US" sz="1600" b="1" kern="1200" baseline="30000">
              <a:solidFill>
                <a:schemeClr val="tx1"/>
              </a:solidFill>
              <a:highlight>
                <a:srgbClr val="FFFF00"/>
              </a:highlight>
            </a:rPr>
            <a:t>th</a:t>
          </a:r>
          <a:r>
            <a:rPr lang="en-US" sz="1600" b="1" kern="1200">
              <a:solidFill>
                <a:schemeClr val="tx1"/>
              </a:solidFill>
              <a:highlight>
                <a:srgbClr val="FFFF00"/>
              </a:highlight>
            </a:rPr>
            <a:t> – Wednesday </a:t>
          </a:r>
          <a:r>
            <a:rPr lang="en-US" sz="1600" b="0" kern="1200">
              <a:solidFill>
                <a:schemeClr val="tx1"/>
              </a:solidFill>
              <a:highlight>
                <a:srgbClr val="FFFF00"/>
              </a:highlight>
            </a:rPr>
            <a:t>- Interchange files uploaded - Sped Child, Sped Participation, Staff Profile, Staff Assign</a:t>
          </a:r>
          <a:endParaRPr lang="en-US" sz="1600" kern="1200">
            <a:highlight>
              <a:srgbClr val="FFFF00"/>
            </a:highlight>
          </a:endParaRPr>
        </a:p>
      </dsp:txBody>
      <dsp:txXfrm>
        <a:off x="0" y="141541"/>
        <a:ext cx="7154334" cy="929250"/>
      </dsp:txXfrm>
    </dsp:sp>
    <dsp:sp modelId="{4626F909-C55E-41F4-9DAF-444B6BD0E9D1}">
      <dsp:nvSpPr>
        <dsp:cNvPr id="0" name=""/>
        <dsp:cNvSpPr/>
      </dsp:nvSpPr>
      <dsp:spPr>
        <a:xfrm>
          <a:off x="357716" y="67741"/>
          <a:ext cx="5008033" cy="14760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92" tIns="0" rIns="189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November Due Dates</a:t>
          </a:r>
        </a:p>
      </dsp:txBody>
      <dsp:txXfrm>
        <a:off x="364921" y="74946"/>
        <a:ext cx="4993623" cy="133190"/>
      </dsp:txXfrm>
    </dsp:sp>
    <dsp:sp modelId="{03540ACC-B54C-4785-A551-61BBE29FD42D}">
      <dsp:nvSpPr>
        <dsp:cNvPr id="0" name=""/>
        <dsp:cNvSpPr/>
      </dsp:nvSpPr>
      <dsp:spPr>
        <a:xfrm>
          <a:off x="0" y="1171591"/>
          <a:ext cx="7154334" cy="11655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5256" tIns="104140" rIns="55525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solidFill>
                <a:schemeClr val="tx1"/>
              </a:solidFill>
            </a:rPr>
            <a:t>1</a:t>
          </a:r>
          <a:r>
            <a:rPr lang="en-US" sz="1600" b="1" kern="1200" baseline="30000">
              <a:solidFill>
                <a:schemeClr val="tx1"/>
              </a:solidFill>
            </a:rPr>
            <a:t>st</a:t>
          </a:r>
          <a:r>
            <a:rPr lang="en-US" sz="1600" b="1" kern="1200">
              <a:solidFill>
                <a:schemeClr val="tx1"/>
              </a:solidFill>
            </a:rPr>
            <a:t> - Sunday</a:t>
          </a:r>
          <a:r>
            <a:rPr lang="en-US" sz="1600" b="0" i="1" kern="1200">
              <a:solidFill>
                <a:schemeClr val="tx1"/>
              </a:solidFill>
            </a:rPr>
            <a:t> - </a:t>
          </a:r>
          <a:r>
            <a:rPr lang="en-US" sz="1600" b="0" kern="1200">
              <a:solidFill>
                <a:schemeClr val="tx1"/>
              </a:solidFill>
            </a:rPr>
            <a:t>Official count date (or last date prior your school was in session)</a:t>
          </a:r>
          <a:endParaRPr lang="en-US" sz="1600" kern="1200"/>
        </a:p>
        <a:p>
          <a:pPr marL="171450" lvl="1" indent="-171450" algn="l" defTabSz="711200">
            <a:lnSpc>
              <a:spcPct val="90000"/>
            </a:lnSpc>
            <a:spcBef>
              <a:spcPct val="0"/>
            </a:spcBef>
            <a:spcAft>
              <a:spcPct val="15000"/>
            </a:spcAft>
            <a:buChar char="•"/>
          </a:pPr>
          <a:r>
            <a:rPr lang="en-US" sz="1600" b="1" kern="1200"/>
            <a:t>18</a:t>
          </a:r>
          <a:r>
            <a:rPr lang="en-US" sz="1600" b="1" kern="1200" baseline="30000"/>
            <a:t>th</a:t>
          </a:r>
          <a:r>
            <a:rPr lang="en-US" sz="1600" b="1" kern="1200"/>
            <a:t> - Wednesday</a:t>
          </a:r>
          <a:r>
            <a:rPr lang="en-US" sz="1600" kern="1200"/>
            <a:t>: Interchange files error free and at least one snapshot created  </a:t>
          </a:r>
        </a:p>
      </dsp:txBody>
      <dsp:txXfrm>
        <a:off x="0" y="1171591"/>
        <a:ext cx="7154334" cy="1165500"/>
      </dsp:txXfrm>
    </dsp:sp>
    <dsp:sp modelId="{168DC68B-A631-4E5F-8967-93A875B7AF13}">
      <dsp:nvSpPr>
        <dsp:cNvPr id="0" name=""/>
        <dsp:cNvSpPr/>
      </dsp:nvSpPr>
      <dsp:spPr>
        <a:xfrm>
          <a:off x="357716" y="1097791"/>
          <a:ext cx="5008033" cy="1476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92" tIns="0" rIns="189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December Due Dates</a:t>
          </a:r>
        </a:p>
      </dsp:txBody>
      <dsp:txXfrm>
        <a:off x="364921" y="1104996"/>
        <a:ext cx="4993623" cy="133190"/>
      </dsp:txXfrm>
    </dsp:sp>
    <dsp:sp modelId="{187BEB00-907E-4E64-A1FE-9AD89FE9B03D}">
      <dsp:nvSpPr>
        <dsp:cNvPr id="0" name=""/>
        <dsp:cNvSpPr/>
      </dsp:nvSpPr>
      <dsp:spPr>
        <a:xfrm>
          <a:off x="0" y="2437891"/>
          <a:ext cx="7154334" cy="7087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5256" tIns="104140" rIns="555256" bIns="113792" numCol="1" spcCol="1270" anchor="t" anchorCtr="0">
          <a:noAutofit/>
        </a:bodyPr>
        <a:lstStyle/>
        <a:p>
          <a:pPr marL="171450" lvl="1" indent="-171450" algn="l" defTabSz="711200">
            <a:lnSpc>
              <a:spcPct val="90000"/>
            </a:lnSpc>
            <a:spcBef>
              <a:spcPct val="0"/>
            </a:spcBef>
            <a:spcAft>
              <a:spcPct val="15000"/>
            </a:spcAft>
            <a:buChar char="•"/>
          </a:pPr>
          <a:r>
            <a:rPr lang="en-US" sz="1600" b="1" i="0" kern="1200"/>
            <a:t>30</a:t>
          </a:r>
          <a:r>
            <a:rPr lang="en-US" sz="1600" b="1" i="0" kern="1200" baseline="30000"/>
            <a:t>th</a:t>
          </a:r>
          <a:r>
            <a:rPr lang="en-US" sz="1600" b="1" i="0" kern="1200"/>
            <a:t> - Thursday</a:t>
          </a:r>
          <a:r>
            <a:rPr lang="en-US" sz="1600" b="1" i="1" kern="1200"/>
            <a:t> </a:t>
          </a:r>
          <a:r>
            <a:rPr lang="en-US" sz="1600" i="1" kern="1200"/>
            <a:t>-</a:t>
          </a:r>
          <a:r>
            <a:rPr lang="en-US" sz="1600" kern="1200"/>
            <a:t>  All errors resolved – complete snapshot</a:t>
          </a:r>
        </a:p>
        <a:p>
          <a:pPr marL="171450" lvl="1" indent="-171450" algn="l" defTabSz="711200">
            <a:lnSpc>
              <a:spcPct val="90000"/>
            </a:lnSpc>
            <a:spcBef>
              <a:spcPct val="0"/>
            </a:spcBef>
            <a:spcAft>
              <a:spcPct val="15000"/>
            </a:spcAft>
            <a:buChar char="•"/>
          </a:pPr>
          <a:r>
            <a:rPr lang="en-US" sz="1600" b="1" kern="1200"/>
            <a:t>30</a:t>
          </a:r>
          <a:r>
            <a:rPr lang="en-US" sz="1600" b="1" kern="1200" baseline="30000"/>
            <a:t>th</a:t>
          </a:r>
          <a:r>
            <a:rPr lang="en-US" sz="1600" b="1" kern="1200"/>
            <a:t> - Feb 7</a:t>
          </a:r>
          <a:r>
            <a:rPr lang="en-US" sz="1600" b="1" kern="1200" baseline="30000"/>
            <a:t>th</a:t>
          </a:r>
          <a:r>
            <a:rPr lang="en-US" sz="1600" b="1" kern="1200"/>
            <a:t> Thursday – Friday - </a:t>
          </a:r>
          <a:r>
            <a:rPr lang="en-US" sz="1600" b="0" kern="1200"/>
            <a:t>Report Review</a:t>
          </a:r>
          <a:endParaRPr lang="en-US" sz="1600" kern="1200"/>
        </a:p>
      </dsp:txBody>
      <dsp:txXfrm>
        <a:off x="0" y="2437891"/>
        <a:ext cx="7154334" cy="708750"/>
      </dsp:txXfrm>
    </dsp:sp>
    <dsp:sp modelId="{3054300C-5B6E-4817-ADDA-ADC6FA74591B}">
      <dsp:nvSpPr>
        <dsp:cNvPr id="0" name=""/>
        <dsp:cNvSpPr/>
      </dsp:nvSpPr>
      <dsp:spPr>
        <a:xfrm>
          <a:off x="357716" y="2364091"/>
          <a:ext cx="5008033" cy="14760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92" tIns="0" rIns="189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January Due Dates</a:t>
          </a:r>
        </a:p>
      </dsp:txBody>
      <dsp:txXfrm>
        <a:off x="364921" y="2371296"/>
        <a:ext cx="4993623" cy="133190"/>
      </dsp:txXfrm>
    </dsp:sp>
    <dsp:sp modelId="{3C065790-46BC-498E-9790-470944DB481F}">
      <dsp:nvSpPr>
        <dsp:cNvPr id="0" name=""/>
        <dsp:cNvSpPr/>
      </dsp:nvSpPr>
      <dsp:spPr>
        <a:xfrm>
          <a:off x="0" y="3247441"/>
          <a:ext cx="7141527" cy="9765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5256" tIns="104140" rIns="555256"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10</a:t>
          </a:r>
          <a:r>
            <a:rPr lang="en-US" sz="1600" b="1" kern="1200" baseline="30000"/>
            <a:t>th</a:t>
          </a:r>
          <a:r>
            <a:rPr lang="en-US" sz="1600" b="1" kern="1200"/>
            <a:t>  – 18</a:t>
          </a:r>
          <a:r>
            <a:rPr lang="en-US" sz="1600" b="1" kern="1200" baseline="30000"/>
            <a:t>th</a:t>
          </a:r>
          <a:r>
            <a:rPr lang="en-US" sz="1600" b="1" kern="1200"/>
            <a:t> - Monday </a:t>
          </a:r>
          <a:r>
            <a:rPr lang="en-US" sz="1600" b="0" kern="1200"/>
            <a:t>–</a:t>
          </a:r>
          <a:r>
            <a:rPr lang="en-US" sz="1600" b="1" kern="1200"/>
            <a:t> Tuesday </a:t>
          </a:r>
          <a:r>
            <a:rPr lang="en-US" sz="1600" b="0" kern="1200"/>
            <a:t>- Resolving Duplicates</a:t>
          </a:r>
          <a:endParaRPr lang="en-US" sz="1600" kern="1200"/>
        </a:p>
        <a:p>
          <a:pPr marL="171450" lvl="1" indent="-171450" algn="l" defTabSz="711200">
            <a:lnSpc>
              <a:spcPct val="90000"/>
            </a:lnSpc>
            <a:spcBef>
              <a:spcPct val="0"/>
            </a:spcBef>
            <a:spcAft>
              <a:spcPct val="15000"/>
            </a:spcAft>
            <a:buChar char="•"/>
          </a:pPr>
          <a:r>
            <a:rPr lang="en-US" sz="1600" b="1" kern="1200">
              <a:solidFill>
                <a:schemeClr val="tx1"/>
              </a:solidFill>
            </a:rPr>
            <a:t>18</a:t>
          </a:r>
          <a:r>
            <a:rPr lang="en-US" sz="1600" b="1" kern="1200" baseline="30000">
              <a:solidFill>
                <a:schemeClr val="tx1"/>
              </a:solidFill>
            </a:rPr>
            <a:t>th</a:t>
          </a:r>
          <a:r>
            <a:rPr lang="en-US" sz="1600" b="1" kern="1200">
              <a:solidFill>
                <a:schemeClr val="tx1"/>
              </a:solidFill>
            </a:rPr>
            <a:t> – 21</a:t>
          </a:r>
          <a:r>
            <a:rPr lang="en-US" sz="1600" b="1" kern="1200" baseline="30000">
              <a:solidFill>
                <a:schemeClr val="tx1"/>
              </a:solidFill>
            </a:rPr>
            <a:t>st</a:t>
          </a:r>
          <a:r>
            <a:rPr lang="en-US" sz="1600" b="1" kern="1200">
              <a:solidFill>
                <a:schemeClr val="tx1"/>
              </a:solidFill>
            </a:rPr>
            <a:t>  - Tuesday - Friday</a:t>
          </a:r>
          <a:r>
            <a:rPr lang="en-US" sz="1600" kern="1200">
              <a:solidFill>
                <a:schemeClr val="tx1"/>
              </a:solidFill>
            </a:rPr>
            <a:t> - Final Report Review</a:t>
          </a:r>
        </a:p>
        <a:p>
          <a:pPr marL="171450" lvl="1" indent="-171450" algn="l" defTabSz="711200">
            <a:lnSpc>
              <a:spcPct val="90000"/>
            </a:lnSpc>
            <a:spcBef>
              <a:spcPct val="0"/>
            </a:spcBef>
            <a:spcAft>
              <a:spcPct val="15000"/>
            </a:spcAft>
            <a:buChar char="•"/>
          </a:pPr>
          <a:r>
            <a:rPr lang="en-US" sz="1600" b="1" i="0" kern="1200">
              <a:solidFill>
                <a:schemeClr val="tx1"/>
              </a:solidFill>
            </a:rPr>
            <a:t>21</a:t>
          </a:r>
          <a:r>
            <a:rPr lang="en-US" sz="1600" b="1" i="0" kern="1200" baseline="30000">
              <a:solidFill>
                <a:schemeClr val="tx1"/>
              </a:solidFill>
            </a:rPr>
            <a:t>st</a:t>
          </a:r>
          <a:r>
            <a:rPr lang="en-US" sz="1600" b="1" i="0" kern="1200">
              <a:solidFill>
                <a:schemeClr val="tx1"/>
              </a:solidFill>
            </a:rPr>
            <a:t> </a:t>
          </a:r>
          <a:r>
            <a:rPr lang="en-US" sz="1600" b="1" i="0" kern="1200" baseline="30000">
              <a:solidFill>
                <a:schemeClr val="tx1"/>
              </a:solidFill>
            </a:rPr>
            <a:t> </a:t>
          </a:r>
          <a:r>
            <a:rPr lang="en-US" sz="1600" b="1" i="0" kern="1200">
              <a:solidFill>
                <a:schemeClr val="tx1"/>
              </a:solidFill>
            </a:rPr>
            <a:t> - Friday - </a:t>
          </a:r>
          <a:r>
            <a:rPr lang="en-US" sz="1600" kern="1200">
              <a:solidFill>
                <a:schemeClr val="tx1"/>
              </a:solidFill>
            </a:rPr>
            <a:t>Final Submission Due</a:t>
          </a:r>
          <a:endParaRPr lang="en-US" sz="1600" b="0" kern="1200"/>
        </a:p>
      </dsp:txBody>
      <dsp:txXfrm>
        <a:off x="0" y="3247441"/>
        <a:ext cx="7141527" cy="976500"/>
      </dsp:txXfrm>
    </dsp:sp>
    <dsp:sp modelId="{E3AF0EDD-A197-4A05-8065-2914C13E0567}">
      <dsp:nvSpPr>
        <dsp:cNvPr id="0" name=""/>
        <dsp:cNvSpPr/>
      </dsp:nvSpPr>
      <dsp:spPr>
        <a:xfrm>
          <a:off x="357716" y="3173641"/>
          <a:ext cx="5008033" cy="14760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92" tIns="0" rIns="189292"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rPr>
            <a:t>February Due Dates</a:t>
          </a:r>
        </a:p>
      </dsp:txBody>
      <dsp:txXfrm>
        <a:off x="364921" y="3180846"/>
        <a:ext cx="4993623" cy="133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84A37-F1E0-4D40-A2EE-741E1E6EAFAD}">
      <dsp:nvSpPr>
        <dsp:cNvPr id="0" name=""/>
        <dsp:cNvSpPr/>
      </dsp:nvSpPr>
      <dsp:spPr>
        <a:xfrm>
          <a:off x="6698426" y="4085636"/>
          <a:ext cx="91440" cy="349614"/>
        </a:xfrm>
        <a:custGeom>
          <a:avLst/>
          <a:gdLst/>
          <a:ahLst/>
          <a:cxnLst/>
          <a:rect l="0" t="0" r="0" b="0"/>
          <a:pathLst>
            <a:path>
              <a:moveTo>
                <a:pt x="45720" y="0"/>
              </a:moveTo>
              <a:lnTo>
                <a:pt x="45720" y="349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EE9E9C-2875-4477-8B01-0BBEE5EFBA1B}">
      <dsp:nvSpPr>
        <dsp:cNvPr id="0" name=""/>
        <dsp:cNvSpPr/>
      </dsp:nvSpPr>
      <dsp:spPr>
        <a:xfrm>
          <a:off x="6698426" y="2626136"/>
          <a:ext cx="91440" cy="349614"/>
        </a:xfrm>
        <a:custGeom>
          <a:avLst/>
          <a:gdLst/>
          <a:ahLst/>
          <a:cxnLst/>
          <a:rect l="0" t="0" r="0" b="0"/>
          <a:pathLst>
            <a:path>
              <a:moveTo>
                <a:pt x="45720" y="0"/>
              </a:moveTo>
              <a:lnTo>
                <a:pt x="45720" y="349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ACC70-E10F-47F0-BF51-BD5450C2C731}">
      <dsp:nvSpPr>
        <dsp:cNvPr id="0" name=""/>
        <dsp:cNvSpPr/>
      </dsp:nvSpPr>
      <dsp:spPr>
        <a:xfrm>
          <a:off x="3691960" y="1166637"/>
          <a:ext cx="3052185" cy="349614"/>
        </a:xfrm>
        <a:custGeom>
          <a:avLst/>
          <a:gdLst/>
          <a:ahLst/>
          <a:cxnLst/>
          <a:rect l="0" t="0" r="0" b="0"/>
          <a:pathLst>
            <a:path>
              <a:moveTo>
                <a:pt x="0" y="0"/>
              </a:moveTo>
              <a:lnTo>
                <a:pt x="0" y="176194"/>
              </a:lnTo>
              <a:lnTo>
                <a:pt x="3052185" y="176194"/>
              </a:lnTo>
              <a:lnTo>
                <a:pt x="3052185" y="3496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09AA28-5D85-40D1-902D-5E728C26160A}">
      <dsp:nvSpPr>
        <dsp:cNvPr id="0" name=""/>
        <dsp:cNvSpPr/>
      </dsp:nvSpPr>
      <dsp:spPr>
        <a:xfrm>
          <a:off x="3646240" y="2626136"/>
          <a:ext cx="91440" cy="923241"/>
        </a:xfrm>
        <a:custGeom>
          <a:avLst/>
          <a:gdLst/>
          <a:ahLst/>
          <a:cxnLst/>
          <a:rect l="0" t="0" r="0" b="0"/>
          <a:pathLst>
            <a:path>
              <a:moveTo>
                <a:pt x="45720" y="0"/>
              </a:moveTo>
              <a:lnTo>
                <a:pt x="45720" y="9232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D5375-4951-4697-A9F5-8B32427D6CCE}">
      <dsp:nvSpPr>
        <dsp:cNvPr id="0" name=""/>
        <dsp:cNvSpPr/>
      </dsp:nvSpPr>
      <dsp:spPr>
        <a:xfrm>
          <a:off x="3646240" y="1166637"/>
          <a:ext cx="91440" cy="349614"/>
        </a:xfrm>
        <a:custGeom>
          <a:avLst/>
          <a:gdLst/>
          <a:ahLst/>
          <a:cxnLst/>
          <a:rect l="0" t="0" r="0" b="0"/>
          <a:pathLst>
            <a:path>
              <a:moveTo>
                <a:pt x="45720" y="0"/>
              </a:moveTo>
              <a:lnTo>
                <a:pt x="45720" y="3496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6FF601-297D-43A2-9670-A00EF6FE3D3A}">
      <dsp:nvSpPr>
        <dsp:cNvPr id="0" name=""/>
        <dsp:cNvSpPr/>
      </dsp:nvSpPr>
      <dsp:spPr>
        <a:xfrm>
          <a:off x="594054" y="4085636"/>
          <a:ext cx="91440" cy="349614"/>
        </a:xfrm>
        <a:custGeom>
          <a:avLst/>
          <a:gdLst/>
          <a:ahLst/>
          <a:cxnLst/>
          <a:rect l="0" t="0" r="0" b="0"/>
          <a:pathLst>
            <a:path>
              <a:moveTo>
                <a:pt x="45720" y="0"/>
              </a:moveTo>
              <a:lnTo>
                <a:pt x="45720" y="349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D15DC-48EA-4F46-8F0A-061096027E88}">
      <dsp:nvSpPr>
        <dsp:cNvPr id="0" name=""/>
        <dsp:cNvSpPr/>
      </dsp:nvSpPr>
      <dsp:spPr>
        <a:xfrm>
          <a:off x="594054" y="2626136"/>
          <a:ext cx="91440" cy="349614"/>
        </a:xfrm>
        <a:custGeom>
          <a:avLst/>
          <a:gdLst/>
          <a:ahLst/>
          <a:cxnLst/>
          <a:rect l="0" t="0" r="0" b="0"/>
          <a:pathLst>
            <a:path>
              <a:moveTo>
                <a:pt x="45720" y="0"/>
              </a:moveTo>
              <a:lnTo>
                <a:pt x="45720" y="3496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AEFC2-C374-4F87-A021-B3F8860F6C39}">
      <dsp:nvSpPr>
        <dsp:cNvPr id="0" name=""/>
        <dsp:cNvSpPr/>
      </dsp:nvSpPr>
      <dsp:spPr>
        <a:xfrm>
          <a:off x="639774" y="1166637"/>
          <a:ext cx="3052185" cy="349614"/>
        </a:xfrm>
        <a:custGeom>
          <a:avLst/>
          <a:gdLst/>
          <a:ahLst/>
          <a:cxnLst/>
          <a:rect l="0" t="0" r="0" b="0"/>
          <a:pathLst>
            <a:path>
              <a:moveTo>
                <a:pt x="3052185" y="0"/>
              </a:moveTo>
              <a:lnTo>
                <a:pt x="3052185" y="176194"/>
              </a:lnTo>
              <a:lnTo>
                <a:pt x="0" y="176194"/>
              </a:lnTo>
              <a:lnTo>
                <a:pt x="0" y="3496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2219B-D1CA-43F4-88E8-689D7B6250B0}">
      <dsp:nvSpPr>
        <dsp:cNvPr id="0" name=""/>
        <dsp:cNvSpPr/>
      </dsp:nvSpPr>
      <dsp:spPr>
        <a:xfrm>
          <a:off x="3137017" y="56751"/>
          <a:ext cx="1109885" cy="110988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16948-77E0-4796-B951-3E2EC257291F}">
      <dsp:nvSpPr>
        <dsp:cNvPr id="0" name=""/>
        <dsp:cNvSpPr/>
      </dsp:nvSpPr>
      <dsp:spPr>
        <a:xfrm>
          <a:off x="4246903" y="539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Data Issue</a:t>
          </a:r>
        </a:p>
      </dsp:txBody>
      <dsp:txXfrm>
        <a:off x="4246903" y="53976"/>
        <a:ext cx="1664828" cy="1109885"/>
      </dsp:txXfrm>
    </dsp:sp>
    <dsp:sp modelId="{B0C89558-E1B0-458C-B382-A2F68795993C}">
      <dsp:nvSpPr>
        <dsp:cNvPr id="0" name=""/>
        <dsp:cNvSpPr/>
      </dsp:nvSpPr>
      <dsp:spPr>
        <a:xfrm>
          <a:off x="84832" y="1516251"/>
          <a:ext cx="1109885" cy="110988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3E523-A947-4CE1-987C-9D3E6E426F6B}">
      <dsp:nvSpPr>
        <dsp:cNvPr id="0" name=""/>
        <dsp:cNvSpPr/>
      </dsp:nvSpPr>
      <dsp:spPr>
        <a:xfrm>
          <a:off x="1194717" y="15134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Independent Change:</a:t>
          </a:r>
        </a:p>
        <a:p>
          <a:pPr marL="0" lvl="0" indent="0" algn="l" defTabSz="622300">
            <a:lnSpc>
              <a:spcPct val="90000"/>
            </a:lnSpc>
            <a:spcBef>
              <a:spcPct val="0"/>
            </a:spcBef>
            <a:spcAft>
              <a:spcPct val="35000"/>
            </a:spcAft>
            <a:buNone/>
          </a:pPr>
          <a:r>
            <a:rPr lang="en-US" sz="1400" kern="1200"/>
            <a:t>SE900 error</a:t>
          </a:r>
        </a:p>
      </dsp:txBody>
      <dsp:txXfrm>
        <a:off x="1194717" y="1513476"/>
        <a:ext cx="1664828" cy="1109885"/>
      </dsp:txXfrm>
    </dsp:sp>
    <dsp:sp modelId="{5B05AE66-A45B-4854-9027-493473A83588}">
      <dsp:nvSpPr>
        <dsp:cNvPr id="0" name=""/>
        <dsp:cNvSpPr/>
      </dsp:nvSpPr>
      <dsp:spPr>
        <a:xfrm>
          <a:off x="84832" y="2975750"/>
          <a:ext cx="1109885" cy="110988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AAE08-B6E0-4A3B-A851-CFD8D6F330A7}">
      <dsp:nvSpPr>
        <dsp:cNvPr id="0" name=""/>
        <dsp:cNvSpPr/>
      </dsp:nvSpPr>
      <dsp:spPr>
        <a:xfrm>
          <a:off x="1194717" y="29729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Manually edit </a:t>
          </a:r>
          <a:r>
            <a:rPr lang="en-US" sz="1400" b="1" kern="1200"/>
            <a:t>school exit type </a:t>
          </a:r>
          <a:r>
            <a:rPr lang="en-US" sz="1400" kern="1200"/>
            <a:t>on SSA file</a:t>
          </a:r>
        </a:p>
      </dsp:txBody>
      <dsp:txXfrm>
        <a:off x="1194717" y="2972976"/>
        <a:ext cx="1664828" cy="1109885"/>
      </dsp:txXfrm>
    </dsp:sp>
    <dsp:sp modelId="{2F10680B-67A2-4395-BE1F-59D55AB7B7F1}">
      <dsp:nvSpPr>
        <dsp:cNvPr id="0" name=""/>
        <dsp:cNvSpPr/>
      </dsp:nvSpPr>
      <dsp:spPr>
        <a:xfrm>
          <a:off x="84832" y="4435250"/>
          <a:ext cx="1109885" cy="110988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F79CA-4D48-42AC-B7CD-7DA6A66B0A3A}">
      <dsp:nvSpPr>
        <dsp:cNvPr id="0" name=""/>
        <dsp:cNvSpPr/>
      </dsp:nvSpPr>
      <dsp:spPr>
        <a:xfrm>
          <a:off x="1194717" y="4432475"/>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Update SEY Snapshot</a:t>
          </a:r>
        </a:p>
      </dsp:txBody>
      <dsp:txXfrm>
        <a:off x="1194717" y="4432475"/>
        <a:ext cx="1664828" cy="1109885"/>
      </dsp:txXfrm>
    </dsp:sp>
    <dsp:sp modelId="{CD07C9A5-D962-47FF-B723-470F31CAB866}">
      <dsp:nvSpPr>
        <dsp:cNvPr id="0" name=""/>
        <dsp:cNvSpPr/>
      </dsp:nvSpPr>
      <dsp:spPr>
        <a:xfrm>
          <a:off x="3137017" y="1516251"/>
          <a:ext cx="1109885" cy="110988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E92C3-431A-401C-944E-22A6B93FF480}">
      <dsp:nvSpPr>
        <dsp:cNvPr id="0" name=""/>
        <dsp:cNvSpPr/>
      </dsp:nvSpPr>
      <dsp:spPr>
        <a:xfrm>
          <a:off x="4246903" y="15134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No Change: </a:t>
          </a:r>
        </a:p>
        <a:p>
          <a:pPr marL="0" lvl="0" indent="0" algn="l" defTabSz="622300">
            <a:lnSpc>
              <a:spcPct val="90000"/>
            </a:lnSpc>
            <a:spcBef>
              <a:spcPct val="0"/>
            </a:spcBef>
            <a:spcAft>
              <a:spcPct val="35000"/>
            </a:spcAft>
            <a:buNone/>
          </a:pPr>
          <a:r>
            <a:rPr lang="en-US" sz="1400" kern="1200"/>
            <a:t>Data is accurate as reported</a:t>
          </a:r>
        </a:p>
      </dsp:txBody>
      <dsp:txXfrm>
        <a:off x="4246903" y="1513476"/>
        <a:ext cx="1664828" cy="1109885"/>
      </dsp:txXfrm>
    </dsp:sp>
    <dsp:sp modelId="{2B08139A-A9FC-468E-8F26-21C48899612D}">
      <dsp:nvSpPr>
        <dsp:cNvPr id="0" name=""/>
        <dsp:cNvSpPr/>
      </dsp:nvSpPr>
      <dsp:spPr>
        <a:xfrm>
          <a:off x="3137017" y="3549378"/>
          <a:ext cx="1109885" cy="110988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E2FFF-A26B-4E80-81D9-CF1F077661A3}">
      <dsp:nvSpPr>
        <dsp:cNvPr id="0" name=""/>
        <dsp:cNvSpPr/>
      </dsp:nvSpPr>
      <dsp:spPr>
        <a:xfrm>
          <a:off x="4246903" y="2972976"/>
          <a:ext cx="1664828" cy="2257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Submit </a:t>
          </a:r>
          <a:r>
            <a:rPr lang="en-US" sz="1400" b="1" i="1" kern="1200"/>
            <a:t>Exception Request</a:t>
          </a:r>
          <a:br>
            <a:rPr lang="en-US" sz="1400" i="1" kern="1200"/>
          </a:br>
          <a:br>
            <a:rPr lang="en-US" sz="1400" i="1" kern="1200"/>
          </a:br>
          <a:r>
            <a:rPr lang="en-US" sz="1400" i="0" kern="1200"/>
            <a:t>Note: SE900 errors require a copy of the student’s adequate documentation to be included as supporting evidence</a:t>
          </a:r>
        </a:p>
      </dsp:txBody>
      <dsp:txXfrm>
        <a:off x="4246903" y="2972976"/>
        <a:ext cx="1664828" cy="2257141"/>
      </dsp:txXfrm>
    </dsp:sp>
    <dsp:sp modelId="{1F608715-B689-4977-8136-FCFE91380C57}">
      <dsp:nvSpPr>
        <dsp:cNvPr id="0" name=""/>
        <dsp:cNvSpPr/>
      </dsp:nvSpPr>
      <dsp:spPr>
        <a:xfrm>
          <a:off x="6189203" y="1516251"/>
          <a:ext cx="1109885" cy="1109885"/>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A4598-1BD1-4756-9922-DEBB24B21396}">
      <dsp:nvSpPr>
        <dsp:cNvPr id="0" name=""/>
        <dsp:cNvSpPr/>
      </dsp:nvSpPr>
      <dsp:spPr>
        <a:xfrm>
          <a:off x="7299089" y="15134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Supported Change:</a:t>
          </a:r>
        </a:p>
        <a:p>
          <a:pPr marL="0" lvl="0" indent="0" algn="l" defTabSz="622300">
            <a:lnSpc>
              <a:spcPct val="90000"/>
            </a:lnSpc>
            <a:spcBef>
              <a:spcPct val="0"/>
            </a:spcBef>
            <a:spcAft>
              <a:spcPct val="35000"/>
            </a:spcAft>
            <a:buNone/>
          </a:pPr>
          <a:r>
            <a:rPr lang="en-US" sz="1400" kern="1200"/>
            <a:t>Data is incorrect and must be updated</a:t>
          </a:r>
        </a:p>
      </dsp:txBody>
      <dsp:txXfrm>
        <a:off x="7299089" y="1513476"/>
        <a:ext cx="1664828" cy="1109885"/>
      </dsp:txXfrm>
    </dsp:sp>
    <dsp:sp modelId="{43DEFE32-17BF-46D0-AB45-ABDE887EC21B}">
      <dsp:nvSpPr>
        <dsp:cNvPr id="0" name=""/>
        <dsp:cNvSpPr/>
      </dsp:nvSpPr>
      <dsp:spPr>
        <a:xfrm>
          <a:off x="6189203" y="2975750"/>
          <a:ext cx="1109885" cy="1109885"/>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694D3-C946-4B5F-820C-CC78712DC9EF}">
      <dsp:nvSpPr>
        <dsp:cNvPr id="0" name=""/>
        <dsp:cNvSpPr/>
      </dsp:nvSpPr>
      <dsp:spPr>
        <a:xfrm>
          <a:off x="7299089" y="2972976"/>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Manually edit SSA data field</a:t>
          </a:r>
          <a:br>
            <a:rPr lang="en-US" sz="1400" kern="1200"/>
          </a:br>
          <a:r>
            <a:rPr lang="en-US" sz="1400" kern="1200"/>
            <a:t>(DEM updates, contact SEY first)</a:t>
          </a:r>
        </a:p>
      </dsp:txBody>
      <dsp:txXfrm>
        <a:off x="7299089" y="2972976"/>
        <a:ext cx="1664828" cy="1109885"/>
      </dsp:txXfrm>
    </dsp:sp>
    <dsp:sp modelId="{4BE35E3B-715A-4180-90D4-2E1566EFE6BB}">
      <dsp:nvSpPr>
        <dsp:cNvPr id="0" name=""/>
        <dsp:cNvSpPr/>
      </dsp:nvSpPr>
      <dsp:spPr>
        <a:xfrm>
          <a:off x="6189203" y="4435250"/>
          <a:ext cx="1109885" cy="1109885"/>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02E57-4D32-450A-B4AF-3B31E40D3E08}">
      <dsp:nvSpPr>
        <dsp:cNvPr id="0" name=""/>
        <dsp:cNvSpPr/>
      </dsp:nvSpPr>
      <dsp:spPr>
        <a:xfrm>
          <a:off x="7299089" y="4432475"/>
          <a:ext cx="1664828" cy="110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Submit </a:t>
          </a:r>
          <a:r>
            <a:rPr lang="en-US" sz="1400" b="1" i="1" kern="1200"/>
            <a:t>Post-Cross LEA Data Change Request</a:t>
          </a:r>
        </a:p>
      </dsp:txBody>
      <dsp:txXfrm>
        <a:off x="7299089" y="4432475"/>
        <a:ext cx="1664828" cy="1109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77179" cy="366799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6609" tIns="106680" rIns="76609" bIns="106680" numCol="1" spcCol="1270" anchor="ctr" anchorCtr="0">
          <a:noAutofit/>
        </a:bodyPr>
        <a:lstStyle/>
        <a:p>
          <a:pPr marL="0" lvl="0" indent="0" algn="ctr" defTabSz="666750" rtl="0">
            <a:lnSpc>
              <a:spcPct val="90000"/>
            </a:lnSpc>
            <a:spcBef>
              <a:spcPct val="0"/>
            </a:spcBef>
            <a:spcAft>
              <a:spcPct val="35000"/>
            </a:spcAft>
            <a:buNone/>
          </a:pPr>
          <a:r>
            <a:rPr lang="en-US" sz="1500" b="1" i="0" kern="1200">
              <a:latin typeface="Trebuchet MS" panose="020B0603020202020204" pitchFamily="34" charset="0"/>
            </a:rPr>
            <a:t>Next Town Hall will be November 14</a:t>
          </a:r>
          <a:r>
            <a:rPr lang="en-US" sz="1500" b="1" i="0" kern="1200" baseline="30000">
              <a:latin typeface="Trebuchet MS" panose="020B0603020202020204" pitchFamily="34" charset="0"/>
            </a:rPr>
            <a:t>th</a:t>
          </a:r>
          <a:endParaRPr lang="en-US" sz="1500" b="1" i="0" kern="1200">
            <a:latin typeface="Trebuchet MS" panose="020B0603020202020204" pitchFamily="34" charset="0"/>
          </a:endParaRPr>
        </a:p>
      </dsp:txBody>
      <dsp:txXfrm>
        <a:off x="0" y="0"/>
        <a:ext cx="1077179" cy="3667993"/>
      </dsp:txXfrm>
    </dsp:sp>
    <dsp:sp modelId="{D85A2BDA-A0C1-43C4-B501-7E976E2C384E}">
      <dsp:nvSpPr>
        <dsp:cNvPr id="0" name=""/>
        <dsp:cNvSpPr/>
      </dsp:nvSpPr>
      <dsp:spPr>
        <a:xfrm>
          <a:off x="1077179" y="0"/>
          <a:ext cx="3231539" cy="36679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551" tIns="254000" rIns="65551" bIns="254000" numCol="1" spcCol="1270" anchor="ctr" anchorCtr="0">
          <a:noAutofit/>
        </a:bodyPr>
        <a:lstStyle/>
        <a:p>
          <a:pPr marL="0" lvl="0" indent="0" algn="l" defTabSz="889000">
            <a:lnSpc>
              <a:spcPct val="90000"/>
            </a:lnSpc>
            <a:spcBef>
              <a:spcPct val="0"/>
            </a:spcBef>
            <a:spcAft>
              <a:spcPct val="35000"/>
            </a:spcAft>
            <a:buNone/>
          </a:pPr>
          <a:r>
            <a:rPr lang="en-US" sz="2000" b="1" kern="1200">
              <a:latin typeface="Trebuchet MS" panose="020B0603020202020204" pitchFamily="34" charset="0"/>
            </a:rPr>
            <a:t>Reminder:</a:t>
          </a:r>
          <a:endParaRPr lang="en-US" sz="2000" b="0" kern="120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a:latin typeface="Trebuchet MS" panose="020B0603020202020204" pitchFamily="34" charset="0"/>
            </a:rPr>
            <a:t>The Frequently Requested Codes Page has school codes, language codes, special education program codes and more!</a:t>
          </a:r>
        </a:p>
      </dsp:txBody>
      <dsp:txXfrm>
        <a:off x="1077179" y="0"/>
        <a:ext cx="3231539" cy="36679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401079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57727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67726FA2-3EC9-4717-AD62-D8C823692DD3}" type="slidenum">
              <a:rPr lang="en-US" smtClean="0"/>
              <a:t>‹#›</a:t>
            </a:fld>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747061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1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45747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 id="2147483712" r:id="rId25"/>
    <p:sldLayoutId id="2147483713"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irectorydata@cde.state.co.us&#8203;"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imeo.com/1018330699?share=copy#t=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mailto:HumanResourcesData@cde.state.co.us" TargetMode="External"/><Relationship Id="rId2" Type="http://schemas.openxmlformats.org/officeDocument/2006/relationships/hyperlink" Target="https://www.cde.state.co.us/datapipeline/2024-2025humanresourcestimeline"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mailto:HumanResourcesData@cde.state.co.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 Id="rId4" Type="http://schemas.openxmlformats.org/officeDocument/2006/relationships/hyperlink" Target="mailto:HumanResourcesData@cde.state.co.u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4" Type="http://schemas.openxmlformats.org/officeDocument/2006/relationships/hyperlink" Target="mailto:HumanResourcesData@cde.state.co.u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www.cde.state.co.us/datapipeline/snap_sped-december"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ZDg4YTAyN2EtYTY5ZS00ZTA3LWJhZjktOTQ0NWI2YzMxOTYy%2540thread.v2%2F0%3Fcontext%3D%257b%2522Tid%2522%253a%2522a751cfc8-1f9a-4edb-8370-9f1c6d4bea5a%2522%252c%2522Oid%2522%253a%2522a9773a47-99d2-4599-9377-6d37e9ec0bd3%2522%257d&amp;data=05%7C02%7CHeitman_L%40cde.state.co.us%7C60da0b1fd2b54962a6c808dcfe75f947%7Ca751cfc81f9a4edb83709f1c6d4bea5a%7C0%7C0%7C638665029880015998%7CUnknown%7CTWFpbGZsb3d8eyJFbXB0eU1hcGkiOnRydWUsIlYiOiIwLjAuMDAwMCIsIlAiOiJXaW4zMiIsIkFOIjoiTWFpbCIsIldUIjoyfQ%3D%3D%7C0%7C%7C%7C&amp;sdata=eEqFfj4YzIJYJfuoQJj0AtcHRH6bVgOOXtqFcADBz6s%3D&amp;reserved=0" TargetMode="External"/><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hyperlink" Target="https://nam04.safelinks.protection.outlook.com/ap/t-59584e83/?url=https%3A%2F%2Fteams.microsoft.com%2Fl%2Fmeetup-join%2F19%253ameeting_OTA4MGRiMTUtN2QzOC00OWI4LWI3YTAtMTlmYTUyZWIwNzE3%2540thread.v2%2F0%3Fcontext%3D%257b%2522Tid%2522%253a%2522a751cfc8-1f9a-4edb-8370-9f1c6d4bea5a%2522%252c%2522Oid%2522%253a%2522a9773a47-99d2-4599-9377-6d37e9ec0bd3%2522%257d&amp;data=05%7C02%7CHeitman_L%40cde.state.co.us%7C60da0b1fd2b54962a6c808dcfe75f947%7Ca751cfc81f9a4edb83709f1c6d4bea5a%7C0%7C0%7C638665029880028100%7CUnknown%7CTWFpbGZsb3d8eyJFbXB0eU1hcGkiOnRydWUsIlYiOiIwLjAuMDAwMCIsIlAiOiJXaW4zMiIsIkFOIjoiTWFpbCIsIldUIjoyfQ%3D%3D%7C0%7C%7C%7C&amp;sdata=enycgIm8WR7WVFd%2FKTEsGVsQ29XZb18LSfo8UjYmQIQ%3D&amp;reserved=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cdesped/significant_disproportionality" TargetMode="Externa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vimeo.com/990204264?share=copy"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new_annual_audit_process_webinar"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4" Type="http://schemas.openxmlformats.org/officeDocument/2006/relationships/hyperlink" Target="https://www.cde.state.co.us/cdefinance/2024_student_october_pupil_count_audit_resource_guid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state.co.us/cdereval" TargetMode="External"/><Relationship Id="rId2" Type="http://schemas.openxmlformats.org/officeDocument/2006/relationships/hyperlink" Target="https://events.teams.microsoft.com/event/53f4044a-036b-41e0-8271-5106def082a8@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www.cde.state.co.us/datapipeline/howtorequestanexceptionsey" TargetMode="External"/><Relationship Id="rId13" Type="http://schemas.openxmlformats.org/officeDocument/2006/relationships/hyperlink" Target="https://www.cde.state.co.us/datapipeline/sey_postcross_addition" TargetMode="External"/><Relationship Id="rId3" Type="http://schemas.openxmlformats.org/officeDocument/2006/relationships/diagramLayout" Target="../diagrams/layout2.xml"/><Relationship Id="rId7" Type="http://schemas.openxmlformats.org/officeDocument/2006/relationships/hyperlink" Target="mailto:StudentEndOfYear@cde.state.co.us" TargetMode="External"/><Relationship Id="rId12" Type="http://schemas.openxmlformats.org/officeDocument/2006/relationships/hyperlink" Target="https://www.cde.state.co.us/datapipeline/sey_sasidmerge_postcross" TargetMode="Externa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hyperlink" Target="https://www.cde.state.co.us/datapipeline/sey_postcrossdatachange_template" TargetMode="External"/><Relationship Id="rId5" Type="http://schemas.openxmlformats.org/officeDocument/2006/relationships/diagramColors" Target="../diagrams/colors2.xml"/><Relationship Id="rId10" Type="http://schemas.openxmlformats.org/officeDocument/2006/relationships/hyperlink" Target="https://www.cde.state.co.us/datapipeline/sey_postcrosschange_directions" TargetMode="External"/><Relationship Id="rId4" Type="http://schemas.openxmlformats.org/officeDocument/2006/relationships/diagramQuickStyle" Target="../diagrams/quickStyle2.xml"/><Relationship Id="rId9" Type="http://schemas.openxmlformats.org/officeDocument/2006/relationships/hyperlink" Target="https://www.cde.state.co.us/datapipeline/exceptionrequesttemplateinstruction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mailto:StudentEndOfYear@cde.state.co.us"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nap_sped-decemb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schoolreadiness" TargetMode="External"/><Relationship Id="rId2" Type="http://schemas.openxmlformats.org/officeDocument/2006/relationships/hyperlink" Target="https://www.cde.state.co.us/datapipeline/non-public_schools" TargetMode="External"/><Relationship Id="rId1" Type="http://schemas.openxmlformats.org/officeDocument/2006/relationships/slideLayout" Target="../slideLayouts/slideLayout2.xml"/><Relationship Id="rId4" Type="http://schemas.openxmlformats.org/officeDocument/2006/relationships/hyperlink" Target="https://www.cde.state.co.us/datapipeline/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November 7,</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652A-31A1-DFBF-BAF9-0868E7E888EA}"/>
              </a:ext>
            </a:extLst>
          </p:cNvPr>
          <p:cNvSpPr>
            <a:spLocks noGrp="1"/>
          </p:cNvSpPr>
          <p:nvPr>
            <p:ph type="ctrTitle"/>
          </p:nvPr>
        </p:nvSpPr>
        <p:spPr/>
        <p:txBody>
          <a:bodyPr/>
          <a:lstStyle/>
          <a:p>
            <a:r>
              <a:rPr lang="en-US">
                <a:latin typeface="Museo Slab 500"/>
              </a:rPr>
              <a:t>School Board Member Updates</a:t>
            </a:r>
          </a:p>
        </p:txBody>
      </p:sp>
      <p:sp>
        <p:nvSpPr>
          <p:cNvPr id="3" name="Content Placeholder 2">
            <a:extLst>
              <a:ext uri="{FF2B5EF4-FFF2-40B4-BE49-F238E27FC236}">
                <a16:creationId xmlns:a16="http://schemas.microsoft.com/office/drawing/2014/main" id="{C9AAD914-C597-6D0D-16C9-4C9890DF6A51}"/>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57F8B7A4-031C-8537-D121-3EC7FE452C9A}"/>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43429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4E05-2B5D-FB7F-1428-CBD48C8447B5}"/>
              </a:ext>
            </a:extLst>
          </p:cNvPr>
          <p:cNvSpPr>
            <a:spLocks noGrp="1"/>
          </p:cNvSpPr>
          <p:nvPr>
            <p:ph type="title"/>
          </p:nvPr>
        </p:nvSpPr>
        <p:spPr/>
        <p:txBody>
          <a:bodyPr/>
          <a:lstStyle/>
          <a:p>
            <a:r>
              <a:rPr lang="en-US">
                <a:latin typeface="Museo Slab 500"/>
              </a:rPr>
              <a:t>School Board Member Update Directory</a:t>
            </a:r>
            <a:endParaRPr lang="en-US"/>
          </a:p>
        </p:txBody>
      </p:sp>
      <p:pic>
        <p:nvPicPr>
          <p:cNvPr id="7" name="Content Placeholder 6" descr="A screenshot of Data Pipeline Directory collection, Board Member update tab. ">
            <a:extLst>
              <a:ext uri="{FF2B5EF4-FFF2-40B4-BE49-F238E27FC236}">
                <a16:creationId xmlns:a16="http://schemas.microsoft.com/office/drawing/2014/main" id="{277983EA-642A-3588-BB02-E94CD7F6A9A0}"/>
              </a:ext>
            </a:extLst>
          </p:cNvPr>
          <p:cNvPicPr>
            <a:picLocks noGrp="1" noChangeAspect="1"/>
          </p:cNvPicPr>
          <p:nvPr>
            <p:ph idx="1"/>
          </p:nvPr>
        </p:nvPicPr>
        <p:blipFill>
          <a:blip r:embed="rId2"/>
          <a:stretch>
            <a:fillRect/>
          </a:stretch>
        </p:blipFill>
        <p:spPr>
          <a:xfrm>
            <a:off x="1152769" y="2275314"/>
            <a:ext cx="9398000" cy="2313747"/>
          </a:xfrm>
        </p:spPr>
      </p:pic>
      <p:sp>
        <p:nvSpPr>
          <p:cNvPr id="4" name="Slide Number Placeholder 3">
            <a:extLst>
              <a:ext uri="{FF2B5EF4-FFF2-40B4-BE49-F238E27FC236}">
                <a16:creationId xmlns:a16="http://schemas.microsoft.com/office/drawing/2014/main" id="{85279426-36EE-0274-80F4-E860F6023054}"/>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5" name="Content Placeholder 4">
            <a:extLst>
              <a:ext uri="{FF2B5EF4-FFF2-40B4-BE49-F238E27FC236}">
                <a16:creationId xmlns:a16="http://schemas.microsoft.com/office/drawing/2014/main" id="{CA5B2829-E0DC-306A-1192-5CF9E8279CFF}"/>
              </a:ext>
            </a:extLst>
          </p:cNvPr>
          <p:cNvSpPr>
            <a:spLocks noGrp="1"/>
          </p:cNvSpPr>
          <p:nvPr>
            <p:ph sz="quarter" idx="13"/>
          </p:nvPr>
        </p:nvSpPr>
        <p:spPr/>
        <p:txBody>
          <a:bodyPr vert="horz" lIns="91440" tIns="45720" rIns="91440" bIns="45720" rtlCol="0" anchor="t">
            <a:normAutofit/>
          </a:bodyPr>
          <a:lstStyle/>
          <a:p>
            <a:r>
              <a:rPr lang="en-US">
                <a:latin typeface="Trebuchet MS"/>
              </a:rPr>
              <a:t>Directory – School Board Member Updates</a:t>
            </a:r>
            <a:endParaRPr lang="en-US"/>
          </a:p>
        </p:txBody>
      </p:sp>
      <p:sp>
        <p:nvSpPr>
          <p:cNvPr id="6" name="Content Placeholder 5">
            <a:extLst>
              <a:ext uri="{FF2B5EF4-FFF2-40B4-BE49-F238E27FC236}">
                <a16:creationId xmlns:a16="http://schemas.microsoft.com/office/drawing/2014/main" id="{6490CA97-C31A-3187-D022-EBC049FC4E41}"/>
              </a:ext>
            </a:extLst>
          </p:cNvPr>
          <p:cNvSpPr>
            <a:spLocks noGrp="1"/>
          </p:cNvSpPr>
          <p:nvPr>
            <p:ph sz="quarter" idx="14"/>
          </p:nvPr>
        </p:nvSpPr>
        <p:spPr/>
        <p:txBody>
          <a:bodyPr vert="horz" lIns="91440" tIns="45720" rIns="91440" bIns="45720" rtlCol="0" anchor="t">
            <a:normAutofit/>
          </a:bodyPr>
          <a:lstStyle/>
          <a:p>
            <a:r>
              <a:rPr lang="en-US"/>
              <a:t>directorydata@cde.state.co.us</a:t>
            </a:r>
          </a:p>
        </p:txBody>
      </p:sp>
    </p:spTree>
    <p:extLst>
      <p:ext uri="{BB962C8B-B14F-4D97-AF65-F5344CB8AC3E}">
        <p14:creationId xmlns:p14="http://schemas.microsoft.com/office/powerpoint/2010/main" val="151042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41B8-17D8-9D3B-602E-616DECE6721E}"/>
              </a:ext>
            </a:extLst>
          </p:cNvPr>
          <p:cNvSpPr>
            <a:spLocks noGrp="1"/>
          </p:cNvSpPr>
          <p:nvPr>
            <p:ph type="title"/>
          </p:nvPr>
        </p:nvSpPr>
        <p:spPr>
          <a:xfrm>
            <a:off x="155448" y="237745"/>
            <a:ext cx="8303292" cy="1197864"/>
          </a:xfrm>
        </p:spPr>
        <p:txBody>
          <a:bodyPr/>
          <a:lstStyle/>
          <a:p>
            <a:r>
              <a:rPr lang="en-US">
                <a:latin typeface="Museo Slab 500"/>
              </a:rPr>
              <a:t>Questions and Resources</a:t>
            </a:r>
            <a:br>
              <a:rPr lang="en-US">
                <a:latin typeface="Museo Slab 500"/>
              </a:rPr>
            </a:br>
            <a:r>
              <a:rPr lang="en-US">
                <a:latin typeface="Museo Slab 500"/>
              </a:rPr>
              <a:t>School Board Member Updates</a:t>
            </a:r>
          </a:p>
        </p:txBody>
      </p:sp>
      <p:sp>
        <p:nvSpPr>
          <p:cNvPr id="3" name="Content Placeholder 2">
            <a:extLst>
              <a:ext uri="{FF2B5EF4-FFF2-40B4-BE49-F238E27FC236}">
                <a16:creationId xmlns:a16="http://schemas.microsoft.com/office/drawing/2014/main" id="{9B30F5F1-9101-A97B-12D8-7BB1B4905CFA}"/>
              </a:ext>
            </a:extLst>
          </p:cNvPr>
          <p:cNvSpPr>
            <a:spLocks noGrp="1"/>
          </p:cNvSpPr>
          <p:nvPr>
            <p:ph sz="quarter" idx="13"/>
          </p:nvPr>
        </p:nvSpPr>
        <p:spPr/>
        <p:txBody>
          <a:bodyPr/>
          <a:lstStyle/>
          <a:p>
            <a:r>
              <a:rPr lang="en-US">
                <a:latin typeface="Museo Slab 500"/>
                <a:hlinkClick r:id="rId2"/>
              </a:rPr>
              <a:t>directorydata@cde.state.co.us</a:t>
            </a:r>
            <a:endParaRPr lang="en-US">
              <a:latin typeface="Museo Slab 500"/>
            </a:endParaRPr>
          </a:p>
        </p:txBody>
      </p:sp>
      <p:sp>
        <p:nvSpPr>
          <p:cNvPr id="4" name="Slide Number Placeholder 3">
            <a:extLst>
              <a:ext uri="{FF2B5EF4-FFF2-40B4-BE49-F238E27FC236}">
                <a16:creationId xmlns:a16="http://schemas.microsoft.com/office/drawing/2014/main" id="{60B95E81-9821-EC30-7A94-D86C3F8CCC85}"/>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5219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39909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57D5-7BBE-DF22-E00C-D48048076E08}"/>
              </a:ext>
            </a:extLst>
          </p:cNvPr>
          <p:cNvSpPr>
            <a:spLocks noGrp="1"/>
          </p:cNvSpPr>
          <p:nvPr>
            <p:ph type="title"/>
          </p:nvPr>
        </p:nvSpPr>
        <p:spPr/>
        <p:txBody>
          <a:bodyPr/>
          <a:lstStyle/>
          <a:p>
            <a:r>
              <a:rPr lang="en-US" sz="2400">
                <a:latin typeface="Museo Slab 500"/>
              </a:rPr>
              <a:t>KSR: Background Information</a:t>
            </a:r>
            <a:br>
              <a:rPr lang="en-US" sz="2400"/>
            </a:br>
            <a:r>
              <a:rPr lang="en-US" sz="2400">
                <a:latin typeface="Museo Slab 500"/>
              </a:rPr>
              <a:t>Assessment Domains</a:t>
            </a:r>
            <a:endParaRPr lang="en-US">
              <a:latin typeface="Museo Slab 500"/>
            </a:endParaRPr>
          </a:p>
        </p:txBody>
      </p:sp>
      <p:sp>
        <p:nvSpPr>
          <p:cNvPr id="3" name="Content Placeholder 2">
            <a:extLst>
              <a:ext uri="{FF2B5EF4-FFF2-40B4-BE49-F238E27FC236}">
                <a16:creationId xmlns:a16="http://schemas.microsoft.com/office/drawing/2014/main" id="{C9775773-EB3A-41A9-D77B-7AFE4BFCDA53}"/>
              </a:ext>
            </a:extLst>
          </p:cNvPr>
          <p:cNvSpPr>
            <a:spLocks noGrp="1"/>
          </p:cNvSpPr>
          <p:nvPr>
            <p:ph idx="1"/>
          </p:nvPr>
        </p:nvSpPr>
        <p:spPr>
          <a:xfrm>
            <a:off x="470808" y="1527266"/>
            <a:ext cx="10882992" cy="4378552"/>
          </a:xfrm>
        </p:spPr>
        <p:txBody>
          <a:bodyPr vert="horz" lIns="0" tIns="0" rIns="0" bIns="0" rtlCol="0" anchor="t">
            <a:normAutofit fontScale="85000" lnSpcReduction="20000"/>
          </a:bodyPr>
          <a:lstStyle/>
          <a:p>
            <a:pPr marL="0" indent="0">
              <a:buNone/>
            </a:pPr>
            <a:r>
              <a:rPr lang="en-US">
                <a:latin typeface="Trebuchet MS"/>
              </a:rPr>
              <a:t>As required by Colorado law (Section 22-7-1004 (1)(b) C.R.S.), school readiness includes the following domains:</a:t>
            </a:r>
          </a:p>
          <a:p>
            <a:pPr marL="342900" indent="-342900"/>
            <a:r>
              <a:rPr lang="en-US">
                <a:latin typeface="Trebuchet MS"/>
              </a:rPr>
              <a:t>Physical well-being and motor development</a:t>
            </a:r>
            <a:endParaRPr lang="en-US"/>
          </a:p>
          <a:p>
            <a:pPr marL="342900" indent="-342900"/>
            <a:r>
              <a:rPr lang="en-US">
                <a:latin typeface="Trebuchet MS"/>
              </a:rPr>
              <a:t>Social and emotional development</a:t>
            </a:r>
            <a:endParaRPr lang="en-US"/>
          </a:p>
          <a:p>
            <a:pPr marL="342900" indent="-342900"/>
            <a:r>
              <a:rPr lang="en-US">
                <a:latin typeface="Trebuchet MS"/>
              </a:rPr>
              <a:t>Language and comprehension</a:t>
            </a:r>
            <a:endParaRPr lang="en-US"/>
          </a:p>
          <a:p>
            <a:pPr marL="342900" indent="-342900"/>
            <a:r>
              <a:rPr lang="en-US">
                <a:latin typeface="Trebuchet MS"/>
              </a:rPr>
              <a:t>Cognition</a:t>
            </a:r>
            <a:endParaRPr lang="en-US"/>
          </a:p>
          <a:p>
            <a:pPr marL="342900" indent="-342900"/>
            <a:r>
              <a:rPr lang="en-US">
                <a:latin typeface="Trebuchet MS"/>
              </a:rPr>
              <a:t>Math</a:t>
            </a:r>
            <a:endParaRPr lang="en-US"/>
          </a:p>
          <a:p>
            <a:pPr marL="342900" indent="-342900"/>
            <a:r>
              <a:rPr lang="en-US">
                <a:latin typeface="Trebuchet MS"/>
              </a:rPr>
              <a:t>Literacy</a:t>
            </a:r>
            <a:endParaRPr lang="en-US"/>
          </a:p>
          <a:p>
            <a:pPr marL="342900" indent="-342900"/>
            <a:endParaRPr lang="en-US"/>
          </a:p>
          <a:p>
            <a:pPr marL="0" indent="0">
              <a:buNone/>
            </a:pPr>
            <a:r>
              <a:rPr lang="en-US">
                <a:latin typeface="Trebuchet MS"/>
              </a:rPr>
              <a:t>The </a:t>
            </a:r>
            <a:r>
              <a:rPr lang="en-US">
                <a:latin typeface="Trebuchet MS"/>
                <a:hlinkClick r:id="rId2"/>
              </a:rPr>
              <a:t>assessment tools linked here</a:t>
            </a:r>
            <a:r>
              <a:rPr lang="en-US">
                <a:latin typeface="Trebuchet MS"/>
              </a:rPr>
              <a:t> have been approved by the State Board of Education for use.</a:t>
            </a:r>
            <a:endParaRPr lang="en-US"/>
          </a:p>
          <a:p>
            <a:pPr marL="0" indent="0">
              <a:buNone/>
            </a:pPr>
            <a:endParaRPr lang="en-US"/>
          </a:p>
          <a:p>
            <a:pPr marL="0" indent="0">
              <a:buNone/>
            </a:pPr>
            <a:r>
              <a:rPr lang="en-US">
                <a:latin typeface="Trebuchet MS"/>
              </a:rPr>
              <a:t>Data reported to CDE is from the initial fall assessment window for school readiness, which is the first 60 calendar days of the school year, as required by HB15-1323.</a:t>
            </a:r>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F7104924-9F4F-5CD4-4616-B4CEC378770D}"/>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D85EAC4D-6755-FF38-8AE9-A32A277B6D0D}"/>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F4888341-082E-BCC0-530E-8CCDC2B18468}"/>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83261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r>
              <a:rPr lang="en-US" sz="2000" u="sng">
                <a:latin typeface="Trebuchet MS"/>
              </a:rPr>
              <a:t>Important Dates:</a:t>
            </a:r>
            <a:endParaRPr lang="en-US" sz="2000">
              <a:latin typeface="Trebuchet MS"/>
            </a:endParaRPr>
          </a:p>
          <a:p>
            <a:pPr marL="285750" indent="-285750">
              <a:buFont typeface="Arial,Sans-Serif" panose="020B0604020202020204" pitchFamily="34" charset="0"/>
            </a:pPr>
            <a:r>
              <a:rPr lang="en-US" sz="2000">
                <a:latin typeface="Trebuchet MS"/>
              </a:rPr>
              <a:t>11/19/2024: Target upload date </a:t>
            </a:r>
          </a:p>
          <a:p>
            <a:pPr marL="285750" indent="-285750">
              <a:buFont typeface="Arial,Sans-Serif" panose="020B0604020202020204" pitchFamily="34" charset="0"/>
            </a:pPr>
            <a:r>
              <a:rPr lang="en-US" sz="2000">
                <a:latin typeface="Trebuchet MS"/>
              </a:rPr>
              <a:t>12/11/2024: KSR Data Collection Due Date (~5 weeks to go!)</a:t>
            </a:r>
          </a:p>
          <a:p>
            <a:pPr marL="742950" lvl="1">
              <a:buFont typeface="Courier New" panose="020B0604020202020204" pitchFamily="34" charset="0"/>
              <a:buChar char="o"/>
            </a:pPr>
            <a:r>
              <a:rPr lang="en-US" sz="160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a:p>
          <a:p>
            <a:pPr marL="514350" lvl="1" indent="0">
              <a:buNone/>
            </a:pPr>
            <a:endParaRPr lang="en-US" sz="1600"/>
          </a:p>
          <a:p>
            <a:pPr marL="285750" indent="-285750"/>
            <a:r>
              <a:rPr lang="en-US" sz="2000" u="sng">
                <a:latin typeface="Trebuchet MS"/>
              </a:rPr>
              <a:t>Changes for the 24-25 Collection: </a:t>
            </a:r>
            <a:endParaRPr lang="en-US" sz="2000" u="sng"/>
          </a:p>
          <a:p>
            <a:pPr marL="285750" indent="-285750"/>
            <a:r>
              <a:rPr lang="en-US" sz="2000">
                <a:latin typeface="Trebuchet MS"/>
              </a:rPr>
              <a:t>One additional column was added to the file layout to denote the assessment used. This replaced the front-end screen in Data Pipeline. </a:t>
            </a:r>
            <a:endParaRPr lang="en-US" sz="2000"/>
          </a:p>
          <a:p>
            <a:pPr marL="285750" indent="-285750"/>
            <a:r>
              <a:rPr lang="en-US" sz="2000">
                <a:latin typeface="Trebuchet MS"/>
              </a:rPr>
              <a:t>This change was made to accommodate the State Board's approval of single-domain assessment tools. </a:t>
            </a:r>
            <a:endParaRPr lang="en-US" sz="2000"/>
          </a:p>
          <a:p>
            <a:pPr marL="285750" indent="-285750"/>
            <a:r>
              <a:rPr lang="en-US" sz="2000">
                <a:latin typeface="Trebuchet MS"/>
              </a:rPr>
              <a:t>A short tutorial (~6min) of how to add and populate this column has been posted </a:t>
            </a:r>
            <a:r>
              <a:rPr lang="en-US" sz="2000">
                <a:latin typeface="Trebuchet MS"/>
                <a:hlinkClick r:id="rId2"/>
              </a:rPr>
              <a:t>here</a:t>
            </a:r>
            <a:r>
              <a:rPr lang="en-US" sz="2000">
                <a:latin typeface="Trebuchet MS"/>
              </a:rPr>
              <a:t>.</a:t>
            </a:r>
          </a:p>
          <a:p>
            <a:pPr marL="285750" indent="-285750">
              <a:buFont typeface="Arial,Sans-Serif" panose="020B0604020202020204" pitchFamily="34" charset="0"/>
            </a:pPr>
            <a:endParaRPr lang="en-US" sz="200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D011-BE89-F857-E90D-72F9344D21C2}"/>
              </a:ext>
            </a:extLst>
          </p:cNvPr>
          <p:cNvSpPr>
            <a:spLocks noGrp="1"/>
          </p:cNvSpPr>
          <p:nvPr>
            <p:ph type="title"/>
          </p:nvPr>
        </p:nvSpPr>
        <p:spPr/>
        <p:txBody>
          <a:bodyPr/>
          <a:lstStyle/>
          <a:p>
            <a:r>
              <a:rPr lang="en-US">
                <a:latin typeface="Museo Slab 500"/>
              </a:rPr>
              <a:t>Kindergarten School Readiness (KSR)</a:t>
            </a:r>
            <a:br>
              <a:rPr lang="en-US"/>
            </a:br>
            <a:r>
              <a:rPr lang="en-US">
                <a:latin typeface="Museo Slab 500"/>
              </a:rPr>
              <a:t>Collection Status</a:t>
            </a:r>
            <a:endParaRPr lang="en-US"/>
          </a:p>
        </p:txBody>
      </p:sp>
      <p:sp>
        <p:nvSpPr>
          <p:cNvPr id="4" name="Slide Number Placeholder 3">
            <a:extLst>
              <a:ext uri="{FF2B5EF4-FFF2-40B4-BE49-F238E27FC236}">
                <a16:creationId xmlns:a16="http://schemas.microsoft.com/office/drawing/2014/main" id="{CD333359-AE4A-2015-C4ED-EBCEC16477C6}"/>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1" name="Content Placeholder 4">
            <a:extLst>
              <a:ext uri="{FF2B5EF4-FFF2-40B4-BE49-F238E27FC236}">
                <a16:creationId xmlns:a16="http://schemas.microsoft.com/office/drawing/2014/main" id="{0EEF28A5-AC4F-5FB3-358D-1DADAE99B142}"/>
              </a:ext>
            </a:extLst>
          </p:cNvPr>
          <p:cNvSpPr txBox="1">
            <a:spLocks/>
          </p:cNvSpPr>
          <p:nvPr/>
        </p:nvSpPr>
        <p:spPr>
          <a:xfrm>
            <a:off x="1366549" y="6356350"/>
            <a:ext cx="4483505"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08F701CC-4B4E-EEED-47AA-5B828F50A2EE}"/>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pic>
        <p:nvPicPr>
          <p:cNvPr id="7" name="Content Placeholder 6" descr="A pie chart displaying the progress on completing the collection">
            <a:extLst>
              <a:ext uri="{FF2B5EF4-FFF2-40B4-BE49-F238E27FC236}">
                <a16:creationId xmlns:a16="http://schemas.microsoft.com/office/drawing/2014/main" id="{B34E1553-6CAC-933D-FED4-B736C43671A7}"/>
              </a:ext>
            </a:extLst>
          </p:cNvPr>
          <p:cNvPicPr>
            <a:picLocks noGrp="1" noChangeAspect="1"/>
          </p:cNvPicPr>
          <p:nvPr>
            <p:ph sz="quarter" idx="13"/>
          </p:nvPr>
        </p:nvPicPr>
        <p:blipFill>
          <a:blip r:embed="rId2"/>
          <a:stretch>
            <a:fillRect/>
          </a:stretch>
        </p:blipFill>
        <p:spPr>
          <a:xfrm>
            <a:off x="2367995" y="1539421"/>
            <a:ext cx="6970970" cy="4390051"/>
          </a:xfrm>
        </p:spPr>
      </p:pic>
    </p:spTree>
    <p:extLst>
      <p:ext uri="{BB962C8B-B14F-4D97-AF65-F5344CB8AC3E}">
        <p14:creationId xmlns:p14="http://schemas.microsoft.com/office/powerpoint/2010/main" val="311495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BF11-3C8D-DBA9-00A9-30A863EF719F}"/>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File Template</a:t>
            </a:r>
            <a:endParaRPr lang="en-US"/>
          </a:p>
        </p:txBody>
      </p:sp>
      <p:pic>
        <p:nvPicPr>
          <p:cNvPr id="7" name="Content Placeholder 6" descr="A screenshot of the file template for the KSR collection.">
            <a:extLst>
              <a:ext uri="{FF2B5EF4-FFF2-40B4-BE49-F238E27FC236}">
                <a16:creationId xmlns:a16="http://schemas.microsoft.com/office/drawing/2014/main" id="{D32A40B0-35DC-9C54-76EF-4612EE700CEF}"/>
              </a:ext>
            </a:extLst>
          </p:cNvPr>
          <p:cNvPicPr>
            <a:picLocks noGrp="1" noChangeAspect="1"/>
          </p:cNvPicPr>
          <p:nvPr>
            <p:ph idx="1"/>
          </p:nvPr>
        </p:nvPicPr>
        <p:blipFill>
          <a:blip r:embed="rId2"/>
          <a:stretch>
            <a:fillRect/>
          </a:stretch>
        </p:blipFill>
        <p:spPr>
          <a:xfrm>
            <a:off x="334736" y="1732358"/>
            <a:ext cx="11481706" cy="3927545"/>
          </a:xfrm>
        </p:spPr>
      </p:pic>
      <p:sp>
        <p:nvSpPr>
          <p:cNvPr id="4" name="Slide Number Placeholder 3">
            <a:extLst>
              <a:ext uri="{FF2B5EF4-FFF2-40B4-BE49-F238E27FC236}">
                <a16:creationId xmlns:a16="http://schemas.microsoft.com/office/drawing/2014/main" id="{C2D266E3-1769-4CAF-0AED-31AA05D02C2B}"/>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4A3A2F9F-F83F-D597-0F61-99319AF895EC}"/>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p>
        </p:txBody>
      </p:sp>
      <p:sp>
        <p:nvSpPr>
          <p:cNvPr id="6" name="Content Placeholder 5">
            <a:extLst>
              <a:ext uri="{FF2B5EF4-FFF2-40B4-BE49-F238E27FC236}">
                <a16:creationId xmlns:a16="http://schemas.microsoft.com/office/drawing/2014/main" id="{A89A90F3-45E4-25FA-3C0F-B5B3F4B4D685}"/>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3" name="Rectangle 2" descr="A red rectangle highlighting the new column for the KSR collection.">
            <a:extLst>
              <a:ext uri="{FF2B5EF4-FFF2-40B4-BE49-F238E27FC236}">
                <a16:creationId xmlns:a16="http://schemas.microsoft.com/office/drawing/2014/main" id="{0EF5FB35-EC0B-3F40-CAC0-9DF6488A280A}"/>
              </a:ext>
            </a:extLst>
          </p:cNvPr>
          <p:cNvSpPr/>
          <p:nvPr/>
        </p:nvSpPr>
        <p:spPr>
          <a:xfrm>
            <a:off x="10583332" y="2751666"/>
            <a:ext cx="1058333" cy="302683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0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70E7-6063-2943-D159-7C22F26EFD42}"/>
              </a:ext>
            </a:extLst>
          </p:cNvPr>
          <p:cNvSpPr>
            <a:spLocks noGrp="1"/>
          </p:cNvSpPr>
          <p:nvPr>
            <p:ph type="title"/>
          </p:nvPr>
        </p:nvSpPr>
        <p:spPr/>
        <p:txBody>
          <a:bodyPr/>
          <a:lstStyle/>
          <a:p>
            <a:r>
              <a:rPr lang="en-US">
                <a:latin typeface="Museo Slab 500"/>
              </a:rPr>
              <a:t>Kindergarten School Readiness (KSR)</a:t>
            </a:r>
            <a:br>
              <a:rPr lang="en-US">
                <a:latin typeface="Museo Slab 500"/>
              </a:rPr>
            </a:br>
            <a:r>
              <a:rPr lang="en-US">
                <a:latin typeface="Museo Slab 500"/>
              </a:rPr>
              <a:t>Codes for New Assessment Used Column</a:t>
            </a:r>
            <a:endParaRPr lang="en-US"/>
          </a:p>
        </p:txBody>
      </p:sp>
      <p:pic>
        <p:nvPicPr>
          <p:cNvPr id="7" name="Content Placeholder 6" descr="Screenshot of the file layout with the codes for the assessment used column.">
            <a:extLst>
              <a:ext uri="{FF2B5EF4-FFF2-40B4-BE49-F238E27FC236}">
                <a16:creationId xmlns:a16="http://schemas.microsoft.com/office/drawing/2014/main" id="{FA7945C1-695E-AAC7-923D-03025508C6AA}"/>
              </a:ext>
            </a:extLst>
          </p:cNvPr>
          <p:cNvPicPr>
            <a:picLocks noGrp="1" noChangeAspect="1"/>
          </p:cNvPicPr>
          <p:nvPr>
            <p:ph idx="1"/>
          </p:nvPr>
        </p:nvPicPr>
        <p:blipFill>
          <a:blip r:embed="rId2"/>
          <a:stretch>
            <a:fillRect/>
          </a:stretch>
        </p:blipFill>
        <p:spPr>
          <a:xfrm>
            <a:off x="1416403" y="1554480"/>
            <a:ext cx="9359194" cy="4351338"/>
          </a:xfrm>
        </p:spPr>
      </p:pic>
      <p:sp>
        <p:nvSpPr>
          <p:cNvPr id="4" name="Slide Number Placeholder 3">
            <a:extLst>
              <a:ext uri="{FF2B5EF4-FFF2-40B4-BE49-F238E27FC236}">
                <a16:creationId xmlns:a16="http://schemas.microsoft.com/office/drawing/2014/main" id="{0EE8C5A8-35A8-DD01-63D5-7D3DC43993D1}"/>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 name="Content Placeholder 4">
            <a:extLst>
              <a:ext uri="{FF2B5EF4-FFF2-40B4-BE49-F238E27FC236}">
                <a16:creationId xmlns:a16="http://schemas.microsoft.com/office/drawing/2014/main" id="{08BA8D9B-67B6-19C1-4162-19C1A5A7D324}"/>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325D51DB-77B4-4D27-DF7C-C36DC2B17369}"/>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
        <p:nvSpPr>
          <p:cNvPr id="8" name="Arrow: Right 7">
            <a:extLst>
              <a:ext uri="{FF2B5EF4-FFF2-40B4-BE49-F238E27FC236}">
                <a16:creationId xmlns:a16="http://schemas.microsoft.com/office/drawing/2014/main" id="{7AD07384-D75F-CBA7-71EB-3A8F0DE1478A}"/>
              </a:ext>
              <a:ext uri="{C183D7F6-B498-43B3-948B-1728B52AA6E4}">
                <adec:decorative xmlns:adec="http://schemas.microsoft.com/office/drawing/2017/decorative" val="1"/>
              </a:ext>
            </a:extLst>
          </p:cNvPr>
          <p:cNvSpPr/>
          <p:nvPr/>
        </p:nvSpPr>
        <p:spPr>
          <a:xfrm rot="-1860000">
            <a:off x="804333" y="5263445"/>
            <a:ext cx="825499" cy="4656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b="1">
                <a:latin typeface="Museo Slab 500"/>
              </a:rPr>
              <a:t>Reminders and Current To-Do's</a:t>
            </a:r>
            <a:br>
              <a:rPr lang="en-US" b="1">
                <a:latin typeface="Museo Slab 500"/>
              </a:rPr>
            </a:br>
            <a:r>
              <a:rPr lang="en-US" b="1">
                <a:latin typeface="Museo Slab 500"/>
              </a:rPr>
              <a:t>Kindergarten</a:t>
            </a:r>
            <a:r>
              <a:rPr lang="en-US" sz="2800" b="1">
                <a:latin typeface="Museo Slab 500"/>
                <a:ea typeface="+mj-ea"/>
                <a:cs typeface="+mj-cs"/>
              </a:rPr>
              <a:t> School Readiness (KSR)</a:t>
            </a:r>
            <a:r>
              <a:rPr lang="en-US" sz="3200" b="1">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lnSpcReduction="10000"/>
          </a:bodyPr>
          <a:lstStyle/>
          <a:p>
            <a:pPr marL="0" indent="0">
              <a:buNone/>
            </a:pPr>
            <a:r>
              <a:rPr lang="en-US" u="sng">
                <a:latin typeface="Trebuchet MS"/>
                <a:ea typeface="Calibri" panose="020F0502020204030204"/>
                <a:cs typeface="Calibri" panose="020F0502020204030204"/>
              </a:rPr>
              <a:t>Reminders:</a:t>
            </a:r>
            <a:endParaRPr lang="en-US" u="sng">
              <a:latin typeface="Trebuchet MS"/>
            </a:endParaRPr>
          </a:p>
          <a:p>
            <a:r>
              <a:rPr lang="en-US">
                <a:latin typeface="Trebuchet MS"/>
                <a:ea typeface="Calibri" panose="020F0502020204030204"/>
                <a:cs typeface="Calibri" panose="020F0502020204030204"/>
              </a:rPr>
              <a:t>Please make sure that the Assessment Used code for the NONE lines in your file is 99.</a:t>
            </a:r>
            <a:endParaRPr lang="en-US">
              <a:ea typeface="Calibri" panose="020F0502020204030204"/>
              <a:cs typeface="Calibri" panose="020F0502020204030204"/>
            </a:endParaRPr>
          </a:p>
          <a:p>
            <a:pPr marL="0" indent="0">
              <a:buNone/>
            </a:pPr>
            <a:endParaRPr lang="en-US" u="sng">
              <a:ea typeface="Calibri" panose="020F0502020204030204"/>
              <a:cs typeface="Calibri" panose="020F0502020204030204"/>
            </a:endParaRPr>
          </a:p>
          <a:p>
            <a:pPr marL="0" indent="0">
              <a:buNone/>
            </a:pPr>
            <a:r>
              <a:rPr lang="en-US" u="sng">
                <a:latin typeface="Trebuchet MS"/>
                <a:ea typeface="Calibri" panose="020F0502020204030204"/>
                <a:cs typeface="Calibri" panose="020F0502020204030204"/>
              </a:rPr>
              <a:t>Current To-Do's:</a:t>
            </a:r>
          </a:p>
          <a:p>
            <a:pPr marL="285750" indent="-285750">
              <a:buFont typeface="Arial"/>
              <a:buChar char="•"/>
            </a:pPr>
            <a:r>
              <a:rPr lang="en-US">
                <a:latin typeface="Trebuchet MS"/>
                <a:ea typeface="Calibri" panose="020F0502020204030204"/>
                <a:cs typeface="Calibri" panose="020F0502020204030204"/>
              </a:rPr>
              <a:t>Watch recordings of trainings posted </a:t>
            </a:r>
            <a:r>
              <a:rPr lang="en-US">
                <a:latin typeface="Trebuchet MS"/>
                <a:ea typeface="Calibri" panose="020F0502020204030204"/>
                <a:cs typeface="Calibri" panose="020F0502020204030204"/>
                <a:hlinkClick r:id="rId2"/>
              </a:rPr>
              <a:t>here</a:t>
            </a:r>
            <a:endParaRPr lang="en-US">
              <a:latin typeface="Trebuchet MS"/>
              <a:ea typeface="Calibri" panose="020F0502020204030204"/>
              <a:cs typeface="Calibri" panose="020F0502020204030204"/>
            </a:endParaRPr>
          </a:p>
          <a:p>
            <a:pPr marL="285750" indent="-285750">
              <a:buFont typeface="Arial"/>
              <a:buChar char="•"/>
            </a:pPr>
            <a:r>
              <a:rPr lang="en-US">
                <a:latin typeface="Trebuchet MS"/>
                <a:ea typeface="Calibri" panose="020F0502020204030204"/>
                <a:cs typeface="Calibri" panose="020F0502020204030204"/>
              </a:rPr>
              <a:t>Watch the tutorial of how to add the additional column, if needed</a:t>
            </a:r>
          </a:p>
          <a:p>
            <a:pPr marL="285750" indent="-285750">
              <a:buFont typeface="Arial"/>
              <a:buChar char="•"/>
            </a:pPr>
            <a:r>
              <a:rPr lang="en-US">
                <a:latin typeface="Trebuchet MS"/>
                <a:ea typeface="Calibri" panose="020F0502020204030204"/>
                <a:cs typeface="Calibri" panose="020F0502020204030204"/>
              </a:rPr>
              <a:t>Talk with your School Readiness contact</a:t>
            </a:r>
          </a:p>
          <a:p>
            <a:pPr marL="742950" lvl="1" indent="-285750">
              <a:buFont typeface="Courier New"/>
              <a:buChar char="o"/>
            </a:pPr>
            <a:r>
              <a:rPr lang="en-US">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a:latin typeface="Trebuchet MS"/>
                <a:ea typeface="Calibri" panose="020F0502020204030204"/>
                <a:cs typeface="Calibri" panose="020F0502020204030204"/>
              </a:rPr>
              <a:t>Learn the status of the assessment</a:t>
            </a:r>
          </a:p>
          <a:p>
            <a:pPr marL="742950" lvl="1" indent="-285750">
              <a:buFont typeface="Courier New"/>
              <a:buChar char="o"/>
            </a:pPr>
            <a:r>
              <a:rPr lang="en-US">
                <a:latin typeface="Trebuchet MS"/>
                <a:ea typeface="Calibri" panose="020F0502020204030204"/>
                <a:cs typeface="Calibri" panose="020F0502020204030204"/>
              </a:rPr>
              <a:t>Begin uploads and resolving errors</a:t>
            </a:r>
            <a:endParaRPr lang="en-US">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94116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E4F7-A6DE-2402-A02D-9376CCD9A9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9756CD-F4F4-361D-A82A-813B738CF082}"/>
              </a:ext>
            </a:extLst>
          </p:cNvPr>
          <p:cNvSpPr>
            <a:spLocks noGrp="1"/>
          </p:cNvSpPr>
          <p:nvPr>
            <p:ph type="ctrTitle"/>
          </p:nvPr>
        </p:nvSpPr>
        <p:spPr/>
        <p:txBody>
          <a:bodyPr/>
          <a:lstStyle/>
          <a:p>
            <a:r>
              <a:rPr lang="en-US"/>
              <a:t>Human Resources</a:t>
            </a:r>
          </a:p>
        </p:txBody>
      </p:sp>
      <p:sp>
        <p:nvSpPr>
          <p:cNvPr id="6" name="Content Placeholder 5">
            <a:extLst>
              <a:ext uri="{FF2B5EF4-FFF2-40B4-BE49-F238E27FC236}">
                <a16:creationId xmlns:a16="http://schemas.microsoft.com/office/drawing/2014/main" id="{FC01E326-2134-DEB6-9C2B-19E7A3C79F74}"/>
              </a:ext>
            </a:extLst>
          </p:cNvPr>
          <p:cNvSpPr>
            <a:spLocks noGrp="1"/>
          </p:cNvSpPr>
          <p:nvPr>
            <p:ph sz="quarter" idx="13"/>
          </p:nvPr>
        </p:nvSpPr>
        <p:spPr/>
        <p:txBody>
          <a:bodyPr vert="horz" lIns="91440" tIns="45720" rIns="91440" bIns="45720" rtlCol="0" anchor="t">
            <a:normAutofit/>
          </a:bodyPr>
          <a:lstStyle/>
          <a:p>
            <a:r>
              <a:rPr lang="en-US">
                <a:latin typeface="Museo Slab 500"/>
              </a:rPr>
              <a:t>Dawna Gudka</a:t>
            </a:r>
            <a:endParaRPr lang="en-US"/>
          </a:p>
        </p:txBody>
      </p:sp>
      <p:sp>
        <p:nvSpPr>
          <p:cNvPr id="4" name="Slide Number Placeholder 3">
            <a:extLst>
              <a:ext uri="{FF2B5EF4-FFF2-40B4-BE49-F238E27FC236}">
                <a16:creationId xmlns:a16="http://schemas.microsoft.com/office/drawing/2014/main" id="{E18B3DFE-5374-2DA9-98C3-2952FCA50CDE}"/>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384953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a:extLst>
              <a:ext uri="{FF2B5EF4-FFF2-40B4-BE49-F238E27FC236}">
                <a16:creationId xmlns:a16="http://schemas.microsoft.com/office/drawing/2014/main" id="{F90D73F3-9569-D803-7298-616F1A3955D7}"/>
              </a:ext>
            </a:extLst>
          </p:cNvPr>
          <p:cNvSpPr>
            <a:spLocks noGrp="1"/>
          </p:cNvSpPr>
          <p:nvPr>
            <p:ph type="title"/>
          </p:nvPr>
        </p:nvSpPr>
        <p:spPr>
          <a:xfrm>
            <a:off x="3898916" y="5893622"/>
            <a:ext cx="6616681" cy="898524"/>
          </a:xfrm>
        </p:spPr>
        <p:txBody>
          <a:bodyPr>
            <a:normAutofit/>
          </a:bodyPr>
          <a:lstStyle/>
          <a:p>
            <a:r>
              <a:rPr lang="en-US">
                <a:hlinkClick r:id="rId2">
                  <a:extLst>
                    <a:ext uri="{A12FA001-AC4F-418D-AE19-62706E023703}">
                      <ahyp:hlinkClr xmlns:ahyp="http://schemas.microsoft.com/office/drawing/2018/hyperlinkcolor" val="tx"/>
                    </a:ext>
                  </a:extLst>
                </a:hlinkClick>
              </a:rPr>
              <a:t>Human Resources Timeline</a:t>
            </a:r>
            <a:br>
              <a:rPr lang="en-US">
                <a:hlinkClick r:id="rId3">
                  <a:extLst>
                    <a:ext uri="{A12FA001-AC4F-418D-AE19-62706E023703}">
                      <ahyp:hlinkClr xmlns:ahyp="http://schemas.microsoft.com/office/drawing/2018/hyperlinkcolor" val="tx"/>
                    </a:ext>
                  </a:extLst>
                </a:hlinkClick>
              </a:rPr>
            </a:br>
            <a:endParaRPr lang="en-US"/>
          </a:p>
        </p:txBody>
      </p:sp>
      <p:graphicFrame>
        <p:nvGraphicFramePr>
          <p:cNvPr id="11" name="Table Placeholder 10">
            <a:extLst>
              <a:ext uri="{FF2B5EF4-FFF2-40B4-BE49-F238E27FC236}">
                <a16:creationId xmlns:a16="http://schemas.microsoft.com/office/drawing/2014/main" id="{4A046F5F-034D-A2DD-B7B6-B37CB3AF1360}"/>
              </a:ext>
              <a:ext uri="{C183D7F6-B498-43B3-948B-1728B52AA6E4}">
                <adec:decorative xmlns:adec="http://schemas.microsoft.com/office/drawing/2017/decorative" val="0"/>
              </a:ext>
            </a:extLst>
          </p:cNvPr>
          <p:cNvGraphicFramePr>
            <a:graphicFrameLocks noGrp="1"/>
          </p:cNvGraphicFramePr>
          <p:nvPr>
            <p:ph type="tbl" sz="quarter" idx="15"/>
            <p:extLst>
              <p:ext uri="{D42A27DB-BD31-4B8C-83A1-F6EECF244321}">
                <p14:modId xmlns:p14="http://schemas.microsoft.com/office/powerpoint/2010/main" val="648276553"/>
              </p:ext>
            </p:extLst>
          </p:nvPr>
        </p:nvGraphicFramePr>
        <p:xfrm>
          <a:off x="228600" y="200025"/>
          <a:ext cx="11887200" cy="4656075"/>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309689">
                <a:tc>
                  <a:txBody>
                    <a:bodyPr/>
                    <a:lstStyle/>
                    <a:p>
                      <a:r>
                        <a:rPr lang="en-US" sz="1600">
                          <a:latin typeface="Trebuchet MS" panose="020B0603020202020204" pitchFamily="34" charset="0"/>
                        </a:rPr>
                        <a:t>Date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a:latin typeface="Trebuchet MS" panose="020B0603020202020204" pitchFamily="34" charset="0"/>
                        </a:rPr>
                        <a:t>Event</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a:latin typeface="Trebuchet MS" panose="020B0603020202020204" pitchFamily="34" charset="0"/>
                        </a:rPr>
                        <a:t>Event Description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8917589"/>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10/31/24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at least one Staff Profile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845717"/>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Opens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2960257584"/>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11/7/24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at least one Staff Assignment file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2272855"/>
                  </a:ext>
                </a:extLst>
              </a:tr>
              <a:tr h="25923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12/1/24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Count Day</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Annual Staff Count Day</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383031"/>
                  </a:ext>
                </a:extLst>
              </a:tr>
              <a:tr h="19590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12/18/24</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7000"/>
                        </a:lnSpc>
                        <a:spcBef>
                          <a:spcPts val="0"/>
                        </a:spcBef>
                        <a:spcAft>
                          <a:spcPts val="0"/>
                        </a:spcAft>
                        <a:buFont typeface="Arial" panose="020B0604020202020204" pitchFamily="34" charset="0"/>
                        <a:buNone/>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Interchange files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9787922"/>
                  </a:ext>
                </a:extLst>
              </a:tr>
              <a:tr h="301091">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a:effectLst/>
                          <a:latin typeface="Trebuchet MS" panose="020B0603020202020204" pitchFamily="34" charset="0"/>
                          <a:ea typeface="Calibri" panose="020F0502020204030204" pitchFamily="34" charset="0"/>
                          <a:cs typeface="Times New Roman" panose="02020603050405020304" pitchFamily="18" charset="0"/>
                        </a:rPr>
                        <a:t>1/10/25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at least one Human Resources Snapshot</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13049"/>
                  </a:ext>
                </a:extLst>
              </a:tr>
              <a:tr h="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1/24/25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Error Free</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3954307"/>
                  </a:ext>
                </a:extLst>
              </a:tr>
              <a:tr h="15663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1/24-1/31/25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Review Special Education Staff Report via Cognos in the Human</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Resources folder) for accuracy to ensure all special education staff</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reported within your district is appropriate. Collaborate with your</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LEA’s Administrative Unite during this process. Verify that all staff</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are accurately reported</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083591476"/>
                  </a:ext>
                </a:extLst>
              </a:tr>
              <a:tr h="46959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2/14/25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Staff Profile and Staff Assignment interchange files, and Human</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Resources Snapshot Error Free</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957451"/>
                  </a:ext>
                </a:extLst>
              </a:tr>
              <a:tr h="737644">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2/21/25</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p>
                      <a:pPr marL="0" marR="0">
                        <a:lnSpc>
                          <a:spcPct val="107000"/>
                        </a:lnSpc>
                        <a:spcBef>
                          <a:spcPts val="0"/>
                        </a:spcBef>
                        <a:spcAft>
                          <a:spcPts val="0"/>
                        </a:spcAft>
                        <a:tabLst>
                          <a:tab pos="2028825" algn="l"/>
                        </a:tabLst>
                      </a:pP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Human Resources Snapshot must be submitted to CDE and</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verification emailed to Human Resources Snapshot</a:t>
                      </a:r>
                    </a:p>
                    <a:p>
                      <a:pPr marL="0" marR="0">
                        <a:lnSpc>
                          <a:spcPct val="107000"/>
                        </a:lnSpc>
                        <a:spcBef>
                          <a:spcPts val="0"/>
                        </a:spcBef>
                        <a:spcAft>
                          <a:spcPts val="0"/>
                        </a:spcAft>
                        <a:tabLst>
                          <a:tab pos="2028825" algn="l"/>
                        </a:tabLst>
                      </a:pP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0B0"/>
                    </a:solidFill>
                  </a:tcPr>
                </a:tc>
                <a:extLst>
                  <a:ext uri="{0D108BD9-81ED-4DB2-BD59-A6C34878D82A}">
                    <a16:rowId xmlns:a16="http://schemas.microsoft.com/office/drawing/2014/main" val="1357858077"/>
                  </a:ext>
                </a:extLst>
              </a:tr>
            </a:tbl>
          </a:graphicData>
        </a:graphic>
      </p:graphicFrame>
      <p:sp>
        <p:nvSpPr>
          <p:cNvPr id="7" name="Content Placeholder 6">
            <a:extLst>
              <a:ext uri="{FF2B5EF4-FFF2-40B4-BE49-F238E27FC236}">
                <a16:creationId xmlns:a16="http://schemas.microsoft.com/office/drawing/2014/main" id="{29C539AF-A28E-27C7-93C5-EBFB57B0882F}"/>
              </a:ext>
            </a:extLst>
          </p:cNvPr>
          <p:cNvSpPr>
            <a:spLocks noGrp="1"/>
          </p:cNvSpPr>
          <p:nvPr>
            <p:ph sz="quarter" idx="13"/>
          </p:nvPr>
        </p:nvSpPr>
        <p:spPr/>
        <p:txBody>
          <a:bodyPr>
            <a:normAutofit fontScale="92500" lnSpcReduction="10000"/>
          </a:bodyPr>
          <a:lstStyle/>
          <a:p>
            <a:endParaRPr lang="en-US"/>
          </a:p>
        </p:txBody>
      </p:sp>
      <p:sp>
        <p:nvSpPr>
          <p:cNvPr id="14" name="Content Placeholder 4">
            <a:extLst>
              <a:ext uri="{FF2B5EF4-FFF2-40B4-BE49-F238E27FC236}">
                <a16:creationId xmlns:a16="http://schemas.microsoft.com/office/drawing/2014/main" id="{3C1A8908-D075-73CB-1BB2-C3C3FB43B44C}"/>
              </a:ext>
            </a:extLst>
          </p:cNvPr>
          <p:cNvSpPr>
            <a:spLocks noGrp="1"/>
          </p:cNvSpPr>
          <p:nvPr>
            <p:ph sz="quarter" idx="14"/>
          </p:nvPr>
        </p:nvSpPr>
        <p:spPr>
          <a:xfrm>
            <a:off x="227916" y="6210235"/>
            <a:ext cx="3559080" cy="279444"/>
          </a:xfrm>
        </p:spPr>
        <p:txBody>
          <a:bodyPr>
            <a:normAutofit fontScale="47500" lnSpcReduction="20000"/>
          </a:bodyPr>
          <a:lstStyle/>
          <a:p>
            <a:r>
              <a:rPr lang="en-US"/>
              <a:t>Human Resources Snapshot Collection</a:t>
            </a:r>
            <a:r>
              <a:rPr lang="en-US">
                <a:hlinkClick r:id="rId3"/>
              </a:rPr>
              <a:t>mailto:HumanResourcesData@cde.state.co.us</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18867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42D9-7C1A-23DF-3F13-F479E964CF67}"/>
              </a:ext>
            </a:extLst>
          </p:cNvPr>
          <p:cNvSpPr>
            <a:spLocks noGrp="1"/>
          </p:cNvSpPr>
          <p:nvPr>
            <p:ph type="title"/>
          </p:nvPr>
        </p:nvSpPr>
        <p:spPr/>
        <p:txBody>
          <a:bodyPr/>
          <a:lstStyle/>
          <a:p>
            <a:r>
              <a:rPr lang="en-US"/>
              <a:t>Staff Interchange files</a:t>
            </a:r>
          </a:p>
        </p:txBody>
      </p:sp>
      <p:sp>
        <p:nvSpPr>
          <p:cNvPr id="8" name="Content Placeholder 1">
            <a:extLst>
              <a:ext uri="{FF2B5EF4-FFF2-40B4-BE49-F238E27FC236}">
                <a16:creationId xmlns:a16="http://schemas.microsoft.com/office/drawing/2014/main" id="{F635B1D7-B014-8852-D38D-162D720143FF}"/>
              </a:ext>
            </a:extLst>
          </p:cNvPr>
          <p:cNvSpPr txBox="1">
            <a:spLocks/>
          </p:cNvSpPr>
          <p:nvPr/>
        </p:nvSpPr>
        <p:spPr>
          <a:xfrm>
            <a:off x="658029" y="1636776"/>
            <a:ext cx="5122334" cy="1993392"/>
          </a:xfrm>
          <a:prstGeom prst="rect">
            <a:avLst/>
          </a:prstGeom>
          <a:ln w="28575" cmpd="sng">
            <a:noFill/>
          </a:ln>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Staff Profile</a:t>
            </a:r>
          </a:p>
          <a:p>
            <a:pPr lvl="1"/>
            <a:r>
              <a:rPr lang="en-US"/>
              <a:t>General information of staff</a:t>
            </a:r>
          </a:p>
          <a:p>
            <a:pPr lvl="1"/>
            <a:r>
              <a:rPr lang="en-US"/>
              <a:t>Only 1 record per staff</a:t>
            </a:r>
          </a:p>
          <a:p>
            <a:pPr lvl="1"/>
            <a:r>
              <a:rPr lang="en-US"/>
              <a:t>Staff Profile file must be uploaded first</a:t>
            </a:r>
          </a:p>
          <a:p>
            <a:endParaRPr lang="en-US"/>
          </a:p>
          <a:p>
            <a:endParaRPr lang="en-US"/>
          </a:p>
          <a:p>
            <a:pPr marL="457200" lvl="1" indent="0">
              <a:buNone/>
            </a:pPr>
            <a:endParaRPr lang="en-US"/>
          </a:p>
        </p:txBody>
      </p:sp>
      <p:pic>
        <p:nvPicPr>
          <p:cNvPr id="11" name="Picture 10" descr="A group of people with their arms up">
            <a:extLst>
              <a:ext uri="{FF2B5EF4-FFF2-40B4-BE49-F238E27FC236}">
                <a16:creationId xmlns:a16="http://schemas.microsoft.com/office/drawing/2014/main" id="{06982717-D406-1B7A-D822-1EF613DFDCA8}"/>
              </a:ext>
            </a:extLst>
          </p:cNvPr>
          <p:cNvPicPr>
            <a:picLocks noChangeAspect="1"/>
          </p:cNvPicPr>
          <p:nvPr/>
        </p:nvPicPr>
        <p:blipFill>
          <a:blip r:embed="rId2">
            <a:extLst>
              <a:ext uri="{28A0092B-C50C-407E-A947-70E740481C1C}">
                <a14:useLocalDpi xmlns:a14="http://schemas.microsoft.com/office/drawing/2010/main" val="0"/>
              </a:ext>
            </a:extLst>
          </a:blip>
          <a:srcRect b="11068"/>
          <a:stretch/>
        </p:blipFill>
        <p:spPr>
          <a:xfrm>
            <a:off x="1914525" y="3381826"/>
            <a:ext cx="2419350" cy="1677219"/>
          </a:xfrm>
          <a:prstGeom prst="ellipse">
            <a:avLst/>
          </a:prstGeom>
          <a:ln>
            <a:noFill/>
          </a:ln>
          <a:effectLst>
            <a:softEdge rad="112500"/>
          </a:effectLst>
        </p:spPr>
      </p:pic>
      <p:sp>
        <p:nvSpPr>
          <p:cNvPr id="9" name="Content Placeholder 1">
            <a:extLst>
              <a:ext uri="{FF2B5EF4-FFF2-40B4-BE49-F238E27FC236}">
                <a16:creationId xmlns:a16="http://schemas.microsoft.com/office/drawing/2014/main" id="{E04AD930-6747-A734-9341-93FD6AEC19B7}"/>
              </a:ext>
            </a:extLst>
          </p:cNvPr>
          <p:cNvSpPr txBox="1"/>
          <p:nvPr/>
        </p:nvSpPr>
        <p:spPr>
          <a:xfrm>
            <a:off x="6189126" y="1636776"/>
            <a:ext cx="4851654" cy="199339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a:latin typeface="Trebuchet MS" panose="020B0603020202020204" pitchFamily="34" charset="0"/>
                <a:cs typeface="Calibri" panose="020F0502020204030204" pitchFamily="34" charset="0"/>
              </a:rPr>
              <a:t>Staff Assignment</a:t>
            </a:r>
          </a:p>
          <a:p>
            <a:pPr lvl="2"/>
            <a:r>
              <a:rPr lang="en-US">
                <a:latin typeface="Trebuchet MS" panose="020B0603020202020204" pitchFamily="34" charset="0"/>
                <a:cs typeface="Calibri" panose="020F0502020204030204" pitchFamily="34" charset="0"/>
              </a:rPr>
              <a:t>Provides specifics to actual duties and locations</a:t>
            </a:r>
          </a:p>
          <a:p>
            <a:pPr lvl="2"/>
            <a:r>
              <a:rPr lang="en-US">
                <a:latin typeface="Trebuchet MS" panose="020B0603020202020204" pitchFamily="34" charset="0"/>
                <a:cs typeface="Calibri" panose="020F0502020204030204" pitchFamily="34" charset="0"/>
              </a:rPr>
              <a:t>Multiple records per staff allowed</a:t>
            </a:r>
          </a:p>
          <a:p>
            <a:pPr lvl="2"/>
            <a:r>
              <a:rPr lang="en-US">
                <a:latin typeface="Trebuchet MS" panose="020B0603020202020204" pitchFamily="34" charset="0"/>
                <a:cs typeface="Calibri" panose="020F0502020204030204" pitchFamily="34" charset="0"/>
              </a:rPr>
              <a:t>One record for every assignment </a:t>
            </a:r>
          </a:p>
          <a:p>
            <a:endParaRPr lang="en-US"/>
          </a:p>
          <a:p>
            <a:endParaRPr lang="en-US"/>
          </a:p>
          <a:p>
            <a:pPr lvl="1"/>
            <a:endParaRPr lang="en-US"/>
          </a:p>
        </p:txBody>
      </p:sp>
      <p:pic>
        <p:nvPicPr>
          <p:cNvPr id="13" name="Picture 12" descr="A group of cartoon characters">
            <a:extLst>
              <a:ext uri="{FF2B5EF4-FFF2-40B4-BE49-F238E27FC236}">
                <a16:creationId xmlns:a16="http://schemas.microsoft.com/office/drawing/2014/main" id="{E55B9643-95D7-1B7D-9865-51690F86A2C8}"/>
              </a:ext>
            </a:extLst>
          </p:cNvPr>
          <p:cNvPicPr>
            <a:picLocks noChangeAspect="1"/>
          </p:cNvPicPr>
          <p:nvPr/>
        </p:nvPicPr>
        <p:blipFill>
          <a:blip r:embed="rId3">
            <a:extLst>
              <a:ext uri="{28A0092B-C50C-407E-A947-70E740481C1C}">
                <a14:useLocalDpi xmlns:a14="http://schemas.microsoft.com/office/drawing/2010/main" val="0"/>
              </a:ext>
            </a:extLst>
          </a:blip>
          <a:srcRect t="14698" b="6987"/>
          <a:stretch/>
        </p:blipFill>
        <p:spPr>
          <a:xfrm>
            <a:off x="7370064" y="3326906"/>
            <a:ext cx="2210231" cy="1808855"/>
          </a:xfrm>
          <a:prstGeom prst="ellipse">
            <a:avLst/>
          </a:prstGeom>
          <a:ln>
            <a:noFill/>
          </a:ln>
          <a:effectLst>
            <a:softEdge rad="112500"/>
          </a:effectLst>
        </p:spPr>
      </p:pic>
      <p:sp>
        <p:nvSpPr>
          <p:cNvPr id="4" name="Slide Number Placeholder 3">
            <a:extLst>
              <a:ext uri="{FF2B5EF4-FFF2-40B4-BE49-F238E27FC236}">
                <a16:creationId xmlns:a16="http://schemas.microsoft.com/office/drawing/2014/main" id="{9B3327ED-CDC7-ED92-FBC0-77BCD5018AB6}"/>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B0FBCD98-3BB8-7802-F26F-C95242E08890}"/>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9B69A7C0-0826-8376-6BE2-20248F5CD67A}"/>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337564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3BB4-2B32-6830-C003-83AD78FF0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B974-673C-334E-90A1-3D384DA04448}"/>
              </a:ext>
            </a:extLst>
          </p:cNvPr>
          <p:cNvSpPr>
            <a:spLocks noGrp="1"/>
          </p:cNvSpPr>
          <p:nvPr>
            <p:ph type="title"/>
          </p:nvPr>
        </p:nvSpPr>
        <p:spPr/>
        <p:txBody>
          <a:bodyPr/>
          <a:lstStyle/>
          <a:p>
            <a:r>
              <a:rPr lang="en-US"/>
              <a:t>Purchase Service Staff</a:t>
            </a:r>
          </a:p>
        </p:txBody>
      </p:sp>
      <p:sp>
        <p:nvSpPr>
          <p:cNvPr id="3" name="Content Placeholder 2">
            <a:extLst>
              <a:ext uri="{FF2B5EF4-FFF2-40B4-BE49-F238E27FC236}">
                <a16:creationId xmlns:a16="http://schemas.microsoft.com/office/drawing/2014/main" id="{164182CC-2C69-319F-4828-A5E85DB0CFE2}"/>
              </a:ext>
            </a:extLst>
          </p:cNvPr>
          <p:cNvSpPr>
            <a:spLocks noGrp="1"/>
          </p:cNvSpPr>
          <p:nvPr>
            <p:ph idx="1"/>
          </p:nvPr>
        </p:nvSpPr>
        <p:spPr>
          <a:xfrm>
            <a:off x="198120" y="1554356"/>
            <a:ext cx="7994904" cy="4351338"/>
          </a:xfrm>
        </p:spPr>
        <p:txBody>
          <a:bodyPr/>
          <a:lstStyle/>
          <a:p>
            <a:pPr marL="0" indent="0">
              <a:buNone/>
            </a:pPr>
            <a:r>
              <a:rPr lang="en-US">
                <a:hlinkClick r:id="rId2"/>
              </a:rPr>
              <a:t>Purchased Service staff</a:t>
            </a:r>
            <a:r>
              <a:rPr lang="en-US"/>
              <a:t> resource document</a:t>
            </a:r>
          </a:p>
          <a:p>
            <a:pPr marL="0" indent="0">
              <a:buNone/>
            </a:pPr>
            <a:r>
              <a:rPr lang="en-US" sz="1800"/>
              <a:t>Employment status 23 Purchased Services</a:t>
            </a:r>
          </a:p>
          <a:p>
            <a:pPr marL="0" indent="0">
              <a:buNone/>
            </a:pPr>
            <a:endParaRPr lang="en-US" sz="1800" b="1"/>
          </a:p>
          <a:p>
            <a:pPr marL="0" indent="0">
              <a:buNone/>
            </a:pPr>
            <a:r>
              <a:rPr lang="en-US" sz="1800" b="1"/>
              <a:t>Staff Profile required fields</a:t>
            </a:r>
          </a:p>
          <a:p>
            <a:pPr marL="0" indent="0">
              <a:buNone/>
            </a:pPr>
            <a:r>
              <a:rPr lang="en-US" sz="1800"/>
              <a:t>AU Code, District Code</a:t>
            </a:r>
          </a:p>
          <a:p>
            <a:pPr marL="0" indent="0">
              <a:buNone/>
            </a:pPr>
            <a:r>
              <a:rPr lang="en-US" sz="1800"/>
              <a:t>Demographics (SSN, EDID, Name, Gender, DOB, Ethnicity)</a:t>
            </a:r>
          </a:p>
          <a:p>
            <a:pPr marL="0" indent="0">
              <a:buNone/>
            </a:pPr>
            <a:r>
              <a:rPr lang="en-US" sz="1800"/>
              <a:t>Background Information:  Start Date, Years Teaching Experience</a:t>
            </a:r>
          </a:p>
          <a:p>
            <a:pPr marL="0" indent="0">
              <a:buNone/>
            </a:pPr>
            <a:r>
              <a:rPr lang="en-US" sz="1800"/>
              <a:t>Years Education Experience, Years principal if staff is a principal</a:t>
            </a:r>
          </a:p>
          <a:p>
            <a:pPr marL="0" indent="0">
              <a:buNone/>
            </a:pPr>
            <a:endParaRPr lang="en-US" sz="1800" b="1"/>
          </a:p>
          <a:p>
            <a:pPr marL="0" indent="0">
              <a:buNone/>
            </a:pPr>
            <a:r>
              <a:rPr lang="en-US" sz="1800" b="1"/>
              <a:t>Staff Assignment required fields</a:t>
            </a:r>
          </a:p>
          <a:p>
            <a:pPr marL="0" indent="0">
              <a:buNone/>
            </a:pPr>
            <a:r>
              <a:rPr lang="en-US" sz="1800"/>
              <a:t>All data fields for the assignment are required</a:t>
            </a:r>
          </a:p>
          <a:p>
            <a:pPr marL="0" indent="0">
              <a:buNone/>
            </a:pPr>
            <a:endParaRPr lang="en-US" sz="2000" b="1"/>
          </a:p>
          <a:p>
            <a:pPr marL="0" indent="0">
              <a:buNone/>
            </a:pPr>
            <a:endParaRPr lang="en-US" sz="2000"/>
          </a:p>
          <a:p>
            <a:pPr marL="0" indent="0">
              <a:buNone/>
            </a:pPr>
            <a:endParaRPr lang="en-US"/>
          </a:p>
        </p:txBody>
      </p:sp>
      <p:pic>
        <p:nvPicPr>
          <p:cNvPr id="7" name="Content Placeholder 7" descr="Purchased service staff document">
            <a:extLst>
              <a:ext uri="{FF2B5EF4-FFF2-40B4-BE49-F238E27FC236}">
                <a16:creationId xmlns:a16="http://schemas.microsoft.com/office/drawing/2014/main" id="{C725B053-C996-C1BF-62B8-E5B0FF082954}"/>
              </a:ext>
            </a:extLst>
          </p:cNvPr>
          <p:cNvPicPr>
            <a:picLocks noChangeAspect="1"/>
          </p:cNvPicPr>
          <p:nvPr/>
        </p:nvPicPr>
        <p:blipFill>
          <a:blip r:embed="rId3"/>
          <a:stretch>
            <a:fillRect/>
          </a:stretch>
        </p:blipFill>
        <p:spPr>
          <a:xfrm>
            <a:off x="7077456" y="1103698"/>
            <a:ext cx="4992624" cy="4199945"/>
          </a:xfrm>
          <a:prstGeom prst="rect">
            <a:avLst/>
          </a:prstGeom>
        </p:spPr>
      </p:pic>
      <p:sp>
        <p:nvSpPr>
          <p:cNvPr id="4" name="Slide Number Placeholder 3">
            <a:extLst>
              <a:ext uri="{FF2B5EF4-FFF2-40B4-BE49-F238E27FC236}">
                <a16:creationId xmlns:a16="http://schemas.microsoft.com/office/drawing/2014/main" id="{1B1FE353-C183-8A37-721B-6DC2950B9BC0}"/>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855ADC1B-A7CE-2983-F31D-BAFF7B21749C}"/>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FF9F1818-6449-3AB7-DD53-C516162E7288}"/>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178303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BEB17-E3C0-C3F2-99C5-9404E7632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5A4D9-B1E9-E91D-A75D-DDC513541145}"/>
              </a:ext>
            </a:extLst>
          </p:cNvPr>
          <p:cNvSpPr>
            <a:spLocks noGrp="1"/>
          </p:cNvSpPr>
          <p:nvPr>
            <p:ph type="title"/>
          </p:nvPr>
        </p:nvSpPr>
        <p:spPr/>
        <p:txBody>
          <a:bodyPr/>
          <a:lstStyle/>
          <a:p>
            <a:r>
              <a:rPr lang="en-US"/>
              <a:t>Examples of Coding EL and GT Teaching Staff</a:t>
            </a:r>
            <a:br>
              <a:rPr lang="en-US"/>
            </a:br>
            <a:endParaRPr lang="en-US"/>
          </a:p>
        </p:txBody>
      </p:sp>
      <p:sp>
        <p:nvSpPr>
          <p:cNvPr id="7" name="Content Placeholder 1">
            <a:extLst>
              <a:ext uri="{FF2B5EF4-FFF2-40B4-BE49-F238E27FC236}">
                <a16:creationId xmlns:a16="http://schemas.microsoft.com/office/drawing/2014/main" id="{6057F2FA-B5A8-CE1B-5D69-148AFE07F95F}"/>
              </a:ext>
            </a:extLst>
          </p:cNvPr>
          <p:cNvSpPr>
            <a:spLocks noGrp="1"/>
          </p:cNvSpPr>
          <p:nvPr>
            <p:ph sz="half" idx="1"/>
          </p:nvPr>
        </p:nvSpPr>
        <p:spPr>
          <a:xfrm>
            <a:off x="879987" y="1554480"/>
            <a:ext cx="5181600" cy="4351338"/>
          </a:xfrm>
        </p:spPr>
        <p:txBody>
          <a:bodyPr/>
          <a:lstStyle/>
          <a:p>
            <a:pPr rtl="0">
              <a:spcBef>
                <a:spcPts val="1200"/>
              </a:spcBef>
              <a:spcAft>
                <a:spcPts val="1200"/>
              </a:spcAft>
            </a:pPr>
            <a:r>
              <a:rPr lang="en-US" sz="1800" b="1" i="0" u="none" strike="noStrike">
                <a:solidFill>
                  <a:srgbClr val="000000"/>
                </a:solidFill>
                <a:effectLst/>
                <a:latin typeface="Arial" panose="020B0604020202020204" pitchFamily="34" charset="0"/>
              </a:rPr>
              <a:t>Teaching English Language Learners</a:t>
            </a:r>
            <a:endParaRPr lang="en-US" b="0">
              <a:effectLst/>
            </a:endParaRPr>
          </a:p>
          <a:p>
            <a:pPr rtl="0">
              <a:spcBef>
                <a:spcPts val="1200"/>
              </a:spcBef>
              <a:spcAft>
                <a:spcPts val="1200"/>
              </a:spcAft>
            </a:pPr>
            <a:r>
              <a:rPr lang="en-US" sz="1800" b="0" i="0" u="none" strike="noStrike">
                <a:solidFill>
                  <a:srgbClr val="000000"/>
                </a:solidFill>
                <a:effectLst/>
                <a:latin typeface="Arial" panose="020B0604020202020204" pitchFamily="34" charset="0"/>
              </a:rPr>
              <a:t>Job Code 201 (Teacher, Regular)</a:t>
            </a:r>
            <a:endParaRPr lang="en-US" b="0">
              <a:effectLst/>
            </a:endParaRPr>
          </a:p>
          <a:p>
            <a:pPr rtl="0">
              <a:spcBef>
                <a:spcPts val="1200"/>
              </a:spcBef>
              <a:spcAft>
                <a:spcPts val="1200"/>
              </a:spcAft>
            </a:pPr>
            <a:r>
              <a:rPr lang="en-US" sz="1800" b="0" i="0" u="none" strike="noStrike">
                <a:solidFill>
                  <a:srgbClr val="000000"/>
                </a:solidFill>
                <a:effectLst/>
                <a:latin typeface="Arial" panose="020B0604020202020204" pitchFamily="34" charset="0"/>
              </a:rPr>
              <a:t>Teaching Subject Area 0510 Language Skills</a:t>
            </a:r>
            <a:endParaRPr lang="en-US" b="0">
              <a:effectLst/>
            </a:endParaRPr>
          </a:p>
          <a:p>
            <a:pPr rtl="0">
              <a:spcBef>
                <a:spcPts val="1200"/>
              </a:spcBef>
              <a:spcAft>
                <a:spcPts val="1200"/>
              </a:spcAft>
            </a:pPr>
            <a:r>
              <a:rPr lang="en-US" sz="1800" b="0" i="0" u="none" strike="noStrike">
                <a:solidFill>
                  <a:srgbClr val="000000"/>
                </a:solidFill>
                <a:effectLst/>
                <a:latin typeface="Arial" panose="020B0604020202020204" pitchFamily="34" charset="0"/>
              </a:rPr>
              <a:t>Administrator/Instructional Area 0050 Language Instruction Education Program</a:t>
            </a:r>
            <a:endParaRPr lang="en-US" b="0">
              <a:effectLst/>
            </a:endParaRPr>
          </a:p>
          <a:p>
            <a:pPr marL="0" indent="0">
              <a:buNone/>
            </a:pPr>
            <a:br>
              <a:rPr lang="en-US"/>
            </a:br>
            <a:endParaRPr lang="en-US"/>
          </a:p>
        </p:txBody>
      </p:sp>
      <p:sp>
        <p:nvSpPr>
          <p:cNvPr id="8" name="Content Placeholder 2">
            <a:extLst>
              <a:ext uri="{FF2B5EF4-FFF2-40B4-BE49-F238E27FC236}">
                <a16:creationId xmlns:a16="http://schemas.microsoft.com/office/drawing/2014/main" id="{257E408B-7D38-A39A-FBB9-905B35F13ACA}"/>
              </a:ext>
            </a:extLst>
          </p:cNvPr>
          <p:cNvSpPr txBox="1">
            <a:spLocks/>
          </p:cNvSpPr>
          <p:nvPr/>
        </p:nvSpPr>
        <p:spPr>
          <a:xfrm>
            <a:off x="6172200" y="1554232"/>
            <a:ext cx="5181600" cy="4351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Teaching Gifted and Talented </a:t>
            </a:r>
            <a:endPar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Job Code 201 </a:t>
            </a:r>
            <a:endPar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Teaching Subject Area depends on what GT class they are teaching</a:t>
            </a:r>
            <a:endPar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228600" marR="0" lvl="0" indent="-228600" algn="l" defTabSz="914400" rtl="0" eaLnBrk="1" fontAlgn="auto" latinLnBrk="0" hangingPunct="1">
              <a:lnSpc>
                <a:spcPct val="90000"/>
              </a:lnSpc>
              <a:spcBef>
                <a:spcPts val="12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Administrator/Instructional Area 0012 Gifted and talented </a:t>
            </a:r>
            <a:endPar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rPr>
            </a:br>
            <a:endParaRPr kumimoji="0" lang="en-US" sz="2400" b="0" i="0" u="none" strike="noStrike" kern="1200" cap="none" spc="0" normalizeH="0" baseline="0" noProof="0">
              <a:ln>
                <a:noFill/>
              </a:ln>
              <a:solidFill>
                <a:sysClr val="windowText" lastClr="000000"/>
              </a:solidFill>
              <a:effectLst/>
              <a:uLnTx/>
              <a:uFillTx/>
              <a:latin typeface="Trebuchet MS" panose="020B0603020202020204" pitchFamily="34" charset="0"/>
              <a:ea typeface="+mn-ea"/>
              <a:cs typeface="+mn-cs"/>
            </a:endParaRPr>
          </a:p>
        </p:txBody>
      </p:sp>
      <p:sp>
        <p:nvSpPr>
          <p:cNvPr id="4" name="Slide Number Placeholder 3">
            <a:extLst>
              <a:ext uri="{FF2B5EF4-FFF2-40B4-BE49-F238E27FC236}">
                <a16:creationId xmlns:a16="http://schemas.microsoft.com/office/drawing/2014/main" id="{BD6B6666-C0DE-3C5D-8469-4475E4331D53}"/>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6EF00430-DDD7-34A7-D6DD-03E993FAB3E0}"/>
              </a:ext>
            </a:extLst>
          </p:cNvPr>
          <p:cNvSpPr>
            <a:spLocks noGrp="1"/>
          </p:cNvSpPr>
          <p:nvPr>
            <p:ph sz="quarter" idx="13"/>
          </p:nvPr>
        </p:nvSpPr>
        <p:spPr/>
        <p:txBody>
          <a:bodyPr/>
          <a:lstStyle/>
          <a:p>
            <a:r>
              <a:rPr lang="en-US"/>
              <a:t>Human Resources Snapshot Collection</a:t>
            </a:r>
          </a:p>
        </p:txBody>
      </p:sp>
      <p:sp>
        <p:nvSpPr>
          <p:cNvPr id="6" name="Content Placeholder 5">
            <a:extLst>
              <a:ext uri="{FF2B5EF4-FFF2-40B4-BE49-F238E27FC236}">
                <a16:creationId xmlns:a16="http://schemas.microsoft.com/office/drawing/2014/main" id="{D9B4E26F-0726-80E7-15BC-EB634FE06888}"/>
              </a:ext>
            </a:extLst>
          </p:cNvPr>
          <p:cNvSpPr>
            <a:spLocks noGrp="1"/>
          </p:cNvSpPr>
          <p:nvPr>
            <p:ph sz="quarter" idx="14"/>
          </p:nvPr>
        </p:nvSpPr>
        <p:spPr/>
        <p:txBody>
          <a:bodyPr/>
          <a:lstStyle/>
          <a:p>
            <a:r>
              <a:rPr lang="en-US">
                <a:hlinkClick r:id="rId2"/>
              </a:rPr>
              <a:t>HumanResourcesData@cde.state.co.us</a:t>
            </a:r>
            <a:endParaRPr lang="en-US"/>
          </a:p>
        </p:txBody>
      </p:sp>
    </p:spTree>
    <p:extLst>
      <p:ext uri="{BB962C8B-B14F-4D97-AF65-F5344CB8AC3E}">
        <p14:creationId xmlns:p14="http://schemas.microsoft.com/office/powerpoint/2010/main" val="200924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178A-917F-9746-62B3-F964806D31FD}"/>
              </a:ext>
            </a:extLst>
          </p:cNvPr>
          <p:cNvSpPr>
            <a:spLocks noGrp="1"/>
          </p:cNvSpPr>
          <p:nvPr>
            <p:ph type="title"/>
          </p:nvPr>
        </p:nvSpPr>
        <p:spPr>
          <a:xfrm>
            <a:off x="155448" y="237745"/>
            <a:ext cx="7580376" cy="1197864"/>
          </a:xfrm>
        </p:spPr>
        <p:txBody>
          <a:bodyPr/>
          <a:lstStyle/>
          <a:p>
            <a:r>
              <a:rPr lang="en-US"/>
              <a:t>Human Resources Snapshot Collection</a:t>
            </a:r>
          </a:p>
        </p:txBody>
      </p:sp>
      <p:sp>
        <p:nvSpPr>
          <p:cNvPr id="3" name="Content Placeholder 2">
            <a:extLst>
              <a:ext uri="{FF2B5EF4-FFF2-40B4-BE49-F238E27FC236}">
                <a16:creationId xmlns:a16="http://schemas.microsoft.com/office/drawing/2014/main" id="{F8626D9F-9A71-3A4D-B2B0-50197985CF77}"/>
              </a:ext>
            </a:extLst>
          </p:cNvPr>
          <p:cNvSpPr>
            <a:spLocks noGrp="1"/>
          </p:cNvSpPr>
          <p:nvPr>
            <p:ph sz="quarter" idx="13"/>
          </p:nvPr>
        </p:nvSpPr>
        <p:spPr/>
        <p:txBody>
          <a:bodyPr/>
          <a:lstStyle/>
          <a:p>
            <a:r>
              <a:rPr lang="en-US">
                <a:hlinkClick r:id="rId2"/>
              </a:rPr>
              <a:t>Staff Interchange website</a:t>
            </a:r>
            <a:endParaRPr lang="en-US"/>
          </a:p>
          <a:p>
            <a:r>
              <a:rPr lang="en-US">
                <a:hlinkClick r:id="rId3"/>
              </a:rPr>
              <a:t>Human Resources Snapshot website</a:t>
            </a:r>
            <a:endParaRPr lang="en-US"/>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Museo Slab 500" panose="02000000000000000000" pitchFamily="50" charset="0"/>
                <a:ea typeface="+mn-ea"/>
                <a:cs typeface="+mn-cs"/>
              </a:rPr>
              <a:t>Questions contact:  Dawna Gudka-collection lead</a:t>
            </a:r>
          </a:p>
          <a:p>
            <a:r>
              <a:rPr lang="en-US"/>
              <a:t>Email </a:t>
            </a:r>
            <a:r>
              <a:rPr lang="en-US">
                <a:hlinkClick r:id="rId4"/>
              </a:rPr>
              <a:t>HumanResourcesData@cde.state.co.us</a:t>
            </a:r>
            <a:endParaRPr lang="en-US"/>
          </a:p>
          <a:p>
            <a:r>
              <a:rPr lang="en-US"/>
              <a:t>(303) 598-7901</a:t>
            </a:r>
          </a:p>
        </p:txBody>
      </p:sp>
      <p:sp>
        <p:nvSpPr>
          <p:cNvPr id="4" name="Slide Number Placeholder 3">
            <a:extLst>
              <a:ext uri="{FF2B5EF4-FFF2-40B4-BE49-F238E27FC236}">
                <a16:creationId xmlns:a16="http://schemas.microsoft.com/office/drawing/2014/main" id="{D6B6B807-AB58-493C-1ACF-5DEB782FCFD9}"/>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76270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349439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1A42-76DC-C785-5BD9-142CB20779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9C930-C1D2-E3D9-6314-47FED8963C53}"/>
              </a:ext>
            </a:extLst>
          </p:cNvPr>
          <p:cNvSpPr>
            <a:spLocks noGrp="1"/>
          </p:cNvSpPr>
          <p:nvPr>
            <p:ph type="title"/>
          </p:nvPr>
        </p:nvSpPr>
        <p:spPr/>
        <p:txBody>
          <a:bodyPr>
            <a:normAutofit/>
          </a:bodyPr>
          <a:lstStyle/>
          <a:p>
            <a:r>
              <a:rPr lang="en-US"/>
              <a:t>Special Education December Count:</a:t>
            </a:r>
            <a:br>
              <a:rPr lang="en-US"/>
            </a:br>
            <a:r>
              <a:rPr lang="en-US"/>
              <a:t>2024 -2025 Timeline</a:t>
            </a:r>
          </a:p>
        </p:txBody>
      </p:sp>
      <p:sp>
        <p:nvSpPr>
          <p:cNvPr id="4" name="Slide Number Placeholder 3">
            <a:extLst>
              <a:ext uri="{FF2B5EF4-FFF2-40B4-BE49-F238E27FC236}">
                <a16:creationId xmlns:a16="http://schemas.microsoft.com/office/drawing/2014/main" id="{45B5A76F-1102-3209-A402-DAD30F6593B4}"/>
              </a:ext>
            </a:extLst>
          </p:cNvPr>
          <p:cNvSpPr>
            <a:spLocks noGrp="1"/>
          </p:cNvSpPr>
          <p:nvPr>
            <p:ph type="sldNum" sz="quarter" idx="12"/>
          </p:nvPr>
        </p:nvSpPr>
        <p:spPr/>
        <p:txBody>
          <a:bodyPr/>
          <a:lstStyle/>
          <a:p>
            <a:pPr algn="l">
              <a:defRPr/>
            </a:pPr>
            <a:fld id="{C479D5F6-EDCB-402A-AC08-4943A1820E8F}" type="slidenum">
              <a:rPr lang="en-US">
                <a:solidFill>
                  <a:prstClr val="white">
                    <a:lumMod val="50000"/>
                  </a:prstClr>
                </a:solidFill>
                <a:latin typeface="Calibri" panose="020F0502020204030204"/>
              </a:rPr>
              <a:pPr algn="l">
                <a:defRPr/>
              </a:pPr>
              <a:t>28</a:t>
            </a:fld>
            <a:endParaRPr lang="en-US">
              <a:solidFill>
                <a:prstClr val="white">
                  <a:lumMod val="50000"/>
                </a:prstClr>
              </a:solidFill>
              <a:latin typeface="Calibri" panose="020F0502020204030204"/>
            </a:endParaRPr>
          </a:p>
        </p:txBody>
      </p:sp>
      <p:sp>
        <p:nvSpPr>
          <p:cNvPr id="5" name="Content Placeholder 4">
            <a:extLst>
              <a:ext uri="{FF2B5EF4-FFF2-40B4-BE49-F238E27FC236}">
                <a16:creationId xmlns:a16="http://schemas.microsoft.com/office/drawing/2014/main" id="{C126EA30-F338-DFFE-B6BC-6759EBE298CE}"/>
              </a:ext>
            </a:extLst>
          </p:cNvPr>
          <p:cNvSpPr>
            <a:spLocks noGrp="1"/>
          </p:cNvSpPr>
          <p:nvPr>
            <p:ph sz="quarter" idx="13"/>
          </p:nvPr>
        </p:nvSpPr>
        <p:spPr/>
        <p:txBody>
          <a:bodyPr/>
          <a:lstStyle/>
          <a:p>
            <a:r>
              <a:rPr lang="en-US"/>
              <a:t>Special Education December Count</a:t>
            </a:r>
          </a:p>
        </p:txBody>
      </p:sp>
      <p:sp>
        <p:nvSpPr>
          <p:cNvPr id="7" name="Content Placeholder 6">
            <a:extLst>
              <a:ext uri="{FF2B5EF4-FFF2-40B4-BE49-F238E27FC236}">
                <a16:creationId xmlns:a16="http://schemas.microsoft.com/office/drawing/2014/main" id="{BB4E9D6A-DE43-6359-ADD1-13D6ED94E912}"/>
              </a:ext>
            </a:extLst>
          </p:cNvPr>
          <p:cNvSpPr>
            <a:spLocks noGrp="1"/>
          </p:cNvSpPr>
          <p:nvPr>
            <p:ph sz="quarter" idx="14"/>
          </p:nvPr>
        </p:nvSpPr>
        <p:spPr/>
        <p:txBody>
          <a:bodyPr/>
          <a:lstStyle/>
          <a:p>
            <a:r>
              <a:rPr lang="en-US">
                <a:hlinkClick r:id="rId2"/>
              </a:rPr>
              <a:t>SpedDecCount@cde.state.co.us</a:t>
            </a:r>
            <a:r>
              <a:rPr lang="en-US"/>
              <a:t> </a:t>
            </a:r>
          </a:p>
          <a:p>
            <a:endParaRPr lang="en-US"/>
          </a:p>
        </p:txBody>
      </p:sp>
      <p:graphicFrame>
        <p:nvGraphicFramePr>
          <p:cNvPr id="6" name="Content Placeholder 9">
            <a:extLst>
              <a:ext uri="{FF2B5EF4-FFF2-40B4-BE49-F238E27FC236}">
                <a16:creationId xmlns:a16="http://schemas.microsoft.com/office/drawing/2014/main" id="{D8D5CE83-A85A-362B-8479-92EE2E0DA81B}"/>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11878037"/>
              </p:ext>
            </p:extLst>
          </p:nvPr>
        </p:nvGraphicFramePr>
        <p:xfrm>
          <a:off x="635000" y="1584183"/>
          <a:ext cx="7154334" cy="429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26F69959-01B4-1A85-3D1E-091E34A1DB90}"/>
              </a:ext>
            </a:extLst>
          </p:cNvPr>
          <p:cNvSpPr txBox="1"/>
          <p:nvPr/>
        </p:nvSpPr>
        <p:spPr>
          <a:xfrm rot="10800000" flipV="1">
            <a:off x="8054842" y="1880516"/>
            <a:ext cx="4020686" cy="923330"/>
          </a:xfrm>
          <a:prstGeom prst="rect">
            <a:avLst/>
          </a:prstGeom>
          <a:noFill/>
        </p:spPr>
        <p:txBody>
          <a:bodyPr wrap="square">
            <a:spAutoFit/>
          </a:bodyPr>
          <a:lstStyle/>
          <a:p>
            <a:r>
              <a:rPr lang="en-US" sz="1800">
                <a:latin typeface="Trebuchet MS" panose="020B0603020202020204" pitchFamily="34" charset="0"/>
              </a:rPr>
              <a:t>Please download the full 24-25 Timeline from the </a:t>
            </a:r>
            <a:r>
              <a:rPr lang="en-US" sz="1800">
                <a:latin typeface="Trebuchet MS" panose="020B0603020202020204" pitchFamily="34" charset="0"/>
                <a:hlinkClick r:id="rId8"/>
              </a:rPr>
              <a:t>Special Education December Count Snapshot webpage</a:t>
            </a:r>
            <a:r>
              <a:rPr lang="en-US" sz="1800"/>
              <a:t>. </a:t>
            </a:r>
          </a:p>
        </p:txBody>
      </p:sp>
    </p:spTree>
    <p:extLst>
      <p:ext uri="{BB962C8B-B14F-4D97-AF65-F5344CB8AC3E}">
        <p14:creationId xmlns:p14="http://schemas.microsoft.com/office/powerpoint/2010/main" val="235467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00FBB-3619-0398-1B17-D59BDF660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838AD-7A72-A5A3-4BCE-14D7B856994E}"/>
              </a:ext>
            </a:extLst>
          </p:cNvPr>
          <p:cNvSpPr>
            <a:spLocks noGrp="1"/>
          </p:cNvSpPr>
          <p:nvPr>
            <p:ph type="title"/>
          </p:nvPr>
        </p:nvSpPr>
        <p:spPr/>
        <p:txBody>
          <a:bodyPr/>
          <a:lstStyle/>
          <a:p>
            <a:r>
              <a:rPr lang="en-US"/>
              <a:t>Special Education December Count:</a:t>
            </a:r>
            <a:br>
              <a:rPr lang="en-US"/>
            </a:br>
            <a:r>
              <a:rPr lang="en-US"/>
              <a:t> Trainings</a:t>
            </a:r>
          </a:p>
        </p:txBody>
      </p:sp>
      <p:sp>
        <p:nvSpPr>
          <p:cNvPr id="3" name="Content Placeholder 2">
            <a:extLst>
              <a:ext uri="{FF2B5EF4-FFF2-40B4-BE49-F238E27FC236}">
                <a16:creationId xmlns:a16="http://schemas.microsoft.com/office/drawing/2014/main" id="{4445A9AC-FB02-8E99-BBB0-0612ADD12D01}"/>
              </a:ext>
            </a:extLst>
          </p:cNvPr>
          <p:cNvSpPr>
            <a:spLocks noGrp="1"/>
          </p:cNvSpPr>
          <p:nvPr>
            <p:ph idx="1"/>
          </p:nvPr>
        </p:nvSpPr>
        <p:spPr>
          <a:xfrm>
            <a:off x="443565" y="1253331"/>
            <a:ext cx="10515600" cy="4351338"/>
          </a:xfrm>
        </p:spPr>
        <p:txBody>
          <a:bodyPr>
            <a:normAutofit lnSpcReduction="10000"/>
          </a:bodyPr>
          <a:lstStyle/>
          <a:p>
            <a:pPr marL="0" indent="0">
              <a:buNone/>
            </a:pPr>
            <a:endParaRPr lang="en-US" sz="1350"/>
          </a:p>
          <a:p>
            <a:pPr marL="0" indent="0">
              <a:buNone/>
            </a:pPr>
            <a:r>
              <a:rPr lang="en-US" sz="1600"/>
              <a:t>NEW RESPONDENTS -</a:t>
            </a:r>
          </a:p>
          <a:p>
            <a:pPr marL="0" indent="0">
              <a:buNone/>
            </a:pPr>
            <a:r>
              <a:rPr lang="en-US" sz="1600"/>
              <a:t>Introduction to Special Education IEP Interchange – slides and video posted on the </a:t>
            </a:r>
            <a:r>
              <a:rPr lang="en-US" sz="1600">
                <a:hlinkClick r:id="rId2"/>
              </a:rPr>
              <a:t>Special Education IEP Interchange </a:t>
            </a:r>
            <a:r>
              <a:rPr lang="en-US" sz="1600"/>
              <a:t>webpage under the Trainings section. Please listen and review before the snapshot training.</a:t>
            </a:r>
            <a:endParaRPr lang="en-US"/>
          </a:p>
          <a:p>
            <a:pPr marL="0" indent="0">
              <a:buNone/>
            </a:pPr>
            <a:r>
              <a:rPr lang="en-US" b="1" u="sng"/>
              <a:t>Upcoming Trainings </a:t>
            </a:r>
            <a:endParaRPr lang="en-US" b="1">
              <a:ea typeface="Calibri" panose="020F0502020204030204" pitchFamily="34" charset="0"/>
            </a:endParaRPr>
          </a:p>
          <a:p>
            <a:pPr marL="342900" marR="0" lvl="0" indent="-342900">
              <a:buFont typeface="Symbol" panose="05050102010706020507" pitchFamily="18" charset="2"/>
              <a:buChar char=""/>
            </a:pPr>
            <a:r>
              <a:rPr lang="en-US" sz="1600">
                <a:effectLst/>
                <a:ea typeface="Times New Roman" panose="02020603050405020304" pitchFamily="18" charset="0"/>
              </a:rPr>
              <a:t>Special Education December Count Snapshot Annual Collection Training</a:t>
            </a:r>
            <a:endParaRPr lang="en-US" sz="1600">
              <a:effectLst/>
              <a:ea typeface="Aptos" panose="020B0004020202020204" pitchFamily="34" charset="0"/>
            </a:endParaRPr>
          </a:p>
          <a:p>
            <a:pPr marL="742950" marR="0" lvl="1" indent="-285750">
              <a:buFont typeface="Courier New" panose="02070309020205020404" pitchFamily="49" charset="0"/>
              <a:buChar char="o"/>
            </a:pPr>
            <a:r>
              <a:rPr lang="en-US" sz="1600">
                <a:effectLst/>
                <a:ea typeface="Times New Roman" panose="02020603050405020304" pitchFamily="18" charset="0"/>
              </a:rPr>
              <a:t>Wednesday, November 13</a:t>
            </a:r>
            <a:r>
              <a:rPr lang="en-US" sz="1600" baseline="30000">
                <a:effectLst/>
                <a:ea typeface="Times New Roman" panose="02020603050405020304" pitchFamily="18" charset="0"/>
              </a:rPr>
              <a:t>th</a:t>
            </a:r>
            <a:r>
              <a:rPr lang="en-US" sz="1600">
                <a:effectLst/>
                <a:ea typeface="Times New Roman" panose="02020603050405020304" pitchFamily="18" charset="0"/>
              </a:rPr>
              <a:t> from 10:00 – 11:30  (rescheduled from November 6</a:t>
            </a:r>
            <a:r>
              <a:rPr lang="en-US" sz="1600" baseline="30000">
                <a:effectLst/>
                <a:ea typeface="Times New Roman" panose="02020603050405020304" pitchFamily="18" charset="0"/>
              </a:rPr>
              <a:t>th</a:t>
            </a:r>
            <a:r>
              <a:rPr lang="en-US" sz="1600">
                <a:effectLst/>
                <a:ea typeface="Times New Roman" panose="02020603050405020304" pitchFamily="18" charset="0"/>
              </a:rPr>
              <a:t>) </a:t>
            </a:r>
            <a:endParaRPr lang="en-US" sz="1600">
              <a:effectLst/>
              <a:ea typeface="Aptos" panose="020B0004020202020204" pitchFamily="34" charset="0"/>
            </a:endParaRPr>
          </a:p>
          <a:p>
            <a:pPr marL="742950" marR="0" lvl="1" indent="-285750">
              <a:buFont typeface="Courier New" panose="02070309020205020404" pitchFamily="49" charset="0"/>
              <a:buChar char="o"/>
            </a:pPr>
            <a:r>
              <a:rPr lang="en-US" sz="1600">
                <a:effectLst/>
                <a:ea typeface="Times New Roman" panose="02020603050405020304" pitchFamily="18" charset="0"/>
              </a:rPr>
              <a:t>This training will focus on snapshot data content and the process within the Data Pipeline </a:t>
            </a:r>
            <a:endParaRPr lang="en-US" sz="1600">
              <a:effectLst/>
              <a:ea typeface="Aptos" panose="020B0004020202020204" pitchFamily="34" charset="0"/>
            </a:endParaRPr>
          </a:p>
          <a:p>
            <a:pPr marL="742950" marR="0" lvl="1" indent="-285750">
              <a:buFont typeface="Courier New" panose="02070309020205020404" pitchFamily="49" charset="0"/>
              <a:buChar char="o"/>
            </a:pPr>
            <a:r>
              <a:rPr lang="en-US" sz="1600">
                <a:solidFill>
                  <a:srgbClr val="252424"/>
                </a:solidFill>
                <a:effectLst/>
                <a:ea typeface="Times New Roman" panose="02020603050405020304" pitchFamily="18" charset="0"/>
              </a:rPr>
              <a:t>Microsoft Teams Meeting </a:t>
            </a:r>
            <a:r>
              <a:rPr lang="en-US" sz="1600" b="1" u="sng">
                <a:solidFill>
                  <a:srgbClr val="5B5FC7"/>
                </a:solidFill>
                <a:effectLst/>
                <a:ea typeface="Times New Roman" panose="02020603050405020304" pitchFamily="18" charset="0"/>
                <a:hlinkClick r:id="rId3" tooltip="Meeting join link"/>
              </a:rPr>
              <a:t>Join the meeting now</a:t>
            </a:r>
            <a:r>
              <a:rPr lang="en-US" sz="1600">
                <a:solidFill>
                  <a:srgbClr val="242424"/>
                </a:solidFill>
                <a:effectLst/>
                <a:ea typeface="Times New Roman" panose="02020603050405020304" pitchFamily="18" charset="0"/>
              </a:rPr>
              <a:t> </a:t>
            </a:r>
            <a:endParaRPr lang="en-US" sz="1600">
              <a:effectLst/>
              <a:ea typeface="Aptos" panose="020B0004020202020204" pitchFamily="34" charset="0"/>
            </a:endParaRPr>
          </a:p>
          <a:p>
            <a:pPr marL="742950" marR="0" lvl="1" indent="-285750">
              <a:buFont typeface="Courier New" panose="02070309020205020404" pitchFamily="49" charset="0"/>
              <a:buChar char="o"/>
            </a:pPr>
            <a:r>
              <a:rPr lang="en-US" sz="1600">
                <a:solidFill>
                  <a:srgbClr val="252424"/>
                </a:solidFill>
                <a:effectLst/>
                <a:ea typeface="Times New Roman" panose="02020603050405020304" pitchFamily="18" charset="0"/>
              </a:rPr>
              <a:t>Training will be recorded and posted online shortly after the live webinar</a:t>
            </a:r>
            <a:endParaRPr lang="en-US" sz="1600">
              <a:effectLst/>
              <a:ea typeface="Aptos" panose="020B0004020202020204" pitchFamily="34" charset="0"/>
            </a:endParaRPr>
          </a:p>
          <a:p>
            <a:pPr marL="914400" marR="0" indent="0">
              <a:buNone/>
            </a:pPr>
            <a:r>
              <a:rPr lang="en-US" sz="1700">
                <a:effectLst/>
                <a:ea typeface="Aptos" panose="020B0004020202020204" pitchFamily="34" charset="0"/>
              </a:rPr>
              <a:t> </a:t>
            </a:r>
          </a:p>
          <a:p>
            <a:pPr marL="342900" marR="0" lvl="0" indent="-342900">
              <a:buFont typeface="Symbol" panose="05050102010706020507" pitchFamily="18" charset="2"/>
              <a:buChar char=""/>
            </a:pPr>
            <a:r>
              <a:rPr lang="en-US" sz="1700">
                <a:solidFill>
                  <a:srgbClr val="252424"/>
                </a:solidFill>
                <a:effectLst/>
                <a:ea typeface="Times New Roman" panose="02020603050405020304" pitchFamily="18" charset="0"/>
              </a:rPr>
              <a:t>Special Education December Count Office Hours</a:t>
            </a:r>
            <a:endParaRPr lang="en-US" sz="1700">
              <a:effectLst/>
              <a:ea typeface="Aptos" panose="020B0004020202020204" pitchFamily="34" charset="0"/>
            </a:endParaRPr>
          </a:p>
          <a:p>
            <a:pPr marL="742950" marR="0" lvl="1" indent="-285750">
              <a:buFont typeface="Courier New" panose="02070309020205020404" pitchFamily="49" charset="0"/>
              <a:buChar char="o"/>
            </a:pPr>
            <a:r>
              <a:rPr lang="en-US" sz="1700">
                <a:solidFill>
                  <a:srgbClr val="252424"/>
                </a:solidFill>
                <a:effectLst/>
                <a:ea typeface="Times New Roman" panose="02020603050405020304" pitchFamily="18" charset="0"/>
              </a:rPr>
              <a:t>Wednesday, November 20</a:t>
            </a:r>
            <a:r>
              <a:rPr lang="en-US" sz="1700" baseline="30000">
                <a:solidFill>
                  <a:srgbClr val="252424"/>
                </a:solidFill>
                <a:effectLst/>
                <a:ea typeface="Times New Roman" panose="02020603050405020304" pitchFamily="18" charset="0"/>
              </a:rPr>
              <a:t>th</a:t>
            </a:r>
            <a:r>
              <a:rPr lang="en-US" sz="1700">
                <a:solidFill>
                  <a:srgbClr val="252424"/>
                </a:solidFill>
                <a:effectLst/>
                <a:ea typeface="Times New Roman" panose="02020603050405020304" pitchFamily="18" charset="0"/>
              </a:rPr>
              <a:t> from 10:30 – 11:30</a:t>
            </a:r>
            <a:endParaRPr lang="en-US" sz="1700">
              <a:effectLst/>
              <a:ea typeface="Aptos" panose="020B0004020202020204" pitchFamily="34" charset="0"/>
            </a:endParaRPr>
          </a:p>
          <a:p>
            <a:pPr marL="742950" marR="0" lvl="1" indent="-285750">
              <a:buFont typeface="Courier New" panose="02070309020205020404" pitchFamily="49" charset="0"/>
              <a:buChar char="o"/>
            </a:pPr>
            <a:r>
              <a:rPr lang="en-US" sz="1700">
                <a:solidFill>
                  <a:srgbClr val="252424"/>
                </a:solidFill>
                <a:effectLst/>
                <a:ea typeface="Times New Roman" panose="02020603050405020304" pitchFamily="18" charset="0"/>
              </a:rPr>
              <a:t>Topics to be determined</a:t>
            </a:r>
            <a:endParaRPr lang="en-US" sz="1700">
              <a:effectLst/>
              <a:ea typeface="Aptos" panose="020B0004020202020204" pitchFamily="34" charset="0"/>
            </a:endParaRPr>
          </a:p>
          <a:p>
            <a:pPr marL="742950" marR="0" lvl="1" indent="-285750">
              <a:buFont typeface="Courier New" panose="02070309020205020404" pitchFamily="49" charset="0"/>
              <a:buChar char="o"/>
            </a:pPr>
            <a:r>
              <a:rPr lang="en-US" sz="1700">
                <a:solidFill>
                  <a:srgbClr val="252424"/>
                </a:solidFill>
                <a:effectLst/>
                <a:ea typeface="Times New Roman" panose="02020603050405020304" pitchFamily="18" charset="0"/>
              </a:rPr>
              <a:t>Microsoft Teams Meeting </a:t>
            </a:r>
            <a:r>
              <a:rPr lang="en-US" sz="1700" b="1" u="sng">
                <a:solidFill>
                  <a:srgbClr val="5B5FC7"/>
                </a:solidFill>
                <a:effectLst/>
                <a:ea typeface="Times New Roman" panose="02020603050405020304" pitchFamily="18" charset="0"/>
                <a:hlinkClick r:id="rId4" tooltip="Meeting join link"/>
              </a:rPr>
              <a:t>Join the meeting now</a:t>
            </a:r>
            <a:r>
              <a:rPr lang="en-US" sz="1700">
                <a:solidFill>
                  <a:srgbClr val="242424"/>
                </a:solidFill>
                <a:effectLst/>
                <a:ea typeface="Times New Roman" panose="02020603050405020304" pitchFamily="18" charset="0"/>
              </a:rPr>
              <a:t> </a:t>
            </a:r>
            <a:endParaRPr lang="en-US" sz="1700">
              <a:effectLst/>
              <a:ea typeface="Aptos" panose="020B0004020202020204" pitchFamily="34" charset="0"/>
            </a:endParaRPr>
          </a:p>
          <a:p>
            <a:pPr marL="942975" lvl="2" indent="-257175">
              <a:spcBef>
                <a:spcPts val="0"/>
              </a:spcBef>
              <a:buFont typeface="Symbol" panose="05050102010706020507" pitchFamily="18" charset="2"/>
              <a:buChar char=""/>
            </a:pPr>
            <a:endParaRPr lang="en-US">
              <a:latin typeface="Calibri" panose="020F0502020204030204" pitchFamily="34" charset="0"/>
              <a:ea typeface="Calibri" panose="020F0502020204030204" pitchFamily="34" charset="0"/>
            </a:endParaRPr>
          </a:p>
          <a:p>
            <a:pPr marL="342900" lvl="1" indent="0">
              <a:buNone/>
            </a:pPr>
            <a:endParaRPr lang="en-US" sz="1800"/>
          </a:p>
          <a:p>
            <a:pPr marL="0" indent="0">
              <a:buNone/>
            </a:pPr>
            <a:endParaRPr lang="en-US"/>
          </a:p>
        </p:txBody>
      </p:sp>
      <p:sp>
        <p:nvSpPr>
          <p:cNvPr id="4" name="Slide Number Placeholder 3">
            <a:extLst>
              <a:ext uri="{FF2B5EF4-FFF2-40B4-BE49-F238E27FC236}">
                <a16:creationId xmlns:a16="http://schemas.microsoft.com/office/drawing/2014/main" id="{A8C52425-3A9D-BC6D-53AA-19F37F36FF14}"/>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35ED3C86-6502-C29A-CD85-4F086721A98B}"/>
              </a:ext>
            </a:extLst>
          </p:cNvPr>
          <p:cNvSpPr>
            <a:spLocks noGrp="1"/>
          </p:cNvSpPr>
          <p:nvPr>
            <p:ph sz="quarter" idx="13"/>
          </p:nvPr>
        </p:nvSpPr>
        <p:spPr/>
        <p:txBody>
          <a:bodyPr>
            <a:normAutofit fontScale="85000" lnSpcReduction="10000"/>
          </a:bodyPr>
          <a:lstStyle/>
          <a:p>
            <a:r>
              <a:rPr lang="en-US"/>
              <a:t>Special Education December Count – Lindsey Heitman</a:t>
            </a:r>
          </a:p>
        </p:txBody>
      </p:sp>
      <p:sp>
        <p:nvSpPr>
          <p:cNvPr id="6" name="Content Placeholder 5">
            <a:extLst>
              <a:ext uri="{FF2B5EF4-FFF2-40B4-BE49-F238E27FC236}">
                <a16:creationId xmlns:a16="http://schemas.microsoft.com/office/drawing/2014/main" id="{25097AF6-9C42-D90F-835D-B3AA5059E549}"/>
              </a:ext>
            </a:extLst>
          </p:cNvPr>
          <p:cNvSpPr>
            <a:spLocks noGrp="1"/>
          </p:cNvSpPr>
          <p:nvPr>
            <p:ph sz="quarter" idx="14"/>
          </p:nvPr>
        </p:nvSpPr>
        <p:spPr/>
        <p:txBody>
          <a:bodyPr>
            <a:normAutofit/>
          </a:bodyPr>
          <a:lstStyle/>
          <a:p>
            <a:r>
              <a:rPr lang="en-US">
                <a:hlinkClick r:id="rId5"/>
              </a:rPr>
              <a:t>SpedDecCount@cde.state.co.us</a:t>
            </a:r>
            <a:r>
              <a:rPr lang="en-US"/>
              <a:t> </a:t>
            </a:r>
          </a:p>
        </p:txBody>
      </p:sp>
    </p:spTree>
    <p:extLst>
      <p:ext uri="{BB962C8B-B14F-4D97-AF65-F5344CB8AC3E}">
        <p14:creationId xmlns:p14="http://schemas.microsoft.com/office/powerpoint/2010/main" val="292847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solidFill>
                  <a:schemeClr val="tx1"/>
                </a:solidFill>
              </a:rPr>
              <a:t>December Count Staff and Student </a:t>
            </a:r>
            <a:br>
              <a:rPr lang="en-US">
                <a:solidFill>
                  <a:schemeClr val="tx1"/>
                </a:solidFill>
              </a:rPr>
            </a:br>
            <a:r>
              <a:rPr lang="en-US">
                <a:solidFill>
                  <a:schemeClr val="tx1"/>
                </a:solidFill>
              </a:rPr>
              <a:t>Staff and Student Snapshot Criteria</a:t>
            </a:r>
            <a:br>
              <a:rPr lang="en-US"/>
            </a:br>
            <a:endParaRPr lang="en-US"/>
          </a:p>
        </p:txBody>
      </p:sp>
      <p:sp>
        <p:nvSpPr>
          <p:cNvPr id="8" name="Content Placeholder 7">
            <a:extLst>
              <a:ext uri="{FF2B5EF4-FFF2-40B4-BE49-F238E27FC236}">
                <a16:creationId xmlns:a16="http://schemas.microsoft.com/office/drawing/2014/main" id="{FD8D8748-0577-FD05-53CD-05F3B7E7FF90}"/>
              </a:ext>
            </a:extLst>
          </p:cNvPr>
          <p:cNvSpPr>
            <a:spLocks noGrp="1"/>
          </p:cNvSpPr>
          <p:nvPr>
            <p:ph sz="half" idx="1"/>
          </p:nvPr>
        </p:nvSpPr>
        <p:spPr>
          <a:xfrm>
            <a:off x="838199" y="1554480"/>
            <a:ext cx="4944533" cy="4351338"/>
          </a:xfrm>
          <a:ln w="19050">
            <a:solidFill>
              <a:schemeClr val="tx1"/>
            </a:solidFill>
          </a:ln>
        </p:spPr>
        <p:txBody>
          <a:bodyPr>
            <a:normAutofit/>
          </a:bodyPr>
          <a:lstStyle/>
          <a:p>
            <a:pPr marL="0" indent="0">
              <a:buNone/>
            </a:pPr>
            <a:r>
              <a:rPr lang="en-US" sz="1400" b="1">
                <a:cs typeface="Arial" panose="020B0604020202020204" pitchFamily="34" charset="0"/>
              </a:rPr>
              <a:t>Staff records will be included in the snapshot when:</a:t>
            </a:r>
            <a:endParaRPr lang="en-US" sz="1400" b="1">
              <a:solidFill>
                <a:schemeClr val="tx1"/>
              </a:solidFill>
              <a:cs typeface="Arial" panose="020B0604020202020204" pitchFamily="34" charset="0"/>
            </a:endParaRPr>
          </a:p>
          <a:p>
            <a:r>
              <a:rPr lang="en-US" sz="1400" b="0">
                <a:cs typeface="Arial" panose="020B0604020202020204" pitchFamily="34" charset="0"/>
              </a:rPr>
              <a:t>Records are error-free in the Staff Interchange</a:t>
            </a:r>
          </a:p>
          <a:p>
            <a:r>
              <a:rPr lang="en-US" sz="1400" b="0">
                <a:solidFill>
                  <a:srgbClr val="FF0000"/>
                </a:solidFill>
                <a:cs typeface="Arial" panose="020B0604020202020204" pitchFamily="34" charset="0"/>
              </a:rPr>
              <a:t>Special Education Flag = 1</a:t>
            </a:r>
          </a:p>
          <a:p>
            <a:r>
              <a:rPr lang="en-US" sz="1400" b="0">
                <a:solidFill>
                  <a:srgbClr val="FF0000"/>
                </a:solidFill>
                <a:cs typeface="Arial" panose="020B0604020202020204" pitchFamily="34" charset="0"/>
              </a:rPr>
              <a:t>AU code is populated in </a:t>
            </a:r>
            <a:r>
              <a:rPr lang="en-US" sz="1400" b="0" i="1">
                <a:solidFill>
                  <a:srgbClr val="FF0000"/>
                </a:solidFill>
                <a:cs typeface="Arial" panose="020B0604020202020204" pitchFamily="34" charset="0"/>
              </a:rPr>
              <a:t>both</a:t>
            </a:r>
            <a:r>
              <a:rPr lang="en-US" sz="1400" b="0">
                <a:solidFill>
                  <a:srgbClr val="FF0000"/>
                </a:solidFill>
                <a:cs typeface="Arial" panose="020B0604020202020204" pitchFamily="34" charset="0"/>
              </a:rPr>
              <a:t> Staff files </a:t>
            </a:r>
          </a:p>
          <a:p>
            <a:r>
              <a:rPr lang="en-US" sz="1400" b="0">
                <a:cs typeface="Arial" panose="020B0604020202020204" pitchFamily="34" charset="0"/>
              </a:rPr>
              <a:t>Start date of Assignment is &lt;= 12/01</a:t>
            </a:r>
          </a:p>
          <a:p>
            <a:r>
              <a:rPr lang="en-US" sz="1400" b="0">
                <a:cs typeface="Arial" panose="020B0604020202020204" pitchFamily="34" charset="0"/>
              </a:rPr>
              <a:t>End Date of Assignment is blank or &gt; 12/01</a:t>
            </a:r>
          </a:p>
          <a:p>
            <a:r>
              <a:rPr lang="en-US" sz="1400" b="0">
                <a:cs typeface="Arial" panose="020B0604020202020204" pitchFamily="34" charset="0"/>
              </a:rPr>
              <a:t>Employment Status Code = 11, 12, 13, 23, 25 or 26 </a:t>
            </a:r>
          </a:p>
          <a:p>
            <a:r>
              <a:rPr lang="en-US" sz="1400" b="0">
                <a:cs typeface="Arial" panose="020B0604020202020204" pitchFamily="34" charset="0"/>
              </a:rPr>
              <a:t>The Staff Profile and Staff Assignment Association File will be joined based on the following criteria: </a:t>
            </a:r>
            <a:r>
              <a:rPr lang="en-US" sz="1400" b="0">
                <a:solidFill>
                  <a:srgbClr val="FF0000"/>
                </a:solidFill>
                <a:cs typeface="Arial" panose="020B0604020202020204" pitchFamily="34" charset="0"/>
              </a:rPr>
              <a:t>School year, EDID, Sped Assignment Flag = 1, District (or Admin Unit), and error-free records. </a:t>
            </a:r>
            <a:endParaRPr lang="en-US" sz="1400">
              <a:solidFill>
                <a:srgbClr val="FF0000"/>
              </a:solidFill>
              <a:cs typeface="Arial" panose="020B0604020202020204" pitchFamily="34" charset="0"/>
            </a:endParaRPr>
          </a:p>
          <a:p>
            <a:pPr marL="0" indent="0">
              <a:buNone/>
            </a:pPr>
            <a:endParaRPr lang="en-US"/>
          </a:p>
        </p:txBody>
      </p:sp>
      <p:sp>
        <p:nvSpPr>
          <p:cNvPr id="11" name="Content Placeholder 7">
            <a:extLst>
              <a:ext uri="{FF2B5EF4-FFF2-40B4-BE49-F238E27FC236}">
                <a16:creationId xmlns:a16="http://schemas.microsoft.com/office/drawing/2014/main" id="{E158EF04-7E2C-5776-A35C-F8BBE538482F}"/>
              </a:ext>
            </a:extLst>
          </p:cNvPr>
          <p:cNvSpPr txBox="1">
            <a:spLocks/>
          </p:cNvSpPr>
          <p:nvPr/>
        </p:nvSpPr>
        <p:spPr>
          <a:xfrm>
            <a:off x="6324600" y="1554479"/>
            <a:ext cx="4867977" cy="4351337"/>
          </a:xfrm>
          <a:prstGeom prst="rect">
            <a:avLst/>
          </a:prstGeom>
          <a:ln w="190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1400" b="1">
                <a:cs typeface="Arial" panose="020B0604020202020204" pitchFamily="34" charset="0"/>
              </a:rPr>
              <a:t>Student records will be included in the snapshot when:</a:t>
            </a:r>
          </a:p>
          <a:p>
            <a:pPr>
              <a:buFont typeface="Arial" panose="020B0604020202020204" pitchFamily="34" charset="0"/>
              <a:buChar char="•"/>
            </a:pPr>
            <a:r>
              <a:rPr lang="en-US" sz="1400" b="0">
                <a:solidFill>
                  <a:srgbClr val="FF0000"/>
                </a:solidFill>
                <a:latin typeface="Trebuchet MS" panose="020B0603020202020204" pitchFamily="34" charset="0"/>
                <a:cs typeface="Arial" panose="020B0604020202020204" pitchFamily="34" charset="0"/>
              </a:rPr>
              <a:t>Date of Entry to SPED is &lt;= 12/01</a:t>
            </a:r>
          </a:p>
          <a:p>
            <a:pPr>
              <a:buFont typeface="Arial" panose="020B0604020202020204" pitchFamily="34" charset="0"/>
              <a:buChar char="•"/>
            </a:pPr>
            <a:r>
              <a:rPr lang="en-US" sz="1400" b="0">
                <a:solidFill>
                  <a:srgbClr val="FF0000"/>
                </a:solidFill>
                <a:latin typeface="Trebuchet MS" panose="020B0603020202020204" pitchFamily="34" charset="0"/>
                <a:cs typeface="Arial" panose="020B0604020202020204" pitchFamily="34" charset="0"/>
              </a:rPr>
              <a:t>Date of Exit from SPED is zero-filled or &gt; 12/01</a:t>
            </a:r>
          </a:p>
          <a:p>
            <a:pPr>
              <a:buFont typeface="Arial" panose="020B0604020202020204" pitchFamily="34" charset="0"/>
              <a:buChar char="•"/>
            </a:pPr>
            <a:r>
              <a:rPr lang="en-US" sz="1400" b="0">
                <a:solidFill>
                  <a:schemeClr val="tx1"/>
                </a:solidFill>
                <a:latin typeface="Trebuchet MS" panose="020B0603020202020204" pitchFamily="34" charset="0"/>
                <a:cs typeface="Arial" panose="020B0604020202020204" pitchFamily="34" charset="0"/>
              </a:rPr>
              <a:t>OR Parentally Placed in Private School is 02 </a:t>
            </a:r>
          </a:p>
          <a:p>
            <a:pPr lvl="0">
              <a:buFont typeface="Arial" panose="020B0604020202020204" pitchFamily="34" charset="0"/>
              <a:buChar char="•"/>
            </a:pPr>
            <a:r>
              <a:rPr lang="en-US" sz="1400" b="0">
                <a:latin typeface="Trebuchet MS" panose="020B0603020202020204" pitchFamily="34" charset="0"/>
                <a:cs typeface="Arial" panose="020B0604020202020204" pitchFamily="34" charset="0"/>
              </a:rPr>
              <a:t>Pull all error-free records meeting above criteria from the SPED Participation file and match them with records in the Student Interchange. </a:t>
            </a:r>
            <a:r>
              <a:rPr lang="en-US" sz="1400" b="0">
                <a:solidFill>
                  <a:srgbClr val="FF0000"/>
                </a:solidFill>
                <a:latin typeface="Trebuchet MS" panose="020B0603020202020204" pitchFamily="34" charset="0"/>
                <a:cs typeface="Arial" panose="020B0604020202020204" pitchFamily="34" charset="0"/>
              </a:rPr>
              <a:t>Student Interchange is the authoritative source for: SASID, LASID, First Name, Middle Name, Last Name, Gender, Date of birth, Ethnicity, Race and Grade level.  </a:t>
            </a:r>
          </a:p>
          <a:p>
            <a:pPr>
              <a:buFont typeface="Arial" panose="020B0604020202020204" pitchFamily="34" charset="0"/>
              <a:buChar char="•"/>
            </a:pPr>
            <a:r>
              <a:rPr lang="en-US" sz="1400" b="0">
                <a:solidFill>
                  <a:srgbClr val="FF0000"/>
                </a:solidFill>
                <a:latin typeface="Trebuchet MS" panose="020B0603020202020204" pitchFamily="34" charset="0"/>
                <a:ea typeface="Calibri" panose="020F0502020204030204" pitchFamily="34" charset="0"/>
                <a:cs typeface="Times New Roman" panose="02020603050405020304" pitchFamily="18" charset="0"/>
              </a:rPr>
              <a:t>Data from the Student Interchange will pull primarily from a DEC tagged file. If the district has not tagged a file for DEC, it will pull from the latest student DEM file uploaded and the grade will pull from the SSA file and record with the latest School Entry Date.</a:t>
            </a:r>
          </a:p>
          <a:p>
            <a:pPr>
              <a:buFont typeface="Arial" panose="020B0604020202020204" pitchFamily="34" charset="0"/>
              <a:buChar char="•"/>
            </a:pPr>
            <a:r>
              <a:rPr lang="en-US" sz="1400" b="0">
                <a:latin typeface="Trebuchet MS" panose="020B0603020202020204" pitchFamily="34" charset="0"/>
                <a:cs typeface="Times New Roman" panose="02020603050405020304" pitchFamily="18" charset="0"/>
              </a:rPr>
              <a:t>If student record is not required to be submitted in the Student Interchange, the demographic data and grade level will pull from the Child and Participation files. </a:t>
            </a:r>
            <a:endParaRPr lang="en-US" sz="1400" b="0">
              <a:latin typeface="Trebuchet MS" panose="020B0603020202020204" pitchFamily="34" charset="0"/>
              <a:cs typeface="Arial" panose="020B0604020202020204" pitchFamily="34" charset="0"/>
            </a:endParaRPr>
          </a:p>
          <a:p>
            <a:pPr lvl="0">
              <a:buFont typeface="Arial" panose="020B0604020202020204" pitchFamily="34" charset="0"/>
              <a:buChar char="•"/>
            </a:pPr>
            <a:r>
              <a:rPr lang="en-US" sz="1400" b="0">
                <a:latin typeface="Trebuchet MS" panose="020B0603020202020204" pitchFamily="34" charset="0"/>
                <a:cs typeface="Arial" panose="020B0604020202020204" pitchFamily="34" charset="0"/>
              </a:rPr>
              <a:t>The Child file, Participation file and Student DEM files will be joined based on the following criteria:  </a:t>
            </a:r>
            <a:r>
              <a:rPr lang="en-US" sz="1400" b="0">
                <a:solidFill>
                  <a:srgbClr val="FF0000"/>
                </a:solidFill>
                <a:latin typeface="Trebuchet MS" panose="020B0603020202020204" pitchFamily="34" charset="0"/>
                <a:cs typeface="Arial" panose="020B0604020202020204" pitchFamily="34" charset="0"/>
              </a:rPr>
              <a:t>SASID, LASID</a:t>
            </a:r>
            <a:r>
              <a:rPr lang="en-US" sz="1400" b="0">
                <a:latin typeface="Trebuchet MS" panose="020B0603020202020204" pitchFamily="34" charset="0"/>
                <a:cs typeface="Arial" panose="020B0604020202020204" pitchFamily="34" charset="0"/>
              </a:rPr>
              <a:t>, </a:t>
            </a:r>
            <a:r>
              <a:rPr lang="en-US" sz="1400" b="0">
                <a:solidFill>
                  <a:srgbClr val="FF0000"/>
                </a:solidFill>
                <a:latin typeface="Trebuchet MS" panose="020B0603020202020204" pitchFamily="34" charset="0"/>
                <a:cs typeface="Arial" panose="020B0604020202020204" pitchFamily="34" charset="0"/>
              </a:rPr>
              <a:t>school year, district (or Admin Unit), and error free records</a:t>
            </a:r>
            <a:r>
              <a:rPr lang="en-US" sz="1400" b="0">
                <a:latin typeface="Trebuchet MS" panose="020B0603020202020204" pitchFamily="34" charset="0"/>
                <a:cs typeface="Arial" panose="020B0604020202020204" pitchFamily="34" charset="0"/>
              </a:rPr>
              <a:t>.</a:t>
            </a:r>
          </a:p>
          <a:p>
            <a:pPr>
              <a:buFont typeface="Arial" panose="020B0604020202020204" pitchFamily="34" charset="0"/>
              <a:buChar char="•"/>
            </a:pPr>
            <a:endParaRPr lang="en-US" sz="1400" b="0">
              <a:latin typeface="Trebuchet MS" panose="020B0603020202020204" pitchFamily="34" charset="0"/>
              <a:cs typeface="Arial" panose="020B0604020202020204" pitchFamily="34" charset="0"/>
            </a:endParaRPr>
          </a:p>
          <a:p>
            <a:pPr marL="0" indent="0">
              <a:buNone/>
            </a:pPr>
            <a:endParaRPr lang="en-US" sz="1400">
              <a:cs typeface="Arial" panose="020B0604020202020204" pitchFamily="34" charset="0"/>
            </a:endParaRPr>
          </a:p>
          <a:p>
            <a:pPr marL="0" indent="0">
              <a:buFont typeface="Arial" panose="020B0604020202020204" pitchFamily="34" charset="0"/>
              <a:buNone/>
            </a:pPr>
            <a:endParaRPr lang="en-US"/>
          </a:p>
        </p:txBody>
      </p:sp>
      <p:sp>
        <p:nvSpPr>
          <p:cNvPr id="2" name="Slide Number Placeholder 1"/>
          <p:cNvSpPr>
            <a:spLocks noGrp="1"/>
          </p:cNvSpPr>
          <p:nvPr>
            <p:ph type="sldNum" sz="quarter" idx="12"/>
          </p:nvPr>
        </p:nvSpPr>
        <p:spPr/>
        <p:txBody>
          <a:bodyPr/>
          <a:lstStyle/>
          <a:p>
            <a:fld id="{67726FA2-3EC9-4717-AD62-D8C823692DD3}" type="slidenum">
              <a:rPr lang="en-US" smtClean="0"/>
              <a:pPr/>
              <a:t>30</a:t>
            </a:fld>
            <a:endParaRPr lang="en-US"/>
          </a:p>
        </p:txBody>
      </p:sp>
      <p:sp>
        <p:nvSpPr>
          <p:cNvPr id="18" name="Content Placeholder 17">
            <a:extLst>
              <a:ext uri="{FF2B5EF4-FFF2-40B4-BE49-F238E27FC236}">
                <a16:creationId xmlns:a16="http://schemas.microsoft.com/office/drawing/2014/main" id="{38FD290E-6EBE-D9AD-E68D-84C698EDAED8}"/>
              </a:ext>
            </a:extLst>
          </p:cNvPr>
          <p:cNvSpPr>
            <a:spLocks noGrp="1"/>
          </p:cNvSpPr>
          <p:nvPr>
            <p:ph sz="quarter" idx="13"/>
          </p:nvPr>
        </p:nvSpPr>
        <p:spPr/>
        <p:txBody>
          <a:bodyPr>
            <a:normAutofit fontScale="85000" lnSpcReduction="10000"/>
          </a:bodyPr>
          <a:lstStyle/>
          <a:p>
            <a:r>
              <a:rPr lang="en-US"/>
              <a:t>Special Education December Count – Lindsey Heitman</a:t>
            </a:r>
          </a:p>
          <a:p>
            <a:endParaRPr lang="en-US"/>
          </a:p>
        </p:txBody>
      </p:sp>
      <p:sp>
        <p:nvSpPr>
          <p:cNvPr id="19" name="Content Placeholder 18">
            <a:extLst>
              <a:ext uri="{FF2B5EF4-FFF2-40B4-BE49-F238E27FC236}">
                <a16:creationId xmlns:a16="http://schemas.microsoft.com/office/drawing/2014/main" id="{49058688-138E-A884-FEBF-11A35B794A3F}"/>
              </a:ext>
            </a:extLst>
          </p:cNvPr>
          <p:cNvSpPr>
            <a:spLocks noGrp="1"/>
          </p:cNvSpPr>
          <p:nvPr>
            <p:ph sz="quarter" idx="14"/>
          </p:nvPr>
        </p:nvSpPr>
        <p:spPr/>
        <p:txBody>
          <a:bodyPr/>
          <a:lstStyle/>
          <a:p>
            <a:r>
              <a:rPr lang="en-US">
                <a:hlinkClick r:id="rId2"/>
              </a:rPr>
              <a:t>SpedDecCount@cde.state.co.us</a:t>
            </a:r>
            <a:r>
              <a:rPr lang="en-US"/>
              <a:t> </a:t>
            </a:r>
          </a:p>
          <a:p>
            <a:endParaRPr lang="en-US"/>
          </a:p>
        </p:txBody>
      </p:sp>
    </p:spTree>
    <p:extLst>
      <p:ext uri="{BB962C8B-B14F-4D97-AF65-F5344CB8AC3E}">
        <p14:creationId xmlns:p14="http://schemas.microsoft.com/office/powerpoint/2010/main" val="1409975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a:bodyPr>
          <a:lstStyle/>
          <a:p>
            <a:r>
              <a:rPr lang="en-US">
                <a:solidFill>
                  <a:schemeClr val="tx1"/>
                </a:solidFill>
              </a:rPr>
              <a:t>December Count Snapshot Fields Sourced </a:t>
            </a:r>
            <a:br>
              <a:rPr lang="en-US">
                <a:solidFill>
                  <a:schemeClr val="tx1"/>
                </a:solidFill>
              </a:rPr>
            </a:br>
            <a:r>
              <a:rPr lang="en-US">
                <a:solidFill>
                  <a:schemeClr val="tx1"/>
                </a:solidFill>
              </a:rPr>
              <a:t>Primarily from Student Interchange Files</a:t>
            </a:r>
          </a:p>
        </p:txBody>
      </p:sp>
      <p:sp>
        <p:nvSpPr>
          <p:cNvPr id="7" name="TextBox 6">
            <a:extLst>
              <a:ext uri="{FF2B5EF4-FFF2-40B4-BE49-F238E27FC236}">
                <a16:creationId xmlns:a16="http://schemas.microsoft.com/office/drawing/2014/main" id="{D14679AD-414F-456C-9757-1E13EBF4A3F8}"/>
              </a:ext>
            </a:extLst>
          </p:cNvPr>
          <p:cNvSpPr txBox="1"/>
          <p:nvPr/>
        </p:nvSpPr>
        <p:spPr>
          <a:xfrm>
            <a:off x="2154237" y="1022173"/>
            <a:ext cx="7822892" cy="369332"/>
          </a:xfrm>
          <a:prstGeom prst="rect">
            <a:avLst/>
          </a:prstGeom>
          <a:noFill/>
        </p:spPr>
        <p:txBody>
          <a:bodyPr wrap="square" rtlCol="0">
            <a:spAutoFit/>
          </a:bodyPr>
          <a:lstStyle/>
          <a:p>
            <a:pPr algn="ctr"/>
            <a:r>
              <a:rPr lang="en-US" b="1">
                <a:latin typeface="Trebuchet MS" panose="020B0603020202020204" pitchFamily="34" charset="0"/>
              </a:rPr>
              <a:t>SPED Snapshots- District Sourced Fields</a:t>
            </a:r>
          </a:p>
        </p:txBody>
      </p:sp>
      <p:sp>
        <p:nvSpPr>
          <p:cNvPr id="3" name="Content Placeholder 2">
            <a:extLst>
              <a:ext uri="{FF2B5EF4-FFF2-40B4-BE49-F238E27FC236}">
                <a16:creationId xmlns:a16="http://schemas.microsoft.com/office/drawing/2014/main" id="{3235A9F2-E9CD-445D-B646-E5BCD13604CE}"/>
              </a:ext>
            </a:extLst>
          </p:cNvPr>
          <p:cNvSpPr>
            <a:spLocks noGrp="1"/>
          </p:cNvSpPr>
          <p:nvPr>
            <p:ph idx="4294967295"/>
          </p:nvPr>
        </p:nvSpPr>
        <p:spPr>
          <a:xfrm>
            <a:off x="1239520" y="1521460"/>
            <a:ext cx="4308475" cy="3032125"/>
          </a:xfrm>
          <a:ln>
            <a:solidFill>
              <a:schemeClr val="tx1"/>
            </a:solidFill>
          </a:ln>
        </p:spPr>
        <p:txBody>
          <a:bodyPr>
            <a:normAutofit fontScale="70000" lnSpcReduction="20000"/>
          </a:bodyPr>
          <a:lstStyle/>
          <a:p>
            <a:pPr marL="45720" indent="0">
              <a:lnSpc>
                <a:spcPct val="100000"/>
              </a:lnSpc>
              <a:spcBef>
                <a:spcPct val="20000"/>
              </a:spcBef>
              <a:buClr>
                <a:srgbClr val="5B9BD5"/>
              </a:buClr>
              <a:buSzPct val="110000"/>
              <a:buNone/>
              <a:defRPr/>
            </a:pPr>
            <a:r>
              <a:rPr lang="en-US" sz="2300" b="1" spc="150">
                <a:cs typeface="Arial" panose="020B0604020202020204" pitchFamily="34" charset="0"/>
              </a:rPr>
              <a:t>Student Demographic File </a:t>
            </a:r>
          </a:p>
          <a:p>
            <a:pPr marL="45720" indent="0">
              <a:lnSpc>
                <a:spcPct val="100000"/>
              </a:lnSpc>
              <a:spcBef>
                <a:spcPct val="20000"/>
              </a:spcBef>
              <a:buClr>
                <a:srgbClr val="5B9BD5"/>
              </a:buClr>
              <a:buSzPct val="110000"/>
              <a:buNone/>
              <a:defRPr/>
            </a:pPr>
            <a:r>
              <a:rPr lang="en-US" sz="2200" spc="150">
                <a:cs typeface="Arial" panose="020B0604020202020204" pitchFamily="34" charset="0"/>
              </a:rPr>
              <a:t>*LASIDs must match for these fields to pull primarily from Student Interchange</a:t>
            </a:r>
          </a:p>
          <a:p>
            <a:pPr marL="331470" indent="-285750">
              <a:lnSpc>
                <a:spcPct val="100000"/>
              </a:lnSpc>
              <a:spcBef>
                <a:spcPct val="20000"/>
              </a:spcBef>
              <a:buClr>
                <a:srgbClr val="5B9BD5"/>
              </a:buClr>
              <a:buSzPct val="110000"/>
              <a:defRPr/>
            </a:pPr>
            <a:r>
              <a:rPr lang="en-US" sz="2200" spc="150">
                <a:solidFill>
                  <a:srgbClr val="C00000"/>
                </a:solidFill>
                <a:cs typeface="Arial" panose="020B0604020202020204" pitchFamily="34" charset="0"/>
              </a:rPr>
              <a:t> SASID </a:t>
            </a:r>
          </a:p>
          <a:p>
            <a:pPr marL="388620" indent="-342900">
              <a:lnSpc>
                <a:spcPct val="100000"/>
              </a:lnSpc>
              <a:spcBef>
                <a:spcPct val="20000"/>
              </a:spcBef>
              <a:buClr>
                <a:srgbClr val="5B9BD5"/>
              </a:buClr>
              <a:buSzPct val="110000"/>
              <a:defRPr/>
            </a:pPr>
            <a:r>
              <a:rPr lang="en-US" sz="2200" spc="150">
                <a:solidFill>
                  <a:srgbClr val="C00000"/>
                </a:solidFill>
                <a:highlight>
                  <a:srgbClr val="FFFF00"/>
                </a:highlight>
                <a:cs typeface="Arial" panose="020B0604020202020204" pitchFamily="34" charset="0"/>
              </a:rPr>
              <a:t>LASID </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First Name</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Middle Name </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Last Name</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Gender</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Date of birth</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Ethnicity</a:t>
            </a:r>
          </a:p>
          <a:p>
            <a:pPr marL="388620" indent="-342900">
              <a:lnSpc>
                <a:spcPct val="100000"/>
              </a:lnSpc>
              <a:spcBef>
                <a:spcPct val="20000"/>
              </a:spcBef>
              <a:buClr>
                <a:srgbClr val="5B9BD5"/>
              </a:buClr>
              <a:buSzPct val="110000"/>
              <a:defRPr/>
            </a:pPr>
            <a:r>
              <a:rPr lang="en-US" sz="2200" spc="150">
                <a:solidFill>
                  <a:srgbClr val="C00000"/>
                </a:solidFill>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4294967295"/>
          </p:nvPr>
        </p:nvSpPr>
        <p:spPr>
          <a:xfrm>
            <a:off x="5832793" y="1513059"/>
            <a:ext cx="4052887" cy="3030537"/>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lang="en-US" sz="1600" b="1" spc="150">
                <a:cs typeface="Arial" panose="020B0604020202020204" pitchFamily="34" charset="0"/>
              </a:rPr>
              <a:t>Student School Association File</a:t>
            </a:r>
          </a:p>
          <a:p>
            <a:pPr marL="45720" indent="0">
              <a:lnSpc>
                <a:spcPct val="100000"/>
              </a:lnSpc>
              <a:spcBef>
                <a:spcPct val="20000"/>
              </a:spcBef>
              <a:buClr>
                <a:srgbClr val="5B9BD5"/>
              </a:buClr>
              <a:buSzPct val="110000"/>
              <a:buNone/>
              <a:defRPr/>
            </a:pPr>
            <a:r>
              <a:rPr lang="en-US" sz="1400" spc="150">
                <a:cs typeface="Arial" panose="020B0604020202020204" pitchFamily="34" charset="0"/>
              </a:rPr>
              <a:t>*Grade will pull primarily from Student Interchange if record is included in the SSA file</a:t>
            </a:r>
          </a:p>
          <a:p>
            <a:pPr marL="331470" indent="-285750">
              <a:lnSpc>
                <a:spcPct val="100000"/>
              </a:lnSpc>
              <a:spcBef>
                <a:spcPct val="20000"/>
              </a:spcBef>
              <a:buClr>
                <a:srgbClr val="5B9BD5"/>
              </a:buClr>
              <a:buSzPct val="110000"/>
              <a:defRPr/>
            </a:pPr>
            <a:r>
              <a:rPr lang="en-US" sz="1400" spc="150">
                <a:solidFill>
                  <a:srgbClr val="C00000"/>
                </a:solidFill>
                <a:cs typeface="Arial" panose="020B0604020202020204" pitchFamily="34" charset="0"/>
              </a:rPr>
              <a:t>Grade Level</a:t>
            </a:r>
          </a:p>
          <a:p>
            <a:pPr marL="45720" indent="0">
              <a:lnSpc>
                <a:spcPct val="100000"/>
              </a:lnSpc>
              <a:spcBef>
                <a:spcPct val="20000"/>
              </a:spcBef>
              <a:buClr>
                <a:srgbClr val="5B9BD5"/>
              </a:buClr>
              <a:buSzPct val="110000"/>
              <a:buNone/>
              <a:defRPr/>
            </a:pPr>
            <a:r>
              <a:rPr lang="en-US" sz="1800" spc="150">
                <a:latin typeface="Calibri" panose="020F0502020204030204"/>
                <a:cs typeface="Arial" panose="020B0604020202020204" pitchFamily="34" charset="0"/>
              </a:rPr>
              <a:t> </a:t>
            </a:r>
          </a:p>
          <a:p>
            <a:pPr marL="0" indent="0">
              <a:buNone/>
            </a:pPr>
            <a:endParaRPr lang="en-US"/>
          </a:p>
        </p:txBody>
      </p:sp>
      <p:sp>
        <p:nvSpPr>
          <p:cNvPr id="8" name="TextBox 7">
            <a:extLst>
              <a:ext uri="{FF2B5EF4-FFF2-40B4-BE49-F238E27FC236}">
                <a16:creationId xmlns:a16="http://schemas.microsoft.com/office/drawing/2014/main" id="{C90E4BDA-94DC-401C-9A16-5829C2D62306}"/>
              </a:ext>
            </a:extLst>
          </p:cNvPr>
          <p:cNvSpPr txBox="1"/>
          <p:nvPr/>
        </p:nvSpPr>
        <p:spPr>
          <a:xfrm>
            <a:off x="1704473" y="4675139"/>
            <a:ext cx="9701462" cy="2283702"/>
          </a:xfrm>
          <a:prstGeom prst="rect">
            <a:avLst/>
          </a:prstGeom>
          <a:noFill/>
        </p:spPr>
        <p:txBody>
          <a:bodyPr wrap="square" rtlCol="0">
            <a:spAutoFit/>
          </a:bodyPr>
          <a:lstStyle/>
          <a:p>
            <a:pPr marL="331470" indent="-285750">
              <a:spcBef>
                <a:spcPct val="20000"/>
              </a:spcBef>
              <a:buClr>
                <a:srgbClr val="5B9BD5"/>
              </a:buClr>
              <a:buSzPct val="110000"/>
              <a:buFont typeface="Wingdings" panose="05000000000000000000" pitchFamily="2" charset="2"/>
              <a:buChar char="Ø"/>
              <a:defRPr/>
            </a:pPr>
            <a:r>
              <a:rPr lang="en-US" sz="1400" spc="150">
                <a:latin typeface="Trebuchet MS" panose="020B0603020202020204" pitchFamily="34" charset="0"/>
                <a:ea typeface="Calibri" panose="020F0502020204030204" pitchFamily="34" charset="0"/>
                <a:cs typeface="Times New Roman" panose="02020603050405020304" pitchFamily="18" charset="0"/>
              </a:rPr>
              <a:t>Data from the Student Interchange will pull primarily into the December snapshot from a DEC tagged file. If the district has not tagged a file for DEC, it will pull from the latest Student DEM file uploaded and the SSA file record with the latest School Entry Date.</a:t>
            </a:r>
          </a:p>
          <a:p>
            <a:pPr marL="331470" indent="-285750">
              <a:spcBef>
                <a:spcPct val="20000"/>
              </a:spcBef>
              <a:buClr>
                <a:srgbClr val="5B9BD5"/>
              </a:buClr>
              <a:buSzPct val="110000"/>
              <a:buFont typeface="Wingdings" panose="05000000000000000000" pitchFamily="2" charset="2"/>
              <a:buChar char="Ø"/>
              <a:defRPr/>
            </a:pPr>
            <a:endParaRPr lang="en-US" sz="1400" spc="150">
              <a:latin typeface="Trebuchet MS" panose="020B0603020202020204" pitchFamily="34" charset="0"/>
              <a:ea typeface="Calibri" panose="020F0502020204030204" pitchFamily="34" charset="0"/>
              <a:cs typeface="Times New Roman" panose="02020603050405020304" pitchFamily="18" charset="0"/>
            </a:endParaRPr>
          </a:p>
          <a:p>
            <a:pPr marL="331470" indent="-285750">
              <a:spcBef>
                <a:spcPct val="20000"/>
              </a:spcBef>
              <a:buClr>
                <a:srgbClr val="5B9BD5"/>
              </a:buClr>
              <a:buSzPct val="110000"/>
              <a:buFont typeface="Wingdings" panose="05000000000000000000" pitchFamily="2" charset="2"/>
              <a:buChar char="Ø"/>
              <a:defRPr/>
            </a:pPr>
            <a:r>
              <a:rPr lang="en-US" sz="1400">
                <a:latin typeface="Trebuchet MS" panose="020B0603020202020204" pitchFamily="34" charset="0"/>
              </a:rPr>
              <a:t>Tagging a file for OCT or DEC is not required! An Untagged file works for both snapshots.</a:t>
            </a:r>
          </a:p>
          <a:p>
            <a:pPr marL="331470" indent="-285750">
              <a:spcBef>
                <a:spcPct val="20000"/>
              </a:spcBef>
              <a:buClr>
                <a:srgbClr val="5B9BD5"/>
              </a:buClr>
              <a:buSzPct val="110000"/>
              <a:buFont typeface="Wingdings" panose="05000000000000000000" pitchFamily="2" charset="2"/>
              <a:buChar char="Ø"/>
              <a:defRPr/>
            </a:pPr>
            <a:endParaRPr lang="en-US" sz="1400">
              <a:latin typeface="Trebuchet MS" panose="020B0603020202020204" pitchFamily="34" charset="0"/>
            </a:endParaRPr>
          </a:p>
          <a:p>
            <a:pPr marL="45720">
              <a:spcBef>
                <a:spcPct val="20000"/>
              </a:spcBef>
              <a:buClr>
                <a:srgbClr val="5B9BD5"/>
              </a:buClr>
              <a:buSzPct val="110000"/>
              <a:defRPr/>
            </a:pPr>
            <a:r>
              <a:rPr lang="en-US" sz="1400">
                <a:latin typeface="Trebuchet MS" panose="020B0603020202020204" pitchFamily="34" charset="0"/>
              </a:rPr>
              <a:t>*Student’s LASID must match between the Student Interchange and IEP Interchange for the demographic data to be pulled from the Student Interchange into the December Count Snapshot.  </a:t>
            </a:r>
          </a:p>
          <a:p>
            <a:pPr marL="45720">
              <a:spcBef>
                <a:spcPct val="20000"/>
              </a:spcBef>
              <a:buClr>
                <a:srgbClr val="5B9BD5"/>
              </a:buClr>
              <a:buSzPct val="110000"/>
              <a:defRPr/>
            </a:pPr>
            <a:endParaRPr lang="en-US" sz="1600" spc="15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31</a:t>
            </a:fld>
            <a:endParaRPr lang="en-US"/>
          </a:p>
        </p:txBody>
      </p:sp>
    </p:spTree>
    <p:extLst>
      <p:ext uri="{BB962C8B-B14F-4D97-AF65-F5344CB8AC3E}">
        <p14:creationId xmlns:p14="http://schemas.microsoft.com/office/powerpoint/2010/main" val="3535936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B8AA-F378-17DC-6D05-54835AAFE6B9}"/>
              </a:ext>
            </a:extLst>
          </p:cNvPr>
          <p:cNvSpPr>
            <a:spLocks noGrp="1"/>
          </p:cNvSpPr>
          <p:nvPr>
            <p:ph type="title"/>
          </p:nvPr>
        </p:nvSpPr>
        <p:spPr/>
        <p:txBody>
          <a:bodyPr/>
          <a:lstStyle/>
          <a:p>
            <a:r>
              <a:rPr lang="en-US"/>
              <a:t>Matching District LASIDs – Why is this so important?</a:t>
            </a:r>
          </a:p>
        </p:txBody>
      </p:sp>
      <p:sp>
        <p:nvSpPr>
          <p:cNvPr id="3" name="Content Placeholder 2">
            <a:extLst>
              <a:ext uri="{FF2B5EF4-FFF2-40B4-BE49-F238E27FC236}">
                <a16:creationId xmlns:a16="http://schemas.microsoft.com/office/drawing/2014/main" id="{B153715B-4F71-A579-2A55-9E11DDBF8700}"/>
              </a:ext>
            </a:extLst>
          </p:cNvPr>
          <p:cNvSpPr>
            <a:spLocks noGrp="1"/>
          </p:cNvSpPr>
          <p:nvPr>
            <p:ph idx="1"/>
          </p:nvPr>
        </p:nvSpPr>
        <p:spPr/>
        <p:txBody>
          <a:bodyPr/>
          <a:lstStyle/>
          <a:p>
            <a:r>
              <a:rPr lang="en-US" sz="1800"/>
              <a:t>Districts are the authoritative source for race and other demographic fields</a:t>
            </a:r>
          </a:p>
          <a:p>
            <a:r>
              <a:rPr lang="en-US" sz="1800"/>
              <a:t>If student race is different on December Count vs the race reported in the Student October Snapshot, it can affect risk ratios for </a:t>
            </a:r>
            <a:r>
              <a:rPr lang="en-US" sz="1800" b="0" i="0">
                <a:solidFill>
                  <a:srgbClr val="1C3467"/>
                </a:solidFill>
                <a:effectLst/>
                <a:latin typeface="SourceSansProRegular"/>
                <a:hlinkClick r:id="rId2"/>
              </a:rPr>
              <a:t>Significant Disproportionality</a:t>
            </a:r>
            <a:r>
              <a:rPr lang="en-US" sz="1800">
                <a:solidFill>
                  <a:srgbClr val="1C3467"/>
                </a:solidFill>
                <a:latin typeface="SourceSansProRegular"/>
              </a:rPr>
              <a:t> </a:t>
            </a:r>
          </a:p>
          <a:p>
            <a:r>
              <a:rPr lang="en-US" sz="1800"/>
              <a:t>Utilize the Student Interchange and Special Education IEP Interchange Comparison Report – found in Special Education IEP Interchange cognos folder to compare differences in race between the interchanges</a:t>
            </a:r>
          </a:p>
          <a:p>
            <a:pPr marL="0" indent="0">
              <a:buNone/>
            </a:pPr>
            <a:endParaRPr lang="en-US"/>
          </a:p>
          <a:p>
            <a:pPr marL="0" indent="0">
              <a:buNone/>
            </a:pPr>
            <a:endParaRPr lang="en-US" b="1"/>
          </a:p>
          <a:p>
            <a:pPr marL="0" indent="0">
              <a:buNone/>
            </a:pPr>
            <a:endParaRPr lang="en-US"/>
          </a:p>
        </p:txBody>
      </p:sp>
      <p:pic>
        <p:nvPicPr>
          <p:cNvPr id="6" name="Picture 5" descr="screenshot of the cognos report in IEP Interchange 'Special Ed IEP and Student Profile Comparison'">
            <a:extLst>
              <a:ext uri="{FF2B5EF4-FFF2-40B4-BE49-F238E27FC236}">
                <a16:creationId xmlns:a16="http://schemas.microsoft.com/office/drawing/2014/main" id="{7F09F0A4-F258-5370-2958-711A23CE4EB4}"/>
              </a:ext>
            </a:extLst>
          </p:cNvPr>
          <p:cNvPicPr>
            <a:picLocks noChangeAspect="1"/>
          </p:cNvPicPr>
          <p:nvPr/>
        </p:nvPicPr>
        <p:blipFill>
          <a:blip r:embed="rId3"/>
          <a:srcRect t="-2550" r="32516" b="-1"/>
          <a:stretch/>
        </p:blipFill>
        <p:spPr>
          <a:xfrm>
            <a:off x="2970334" y="3088640"/>
            <a:ext cx="5137346" cy="3042444"/>
          </a:xfrm>
          <a:prstGeom prst="rect">
            <a:avLst/>
          </a:prstGeom>
        </p:spPr>
      </p:pic>
      <p:sp>
        <p:nvSpPr>
          <p:cNvPr id="4" name="Slide Number Placeholder 3">
            <a:extLst>
              <a:ext uri="{FF2B5EF4-FFF2-40B4-BE49-F238E27FC236}">
                <a16:creationId xmlns:a16="http://schemas.microsoft.com/office/drawing/2014/main" id="{2DD1612F-7BFD-93C7-82F0-0CCC6B35FE4C}"/>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8" name="Content Placeholder 17">
            <a:extLst>
              <a:ext uri="{FF2B5EF4-FFF2-40B4-BE49-F238E27FC236}">
                <a16:creationId xmlns:a16="http://schemas.microsoft.com/office/drawing/2014/main" id="{F9CB8D29-E59A-D2E3-A97B-FFAF2C05F3E5}"/>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a:p>
            <a:endParaRPr lang="en-US"/>
          </a:p>
        </p:txBody>
      </p:sp>
      <p:sp>
        <p:nvSpPr>
          <p:cNvPr id="7" name="Content Placeholder 6">
            <a:extLst>
              <a:ext uri="{FF2B5EF4-FFF2-40B4-BE49-F238E27FC236}">
                <a16:creationId xmlns:a16="http://schemas.microsoft.com/office/drawing/2014/main" id="{C90DE7D5-6321-F8D2-3756-D9C5389E04D8}"/>
              </a:ext>
            </a:extLst>
          </p:cNvPr>
          <p:cNvSpPr>
            <a:spLocks noGrp="1"/>
          </p:cNvSpPr>
          <p:nvPr>
            <p:ph sz="quarter" idx="14"/>
          </p:nvPr>
        </p:nvSpPr>
        <p:spPr/>
        <p:txBody>
          <a:bodyPr/>
          <a:lstStyle/>
          <a:p>
            <a:r>
              <a:rPr lang="en-US">
                <a:hlinkClick r:id="rId4"/>
              </a:rPr>
              <a:t>SpedDecCount@cde.state.co.us</a:t>
            </a:r>
            <a:r>
              <a:rPr lang="en-US"/>
              <a:t> </a:t>
            </a:r>
          </a:p>
          <a:p>
            <a:endParaRPr lang="en-US"/>
          </a:p>
        </p:txBody>
      </p:sp>
    </p:spTree>
    <p:extLst>
      <p:ext uri="{BB962C8B-B14F-4D97-AF65-F5344CB8AC3E}">
        <p14:creationId xmlns:p14="http://schemas.microsoft.com/office/powerpoint/2010/main" val="3970616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783971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normAutofit/>
          </a:bodyPr>
          <a:lstStyle/>
          <a:p>
            <a:r>
              <a:rPr lang="en-US">
                <a:latin typeface="Museo Slab 500"/>
              </a:rPr>
              <a:t>School Auditing Office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1925961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F55D-5AFC-AE8D-2F86-5A3063E8178A}"/>
              </a:ext>
            </a:extLst>
          </p:cNvPr>
          <p:cNvSpPr>
            <a:spLocks noGrp="1"/>
          </p:cNvSpPr>
          <p:nvPr>
            <p:ph type="title"/>
          </p:nvPr>
        </p:nvSpPr>
        <p:spPr/>
        <p:txBody>
          <a:bodyPr/>
          <a:lstStyle/>
          <a:p>
            <a:r>
              <a:rPr lang="en-US">
                <a:latin typeface="Museo Slab 500"/>
              </a:rPr>
              <a:t>Duplicate Count</a:t>
            </a:r>
            <a:endParaRPr lang="en-US"/>
          </a:p>
        </p:txBody>
      </p:sp>
      <p:sp>
        <p:nvSpPr>
          <p:cNvPr id="3" name="Content Placeholder 2">
            <a:extLst>
              <a:ext uri="{FF2B5EF4-FFF2-40B4-BE49-F238E27FC236}">
                <a16:creationId xmlns:a16="http://schemas.microsoft.com/office/drawing/2014/main" id="{6EE98785-E54E-1A40-EACF-B41D0D868FE6}"/>
              </a:ext>
            </a:extLst>
          </p:cNvPr>
          <p:cNvSpPr>
            <a:spLocks noGrp="1"/>
          </p:cNvSpPr>
          <p:nvPr>
            <p:ph idx="1"/>
          </p:nvPr>
        </p:nvSpPr>
        <p:spPr/>
        <p:txBody>
          <a:bodyPr vert="horz" lIns="0" tIns="0" rIns="0" bIns="0" rtlCol="0" anchor="t">
            <a:normAutofit/>
          </a:bodyPr>
          <a:lstStyle/>
          <a:p>
            <a:r>
              <a:rPr lang="en-US">
                <a:latin typeface="Calibri"/>
                <a:cs typeface="Calibri"/>
              </a:rPr>
              <a:t>All duplicate count audit documentation </a:t>
            </a:r>
            <a:r>
              <a:rPr lang="en-US" u="sng">
                <a:latin typeface="Calibri"/>
                <a:cs typeface="Calibri"/>
              </a:rPr>
              <a:t>must</a:t>
            </a:r>
            <a:r>
              <a:rPr lang="en-US">
                <a:latin typeface="Calibri"/>
                <a:cs typeface="Calibri"/>
              </a:rPr>
              <a:t> be uploaded to the “Duplicate Count” subfolder found within the district’s audit Syncplicity folder.</a:t>
            </a:r>
            <a:endParaRPr lang="en-US">
              <a:cs typeface="Calibri"/>
            </a:endParaRPr>
          </a:p>
          <a:p>
            <a:pPr lvl="1">
              <a:buFont typeface="Courier New" panose="020B0604020202020204" pitchFamily="34" charset="0"/>
              <a:buChar char="o"/>
            </a:pPr>
            <a:r>
              <a:rPr lang="en-US" sz="1800">
                <a:latin typeface="Calibri"/>
                <a:cs typeface="Calibri"/>
              </a:rPr>
              <a:t>Document Upload Deadline: </a:t>
            </a:r>
            <a:r>
              <a:rPr lang="en-US" sz="1800" b="1" u="sng">
                <a:solidFill>
                  <a:srgbClr val="FF0000"/>
                </a:solidFill>
                <a:latin typeface="Calibri"/>
                <a:cs typeface="Calibri"/>
              </a:rPr>
              <a:t>Tuesday, November 12, 2024 </a:t>
            </a:r>
            <a:r>
              <a:rPr lang="en-US" sz="1800">
                <a:latin typeface="Calibri"/>
                <a:cs typeface="Calibri"/>
              </a:rPr>
              <a:t>at 12 pm</a:t>
            </a:r>
            <a:endParaRPr lang="en-US" sz="1800">
              <a:cs typeface="Calibri"/>
            </a:endParaRPr>
          </a:p>
          <a:p>
            <a:pPr lvl="1">
              <a:buFont typeface="Courier New" panose="020B0604020202020204" pitchFamily="34" charset="0"/>
              <a:buChar char="o"/>
            </a:pPr>
            <a:r>
              <a:rPr lang="en-US" sz="1800" b="1" i="1">
                <a:solidFill>
                  <a:srgbClr val="FF0000"/>
                </a:solidFill>
                <a:latin typeface="Calibri"/>
                <a:cs typeface="Calibri"/>
              </a:rPr>
              <a:t>Uploading sooner benefits everyone!!!!!!!!!!!!!!!!!!</a:t>
            </a:r>
            <a:endParaRPr lang="en-US" sz="1800">
              <a:cs typeface="Calibri"/>
            </a:endParaRPr>
          </a:p>
          <a:p>
            <a:pPr lvl="1">
              <a:buFont typeface="Courier New" panose="020B0604020202020204" pitchFamily="34" charset="0"/>
              <a:buChar char="o"/>
            </a:pPr>
            <a:r>
              <a:rPr lang="en-US" sz="1800">
                <a:latin typeface="Calibri"/>
                <a:cs typeface="Calibri"/>
              </a:rPr>
              <a:t>Data Services will send out an email if this deadline is adjusted for any reason.</a:t>
            </a:r>
            <a:endParaRPr lang="en-US" sz="1800"/>
          </a:p>
          <a:p>
            <a:r>
              <a:rPr lang="en-US">
                <a:latin typeface="Calibri"/>
                <a:cs typeface="Calibri"/>
              </a:rPr>
              <a:t>Check whether you have access to your district’s audit Syncplicity folder! </a:t>
            </a:r>
            <a:endParaRPr lang="en-US"/>
          </a:p>
          <a:p>
            <a:pPr lvl="1">
              <a:buFont typeface="Courier New" panose="020B0604020202020204" pitchFamily="34" charset="0"/>
              <a:buChar char="o"/>
            </a:pPr>
            <a:r>
              <a:rPr lang="en-US" sz="1800">
                <a:latin typeface="Calibri"/>
                <a:cs typeface="Calibri"/>
              </a:rPr>
              <a:t>If not, email the School Auditing Office at </a:t>
            </a:r>
            <a:r>
              <a:rPr lang="en-US" sz="1800" u="sng">
                <a:solidFill>
                  <a:srgbClr val="0563C1"/>
                </a:solidFill>
                <a:latin typeface="Calibri"/>
                <a:cs typeface="Calibri"/>
                <a:hlinkClick r:id="rId2"/>
              </a:rPr>
              <a:t>audit@cde.state.co.us</a:t>
            </a:r>
            <a:r>
              <a:rPr lang="en-US" sz="1800">
                <a:latin typeface="Calibri"/>
                <a:cs typeface="Calibri"/>
              </a:rPr>
              <a:t> </a:t>
            </a:r>
            <a:endParaRPr lang="en-US" sz="1800"/>
          </a:p>
          <a:p>
            <a:pPr lvl="1">
              <a:buFont typeface="Courier New" panose="020B0604020202020204" pitchFamily="34" charset="0"/>
              <a:buChar char="o"/>
            </a:pPr>
            <a:r>
              <a:rPr lang="en-US" sz="1800">
                <a:latin typeface="Calibri"/>
                <a:cs typeface="Calibri"/>
              </a:rPr>
              <a:t>In the subject line of the email, please include your district number, district name and “Duplicate Count Contact” </a:t>
            </a:r>
            <a:endParaRPr lang="en-US" sz="1800"/>
          </a:p>
          <a:p>
            <a:pPr lvl="2">
              <a:buFont typeface="Wingdings" panose="020B0604020202020204" pitchFamily="34" charset="0"/>
              <a:buChar char="§"/>
            </a:pPr>
            <a:r>
              <a:rPr lang="en-US" sz="1600">
                <a:latin typeface="Calibri"/>
                <a:cs typeface="Calibri"/>
              </a:rPr>
              <a:t>For example: “0010_Mapleton 1_Duplicate Count Contact”</a:t>
            </a:r>
            <a:endParaRPr lang="en-US" sz="1600"/>
          </a:p>
          <a:p>
            <a:endParaRPr lang="en-US"/>
          </a:p>
        </p:txBody>
      </p:sp>
      <p:sp>
        <p:nvSpPr>
          <p:cNvPr id="4" name="Slide Number Placeholder 3">
            <a:extLst>
              <a:ext uri="{FF2B5EF4-FFF2-40B4-BE49-F238E27FC236}">
                <a16:creationId xmlns:a16="http://schemas.microsoft.com/office/drawing/2014/main" id="{3B4FF1EB-CB7F-CFAB-60AA-FDF3509F9E06}"/>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7EDE6060-AD83-3126-E65F-D89534B4613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F9A4C215-DFF6-0734-BC64-02E3D59CE890}"/>
              </a:ext>
            </a:extLst>
          </p:cNvPr>
          <p:cNvSpPr>
            <a:spLocks noGrp="1"/>
          </p:cNvSpPr>
          <p:nvPr>
            <p:ph sz="quarter" idx="14"/>
          </p:nvPr>
        </p:nvSpPr>
        <p:spPr>
          <a:xfrm>
            <a:off x="8054118" y="6356350"/>
            <a:ext cx="2392210"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82935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A747-0FFA-6B2A-A556-ABF7DB72194F}"/>
              </a:ext>
            </a:extLst>
          </p:cNvPr>
          <p:cNvSpPr>
            <a:spLocks noGrp="1"/>
          </p:cNvSpPr>
          <p:nvPr>
            <p:ph type="title"/>
          </p:nvPr>
        </p:nvSpPr>
        <p:spPr/>
        <p:txBody>
          <a:bodyPr/>
          <a:lstStyle/>
          <a:p>
            <a:r>
              <a:rPr lang="en-US">
                <a:latin typeface="Museo Slab 500"/>
              </a:rPr>
              <a:t>Documentation: Labeling</a:t>
            </a:r>
            <a:endParaRPr lang="en-US"/>
          </a:p>
        </p:txBody>
      </p:sp>
      <p:sp>
        <p:nvSpPr>
          <p:cNvPr id="3" name="Content Placeholder 2">
            <a:extLst>
              <a:ext uri="{FF2B5EF4-FFF2-40B4-BE49-F238E27FC236}">
                <a16:creationId xmlns:a16="http://schemas.microsoft.com/office/drawing/2014/main" id="{BC85F2C9-FD8D-68BA-1FF5-1F2D4B1325C8}"/>
              </a:ext>
            </a:extLst>
          </p:cNvPr>
          <p:cNvSpPr>
            <a:spLocks noGrp="1"/>
          </p:cNvSpPr>
          <p:nvPr>
            <p:ph idx="1"/>
          </p:nvPr>
        </p:nvSpPr>
        <p:spPr/>
        <p:txBody>
          <a:bodyPr vert="horz" lIns="0" tIns="0" rIns="0" bIns="0" rtlCol="0" anchor="t">
            <a:normAutofit/>
          </a:bodyPr>
          <a:lstStyle/>
          <a:p>
            <a:r>
              <a:rPr lang="en-US">
                <a:latin typeface="Trebuchet MS"/>
              </a:rPr>
              <a:t>For each student, please upload one assembled document using the following naming convention:</a:t>
            </a:r>
          </a:p>
          <a:p>
            <a:pPr marL="0" indent="0">
              <a:buNone/>
            </a:pPr>
            <a:endParaRPr lang="en-US">
              <a:latin typeface="Trebuchet MS"/>
            </a:endParaRPr>
          </a:p>
          <a:p>
            <a:pPr lvl="1">
              <a:buFont typeface="Courier New" panose="020B0604020202020204" pitchFamily="34" charset="0"/>
              <a:buChar char="o"/>
            </a:pPr>
            <a:r>
              <a:rPr lang="en-US">
                <a:latin typeface="Trebuchet MS"/>
              </a:rPr>
              <a:t>District Number_SASID_Student Last Name_Student First Name</a:t>
            </a:r>
          </a:p>
          <a:p>
            <a:pPr lvl="1">
              <a:buFont typeface="Courier New" panose="020B0604020202020204" pitchFamily="34" charset="0"/>
              <a:buChar char="o"/>
            </a:pPr>
            <a:r>
              <a:rPr lang="en-US">
                <a:latin typeface="Trebuchet MS"/>
              </a:rPr>
              <a:t>For example: 0010_9999999991_Smith_John.pdf</a:t>
            </a:r>
          </a:p>
          <a:p>
            <a:pPr marL="457200" lvl="1" indent="0">
              <a:buNone/>
            </a:pPr>
            <a:endParaRPr lang="en-US">
              <a:latin typeface="Trebuchet MS"/>
            </a:endParaRPr>
          </a:p>
          <a:p>
            <a:r>
              <a:rPr lang="en-US">
                <a:latin typeface="Trebuchet MS"/>
              </a:rPr>
              <a:t>Each assembled document should contain all required documents necessary to support funding.</a:t>
            </a:r>
            <a:endParaRPr lang="en-US"/>
          </a:p>
          <a:p>
            <a:pPr marL="0" indent="0">
              <a:buNone/>
            </a:pPr>
            <a:endParaRPr lang="en-US">
              <a:latin typeface="Trebuchet MS"/>
            </a:endParaRPr>
          </a:p>
          <a:p>
            <a:r>
              <a:rPr lang="en-US">
                <a:latin typeface="Trebuchet MS"/>
              </a:rPr>
              <a:t>If necessary, a single folder or zip file for each student may be used.</a:t>
            </a:r>
          </a:p>
        </p:txBody>
      </p:sp>
      <p:sp>
        <p:nvSpPr>
          <p:cNvPr id="4" name="Slide Number Placeholder 3">
            <a:extLst>
              <a:ext uri="{FF2B5EF4-FFF2-40B4-BE49-F238E27FC236}">
                <a16:creationId xmlns:a16="http://schemas.microsoft.com/office/drawing/2014/main" id="{1BBE24E7-6214-A5E1-18FA-F0A67780E294}"/>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387FC48C-0CFB-50A0-F491-9D477E57390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5AEE175-CAE4-E773-97C7-344CD9B6182B}"/>
              </a:ext>
            </a:extLst>
          </p:cNvPr>
          <p:cNvSpPr>
            <a:spLocks noGrp="1"/>
          </p:cNvSpPr>
          <p:nvPr>
            <p:ph sz="quarter" idx="14"/>
          </p:nvPr>
        </p:nvSpPr>
        <p:spPr>
          <a:xfrm>
            <a:off x="8020624" y="6356350"/>
            <a:ext cx="2425704" cy="362338"/>
          </a:xfrm>
        </p:spPr>
        <p:txBody>
          <a:bodyPr vert="horz" lIns="91440" tIns="45720" rIns="91440" bIns="45720" rtlCol="0" anchor="t">
            <a:normAutofit/>
          </a:bodyPr>
          <a:lstStyle/>
          <a:p>
            <a:r>
              <a:rPr lang="en-US">
                <a:latin typeface="Trebuchet MS"/>
                <a:hlinkClick r:id="rId2"/>
              </a:rPr>
              <a:t>audit@cde.state.co.us</a:t>
            </a:r>
            <a:endParaRPr lang="en-US"/>
          </a:p>
          <a:p>
            <a:endParaRPr lang="en-US"/>
          </a:p>
        </p:txBody>
      </p:sp>
    </p:spTree>
    <p:extLst>
      <p:ext uri="{BB962C8B-B14F-4D97-AF65-F5344CB8AC3E}">
        <p14:creationId xmlns:p14="http://schemas.microsoft.com/office/powerpoint/2010/main" val="222688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3B4D-DC1A-DDDB-3DED-474A0036579F}"/>
              </a:ext>
            </a:extLst>
          </p:cNvPr>
          <p:cNvSpPr>
            <a:spLocks noGrp="1"/>
          </p:cNvSpPr>
          <p:nvPr>
            <p:ph type="title"/>
          </p:nvPr>
        </p:nvSpPr>
        <p:spPr/>
        <p:txBody>
          <a:bodyPr/>
          <a:lstStyle/>
          <a:p>
            <a:r>
              <a:rPr lang="en-US">
                <a:latin typeface="Museo Slab 500"/>
              </a:rPr>
              <a:t>Documentation for Conceded Students</a:t>
            </a:r>
            <a:endParaRPr lang="en-US"/>
          </a:p>
        </p:txBody>
      </p:sp>
      <p:sp>
        <p:nvSpPr>
          <p:cNvPr id="3" name="Content Placeholder 2">
            <a:extLst>
              <a:ext uri="{FF2B5EF4-FFF2-40B4-BE49-F238E27FC236}">
                <a16:creationId xmlns:a16="http://schemas.microsoft.com/office/drawing/2014/main" id="{D55728C9-C136-FFC3-F396-D26B105373BE}"/>
              </a:ext>
            </a:extLst>
          </p:cNvPr>
          <p:cNvSpPr>
            <a:spLocks noGrp="1"/>
          </p:cNvSpPr>
          <p:nvPr>
            <p:ph idx="1"/>
          </p:nvPr>
        </p:nvSpPr>
        <p:spPr/>
        <p:txBody>
          <a:bodyPr vert="horz" lIns="0" tIns="0" rIns="0" bIns="0" rtlCol="0" anchor="t">
            <a:normAutofit/>
          </a:bodyPr>
          <a:lstStyle/>
          <a:p>
            <a:r>
              <a:rPr lang="en-US">
                <a:latin typeface="Trebuchet MS"/>
              </a:rPr>
              <a:t>If your district is conceding funding for a student (i.e., your district submitted the student for funding in error), you must still upload a document for a student, with the following naming convention:</a:t>
            </a:r>
          </a:p>
          <a:p>
            <a:pPr marL="0" indent="0">
              <a:buNone/>
            </a:pPr>
            <a:endParaRPr lang="en-US">
              <a:latin typeface="Trebuchet MS"/>
            </a:endParaRPr>
          </a:p>
          <a:p>
            <a:pPr lvl="1">
              <a:buFont typeface="Courier New" panose="020B0604020202020204" pitchFamily="34" charset="0"/>
              <a:buChar char="o"/>
            </a:pPr>
            <a:r>
              <a:rPr lang="en-US">
                <a:latin typeface="Trebuchet MS"/>
              </a:rPr>
              <a:t>District Number_SASID_Student Last Name_Student First Name_Concede</a:t>
            </a:r>
          </a:p>
          <a:p>
            <a:pPr lvl="1">
              <a:buFont typeface="Courier New" panose="020B0604020202020204" pitchFamily="34" charset="0"/>
              <a:buChar char="o"/>
            </a:pPr>
            <a:r>
              <a:rPr lang="en-US">
                <a:latin typeface="Trebuchet MS"/>
              </a:rPr>
              <a:t>For example:  0010_9999999991_Smith_Jane_</a:t>
            </a:r>
            <a:r>
              <a:rPr lang="en-US" b="1">
                <a:latin typeface="Trebuchet MS"/>
              </a:rPr>
              <a:t>Concede</a:t>
            </a:r>
            <a:r>
              <a:rPr lang="en-US">
                <a:latin typeface="Trebuchet MS"/>
              </a:rPr>
              <a:t>.pdf</a:t>
            </a:r>
            <a:endParaRPr lang="en-US"/>
          </a:p>
        </p:txBody>
      </p:sp>
      <p:sp>
        <p:nvSpPr>
          <p:cNvPr id="4" name="Slide Number Placeholder 3">
            <a:extLst>
              <a:ext uri="{FF2B5EF4-FFF2-40B4-BE49-F238E27FC236}">
                <a16:creationId xmlns:a16="http://schemas.microsoft.com/office/drawing/2014/main" id="{B7E6EF32-06B5-7377-2948-724FFED0F8E2}"/>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4AF69925-437E-7457-3E56-74376831A294}"/>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3F194153-BABC-1ABA-9D83-3B64128C77F3}"/>
              </a:ext>
            </a:extLst>
          </p:cNvPr>
          <p:cNvSpPr>
            <a:spLocks noGrp="1"/>
          </p:cNvSpPr>
          <p:nvPr>
            <p:ph sz="quarter" idx="14"/>
          </p:nvPr>
        </p:nvSpPr>
        <p:spPr>
          <a:xfrm>
            <a:off x="8020624" y="6356350"/>
            <a:ext cx="2425704" cy="362338"/>
          </a:xfrm>
        </p:spPr>
        <p:txBody>
          <a:bodyPr vert="horz" lIns="91440" tIns="45720" rIns="91440" bIns="45720" rtlCol="0" anchor="t">
            <a:normAutofit/>
          </a:bodyPr>
          <a:lstStyle/>
          <a:p>
            <a:r>
              <a:rPr lang="en-US">
                <a:latin typeface="Trebuchet MS"/>
                <a:hlinkClick r:id="rId2"/>
              </a:rPr>
              <a:t>audit@cde.state.co.us</a:t>
            </a:r>
            <a:endParaRPr lang="en-US"/>
          </a:p>
          <a:p>
            <a:endParaRPr lang="en-US"/>
          </a:p>
        </p:txBody>
      </p:sp>
    </p:spTree>
    <p:extLst>
      <p:ext uri="{BB962C8B-B14F-4D97-AF65-F5344CB8AC3E}">
        <p14:creationId xmlns:p14="http://schemas.microsoft.com/office/powerpoint/2010/main" val="86806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747-F5C1-4D45-1C44-1EC5856B181A}"/>
              </a:ext>
            </a:extLst>
          </p:cNvPr>
          <p:cNvSpPr>
            <a:spLocks noGrp="1"/>
          </p:cNvSpPr>
          <p:nvPr>
            <p:ph type="title"/>
          </p:nvPr>
        </p:nvSpPr>
        <p:spPr/>
        <p:txBody>
          <a:bodyPr/>
          <a:lstStyle/>
          <a:p>
            <a:r>
              <a:rPr lang="en-US">
                <a:latin typeface="Museo Slab 500"/>
              </a:rPr>
              <a:t>Annual Audit Review</a:t>
            </a:r>
            <a:endParaRPr lang="en-US"/>
          </a:p>
        </p:txBody>
      </p:sp>
      <p:sp>
        <p:nvSpPr>
          <p:cNvPr id="3" name="Content Placeholder 2">
            <a:extLst>
              <a:ext uri="{FF2B5EF4-FFF2-40B4-BE49-F238E27FC236}">
                <a16:creationId xmlns:a16="http://schemas.microsoft.com/office/drawing/2014/main" id="{50098B50-8019-512C-B3F0-6422905C9082}"/>
              </a:ext>
            </a:extLst>
          </p:cNvPr>
          <p:cNvSpPr>
            <a:spLocks noGrp="1"/>
          </p:cNvSpPr>
          <p:nvPr>
            <p:ph idx="1"/>
          </p:nvPr>
        </p:nvSpPr>
        <p:spPr/>
        <p:txBody>
          <a:bodyPr vert="horz" lIns="0" tIns="0" rIns="0" bIns="0" rtlCol="0" anchor="t">
            <a:normAutofit lnSpcReduction="10000"/>
          </a:bodyPr>
          <a:lstStyle/>
          <a:p>
            <a:pPr marL="342900" indent="-342900"/>
            <a:r>
              <a:rPr lang="en-US">
                <a:latin typeface="Trebuchet MS"/>
                <a:cs typeface="Calibri"/>
              </a:rPr>
              <a:t>Starting with the 2024-2025 fiscal year, the School Auditing Office will be shifting its audit approach.  </a:t>
            </a:r>
            <a:endParaRPr lang="en-US">
              <a:latin typeface="Trebuchet MS"/>
            </a:endParaRPr>
          </a:p>
          <a:p>
            <a:pPr marL="342900" indent="-342900"/>
            <a:r>
              <a:rPr lang="en-US">
                <a:latin typeface="Trebuchet MS"/>
                <a:cs typeface="Calibri"/>
              </a:rPr>
              <a:t>All districts </a:t>
            </a:r>
            <a:r>
              <a:rPr lang="en-US" b="1">
                <a:solidFill>
                  <a:srgbClr val="C00000"/>
                </a:solidFill>
                <a:latin typeface="Trebuchet MS"/>
                <a:cs typeface="Calibri"/>
              </a:rPr>
              <a:t>and BOCES</a:t>
            </a:r>
            <a:r>
              <a:rPr lang="en-US" b="1">
                <a:solidFill>
                  <a:srgbClr val="FF0000"/>
                </a:solidFill>
                <a:latin typeface="Trebuchet MS"/>
                <a:cs typeface="Calibri"/>
              </a:rPr>
              <a:t> </a:t>
            </a:r>
            <a:r>
              <a:rPr lang="en-US">
                <a:latin typeface="Trebuchet MS"/>
                <a:cs typeface="Calibri"/>
              </a:rPr>
              <a:t>(that operate their own schools and/or submit data during the Student October data collection) will participate in the </a:t>
            </a:r>
            <a:r>
              <a:rPr lang="en-US">
                <a:latin typeface="Trebuchet MS"/>
                <a:cs typeface="Calibri"/>
                <a:hlinkClick r:id="rId2"/>
              </a:rPr>
              <a:t>Annual Audit Review</a:t>
            </a:r>
            <a:r>
              <a:rPr lang="en-US">
                <a:latin typeface="Trebuchet MS"/>
                <a:cs typeface="Calibri"/>
              </a:rPr>
              <a:t>.</a:t>
            </a:r>
            <a:endParaRPr lang="en-US">
              <a:latin typeface="Trebuchet MS"/>
            </a:endParaRPr>
          </a:p>
          <a:p>
            <a:pPr marL="342900" indent="-342900"/>
            <a:r>
              <a:rPr lang="en-US">
                <a:latin typeface="Trebuchet MS"/>
                <a:cs typeface="Calibri"/>
              </a:rPr>
              <a:t>No later than </a:t>
            </a:r>
            <a:r>
              <a:rPr lang="en-US" b="1">
                <a:latin typeface="Trebuchet MS"/>
                <a:cs typeface="Calibri"/>
              </a:rPr>
              <a:t>December 11, 2024</a:t>
            </a:r>
            <a:r>
              <a:rPr lang="en-US">
                <a:latin typeface="Trebuchet MS"/>
                <a:cs typeface="Calibri"/>
              </a:rPr>
              <a:t>, all districts and BOCES must:</a:t>
            </a:r>
            <a:endParaRPr lang="en-US">
              <a:latin typeface="Trebuchet MS"/>
            </a:endParaRPr>
          </a:p>
          <a:p>
            <a:pPr lvl="1">
              <a:buFont typeface="Courier New" panose="020B0604020202020204" pitchFamily="34" charset="0"/>
              <a:buChar char="o"/>
            </a:pPr>
            <a:r>
              <a:rPr lang="en-US" sz="1800">
                <a:latin typeface="Calibri"/>
                <a:cs typeface="Calibri"/>
              </a:rPr>
              <a:t>Complete all funded count </a:t>
            </a:r>
            <a:r>
              <a:rPr lang="en-US" sz="1800" b="1">
                <a:latin typeface="Calibri"/>
                <a:cs typeface="Calibri"/>
              </a:rPr>
              <a:t>audit questionnaires </a:t>
            </a:r>
            <a:r>
              <a:rPr lang="en-US" sz="1800">
                <a:latin typeface="Calibri"/>
                <a:cs typeface="Calibri"/>
              </a:rPr>
              <a:t>(</a:t>
            </a:r>
            <a:r>
              <a:rPr lang="en-US" sz="1800">
                <a:latin typeface="Calibri"/>
                <a:cs typeface="Calibri"/>
                <a:hlinkClick r:id="rId3"/>
              </a:rPr>
              <a:t>pupil</a:t>
            </a:r>
            <a:r>
              <a:rPr lang="en-US" sz="1800">
                <a:latin typeface="Calibri"/>
                <a:cs typeface="Calibri"/>
              </a:rPr>
              <a:t>, </a:t>
            </a:r>
            <a:r>
              <a:rPr lang="en-US" sz="1800">
                <a:latin typeface="Calibri"/>
                <a:cs typeface="Calibri"/>
                <a:hlinkClick r:id="rId4"/>
              </a:rPr>
              <a:t>at-risk</a:t>
            </a:r>
            <a:r>
              <a:rPr lang="en-US" sz="1800">
                <a:latin typeface="Calibri"/>
                <a:cs typeface="Calibri"/>
              </a:rPr>
              <a:t>, and </a:t>
            </a:r>
            <a:r>
              <a:rPr lang="en-US" sz="1800">
                <a:latin typeface="Calibri"/>
                <a:cs typeface="Calibri"/>
                <a:hlinkClick r:id="rId5"/>
              </a:rPr>
              <a:t>ELL</a:t>
            </a:r>
            <a:r>
              <a:rPr lang="en-US" sz="1800">
                <a:latin typeface="Calibri"/>
                <a:cs typeface="Calibri"/>
              </a:rPr>
              <a:t>), and</a:t>
            </a:r>
            <a:endParaRPr lang="en-US" sz="1800"/>
          </a:p>
          <a:p>
            <a:pPr lvl="1">
              <a:buFont typeface="Courier New" panose="020B0604020202020204" pitchFamily="34" charset="0"/>
              <a:buChar char="o"/>
            </a:pPr>
            <a:r>
              <a:rPr lang="en-US" sz="1800">
                <a:latin typeface="Calibri"/>
                <a:cs typeface="Calibri"/>
              </a:rPr>
              <a:t>Upload initial audit documentation (as described in the corresponding questionnaires) to Syncplicity.</a:t>
            </a:r>
            <a:endParaRPr lang="en-US" sz="1800"/>
          </a:p>
          <a:p>
            <a:pPr marL="342900" indent="-342900"/>
            <a:r>
              <a:rPr lang="en-US">
                <a:latin typeface="Trebuchet MS"/>
                <a:cs typeface="Calibri"/>
              </a:rPr>
              <a:t>The School Auditing Office anticipates that the new audit approach will evolve over the next few years - questionnaires and initial audit documentation will also update each year as needed.</a:t>
            </a:r>
            <a:endParaRPr lang="en-US">
              <a:latin typeface="Trebuchet MS"/>
            </a:endParaRPr>
          </a:p>
          <a:p>
            <a:pPr marL="342900" indent="-342900"/>
            <a:r>
              <a:rPr lang="en-US">
                <a:latin typeface="Trebuchet MS"/>
              </a:rPr>
              <a:t>Training: Preparing for the New Annual Audit Review (</a:t>
            </a:r>
            <a:r>
              <a:rPr lang="en-US">
                <a:latin typeface="Trebuchet MS"/>
                <a:hlinkClick r:id="rId6"/>
              </a:rPr>
              <a:t>PDF</a:t>
            </a:r>
            <a:r>
              <a:rPr lang="en-US">
                <a:latin typeface="Trebuchet MS"/>
              </a:rPr>
              <a:t>) (</a:t>
            </a:r>
            <a:r>
              <a:rPr lang="en-US">
                <a:latin typeface="Trebuchet MS"/>
                <a:hlinkClick r:id="rId7"/>
              </a:rPr>
              <a:t>Recording</a:t>
            </a:r>
            <a:r>
              <a:rPr lang="en-US">
                <a:latin typeface="Trebuchet MS"/>
              </a:rPr>
              <a:t>)</a:t>
            </a:r>
            <a:endParaRPr lang="en-US"/>
          </a:p>
        </p:txBody>
      </p:sp>
      <p:sp>
        <p:nvSpPr>
          <p:cNvPr id="4" name="Slide Number Placeholder 3">
            <a:extLst>
              <a:ext uri="{FF2B5EF4-FFF2-40B4-BE49-F238E27FC236}">
                <a16:creationId xmlns:a16="http://schemas.microsoft.com/office/drawing/2014/main" id="{81FB431A-DF30-3442-2F27-1587700D21CE}"/>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ACFD9737-7776-1F72-899E-5205401A863D}"/>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23458CC5-20B5-C45A-4283-139F74217BFB}"/>
              </a:ext>
            </a:extLst>
          </p:cNvPr>
          <p:cNvSpPr>
            <a:spLocks noGrp="1"/>
          </p:cNvSpPr>
          <p:nvPr>
            <p:ph sz="quarter" idx="14"/>
          </p:nvPr>
        </p:nvSpPr>
        <p:spPr>
          <a:xfrm>
            <a:off x="7962008" y="6356350"/>
            <a:ext cx="2484320" cy="362338"/>
          </a:xfrm>
        </p:spPr>
        <p:txBody>
          <a:bodyPr vert="horz" lIns="91440" tIns="45720" rIns="91440" bIns="45720" rtlCol="0" anchor="t">
            <a:normAutofit/>
          </a:bodyPr>
          <a:lstStyle/>
          <a:p>
            <a:r>
              <a:rPr lang="en-US">
                <a:latin typeface="Trebuchet MS"/>
                <a:hlinkClick r:id="rId8"/>
              </a:rPr>
              <a:t>Audit@cde.state.co.us</a:t>
            </a:r>
            <a:endParaRPr lang="en-US"/>
          </a:p>
          <a:p>
            <a:endParaRPr lang="en-US"/>
          </a:p>
        </p:txBody>
      </p:sp>
    </p:spTree>
    <p:extLst>
      <p:ext uri="{BB962C8B-B14F-4D97-AF65-F5344CB8AC3E}">
        <p14:creationId xmlns:p14="http://schemas.microsoft.com/office/powerpoint/2010/main" val="1801856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A819-0BC1-E4AF-E1C6-2A63DCA72F91}"/>
              </a:ext>
            </a:extLst>
          </p:cNvPr>
          <p:cNvSpPr>
            <a:spLocks noGrp="1"/>
          </p:cNvSpPr>
          <p:nvPr>
            <p:ph type="title"/>
          </p:nvPr>
        </p:nvSpPr>
        <p:spPr/>
        <p:txBody>
          <a:bodyPr/>
          <a:lstStyle/>
          <a:p>
            <a:r>
              <a:rPr lang="en-US">
                <a:latin typeface="Museo Slab 500"/>
              </a:rPr>
              <a:t>Annual Audit Review (continued)</a:t>
            </a:r>
            <a:endParaRPr lang="en-US"/>
          </a:p>
        </p:txBody>
      </p:sp>
      <p:sp>
        <p:nvSpPr>
          <p:cNvPr id="3" name="Content Placeholder 2">
            <a:extLst>
              <a:ext uri="{FF2B5EF4-FFF2-40B4-BE49-F238E27FC236}">
                <a16:creationId xmlns:a16="http://schemas.microsoft.com/office/drawing/2014/main" id="{D7901CE2-6969-0BD2-3CB9-1B4AC10A5739}"/>
              </a:ext>
            </a:extLst>
          </p:cNvPr>
          <p:cNvSpPr>
            <a:spLocks noGrp="1"/>
          </p:cNvSpPr>
          <p:nvPr>
            <p:ph idx="1"/>
          </p:nvPr>
        </p:nvSpPr>
        <p:spPr/>
        <p:txBody>
          <a:bodyPr vert="horz" lIns="0" tIns="0" rIns="0" bIns="0" rtlCol="0" anchor="t">
            <a:normAutofit/>
          </a:bodyPr>
          <a:lstStyle/>
          <a:p>
            <a:pPr marL="0" indent="0">
              <a:buNone/>
            </a:pPr>
            <a:r>
              <a:rPr lang="en-US">
                <a:latin typeface="Trebuchet MS"/>
              </a:rPr>
              <a:t>Between December 2024 and March 2025 the School Auditing Office will be reviewing each district/BOCES (1) submitted Student October Count data, (2) responses provided on the audit questionnaires, and (3) the initial audit documentation provided as outlined on the questionnaires to determine which districts/BOCES/schools will be engaged for one of the following expanded audits:</a:t>
            </a:r>
            <a:endParaRPr lang="en-US"/>
          </a:p>
          <a:p>
            <a:pPr marL="342900" indent="-342900"/>
            <a:r>
              <a:rPr lang="en-US">
                <a:latin typeface="Trebuchet MS"/>
              </a:rPr>
              <a:t>Focused Audit Review</a:t>
            </a:r>
            <a:endParaRPr lang="en-US"/>
          </a:p>
          <a:p>
            <a:pPr marL="342900" indent="-342900"/>
            <a:r>
              <a:rPr lang="en-US">
                <a:latin typeface="Trebuchet MS"/>
              </a:rPr>
              <a:t>Comprehensive Audit Review</a:t>
            </a:r>
          </a:p>
          <a:p>
            <a:pPr marL="0" indent="0">
              <a:buNone/>
            </a:pPr>
            <a:endParaRPr lang="en-US"/>
          </a:p>
          <a:p>
            <a:pPr marL="0" indent="0">
              <a:buNone/>
            </a:pPr>
            <a:r>
              <a:rPr lang="en-US">
                <a:latin typeface="Trebuchet MS"/>
              </a:rPr>
              <a:t>Next step communication regarding expanded audits is expected to be sent via email no later than </a:t>
            </a:r>
            <a:r>
              <a:rPr lang="en-US" b="1">
                <a:latin typeface="Trebuchet MS"/>
              </a:rPr>
              <a:t>April 1, 2025</a:t>
            </a:r>
            <a:r>
              <a:rPr lang="en-US">
                <a:latin typeface="Trebuchet MS"/>
              </a:rPr>
              <a:t>.</a:t>
            </a:r>
            <a:endParaRPr lang="en-US"/>
          </a:p>
        </p:txBody>
      </p:sp>
      <p:sp>
        <p:nvSpPr>
          <p:cNvPr id="4" name="Slide Number Placeholder 3">
            <a:extLst>
              <a:ext uri="{FF2B5EF4-FFF2-40B4-BE49-F238E27FC236}">
                <a16:creationId xmlns:a16="http://schemas.microsoft.com/office/drawing/2014/main" id="{1A73509C-6F12-7078-1D22-DA31D2FAD497}"/>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6F794AFC-8CC7-B809-D874-ACF27E07FBEC}"/>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65D06178-EA8F-E7A5-C072-C3A3B14531E7}"/>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audit@cde.state.co.us</a:t>
            </a:r>
            <a:endParaRPr lang="en-US"/>
          </a:p>
          <a:p>
            <a:endParaRPr lang="en-US"/>
          </a:p>
        </p:txBody>
      </p:sp>
    </p:spTree>
    <p:extLst>
      <p:ext uri="{BB962C8B-B14F-4D97-AF65-F5344CB8AC3E}">
        <p14:creationId xmlns:p14="http://schemas.microsoft.com/office/powerpoint/2010/main" val="106835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a:xfrm>
            <a:off x="155448" y="237745"/>
            <a:ext cx="7162465" cy="1197864"/>
          </a:xfrm>
        </p:spPr>
        <p:txBody>
          <a:bodyPr/>
          <a:lstStyle/>
          <a:p>
            <a:r>
              <a:rPr lang="en-US">
                <a:latin typeface="Museo Slab 500"/>
              </a:rPr>
              <a:t>Questions &amp; Resources:</a:t>
            </a:r>
            <a:br>
              <a:rPr lang="en-US">
                <a:latin typeface="Museo Slab 500"/>
              </a:rPr>
            </a:br>
            <a:r>
              <a:rPr lang="en-US">
                <a:latin typeface="Museo Slab 500"/>
              </a:rPr>
              <a:t>Duplicate Count/ Annual Audit Review</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audit@cde.state.co.us</a:t>
            </a:r>
            <a:endParaRPr lang="en-US"/>
          </a:p>
          <a:p>
            <a:endParaRPr lang="en-US"/>
          </a:p>
          <a:p>
            <a:r>
              <a:rPr lang="en-US">
                <a:latin typeface="Museo Slab 500"/>
                <a:hlinkClick r:id="rId3"/>
              </a:rPr>
              <a:t>Pupil Count</a:t>
            </a:r>
            <a:r>
              <a:rPr lang="en-US">
                <a:latin typeface="Museo Slab 500"/>
              </a:rPr>
              <a:t> website</a:t>
            </a:r>
            <a:endParaRPr lang="en-US"/>
          </a:p>
          <a:p>
            <a:r>
              <a:rPr lang="en-US">
                <a:latin typeface="Museo Slab 500"/>
                <a:hlinkClick r:id="rId4"/>
              </a:rPr>
              <a:t>2024 Student October Audit Resource Guide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1200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9FA104-24D3-8CCC-B083-194D72627DC4}"/>
              </a:ext>
            </a:extLst>
          </p:cNvPr>
          <p:cNvSpPr>
            <a:spLocks noGrp="1"/>
          </p:cNvSpPr>
          <p:nvPr>
            <p:ph type="ctrTitle"/>
          </p:nvPr>
        </p:nvSpPr>
        <p:spPr/>
        <p:txBody>
          <a:bodyPr/>
          <a:lstStyle/>
          <a:p>
            <a:r>
              <a:rPr lang="en-US"/>
              <a:t>Civil Rights Data Collection (CRDC)</a:t>
            </a:r>
          </a:p>
        </p:txBody>
      </p:sp>
      <p:sp>
        <p:nvSpPr>
          <p:cNvPr id="3" name="Content Placeholder 2">
            <a:extLst>
              <a:ext uri="{FF2B5EF4-FFF2-40B4-BE49-F238E27FC236}">
                <a16:creationId xmlns:a16="http://schemas.microsoft.com/office/drawing/2014/main" id="{A7A9101D-C35E-F6B0-26CA-9718CA9EBC34}"/>
              </a:ext>
            </a:extLst>
          </p:cNvPr>
          <p:cNvSpPr>
            <a:spLocks noGrp="1"/>
          </p:cNvSpPr>
          <p:nvPr>
            <p:ph sz="quarter" idx="13"/>
          </p:nvPr>
        </p:nvSpPr>
        <p:spPr/>
        <p:txBody>
          <a:bodyPr/>
          <a:lstStyle/>
          <a:p>
            <a:r>
              <a:rPr lang="en-US"/>
              <a:t>Annette Severson</a:t>
            </a:r>
          </a:p>
        </p:txBody>
      </p:sp>
      <p:sp>
        <p:nvSpPr>
          <p:cNvPr id="2" name="Slide Number Placeholder 1">
            <a:extLst>
              <a:ext uri="{FF2B5EF4-FFF2-40B4-BE49-F238E27FC236}">
                <a16:creationId xmlns:a16="http://schemas.microsoft.com/office/drawing/2014/main" id="{8D5A337B-C9A0-4CC6-E4FD-322E9A95BF0A}"/>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720555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a:latin typeface="Museo Slab 500"/>
              </a:rPr>
              <a:t>Overview</a:t>
            </a:r>
            <a:endParaRPr lang="en-US"/>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a:ea typeface="+mn-lt"/>
                <a:cs typeface="+mn-lt"/>
              </a:rPr>
              <a:t>The U.S. Department of Education conducts the Civil Rights Data Collection (CRDC)</a:t>
            </a:r>
          </a:p>
          <a:p>
            <a:endParaRPr lang="en-US">
              <a:ea typeface="+mn-lt"/>
              <a:cs typeface="+mn-lt"/>
            </a:endParaRPr>
          </a:p>
          <a:p>
            <a:r>
              <a:rPr lang="en-US">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a:ea typeface="+mn-lt"/>
              <a:cs typeface="+mn-lt"/>
            </a:endParaRPr>
          </a:p>
          <a:p>
            <a:r>
              <a:rPr lang="en-US">
                <a:ea typeface="+mn-lt"/>
                <a:cs typeface="+mn-lt"/>
              </a:rPr>
              <a:t>Information collected by the CRDC is also used by other ED offices as well as policymakers and researchers outside of ED.</a:t>
            </a:r>
          </a:p>
          <a:p>
            <a:endParaRPr lang="en-US">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546650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3" y="1572126"/>
            <a:ext cx="11486147" cy="4828674"/>
          </a:xfrm>
        </p:spPr>
        <p:txBody>
          <a:bodyPr>
            <a:normAutofit/>
          </a:bodyPr>
          <a:lstStyle/>
          <a:p>
            <a:r>
              <a:rPr lang="en-US"/>
              <a:t>Opening December 9, 2024</a:t>
            </a:r>
          </a:p>
          <a:p>
            <a:endParaRPr lang="en-US"/>
          </a:p>
          <a:p>
            <a:r>
              <a:rPr lang="en-US"/>
              <a:t>Deadline March 7, 2025 – </a:t>
            </a:r>
            <a:r>
              <a:rPr lang="en-US">
                <a:hlinkClick r:id="rId2"/>
              </a:rPr>
              <a:t>CRDC Resources</a:t>
            </a:r>
            <a:endParaRPr lang="en-US"/>
          </a:p>
          <a:p>
            <a:pPr lvl="1"/>
            <a:endParaRPr lang="en-US"/>
          </a:p>
          <a:p>
            <a:pPr lvl="1"/>
            <a:endParaRPr lang="en-US"/>
          </a:p>
          <a:p>
            <a:endParaRPr lang="en-US" baseline="30000"/>
          </a:p>
        </p:txBody>
      </p:sp>
    </p:spTree>
    <p:extLst>
      <p:ext uri="{BB962C8B-B14F-4D97-AF65-F5344CB8AC3E}">
        <p14:creationId xmlns:p14="http://schemas.microsoft.com/office/powerpoint/2010/main" val="3771905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0DDC-68B4-A145-CAD0-A8186EBF9297}"/>
              </a:ext>
            </a:extLst>
          </p:cNvPr>
          <p:cNvSpPr>
            <a:spLocks noGrp="1"/>
          </p:cNvSpPr>
          <p:nvPr>
            <p:ph type="title"/>
          </p:nvPr>
        </p:nvSpPr>
        <p:spPr/>
        <p:txBody>
          <a:bodyPr/>
          <a:lstStyle/>
          <a:p>
            <a:r>
              <a:rPr lang="en-US"/>
              <a:t>CDE’s Role</a:t>
            </a:r>
          </a:p>
        </p:txBody>
      </p:sp>
      <p:sp>
        <p:nvSpPr>
          <p:cNvPr id="3" name="Content Placeholder 2">
            <a:extLst>
              <a:ext uri="{FF2B5EF4-FFF2-40B4-BE49-F238E27FC236}">
                <a16:creationId xmlns:a16="http://schemas.microsoft.com/office/drawing/2014/main" id="{DFA2EB44-748D-D60C-027C-DB6C705FDFFF}"/>
              </a:ext>
            </a:extLst>
          </p:cNvPr>
          <p:cNvSpPr>
            <a:spLocks noGrp="1"/>
          </p:cNvSpPr>
          <p:nvPr>
            <p:ph idx="1"/>
          </p:nvPr>
        </p:nvSpPr>
        <p:spPr>
          <a:xfrm>
            <a:off x="838200" y="1825625"/>
            <a:ext cx="10648950" cy="4351338"/>
          </a:xfrm>
        </p:spPr>
        <p:txBody>
          <a:bodyPr/>
          <a:lstStyle/>
          <a:p>
            <a:r>
              <a:rPr lang="en-US"/>
              <a:t>CDE will pre-populate as much data as possible prior to Dec 9</a:t>
            </a:r>
            <a:r>
              <a:rPr lang="en-US" baseline="30000"/>
              <a:t>th</a:t>
            </a:r>
            <a:r>
              <a:rPr lang="en-US"/>
              <a:t> </a:t>
            </a:r>
          </a:p>
          <a:p>
            <a:endParaRPr lang="en-US"/>
          </a:p>
          <a:p>
            <a:r>
              <a:rPr lang="en-US"/>
              <a:t>CRDC file layout with CDE field logic is available online for review</a:t>
            </a:r>
          </a:p>
          <a:p>
            <a:endParaRPr lang="en-US"/>
          </a:p>
          <a:p>
            <a:r>
              <a:rPr lang="en-US"/>
              <a:t>Opt-Out Form is also available online if you do not want CDE to pre-populate data for your LEA</a:t>
            </a:r>
          </a:p>
          <a:p>
            <a:endParaRPr lang="en-US"/>
          </a:p>
          <a:p>
            <a:r>
              <a:rPr lang="en-US"/>
              <a:t>Information is posted on the </a:t>
            </a:r>
            <a:r>
              <a:rPr lang="en-US">
                <a:hlinkClick r:id="rId2"/>
              </a:rPr>
              <a:t>CRDC tab for Data Pipeline</a:t>
            </a:r>
            <a:endParaRPr lang="en-US"/>
          </a:p>
          <a:p>
            <a:endParaRPr lang="en-US"/>
          </a:p>
          <a:p>
            <a:endParaRPr lang="en-US" b="1"/>
          </a:p>
        </p:txBody>
      </p:sp>
    </p:spTree>
    <p:extLst>
      <p:ext uri="{BB962C8B-B14F-4D97-AF65-F5344CB8AC3E}">
        <p14:creationId xmlns:p14="http://schemas.microsoft.com/office/powerpoint/2010/main" val="1125029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0503-B581-02A5-F223-F57CC6AA3492}"/>
              </a:ext>
            </a:extLst>
          </p:cNvPr>
          <p:cNvSpPr>
            <a:spLocks noGrp="1"/>
          </p:cNvSpPr>
          <p:nvPr>
            <p:ph type="title"/>
          </p:nvPr>
        </p:nvSpPr>
        <p:spPr/>
        <p:txBody>
          <a:bodyPr/>
          <a:lstStyle/>
          <a:p>
            <a:r>
              <a:rPr lang="en-US"/>
              <a:t>LEA’s Role</a:t>
            </a:r>
          </a:p>
        </p:txBody>
      </p:sp>
      <p:sp>
        <p:nvSpPr>
          <p:cNvPr id="3" name="Content Placeholder 2">
            <a:extLst>
              <a:ext uri="{FF2B5EF4-FFF2-40B4-BE49-F238E27FC236}">
                <a16:creationId xmlns:a16="http://schemas.microsoft.com/office/drawing/2014/main" id="{66DE11A4-87C8-F2E7-9E45-0DE4813E00A8}"/>
              </a:ext>
            </a:extLst>
          </p:cNvPr>
          <p:cNvSpPr>
            <a:spLocks noGrp="1"/>
          </p:cNvSpPr>
          <p:nvPr>
            <p:ph idx="1"/>
          </p:nvPr>
        </p:nvSpPr>
        <p:spPr>
          <a:xfrm>
            <a:off x="838200" y="1495425"/>
            <a:ext cx="10515600" cy="4681538"/>
          </a:xfrm>
        </p:spPr>
        <p:txBody>
          <a:bodyPr>
            <a:normAutofit/>
          </a:bodyPr>
          <a:lstStyle/>
          <a:p>
            <a:r>
              <a:rPr lang="en-US"/>
              <a:t>Log into CRDC reporting tool</a:t>
            </a:r>
          </a:p>
          <a:p>
            <a:endParaRPr lang="en-US"/>
          </a:p>
          <a:p>
            <a:r>
              <a:rPr lang="en-US"/>
              <a:t>Review pre-populated data to verify accuracy</a:t>
            </a:r>
          </a:p>
          <a:p>
            <a:endParaRPr lang="en-US"/>
          </a:p>
          <a:p>
            <a:r>
              <a:rPr lang="en-US"/>
              <a:t>Input additional data required</a:t>
            </a:r>
          </a:p>
          <a:p>
            <a:endParaRPr lang="en-US"/>
          </a:p>
          <a:p>
            <a:r>
              <a:rPr lang="en-US"/>
              <a:t>Finalize data submission on or before the deadline  of March 7</a:t>
            </a:r>
            <a:r>
              <a:rPr lang="en-US" baseline="30000"/>
              <a:t>th</a:t>
            </a:r>
            <a:endParaRPr lang="en-US"/>
          </a:p>
          <a:p>
            <a:endParaRPr lang="en-US"/>
          </a:p>
          <a:p>
            <a:endParaRPr lang="en-US"/>
          </a:p>
        </p:txBody>
      </p:sp>
    </p:spTree>
    <p:extLst>
      <p:ext uri="{BB962C8B-B14F-4D97-AF65-F5344CB8AC3E}">
        <p14:creationId xmlns:p14="http://schemas.microsoft.com/office/powerpoint/2010/main" val="3805491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E2B7C-FAB1-2EB5-2AC1-9D0351A7A15E}"/>
              </a:ext>
            </a:extLst>
          </p:cNvPr>
          <p:cNvSpPr>
            <a:spLocks noGrp="1"/>
          </p:cNvSpPr>
          <p:nvPr>
            <p:ph type="title"/>
          </p:nvPr>
        </p:nvSpPr>
        <p:spPr/>
        <p:txBody>
          <a:bodyPr/>
          <a:lstStyle/>
          <a:p>
            <a:r>
              <a:rPr lang="en-US"/>
              <a:t>Other Items to Note on CDE Pre-Population Data</a:t>
            </a:r>
          </a:p>
        </p:txBody>
      </p:sp>
      <p:sp>
        <p:nvSpPr>
          <p:cNvPr id="5" name="Content Placeholder 4">
            <a:extLst>
              <a:ext uri="{FF2B5EF4-FFF2-40B4-BE49-F238E27FC236}">
                <a16:creationId xmlns:a16="http://schemas.microsoft.com/office/drawing/2014/main" id="{27E6D51B-35B4-6BB7-ED3F-D505B2CB0DA3}"/>
              </a:ext>
            </a:extLst>
          </p:cNvPr>
          <p:cNvSpPr>
            <a:spLocks noGrp="1"/>
          </p:cNvSpPr>
          <p:nvPr>
            <p:ph idx="1"/>
          </p:nvPr>
        </p:nvSpPr>
        <p:spPr/>
        <p:txBody>
          <a:bodyPr>
            <a:normAutofit fontScale="92500" lnSpcReduction="10000"/>
          </a:bodyPr>
          <a:lstStyle/>
          <a:p>
            <a:r>
              <a:rPr lang="en-US"/>
              <a:t>Student Retention Fields will not be pre-populated by CDE due to the timing of collections</a:t>
            </a:r>
          </a:p>
          <a:p>
            <a:endParaRPr lang="en-US"/>
          </a:p>
          <a:p>
            <a:r>
              <a:rPr lang="en-US"/>
              <a:t>Home Based Options students are excluded from CDE pre-populated student counts</a:t>
            </a:r>
          </a:p>
          <a:p>
            <a:endParaRPr lang="en-US"/>
          </a:p>
          <a:p>
            <a:r>
              <a:rPr lang="en-US"/>
              <a:t>All student counts are based on those students reported as enrolled in the 2023-24 Student October snapshot</a:t>
            </a:r>
          </a:p>
          <a:p>
            <a:endParaRPr lang="en-US"/>
          </a:p>
          <a:p>
            <a:r>
              <a:rPr lang="en-US"/>
              <a:t>If there were 0 non-binary students reported in 2023-24 Student October for your district (gender code = 03), then the non-binary CRDC fields will be reported as null based on provided guidance</a:t>
            </a:r>
          </a:p>
          <a:p>
            <a:endParaRPr lang="en-US"/>
          </a:p>
          <a:p>
            <a:endParaRPr lang="en-US"/>
          </a:p>
          <a:p>
            <a:endParaRPr lang="en-US"/>
          </a:p>
        </p:txBody>
      </p:sp>
      <p:sp>
        <p:nvSpPr>
          <p:cNvPr id="3" name="Slide Number Placeholder 2">
            <a:extLst>
              <a:ext uri="{FF2B5EF4-FFF2-40B4-BE49-F238E27FC236}">
                <a16:creationId xmlns:a16="http://schemas.microsoft.com/office/drawing/2014/main" id="{9174AF95-50C1-2A4A-B563-B61C826125ED}"/>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135109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3200">
                <a:latin typeface="+mn-lt"/>
                <a:hlinkClick r:id="rId2"/>
              </a:rPr>
              <a:t>CRDC Resource Center</a:t>
            </a:r>
            <a:endParaRPr lang="en-US" sz="3200">
              <a:latin typeface="+mn-lt"/>
            </a:endParaRPr>
          </a:p>
          <a:p>
            <a:endParaRPr lang="en-US">
              <a:latin typeface="+mn-lt"/>
            </a:endParaRPr>
          </a:p>
          <a:p>
            <a:r>
              <a:rPr lang="en-US">
                <a:latin typeface="+mn-lt"/>
              </a:rPr>
              <a:t>CRDC Partner Support Center - </a:t>
            </a:r>
            <a:r>
              <a:rPr lang="en-US" b="0" i="0">
                <a:solidFill>
                  <a:srgbClr val="000000"/>
                </a:solidFill>
                <a:effectLst/>
                <a:latin typeface="+mn-lt"/>
                <a:hlinkClick r:id="rId3" tooltip="Email PSC"/>
              </a:rPr>
              <a:t>crdc@aemcorp.com</a:t>
            </a:r>
            <a:endParaRPr lang="en-US" b="0" i="0">
              <a:solidFill>
                <a:srgbClr val="000000"/>
              </a:solidFill>
              <a:effectLst/>
              <a:latin typeface="+mn-lt"/>
            </a:endParaRPr>
          </a:p>
          <a:p>
            <a:endParaRPr lang="en-US">
              <a:latin typeface="+mn-lt"/>
            </a:endParaRPr>
          </a:p>
          <a:p>
            <a:r>
              <a:rPr lang="en-US">
                <a:latin typeface="+mn-lt"/>
              </a:rPr>
              <a:t>CDE Contact: Annette Severson – </a:t>
            </a:r>
            <a:r>
              <a:rPr lang="en-US">
                <a:latin typeface="+mn-lt"/>
                <a:hlinkClick r:id="rId4"/>
              </a:rPr>
              <a:t>Severson_a@cde.state.co.us</a:t>
            </a:r>
            <a:endParaRPr lang="en-US">
              <a:latin typeface="+mn-lt"/>
            </a:endParaRPr>
          </a:p>
          <a:p>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168519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Annette Severson (Brooke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2273958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a:t>
            </a:r>
          </a:p>
        </p:txBody>
      </p:sp>
      <p:sp>
        <p:nvSpPr>
          <p:cNvPr id="10" name="TextBox 9">
            <a:extLst>
              <a:ext uri="{FF2B5EF4-FFF2-40B4-BE49-F238E27FC236}">
                <a16:creationId xmlns:a16="http://schemas.microsoft.com/office/drawing/2014/main" id="{55262731-B573-037E-0D5A-3110737D50C7}"/>
              </a:ext>
            </a:extLst>
          </p:cNvPr>
          <p:cNvSpPr txBox="1"/>
          <p:nvPr/>
        </p:nvSpPr>
        <p:spPr>
          <a:xfrm>
            <a:off x="1058084" y="65854"/>
            <a:ext cx="10075828" cy="461665"/>
          </a:xfrm>
          <a:prstGeom prst="rect">
            <a:avLst/>
          </a:prstGeom>
          <a:noFill/>
          <a:ln>
            <a:solidFill>
              <a:schemeClr val="tx1"/>
            </a:solidFill>
          </a:ln>
        </p:spPr>
        <p:txBody>
          <a:bodyPr wrap="square" rtlCol="0">
            <a:spAutoFit/>
          </a:bodyPr>
          <a:lstStyle/>
          <a:p>
            <a:pPr algn="ctr"/>
            <a:r>
              <a:rPr lang="en-US" sz="2400" b="1">
                <a:latin typeface="Trebuchet MS" panose="020B0603020202020204" pitchFamily="34" charset="0"/>
              </a:rPr>
              <a:t>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3291197050"/>
              </p:ext>
            </p:extLst>
          </p:nvPr>
        </p:nvGraphicFramePr>
        <p:xfrm>
          <a:off x="1058084" y="582067"/>
          <a:ext cx="10075829" cy="990701"/>
        </p:xfrm>
        <a:graphic>
          <a:graphicData uri="http://schemas.openxmlformats.org/drawingml/2006/table">
            <a:tbl>
              <a:tblPr firstRow="1" bandRow="1"/>
              <a:tblGrid>
                <a:gridCol w="1844279">
                  <a:extLst>
                    <a:ext uri="{9D8B030D-6E8A-4147-A177-3AD203B41FA5}">
                      <a16:colId xmlns:a16="http://schemas.microsoft.com/office/drawing/2014/main" val="3575710295"/>
                    </a:ext>
                  </a:extLst>
                </a:gridCol>
                <a:gridCol w="1764904">
                  <a:extLst>
                    <a:ext uri="{9D8B030D-6E8A-4147-A177-3AD203B41FA5}">
                      <a16:colId xmlns:a16="http://schemas.microsoft.com/office/drawing/2014/main" val="323998570"/>
                    </a:ext>
                  </a:extLst>
                </a:gridCol>
                <a:gridCol w="6466646">
                  <a:extLst>
                    <a:ext uri="{9D8B030D-6E8A-4147-A177-3AD203B41FA5}">
                      <a16:colId xmlns:a16="http://schemas.microsoft.com/office/drawing/2014/main" val="1565334172"/>
                    </a:ext>
                  </a:extLst>
                </a:gridCol>
              </a:tblGrid>
              <a:tr h="322038">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668663">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11" name="TextBox 10">
            <a:extLst>
              <a:ext uri="{FF2B5EF4-FFF2-40B4-BE49-F238E27FC236}">
                <a16:creationId xmlns:a16="http://schemas.microsoft.com/office/drawing/2014/main" id="{361AF316-012D-2358-9B1D-414C082924F3}"/>
              </a:ext>
            </a:extLst>
          </p:cNvPr>
          <p:cNvSpPr txBox="1"/>
          <p:nvPr/>
        </p:nvSpPr>
        <p:spPr>
          <a:xfrm>
            <a:off x="1058084" y="1760065"/>
            <a:ext cx="10075828" cy="461665"/>
          </a:xfrm>
          <a:prstGeom prst="rect">
            <a:avLst/>
          </a:prstGeom>
          <a:noFill/>
          <a:ln>
            <a:solidFill>
              <a:schemeClr val="tx1"/>
            </a:solidFill>
          </a:ln>
        </p:spPr>
        <p:txBody>
          <a:bodyPr wrap="square" rtlCol="0">
            <a:spAutoFit/>
          </a:bodyPr>
          <a:lstStyle/>
          <a:p>
            <a:pPr algn="ctr"/>
            <a:r>
              <a:rPr lang="en-US" sz="2400" b="1">
                <a:latin typeface="Trebuchet MS" panose="020B0603020202020204" pitchFamily="34" charset="0"/>
              </a:rPr>
              <a:t>Duplicate Phase</a:t>
            </a:r>
          </a:p>
        </p:txBody>
      </p:sp>
      <p:graphicFrame>
        <p:nvGraphicFramePr>
          <p:cNvPr id="6" name="Table Placeholder 8">
            <a:extLst>
              <a:ext uri="{FF2B5EF4-FFF2-40B4-BE49-F238E27FC236}">
                <a16:creationId xmlns:a16="http://schemas.microsoft.com/office/drawing/2014/main" id="{CA84F8F5-7E20-F011-DBA6-A687BFA5B74B}"/>
              </a:ext>
            </a:extLst>
          </p:cNvPr>
          <p:cNvGraphicFramePr>
            <a:graphicFrameLocks/>
          </p:cNvGraphicFramePr>
          <p:nvPr>
            <p:extLst>
              <p:ext uri="{D42A27DB-BD31-4B8C-83A1-F6EECF244321}">
                <p14:modId xmlns:p14="http://schemas.microsoft.com/office/powerpoint/2010/main" val="3209593773"/>
              </p:ext>
            </p:extLst>
          </p:nvPr>
        </p:nvGraphicFramePr>
        <p:xfrm>
          <a:off x="1058085" y="2357816"/>
          <a:ext cx="10075830" cy="3429626"/>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524919">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593405">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133856">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Sign-off form due. </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6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 – Brooke Wenzel</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130299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487165873"/>
              </p:ext>
            </p:extLst>
          </p:nvPr>
        </p:nvGraphicFramePr>
        <p:xfrm>
          <a:off x="847725" y="1551214"/>
          <a:ext cx="10498487" cy="3708393"/>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School Board Updates</a:t>
                      </a:r>
                    </a:p>
                  </a:txBody>
                  <a:tcPr/>
                </a:tc>
                <a:tc>
                  <a:txBody>
                    <a:bodyPr/>
                    <a:lstStyle/>
                    <a:p>
                      <a:r>
                        <a:rPr lang="en-US"/>
                        <a:t>Jessica Tribbett</a:t>
                      </a:r>
                    </a:p>
                  </a:txBody>
                  <a:tcPr/>
                </a:tc>
                <a:extLst>
                  <a:ext uri="{0D108BD9-81ED-4DB2-BD59-A6C34878D82A}">
                    <a16:rowId xmlns:a16="http://schemas.microsoft.com/office/drawing/2014/main" val="1989791749"/>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39">
                <a:tc>
                  <a:txBody>
                    <a:bodyPr/>
                    <a:lstStyle/>
                    <a:p>
                      <a:pPr lvl="0">
                        <a:buNone/>
                      </a:pPr>
                      <a:r>
                        <a:rPr lang="en-US"/>
                        <a:t>Human Resources</a:t>
                      </a:r>
                    </a:p>
                  </a:txBody>
                  <a:tcPr/>
                </a:tc>
                <a:tc>
                  <a:txBody>
                    <a:bodyPr/>
                    <a:lstStyle/>
                    <a:p>
                      <a:pPr lvl="0">
                        <a:buNone/>
                      </a:pPr>
                      <a:r>
                        <a:rPr lang="en-US"/>
                        <a:t>Dawna Gudka</a:t>
                      </a:r>
                    </a:p>
                  </a:txBody>
                  <a:tcPr/>
                </a:tc>
                <a:extLst>
                  <a:ext uri="{0D108BD9-81ED-4DB2-BD59-A6C34878D82A}">
                    <a16:rowId xmlns:a16="http://schemas.microsoft.com/office/drawing/2014/main" val="36599268"/>
                  </a:ext>
                </a:extLst>
              </a:tr>
              <a:tr h="370839">
                <a:tc>
                  <a:txBody>
                    <a:bodyPr/>
                    <a:lstStyle/>
                    <a:p>
                      <a:pPr lvl="0">
                        <a:buNone/>
                      </a:pPr>
                      <a:r>
                        <a:rPr lang="en-US"/>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3605232625"/>
                  </a:ext>
                </a:extLst>
              </a:tr>
              <a:tr h="370839">
                <a:tc>
                  <a:txBody>
                    <a:bodyPr/>
                    <a:lstStyle/>
                    <a:p>
                      <a:pPr lvl="0">
                        <a:buNone/>
                      </a:pPr>
                      <a:r>
                        <a:rPr lang="en-US"/>
                        <a:t>School Auditing Updates</a:t>
                      </a:r>
                    </a:p>
                  </a:txBody>
                  <a:tcPr/>
                </a:tc>
                <a:tc>
                  <a:txBody>
                    <a:bodyPr/>
                    <a:lstStyle/>
                    <a:p>
                      <a:pPr lvl="0">
                        <a:buNone/>
                      </a:pPr>
                      <a:r>
                        <a:rPr lang="en-US"/>
                        <a:t>Rebecca McRee</a:t>
                      </a:r>
                    </a:p>
                  </a:txBody>
                  <a:tcPr/>
                </a:tc>
                <a:extLst>
                  <a:ext uri="{0D108BD9-81ED-4DB2-BD59-A6C34878D82A}">
                    <a16:rowId xmlns:a16="http://schemas.microsoft.com/office/drawing/2014/main" val="2631133540"/>
                  </a:ext>
                </a:extLst>
              </a:tr>
              <a:tr h="370839">
                <a:tc>
                  <a:txBody>
                    <a:bodyPr/>
                    <a:lstStyle/>
                    <a:p>
                      <a:pPr lvl="0">
                        <a:buNone/>
                      </a:pPr>
                      <a:r>
                        <a:rPr lang="en-US"/>
                        <a:t>Student October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Annette Severson </a:t>
                      </a:r>
                      <a:r>
                        <a:rPr lang="en-US"/>
                        <a:t>(Brooke Wenzel)</a:t>
                      </a:r>
                    </a:p>
                  </a:txBody>
                  <a:tcPr/>
                </a:tc>
                <a:extLst>
                  <a:ext uri="{0D108BD9-81ED-4DB2-BD59-A6C34878D82A}">
                    <a16:rowId xmlns:a16="http://schemas.microsoft.com/office/drawing/2014/main" val="2853553198"/>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Civil Rights Data Collection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Calibri"/>
                        </a:rPr>
                        <a:t>Annette Severson</a:t>
                      </a:r>
                    </a:p>
                  </a:txBody>
                  <a:tcPr/>
                </a:tc>
                <a:extLst>
                  <a:ext uri="{0D108BD9-81ED-4DB2-BD59-A6C34878D82A}">
                    <a16:rowId xmlns:a16="http://schemas.microsoft.com/office/drawing/2014/main" val="1037101705"/>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1225"/>
            <a:ext cx="7688074" cy="756418"/>
          </a:xfrm>
        </p:spPr>
        <p:txBody>
          <a:bodyPr/>
          <a:lstStyle/>
          <a:p>
            <a:r>
              <a:rPr lang="en-US"/>
              <a:t>Ready to Submit</a:t>
            </a:r>
          </a:p>
        </p:txBody>
      </p:sp>
      <p:sp>
        <p:nvSpPr>
          <p:cNvPr id="3" name="Content Placeholder 2"/>
          <p:cNvSpPr>
            <a:spLocks noGrp="1"/>
          </p:cNvSpPr>
          <p:nvPr>
            <p:ph idx="1"/>
          </p:nvPr>
        </p:nvSpPr>
        <p:spPr>
          <a:xfrm>
            <a:off x="332873" y="1294900"/>
            <a:ext cx="11638303" cy="1743972"/>
          </a:xfrm>
        </p:spPr>
        <p:txBody>
          <a:bodyPr>
            <a:normAutofit/>
          </a:bodyPr>
          <a:lstStyle/>
          <a:p>
            <a:pPr marL="0" indent="0">
              <a:buNone/>
            </a:pPr>
            <a:r>
              <a:rPr lang="en-US" sz="2000" b="1"/>
              <a:t>Once you have verified the data, submit the snapshot to CDE.  Go to:</a:t>
            </a:r>
          </a:p>
          <a:p>
            <a:pPr lvl="1"/>
            <a:r>
              <a:rPr lang="en-US"/>
              <a:t>Student Profile -&gt; Status Dashboard and click ‘Submit to CDE’</a:t>
            </a:r>
          </a:p>
          <a:p>
            <a:pPr lvl="1"/>
            <a:r>
              <a:rPr lang="en-US"/>
              <a:t>Must have </a:t>
            </a:r>
            <a:r>
              <a:rPr lang="en-US" u="sng"/>
              <a:t>LEAAPPROVER</a:t>
            </a:r>
            <a:r>
              <a:rPr lang="en-US"/>
              <a:t> role in IDM to complete this step</a:t>
            </a:r>
          </a:p>
          <a:p>
            <a:pPr lvl="1"/>
            <a:r>
              <a:rPr lang="en-US"/>
              <a:t>Once data is submitted it will be locked, must request unlock to make changes (email me to request)</a:t>
            </a:r>
          </a:p>
          <a:p>
            <a:pPr marL="0" indent="0">
              <a:buNone/>
            </a:pPr>
            <a:endParaRPr lang="en-US"/>
          </a:p>
        </p:txBody>
      </p:sp>
      <p:pic>
        <p:nvPicPr>
          <p:cNvPr id="6" name="Picture 4" descr="Screenshot of the Status Dashboard for submitting Student October Dat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975" y="2920752"/>
            <a:ext cx="11431779" cy="343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3">
            <a:extLst>
              <a:ext uri="{FF2B5EF4-FFF2-40B4-BE49-F238E27FC236}">
                <a16:creationId xmlns:a16="http://schemas.microsoft.com/office/drawing/2014/main" id="{207F887A-0209-C7AD-3FE7-462C4CDF3EA2}"/>
              </a:ext>
            </a:extLst>
          </p:cNvPr>
          <p:cNvSpPr txBox="1">
            <a:spLocks/>
          </p:cNvSpPr>
          <p:nvPr/>
        </p:nvSpPr>
        <p:spPr>
          <a:xfrm>
            <a:off x="1076399" y="6399190"/>
            <a:ext cx="3559079" cy="279444"/>
          </a:xfrm>
          <a:prstGeom prst="rect">
            <a:avLst/>
          </a:prstGeom>
        </p:spPr>
        <p:txBody>
          <a:bodyPr vert="horz" lIns="91440" tIns="45720" rIns="91440" bIns="45720" rtlCol="0">
            <a:normAutofit fontScale="92500" lnSpcReduction="10000"/>
          </a:bodyPr>
          <a:lstStyle>
            <a:lvl1pPr indent="0">
              <a:lnSpc>
                <a:spcPct val="90000"/>
              </a:lnSpc>
              <a:spcBef>
                <a:spcPts val="1000"/>
              </a:spcBef>
              <a:buFont typeface="Arial" panose="020B0604020202020204" pitchFamily="34" charset="0"/>
              <a:buNone/>
              <a:defRPr lang="en-US" sz="1600" smtClean="0">
                <a:solidFill>
                  <a:schemeClr val="tx1">
                    <a:lumMod val="65000"/>
                    <a:lumOff val="35000"/>
                  </a:schemeClr>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400">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2000">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a:latin typeface="Trebuchet MS" panose="020B0603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Student October – Brooke Wenzel</a:t>
            </a:r>
          </a:p>
        </p:txBody>
      </p:sp>
      <p:sp>
        <p:nvSpPr>
          <p:cNvPr id="7" name="Content Placeholder 4">
            <a:extLst>
              <a:ext uri="{FF2B5EF4-FFF2-40B4-BE49-F238E27FC236}">
                <a16:creationId xmlns:a16="http://schemas.microsoft.com/office/drawing/2014/main" id="{E99F2886-19F1-385F-C0F5-4F3196A02F31}"/>
              </a:ext>
            </a:extLst>
          </p:cNvPr>
          <p:cNvSpPr txBox="1">
            <a:spLocks/>
          </p:cNvSpPr>
          <p:nvPr/>
        </p:nvSpPr>
        <p:spPr>
          <a:xfrm>
            <a:off x="7141655" y="6399190"/>
            <a:ext cx="3559080" cy="279444"/>
          </a:xfrm>
          <a:prstGeom prst="rect">
            <a:avLst/>
          </a:prstGeom>
        </p:spPr>
        <p:txBody>
          <a:bodyPr vert="horz" lIns="91440" tIns="45720" rIns="91440" bIns="45720" rtlCol="0">
            <a:normAutofit fontScale="92500" lnSpcReduction="10000"/>
          </a:bodyPr>
          <a:lstStyle>
            <a:lvl1pPr indent="0">
              <a:lnSpc>
                <a:spcPct val="90000"/>
              </a:lnSpc>
              <a:spcBef>
                <a:spcPts val="1000"/>
              </a:spcBef>
              <a:buFont typeface="Arial" panose="020B0604020202020204" pitchFamily="34" charset="0"/>
              <a:buNone/>
              <a:defRPr lang="en-US" sz="1600" smtClean="0">
                <a:solidFill>
                  <a:schemeClr val="tx1">
                    <a:lumMod val="65000"/>
                    <a:lumOff val="35000"/>
                  </a:schemeClr>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400">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2000">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a:latin typeface="Trebuchet MS" panose="020B0603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StudentOctober@cde.state.co.us</a:t>
            </a:r>
          </a:p>
        </p:txBody>
      </p:sp>
    </p:spTree>
    <p:extLst>
      <p:ext uri="{BB962C8B-B14F-4D97-AF65-F5344CB8AC3E}">
        <p14:creationId xmlns:p14="http://schemas.microsoft.com/office/powerpoint/2010/main" val="3409998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Resources: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6F994-659C-113F-50C4-794D43AEADA0}"/>
              </a:ext>
            </a:extLst>
          </p:cNvPr>
          <p:cNvSpPr>
            <a:spLocks noGrp="1"/>
          </p:cNvSpPr>
          <p:nvPr>
            <p:ph type="ctrTitle"/>
          </p:nvPr>
        </p:nvSpPr>
        <p:spPr/>
        <p:txBody>
          <a:bodyPr/>
          <a:lstStyle/>
          <a:p>
            <a:r>
              <a:rPr lang="en-US"/>
              <a:t>Student End of Year</a:t>
            </a:r>
          </a:p>
        </p:txBody>
      </p:sp>
      <p:sp>
        <p:nvSpPr>
          <p:cNvPr id="5" name="Content Placeholder 4">
            <a:extLst>
              <a:ext uri="{FF2B5EF4-FFF2-40B4-BE49-F238E27FC236}">
                <a16:creationId xmlns:a16="http://schemas.microsoft.com/office/drawing/2014/main" id="{7ABE8ADB-2034-523B-F88E-6DC403471BA6}"/>
              </a:ext>
            </a:extLst>
          </p:cNvPr>
          <p:cNvSpPr>
            <a:spLocks noGrp="1"/>
          </p:cNvSpPr>
          <p:nvPr>
            <p:ph sz="quarter" idx="13"/>
          </p:nvPr>
        </p:nvSpPr>
        <p:spPr/>
        <p:txBody>
          <a:bodyPr/>
          <a:lstStyle/>
          <a:p>
            <a:r>
              <a:rPr lang="en-US"/>
              <a:t>Reagan Ward</a:t>
            </a:r>
          </a:p>
        </p:txBody>
      </p:sp>
      <p:sp>
        <p:nvSpPr>
          <p:cNvPr id="3" name="Slide Number Placeholder 2">
            <a:extLst>
              <a:ext uri="{FF2B5EF4-FFF2-40B4-BE49-F238E27FC236}">
                <a16:creationId xmlns:a16="http://schemas.microsoft.com/office/drawing/2014/main" id="{F54A65E0-B2F1-F731-A7AB-38EEBDBC3221}"/>
              </a:ext>
            </a:extLst>
          </p:cNvPr>
          <p:cNvSpPr>
            <a:spLocks noGrp="1"/>
          </p:cNvSpPr>
          <p:nvPr>
            <p:ph type="sldNum" sz="quarter" idx="12"/>
          </p:nvPr>
        </p:nvSpPr>
        <p:spPr/>
        <p:txBody>
          <a:bodyPr/>
          <a:lstStyle/>
          <a:p>
            <a:fld id="{C479D5F6-EDCB-402A-AC08-4943A1820E8F}" type="slidenum">
              <a:rPr lang="en-US" smtClean="0"/>
              <a:pPr/>
              <a:t>52</a:t>
            </a:fld>
            <a:endParaRPr lang="en-US"/>
          </a:p>
        </p:txBody>
      </p:sp>
    </p:spTree>
    <p:extLst>
      <p:ext uri="{BB962C8B-B14F-4D97-AF65-F5344CB8AC3E}">
        <p14:creationId xmlns:p14="http://schemas.microsoft.com/office/powerpoint/2010/main" val="4228830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6610-FF81-A730-68BF-33BAD51D41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C7732EB-A4C1-FA93-F432-93DB6052347F}"/>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10CC5C1D-AED7-D2B0-1159-A7435E848757}"/>
              </a:ext>
            </a:extLst>
          </p:cNvPr>
          <p:cNvGraphicFramePr>
            <a:graphicFrameLocks noGrp="1"/>
          </p:cNvGraphicFramePr>
          <p:nvPr>
            <p:ph type="tbl" sz="quarter" idx="15"/>
          </p:nvPr>
        </p:nvGraphicFramePr>
        <p:xfrm>
          <a:off x="250841" y="368301"/>
          <a:ext cx="11887200" cy="3365183"/>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11/13 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solidFill>
                      <a:srgbClr val="FFFFCC"/>
                    </a:solid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73295745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1/14/2024</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Planned official data release. Data is embargoed until notified by SEY lead that data has been released and is posted on the </a:t>
                      </a: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3"/>
                        </a:rPr>
                        <a:t>Education Statistics Website</a:t>
                      </a:r>
                      <a:r>
                        <a:rPr lang="en-US" sz="1400">
                          <a:effectLst/>
                          <a:latin typeface="Trebuchet MS" panose="020B0603020202020204" pitchFamily="34" charset="0"/>
                          <a:ea typeface="Calibri" panose="020F0502020204030204" pitchFamily="34" charset="0"/>
                          <a:cs typeface="Times New Roman" panose="02020603050405020304" pitchFamily="18" charset="0"/>
                        </a:rPr>
                        <a:t>.</a:t>
                      </a:r>
                    </a:p>
                  </a:txBody>
                  <a:tcPr marL="68580" marR="68580" marT="0" marB="0">
                    <a:lnT w="5715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0430700"/>
                  </a:ext>
                </a:extLst>
              </a:tr>
            </a:tbl>
          </a:graphicData>
        </a:graphic>
      </p:graphicFrame>
      <p:sp>
        <p:nvSpPr>
          <p:cNvPr id="2" name="Rectangle: Rounded Corners 1">
            <a:hlinkClick r:id="rId4"/>
            <a:extLst>
              <a:ext uri="{FF2B5EF4-FFF2-40B4-BE49-F238E27FC236}">
                <a16:creationId xmlns:a16="http://schemas.microsoft.com/office/drawing/2014/main" id="{4DEE2340-4FC1-D17C-31F7-952B07033F32}"/>
              </a:ext>
            </a:extLst>
          </p:cNvPr>
          <p:cNvSpPr/>
          <p:nvPr/>
        </p:nvSpPr>
        <p:spPr>
          <a:xfrm>
            <a:off x="284973" y="4096648"/>
            <a:ext cx="11818935" cy="370950"/>
          </a:xfrm>
          <a:prstGeom prst="roundRect">
            <a:avLst/>
          </a:prstGeom>
          <a:solidFill>
            <a:schemeClr val="accent5">
              <a:lumMod val="20000"/>
              <a:lumOff val="8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4"/>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680AE32-94E7-4771-497A-BE14447CCE36}"/>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1737F76D-6972-E097-9CFF-998CB9A36DB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BDEEA21C-F74D-EC2F-1580-037CB65B42DC}"/>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1006896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8167E4-3818-5985-72FB-9D038D35666B}"/>
              </a:ext>
            </a:extLst>
          </p:cNvPr>
          <p:cNvSpPr>
            <a:spLocks noGrp="1"/>
          </p:cNvSpPr>
          <p:nvPr>
            <p:ph type="title"/>
          </p:nvPr>
        </p:nvSpPr>
        <p:spPr/>
        <p:txBody>
          <a:bodyPr/>
          <a:lstStyle/>
          <a:p>
            <a:r>
              <a:rPr lang="en-US"/>
              <a:t>Reminders and Snapshot Status </a:t>
            </a:r>
            <a:br>
              <a:rPr lang="en-US"/>
            </a:br>
            <a:r>
              <a:rPr lang="en-US"/>
              <a:t>as of 8am on 11/7</a:t>
            </a:r>
          </a:p>
        </p:txBody>
      </p:sp>
      <p:graphicFrame>
        <p:nvGraphicFramePr>
          <p:cNvPr id="16" name="Content Placeholder 7" descr="Student end of year snapshot status.">
            <a:extLst>
              <a:ext uri="{FF2B5EF4-FFF2-40B4-BE49-F238E27FC236}">
                <a16:creationId xmlns:a16="http://schemas.microsoft.com/office/drawing/2014/main" id="{5B705B68-CDD3-68DB-5FE0-B8BCDF10690F}"/>
              </a:ext>
            </a:extLst>
          </p:cNvPr>
          <p:cNvGraphicFramePr>
            <a:graphicFrameLocks noGrp="1"/>
          </p:cNvGraphicFramePr>
          <p:nvPr>
            <p:ph sz="quarter" idx="15"/>
            <p:extLst>
              <p:ext uri="{D42A27DB-BD31-4B8C-83A1-F6EECF244321}">
                <p14:modId xmlns:p14="http://schemas.microsoft.com/office/powerpoint/2010/main" val="3253467656"/>
              </p:ext>
            </p:extLst>
          </p:nvPr>
        </p:nvGraphicFramePr>
        <p:xfrm>
          <a:off x="227916" y="983125"/>
          <a:ext cx="4505325" cy="3824287"/>
        </p:xfrm>
        <a:graphic>
          <a:graphicData uri="http://schemas.openxmlformats.org/drawingml/2006/chart">
            <c:chart xmlns:c="http://schemas.openxmlformats.org/drawingml/2006/chart" xmlns:r="http://schemas.openxmlformats.org/officeDocument/2006/relationships" r:id="rId2"/>
          </a:graphicData>
        </a:graphic>
      </p:graphicFrame>
      <p:sp>
        <p:nvSpPr>
          <p:cNvPr id="14" name="Content Placeholder 13">
            <a:extLst>
              <a:ext uri="{FF2B5EF4-FFF2-40B4-BE49-F238E27FC236}">
                <a16:creationId xmlns:a16="http://schemas.microsoft.com/office/drawing/2014/main" id="{B75F479C-E575-7CFF-F323-700CBE42E209}"/>
              </a:ext>
            </a:extLst>
          </p:cNvPr>
          <p:cNvSpPr>
            <a:spLocks noGrp="1"/>
          </p:cNvSpPr>
          <p:nvPr>
            <p:ph sz="quarter" idx="16"/>
          </p:nvPr>
        </p:nvSpPr>
        <p:spPr>
          <a:xfrm>
            <a:off x="5114925" y="237617"/>
            <a:ext cx="6696075" cy="3105657"/>
          </a:xfrm>
        </p:spPr>
        <p:txBody>
          <a:bodyPr>
            <a:normAutofit fontScale="70000" lnSpcReduction="20000"/>
          </a:bodyPr>
          <a:lstStyle/>
          <a:p>
            <a:r>
              <a:rPr lang="en-US">
                <a:highlight>
                  <a:srgbClr val="FFFFCC"/>
                </a:highlight>
              </a:rPr>
              <a:t>Snapshots are NOT unlocked, only updated</a:t>
            </a:r>
          </a:p>
          <a:p>
            <a:pPr lvl="1"/>
            <a:r>
              <a:rPr lang="en-US" b="1">
                <a:highlight>
                  <a:srgbClr val="FFFFCC"/>
                </a:highlight>
              </a:rPr>
              <a:t>All LEAs must update snapshot at least once during this phase</a:t>
            </a:r>
          </a:p>
          <a:p>
            <a:r>
              <a:rPr lang="en-US"/>
              <a:t>Limited Data Changes</a:t>
            </a:r>
          </a:p>
          <a:p>
            <a:pPr lvl="1"/>
            <a:r>
              <a:rPr lang="en-US"/>
              <a:t>School exit types for SASIDs with SE900 errors</a:t>
            </a:r>
          </a:p>
          <a:p>
            <a:pPr lvl="1"/>
            <a:r>
              <a:rPr lang="en-US"/>
              <a:t>Approved post-cross LEA data changes</a:t>
            </a:r>
          </a:p>
          <a:p>
            <a:r>
              <a:rPr lang="en-US"/>
              <a:t>SSA updates completed manually through the edit record screen in pipeline</a:t>
            </a:r>
          </a:p>
          <a:p>
            <a:r>
              <a:rPr lang="en-US"/>
              <a:t>DEM updates: Talk to SEY collection lead first</a:t>
            </a:r>
          </a:p>
          <a:p>
            <a:r>
              <a:rPr lang="en-US"/>
              <a:t>GG &amp; Adj files: continue to use the file upload screen in pipeline</a:t>
            </a:r>
          </a:p>
          <a:p>
            <a:endParaRPr lang="en-US"/>
          </a:p>
        </p:txBody>
      </p:sp>
      <p:pic>
        <p:nvPicPr>
          <p:cNvPr id="17" name="Content Placeholder 13" descr="Update SEY snapshot screen in data pipeline">
            <a:extLst>
              <a:ext uri="{FF2B5EF4-FFF2-40B4-BE49-F238E27FC236}">
                <a16:creationId xmlns:a16="http://schemas.microsoft.com/office/drawing/2014/main" id="{0405E5AF-D871-29BC-2978-4B9FBC8A3752}"/>
              </a:ext>
            </a:extLst>
          </p:cNvPr>
          <p:cNvPicPr>
            <a:picLocks noGrp="1" noChangeAspect="1"/>
          </p:cNvPicPr>
          <p:nvPr>
            <p:ph sz="quarter" idx="17"/>
          </p:nvPr>
        </p:nvPicPr>
        <p:blipFill>
          <a:blip r:embed="rId3"/>
          <a:stretch>
            <a:fillRect/>
          </a:stretch>
        </p:blipFill>
        <p:spPr>
          <a:xfrm>
            <a:off x="4991100" y="3429000"/>
            <a:ext cx="6819900" cy="2399594"/>
          </a:xfrm>
        </p:spPr>
      </p:pic>
      <p:sp>
        <p:nvSpPr>
          <p:cNvPr id="18" name="Content Placeholder 5">
            <a:extLst>
              <a:ext uri="{FF2B5EF4-FFF2-40B4-BE49-F238E27FC236}">
                <a16:creationId xmlns:a16="http://schemas.microsoft.com/office/drawing/2014/main" id="{721AE08E-9102-D2F9-4D48-74630639ABA9}"/>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9" name="Content Placeholder 9">
            <a:extLst>
              <a:ext uri="{FF2B5EF4-FFF2-40B4-BE49-F238E27FC236}">
                <a16:creationId xmlns:a16="http://schemas.microsoft.com/office/drawing/2014/main" id="{407AB614-2F42-E94A-40AC-BAB2AC55680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420906DA-641B-BAAD-07F3-1C05B25685F7}"/>
              </a:ext>
            </a:extLst>
          </p:cNvPr>
          <p:cNvSpPr>
            <a:spLocks noGrp="1"/>
          </p:cNvSpPr>
          <p:nvPr>
            <p:ph type="sldNum" sz="quarter" idx="12"/>
          </p:nvPr>
        </p:nvSpPr>
        <p:spPr/>
        <p:txBody>
          <a:bodyPr/>
          <a:lstStyle/>
          <a:p>
            <a:fld id="{C479D5F6-EDCB-402A-AC08-4943A1820E8F}" type="slidenum">
              <a:rPr lang="en-US" smtClean="0"/>
              <a:pPr/>
              <a:t>54</a:t>
            </a:fld>
            <a:endParaRPr lang="en-US"/>
          </a:p>
        </p:txBody>
      </p:sp>
    </p:spTree>
    <p:extLst>
      <p:ext uri="{BB962C8B-B14F-4D97-AF65-F5344CB8AC3E}">
        <p14:creationId xmlns:p14="http://schemas.microsoft.com/office/powerpoint/2010/main" val="1834267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B3FA-F00B-DB3E-12C4-8F6B14877E95}"/>
              </a:ext>
            </a:extLst>
          </p:cNvPr>
          <p:cNvSpPr>
            <a:spLocks noGrp="1"/>
          </p:cNvSpPr>
          <p:nvPr>
            <p:ph type="title"/>
          </p:nvPr>
        </p:nvSpPr>
        <p:spPr>
          <a:xfrm>
            <a:off x="3609975" y="5893622"/>
            <a:ext cx="6905623" cy="898524"/>
          </a:xfrm>
        </p:spPr>
        <p:txBody>
          <a:bodyPr>
            <a:normAutofit/>
          </a:bodyPr>
          <a:lstStyle/>
          <a:p>
            <a:r>
              <a:rPr lang="en-US" sz="2400"/>
              <a:t>Exception Requests &amp; Data Change Requests</a:t>
            </a:r>
          </a:p>
        </p:txBody>
      </p:sp>
      <p:graphicFrame>
        <p:nvGraphicFramePr>
          <p:cNvPr id="7" name="Content Placeholder 5" descr="Flowchart of data issues.&#10;&#10;1. SE900 error &gt; manually edit school exit types on SSA file &gt; Update SEY snapshot&#10;2. Data is accurate as reported &gt; submit exception request, including adequate documentation if SE900 error&#10;3. Data is incorrect and must be updated &gt; Manually edit SSA data field, contacting SEY if DEM updates needed &gt; Submit post-cross LEA data change request">
            <a:extLst>
              <a:ext uri="{FF2B5EF4-FFF2-40B4-BE49-F238E27FC236}">
                <a16:creationId xmlns:a16="http://schemas.microsoft.com/office/drawing/2014/main" id="{DE3D7580-EF1F-141E-287D-549F5811DF31}"/>
              </a:ext>
            </a:extLst>
          </p:cNvPr>
          <p:cNvGraphicFramePr>
            <a:graphicFrameLocks noGrp="1"/>
          </p:cNvGraphicFramePr>
          <p:nvPr>
            <p:ph idx="1"/>
            <p:extLst>
              <p:ext uri="{D42A27DB-BD31-4B8C-83A1-F6EECF244321}">
                <p14:modId xmlns:p14="http://schemas.microsoft.com/office/powerpoint/2010/main" val="2275857107"/>
              </p:ext>
            </p:extLst>
          </p:nvPr>
        </p:nvGraphicFramePr>
        <p:xfrm>
          <a:off x="228600" y="228600"/>
          <a:ext cx="9048750" cy="5599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5">
            <a:extLst>
              <a:ext uri="{FF2B5EF4-FFF2-40B4-BE49-F238E27FC236}">
                <a16:creationId xmlns:a16="http://schemas.microsoft.com/office/drawing/2014/main" id="{068FE977-AC86-C13E-2D48-99CBDB15AA7B}"/>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9" name="Content Placeholder 9">
            <a:extLst>
              <a:ext uri="{FF2B5EF4-FFF2-40B4-BE49-F238E27FC236}">
                <a16:creationId xmlns:a16="http://schemas.microsoft.com/office/drawing/2014/main" id="{B7203824-2776-E3B9-7C9C-190CFCCEEC32}"/>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7">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43FDDC31-8C8E-9509-DB18-4AFC309362C7}"/>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3" name="Rectangle: Rounded Corners 2">
            <a:extLst>
              <a:ext uri="{FF2B5EF4-FFF2-40B4-BE49-F238E27FC236}">
                <a16:creationId xmlns:a16="http://schemas.microsoft.com/office/drawing/2014/main" id="{37494684-ACF5-86A0-F133-E7DC1E950C64}"/>
              </a:ext>
              <a:ext uri="{C183D7F6-B498-43B3-948B-1728B52AA6E4}">
                <adec:decorative xmlns:adec="http://schemas.microsoft.com/office/drawing/2017/decorative" val="1"/>
              </a:ext>
            </a:extLst>
          </p:cNvPr>
          <p:cNvSpPr/>
          <p:nvPr/>
        </p:nvSpPr>
        <p:spPr>
          <a:xfrm>
            <a:off x="9344025" y="438150"/>
            <a:ext cx="2619375" cy="4000500"/>
          </a:xfrm>
          <a:prstGeom prst="roundRect">
            <a:avLst/>
          </a:prstGeom>
          <a:solidFill>
            <a:srgbClr val="EFF2F5"/>
          </a:solidFill>
        </p:spPr>
        <p:style>
          <a:lnRef idx="2">
            <a:schemeClr val="accent1"/>
          </a:lnRef>
          <a:fillRef idx="1">
            <a:schemeClr val="lt1"/>
          </a:fillRef>
          <a:effectRef idx="0">
            <a:schemeClr val="accent1"/>
          </a:effectRef>
          <a:fontRef idx="minor">
            <a:schemeClr val="dk1"/>
          </a:fontRef>
        </p:style>
        <p:txBody>
          <a:bodyPr rtlCol="0" anchor="t"/>
          <a:lstStyle/>
          <a:p>
            <a:r>
              <a:rPr lang="en-US" b="1"/>
              <a:t>Resources:</a:t>
            </a:r>
          </a:p>
          <a:p>
            <a:pPr marL="285750" indent="-285750">
              <a:buFont typeface="Arial" panose="020B0604020202020204" pitchFamily="34" charset="0"/>
              <a:buChar char="•"/>
            </a:pPr>
            <a:r>
              <a:rPr lang="en-US" sz="1600">
                <a:hlinkClick r:id="rId8"/>
              </a:rPr>
              <a:t>Exception Request Directions (PDF)</a:t>
            </a:r>
            <a:endParaRPr lang="en-US" sz="1600"/>
          </a:p>
          <a:p>
            <a:pPr marL="285750" indent="-285750">
              <a:buFont typeface="Arial" panose="020B0604020202020204" pitchFamily="34" charset="0"/>
              <a:buChar char="•"/>
            </a:pPr>
            <a:r>
              <a:rPr lang="en-US" sz="1600">
                <a:hlinkClick r:id="rId9"/>
              </a:rPr>
              <a:t>Exception Request Template (XLS)</a:t>
            </a:r>
            <a:endParaRPr lang="en-US" sz="1600"/>
          </a:p>
          <a:p>
            <a:pPr marL="285750" indent="-285750">
              <a:buFont typeface="Arial" panose="020B0604020202020204" pitchFamily="34" charset="0"/>
              <a:buChar char="•"/>
            </a:pPr>
            <a:r>
              <a:rPr lang="en-US" sz="1600">
                <a:hlinkClick r:id="rId10"/>
              </a:rPr>
              <a:t>Post-Cross Change Request Directions (PDF)</a:t>
            </a:r>
            <a:endParaRPr lang="en-US" sz="1600"/>
          </a:p>
          <a:p>
            <a:pPr marL="285750" indent="-285750">
              <a:buFont typeface="Arial" panose="020B0604020202020204" pitchFamily="34" charset="0"/>
              <a:buChar char="•"/>
            </a:pPr>
            <a:r>
              <a:rPr lang="en-US" sz="1600">
                <a:hlinkClick r:id="rId11"/>
              </a:rPr>
              <a:t>Post-Cross Change Request Template (XLS)</a:t>
            </a:r>
            <a:endParaRPr lang="en-US" sz="1600"/>
          </a:p>
          <a:p>
            <a:pPr marL="285750" indent="-285750">
              <a:buFont typeface="Arial" panose="020B0604020202020204" pitchFamily="34" charset="0"/>
              <a:buChar char="•"/>
            </a:pPr>
            <a:r>
              <a:rPr lang="en-US" sz="1600">
                <a:hlinkClick r:id="rId12"/>
              </a:rPr>
              <a:t>SASID merges in Post-Cross (PDF)</a:t>
            </a:r>
            <a:endParaRPr lang="en-US" sz="1600"/>
          </a:p>
          <a:p>
            <a:pPr marL="285750" indent="-285750">
              <a:buFont typeface="Arial" panose="020B0604020202020204" pitchFamily="34" charset="0"/>
              <a:buChar char="•"/>
            </a:pPr>
            <a:r>
              <a:rPr lang="en-US" sz="1600">
                <a:hlinkClick r:id="rId13"/>
              </a:rPr>
              <a:t>Adding Records in Post-Cross (PDF)</a:t>
            </a:r>
            <a:endParaRPr lang="en-US" sz="1600"/>
          </a:p>
        </p:txBody>
      </p:sp>
    </p:spTree>
    <p:extLst>
      <p:ext uri="{BB962C8B-B14F-4D97-AF65-F5344CB8AC3E}">
        <p14:creationId xmlns:p14="http://schemas.microsoft.com/office/powerpoint/2010/main" val="18737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6C9800-6D98-383B-9588-E5B531E5DDDC}"/>
              </a:ext>
            </a:extLst>
          </p:cNvPr>
          <p:cNvSpPr>
            <a:spLocks noGrp="1"/>
          </p:cNvSpPr>
          <p:nvPr>
            <p:ph type="title"/>
          </p:nvPr>
        </p:nvSpPr>
        <p:spPr/>
        <p:txBody>
          <a:bodyPr/>
          <a:lstStyle/>
          <a:p>
            <a:r>
              <a:rPr lang="en-US" sz="2400"/>
              <a:t>Superintendent</a:t>
            </a:r>
            <a:r>
              <a:rPr lang="en-US"/>
              <a:t> Verification (Sign-Off)</a:t>
            </a:r>
          </a:p>
        </p:txBody>
      </p:sp>
      <p:sp>
        <p:nvSpPr>
          <p:cNvPr id="14" name="Content Placeholder 4">
            <a:extLst>
              <a:ext uri="{FF2B5EF4-FFF2-40B4-BE49-F238E27FC236}">
                <a16:creationId xmlns:a16="http://schemas.microsoft.com/office/drawing/2014/main" id="{0AE335B5-A24A-7F6B-0065-1BA56DA4DCB8}"/>
              </a:ext>
            </a:extLst>
          </p:cNvPr>
          <p:cNvSpPr txBox="1">
            <a:spLocks/>
          </p:cNvSpPr>
          <p:nvPr/>
        </p:nvSpPr>
        <p:spPr>
          <a:xfrm>
            <a:off x="227916" y="228600"/>
            <a:ext cx="11736168" cy="352136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t>Downloaded from data pipeline ‘Status Dashboard’ screen by LEA Approver</a:t>
            </a:r>
          </a:p>
          <a:p>
            <a:pPr marL="1028700" lvl="1" indent="-342900"/>
            <a:r>
              <a:rPr lang="en-US"/>
              <a:t>Must be error free</a:t>
            </a:r>
          </a:p>
          <a:p>
            <a:pPr marL="1028700" lvl="1" indent="-342900"/>
            <a:r>
              <a:rPr lang="en-US"/>
              <a:t>Must have updated snapshot at least once during Post-Cross Phase</a:t>
            </a:r>
          </a:p>
          <a:p>
            <a:pPr marL="1028700" lvl="1" indent="-342900"/>
            <a:r>
              <a:rPr lang="en-US"/>
              <a:t>Cannot have a snapshot update in process</a:t>
            </a:r>
          </a:p>
          <a:p>
            <a:pPr marL="342900" indent="-342900"/>
            <a:r>
              <a:rPr lang="en-US"/>
              <a:t>Signed by Superintendent</a:t>
            </a:r>
          </a:p>
          <a:p>
            <a:pPr lvl="1"/>
            <a:r>
              <a:rPr lang="en-US"/>
              <a:t>Certifies SEY and Graduation Guidelines data is accurate and complete</a:t>
            </a:r>
          </a:p>
          <a:p>
            <a:pPr lvl="1"/>
            <a:r>
              <a:rPr lang="en-US"/>
              <a:t>Acknowledgment that this data is used in district/school accountability frameworks</a:t>
            </a:r>
          </a:p>
          <a:p>
            <a:pPr lvl="1"/>
            <a:r>
              <a:rPr lang="en-US"/>
              <a:t>Dated after the last updated date of your SEY snapshot as shown on the SEY status dashboard</a:t>
            </a:r>
          </a:p>
          <a:p>
            <a:pPr lvl="2"/>
            <a:r>
              <a:rPr lang="en-US"/>
              <a:t>New sign-off form required if snapshot updated after it has been signed</a:t>
            </a:r>
          </a:p>
          <a:p>
            <a:pPr marL="342900" indent="-342900"/>
            <a:r>
              <a:rPr lang="en-US"/>
              <a:t>Scan and email to SEY Collection lead, </a:t>
            </a:r>
            <a:r>
              <a:rPr lang="en-US">
                <a:hlinkClick r:id="rId2"/>
              </a:rPr>
              <a:t>StudentEndOfYear@cde.state.co.us</a:t>
            </a:r>
            <a:r>
              <a:rPr lang="en-US"/>
              <a:t> </a:t>
            </a:r>
            <a:r>
              <a:rPr lang="en-US" b="1"/>
              <a:t>OR</a:t>
            </a:r>
            <a:r>
              <a:rPr lang="en-US"/>
              <a:t> upload to your LEA’s student Syncplicity folder</a:t>
            </a:r>
          </a:p>
          <a:p>
            <a:pPr marL="1028700" lvl="1" indent="-342900"/>
            <a:endParaRPr lang="en-US"/>
          </a:p>
        </p:txBody>
      </p:sp>
      <p:pic>
        <p:nvPicPr>
          <p:cNvPr id="15" name="Picture 14" descr="SEY Status Dashboard, highlighting last updated date and download sign-off form button">
            <a:extLst>
              <a:ext uri="{FF2B5EF4-FFF2-40B4-BE49-F238E27FC236}">
                <a16:creationId xmlns:a16="http://schemas.microsoft.com/office/drawing/2014/main" id="{585D3E6A-8794-54E8-31D4-1C4B03592049}"/>
              </a:ext>
            </a:extLst>
          </p:cNvPr>
          <p:cNvPicPr>
            <a:picLocks noChangeAspect="1"/>
          </p:cNvPicPr>
          <p:nvPr/>
        </p:nvPicPr>
        <p:blipFill>
          <a:blip r:embed="rId3"/>
          <a:stretch>
            <a:fillRect/>
          </a:stretch>
        </p:blipFill>
        <p:spPr>
          <a:xfrm>
            <a:off x="895837" y="3497113"/>
            <a:ext cx="6006158" cy="2379798"/>
          </a:xfrm>
          <a:prstGeom prst="rect">
            <a:avLst/>
          </a:prstGeom>
        </p:spPr>
      </p:pic>
      <p:sp>
        <p:nvSpPr>
          <p:cNvPr id="16" name="Rectangle: Rounded Corners 15">
            <a:extLst>
              <a:ext uri="{FF2B5EF4-FFF2-40B4-BE49-F238E27FC236}">
                <a16:creationId xmlns:a16="http://schemas.microsoft.com/office/drawing/2014/main" id="{164BA396-7A15-3DDC-E764-760C05A82BA0}"/>
              </a:ext>
            </a:extLst>
          </p:cNvPr>
          <p:cNvSpPr/>
          <p:nvPr/>
        </p:nvSpPr>
        <p:spPr>
          <a:xfrm>
            <a:off x="8408894" y="4051244"/>
            <a:ext cx="3185150" cy="15410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Begin submitting 11/14/24</a:t>
            </a:r>
          </a:p>
          <a:p>
            <a:pPr algn="ctr"/>
            <a:r>
              <a:rPr lang="en-US" b="1"/>
              <a:t>*will not be accepted early*</a:t>
            </a:r>
          </a:p>
          <a:p>
            <a:pPr algn="ctr"/>
            <a:endParaRPr lang="en-US"/>
          </a:p>
          <a:p>
            <a:pPr algn="ctr"/>
            <a:r>
              <a:rPr lang="en-US"/>
              <a:t>Due 12/3/2024</a:t>
            </a:r>
          </a:p>
        </p:txBody>
      </p:sp>
      <p:sp>
        <p:nvSpPr>
          <p:cNvPr id="17" name="Content Placeholder 5">
            <a:extLst>
              <a:ext uri="{FF2B5EF4-FFF2-40B4-BE49-F238E27FC236}">
                <a16:creationId xmlns:a16="http://schemas.microsoft.com/office/drawing/2014/main" id="{4FDDD7E3-32D6-E46F-7031-0233DFEA78C8}"/>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8" name="Content Placeholder 9">
            <a:extLst>
              <a:ext uri="{FF2B5EF4-FFF2-40B4-BE49-F238E27FC236}">
                <a16:creationId xmlns:a16="http://schemas.microsoft.com/office/drawing/2014/main" id="{4742BA74-EBF3-8A52-8E06-384FC49E838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63BAF45-80BA-8910-E0B7-44860CF21773}"/>
              </a:ext>
            </a:extLst>
          </p:cNvPr>
          <p:cNvSpPr>
            <a:spLocks noGrp="1"/>
          </p:cNvSpPr>
          <p:nvPr>
            <p:ph type="sldNum" sz="quarter" idx="12"/>
          </p:nvPr>
        </p:nvSpPr>
        <p:spPr/>
        <p:txBody>
          <a:bodyPr/>
          <a:lstStyle/>
          <a:p>
            <a:fld id="{C479D5F6-EDCB-402A-AC08-4943A1820E8F}" type="slidenum">
              <a:rPr lang="en-US" smtClean="0"/>
              <a:pPr/>
              <a:t>56</a:t>
            </a:fld>
            <a:endParaRPr lang="en-US"/>
          </a:p>
        </p:txBody>
      </p:sp>
    </p:spTree>
    <p:extLst>
      <p:ext uri="{BB962C8B-B14F-4D97-AF65-F5344CB8AC3E}">
        <p14:creationId xmlns:p14="http://schemas.microsoft.com/office/powerpoint/2010/main" val="799171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DE48-ED69-01FC-B0D8-875154D6B23A}"/>
              </a:ext>
            </a:extLst>
          </p:cNvPr>
          <p:cNvSpPr>
            <a:spLocks noGrp="1"/>
          </p:cNvSpPr>
          <p:nvPr>
            <p:ph type="title"/>
          </p:nvPr>
        </p:nvSpPr>
        <p:spPr/>
        <p:txBody>
          <a:bodyPr>
            <a:normAutofit/>
          </a:bodyPr>
          <a:lstStyle/>
          <a:p>
            <a:r>
              <a:rPr lang="en-US" sz="2400"/>
              <a:t>*New 2024* COGNOS/CEDAR Report: </a:t>
            </a:r>
            <a:br>
              <a:rPr lang="en-US" sz="2400"/>
            </a:br>
            <a:r>
              <a:rPr lang="en-US" sz="2400"/>
              <a:t>School Summary of All Rates</a:t>
            </a:r>
          </a:p>
        </p:txBody>
      </p:sp>
      <p:pic>
        <p:nvPicPr>
          <p:cNvPr id="9" name="Content Placeholder 8" descr="Sample image of report 'School Summary of All Rates' highlighting the last updated date at the top of the report and how rate categories show 'not applicable' if the school doesn't have the grade range needed for a given rate.">
            <a:extLst>
              <a:ext uri="{FF2B5EF4-FFF2-40B4-BE49-F238E27FC236}">
                <a16:creationId xmlns:a16="http://schemas.microsoft.com/office/drawing/2014/main" id="{62BA10A2-0BE9-88AF-7686-E03238227EC9}"/>
              </a:ext>
            </a:extLst>
          </p:cNvPr>
          <p:cNvPicPr>
            <a:picLocks noGrp="1" noChangeAspect="1"/>
          </p:cNvPicPr>
          <p:nvPr>
            <p:ph sz="quarter" idx="15"/>
          </p:nvPr>
        </p:nvPicPr>
        <p:blipFill>
          <a:blip r:embed="rId3"/>
          <a:stretch>
            <a:fillRect/>
          </a:stretch>
        </p:blipFill>
        <p:spPr>
          <a:xfrm>
            <a:off x="227916" y="237617"/>
            <a:ext cx="7137679" cy="5656005"/>
          </a:xfrm>
        </p:spPr>
      </p:pic>
      <p:sp>
        <p:nvSpPr>
          <p:cNvPr id="10" name="Content Placeholder 5">
            <a:extLst>
              <a:ext uri="{FF2B5EF4-FFF2-40B4-BE49-F238E27FC236}">
                <a16:creationId xmlns:a16="http://schemas.microsoft.com/office/drawing/2014/main" id="{6A9C0EFC-3A01-2389-2678-D6E16CB93D25}"/>
              </a:ext>
            </a:extLst>
          </p:cNvPr>
          <p:cNvSpPr>
            <a:spLocks noGrp="1"/>
          </p:cNvSpPr>
          <p:nvPr>
            <p:ph sz="quarter" idx="16"/>
          </p:nvPr>
        </p:nvSpPr>
        <p:spPr>
          <a:xfrm>
            <a:off x="7924800" y="237618"/>
            <a:ext cx="3886200" cy="5481864"/>
          </a:xfrm>
        </p:spPr>
        <p:txBody>
          <a:bodyPr>
            <a:normAutofit fontScale="85000" lnSpcReduction="10000"/>
          </a:bodyPr>
          <a:lstStyle/>
          <a:p>
            <a:r>
              <a:rPr lang="en-US"/>
              <a:t>District level and School Level</a:t>
            </a:r>
          </a:p>
          <a:p>
            <a:r>
              <a:rPr lang="en-US"/>
              <a:t>Mirrors sign-off form as a high-level overview of rates</a:t>
            </a:r>
          </a:p>
          <a:p>
            <a:pPr lvl="1"/>
            <a:r>
              <a:rPr lang="en-US"/>
              <a:t>Only includes ‘all students’, not student groups</a:t>
            </a:r>
          </a:p>
          <a:p>
            <a:r>
              <a:rPr lang="en-US"/>
              <a:t>Displays ‘not applicable’ message under that rate heading when a school does not include the grade range required for a specific type of rate</a:t>
            </a:r>
          </a:p>
          <a:p>
            <a:r>
              <a:rPr lang="en-US"/>
              <a:t>Shows the last updated date of the SEY snapshot</a:t>
            </a:r>
          </a:p>
          <a:p>
            <a:endParaRPr lang="en-US"/>
          </a:p>
        </p:txBody>
      </p:sp>
      <p:sp>
        <p:nvSpPr>
          <p:cNvPr id="11" name="Content Placeholder 5">
            <a:extLst>
              <a:ext uri="{FF2B5EF4-FFF2-40B4-BE49-F238E27FC236}">
                <a16:creationId xmlns:a16="http://schemas.microsoft.com/office/drawing/2014/main" id="{D5072777-AB2A-6AE7-12F5-9AE5FBEAA27C}"/>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2" name="Content Placeholder 9">
            <a:extLst>
              <a:ext uri="{FF2B5EF4-FFF2-40B4-BE49-F238E27FC236}">
                <a16:creationId xmlns:a16="http://schemas.microsoft.com/office/drawing/2014/main" id="{372D467F-F059-5E96-D559-65C9DE5F3B3E}"/>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3" name="Slide Number Placeholder 2">
            <a:extLst>
              <a:ext uri="{FF2B5EF4-FFF2-40B4-BE49-F238E27FC236}">
                <a16:creationId xmlns:a16="http://schemas.microsoft.com/office/drawing/2014/main" id="{74CCC9D9-9B46-DC2F-1D71-971FDE86DB4B}"/>
              </a:ext>
            </a:extLst>
          </p:cNvPr>
          <p:cNvSpPr>
            <a:spLocks noGrp="1"/>
          </p:cNvSpPr>
          <p:nvPr>
            <p:ph type="sldNum" sz="quarter" idx="12"/>
          </p:nvPr>
        </p:nvSpPr>
        <p:spPr/>
        <p:txBody>
          <a:bodyPr/>
          <a:lstStyle/>
          <a:p>
            <a:fld id="{C479D5F6-EDCB-402A-AC08-4943A1820E8F}" type="slidenum">
              <a:rPr lang="en-US" smtClean="0"/>
              <a:pPr/>
              <a:t>57</a:t>
            </a:fld>
            <a:endParaRPr lang="en-US"/>
          </a:p>
        </p:txBody>
      </p:sp>
    </p:spTree>
    <p:extLst>
      <p:ext uri="{BB962C8B-B14F-4D97-AF65-F5344CB8AC3E}">
        <p14:creationId xmlns:p14="http://schemas.microsoft.com/office/powerpoint/2010/main" val="3025715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Resources: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58</a:t>
            </a:fld>
            <a:endParaRPr lang="en-US"/>
          </a:p>
        </p:txBody>
      </p:sp>
    </p:spTree>
    <p:extLst>
      <p:ext uri="{BB962C8B-B14F-4D97-AF65-F5344CB8AC3E}">
        <p14:creationId xmlns:p14="http://schemas.microsoft.com/office/powerpoint/2010/main" val="201713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60307" y="98918"/>
            <a:ext cx="9145618" cy="943594"/>
          </a:xfrm>
        </p:spPr>
        <p:txBody>
          <a:bodyPr vert="horz" lIns="91440" tIns="45720" rIns="91440" bIns="45720" rtlCol="0" anchor="b">
            <a:normAutofit/>
          </a:bodyPr>
          <a:lstStyle/>
          <a:p>
            <a:r>
              <a:rPr lang="en-US" sz="4400" b="1">
                <a:latin typeface="Museo Slab 500"/>
              </a:rPr>
              <a:t>Thank you for joining today!</a:t>
            </a:r>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59</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728950943"/>
              </p:ext>
            </p:extLst>
          </p:nvPr>
        </p:nvGraphicFramePr>
        <p:xfrm>
          <a:off x="89545" y="1947670"/>
          <a:ext cx="4308719" cy="3667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Data Pipeline Requently Requested Codes Page">
            <a:extLst>
              <a:ext uri="{FF2B5EF4-FFF2-40B4-BE49-F238E27FC236}">
                <a16:creationId xmlns:a16="http://schemas.microsoft.com/office/drawing/2014/main" id="{29583D9F-90B7-19C3-3065-602FA73B79AE}"/>
              </a:ext>
            </a:extLst>
          </p:cNvPr>
          <p:cNvPicPr>
            <a:picLocks noChangeAspect="1"/>
          </p:cNvPicPr>
          <p:nvPr/>
        </p:nvPicPr>
        <p:blipFill>
          <a:blip r:embed="rId8"/>
          <a:stretch>
            <a:fillRect/>
          </a:stretch>
        </p:blipFill>
        <p:spPr>
          <a:xfrm>
            <a:off x="4516014" y="1947670"/>
            <a:ext cx="7520927" cy="3667993"/>
          </a:xfrm>
          <a:prstGeom prst="rect">
            <a:avLst/>
          </a:prstGeom>
          <a:ln>
            <a:solidFill>
              <a:schemeClr val="tx1"/>
            </a:solidFill>
          </a:ln>
        </p:spPr>
      </p:pic>
    </p:spTree>
    <p:extLst>
      <p:ext uri="{BB962C8B-B14F-4D97-AF65-F5344CB8AC3E}">
        <p14:creationId xmlns:p14="http://schemas.microsoft.com/office/powerpoint/2010/main" val="37170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951415077"/>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a:t>2024-2025 open</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2024-2025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2024-2025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278512348"/>
              </p:ext>
            </p:extLst>
          </p:nvPr>
        </p:nvGraphicFramePr>
        <p:xfrm>
          <a:off x="443565" y="1559334"/>
          <a:ext cx="11516786" cy="347258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1046608">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2935225">
                  <a:extLst>
                    <a:ext uri="{9D8B030D-6E8A-4147-A177-3AD203B41FA5}">
                      <a16:colId xmlns:a16="http://schemas.microsoft.com/office/drawing/2014/main" val="1970621890"/>
                    </a:ext>
                  </a:extLst>
                </a:gridCol>
                <a:gridCol w="3502151">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Closing Tomorrow</a:t>
                      </a:r>
                    </a:p>
                  </a:txBody>
                  <a:tcPr>
                    <a:solidFill>
                      <a:srgbClr val="FFC6C6"/>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8,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State Deadline: </a:t>
                      </a:r>
                      <a:r>
                        <a:rPr lang="en-US" sz="1500" b="0">
                          <a:latin typeface="+mn-lt"/>
                        </a:rPr>
                        <a:t>11/8/2024 Submit Student October Snapshot</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Deadline: </a:t>
                      </a:r>
                      <a:r>
                        <a:rPr lang="en-US" sz="1500" b="0">
                          <a:latin typeface="+mn-lt"/>
                        </a:rPr>
                        <a:t>11/12/2024 Duplicate funding documentation due to School Auditing Office</a:t>
                      </a:r>
                      <a:endParaRPr lang="en-US" sz="1500" b="1">
                        <a:latin typeface="+mn-lt"/>
                      </a:endParaRPr>
                    </a:p>
                  </a:txBody>
                  <a:tcPr/>
                </a:tc>
                <a:extLst>
                  <a:ext uri="{0D108BD9-81ED-4DB2-BD59-A6C34878D82A}">
                    <a16:rowId xmlns:a16="http://schemas.microsoft.com/office/drawing/2014/main" val="3134671845"/>
                  </a:ext>
                </a:extLst>
              </a:tr>
              <a:tr h="447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11/13/2024 </a:t>
                      </a:r>
                      <a:br>
                        <a:rPr lang="en-US" sz="1500" b="0">
                          <a:latin typeface="+mn-lt"/>
                        </a:rPr>
                      </a:br>
                      <a:r>
                        <a:rPr lang="en-US" sz="1500" b="0">
                          <a:latin typeface="+mn-lt"/>
                        </a:rPr>
                        <a:t>Error Free SEY Snapshot</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Report Review: </a:t>
                      </a:r>
                      <a:r>
                        <a:rPr lang="en-US" sz="1500" b="0">
                          <a:latin typeface="+mn-lt"/>
                        </a:rPr>
                        <a:t>11/14/2024 to 11/19/2024; Begin submitting Sign-Off Forms</a:t>
                      </a:r>
                      <a:endParaRPr lang="en-US" sz="1500" b="1">
                        <a:latin typeface="+mn-lt"/>
                      </a:endParaRPr>
                    </a:p>
                  </a:txBody>
                  <a:tcPr/>
                </a:tc>
                <a:extLst>
                  <a:ext uri="{0D108BD9-81ED-4DB2-BD59-A6C34878D82A}">
                    <a16:rowId xmlns:a16="http://schemas.microsoft.com/office/drawing/2014/main" val="473525023"/>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4"/>
                        </a:rPr>
                        <a:t>Special Education December Count</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Soft 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Official Snapshot Open: </a:t>
                      </a:r>
                      <a:r>
                        <a:rPr lang="en-US" sz="1500" b="0">
                          <a:latin typeface="+mn-lt"/>
                        </a:rPr>
                        <a:t>11/01/2024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Interchange Files Uploaded: </a:t>
                      </a:r>
                      <a:r>
                        <a:rPr lang="en-US" sz="1500" b="0">
                          <a:latin typeface="+mn-lt"/>
                        </a:rPr>
                        <a:t>11/13/2024</a:t>
                      </a: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rPr>
                        <a:t>Human Resources</a:t>
                      </a: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Interim Deadline:  </a:t>
                      </a:r>
                      <a:r>
                        <a:rPr lang="en-US" sz="1500" b="0">
                          <a:latin typeface="+mn-lt"/>
                        </a:rPr>
                        <a:t>10/31/2024 Upload at least one staff profile interchange file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Snapshot is Now Open</a:t>
                      </a:r>
                      <a:endParaRPr lang="en-US" sz="1500" b="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a:latin typeface="+mn-lt"/>
                      </a:endParaRPr>
                    </a:p>
                  </a:txBody>
                  <a:tcPr/>
                </a:tc>
                <a:extLst>
                  <a:ext uri="{0D108BD9-81ED-4DB2-BD59-A6C34878D82A}">
                    <a16:rowId xmlns:a16="http://schemas.microsoft.com/office/drawing/2014/main" val="324213276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695089"/>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090699143"/>
              </p:ext>
            </p:extLst>
          </p:nvPr>
        </p:nvGraphicFramePr>
        <p:xfrm>
          <a:off x="443565" y="1424862"/>
          <a:ext cx="11516786" cy="2146707"/>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04875">
                  <a:extLst>
                    <a:ext uri="{9D8B030D-6E8A-4147-A177-3AD203B41FA5}">
                      <a16:colId xmlns:a16="http://schemas.microsoft.com/office/drawing/2014/main" val="1355897659"/>
                    </a:ext>
                  </a:extLst>
                </a:gridCol>
                <a:gridCol w="973796">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t>Name</a:t>
                      </a:r>
                    </a:p>
                  </a:txBody>
                  <a:tcPr anchor="ctr"/>
                </a:tc>
                <a:tc>
                  <a:txBody>
                    <a:bodyPr/>
                    <a:lstStyle/>
                    <a:p>
                      <a:r>
                        <a:rPr lang="en-US" sz="1500"/>
                        <a:t>Category</a:t>
                      </a:r>
                    </a:p>
                  </a:txBody>
                  <a:tcPr anchor="ctr"/>
                </a:tc>
                <a:tc>
                  <a:txBody>
                    <a:bodyPr/>
                    <a:lstStyle/>
                    <a:p>
                      <a:r>
                        <a:rPr lang="en-US" sz="1500"/>
                        <a:t>Status</a:t>
                      </a:r>
                    </a:p>
                  </a:txBody>
                  <a:tcPr anchor="ctr"/>
                </a:tc>
                <a:tc>
                  <a:txBody>
                    <a:bodyPr/>
                    <a:lstStyle/>
                    <a:p>
                      <a:r>
                        <a:rPr lang="en-US" sz="1500"/>
                        <a:t>Final Deadline Date</a:t>
                      </a:r>
                    </a:p>
                  </a:txBody>
                  <a:tcPr anchor="ctr"/>
                </a:tc>
                <a:tc>
                  <a:txBody>
                    <a:bodyPr/>
                    <a:lstStyle/>
                    <a:p>
                      <a:r>
                        <a:rPr lang="en-US" sz="150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34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2"/>
                        </a:rPr>
                        <a:t>Non-Public Schools Fall Enrollment Count</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1611654353"/>
                  </a:ext>
                </a:extLst>
              </a:tr>
              <a:tr h="820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latin typeface="+mn-lt"/>
                          <a:ea typeface="+mn-ea"/>
                          <a:cs typeface="+mn-cs"/>
                          <a:hlinkClick r:id="rId3"/>
                        </a:rPr>
                        <a:t>Kindergarten School Readiness</a:t>
                      </a:r>
                      <a:endParaRPr lang="en-US" sz="1500" b="1" kern="1200">
                        <a:solidFill>
                          <a:srgbClr val="0070C0"/>
                        </a:solidFill>
                        <a:latin typeface="+mn-lt"/>
                        <a:ea typeface="+mn-ea"/>
                        <a:cs typeface="+mn-cs"/>
                      </a:endParaRPr>
                    </a:p>
                  </a:txBody>
                  <a:tcPr/>
                </a:tc>
                <a:tc>
                  <a:txBody>
                    <a:bodyPr/>
                    <a:lstStyle/>
                    <a:p>
                      <a:r>
                        <a:rPr lang="en-US" sz="1500"/>
                        <a:t>Periodic</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latin typeface="+mn-lt"/>
                        </a:rPr>
                        <a:t>Collection Opens: </a:t>
                      </a:r>
                      <a:r>
                        <a:rPr lang="en-US" sz="1500" b="0">
                          <a:latin typeface="+mn-lt"/>
                        </a:rPr>
                        <a:t>10/23/2024</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a:latin typeface="+mn-lt"/>
                        </a:rPr>
                        <a:t>N/A</a:t>
                      </a: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9</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59370" y="5704614"/>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4"/>
              </a:rPr>
              <a:t>Data Pipeline Resources: Data Pipeline Collection Dates (XLS)</a:t>
            </a:r>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59</Slides>
  <Notes>3</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November 7,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School Board Member Updates</vt:lpstr>
      <vt:lpstr>School Board Member Update Directory</vt:lpstr>
      <vt:lpstr>Questions and Resources School Board Member Updates</vt:lpstr>
      <vt:lpstr>Kindergarten School Readiness</vt:lpstr>
      <vt:lpstr>KSR: Background Information Assessment Domains</vt:lpstr>
      <vt:lpstr>Kindergarten School Readiness (KSR) Important Dates and Changes for 24-25 Collection</vt:lpstr>
      <vt:lpstr>Kindergarten School Readiness (KSR) Collection Status</vt:lpstr>
      <vt:lpstr>Kindergarten School Readiness (KSR) File Template</vt:lpstr>
      <vt:lpstr>Kindergarten School Readiness (KSR) Codes for New Assessment Used Column</vt:lpstr>
      <vt:lpstr>Reminders and Current To-Do's Kindergarten School Readiness (KSR) </vt:lpstr>
      <vt:lpstr>Questions &amp; Resources Kindergarten School Readiness (KSR)</vt:lpstr>
      <vt:lpstr>Human Resources</vt:lpstr>
      <vt:lpstr>Human Resources Timeline </vt:lpstr>
      <vt:lpstr>Staff Interchange files</vt:lpstr>
      <vt:lpstr>Purchase Service Staff</vt:lpstr>
      <vt:lpstr>Examples of Coding EL and GT Teaching Staff </vt:lpstr>
      <vt:lpstr>Human Resources Snapshot Collection</vt:lpstr>
      <vt:lpstr>Special Education  December Count Snapshot</vt:lpstr>
      <vt:lpstr>Special Education December Count: 2024 -2025 Timeline</vt:lpstr>
      <vt:lpstr>Special Education December Count:  Trainings</vt:lpstr>
      <vt:lpstr>December Count Staff and Student  Staff and Student Snapshot Criteria </vt:lpstr>
      <vt:lpstr>December Count Snapshot Fields Sourced  Primarily from Student Interchange Files</vt:lpstr>
      <vt:lpstr>Matching District LASIDs – Why is this so important?</vt:lpstr>
      <vt:lpstr>Questions &amp; Resources: Special Education December Count</vt:lpstr>
      <vt:lpstr>School Auditing Office</vt:lpstr>
      <vt:lpstr>Duplicate Count</vt:lpstr>
      <vt:lpstr>Documentation: Labeling</vt:lpstr>
      <vt:lpstr>Documentation for Conceded Students</vt:lpstr>
      <vt:lpstr>Annual Audit Review</vt:lpstr>
      <vt:lpstr>Annual Audit Review (continued)</vt:lpstr>
      <vt:lpstr>Questions &amp; Resources: Duplicate Count/ Annual Audit Review</vt:lpstr>
      <vt:lpstr>Civil Rights Data Collection (CRDC)</vt:lpstr>
      <vt:lpstr>Overview</vt:lpstr>
      <vt:lpstr>2023-24 CRDC Timeline</vt:lpstr>
      <vt:lpstr>CDE’s Role</vt:lpstr>
      <vt:lpstr>LEA’s Role</vt:lpstr>
      <vt:lpstr>Other Items to Note on CDE Pre-Population Data</vt:lpstr>
      <vt:lpstr>Questions &amp; Resources: Civil Rights Data Collection</vt:lpstr>
      <vt:lpstr>Student October</vt:lpstr>
      <vt:lpstr>Student October Timeline</vt:lpstr>
      <vt:lpstr>Ready to Submit</vt:lpstr>
      <vt:lpstr>Questions &amp; Resources: </vt:lpstr>
      <vt:lpstr>Student End of Year</vt:lpstr>
      <vt:lpstr>SEY Collection Timeline:  Upcoming Events</vt:lpstr>
      <vt:lpstr>Reminders and Snapshot Status  as of 8am on 11/7</vt:lpstr>
      <vt:lpstr>Exception Requests &amp; Data Change Requests</vt:lpstr>
      <vt:lpstr>Superintendent Verification (Sign-Off)</vt:lpstr>
      <vt:lpstr>*New 2024* COGNOS/CEDAR Report:  School Summary of All Rates</vt:lpstr>
      <vt:lpstr>Questions &amp; Resources: Student End of Year</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2024-11-07T15:52:51Z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