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5"/>
  </p:notesMasterIdLst>
  <p:sldIdLst>
    <p:sldId id="256" r:id="rId5"/>
    <p:sldId id="283" r:id="rId6"/>
    <p:sldId id="258" r:id="rId7"/>
    <p:sldId id="259" r:id="rId8"/>
    <p:sldId id="261" r:id="rId9"/>
    <p:sldId id="262" r:id="rId10"/>
    <p:sldId id="5097" r:id="rId11"/>
    <p:sldId id="5098" r:id="rId12"/>
    <p:sldId id="5672" r:id="rId13"/>
    <p:sldId id="5312" r:id="rId14"/>
    <p:sldId id="4525" r:id="rId15"/>
    <p:sldId id="4955" r:id="rId16"/>
    <p:sldId id="5590" r:id="rId17"/>
    <p:sldId id="5591" r:id="rId18"/>
    <p:sldId id="5313" r:id="rId19"/>
    <p:sldId id="5589" r:id="rId20"/>
    <p:sldId id="5628" r:id="rId21"/>
    <p:sldId id="5675" r:id="rId22"/>
    <p:sldId id="5665" r:id="rId23"/>
    <p:sldId id="5682" r:id="rId24"/>
    <p:sldId id="5677" r:id="rId25"/>
    <p:sldId id="5676" r:id="rId26"/>
    <p:sldId id="5643" r:id="rId27"/>
    <p:sldId id="5629" r:id="rId28"/>
    <p:sldId id="5534" r:id="rId29"/>
    <p:sldId id="5536" r:id="rId30"/>
    <p:sldId id="5537" r:id="rId31"/>
    <p:sldId id="5660" r:id="rId32"/>
    <p:sldId id="5684" r:id="rId33"/>
    <p:sldId id="5076" r:id="rId34"/>
    <p:sldId id="5502" r:id="rId35"/>
    <p:sldId id="5028" r:id="rId36"/>
    <p:sldId id="5523" r:id="rId37"/>
    <p:sldId id="5495" r:id="rId38"/>
    <p:sldId id="5518" r:id="rId39"/>
    <p:sldId id="5543" r:id="rId40"/>
    <p:sldId id="5565" r:id="rId41"/>
    <p:sldId id="5541" r:id="rId42"/>
    <p:sldId id="5524" r:id="rId43"/>
    <p:sldId id="2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CC"/>
    <a:srgbClr val="FFC6C6"/>
    <a:srgbClr val="FFCCCC"/>
    <a:srgbClr val="FF9999"/>
    <a:srgbClr val="FEB0B0"/>
    <a:srgbClr val="C00000"/>
    <a:srgbClr val="488BC9"/>
    <a:srgbClr val="338DCD"/>
    <a:srgbClr val="077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0C287-BD43-422A-A84D-A153115815F0}" v="102" dt="2024-10-30T19:01:05.122"/>
    <p1510:client id="{D48F8CD1-8CAE-4C7E-B035-712E85320D6D}" v="53" dt="2024-10-31T12:43:21.718"/>
    <p1510:client id="{F719B3FD-56E2-DC05-46AF-5176AAD51EE0}" v="2" dt="2024-10-31T13:32:56.176"/>
    <p1510:client id="{FAEE1944-B567-B394-EDBF-1758B2AE8D3B}" v="160" dt="2024-10-31T03:23:02.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38:45.043" v="262" actId="20577"/>
        <pc:sldMkLst>
          <pc:docMk/>
          <pc:sldMk cId="987153537" sldId="5643"/>
        </pc:sldMkLst>
        <pc:spChg chg="mod">
          <ac:chgData name="Rhodes, Tara" userId="S::rhodes_t@cde.state.co.us::566307b0-1e17-4826-87e1-0feb85a922f2" providerId="AD" clId="Web-{14BF1E86-80C9-973F-1506-83AB0CC40E07}" dt="2024-10-24T03:38:45.043" v="262" actId="20577"/>
          <ac:spMkLst>
            <pc:docMk/>
            <pc:sldMk cId="987153537" sldId="5643"/>
            <ac:spMk id="3" creationId="{1E42A620-853D-8835-FCF7-09589B0661FA}"/>
          </ac:spMkLst>
        </pc:spChg>
      </pc:sldChg>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pChg chg="add mod">
          <ac:chgData name="Rhodes, Tara" userId="S::rhodes_t@cde.state.co.us::566307b0-1e17-4826-87e1-0feb85a922f2" providerId="AD" clId="Web-{14BF1E86-80C9-973F-1506-83AB0CC40E07}" dt="2024-10-24T03:41:01.107" v="273"/>
          <ac:spMkLst>
            <pc:docMk/>
            <pc:sldMk cId="3169505822" sldId="5677"/>
            <ac:spMk id="3" creationId="{0EF5FB35-EC0B-3F40-CAC0-9DF6488A280A}"/>
          </ac:spMkLst>
        </pc:spChg>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del mod">
          <ac:chgData name="Rhodes, Tara" userId="S::rhodes_t@cde.state.co.us::566307b0-1e17-4826-87e1-0feb85a922f2" providerId="AD" clId="Web-{14BF1E86-80C9-973F-1506-83AB0CC40E07}" dt="2024-10-24T03:34:01.366" v="123"/>
          <ac:spMkLst>
            <pc:docMk/>
            <pc:sldMk cId="3114952086" sldId="5682"/>
            <ac:spMk id="3" creationId="{04BFE481-9D33-5FA7-EF44-27B637C8F8E0}"/>
          </ac:spMkLst>
        </pc:spChg>
        <pc:spChg chg="del">
          <ac:chgData name="Rhodes, Tara" userId="S::rhodes_t@cde.state.co.us::566307b0-1e17-4826-87e1-0feb85a922f2" providerId="AD" clId="Web-{14BF1E86-80C9-973F-1506-83AB0CC40E07}" dt="2024-10-24T03:33:36.241" v="117"/>
          <ac:spMkLst>
            <pc:docMk/>
            <pc:sldMk cId="3114952086" sldId="5682"/>
            <ac:spMk id="5" creationId="{7A59BB22-263D-167D-5B44-ECE4EDBB4333}"/>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del mod">
          <ac:chgData name="Rhodes, Tara" userId="S::rhodes_t@cde.state.co.us::566307b0-1e17-4826-87e1-0feb85a922f2" providerId="AD" clId="Web-{14BF1E86-80C9-973F-1506-83AB0CC40E07}" dt="2024-10-24T03:34:09.132" v="124"/>
          <ac:spMkLst>
            <pc:docMk/>
            <pc:sldMk cId="3114952086" sldId="5682"/>
            <ac:spMk id="9" creationId="{5F76DC86-E117-8C06-89EA-7A13BFF4C755}"/>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picChg chg="add mod ord">
          <ac:chgData name="Rhodes, Tara" userId="S::rhodes_t@cde.state.co.us::566307b0-1e17-4826-87e1-0feb85a922f2" providerId="AD" clId="Web-{14BF1E86-80C9-973F-1506-83AB0CC40E07}" dt="2024-10-24T03:40:40.544" v="271"/>
          <ac:picMkLst>
            <pc:docMk/>
            <pc:sldMk cId="3114952086" sldId="5682"/>
            <ac:picMk id="7" creationId="{57160C06-0B29-58B7-234D-2EBA2D6677B8}"/>
          </ac:picMkLst>
        </pc:picChg>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2" creationId="{8D5A337B-C9A0-4CC6-E4FD-322E9A95BF0A}"/>
          </ac:spMkLst>
        </pc:spChg>
        <pc:spChg chg="add mod ord">
          <ac:chgData name="Ward, Reagan" userId="27291eb4-8241-4961-9e69-8c66e34cc5b0" providerId="ADAL" clId="{A270C287-BD43-422A-A84D-A153115815F0}" dt="2024-10-30T19:01:05.122" v="101" actId="20577"/>
          <ac:spMkLst>
            <pc:docMk/>
            <pc:sldMk cId="1720555448" sldId="5312"/>
            <ac:spMk id="3" creationId="{A7A9101D-C35E-F6B0-26CA-9718CA9EBC34}"/>
          </ac:spMkLst>
        </pc:spChg>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sldChg chg="modSp mod">
        <pc:chgData name="Ward, Reagan" userId="27291eb4-8241-4961-9e69-8c66e34cc5b0" providerId="ADAL" clId="{A270C287-BD43-422A-A84D-A153115815F0}" dt="2024-10-30T18:59:46.571" v="5" actId="27636"/>
        <pc:sldMkLst>
          <pc:docMk/>
          <pc:sldMk cId="792695782" sldId="5665"/>
        </pc:sldMkLst>
        <pc:spChg chg="mod">
          <ac:chgData name="Ward, Reagan" userId="27291eb4-8241-4961-9e69-8c66e34cc5b0" providerId="ADAL" clId="{A270C287-BD43-422A-A84D-A153115815F0}" dt="2024-10-30T18:59:46.571" v="5" actId="27636"/>
          <ac:spMkLst>
            <pc:docMk/>
            <pc:sldMk cId="792695782" sldId="5665"/>
            <ac:spMk id="2" creationId="{7B4B0A8C-BE05-7C5C-B1DF-3ED6783CED42}"/>
          </ac:spMkLst>
        </pc:sp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pChg chg="mod">
          <ac:chgData name="Gudka, Dawna" userId="823cceae-331b-41d6-9a63-34ad6d1db55c" providerId="ADAL" clId="{702EF09D-0767-4653-8F8F-168A40EEE050}" dt="2024-10-02T13:13:17.994" v="48" actId="27636"/>
          <ac:spMkLst>
            <pc:docMk/>
            <pc:sldMk cId="2584461513" sldId="5653"/>
            <ac:spMk id="2" creationId="{00000000-0000-0000-0000-000000000000}"/>
          </ac:spMkLst>
        </pc:spChg>
        <pc:spChg chg="add del mod">
          <ac:chgData name="Gudka, Dawna" userId="823cceae-331b-41d6-9a63-34ad6d1db55c" providerId="ADAL" clId="{702EF09D-0767-4653-8F8F-168A40EEE050}" dt="2024-10-02T13:12:43.163" v="2" actId="22"/>
          <ac:spMkLst>
            <pc:docMk/>
            <pc:sldMk cId="2584461513" sldId="5653"/>
            <ac:spMk id="5" creationId="{9AC63BD0-8708-6E16-D69B-E2A44B7A4B5D}"/>
          </ac:spMkLst>
        </pc:spChg>
        <pc:picChg chg="del">
          <ac:chgData name="Gudka, Dawna" userId="823cceae-331b-41d6-9a63-34ad6d1db55c" providerId="ADAL" clId="{702EF09D-0767-4653-8F8F-168A40EEE050}" dt="2024-10-02T13:11:19.920" v="0" actId="478"/>
          <ac:picMkLst>
            <pc:docMk/>
            <pc:sldMk cId="2584461513" sldId="5653"/>
            <ac:picMk id="7" creationId="{FE65A521-5722-A8FE-2268-10C3AE420564}"/>
          </ac:picMkLst>
        </pc:picChg>
        <pc:picChg chg="add mod ord">
          <ac:chgData name="Gudka, Dawna" userId="823cceae-331b-41d6-9a63-34ad6d1db55c" providerId="ADAL" clId="{702EF09D-0767-4653-8F8F-168A40EEE050}" dt="2024-10-03T12:36:47.975" v="347" actId="962"/>
          <ac:picMkLst>
            <pc:docMk/>
            <pc:sldMk cId="2584461513" sldId="5653"/>
            <ac:picMk id="8" creationId="{C7FF858E-EFB5-0FD7-CB43-1A91367727D9}"/>
          </ac:picMkLst>
        </pc:picChg>
        <pc:picChg chg="del">
          <ac:chgData name="Gudka, Dawna" userId="823cceae-331b-41d6-9a63-34ad6d1db55c" providerId="ADAL" clId="{702EF09D-0767-4653-8F8F-168A40EEE050}" dt="2024-10-02T13:11:25.508" v="1" actId="478"/>
          <ac:picMkLst>
            <pc:docMk/>
            <pc:sldMk cId="2584461513" sldId="5653"/>
            <ac:picMk id="9" creationId="{923F9AD3-74BB-45C9-89A7-85F5D909A1BA}"/>
          </ac:picMkLst>
        </pc:picChg>
      </pc:sldChg>
      <pc:sldChg chg="delSp modSp mod">
        <pc:chgData name="Gudka, Dawna" userId="823cceae-331b-41d6-9a63-34ad6d1db55c" providerId="ADAL" clId="{702EF09D-0767-4653-8F8F-168A40EEE050}" dt="2024-10-03T12:43:27.926" v="557" actId="13244"/>
        <pc:sldMkLst>
          <pc:docMk/>
          <pc:sldMk cId="1900829240" sldId="5654"/>
        </pc:sldMkLst>
        <pc:spChg chg="mod">
          <ac:chgData name="Gudka, Dawna" userId="823cceae-331b-41d6-9a63-34ad6d1db55c" providerId="ADAL" clId="{702EF09D-0767-4653-8F8F-168A40EEE050}" dt="2024-10-02T13:13:43.508" v="118" actId="20577"/>
          <ac:spMkLst>
            <pc:docMk/>
            <pc:sldMk cId="1900829240" sldId="5654"/>
            <ac:spMk id="2" creationId="{00000000-0000-0000-0000-000000000000}"/>
          </ac:spMkLst>
        </pc:spChg>
        <pc:spChg chg="mod ord">
          <ac:chgData name="Gudka, Dawna" userId="823cceae-331b-41d6-9a63-34ad6d1db55c" providerId="ADAL" clId="{702EF09D-0767-4653-8F8F-168A40EEE050}" dt="2024-10-03T12:43:16.997" v="554" actId="13244"/>
          <ac:spMkLst>
            <pc:docMk/>
            <pc:sldMk cId="1900829240" sldId="5654"/>
            <ac:spMk id="4" creationId="{00000000-0000-0000-0000-000000000000}"/>
          </ac:spMkLst>
        </pc:spChg>
        <pc:spChg chg="del">
          <ac:chgData name="Gudka, Dawna" userId="823cceae-331b-41d6-9a63-34ad6d1db55c" providerId="ADAL" clId="{702EF09D-0767-4653-8F8F-168A40EEE050}" dt="2024-10-03T12:42:29.027" v="551" actId="478"/>
          <ac:spMkLst>
            <pc:docMk/>
            <pc:sldMk cId="1900829240" sldId="5654"/>
            <ac:spMk id="10" creationId="{D490B680-0D88-15CF-54F3-BABC2357AF95}"/>
          </ac:spMkLst>
        </pc:spChg>
        <pc:spChg chg="ord">
          <ac:chgData name="Gudka, Dawna" userId="823cceae-331b-41d6-9a63-34ad6d1db55c" providerId="ADAL" clId="{702EF09D-0767-4653-8F8F-168A40EEE050}" dt="2024-10-03T12:43:20.999" v="555" actId="13244"/>
          <ac:spMkLst>
            <pc:docMk/>
            <pc:sldMk cId="1900829240" sldId="5654"/>
            <ac:spMk id="19" creationId="{840717C6-223F-C906-3748-78B09C983A8D}"/>
          </ac:spMkLst>
        </pc:spChg>
        <pc:spChg chg="ord">
          <ac:chgData name="Gudka, Dawna" userId="823cceae-331b-41d6-9a63-34ad6d1db55c" providerId="ADAL" clId="{702EF09D-0767-4653-8F8F-168A40EEE050}" dt="2024-10-03T12:43:23.807" v="556" actId="13244"/>
          <ac:spMkLst>
            <pc:docMk/>
            <pc:sldMk cId="1900829240" sldId="5654"/>
            <ac:spMk id="20" creationId="{DEA5CCF4-606D-43BB-7751-4E0BB02F6CE1}"/>
          </ac:spMkLst>
        </pc:spChg>
        <pc:picChg chg="mod">
          <ac:chgData name="Gudka, Dawna" userId="823cceae-331b-41d6-9a63-34ad6d1db55c" providerId="ADAL" clId="{702EF09D-0767-4653-8F8F-168A40EEE050}" dt="2024-10-03T12:37:16.053" v="435" actId="962"/>
          <ac:picMkLst>
            <pc:docMk/>
            <pc:sldMk cId="1900829240" sldId="5654"/>
            <ac:picMk id="8" creationId="{55F16200-F7C9-E0BE-5AA3-781EC48F9A4D}"/>
          </ac:picMkLst>
        </pc:picChg>
        <pc:picChg chg="mod ord">
          <ac:chgData name="Gudka, Dawna" userId="823cceae-331b-41d6-9a63-34ad6d1db55c" providerId="ADAL" clId="{702EF09D-0767-4653-8F8F-168A40EEE050}" dt="2024-10-03T12:43:27.926" v="557" actId="13244"/>
          <ac:picMkLst>
            <pc:docMk/>
            <pc:sldMk cId="1900829240" sldId="5654"/>
            <ac:picMk id="12" creationId="{790BBF28-82AC-B43C-5B9B-B908520DF08C}"/>
          </ac:picMkLst>
        </pc:picChg>
      </pc:sldChg>
      <pc:sldChg chg="addSp delSp modSp new mod">
        <pc:chgData name="Gudka, Dawna" userId="823cceae-331b-41d6-9a63-34ad6d1db55c" providerId="ADAL" clId="{702EF09D-0767-4653-8F8F-168A40EEE050}" dt="2024-10-03T12:43:42.821" v="558" actId="1076"/>
        <pc:sldMkLst>
          <pc:docMk/>
          <pc:sldMk cId="713185014" sldId="5655"/>
        </pc:sldMkLst>
        <pc:spChg chg="mod">
          <ac:chgData name="Gudka, Dawna" userId="823cceae-331b-41d6-9a63-34ad6d1db55c" providerId="ADAL" clId="{702EF09D-0767-4653-8F8F-168A40EEE050}" dt="2024-10-03T12:40:18.359" v="547" actId="20577"/>
          <ac:spMkLst>
            <pc:docMk/>
            <pc:sldMk cId="713185014" sldId="5655"/>
            <ac:spMk id="2" creationId="{EA307EE5-D714-EF7D-B9DF-C20ED5981987}"/>
          </ac:spMkLst>
        </pc:spChg>
        <pc:spChg chg="del mod">
          <ac:chgData name="Gudka, Dawna" userId="823cceae-331b-41d6-9a63-34ad6d1db55c" providerId="ADAL" clId="{702EF09D-0767-4653-8F8F-168A40EEE050}" dt="2024-10-03T12:39:54.278" v="520" actId="478"/>
          <ac:spMkLst>
            <pc:docMk/>
            <pc:sldMk cId="713185014" sldId="5655"/>
            <ac:spMk id="3" creationId="{3CC9A777-DED1-D508-77C9-B33A92009CC1}"/>
          </ac:spMkLst>
        </pc:spChg>
        <pc:spChg chg="mod">
          <ac:chgData name="Gudka, Dawna" userId="823cceae-331b-41d6-9a63-34ad6d1db55c" providerId="ADAL" clId="{702EF09D-0767-4653-8F8F-168A40EEE050}" dt="2024-10-03T12:40:34.792" v="548"/>
          <ac:spMkLst>
            <pc:docMk/>
            <pc:sldMk cId="713185014" sldId="5655"/>
            <ac:spMk id="5" creationId="{5FE677A6-82CA-512F-9A74-5572AF04FF67}"/>
          </ac:spMkLst>
        </pc:spChg>
        <pc:spChg chg="mod">
          <ac:chgData name="Gudka, Dawna" userId="823cceae-331b-41d6-9a63-34ad6d1db55c" providerId="ADAL" clId="{702EF09D-0767-4653-8F8F-168A40EEE050}" dt="2024-10-03T12:40:47.593" v="549"/>
          <ac:spMkLst>
            <pc:docMk/>
            <pc:sldMk cId="713185014" sldId="5655"/>
            <ac:spMk id="6" creationId="{6DF76E32-7F2C-7516-1789-69D7C417DCB4}"/>
          </ac:spMkLst>
        </pc:spChg>
        <pc:picChg chg="add mod">
          <ac:chgData name="Gudka, Dawna" userId="823cceae-331b-41d6-9a63-34ad6d1db55c" providerId="ADAL" clId="{702EF09D-0767-4653-8F8F-168A40EEE050}" dt="2024-10-03T12:43:42.821" v="558" actId="1076"/>
          <ac:picMkLst>
            <pc:docMk/>
            <pc:sldMk cId="713185014" sldId="5655"/>
            <ac:picMk id="1026" creationId="{FC2F160D-DCDF-3E74-BEC0-55994959F6D6}"/>
          </ac:picMkLst>
        </pc:pic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pChg chg="mod ord">
          <ac:chgData name="Wenzel, Brooke" userId="672bf8d3-b15b-4e02-a6d1-39319a0df09b" providerId="ADAL" clId="{F55FD375-6DFD-43E4-AF34-A5B848FEAA2D}" dt="2024-10-15T21:48:45.699" v="305" actId="700"/>
          <ac:spMkLst>
            <pc:docMk/>
            <pc:sldMk cId="1111420433" sldId="5044"/>
            <ac:spMk id="2" creationId="{2CF33437-F8C7-AB78-1D2D-F7537D24D602}"/>
          </ac:spMkLst>
        </pc:spChg>
        <pc:spChg chg="mod ord">
          <ac:chgData name="Wenzel, Brooke" userId="672bf8d3-b15b-4e02-a6d1-39319a0df09b" providerId="ADAL" clId="{F55FD375-6DFD-43E4-AF34-A5B848FEAA2D}" dt="2024-10-15T21:48:45.699" v="305" actId="700"/>
          <ac:spMkLst>
            <pc:docMk/>
            <pc:sldMk cId="1111420433" sldId="5044"/>
            <ac:spMk id="4" creationId="{B35BA35A-3306-98BF-A397-5C8F728373F1}"/>
          </ac:spMkLst>
        </pc:spChg>
        <pc:spChg chg="add del mod ord">
          <ac:chgData name="Wenzel, Brooke" userId="672bf8d3-b15b-4e02-a6d1-39319a0df09b" providerId="ADAL" clId="{F55FD375-6DFD-43E4-AF34-A5B848FEAA2D}" dt="2024-10-15T21:48:45.699" v="305" actId="700"/>
          <ac:spMkLst>
            <pc:docMk/>
            <pc:sldMk cId="1111420433" sldId="5044"/>
            <ac:spMk id="5" creationId="{DA8C94E0-CC2E-DAF1-D07A-458BC19EE92A}"/>
          </ac:spMkLst>
        </pc:spChg>
        <pc:spChg chg="mod">
          <ac:chgData name="Wenzel, Brooke" userId="672bf8d3-b15b-4e02-a6d1-39319a0df09b" providerId="ADAL" clId="{F55FD375-6DFD-43E4-AF34-A5B848FEAA2D}" dt="2024-10-15T21:48:44.160" v="304" actId="1076"/>
          <ac:spMkLst>
            <pc:docMk/>
            <pc:sldMk cId="1111420433" sldId="5044"/>
            <ac:spMk id="6" creationId="{32B108B2-AE55-10F7-C884-E619BF407F13}"/>
          </ac:spMkLst>
        </pc:spChg>
        <pc:spChg chg="add del mod ord">
          <ac:chgData name="Wenzel, Brooke" userId="672bf8d3-b15b-4e02-a6d1-39319a0df09b" providerId="ADAL" clId="{F55FD375-6DFD-43E4-AF34-A5B848FEAA2D}" dt="2024-10-15T21:48:45.699" v="305" actId="700"/>
          <ac:spMkLst>
            <pc:docMk/>
            <pc:sldMk cId="1111420433" sldId="5044"/>
            <ac:spMk id="7" creationId="{2F33C3FD-B5C3-1B25-E732-F313C81AACE7}"/>
          </ac:spMkLst>
        </pc:spChg>
        <pc:spChg chg="add del mod ord">
          <ac:chgData name="Wenzel, Brooke" userId="672bf8d3-b15b-4e02-a6d1-39319a0df09b" providerId="ADAL" clId="{F55FD375-6DFD-43E4-AF34-A5B848FEAA2D}" dt="2024-10-15T21:48:45.699" v="305" actId="700"/>
          <ac:spMkLst>
            <pc:docMk/>
            <pc:sldMk cId="1111420433" sldId="5044"/>
            <ac:spMk id="8" creationId="{45143357-B806-6DCD-8772-2A35C009E5A6}"/>
          </ac:spMkLst>
        </pc:spChg>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pChg chg="ord">
          <ac:chgData name="Wenzel, Brooke" userId="672bf8d3-b15b-4e02-a6d1-39319a0df09b" providerId="ADAL" clId="{F55FD375-6DFD-43E4-AF34-A5B848FEAA2D}" dt="2024-10-15T21:47:09.802" v="295" actId="13244"/>
          <ac:spMkLst>
            <pc:docMk/>
            <pc:sldMk cId="495861475" sldId="5122"/>
            <ac:spMk id="11" creationId="{42DDB87F-A0C0-EF8D-91E0-F6387E5EC47A}"/>
          </ac:spMkLst>
        </pc:spChg>
        <pc:picChg chg="mod ord">
          <ac:chgData name="Wenzel, Brooke" userId="672bf8d3-b15b-4e02-a6d1-39319a0df09b" providerId="ADAL" clId="{F55FD375-6DFD-43E4-AF34-A5B848FEAA2D}" dt="2024-10-15T21:47:06.282" v="294" actId="13244"/>
          <ac:picMkLst>
            <pc:docMk/>
            <pc:sldMk cId="495861475" sldId="5122"/>
            <ac:picMk id="13" creationId="{D0E61A92-3747-EDB5-3D6F-CDC82FE1DD12}"/>
          </ac:picMkLst>
        </pc:picChg>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pChg chg="mod">
          <ac:chgData name="Wenzel, Brooke" userId="672bf8d3-b15b-4e02-a6d1-39319a0df09b" providerId="ADAL" clId="{F55FD375-6DFD-43E4-AF34-A5B848FEAA2D}" dt="2024-10-15T22:03:13.442" v="480" actId="20577"/>
          <ac:spMkLst>
            <pc:docMk/>
            <pc:sldMk cId="900576933" sldId="5537"/>
            <ac:spMk id="4" creationId="{2B18C3B0-B3CA-5D72-EF68-49253F712731}"/>
          </ac:spMkLst>
        </pc:spChg>
      </pc:sldChg>
      <pc:sldChg chg="modSp mod">
        <pc:chgData name="Wenzel, Brooke" userId="672bf8d3-b15b-4e02-a6d1-39319a0df09b" providerId="ADAL" clId="{F55FD375-6DFD-43E4-AF34-A5B848FEAA2D}" dt="2024-10-16T22:17:53.333" v="520" actId="5793"/>
        <pc:sldMkLst>
          <pc:docMk/>
          <pc:sldMk cId="573740307" sldId="5538"/>
        </pc:sldMkLst>
        <pc:spChg chg="mod">
          <ac:chgData name="Wenzel, Brooke" userId="672bf8d3-b15b-4e02-a6d1-39319a0df09b" providerId="ADAL" clId="{F55FD375-6DFD-43E4-AF34-A5B848FEAA2D}" dt="2024-10-16T22:17:53.333" v="520" actId="5793"/>
          <ac:spMkLst>
            <pc:docMk/>
            <pc:sldMk cId="573740307" sldId="5538"/>
            <ac:spMk id="4" creationId="{1BE5D2C1-7710-EED9-1940-0A612F59276D}"/>
          </ac:spMkLst>
        </pc:spChg>
        <pc:spChg chg="mod">
          <ac:chgData name="Wenzel, Brooke" userId="672bf8d3-b15b-4e02-a6d1-39319a0df09b" providerId="ADAL" clId="{F55FD375-6DFD-43E4-AF34-A5B848FEAA2D}" dt="2024-10-15T22:03:18.148" v="497" actId="20577"/>
          <ac:spMkLst>
            <pc:docMk/>
            <pc:sldMk cId="573740307" sldId="5538"/>
            <ac:spMk id="10" creationId="{CB305743-E7F0-8BCF-CEF2-68AEF095D84F}"/>
          </ac:spMkLst>
        </pc:spChg>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pChg chg="mod">
          <ac:chgData name="Wenzel, Brooke" userId="672bf8d3-b15b-4e02-a6d1-39319a0df09b" providerId="ADAL" clId="{F55FD375-6DFD-43E4-AF34-A5B848FEAA2D}" dt="2024-10-15T21:43:56.201" v="53" actId="20577"/>
          <ac:spMkLst>
            <pc:docMk/>
            <pc:sldMk cId="70065344" sldId="5640"/>
            <ac:spMk id="2" creationId="{00000000-0000-0000-0000-000000000000}"/>
          </ac:spMkLst>
        </pc:spChg>
      </pc:sldChg>
      <pc:sldChg chg="modSp mod">
        <pc:chgData name="Wenzel, Brooke" userId="672bf8d3-b15b-4e02-a6d1-39319a0df09b" providerId="ADAL" clId="{F55FD375-6DFD-43E4-AF34-A5B848FEAA2D}" dt="2024-10-17T12:33:57.992" v="530"/>
        <pc:sldMkLst>
          <pc:docMk/>
          <pc:sldMk cId="1833070423" sldId="5660"/>
        </pc:sldMkLst>
        <pc:spChg chg="mod">
          <ac:chgData name="Wenzel, Brooke" userId="672bf8d3-b15b-4e02-a6d1-39319a0df09b" providerId="ADAL" clId="{F55FD375-6DFD-43E4-AF34-A5B848FEAA2D}" dt="2024-10-17T12:32:39.162" v="524" actId="20577"/>
          <ac:spMkLst>
            <pc:docMk/>
            <pc:sldMk cId="1833070423" sldId="5660"/>
            <ac:spMk id="2" creationId="{5236E21B-51EC-7ACF-1EC3-3784AC1A9B65}"/>
          </ac:spMkLst>
        </pc:spChg>
        <pc:spChg chg="mod">
          <ac:chgData name="Wenzel, Brooke" userId="672bf8d3-b15b-4e02-a6d1-39319a0df09b" providerId="ADAL" clId="{F55FD375-6DFD-43E4-AF34-A5B848FEAA2D}" dt="2024-10-15T22:03:08.691" v="463" actId="20577"/>
          <ac:spMkLst>
            <pc:docMk/>
            <pc:sldMk cId="1833070423" sldId="5660"/>
            <ac:spMk id="5" creationId="{BA3EFE87-6884-8CA0-3D05-FB07099F9249}"/>
          </ac:spMkLst>
        </pc:spChg>
        <pc:graphicFrameChg chg="mod">
          <ac:chgData name="Wenzel, Brooke" userId="672bf8d3-b15b-4e02-a6d1-39319a0df09b" providerId="ADAL" clId="{F55FD375-6DFD-43E4-AF34-A5B848FEAA2D}" dt="2024-10-17T12:33:57.992" v="530"/>
          <ac:graphicFrameMkLst>
            <pc:docMk/>
            <pc:sldMk cId="1833070423" sldId="5660"/>
            <ac:graphicFrameMk id="9" creationId="{A03301EC-8D36-B90E-C686-AB8C01153077}"/>
          </ac:graphicFrameMkLst>
        </pc:graphicFrameChg>
      </pc:sldChg>
      <pc:sldChg chg="modSp new mod">
        <pc:chgData name="Wenzel, Brooke" userId="672bf8d3-b15b-4e02-a6d1-39319a0df09b" providerId="ADAL" clId="{F55FD375-6DFD-43E4-AF34-A5B848FEAA2D}" dt="2024-10-15T21:49:40.391" v="326" actId="27636"/>
        <pc:sldMkLst>
          <pc:docMk/>
          <pc:sldMk cId="2781239056" sldId="5670"/>
        </pc:sldMkLst>
        <pc:spChg chg="mod">
          <ac:chgData name="Wenzel, Brooke" userId="672bf8d3-b15b-4e02-a6d1-39319a0df09b" providerId="ADAL" clId="{F55FD375-6DFD-43E4-AF34-A5B848FEAA2D}" dt="2024-10-15T21:49:00.298" v="309"/>
          <ac:spMkLst>
            <pc:docMk/>
            <pc:sldMk cId="2781239056" sldId="5670"/>
            <ac:spMk id="2" creationId="{94BF61A3-D98A-78D6-EEA1-3F1138C01140}"/>
          </ac:spMkLst>
        </pc:spChg>
        <pc:spChg chg="mod">
          <ac:chgData name="Wenzel, Brooke" userId="672bf8d3-b15b-4e02-a6d1-39319a0df09b" providerId="ADAL" clId="{F55FD375-6DFD-43E4-AF34-A5B848FEAA2D}" dt="2024-10-15T21:49:40.391" v="326" actId="27636"/>
          <ac:spMkLst>
            <pc:docMk/>
            <pc:sldMk cId="2781239056" sldId="5670"/>
            <ac:spMk id="3" creationId="{068FC74C-10BD-5DE5-A77E-9301E90FF0C3}"/>
          </ac:spMkLst>
        </pc:spChg>
        <pc:spChg chg="mod">
          <ac:chgData name="Wenzel, Brooke" userId="672bf8d3-b15b-4e02-a6d1-39319a0df09b" providerId="ADAL" clId="{F55FD375-6DFD-43E4-AF34-A5B848FEAA2D}" dt="2024-10-15T21:49:15.652" v="313" actId="6549"/>
          <ac:spMkLst>
            <pc:docMk/>
            <pc:sldMk cId="2781239056" sldId="5670"/>
            <ac:spMk id="5" creationId="{26F19EEA-4B1E-2422-B26B-61EAA340A0CD}"/>
          </ac:spMkLst>
        </pc:spChg>
        <pc:spChg chg="mod">
          <ac:chgData name="Wenzel, Brooke" userId="672bf8d3-b15b-4e02-a6d1-39319a0df09b" providerId="ADAL" clId="{F55FD375-6DFD-43E4-AF34-A5B848FEAA2D}" dt="2024-10-15T21:49:14.064" v="312" actId="20577"/>
          <ac:spMkLst>
            <pc:docMk/>
            <pc:sldMk cId="2781239056" sldId="5670"/>
            <ac:spMk id="6" creationId="{C4CE0980-AA0B-2BB1-8BFF-F1E4178FC9B7}"/>
          </ac:spMkLst>
        </pc:spChg>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pChg chg="mod">
          <ac:chgData name="Wenzel, Brooke" userId="672bf8d3-b15b-4e02-a6d1-39319a0df09b" providerId="ADAL" clId="{F55FD375-6DFD-43E4-AF34-A5B848FEAA2D}" dt="2024-10-15T21:54:08.345" v="432" actId="20577"/>
          <ac:spMkLst>
            <pc:docMk/>
            <pc:sldMk cId="1824294876" sldId="5671"/>
            <ac:spMk id="2" creationId="{6092A74C-03CE-607E-CA0F-E71D55DAE9AE}"/>
          </ac:spMkLst>
        </pc:spChg>
        <pc:spChg chg="mod">
          <ac:chgData name="Wenzel, Brooke" userId="672bf8d3-b15b-4e02-a6d1-39319a0df09b" providerId="ADAL" clId="{F55FD375-6DFD-43E4-AF34-A5B848FEAA2D}" dt="2024-10-15T21:53:57.562" v="426" actId="27636"/>
          <ac:spMkLst>
            <pc:docMk/>
            <pc:sldMk cId="1824294876" sldId="5671"/>
            <ac:spMk id="3" creationId="{23E17A82-E543-0CB8-2FAB-DF48FC6D3EAE}"/>
          </ac:spMkLst>
        </pc:spChg>
        <pc:spChg chg="mod">
          <ac:chgData name="Wenzel, Brooke" userId="672bf8d3-b15b-4e02-a6d1-39319a0df09b" providerId="ADAL" clId="{F55FD375-6DFD-43E4-AF34-A5B848FEAA2D}" dt="2024-10-15T21:51:17.448" v="355" actId="20577"/>
          <ac:spMkLst>
            <pc:docMk/>
            <pc:sldMk cId="1824294876" sldId="5671"/>
            <ac:spMk id="5" creationId="{065F7A9A-90C1-19D6-7624-ABC695DF23BE}"/>
          </ac:spMkLst>
        </pc:spChg>
        <pc:spChg chg="mod">
          <ac:chgData name="Wenzel, Brooke" userId="672bf8d3-b15b-4e02-a6d1-39319a0df09b" providerId="ADAL" clId="{F55FD375-6DFD-43E4-AF34-A5B848FEAA2D}" dt="2024-10-15T21:51:23.252" v="358" actId="20577"/>
          <ac:spMkLst>
            <pc:docMk/>
            <pc:sldMk cId="1824294876" sldId="5671"/>
            <ac:spMk id="6" creationId="{B18DA4CF-A135-3E21-2CAF-1D53C0C035EE}"/>
          </ac:spMkLst>
        </pc:spChg>
        <pc:graphicFrameChg chg="add mod">
          <ac:chgData name="Wenzel, Brooke" userId="672bf8d3-b15b-4e02-a6d1-39319a0df09b" providerId="ADAL" clId="{F55FD375-6DFD-43E4-AF34-A5B848FEAA2D}" dt="2024-10-15T21:52:11.796" v="365"/>
          <ac:graphicFrameMkLst>
            <pc:docMk/>
            <pc:sldMk cId="1824294876" sldId="5671"/>
            <ac:graphicFrameMk id="7" creationId="{C957F449-732C-704D-0F14-6D8112BBD941}"/>
          </ac:graphicFrameMkLst>
        </pc:graphicFrame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pChg chg="mod">
          <ac:chgData name="Wenzel, Brooke" userId="672bf8d3-b15b-4e02-a6d1-39319a0df09b" providerId="ADAL" clId="{D48F8CD1-8CAE-4C7E-B035-712E85320D6D}" dt="2024-10-29T20:44:01.041" v="525" actId="1076"/>
          <ac:spMkLst>
            <pc:docMk/>
            <pc:sldMk cId="619815111" sldId="5076"/>
            <ac:spMk id="8" creationId="{360962BF-BFA2-6207-C556-051F2E095DC5}"/>
          </ac:spMkLst>
        </pc:spChg>
        <pc:spChg chg="mod">
          <ac:chgData name="Wenzel, Brooke" userId="672bf8d3-b15b-4e02-a6d1-39319a0df09b" providerId="ADAL" clId="{D48F8CD1-8CAE-4C7E-B035-712E85320D6D}" dt="2024-10-29T20:43:59.344" v="524" actId="1076"/>
          <ac:spMkLst>
            <pc:docMk/>
            <pc:sldMk cId="619815111" sldId="5076"/>
            <ac:spMk id="9" creationId="{0DFBA9EE-1060-61C8-2234-B625B32FD67C}"/>
          </ac:spMkLst>
        </pc:spChg>
        <pc:spChg chg="mod">
          <ac:chgData name="Wenzel, Brooke" userId="672bf8d3-b15b-4e02-a6d1-39319a0df09b" providerId="ADAL" clId="{D48F8CD1-8CAE-4C7E-B035-712E85320D6D}" dt="2024-10-29T20:43:51.613" v="523" actId="20577"/>
          <ac:spMkLst>
            <pc:docMk/>
            <pc:sldMk cId="619815111" sldId="5076"/>
            <ac:spMk id="11" creationId="{42DDB87F-A0C0-EF8D-91E0-F6387E5EC47A}"/>
          </ac:spMkLst>
        </pc:spChg>
        <pc:picChg chg="add mod">
          <ac:chgData name="Wenzel, Brooke" userId="672bf8d3-b15b-4e02-a6d1-39319a0df09b" providerId="ADAL" clId="{D48F8CD1-8CAE-4C7E-B035-712E85320D6D}" dt="2024-10-29T17:52:21.390" v="188" actId="1076"/>
          <ac:picMkLst>
            <pc:docMk/>
            <pc:sldMk cId="619815111" sldId="5076"/>
            <ac:picMk id="5" creationId="{D7DFE63C-ED13-5482-FDCF-721A2140405E}"/>
          </ac:picMkLst>
        </pc:picChg>
        <pc:picChg chg="mod">
          <ac:chgData name="Wenzel, Brooke" userId="672bf8d3-b15b-4e02-a6d1-39319a0df09b" providerId="ADAL" clId="{D48F8CD1-8CAE-4C7E-B035-712E85320D6D}" dt="2024-10-29T17:52:23.780" v="189" actId="1076"/>
          <ac:picMkLst>
            <pc:docMk/>
            <pc:sldMk cId="619815111" sldId="5076"/>
            <ac:picMk id="10" creationId="{ADE96396-E7F2-9C2F-96A0-4831DE9A0700}"/>
          </ac:picMkLst>
        </pc:picChg>
      </pc:sldChg>
      <pc:sldChg chg="modSp mod">
        <pc:chgData name="Wenzel, Brooke" userId="672bf8d3-b15b-4e02-a6d1-39319a0df09b" providerId="ADAL" clId="{D48F8CD1-8CAE-4C7E-B035-712E85320D6D}" dt="2024-10-29T17:34:57.175" v="46" actId="20577"/>
        <pc:sldMkLst>
          <pc:docMk/>
          <pc:sldMk cId="3227145924" sldId="5097"/>
        </pc:sldMkLst>
        <pc:graphicFrameChg chg="mod modGraphic">
          <ac:chgData name="Wenzel, Brooke" userId="672bf8d3-b15b-4e02-a6d1-39319a0df09b" providerId="ADAL" clId="{D48F8CD1-8CAE-4C7E-B035-712E85320D6D}" dt="2024-10-29T17:34:57.175" v="46"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D48F8CD1-8CAE-4C7E-B035-712E85320D6D}" dt="2024-10-29T17:34:11.183" v="20" actId="207"/>
        <pc:sldMkLst>
          <pc:docMk/>
          <pc:sldMk cId="1037917088" sldId="5098"/>
        </pc:sldMkLst>
        <pc:graphicFrameChg chg="modGraphic">
          <ac:chgData name="Wenzel, Brooke" userId="672bf8d3-b15b-4e02-a6d1-39319a0df09b" providerId="ADAL" clId="{D48F8CD1-8CAE-4C7E-B035-712E85320D6D}" dt="2024-10-29T17:34:11.183" v="20"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D48F8CD1-8CAE-4C7E-B035-712E85320D6D}" dt="2024-10-31T12:43:21.718" v="550" actId="27636"/>
        <pc:sldMkLst>
          <pc:docMk/>
          <pc:sldMk cId="3409998740" sldId="5502"/>
        </pc:sldMkLst>
        <pc:spChg chg="del mod">
          <ac:chgData name="Wenzel, Brooke" userId="672bf8d3-b15b-4e02-a6d1-39319a0df09b" providerId="ADAL" clId="{D48F8CD1-8CAE-4C7E-B035-712E85320D6D}" dt="2024-10-29T20:50:24.961" v="526" actId="478"/>
          <ac:spMkLst>
            <pc:docMk/>
            <pc:sldMk cId="3409998740" sldId="5502"/>
            <ac:spMk id="7" creationId="{00000000-0000-0000-0000-000000000000}"/>
          </ac:spMkLst>
        </pc:spChg>
        <pc:spChg chg="del mod topLvl">
          <ac:chgData name="Wenzel, Brooke" userId="672bf8d3-b15b-4e02-a6d1-39319a0df09b" providerId="ADAL" clId="{D48F8CD1-8CAE-4C7E-B035-712E85320D6D}" dt="2024-10-29T20:50:27.432" v="527" actId="478"/>
          <ac:spMkLst>
            <pc:docMk/>
            <pc:sldMk cId="3409998740" sldId="5502"/>
            <ac:spMk id="8" creationId="{00000000-0000-0000-0000-000000000000}"/>
          </ac:spMkLst>
        </pc:spChg>
        <pc:grpChg chg="del mod">
          <ac:chgData name="Wenzel, Brooke" userId="672bf8d3-b15b-4e02-a6d1-39319a0df09b" providerId="ADAL" clId="{D48F8CD1-8CAE-4C7E-B035-712E85320D6D}" dt="2024-10-29T20:50:27.432" v="527" actId="478"/>
          <ac:grpSpMkLst>
            <pc:docMk/>
            <pc:sldMk cId="3409998740" sldId="5502"/>
            <ac:grpSpMk id="5" creationId="{00000000-0000-0000-0000-000000000000}"/>
          </ac:grpSpMkLst>
        </pc:grpChg>
        <pc:picChg chg="mod topLvl">
          <ac:chgData name="Wenzel, Brooke" userId="672bf8d3-b15b-4e02-a6d1-39319a0df09b" providerId="ADAL" clId="{D48F8CD1-8CAE-4C7E-B035-712E85320D6D}" dt="2024-10-31T12:43:21.718" v="550" actId="27636"/>
          <ac:picMkLst>
            <pc:docMk/>
            <pc:sldMk cId="3409998740" sldId="5502"/>
            <ac:picMk id="6" creationId="{00000000-0000-0000-0000-000000000000}"/>
          </ac:picMkLst>
        </pc:picChg>
        <pc:picChg chg="add mod">
          <ac:chgData name="Wenzel, Brooke" userId="672bf8d3-b15b-4e02-a6d1-39319a0df09b" providerId="ADAL" clId="{D48F8CD1-8CAE-4C7E-B035-712E85320D6D}" dt="2024-10-29T17:53:38.635" v="195" actId="1076"/>
          <ac:picMkLst>
            <pc:docMk/>
            <pc:sldMk cId="3409998740" sldId="5502"/>
            <ac:picMk id="10" creationId="{2024F6B0-AC28-D005-8BF9-FC73E14CC264}"/>
          </ac:picMkLst>
        </pc:picChg>
      </pc:sldChg>
      <pc:sldChg chg="addSp delSp modSp mod">
        <pc:chgData name="Wenzel, Brooke" userId="672bf8d3-b15b-4e02-a6d1-39319a0df09b" providerId="ADAL" clId="{D48F8CD1-8CAE-4C7E-B035-712E85320D6D}" dt="2024-10-29T17:48:06.071" v="159" actId="21"/>
        <pc:sldMkLst>
          <pc:docMk/>
          <pc:sldMk cId="1302995045" sldId="5536"/>
        </pc:sldMkLst>
        <pc:graphicFrameChg chg="mod modGraphic">
          <ac:chgData name="Wenzel, Brooke" userId="672bf8d3-b15b-4e02-a6d1-39319a0df09b" providerId="ADAL" clId="{D48F8CD1-8CAE-4C7E-B035-712E85320D6D}" dt="2024-10-29T17:35:38.947" v="49" actId="1076"/>
          <ac:graphicFrameMkLst>
            <pc:docMk/>
            <pc:sldMk cId="1302995045" sldId="5536"/>
            <ac:graphicFrameMk id="8" creationId="{0AA46493-7A36-0C49-C5A7-D18F10C7496C}"/>
          </ac:graphicFrameMkLst>
        </pc:graphicFrameChg>
        <pc:picChg chg="add del mod">
          <ac:chgData name="Wenzel, Brooke" userId="672bf8d3-b15b-4e02-a6d1-39319a0df09b" providerId="ADAL" clId="{D48F8CD1-8CAE-4C7E-B035-712E85320D6D}" dt="2024-10-29T17:48:06.071" v="159" actId="21"/>
          <ac:picMkLst>
            <pc:docMk/>
            <pc:sldMk cId="1302995045" sldId="5536"/>
            <ac:picMk id="7" creationId="{A1394569-D388-5D0F-679F-4ADC9354B258}"/>
          </ac:picMkLst>
        </pc:picChg>
      </pc:sldChg>
      <pc:sldChg chg="addSp delSp modSp mod">
        <pc:chgData name="Wenzel, Brooke" userId="672bf8d3-b15b-4e02-a6d1-39319a0df09b" providerId="ADAL" clId="{D48F8CD1-8CAE-4C7E-B035-712E85320D6D}" dt="2024-10-29T17:51:49.050" v="184" actId="1076"/>
        <pc:sldMkLst>
          <pc:docMk/>
          <pc:sldMk cId="900576933" sldId="5537"/>
        </pc:sldMkLst>
        <pc:spChg chg="mod">
          <ac:chgData name="Wenzel, Brooke" userId="672bf8d3-b15b-4e02-a6d1-39319a0df09b" providerId="ADAL" clId="{D48F8CD1-8CAE-4C7E-B035-712E85320D6D}" dt="2024-10-29T17:48:19.556" v="162" actId="1076"/>
          <ac:spMkLst>
            <pc:docMk/>
            <pc:sldMk cId="900576933" sldId="5537"/>
            <ac:spMk id="4" creationId="{2B18C3B0-B3CA-5D72-EF68-49253F712731}"/>
          </ac:spMkLst>
        </pc:spChg>
        <pc:spChg chg="mod">
          <ac:chgData name="Wenzel, Brooke" userId="672bf8d3-b15b-4e02-a6d1-39319a0df09b" providerId="ADAL" clId="{D48F8CD1-8CAE-4C7E-B035-712E85320D6D}" dt="2024-10-29T17:48:24.763" v="163" actId="1076"/>
          <ac:spMkLst>
            <pc:docMk/>
            <pc:sldMk cId="900576933" sldId="5537"/>
            <ac:spMk id="5" creationId="{581A4BA4-E7DC-D3FB-5B79-12E57F0410EB}"/>
          </ac:spMkLst>
        </pc:spChg>
        <pc:picChg chg="add del mod">
          <ac:chgData name="Wenzel, Brooke" userId="672bf8d3-b15b-4e02-a6d1-39319a0df09b" providerId="ADAL" clId="{D48F8CD1-8CAE-4C7E-B035-712E85320D6D}" dt="2024-10-29T17:46:13.112" v="144" actId="21"/>
          <ac:picMkLst>
            <pc:docMk/>
            <pc:sldMk cId="900576933" sldId="5537"/>
            <ac:picMk id="7" creationId="{73899D21-9D6F-0387-7913-B2C2F7C6CCF8}"/>
          </ac:picMkLst>
        </pc:picChg>
        <pc:picChg chg="add del mod">
          <ac:chgData name="Wenzel, Brooke" userId="672bf8d3-b15b-4e02-a6d1-39319a0df09b" providerId="ADAL" clId="{D48F8CD1-8CAE-4C7E-B035-712E85320D6D}" dt="2024-10-29T17:51:44.009" v="182" actId="478"/>
          <ac:picMkLst>
            <pc:docMk/>
            <pc:sldMk cId="900576933" sldId="5537"/>
            <ac:picMk id="8" creationId="{EDAD0E9B-0027-4294-F402-232E15BEFB31}"/>
          </ac:picMkLst>
        </pc:picChg>
        <pc:picChg chg="add mod">
          <ac:chgData name="Wenzel, Brooke" userId="672bf8d3-b15b-4e02-a6d1-39319a0df09b" providerId="ADAL" clId="{D48F8CD1-8CAE-4C7E-B035-712E85320D6D}" dt="2024-10-29T17:49:06.483" v="172" actId="931"/>
          <ac:picMkLst>
            <pc:docMk/>
            <pc:sldMk cId="900576933" sldId="5537"/>
            <ac:picMk id="11" creationId="{986BC998-0E2D-B286-60EE-E85F6C892EE3}"/>
          </ac:picMkLst>
        </pc:picChg>
        <pc:picChg chg="add del mod">
          <ac:chgData name="Wenzel, Brooke" userId="672bf8d3-b15b-4e02-a6d1-39319a0df09b" providerId="ADAL" clId="{D48F8CD1-8CAE-4C7E-B035-712E85320D6D}" dt="2024-10-29T17:49:28.727" v="175" actId="21"/>
          <ac:picMkLst>
            <pc:docMk/>
            <pc:sldMk cId="900576933" sldId="5537"/>
            <ac:picMk id="13" creationId="{C78C9820-0C90-E2A8-CB99-34FB50F591E6}"/>
          </ac:picMkLst>
        </pc:picChg>
        <pc:picChg chg="add mod">
          <ac:chgData name="Wenzel, Brooke" userId="672bf8d3-b15b-4e02-a6d1-39319a0df09b" providerId="ADAL" clId="{D48F8CD1-8CAE-4C7E-B035-712E85320D6D}" dt="2024-10-29T17:51:49.050" v="184" actId="1076"/>
          <ac:picMkLst>
            <pc:docMk/>
            <pc:sldMk cId="900576933" sldId="5537"/>
            <ac:picMk id="14" creationId="{6477476C-3BDF-9761-3E98-1534472ADC29}"/>
          </ac:picMkLst>
        </pc:picChg>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pChg chg="mod">
          <ac:chgData name="Wenzel, Brooke" userId="672bf8d3-b15b-4e02-a6d1-39319a0df09b" providerId="ADAL" clId="{D48F8CD1-8CAE-4C7E-B035-712E85320D6D}" dt="2024-10-31T12:33:45.822" v="543" actId="20577"/>
          <ac:spMkLst>
            <pc:docMk/>
            <pc:sldMk cId="1833070423" sldId="5660"/>
            <ac:spMk id="2" creationId="{5236E21B-51EC-7ACF-1EC3-3784AC1A9B65}"/>
          </ac:spMkLst>
        </pc:spChg>
        <pc:spChg chg="add del mod">
          <ac:chgData name="Wenzel, Brooke" userId="672bf8d3-b15b-4e02-a6d1-39319a0df09b" providerId="ADAL" clId="{D48F8CD1-8CAE-4C7E-B035-712E85320D6D}" dt="2024-10-29T17:47:35.292" v="154" actId="21"/>
          <ac:spMkLst>
            <pc:docMk/>
            <pc:sldMk cId="1833070423" sldId="5660"/>
            <ac:spMk id="13" creationId="{483EA0A4-9231-3F43-8195-89E9419B2DEC}"/>
          </ac:spMkLst>
        </pc:spChg>
        <pc:graphicFrameChg chg="add del mod">
          <ac:chgData name="Wenzel, Brooke" userId="672bf8d3-b15b-4e02-a6d1-39319a0df09b" providerId="ADAL" clId="{D48F8CD1-8CAE-4C7E-B035-712E85320D6D}" dt="2024-10-29T19:07:14.818" v="207"/>
          <ac:graphicFrameMkLst>
            <pc:docMk/>
            <pc:sldMk cId="1833070423" sldId="5660"/>
            <ac:graphicFrameMk id="9" creationId="{A03301EC-8D36-B90E-C686-AB8C01153077}"/>
          </ac:graphicFrameMkLst>
        </pc:graphicFrameChg>
        <pc:picChg chg="add mod">
          <ac:chgData name="Wenzel, Brooke" userId="672bf8d3-b15b-4e02-a6d1-39319a0df09b" providerId="ADAL" clId="{D48F8CD1-8CAE-4C7E-B035-712E85320D6D}" dt="2024-10-29T17:45:47.627" v="139" actId="931"/>
          <ac:picMkLst>
            <pc:docMk/>
            <pc:sldMk cId="1833070423" sldId="5660"/>
            <ac:picMk id="7" creationId="{17C26517-32AA-5579-4100-EBAE1B4ABDB6}"/>
          </ac:picMkLst>
        </pc:picChg>
        <pc:picChg chg="add del mod">
          <ac:chgData name="Wenzel, Brooke" userId="672bf8d3-b15b-4e02-a6d1-39319a0df09b" providerId="ADAL" clId="{D48F8CD1-8CAE-4C7E-B035-712E85320D6D}" dt="2024-10-29T17:47:19.226" v="149" actId="478"/>
          <ac:picMkLst>
            <pc:docMk/>
            <pc:sldMk cId="1833070423" sldId="5660"/>
            <ac:picMk id="8" creationId="{73899D21-9D6F-0387-7913-B2C2F7C6CCF8}"/>
          </ac:picMkLst>
        </pc:picChg>
        <pc:picChg chg="add mod">
          <ac:chgData name="Wenzel, Brooke" userId="672bf8d3-b15b-4e02-a6d1-39319a0df09b" providerId="ADAL" clId="{D48F8CD1-8CAE-4C7E-B035-712E85320D6D}" dt="2024-10-29T17:47:31.323" v="150" actId="931"/>
          <ac:picMkLst>
            <pc:docMk/>
            <pc:sldMk cId="1833070423" sldId="5660"/>
            <ac:picMk id="11" creationId="{0E394045-9CCD-AB84-69A5-DD30E167F904}"/>
          </ac:picMkLst>
        </pc:picChg>
        <pc:picChg chg="add del mod">
          <ac:chgData name="Wenzel, Brooke" userId="672bf8d3-b15b-4e02-a6d1-39319a0df09b" providerId="ADAL" clId="{D48F8CD1-8CAE-4C7E-B035-712E85320D6D}" dt="2024-10-29T17:48:38.156" v="166" actId="21"/>
          <ac:picMkLst>
            <pc:docMk/>
            <pc:sldMk cId="1833070423" sldId="5660"/>
            <ac:picMk id="15" creationId="{E2F9FECA-6CAB-ABEE-3F0D-92D5BE89C420}"/>
          </ac:picMkLst>
        </pc:picChg>
        <pc:picChg chg="add mod">
          <ac:chgData name="Wenzel, Brooke" userId="672bf8d3-b15b-4e02-a6d1-39319a0df09b" providerId="ADAL" clId="{D48F8CD1-8CAE-4C7E-B035-712E85320D6D}" dt="2024-10-29T17:48:51.852" v="169"/>
          <ac:picMkLst>
            <pc:docMk/>
            <pc:sldMk cId="1833070423" sldId="5660"/>
            <ac:picMk id="16" creationId="{E2F9FECA-6CAB-ABEE-3F0D-92D5BE89C420}"/>
          </ac:picMkLst>
        </pc:picChg>
        <pc:picChg chg="add mod">
          <ac:chgData name="Wenzel, Brooke" userId="672bf8d3-b15b-4e02-a6d1-39319a0df09b" providerId="ADAL" clId="{D48F8CD1-8CAE-4C7E-B035-712E85320D6D}" dt="2024-10-29T17:49:37.562" v="178" actId="1076"/>
          <ac:picMkLst>
            <pc:docMk/>
            <pc:sldMk cId="1833070423" sldId="5660"/>
            <ac:picMk id="17" creationId="{C78C9820-0C90-E2A8-CB99-34FB50F591E6}"/>
          </ac:picMkLst>
        </pc:picChg>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pChg chg="mod">
          <ac:chgData name="Wenzel, Brooke" userId="672bf8d3-b15b-4e02-a6d1-39319a0df09b" providerId="ADAL" clId="{D48F8CD1-8CAE-4C7E-B035-712E85320D6D}" dt="2024-10-29T17:37:39.097" v="99" actId="20577"/>
          <ac:spMkLst>
            <pc:docMk/>
            <pc:sldMk cId="2923648200" sldId="5684"/>
            <ac:spMk id="2" creationId="{0A3F58DB-D62E-87A1-739D-0A61547EAAEC}"/>
          </ac:spMkLst>
        </pc:spChg>
        <pc:spChg chg="mod">
          <ac:chgData name="Wenzel, Brooke" userId="672bf8d3-b15b-4e02-a6d1-39319a0df09b" providerId="ADAL" clId="{D48F8CD1-8CAE-4C7E-B035-712E85320D6D}" dt="2024-10-29T17:38:15.922" v="112" actId="1076"/>
          <ac:spMkLst>
            <pc:docMk/>
            <pc:sldMk cId="2923648200" sldId="5684"/>
            <ac:spMk id="3" creationId="{383EEA93-3CA7-417D-F9B6-05FEA3D3200F}"/>
          </ac:spMkLst>
        </pc:spChg>
        <pc:grpChg chg="del">
          <ac:chgData name="Wenzel, Brooke" userId="672bf8d3-b15b-4e02-a6d1-39319a0df09b" providerId="ADAL" clId="{D48F8CD1-8CAE-4C7E-B035-712E85320D6D}" dt="2024-10-29T17:37:52.687" v="100" actId="478"/>
          <ac:grpSpMkLst>
            <pc:docMk/>
            <pc:sldMk cId="2923648200" sldId="5684"/>
            <ac:grpSpMk id="5" creationId="{1E4A8B94-148A-7C85-485C-7B7AC3697208}"/>
          </ac:grpSpMkLst>
        </pc:grpChg>
        <pc:picChg chg="add del mod">
          <ac:chgData name="Wenzel, Brooke" userId="672bf8d3-b15b-4e02-a6d1-39319a0df09b" providerId="ADAL" clId="{D48F8CD1-8CAE-4C7E-B035-712E85320D6D}" dt="2024-10-29T17:51:39.819" v="181" actId="21"/>
          <ac:picMkLst>
            <pc:docMk/>
            <pc:sldMk cId="2923648200" sldId="5684"/>
            <ac:picMk id="10" creationId="{6477476C-3BDF-9761-3E98-1534472ADC29}"/>
          </ac:picMkLst>
        </pc:picChg>
        <pc:picChg chg="add mod">
          <ac:chgData name="Wenzel, Brooke" userId="672bf8d3-b15b-4e02-a6d1-39319a0df09b" providerId="ADAL" clId="{D48F8CD1-8CAE-4C7E-B035-712E85320D6D}" dt="2024-10-29T18:02:19.722" v="196" actId="1076"/>
          <ac:picMkLst>
            <pc:docMk/>
            <pc:sldMk cId="2923648200" sldId="5684"/>
            <ac:picMk id="12" creationId="{66AF4652-02C2-B76F-ADC3-ECBED0C6DFD6}"/>
          </ac:picMkLst>
        </pc:picChg>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1:03.369" v="60" actId="20577"/>
        <pc:sldMkLst>
          <pc:docMk/>
          <pc:sldMk cId="3227145924" sldId="5097"/>
        </pc:sldMkLst>
        <pc:graphicFrameChg chg="modGraphic">
          <ac:chgData name="Heitman, Lindsey" userId="a9773a47-99d2-4599-9377-6d37e9ec0bd3" providerId="ADAL" clId="{67AEE926-4C8B-446E-9582-8F6A5ADE509D}" dt="2024-10-02T19:11:03.369" v="6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picChg chg="add del mod">
          <ac:chgData name="Heitman, Lindsey" userId="a9773a47-99d2-4599-9377-6d37e9ec0bd3" providerId="ADAL" clId="{67AEE926-4C8B-446E-9582-8F6A5ADE509D}" dt="2024-10-02T19:19:51.889" v="120" actId="478"/>
          <ac:picMkLst>
            <pc:docMk/>
            <pc:sldMk cId="4082004543" sldId="5652"/>
            <ac:picMk id="4" creationId="{2E89155C-4454-AC26-AD03-5E8B4C6C15BB}"/>
          </ac:picMkLst>
        </pc:pic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pChg chg="mod">
          <ac:chgData name="Ward, Reagan" userId="27291eb4-8241-4961-9e69-8c66e34cc5b0" providerId="ADAL" clId="{B271BC04-010B-46AB-876F-BCA9990F5FB3}" dt="2024-10-01T21:49:02.628" v="169" actId="20577"/>
          <ac:spMkLst>
            <pc:docMk/>
            <pc:sldMk cId="4006630429" sldId="282"/>
            <ac:spMk id="7" creationId="{D35E3931-3E62-31BA-DB08-04C8A8F44C76}"/>
          </ac:spMkLst>
        </pc:spChg>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pChg chg="mod">
          <ac:chgData name="Ward, Reagan" userId="27291eb4-8241-4961-9e69-8c66e34cc5b0" providerId="ADAL" clId="{B271BC04-010B-46AB-876F-BCA9990F5FB3}" dt="2024-10-01T22:34:51.331" v="2729" actId="20577"/>
          <ac:spMkLst>
            <pc:docMk/>
            <pc:sldMk cId="3704019442" sldId="5631"/>
            <ac:spMk id="3" creationId="{9950487E-3FB3-B225-998E-99C5016F5C29}"/>
          </ac:spMkLst>
        </pc:spChg>
        <pc:spChg chg="add mod">
          <ac:chgData name="Ward, Reagan" userId="27291eb4-8241-4961-9e69-8c66e34cc5b0" providerId="ADAL" clId="{B271BC04-010B-46AB-876F-BCA9990F5FB3}" dt="2024-10-01T22:34:32.419" v="2710"/>
          <ac:spMkLst>
            <pc:docMk/>
            <pc:sldMk cId="3704019442" sldId="5631"/>
            <ac:spMk id="5" creationId="{661E9E09-0F28-55F1-8CE3-74CD83DA7EA5}"/>
          </ac:spMkLst>
        </pc:spChg>
        <pc:spChg chg="add del mod">
          <ac:chgData name="Ward, Reagan" userId="27291eb4-8241-4961-9e69-8c66e34cc5b0" providerId="ADAL" clId="{B271BC04-010B-46AB-876F-BCA9990F5FB3}" dt="2024-10-01T22:34:35.290" v="2712"/>
          <ac:spMkLst>
            <pc:docMk/>
            <pc:sldMk cId="3704019442" sldId="5631"/>
            <ac:spMk id="7" creationId="{3EFA46C4-CBDA-6557-CC01-C7F86A234C3F}"/>
          </ac:spMkLst>
        </pc:spChg>
        <pc:spChg chg="add mod">
          <ac:chgData name="Ward, Reagan" userId="27291eb4-8241-4961-9e69-8c66e34cc5b0" providerId="ADAL" clId="{B271BC04-010B-46AB-876F-BCA9990F5FB3}" dt="2024-10-01T22:34:45.706" v="2717" actId="14100"/>
          <ac:spMkLst>
            <pc:docMk/>
            <pc:sldMk cId="3704019442" sldId="5631"/>
            <ac:spMk id="8" creationId="{EB49C414-E838-8ACB-2889-2F89092119AA}"/>
          </ac:spMkLst>
        </pc:spChg>
        <pc:spChg chg="add mod ord">
          <ac:chgData name="Ward, Reagan" userId="27291eb4-8241-4961-9e69-8c66e34cc5b0" providerId="ADAL" clId="{B271BC04-010B-46AB-876F-BCA9990F5FB3}" dt="2024-10-01T23:00:45.579" v="4498" actId="13244"/>
          <ac:spMkLst>
            <pc:docMk/>
            <pc:sldMk cId="3704019442" sldId="5631"/>
            <ac:spMk id="9" creationId="{670DB4CE-3B6D-74A7-A58F-F90FF55DDA50}"/>
          </ac:spMkLst>
        </pc:spChg>
        <pc:spChg chg="mod">
          <ac:chgData name="Ward, Reagan" userId="27291eb4-8241-4961-9e69-8c66e34cc5b0" providerId="ADAL" clId="{B271BC04-010B-46AB-876F-BCA9990F5FB3}" dt="2024-10-01T22:34:25.254" v="2708" actId="20577"/>
          <ac:spMkLst>
            <pc:docMk/>
            <pc:sldMk cId="3704019442" sldId="5631"/>
            <ac:spMk id="12" creationId="{E17C5FE8-9549-C841-C57E-CCA40FF6DDC6}"/>
          </ac:spMkLst>
        </pc:spChg>
        <pc:spChg chg="del">
          <ac:chgData name="Ward, Reagan" userId="27291eb4-8241-4961-9e69-8c66e34cc5b0" providerId="ADAL" clId="{B271BC04-010B-46AB-876F-BCA9990F5FB3}" dt="2024-10-01T22:34:33.608" v="2711" actId="478"/>
          <ac:spMkLst>
            <pc:docMk/>
            <pc:sldMk cId="3704019442" sldId="5631"/>
            <ac:spMk id="13" creationId="{0182C605-C140-5E58-B4DA-85C1163CC2E0}"/>
          </ac:spMkLst>
        </pc:spChg>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pChg chg="del mod ord">
          <ac:chgData name="Ward, Reagan" userId="27291eb4-8241-4961-9e69-8c66e34cc5b0" providerId="ADAL" clId="{B271BC04-010B-46AB-876F-BCA9990F5FB3}" dt="2024-10-01T21:48:22.016" v="107" actId="700"/>
          <ac:spMkLst>
            <pc:docMk/>
            <pc:sldMk cId="1642551370" sldId="5645"/>
            <ac:spMk id="2" creationId="{B05098DC-82F3-A1D0-C535-E484D0DABF9C}"/>
          </ac:spMkLst>
        </pc:spChg>
        <pc:spChg chg="del mod ord">
          <ac:chgData name="Ward, Reagan" userId="27291eb4-8241-4961-9e69-8c66e34cc5b0" providerId="ADAL" clId="{B271BC04-010B-46AB-876F-BCA9990F5FB3}" dt="2024-10-01T21:48:22.016" v="107" actId="700"/>
          <ac:spMkLst>
            <pc:docMk/>
            <pc:sldMk cId="1642551370" sldId="5645"/>
            <ac:spMk id="3" creationId="{B607E536-0FA3-31F5-B37C-93D20F728C0C}"/>
          </ac:spMkLst>
        </pc:spChg>
        <pc:spChg chg="mod ord">
          <ac:chgData name="Ward, Reagan" userId="27291eb4-8241-4961-9e69-8c66e34cc5b0" providerId="ADAL" clId="{B271BC04-010B-46AB-876F-BCA9990F5FB3}" dt="2024-10-01T21:48:22.016" v="107" actId="700"/>
          <ac:spMkLst>
            <pc:docMk/>
            <pc:sldMk cId="1642551370" sldId="5645"/>
            <ac:spMk id="4" creationId="{73E82ACD-A27B-2FDF-E704-3A5E457160C2}"/>
          </ac:spMkLst>
        </pc:spChg>
        <pc:spChg chg="del">
          <ac:chgData name="Ward, Reagan" userId="27291eb4-8241-4961-9e69-8c66e34cc5b0" providerId="ADAL" clId="{B271BC04-010B-46AB-876F-BCA9990F5FB3}" dt="2024-10-01T21:48:22.016" v="107" actId="700"/>
          <ac:spMkLst>
            <pc:docMk/>
            <pc:sldMk cId="1642551370" sldId="5645"/>
            <ac:spMk id="5" creationId="{F9BA79B9-037A-0906-A2B9-D3998D8C9E31}"/>
          </ac:spMkLst>
        </pc:spChg>
        <pc:spChg chg="del">
          <ac:chgData name="Ward, Reagan" userId="27291eb4-8241-4961-9e69-8c66e34cc5b0" providerId="ADAL" clId="{B271BC04-010B-46AB-876F-BCA9990F5FB3}" dt="2024-10-01T21:48:22.016" v="107" actId="700"/>
          <ac:spMkLst>
            <pc:docMk/>
            <pc:sldMk cId="1642551370" sldId="5645"/>
            <ac:spMk id="6" creationId="{BEAC90E9-EB8D-D624-15A4-8F32657665FF}"/>
          </ac:spMkLst>
        </pc:spChg>
        <pc:spChg chg="add mod ord">
          <ac:chgData name="Ward, Reagan" userId="27291eb4-8241-4961-9e69-8c66e34cc5b0" providerId="ADAL" clId="{B271BC04-010B-46AB-876F-BCA9990F5FB3}" dt="2024-10-01T21:48:29.201" v="127" actId="20577"/>
          <ac:spMkLst>
            <pc:docMk/>
            <pc:sldMk cId="1642551370" sldId="5645"/>
            <ac:spMk id="7" creationId="{12F7059C-9EDE-D0DB-97DB-779A8233E05A}"/>
          </ac:spMkLst>
        </pc:spChg>
        <pc:spChg chg="add mod ord">
          <ac:chgData name="Ward, Reagan" userId="27291eb4-8241-4961-9e69-8c66e34cc5b0" providerId="ADAL" clId="{B271BC04-010B-46AB-876F-BCA9990F5FB3}" dt="2024-10-01T21:48:33.609" v="143" actId="20577"/>
          <ac:spMkLst>
            <pc:docMk/>
            <pc:sldMk cId="1642551370" sldId="5645"/>
            <ac:spMk id="8" creationId="{8CF21C8A-DE56-DEC5-F88B-8D4036DAFC8C}"/>
          </ac:spMkLst>
        </pc:spChg>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pChg chg="del mod ord">
          <ac:chgData name="Ward, Reagan" userId="27291eb4-8241-4961-9e69-8c66e34cc5b0" providerId="ADAL" clId="{B271BC04-010B-46AB-876F-BCA9990F5FB3}" dt="2024-10-01T21:49:08.277" v="170" actId="700"/>
          <ac:spMkLst>
            <pc:docMk/>
            <pc:sldMk cId="598057764" sldId="5646"/>
            <ac:spMk id="2" creationId="{7B5DE025-C899-294E-5FCB-26384F899E75}"/>
          </ac:spMkLst>
        </pc:spChg>
        <pc:spChg chg="del mod ord">
          <ac:chgData name="Ward, Reagan" userId="27291eb4-8241-4961-9e69-8c66e34cc5b0" providerId="ADAL" clId="{B271BC04-010B-46AB-876F-BCA9990F5FB3}" dt="2024-10-01T21:49:08.277" v="170" actId="700"/>
          <ac:spMkLst>
            <pc:docMk/>
            <pc:sldMk cId="598057764" sldId="5646"/>
            <ac:spMk id="3" creationId="{6375C24B-2F61-F055-1B7C-062B9F25827D}"/>
          </ac:spMkLst>
        </pc:spChg>
        <pc:spChg chg="mod ord">
          <ac:chgData name="Ward, Reagan" userId="27291eb4-8241-4961-9e69-8c66e34cc5b0" providerId="ADAL" clId="{B271BC04-010B-46AB-876F-BCA9990F5FB3}" dt="2024-10-01T21:49:08.277" v="170" actId="700"/>
          <ac:spMkLst>
            <pc:docMk/>
            <pc:sldMk cId="598057764" sldId="5646"/>
            <ac:spMk id="4" creationId="{A1E38554-110B-D700-7A15-546FA4ACB817}"/>
          </ac:spMkLst>
        </pc:spChg>
        <pc:spChg chg="add mod ord">
          <ac:chgData name="Ward, Reagan" userId="27291eb4-8241-4961-9e69-8c66e34cc5b0" providerId="ADAL" clId="{B271BC04-010B-46AB-876F-BCA9990F5FB3}" dt="2024-10-01T21:49:23.908" v="229" actId="20577"/>
          <ac:spMkLst>
            <pc:docMk/>
            <pc:sldMk cId="598057764" sldId="5646"/>
            <ac:spMk id="5" creationId="{DA5CD5F2-5401-3A51-34FF-6BBFAA625725}"/>
          </ac:spMkLst>
        </pc:spChg>
        <pc:spChg chg="add mod ord">
          <ac:chgData name="Ward, Reagan" userId="27291eb4-8241-4961-9e69-8c66e34cc5b0" providerId="ADAL" clId="{B271BC04-010B-46AB-876F-BCA9990F5FB3}" dt="2024-10-01T21:49:08.277" v="170" actId="700"/>
          <ac:spMkLst>
            <pc:docMk/>
            <pc:sldMk cId="598057764" sldId="5646"/>
            <ac:spMk id="6" creationId="{4438EB7D-24A0-0958-F3AE-000E948E136E}"/>
          </ac:spMkLst>
        </pc:spChg>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pChg chg="mod ord">
          <ac:chgData name="Ward, Reagan" userId="27291eb4-8241-4961-9e69-8c66e34cc5b0" providerId="ADAL" clId="{B271BC04-010B-46AB-876F-BCA9990F5FB3}" dt="2024-10-03T13:58:10.052" v="5185" actId="20577"/>
          <ac:spMkLst>
            <pc:docMk/>
            <pc:sldMk cId="3507505468" sldId="5647"/>
            <ac:spMk id="2" creationId="{F8891988-4AAF-D11D-8EB4-B70BC6D47F6C}"/>
          </ac:spMkLst>
        </pc:spChg>
        <pc:spChg chg="del">
          <ac:chgData name="Ward, Reagan" userId="27291eb4-8241-4961-9e69-8c66e34cc5b0" providerId="ADAL" clId="{B271BC04-010B-46AB-876F-BCA9990F5FB3}" dt="2024-10-01T21:50:03.775" v="258" actId="700"/>
          <ac:spMkLst>
            <pc:docMk/>
            <pc:sldMk cId="3507505468" sldId="5647"/>
            <ac:spMk id="3" creationId="{6448E079-E114-38D0-0504-325FD274928A}"/>
          </ac:spMkLst>
        </pc:spChg>
        <pc:spChg chg="del mod ord">
          <ac:chgData name="Ward, Reagan" userId="27291eb4-8241-4961-9e69-8c66e34cc5b0" providerId="ADAL" clId="{B271BC04-010B-46AB-876F-BCA9990F5FB3}" dt="2024-10-01T21:50:03.775" v="258" actId="700"/>
          <ac:spMkLst>
            <pc:docMk/>
            <pc:sldMk cId="3507505468" sldId="5647"/>
            <ac:spMk id="4" creationId="{DE796F17-D186-D258-86BA-EC01BDBE48AF}"/>
          </ac:spMkLst>
        </pc:spChg>
        <pc:spChg chg="del">
          <ac:chgData name="Ward, Reagan" userId="27291eb4-8241-4961-9e69-8c66e34cc5b0" providerId="ADAL" clId="{B271BC04-010B-46AB-876F-BCA9990F5FB3}" dt="2024-10-01T21:50:03.775" v="258" actId="700"/>
          <ac:spMkLst>
            <pc:docMk/>
            <pc:sldMk cId="3507505468" sldId="5647"/>
            <ac:spMk id="5" creationId="{EA504537-9D8D-9706-3671-DA2858C2110D}"/>
          </ac:spMkLst>
        </pc:spChg>
        <pc:spChg chg="del mod ord">
          <ac:chgData name="Ward, Reagan" userId="27291eb4-8241-4961-9e69-8c66e34cc5b0" providerId="ADAL" clId="{B271BC04-010B-46AB-876F-BCA9990F5FB3}" dt="2024-10-01T21:50:03.775" v="258" actId="700"/>
          <ac:spMkLst>
            <pc:docMk/>
            <pc:sldMk cId="3507505468" sldId="5647"/>
            <ac:spMk id="6" creationId="{3394A7B5-ED6D-C70C-2CF7-7C3DC04736C6}"/>
          </ac:spMkLst>
        </pc:spChg>
        <pc:spChg chg="mod ord">
          <ac:chgData name="Ward, Reagan" userId="27291eb4-8241-4961-9e69-8c66e34cc5b0" providerId="ADAL" clId="{B271BC04-010B-46AB-876F-BCA9990F5FB3}" dt="2024-10-01T21:56:14.067" v="1018" actId="700"/>
          <ac:spMkLst>
            <pc:docMk/>
            <pc:sldMk cId="3507505468" sldId="5647"/>
            <ac:spMk id="7" creationId="{DBB8E2E4-4B5F-F8CE-36C1-FF1874118511}"/>
          </ac:spMkLst>
        </pc:spChg>
        <pc:spChg chg="del mod ord">
          <ac:chgData name="Ward, Reagan" userId="27291eb4-8241-4961-9e69-8c66e34cc5b0" providerId="ADAL" clId="{B271BC04-010B-46AB-876F-BCA9990F5FB3}" dt="2024-10-01T21:50:03.775" v="258" actId="700"/>
          <ac:spMkLst>
            <pc:docMk/>
            <pc:sldMk cId="3507505468" sldId="5647"/>
            <ac:spMk id="8" creationId="{1E52BD94-9C61-AEBD-07BB-9676F55453D6}"/>
          </ac:spMkLst>
        </pc:spChg>
        <pc:spChg chg="del mod ord">
          <ac:chgData name="Ward, Reagan" userId="27291eb4-8241-4961-9e69-8c66e34cc5b0" providerId="ADAL" clId="{B271BC04-010B-46AB-876F-BCA9990F5FB3}" dt="2024-10-01T21:50:03.775" v="258" actId="700"/>
          <ac:spMkLst>
            <pc:docMk/>
            <pc:sldMk cId="3507505468" sldId="5647"/>
            <ac:spMk id="9" creationId="{924BDC80-714D-439A-C9F6-0C6441960B35}"/>
          </ac:spMkLst>
        </pc:spChg>
        <pc:spChg chg="add del mod ord">
          <ac:chgData name="Ward, Reagan" userId="27291eb4-8241-4961-9e69-8c66e34cc5b0" providerId="ADAL" clId="{B271BC04-010B-46AB-876F-BCA9990F5FB3}" dt="2024-10-01T21:56:14.067" v="1018" actId="700"/>
          <ac:spMkLst>
            <pc:docMk/>
            <pc:sldMk cId="3507505468" sldId="5647"/>
            <ac:spMk id="10" creationId="{7CD9FE1D-23CC-0EA5-E585-8EC6D3B6895B}"/>
          </ac:spMkLst>
        </pc:spChg>
        <pc:spChg chg="add del mod ord">
          <ac:chgData name="Ward, Reagan" userId="27291eb4-8241-4961-9e69-8c66e34cc5b0" providerId="ADAL" clId="{B271BC04-010B-46AB-876F-BCA9990F5FB3}" dt="2024-10-01T21:56:14.067" v="1018" actId="700"/>
          <ac:spMkLst>
            <pc:docMk/>
            <pc:sldMk cId="3507505468" sldId="5647"/>
            <ac:spMk id="11" creationId="{2622F53F-7297-3739-1D42-FEB2EF283A44}"/>
          </ac:spMkLst>
        </pc:spChg>
        <pc:spChg chg="add del mod ord">
          <ac:chgData name="Ward, Reagan" userId="27291eb4-8241-4961-9e69-8c66e34cc5b0" providerId="ADAL" clId="{B271BC04-010B-46AB-876F-BCA9990F5FB3}" dt="2024-10-01T21:56:14.067" v="1018" actId="700"/>
          <ac:spMkLst>
            <pc:docMk/>
            <pc:sldMk cId="3507505468" sldId="5647"/>
            <ac:spMk id="12" creationId="{D039C5F4-A45D-C742-1EF7-027DF128B173}"/>
          </ac:spMkLst>
        </pc:spChg>
        <pc:spChg chg="add del mod ord">
          <ac:chgData name="Ward, Reagan" userId="27291eb4-8241-4961-9e69-8c66e34cc5b0" providerId="ADAL" clId="{B271BC04-010B-46AB-876F-BCA9990F5FB3}" dt="2024-10-01T21:56:14.067" v="1018" actId="700"/>
          <ac:spMkLst>
            <pc:docMk/>
            <pc:sldMk cId="3507505468" sldId="5647"/>
            <ac:spMk id="13" creationId="{F79D1229-7F76-F7F3-A5AA-0C0556D7DDCD}"/>
          </ac:spMkLst>
        </pc:spChg>
        <pc:spChg chg="add del mod ord">
          <ac:chgData name="Ward, Reagan" userId="27291eb4-8241-4961-9e69-8c66e34cc5b0" providerId="ADAL" clId="{B271BC04-010B-46AB-876F-BCA9990F5FB3}" dt="2024-10-01T21:56:23.821" v="1039"/>
          <ac:spMkLst>
            <pc:docMk/>
            <pc:sldMk cId="3507505468" sldId="5647"/>
            <ac:spMk id="14" creationId="{09DCE988-B5E4-A420-D143-83D28368DA8B}"/>
          </ac:spMkLst>
        </pc:spChg>
        <pc:spChg chg="add mod ord">
          <ac:chgData name="Ward, Reagan" userId="27291eb4-8241-4961-9e69-8c66e34cc5b0" providerId="ADAL" clId="{B271BC04-010B-46AB-876F-BCA9990F5FB3}" dt="2024-10-01T21:58:42.953" v="1459" actId="20577"/>
          <ac:spMkLst>
            <pc:docMk/>
            <pc:sldMk cId="3507505468" sldId="5647"/>
            <ac:spMk id="15" creationId="{C0CD8BDE-9B2E-9A5D-4BC4-8EAE0BE99B89}"/>
          </ac:spMkLst>
        </pc:spChg>
        <pc:spChg chg="add mod ord">
          <ac:chgData name="Ward, Reagan" userId="27291eb4-8241-4961-9e69-8c66e34cc5b0" providerId="ADAL" clId="{B271BC04-010B-46AB-876F-BCA9990F5FB3}" dt="2024-10-01T21:56:17.053" v="1033" actId="20577"/>
          <ac:spMkLst>
            <pc:docMk/>
            <pc:sldMk cId="3507505468" sldId="5647"/>
            <ac:spMk id="16" creationId="{30AB9DB6-7C8F-BD62-C55E-7FDF6BF42E6F}"/>
          </ac:spMkLst>
        </pc:spChg>
        <pc:spChg chg="add mod ord">
          <ac:chgData name="Ward, Reagan" userId="27291eb4-8241-4961-9e69-8c66e34cc5b0" providerId="ADAL" clId="{B271BC04-010B-46AB-876F-BCA9990F5FB3}" dt="2024-10-01T21:56:19.123" v="1038" actId="20577"/>
          <ac:spMkLst>
            <pc:docMk/>
            <pc:sldMk cId="3507505468" sldId="5647"/>
            <ac:spMk id="17" creationId="{013F457C-8293-15D5-6F93-94067E21B244}"/>
          </ac:spMkLst>
        </pc:spChg>
        <pc:spChg chg="add del mod ord">
          <ac:chgData name="Ward, Reagan" userId="27291eb4-8241-4961-9e69-8c66e34cc5b0" providerId="ADAL" clId="{B271BC04-010B-46AB-876F-BCA9990F5FB3}" dt="2024-10-01T21:56:38.752" v="1040"/>
          <ac:spMkLst>
            <pc:docMk/>
            <pc:sldMk cId="3507505468" sldId="5647"/>
            <ac:spMk id="18" creationId="{04E19842-64D7-1B88-1725-A19BC96ED30F}"/>
          </ac:spMkLst>
        </pc:spChg>
        <pc:spChg chg="add del mod ord">
          <ac:chgData name="Ward, Reagan" userId="27291eb4-8241-4961-9e69-8c66e34cc5b0" providerId="ADAL" clId="{B271BC04-010B-46AB-876F-BCA9990F5FB3}" dt="2024-10-01T21:56:42.841" v="1041"/>
          <ac:spMkLst>
            <pc:docMk/>
            <pc:sldMk cId="3507505468" sldId="5647"/>
            <ac:spMk id="19" creationId="{89264E3A-50E4-C20E-8ADC-C202B1211CFB}"/>
          </ac:spMkLst>
        </pc:spChg>
        <pc:spChg chg="add mod">
          <ac:chgData name="Ward, Reagan" userId="27291eb4-8241-4961-9e69-8c66e34cc5b0" providerId="ADAL" clId="{B271BC04-010B-46AB-876F-BCA9990F5FB3}" dt="2024-10-01T21:56:38.752" v="1040"/>
          <ac:spMkLst>
            <pc:docMk/>
            <pc:sldMk cId="3507505468" sldId="5647"/>
            <ac:spMk id="21" creationId="{20D2FAA3-F6D6-EBDD-4FCF-D1203589BFAC}"/>
          </ac:spMkLst>
        </pc:spChg>
        <pc:spChg chg="add mod">
          <ac:chgData name="Ward, Reagan" userId="27291eb4-8241-4961-9e69-8c66e34cc5b0" providerId="ADAL" clId="{B271BC04-010B-46AB-876F-BCA9990F5FB3}" dt="2024-10-01T21:56:42.841" v="1041"/>
          <ac:spMkLst>
            <pc:docMk/>
            <pc:sldMk cId="3507505468" sldId="5647"/>
            <ac:spMk id="22" creationId="{1D8FDDFB-9D64-20E6-6781-FC22833065DF}"/>
          </ac:spMkLst>
        </pc:spChg>
        <pc:graphicFrameChg chg="add mod">
          <ac:chgData name="Ward, Reagan" userId="27291eb4-8241-4961-9e69-8c66e34cc5b0" providerId="ADAL" clId="{B271BC04-010B-46AB-876F-BCA9990F5FB3}" dt="2024-10-01T21:56:23.821" v="1039"/>
          <ac:graphicFrameMkLst>
            <pc:docMk/>
            <pc:sldMk cId="3507505468" sldId="5647"/>
            <ac:graphicFrameMk id="20" creationId="{EF9DF6EA-9575-2B08-5E35-CF95608231EB}"/>
          </ac:graphicFrameMkLst>
        </pc:graphicFrameChg>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pChg chg="del mod ord">
          <ac:chgData name="Ward, Reagan" userId="27291eb4-8241-4961-9e69-8c66e34cc5b0" providerId="ADAL" clId="{B271BC04-010B-46AB-876F-BCA9990F5FB3}" dt="2024-10-01T21:51:35.341" v="266" actId="700"/>
          <ac:spMkLst>
            <pc:docMk/>
            <pc:sldMk cId="1420422173" sldId="5648"/>
            <ac:spMk id="2" creationId="{8A581CED-9E08-CEE4-4C9D-69AB83FAFA64}"/>
          </ac:spMkLst>
        </pc:spChg>
        <pc:spChg chg="del mod ord">
          <ac:chgData name="Ward, Reagan" userId="27291eb4-8241-4961-9e69-8c66e34cc5b0" providerId="ADAL" clId="{B271BC04-010B-46AB-876F-BCA9990F5FB3}" dt="2024-10-01T21:51:35.341" v="266" actId="700"/>
          <ac:spMkLst>
            <pc:docMk/>
            <pc:sldMk cId="1420422173" sldId="5648"/>
            <ac:spMk id="3" creationId="{D5BA52C2-1E78-7A0D-74DD-95A22D278D0A}"/>
          </ac:spMkLst>
        </pc:spChg>
        <pc:spChg chg="del mod ord">
          <ac:chgData name="Ward, Reagan" userId="27291eb4-8241-4961-9e69-8c66e34cc5b0" providerId="ADAL" clId="{B271BC04-010B-46AB-876F-BCA9990F5FB3}" dt="2024-10-01T21:51:35.341" v="266" actId="700"/>
          <ac:spMkLst>
            <pc:docMk/>
            <pc:sldMk cId="1420422173" sldId="5648"/>
            <ac:spMk id="4" creationId="{9205AEC3-E6B7-76D3-D59B-93A1843EB9E1}"/>
          </ac:spMkLst>
        </pc:spChg>
        <pc:spChg chg="mod ord">
          <ac:chgData name="Ward, Reagan" userId="27291eb4-8241-4961-9e69-8c66e34cc5b0" providerId="ADAL" clId="{B271BC04-010B-46AB-876F-BCA9990F5FB3}" dt="2024-10-01T21:51:35.341" v="266" actId="700"/>
          <ac:spMkLst>
            <pc:docMk/>
            <pc:sldMk cId="1420422173" sldId="5648"/>
            <ac:spMk id="5" creationId="{743919C8-C814-47B6-45CD-F32D75D0CB84}"/>
          </ac:spMkLst>
        </pc:spChg>
        <pc:spChg chg="del mod ord">
          <ac:chgData name="Ward, Reagan" userId="27291eb4-8241-4961-9e69-8c66e34cc5b0" providerId="ADAL" clId="{B271BC04-010B-46AB-876F-BCA9990F5FB3}" dt="2024-10-01T21:51:35.341" v="266" actId="700"/>
          <ac:spMkLst>
            <pc:docMk/>
            <pc:sldMk cId="1420422173" sldId="5648"/>
            <ac:spMk id="6" creationId="{24AC51E9-A2C8-3622-A2BB-4A47896B5D3F}"/>
          </ac:spMkLst>
        </pc:spChg>
        <pc:spChg chg="del mod ord">
          <ac:chgData name="Ward, Reagan" userId="27291eb4-8241-4961-9e69-8c66e34cc5b0" providerId="ADAL" clId="{B271BC04-010B-46AB-876F-BCA9990F5FB3}" dt="2024-10-01T21:51:35.341" v="266" actId="700"/>
          <ac:spMkLst>
            <pc:docMk/>
            <pc:sldMk cId="1420422173" sldId="5648"/>
            <ac:spMk id="7" creationId="{9C676736-10A1-4D87-4935-AD6E2025D49E}"/>
          </ac:spMkLst>
        </pc:spChg>
        <pc:spChg chg="add mod ord">
          <ac:chgData name="Ward, Reagan" userId="27291eb4-8241-4961-9e69-8c66e34cc5b0" providerId="ADAL" clId="{B271BC04-010B-46AB-876F-BCA9990F5FB3}" dt="2024-10-01T21:53:46.202" v="437" actId="20577"/>
          <ac:spMkLst>
            <pc:docMk/>
            <pc:sldMk cId="1420422173" sldId="5648"/>
            <ac:spMk id="8" creationId="{5E31C4F0-397D-B2A0-1E65-BA126B919789}"/>
          </ac:spMkLst>
        </pc:spChg>
        <pc:spChg chg="add mod ord">
          <ac:chgData name="Ward, Reagan" userId="27291eb4-8241-4961-9e69-8c66e34cc5b0" providerId="ADAL" clId="{B271BC04-010B-46AB-876F-BCA9990F5FB3}" dt="2024-10-02T17:09:25.567" v="5166" actId="20577"/>
          <ac:spMkLst>
            <pc:docMk/>
            <pc:sldMk cId="1420422173" sldId="5648"/>
            <ac:spMk id="9" creationId="{328C5465-A4B6-B364-3B03-A6AC082719EC}"/>
          </ac:spMkLst>
        </pc:spChg>
        <pc:spChg chg="add mod ord">
          <ac:chgData name="Ward, Reagan" userId="27291eb4-8241-4961-9e69-8c66e34cc5b0" providerId="ADAL" clId="{B271BC04-010B-46AB-876F-BCA9990F5FB3}" dt="2024-10-01T22:38:33.104" v="3019" actId="20577"/>
          <ac:spMkLst>
            <pc:docMk/>
            <pc:sldMk cId="1420422173" sldId="5648"/>
            <ac:spMk id="10" creationId="{C93CC452-C172-AB0B-B158-4A855EDBEDD9}"/>
          </ac:spMkLst>
        </pc:spChg>
        <pc:spChg chg="add mod ord">
          <ac:chgData name="Ward, Reagan" userId="27291eb4-8241-4961-9e69-8c66e34cc5b0" providerId="ADAL" clId="{B271BC04-010B-46AB-876F-BCA9990F5FB3}" dt="2024-10-01T22:29:11.503" v="2431" actId="1076"/>
          <ac:spMkLst>
            <pc:docMk/>
            <pc:sldMk cId="1420422173" sldId="5648"/>
            <ac:spMk id="11" creationId="{15C4E6EE-B66B-DEE3-8831-DAE1389D0CA3}"/>
          </ac:spMkLst>
        </pc:spChg>
        <pc:spChg chg="add mod ord">
          <ac:chgData name="Ward, Reagan" userId="27291eb4-8241-4961-9e69-8c66e34cc5b0" providerId="ADAL" clId="{B271BC04-010B-46AB-876F-BCA9990F5FB3}" dt="2024-10-01T22:29:24.866" v="2436" actId="20577"/>
          <ac:spMkLst>
            <pc:docMk/>
            <pc:sldMk cId="1420422173" sldId="5648"/>
            <ac:spMk id="12" creationId="{6C2E4868-8B63-4CD6-D601-6EE12813F9A6}"/>
          </ac:spMkLst>
        </pc:spChg>
        <pc:spChg chg="add del mod ord">
          <ac:chgData name="Ward, Reagan" userId="27291eb4-8241-4961-9e69-8c66e34cc5b0" providerId="ADAL" clId="{B271BC04-010B-46AB-876F-BCA9990F5FB3}" dt="2024-10-01T21:56:46.731" v="1042"/>
          <ac:spMkLst>
            <pc:docMk/>
            <pc:sldMk cId="1420422173" sldId="5648"/>
            <ac:spMk id="13" creationId="{00420E74-CD22-7697-3255-E9034D345181}"/>
          </ac:spMkLst>
        </pc:spChg>
        <pc:spChg chg="add del mod ord">
          <ac:chgData name="Ward, Reagan" userId="27291eb4-8241-4961-9e69-8c66e34cc5b0" providerId="ADAL" clId="{B271BC04-010B-46AB-876F-BCA9990F5FB3}" dt="2024-10-01T21:56:50.391" v="1043"/>
          <ac:spMkLst>
            <pc:docMk/>
            <pc:sldMk cId="1420422173" sldId="5648"/>
            <ac:spMk id="14" creationId="{16ABD9AC-DB4D-FFF3-921E-0D83D4577059}"/>
          </ac:spMkLst>
        </pc:spChg>
        <pc:spChg chg="add mod">
          <ac:chgData name="Ward, Reagan" userId="27291eb4-8241-4961-9e69-8c66e34cc5b0" providerId="ADAL" clId="{B271BC04-010B-46AB-876F-BCA9990F5FB3}" dt="2024-10-01T21:56:46.731" v="1042"/>
          <ac:spMkLst>
            <pc:docMk/>
            <pc:sldMk cId="1420422173" sldId="5648"/>
            <ac:spMk id="15" creationId="{C0396B5E-7FC9-3D55-EB4C-61764D17791B}"/>
          </ac:spMkLst>
        </pc:spChg>
        <pc:spChg chg="add mod">
          <ac:chgData name="Ward, Reagan" userId="27291eb4-8241-4961-9e69-8c66e34cc5b0" providerId="ADAL" clId="{B271BC04-010B-46AB-876F-BCA9990F5FB3}" dt="2024-10-01T21:56:50.391" v="1043"/>
          <ac:spMkLst>
            <pc:docMk/>
            <pc:sldMk cId="1420422173" sldId="5648"/>
            <ac:spMk id="16" creationId="{94C03D9A-6C4E-0CDD-10DC-353FE4109EF5}"/>
          </ac:spMkLst>
        </pc:spChg>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pChg chg="del mod ord">
          <ac:chgData name="Ward, Reagan" userId="27291eb4-8241-4961-9e69-8c66e34cc5b0" providerId="ADAL" clId="{B271BC04-010B-46AB-876F-BCA9990F5FB3}" dt="2024-10-01T22:30:01.714" v="2476" actId="700"/>
          <ac:spMkLst>
            <pc:docMk/>
            <pc:sldMk cId="2854760544" sldId="5649"/>
            <ac:spMk id="2" creationId="{74C52B3B-3D06-CFED-4C5A-BF1D7216F89C}"/>
          </ac:spMkLst>
        </pc:spChg>
        <pc:spChg chg="del mod ord">
          <ac:chgData name="Ward, Reagan" userId="27291eb4-8241-4961-9e69-8c66e34cc5b0" providerId="ADAL" clId="{B271BC04-010B-46AB-876F-BCA9990F5FB3}" dt="2024-10-01T22:30:01.714" v="2476" actId="700"/>
          <ac:spMkLst>
            <pc:docMk/>
            <pc:sldMk cId="2854760544" sldId="5649"/>
            <ac:spMk id="3" creationId="{FF609C68-9E3D-3A2D-EDB5-C776E25D6379}"/>
          </ac:spMkLst>
        </pc:spChg>
        <pc:spChg chg="mod ord">
          <ac:chgData name="Ward, Reagan" userId="27291eb4-8241-4961-9e69-8c66e34cc5b0" providerId="ADAL" clId="{B271BC04-010B-46AB-876F-BCA9990F5FB3}" dt="2024-10-01T22:30:01.714" v="2476" actId="700"/>
          <ac:spMkLst>
            <pc:docMk/>
            <pc:sldMk cId="2854760544" sldId="5649"/>
            <ac:spMk id="4" creationId="{08817A31-F56C-FD97-A488-BE70D2141C1B}"/>
          </ac:spMkLst>
        </pc:spChg>
        <pc:spChg chg="add mod ord">
          <ac:chgData name="Ward, Reagan" userId="27291eb4-8241-4961-9e69-8c66e34cc5b0" providerId="ADAL" clId="{B271BC04-010B-46AB-876F-BCA9990F5FB3}" dt="2024-10-01T22:30:22.244" v="2546" actId="20577"/>
          <ac:spMkLst>
            <pc:docMk/>
            <pc:sldMk cId="2854760544" sldId="5649"/>
            <ac:spMk id="5" creationId="{811D7FAD-E27F-2D6D-BA84-F411C7965FB9}"/>
          </ac:spMkLst>
        </pc:spChg>
        <pc:spChg chg="add mod ord">
          <ac:chgData name="Ward, Reagan" userId="27291eb4-8241-4961-9e69-8c66e34cc5b0" providerId="ADAL" clId="{B271BC04-010B-46AB-876F-BCA9990F5FB3}" dt="2024-10-01T22:30:26.360" v="2557" actId="20577"/>
          <ac:spMkLst>
            <pc:docMk/>
            <pc:sldMk cId="2854760544" sldId="5649"/>
            <ac:spMk id="6" creationId="{A75A7700-9294-BD82-0008-8D2A593299C8}"/>
          </ac:spMkLst>
        </pc:spChg>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pChg chg="del mod ord">
          <ac:chgData name="Ward, Reagan" userId="27291eb4-8241-4961-9e69-8c66e34cc5b0" providerId="ADAL" clId="{B271BC04-010B-46AB-876F-BCA9990F5FB3}" dt="2024-10-01T22:30:05.506" v="2478" actId="700"/>
          <ac:spMkLst>
            <pc:docMk/>
            <pc:sldMk cId="637644780" sldId="5650"/>
            <ac:spMk id="2" creationId="{2FE035BA-A477-0C0A-E5A4-629EC12CFD9F}"/>
          </ac:spMkLst>
        </pc:spChg>
        <pc:spChg chg="del mod ord">
          <ac:chgData name="Ward, Reagan" userId="27291eb4-8241-4961-9e69-8c66e34cc5b0" providerId="ADAL" clId="{B271BC04-010B-46AB-876F-BCA9990F5FB3}" dt="2024-10-01T22:30:05.506" v="2478" actId="700"/>
          <ac:spMkLst>
            <pc:docMk/>
            <pc:sldMk cId="637644780" sldId="5650"/>
            <ac:spMk id="3" creationId="{2B4A4174-7229-C28B-24EB-403E0F9305F9}"/>
          </ac:spMkLst>
        </pc:spChg>
        <pc:spChg chg="mod ord">
          <ac:chgData name="Ward, Reagan" userId="27291eb4-8241-4961-9e69-8c66e34cc5b0" providerId="ADAL" clId="{B271BC04-010B-46AB-876F-BCA9990F5FB3}" dt="2024-10-01T22:30:05.506" v="2478" actId="700"/>
          <ac:spMkLst>
            <pc:docMk/>
            <pc:sldMk cId="637644780" sldId="5650"/>
            <ac:spMk id="4" creationId="{B4D3C0C5-A585-9271-D59D-BFA3F7DD9754}"/>
          </ac:spMkLst>
        </pc:spChg>
        <pc:spChg chg="add mod ord">
          <ac:chgData name="Ward, Reagan" userId="27291eb4-8241-4961-9e69-8c66e34cc5b0" providerId="ADAL" clId="{B271BC04-010B-46AB-876F-BCA9990F5FB3}" dt="2024-10-01T22:30:42.172" v="2604" actId="20577"/>
          <ac:spMkLst>
            <pc:docMk/>
            <pc:sldMk cId="637644780" sldId="5650"/>
            <ac:spMk id="5" creationId="{254C7B68-5E98-0C8E-5A72-6BD2CBAC4B34}"/>
          </ac:spMkLst>
        </pc:spChg>
        <pc:spChg chg="add mod ord">
          <ac:chgData name="Ward, Reagan" userId="27291eb4-8241-4961-9e69-8c66e34cc5b0" providerId="ADAL" clId="{B271BC04-010B-46AB-876F-BCA9990F5FB3}" dt="2024-10-01T22:55:14.071" v="4195" actId="20577"/>
          <ac:spMkLst>
            <pc:docMk/>
            <pc:sldMk cId="637644780" sldId="5650"/>
            <ac:spMk id="6" creationId="{687A064C-C5C9-C59A-D9D3-9F796B8EE8F1}"/>
          </ac:spMkLst>
        </pc:spChg>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pChg chg="del mod ord">
          <ac:chgData name="Ward, Reagan" userId="27291eb4-8241-4961-9e69-8c66e34cc5b0" providerId="ADAL" clId="{B271BC04-010B-46AB-876F-BCA9990F5FB3}" dt="2024-10-01T22:30:45.500" v="2605" actId="700"/>
          <ac:spMkLst>
            <pc:docMk/>
            <pc:sldMk cId="168840990" sldId="5651"/>
            <ac:spMk id="2" creationId="{62C5C7A6-F03D-42BE-7D1A-E9AD64B6547C}"/>
          </ac:spMkLst>
        </pc:spChg>
        <pc:spChg chg="del mod ord">
          <ac:chgData name="Ward, Reagan" userId="27291eb4-8241-4961-9e69-8c66e34cc5b0" providerId="ADAL" clId="{B271BC04-010B-46AB-876F-BCA9990F5FB3}" dt="2024-10-01T22:30:45.500" v="2605" actId="700"/>
          <ac:spMkLst>
            <pc:docMk/>
            <pc:sldMk cId="168840990" sldId="5651"/>
            <ac:spMk id="3" creationId="{F571BD2E-03F9-CE3C-AA5F-89ADA301059F}"/>
          </ac:spMkLst>
        </pc:spChg>
        <pc:spChg chg="mod ord">
          <ac:chgData name="Ward, Reagan" userId="27291eb4-8241-4961-9e69-8c66e34cc5b0" providerId="ADAL" clId="{B271BC04-010B-46AB-876F-BCA9990F5FB3}" dt="2024-10-01T23:00:55.893" v="4499" actId="13244"/>
          <ac:spMkLst>
            <pc:docMk/>
            <pc:sldMk cId="168840990" sldId="5651"/>
            <ac:spMk id="4" creationId="{E01877BF-EE63-47E9-9F23-D2DEF2C83A57}"/>
          </ac:spMkLst>
        </pc:spChg>
        <pc:spChg chg="add mod ord">
          <ac:chgData name="Ward, Reagan" userId="27291eb4-8241-4961-9e69-8c66e34cc5b0" providerId="ADAL" clId="{B271BC04-010B-46AB-876F-BCA9990F5FB3}" dt="2024-10-01T22:41:46.440" v="3269" actId="20577"/>
          <ac:spMkLst>
            <pc:docMk/>
            <pc:sldMk cId="168840990" sldId="5651"/>
            <ac:spMk id="5" creationId="{90734A87-FE99-3801-C4FA-7543186B0A49}"/>
          </ac:spMkLst>
        </pc:spChg>
        <pc:spChg chg="add del mod ord">
          <ac:chgData name="Ward, Reagan" userId="27291eb4-8241-4961-9e69-8c66e34cc5b0" providerId="ADAL" clId="{B271BC04-010B-46AB-876F-BCA9990F5FB3}" dt="2024-10-01T22:41:06.622" v="3236" actId="700"/>
          <ac:spMkLst>
            <pc:docMk/>
            <pc:sldMk cId="168840990" sldId="5651"/>
            <ac:spMk id="6" creationId="{F9F50C62-2305-4FEB-6521-F16353538C86}"/>
          </ac:spMkLst>
        </pc:spChg>
        <pc:spChg chg="add del mod ord">
          <ac:chgData name="Ward, Reagan" userId="27291eb4-8241-4961-9e69-8c66e34cc5b0" providerId="ADAL" clId="{B271BC04-010B-46AB-876F-BCA9990F5FB3}" dt="2024-10-01T22:41:13.427" v="3240"/>
          <ac:spMkLst>
            <pc:docMk/>
            <pc:sldMk cId="168840990" sldId="5651"/>
            <ac:spMk id="7" creationId="{BBDC89A7-2D0A-E856-31D8-AB735CD950C7}"/>
          </ac:spMkLst>
        </pc:spChg>
        <pc:spChg chg="add mod ord">
          <ac:chgData name="Ward, Reagan" userId="27291eb4-8241-4961-9e69-8c66e34cc5b0" providerId="ADAL" clId="{B271BC04-010B-46AB-876F-BCA9990F5FB3}" dt="2024-10-01T22:58:21.843" v="4497" actId="20577"/>
          <ac:spMkLst>
            <pc:docMk/>
            <pc:sldMk cId="168840990" sldId="5651"/>
            <ac:spMk id="8" creationId="{0AC89BED-CA1C-3F5E-916C-0DFA5BFBBA17}"/>
          </ac:spMkLst>
        </pc:spChg>
        <pc:spChg chg="add del mod ord">
          <ac:chgData name="Ward, Reagan" userId="27291eb4-8241-4961-9e69-8c66e34cc5b0" providerId="ADAL" clId="{B271BC04-010B-46AB-876F-BCA9990F5FB3}" dt="2024-10-01T22:41:01.804" v="3235" actId="700"/>
          <ac:spMkLst>
            <pc:docMk/>
            <pc:sldMk cId="168840990" sldId="5651"/>
            <ac:spMk id="9" creationId="{7DE91D6C-A121-6F86-8969-847F0FE5D759}"/>
          </ac:spMkLst>
        </pc:spChg>
        <pc:spChg chg="add del mod ord">
          <ac:chgData name="Ward, Reagan" userId="27291eb4-8241-4961-9e69-8c66e34cc5b0" providerId="ADAL" clId="{B271BC04-010B-46AB-876F-BCA9990F5FB3}" dt="2024-10-01T22:41:01.804" v="3235" actId="700"/>
          <ac:spMkLst>
            <pc:docMk/>
            <pc:sldMk cId="168840990" sldId="5651"/>
            <ac:spMk id="10" creationId="{889A5327-0495-EC90-C973-DA020CD5DC1F}"/>
          </ac:spMkLst>
        </pc:spChg>
        <pc:spChg chg="add del mod ord">
          <ac:chgData name="Ward, Reagan" userId="27291eb4-8241-4961-9e69-8c66e34cc5b0" providerId="ADAL" clId="{B271BC04-010B-46AB-876F-BCA9990F5FB3}" dt="2024-10-01T22:41:01.804" v="3235" actId="700"/>
          <ac:spMkLst>
            <pc:docMk/>
            <pc:sldMk cId="168840990" sldId="5651"/>
            <ac:spMk id="11" creationId="{485FE037-0290-B8DF-73E4-6E08AA200026}"/>
          </ac:spMkLst>
        </pc:spChg>
        <pc:spChg chg="add del mod ord">
          <ac:chgData name="Ward, Reagan" userId="27291eb4-8241-4961-9e69-8c66e34cc5b0" providerId="ADAL" clId="{B271BC04-010B-46AB-876F-BCA9990F5FB3}" dt="2024-10-01T22:41:24.939" v="3244"/>
          <ac:spMkLst>
            <pc:docMk/>
            <pc:sldMk cId="168840990" sldId="5651"/>
            <ac:spMk id="12" creationId="{CD6AA6C9-4822-A1D2-067D-75E26E19CB2F}"/>
          </ac:spMkLst>
        </pc:spChg>
        <pc:spChg chg="add del mod ord">
          <ac:chgData name="Ward, Reagan" userId="27291eb4-8241-4961-9e69-8c66e34cc5b0" providerId="ADAL" clId="{B271BC04-010B-46AB-876F-BCA9990F5FB3}" dt="2024-10-01T22:48:25.818" v="3935" actId="478"/>
          <ac:spMkLst>
            <pc:docMk/>
            <pc:sldMk cId="168840990" sldId="5651"/>
            <ac:spMk id="13" creationId="{CF14251F-0432-A7B3-28E9-3F8CBCA5CB26}"/>
          </ac:spMkLst>
        </pc:spChg>
        <pc:spChg chg="add del mod ord">
          <ac:chgData name="Ward, Reagan" userId="27291eb4-8241-4961-9e69-8c66e34cc5b0" providerId="ADAL" clId="{B271BC04-010B-46AB-876F-BCA9990F5FB3}" dt="2024-10-01T22:46:16.554" v="3921"/>
          <ac:spMkLst>
            <pc:docMk/>
            <pc:sldMk cId="168840990" sldId="5651"/>
            <ac:spMk id="14" creationId="{30AA959A-DA8A-35B2-FB69-41D081B1083C}"/>
          </ac:spMkLst>
        </pc:spChg>
        <pc:spChg chg="add mod ord">
          <ac:chgData name="Ward, Reagan" userId="27291eb4-8241-4961-9e69-8c66e34cc5b0" providerId="ADAL" clId="{B271BC04-010B-46AB-876F-BCA9990F5FB3}" dt="2024-10-01T23:01:06.397" v="4502" actId="13244"/>
          <ac:spMkLst>
            <pc:docMk/>
            <pc:sldMk cId="168840990" sldId="5651"/>
            <ac:spMk id="15" creationId="{2E709116-E260-5A13-73FC-00BDBA13332B}"/>
          </ac:spMkLst>
        </pc:spChg>
        <pc:spChg chg="add mod">
          <ac:chgData name="Ward, Reagan" userId="27291eb4-8241-4961-9e69-8c66e34cc5b0" providerId="ADAL" clId="{B271BC04-010B-46AB-876F-BCA9990F5FB3}" dt="2024-10-01T22:41:24.978" v="3245" actId="27636"/>
          <ac:spMkLst>
            <pc:docMk/>
            <pc:sldMk cId="168840990" sldId="5651"/>
            <ac:spMk id="16" creationId="{E45C4AC0-D2DB-22EA-5375-CA9482BAA5CC}"/>
          </ac:spMkLst>
        </pc:spChg>
        <pc:graphicFrameChg chg="add mod ord modGraphic">
          <ac:chgData name="Ward, Reagan" userId="27291eb4-8241-4961-9e69-8c66e34cc5b0" providerId="ADAL" clId="{B271BC04-010B-46AB-876F-BCA9990F5FB3}" dt="2024-10-01T23:01:00.839" v="4500" actId="13244"/>
          <ac:graphicFrameMkLst>
            <pc:docMk/>
            <pc:sldMk cId="168840990" sldId="5651"/>
            <ac:graphicFrameMk id="17" creationId="{68145726-9FAB-F7EB-5249-C172AF45DF0B}"/>
          </ac:graphicFrameMkLst>
        </pc:graphicFrameChg>
        <pc:picChg chg="add mod ord">
          <ac:chgData name="Ward, Reagan" userId="27291eb4-8241-4961-9e69-8c66e34cc5b0" providerId="ADAL" clId="{B271BC04-010B-46AB-876F-BCA9990F5FB3}" dt="2024-10-01T23:01:03.408" v="4501" actId="13244"/>
          <ac:picMkLst>
            <pc:docMk/>
            <pc:sldMk cId="168840990" sldId="5651"/>
            <ac:picMk id="19" creationId="{F585CFCD-1DEC-1BFA-6935-4B11693EA7EB}"/>
          </ac:picMkLst>
        </pc:picChg>
      </pc:sldChg>
      <pc:sldChg chg="addSp delSp modSp add mod setBg">
        <pc:chgData name="Ward, Reagan" userId="27291eb4-8241-4961-9e69-8c66e34cc5b0" providerId="ADAL" clId="{B271BC04-010B-46AB-876F-BCA9990F5FB3}" dt="2024-10-01T23:06:49.110" v="4933" actId="962"/>
        <pc:sldMkLst>
          <pc:docMk/>
          <pc:sldMk cId="4082004543" sldId="5652"/>
        </pc:sldMkLst>
        <pc:spChg chg="add del mod">
          <ac:chgData name="Ward, Reagan" userId="27291eb4-8241-4961-9e69-8c66e34cc5b0" providerId="ADAL" clId="{B271BC04-010B-46AB-876F-BCA9990F5FB3}" dt="2024-10-01T23:06:12.748" v="4567" actId="22"/>
          <ac:spMkLst>
            <pc:docMk/>
            <pc:sldMk cId="4082004543" sldId="5652"/>
            <ac:spMk id="4" creationId="{BBECC6BF-1633-5087-2DBD-40B041EC363E}"/>
          </ac:spMkLst>
        </pc:spChg>
        <pc:graphicFrameChg chg="mod">
          <ac:chgData name="Ward, Reagan" userId="27291eb4-8241-4961-9e69-8c66e34cc5b0" providerId="ADAL" clId="{B271BC04-010B-46AB-876F-BCA9990F5FB3}" dt="2024-10-01T23:03:38.178" v="4565" actId="20577"/>
          <ac:graphicFrameMkLst>
            <pc:docMk/>
            <pc:sldMk cId="4082004543" sldId="5652"/>
            <ac:graphicFrameMk id="12" creationId="{1AA09EE0-7419-6ED5-4AA1-CC9009509570}"/>
          </ac:graphicFrameMkLst>
        </pc:graphicFrameChg>
        <pc:picChg chg="add mod ord">
          <ac:chgData name="Ward, Reagan" userId="27291eb4-8241-4961-9e69-8c66e34cc5b0" providerId="ADAL" clId="{B271BC04-010B-46AB-876F-BCA9990F5FB3}" dt="2024-10-01T23:06:49.110" v="4933" actId="962"/>
          <ac:picMkLst>
            <pc:docMk/>
            <pc:sldMk cId="4082004543" sldId="5652"/>
            <ac:picMk id="6" creationId="{80897F93-EE98-70B8-E58A-9988450AC1C3}"/>
          </ac:picMkLst>
        </pc:picChg>
        <pc:picChg chg="del">
          <ac:chgData name="Ward, Reagan" userId="27291eb4-8241-4961-9e69-8c66e34cc5b0" providerId="ADAL" clId="{B271BC04-010B-46AB-876F-BCA9990F5FB3}" dt="2024-10-01T23:06:10.279" v="4566" actId="478"/>
          <ac:picMkLst>
            <pc:docMk/>
            <pc:sldMk cId="4082004543" sldId="5652"/>
            <ac:picMk id="11" creationId="{ACA9F59E-C349-9E1E-DAAB-3BFA8BB2BAD6}"/>
          </ac:picMkLst>
        </pc:picChg>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pChg chg="mod">
          <ac:chgData name="Chaffin,Melissa" userId="S::chaffin_m@cde.state.co.us::21f0136b-23e1-4eef-9c4f-f29e4cc3ac56" providerId="AD" clId="Web-{5951EED6-31E2-42EE-507F-79BFF59FF5A8}" dt="2024-10-02T19:32:20.750" v="14" actId="20577"/>
          <ac:spMkLst>
            <pc:docMk/>
            <pc:sldMk cId="1016378890" sldId="5604"/>
            <ac:spMk id="6" creationId="{1EB4AB27-B417-D907-2626-223A7F192B7B}"/>
          </ac:spMkLst>
        </pc:spChg>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pChg chg="add del mod">
          <ac:chgData name="Rhodes, Tara" userId="S::rhodes_t@cde.state.co.us::566307b0-1e17-4826-87e1-0feb85a922f2" providerId="AD" clId="Web-{FAEE1944-B567-B394-EDBF-1758B2AE8D3B}" dt="2024-10-31T03:19:28.971" v="47"/>
          <ac:spMkLst>
            <pc:docMk/>
            <pc:sldMk cId="35700584" sldId="5676"/>
            <ac:spMk id="3" creationId="{B4CE8FF1-7BF0-7131-46E7-C440024D0DAF}"/>
          </ac:spMkLst>
        </pc:spChg>
        <pc:spChg chg="add mod">
          <ac:chgData name="Rhodes, Tara" userId="S::rhodes_t@cde.state.co.us::566307b0-1e17-4826-87e1-0feb85a922f2" providerId="AD" clId="Web-{FAEE1944-B567-B394-EDBF-1758B2AE8D3B}" dt="2024-10-31T03:20:15.315" v="51" actId="1076"/>
          <ac:spMkLst>
            <pc:docMk/>
            <pc:sldMk cId="35700584" sldId="5676"/>
            <ac:spMk id="8" creationId="{7AD07384-D75F-CBA7-71EB-3A8F0DE1478A}"/>
          </ac:spMkLst>
        </pc:spChg>
      </pc:sldChg>
      <pc:sldChg chg="addSp delSp modSp">
        <pc:chgData name="Rhodes, Tara" userId="S::rhodes_t@cde.state.co.us::566307b0-1e17-4826-87e1-0feb85a922f2" providerId="AD" clId="Web-{FAEE1944-B567-B394-EDBF-1758B2AE8D3B}" dt="2024-10-31T03:17:48.438" v="12"/>
        <pc:sldMkLst>
          <pc:docMk/>
          <pc:sldMk cId="3114952086" sldId="5682"/>
        </pc:sldMkLst>
        <pc:spChg chg="add del mod">
          <ac:chgData name="Rhodes, Tara" userId="S::rhodes_t@cde.state.co.us::566307b0-1e17-4826-87e1-0feb85a922f2" providerId="AD" clId="Web-{FAEE1944-B567-B394-EDBF-1758B2AE8D3B}" dt="2024-10-31T03:17:04.781" v="1"/>
          <ac:spMkLst>
            <pc:docMk/>
            <pc:sldMk cId="3114952086" sldId="5682"/>
            <ac:spMk id="5" creationId="{7CC1E8DA-1BF2-986B-BE91-F00F7C443C0A}"/>
          </ac:spMkLst>
        </pc:spChg>
        <pc:picChg chg="del">
          <ac:chgData name="Rhodes, Tara" userId="S::rhodes_t@cde.state.co.us::566307b0-1e17-4826-87e1-0feb85a922f2" providerId="AD" clId="Web-{FAEE1944-B567-B394-EDBF-1758B2AE8D3B}" dt="2024-10-31T03:17:03.781" v="0"/>
          <ac:picMkLst>
            <pc:docMk/>
            <pc:sldMk cId="3114952086" sldId="5682"/>
            <ac:picMk id="7" creationId="{57160C06-0B29-58B7-234D-2EBA2D6677B8}"/>
          </ac:picMkLst>
        </pc:picChg>
        <pc:picChg chg="add mod ord">
          <ac:chgData name="Rhodes, Tara" userId="S::rhodes_t@cde.state.co.us::566307b0-1e17-4826-87e1-0feb85a922f2" providerId="AD" clId="Web-{FAEE1944-B567-B394-EDBF-1758B2AE8D3B}" dt="2024-10-31T03:17:48.438" v="12"/>
          <ac:picMkLst>
            <pc:docMk/>
            <pc:sldMk cId="3114952086" sldId="5682"/>
            <ac:picMk id="8" creationId="{BB06511D-0AB0-86F1-839E-67FE94AE5193}"/>
          </ac:picMkLst>
        </pc:picChg>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39:56.559" v="203" actId="1076"/>
        <pc:sldMkLst>
          <pc:docMk/>
          <pc:sldMk cId="1037917088" sldId="5098"/>
        </pc:sldMkLst>
        <pc:spChg chg="mod">
          <ac:chgData name="Ward, Reagan" userId="27291eb4-8241-4961-9e69-8c66e34cc5b0" providerId="ADAL" clId="{874C5487-1423-481D-8640-FF1A30EB5998}" dt="2024-10-15T22:39:56.559" v="203" actId="1076"/>
          <ac:spMkLst>
            <pc:docMk/>
            <pc:sldMk cId="1037917088" sldId="5098"/>
            <ac:spMk id="3" creationId="{6BF4B97E-13F4-8EB1-7148-584349E80E76}"/>
          </ac:spMkLst>
        </pc:spChg>
        <pc:graphicFrameChg chg="mod modGraphic">
          <ac:chgData name="Ward, Reagan" userId="27291eb4-8241-4961-9e69-8c66e34cc5b0" providerId="ADAL" clId="{874C5487-1423-481D-8640-FF1A30EB5998}" dt="2024-10-15T22:39:47.085" v="202" actId="1076"/>
          <ac:graphicFrameMkLst>
            <pc:docMk/>
            <pc:sldMk cId="1037917088" sldId="5098"/>
            <ac:graphicFrameMk id="5" creationId="{5E4612F7-68C6-57CA-E918-38EF641F73CF}"/>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spChg chg="mod">
          <ac:chgData name="Ward, Reagan" userId="27291eb4-8241-4961-9e69-8c66e34cc5b0" providerId="ADAL" clId="{874C5487-1423-481D-8640-FF1A30EB5998}" dt="2024-10-15T22:53:51.548" v="682" actId="1076"/>
          <ac:spMkLst>
            <pc:docMk/>
            <pc:sldMk cId="4188670183" sldId="5621"/>
            <ac:spMk id="2" creationId="{E7E2EB91-0374-5582-7ACC-741F875FB6AB}"/>
          </ac:spMkLst>
        </pc:spChg>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pChg chg="mod">
          <ac:chgData name="Ward, Reagan" userId="27291eb4-8241-4961-9e69-8c66e34cc5b0" providerId="ADAL" clId="{874C5487-1423-481D-8640-FF1A30EB5998}" dt="2024-10-17T13:18:27.115" v="3945" actId="20577"/>
          <ac:spMkLst>
            <pc:docMk/>
            <pc:sldMk cId="3507505468" sldId="5647"/>
            <ac:spMk id="2" creationId="{F8891988-4AAF-D11D-8EB4-B70BC6D47F6C}"/>
          </ac:spMkLst>
        </pc:spChg>
        <pc:graphicFrameChg chg="mod">
          <ac:chgData name="Ward, Reagan" userId="27291eb4-8241-4961-9e69-8c66e34cc5b0" providerId="ADAL" clId="{874C5487-1423-481D-8640-FF1A30EB5998}" dt="2024-10-15T22:46:03.406" v="255"/>
          <ac:graphicFrameMkLst>
            <pc:docMk/>
            <pc:sldMk cId="3507505468" sldId="5647"/>
            <ac:graphicFrameMk id="20" creationId="{EF9DF6EA-9575-2B08-5E35-CF95608231EB}"/>
          </ac:graphicFrameMkLst>
        </pc:graphicFrameChg>
      </pc:sldChg>
      <pc:sldChg chg="del">
        <pc:chgData name="Ward, Reagan" userId="27291eb4-8241-4961-9e69-8c66e34cc5b0" providerId="ADAL" clId="{874C5487-1423-481D-8640-FF1A30EB5998}" dt="2024-10-15T22:54:35.332" v="683" actId="47"/>
        <pc:sldMkLst>
          <pc:docMk/>
          <pc:sldMk cId="2241609828" sldId="5663"/>
        </pc:sldMkLst>
      </pc:sldChg>
      <pc:sldChg chg="modSp mod">
        <pc:chgData name="Ward, Reagan" userId="27291eb4-8241-4961-9e69-8c66e34cc5b0" providerId="ADAL" clId="{874C5487-1423-481D-8640-FF1A30EB5998}" dt="2024-10-15T22:37:03.267" v="1" actId="27636"/>
        <pc:sldMkLst>
          <pc:docMk/>
          <pc:sldMk cId="792695782" sldId="5665"/>
        </pc:sldMkLst>
        <pc:spChg chg="mod">
          <ac:chgData name="Ward, Reagan" userId="27291eb4-8241-4961-9e69-8c66e34cc5b0" providerId="ADAL" clId="{874C5487-1423-481D-8640-FF1A30EB5998}" dt="2024-10-15T22:37:03.267" v="1" actId="27636"/>
          <ac:spMkLst>
            <pc:docMk/>
            <pc:sldMk cId="792695782" sldId="5665"/>
            <ac:spMk id="2" creationId="{7B4B0A8C-BE05-7C5C-B1DF-3ED6783CED42}"/>
          </ac:spMkLst>
        </pc:spChg>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pChg chg="del mod ord">
          <ac:chgData name="Ward, Reagan" userId="27291eb4-8241-4961-9e69-8c66e34cc5b0" providerId="ADAL" clId="{874C5487-1423-481D-8640-FF1A30EB5998}" dt="2024-10-15T22:47:49.542" v="257" actId="700"/>
          <ac:spMkLst>
            <pc:docMk/>
            <pc:sldMk cId="255215457" sldId="5673"/>
            <ac:spMk id="2" creationId="{71D2764C-CD21-0F06-FE07-C958D038F6B0}"/>
          </ac:spMkLst>
        </pc:spChg>
        <pc:spChg chg="add mod">
          <ac:chgData name="Ward, Reagan" userId="27291eb4-8241-4961-9e69-8c66e34cc5b0" providerId="ADAL" clId="{874C5487-1423-481D-8640-FF1A30EB5998}" dt="2024-10-16T18:38:50.319" v="1720"/>
          <ac:spMkLst>
            <pc:docMk/>
            <pc:sldMk cId="255215457" sldId="5673"/>
            <ac:spMk id="2" creationId="{7E1AC06B-D8BE-5FB0-9DE0-DF6FD5276E48}"/>
          </ac:spMkLst>
        </pc:spChg>
        <pc:spChg chg="add mod">
          <ac:chgData name="Ward, Reagan" userId="27291eb4-8241-4961-9e69-8c66e34cc5b0" providerId="ADAL" clId="{874C5487-1423-481D-8640-FF1A30EB5998}" dt="2024-10-16T19:19:37.510" v="2149"/>
          <ac:spMkLst>
            <pc:docMk/>
            <pc:sldMk cId="255215457" sldId="5673"/>
            <ac:spMk id="3" creationId="{028C3247-B222-D3E3-A584-3D33B532110F}"/>
          </ac:spMkLst>
        </pc:spChg>
        <pc:spChg chg="del">
          <ac:chgData name="Ward, Reagan" userId="27291eb4-8241-4961-9e69-8c66e34cc5b0" providerId="ADAL" clId="{874C5487-1423-481D-8640-FF1A30EB5998}" dt="2024-10-15T22:47:49.542" v="257" actId="700"/>
          <ac:spMkLst>
            <pc:docMk/>
            <pc:sldMk cId="255215457" sldId="5673"/>
            <ac:spMk id="3" creationId="{CF9ADA3A-CBCD-D6E7-1DC8-649798153F8A}"/>
          </ac:spMkLst>
        </pc:spChg>
        <pc:spChg chg="del mod ord">
          <ac:chgData name="Ward, Reagan" userId="27291eb4-8241-4961-9e69-8c66e34cc5b0" providerId="ADAL" clId="{874C5487-1423-481D-8640-FF1A30EB5998}" dt="2024-10-15T22:47:49.542" v="257" actId="700"/>
          <ac:spMkLst>
            <pc:docMk/>
            <pc:sldMk cId="255215457" sldId="5673"/>
            <ac:spMk id="4" creationId="{08B73672-BBCD-FFE5-1B6D-72ACAB32BDC4}"/>
          </ac:spMkLst>
        </pc:spChg>
        <pc:spChg chg="del">
          <ac:chgData name="Ward, Reagan" userId="27291eb4-8241-4961-9e69-8c66e34cc5b0" providerId="ADAL" clId="{874C5487-1423-481D-8640-FF1A30EB5998}" dt="2024-10-15T22:47:49.542" v="257" actId="700"/>
          <ac:spMkLst>
            <pc:docMk/>
            <pc:sldMk cId="255215457" sldId="5673"/>
            <ac:spMk id="5" creationId="{F5AF134F-38FC-E639-3937-287D7910151B}"/>
          </ac:spMkLst>
        </pc:spChg>
        <pc:spChg chg="del mod ord">
          <ac:chgData name="Ward, Reagan" userId="27291eb4-8241-4961-9e69-8c66e34cc5b0" providerId="ADAL" clId="{874C5487-1423-481D-8640-FF1A30EB5998}" dt="2024-10-15T22:47:49.542" v="257" actId="700"/>
          <ac:spMkLst>
            <pc:docMk/>
            <pc:sldMk cId="255215457" sldId="5673"/>
            <ac:spMk id="6" creationId="{930B0F88-1C32-64B3-628B-4B31BF906C25}"/>
          </ac:spMkLst>
        </pc:spChg>
        <pc:spChg chg="mod ord">
          <ac:chgData name="Ward, Reagan" userId="27291eb4-8241-4961-9e69-8c66e34cc5b0" providerId="ADAL" clId="{874C5487-1423-481D-8640-FF1A30EB5998}" dt="2024-10-15T22:47:49.542" v="257" actId="700"/>
          <ac:spMkLst>
            <pc:docMk/>
            <pc:sldMk cId="255215457" sldId="5673"/>
            <ac:spMk id="7" creationId="{4702CAA1-054A-094F-40AB-E2AD5C13C8E5}"/>
          </ac:spMkLst>
        </pc:spChg>
        <pc:spChg chg="del mod ord">
          <ac:chgData name="Ward, Reagan" userId="27291eb4-8241-4961-9e69-8c66e34cc5b0" providerId="ADAL" clId="{874C5487-1423-481D-8640-FF1A30EB5998}" dt="2024-10-15T22:47:49.542" v="257" actId="700"/>
          <ac:spMkLst>
            <pc:docMk/>
            <pc:sldMk cId="255215457" sldId="5673"/>
            <ac:spMk id="8" creationId="{E719F662-F63E-A385-DB10-386333C7CAED}"/>
          </ac:spMkLst>
        </pc:spChg>
        <pc:spChg chg="del mod ord">
          <ac:chgData name="Ward, Reagan" userId="27291eb4-8241-4961-9e69-8c66e34cc5b0" providerId="ADAL" clId="{874C5487-1423-481D-8640-FF1A30EB5998}" dt="2024-10-15T22:47:49.542" v="257" actId="700"/>
          <ac:spMkLst>
            <pc:docMk/>
            <pc:sldMk cId="255215457" sldId="5673"/>
            <ac:spMk id="9" creationId="{6A5E8AFB-D4B6-22B4-36BB-DA9D553531C7}"/>
          </ac:spMkLst>
        </pc:spChg>
        <pc:spChg chg="add mod ord">
          <ac:chgData name="Ward, Reagan" userId="27291eb4-8241-4961-9e69-8c66e34cc5b0" providerId="ADAL" clId="{874C5487-1423-481D-8640-FF1A30EB5998}" dt="2024-10-15T22:47:55.222" v="294" actId="20577"/>
          <ac:spMkLst>
            <pc:docMk/>
            <pc:sldMk cId="255215457" sldId="5673"/>
            <ac:spMk id="10" creationId="{E6F5765B-AC14-FB63-8833-D2932B423F5B}"/>
          </ac:spMkLst>
        </pc:spChg>
        <pc:spChg chg="add mod ord">
          <ac:chgData name="Ward, Reagan" userId="27291eb4-8241-4961-9e69-8c66e34cc5b0" providerId="ADAL" clId="{874C5487-1423-481D-8640-FF1A30EB5998}" dt="2024-10-17T13:21:21.060" v="3952" actId="13926"/>
          <ac:spMkLst>
            <pc:docMk/>
            <pc:sldMk cId="255215457" sldId="5673"/>
            <ac:spMk id="11" creationId="{E58C93AB-B9B4-5A36-A7C9-65702B8F033D}"/>
          </ac:spMkLst>
        </pc:spChg>
        <pc:spChg chg="add mod ord">
          <ac:chgData name="Ward, Reagan" userId="27291eb4-8241-4961-9e69-8c66e34cc5b0" providerId="ADAL" clId="{874C5487-1423-481D-8640-FF1A30EB5998}" dt="2024-10-16T21:58:32.763" v="3290" actId="113"/>
          <ac:spMkLst>
            <pc:docMk/>
            <pc:sldMk cId="255215457" sldId="5673"/>
            <ac:spMk id="12" creationId="{FCEC31FC-325F-0392-5152-655FEAC84DAE}"/>
          </ac:spMkLst>
        </pc:spChg>
        <pc:spChg chg="add del mod ord">
          <ac:chgData name="Ward, Reagan" userId="27291eb4-8241-4961-9e69-8c66e34cc5b0" providerId="ADAL" clId="{874C5487-1423-481D-8640-FF1A30EB5998}" dt="2024-10-16T18:38:50.319" v="1720"/>
          <ac:spMkLst>
            <pc:docMk/>
            <pc:sldMk cId="255215457" sldId="5673"/>
            <ac:spMk id="13" creationId="{DDC5188C-2C0D-9FC7-6D36-4E6E7A930CCF}"/>
          </ac:spMkLst>
        </pc:spChg>
        <pc:spChg chg="add del mod ord">
          <ac:chgData name="Ward, Reagan" userId="27291eb4-8241-4961-9e69-8c66e34cc5b0" providerId="ADAL" clId="{874C5487-1423-481D-8640-FF1A30EB5998}" dt="2024-10-16T19:19:37.510" v="2149"/>
          <ac:spMkLst>
            <pc:docMk/>
            <pc:sldMk cId="255215457" sldId="5673"/>
            <ac:spMk id="14" creationId="{17DA8384-0528-5D1B-22B5-F7F3BCE3FEDF}"/>
          </ac:spMkLst>
        </pc:spChg>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pChg chg="mod ord">
          <ac:chgData name="Ward, Reagan" userId="27291eb4-8241-4961-9e69-8c66e34cc5b0" providerId="ADAL" clId="{874C5487-1423-481D-8640-FF1A30EB5998}" dt="2024-10-16T22:12:48.897" v="3932" actId="13244"/>
          <ac:spMkLst>
            <pc:docMk/>
            <pc:sldMk cId="1333253096" sldId="5674"/>
            <ac:spMk id="2" creationId="{F876F15E-E9BF-DEAB-C27C-3AD461ACD265}"/>
          </ac:spMkLst>
        </pc:spChg>
        <pc:spChg chg="del mod ord">
          <ac:chgData name="Ward, Reagan" userId="27291eb4-8241-4961-9e69-8c66e34cc5b0" providerId="ADAL" clId="{874C5487-1423-481D-8640-FF1A30EB5998}" dt="2024-10-15T22:55:35.700" v="777" actId="700"/>
          <ac:spMkLst>
            <pc:docMk/>
            <pc:sldMk cId="1333253096" sldId="5674"/>
            <ac:spMk id="3" creationId="{58F8A048-41B0-3C68-EE24-0E7B700FDE19}"/>
          </ac:spMkLst>
        </pc:spChg>
        <pc:spChg chg="add mod">
          <ac:chgData name="Ward, Reagan" userId="27291eb4-8241-4961-9e69-8c66e34cc5b0" providerId="ADAL" clId="{874C5487-1423-481D-8640-FF1A30EB5998}" dt="2024-10-16T18:38:52.478" v="1721"/>
          <ac:spMkLst>
            <pc:docMk/>
            <pc:sldMk cId="1333253096" sldId="5674"/>
            <ac:spMk id="3" creationId="{AD48F6AA-0580-94CA-774A-8ACB65474CE9}"/>
          </ac:spMkLst>
        </pc:spChg>
        <pc:spChg chg="add mod">
          <ac:chgData name="Ward, Reagan" userId="27291eb4-8241-4961-9e69-8c66e34cc5b0" providerId="ADAL" clId="{874C5487-1423-481D-8640-FF1A30EB5998}" dt="2024-10-16T19:19:40.747" v="2150"/>
          <ac:spMkLst>
            <pc:docMk/>
            <pc:sldMk cId="1333253096" sldId="5674"/>
            <ac:spMk id="4" creationId="{2561493C-B9F0-5D32-50FD-F1D0282DFDD7}"/>
          </ac:spMkLst>
        </pc:spChg>
        <pc:spChg chg="del mod ord">
          <ac:chgData name="Ward, Reagan" userId="27291eb4-8241-4961-9e69-8c66e34cc5b0" providerId="ADAL" clId="{874C5487-1423-481D-8640-FF1A30EB5998}" dt="2024-10-15T22:55:35.700" v="777" actId="700"/>
          <ac:spMkLst>
            <pc:docMk/>
            <pc:sldMk cId="1333253096" sldId="5674"/>
            <ac:spMk id="4" creationId="{BDC7A63A-9536-ADCA-8409-BE74522DC9A2}"/>
          </ac:spMkLst>
        </pc:spChg>
        <pc:spChg chg="mod ord">
          <ac:chgData name="Ward, Reagan" userId="27291eb4-8241-4961-9e69-8c66e34cc5b0" providerId="ADAL" clId="{874C5487-1423-481D-8640-FF1A30EB5998}" dt="2024-10-15T22:55:35.700" v="777" actId="700"/>
          <ac:spMkLst>
            <pc:docMk/>
            <pc:sldMk cId="1333253096" sldId="5674"/>
            <ac:spMk id="5" creationId="{6A375099-7157-C107-AE59-5957882DF1AF}"/>
          </ac:spMkLst>
        </pc:spChg>
        <pc:spChg chg="del mod ord">
          <ac:chgData name="Ward, Reagan" userId="27291eb4-8241-4961-9e69-8c66e34cc5b0" providerId="ADAL" clId="{874C5487-1423-481D-8640-FF1A30EB5998}" dt="2024-10-15T22:55:35.700" v="777" actId="700"/>
          <ac:spMkLst>
            <pc:docMk/>
            <pc:sldMk cId="1333253096" sldId="5674"/>
            <ac:spMk id="6" creationId="{18E99FD3-6471-CA0B-608C-176A2F5396D8}"/>
          </ac:spMkLst>
        </pc:spChg>
        <pc:spChg chg="add mod ord">
          <ac:chgData name="Ward, Reagan" userId="27291eb4-8241-4961-9e69-8c66e34cc5b0" providerId="ADAL" clId="{874C5487-1423-481D-8640-FF1A30EB5998}" dt="2024-10-16T22:13:04.863" v="3935" actId="962"/>
          <ac:spMkLst>
            <pc:docMk/>
            <pc:sldMk cId="1333253096" sldId="5674"/>
            <ac:spMk id="6" creationId="{8F722EAB-3FDD-A5B6-B39E-0FF6ABC8C822}"/>
          </ac:spMkLst>
        </pc:spChg>
        <pc:spChg chg="del mod ord">
          <ac:chgData name="Ward, Reagan" userId="27291eb4-8241-4961-9e69-8c66e34cc5b0" providerId="ADAL" clId="{874C5487-1423-481D-8640-FF1A30EB5998}" dt="2024-10-15T22:55:35.700" v="777" actId="700"/>
          <ac:spMkLst>
            <pc:docMk/>
            <pc:sldMk cId="1333253096" sldId="5674"/>
            <ac:spMk id="7" creationId="{498861B8-9104-477B-6020-F5BD8D8A95E2}"/>
          </ac:spMkLst>
        </pc:spChg>
        <pc:spChg chg="add mod ord">
          <ac:chgData name="Ward, Reagan" userId="27291eb4-8241-4961-9e69-8c66e34cc5b0" providerId="ADAL" clId="{874C5487-1423-481D-8640-FF1A30EB5998}" dt="2024-10-15T23:01:26.145" v="1719" actId="20577"/>
          <ac:spMkLst>
            <pc:docMk/>
            <pc:sldMk cId="1333253096" sldId="5674"/>
            <ac:spMk id="8" creationId="{131DCF6E-4275-1473-BB88-109509F2CFCC}"/>
          </ac:spMkLst>
        </pc:spChg>
        <pc:spChg chg="add mod ord">
          <ac:chgData name="Ward, Reagan" userId="27291eb4-8241-4961-9e69-8c66e34cc5b0" providerId="ADAL" clId="{874C5487-1423-481D-8640-FF1A30EB5998}" dt="2024-10-16T22:05:33.156" v="3901" actId="20577"/>
          <ac:spMkLst>
            <pc:docMk/>
            <pc:sldMk cId="1333253096" sldId="5674"/>
            <ac:spMk id="9" creationId="{1F304199-25A6-ED9C-7A8A-86981E8CAE5A}"/>
          </ac:spMkLst>
        </pc:spChg>
        <pc:spChg chg="add mod ord">
          <ac:chgData name="Ward, Reagan" userId="27291eb4-8241-4961-9e69-8c66e34cc5b0" providerId="ADAL" clId="{874C5487-1423-481D-8640-FF1A30EB5998}" dt="2024-10-16T22:02:27.227" v="3707" actId="20577"/>
          <ac:spMkLst>
            <pc:docMk/>
            <pc:sldMk cId="1333253096" sldId="5674"/>
            <ac:spMk id="10" creationId="{21864A9E-E484-A96B-814B-02C249921F79}"/>
          </ac:spMkLst>
        </pc:spChg>
        <pc:spChg chg="add mod ord">
          <ac:chgData name="Ward, Reagan" userId="27291eb4-8241-4961-9e69-8c66e34cc5b0" providerId="ADAL" clId="{874C5487-1423-481D-8640-FF1A30EB5998}" dt="2024-10-16T22:02:28.222" v="3708" actId="20577"/>
          <ac:spMkLst>
            <pc:docMk/>
            <pc:sldMk cId="1333253096" sldId="5674"/>
            <ac:spMk id="11" creationId="{FB38AC0C-01ED-B48A-9F36-10DAE8A3F66F}"/>
          </ac:spMkLst>
        </pc:spChg>
        <pc:spChg chg="add del mod ord">
          <ac:chgData name="Ward, Reagan" userId="27291eb4-8241-4961-9e69-8c66e34cc5b0" providerId="ADAL" clId="{874C5487-1423-481D-8640-FF1A30EB5998}" dt="2024-10-16T18:38:52.478" v="1721"/>
          <ac:spMkLst>
            <pc:docMk/>
            <pc:sldMk cId="1333253096" sldId="5674"/>
            <ac:spMk id="12" creationId="{DF9A4E81-E1C5-0184-3F99-AF1EAB03EABF}"/>
          </ac:spMkLst>
        </pc:spChg>
        <pc:spChg chg="add del mod ord">
          <ac:chgData name="Ward, Reagan" userId="27291eb4-8241-4961-9e69-8c66e34cc5b0" providerId="ADAL" clId="{874C5487-1423-481D-8640-FF1A30EB5998}" dt="2024-10-16T19:19:40.747" v="2150"/>
          <ac:spMkLst>
            <pc:docMk/>
            <pc:sldMk cId="1333253096" sldId="5674"/>
            <ac:spMk id="13" creationId="{04A9FB80-9D8C-A5B8-CDAE-3B61508C2B78}"/>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pChg chg="mod">
          <ac:chgData name="Gudka, Dawna" userId="823cceae-331b-41d6-9a63-34ad6d1db55c" providerId="ADAL" clId="{CD6F6B6F-6C35-403B-957B-013543E5ABEC}" dt="2024-10-24T03:12:50.591" v="72" actId="2"/>
          <ac:spMkLst>
            <pc:docMk/>
            <pc:sldMk cId="4247325259" sldId="5541"/>
            <ac:spMk id="3" creationId="{9FEEAF2D-E365-73C8-79FB-1D58C4A4FC60}"/>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pChg chg="mod">
          <ac:chgData name="Gudka, Dawna" userId="823cceae-331b-41d6-9a63-34ad6d1db55c" providerId="ADAL" clId="{6B1C406A-3848-4A09-A436-FC8DBC805C64}" dt="2024-10-17T03:25:55.863" v="65" actId="20577"/>
          <ac:spMkLst>
            <pc:docMk/>
            <pc:sldMk cId="2510048166" sldId="5664"/>
            <ac:spMk id="2" creationId="{63A4C680-51D1-EB04-2E80-A5D2FA8BDF1F}"/>
          </ac:spMkLst>
        </pc:spChg>
        <pc:picChg chg="add mod ord">
          <ac:chgData name="Gudka, Dawna" userId="823cceae-331b-41d6-9a63-34ad6d1db55c" providerId="ADAL" clId="{6B1C406A-3848-4A09-A436-FC8DBC805C64}" dt="2024-10-17T03:58:39.465" v="94" actId="962"/>
          <ac:picMkLst>
            <pc:docMk/>
            <pc:sldMk cId="2510048166" sldId="5664"/>
            <ac:picMk id="7" creationId="{583ECD19-858B-0A70-ED1F-ABFC3CA5BDD5}"/>
          </ac:picMkLst>
        </pc:picChg>
        <pc:picChg chg="add mod ord">
          <ac:chgData name="Gudka, Dawna" userId="823cceae-331b-41d6-9a63-34ad6d1db55c" providerId="ADAL" clId="{6B1C406A-3848-4A09-A436-FC8DBC805C64}" dt="2024-10-17T03:58:33.738" v="92" actId="962"/>
          <ac:picMkLst>
            <pc:docMk/>
            <pc:sldMk cId="2510048166" sldId="5664"/>
            <ac:picMk id="9" creationId="{0ABA9358-9DDA-9CA2-3206-29E53C2E8803}"/>
          </ac:picMkLst>
        </pc:picChg>
        <pc:picChg chg="del">
          <ac:chgData name="Gudka, Dawna" userId="823cceae-331b-41d6-9a63-34ad6d1db55c" providerId="ADAL" clId="{6B1C406A-3848-4A09-A436-FC8DBC805C64}" dt="2024-10-17T03:56:44.119" v="76" actId="478"/>
          <ac:picMkLst>
            <pc:docMk/>
            <pc:sldMk cId="2510048166" sldId="5664"/>
            <ac:picMk id="11" creationId="{B7F3D4FA-C438-1931-2AB1-A151B459674E}"/>
          </ac:picMkLst>
        </pc:picChg>
      </pc:sldChg>
      <pc:sldChg chg="modSp mod">
        <pc:chgData name="Gudka, Dawna" userId="823cceae-331b-41d6-9a63-34ad6d1db55c" providerId="ADAL" clId="{6B1C406A-3848-4A09-A436-FC8DBC805C64}" dt="2024-10-17T03:56:20.666" v="69" actId="27636"/>
        <pc:sldMkLst>
          <pc:docMk/>
          <pc:sldMk cId="792695782" sldId="5665"/>
        </pc:sldMkLst>
        <pc:spChg chg="mod">
          <ac:chgData name="Gudka, Dawna" userId="823cceae-331b-41d6-9a63-34ad6d1db55c" providerId="ADAL" clId="{6B1C406A-3848-4A09-A436-FC8DBC805C64}" dt="2024-10-17T03:56:20.666" v="69" actId="27636"/>
          <ac:spMkLst>
            <pc:docMk/>
            <pc:sldMk cId="792695782" sldId="5665"/>
            <ac:spMk id="2" creationId="{7B4B0A8C-BE05-7C5C-B1DF-3ED6783CED42}"/>
          </ac:spMkLst>
        </pc:spChg>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graphicFrameChg chg="mod">
          <ac:chgData name="Hoffman, Peter" userId="673cee94-26bd-4c2a-ab82-1b3669e2f049" providerId="ADAL" clId="{2B157E9B-8AE4-4D89-991B-2251E63B1A0C}" dt="2024-10-29T20:27:07.981" v="18"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graphicFrameChg chg="mod modGraphic">
          <ac:chgData name="Chaffin,Melissa" userId="S::chaffin_m@cde.state.co.us::21f0136b-23e1-4eef-9c4f-f29e4cc3ac56" providerId="AD" clId="Web-{7CD282E3-D816-3030-AEAF-D93B4D20850B}" dt="2024-10-01T16:29:02.727" v="1"/>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7CD282E3-D816-3030-AEAF-D93B4D20850B}" dt="2024-10-01T16:36:37.226" v="212" actId="20577"/>
        <pc:sldMkLst>
          <pc:docMk/>
          <pc:sldMk cId="1016378890" sldId="5604"/>
        </pc:sldMkLst>
        <pc:spChg chg="mod">
          <ac:chgData name="Chaffin,Melissa" userId="S::chaffin_m@cde.state.co.us::21f0136b-23e1-4eef-9c4f-f29e4cc3ac56" providerId="AD" clId="Web-{7CD282E3-D816-3030-AEAF-D93B4D20850B}" dt="2024-10-01T16:36:37.226" v="212" actId="20577"/>
          <ac:spMkLst>
            <pc:docMk/>
            <pc:sldMk cId="1016378890" sldId="5604"/>
            <ac:spMk id="6" creationId="{1EB4AB27-B417-D907-2626-223A7F192B7B}"/>
          </ac:spMkLst>
        </pc:spChg>
      </pc:sldChg>
      <pc:sldChg chg="modSp">
        <pc:chgData name="Chaffin,Melissa" userId="S::chaffin_m@cde.state.co.us::21f0136b-23e1-4eef-9c4f-f29e4cc3ac56" providerId="AD" clId="Web-{7CD282E3-D816-3030-AEAF-D93B4D20850B}" dt="2024-10-01T16:36:04.867" v="210" actId="1076"/>
        <pc:sldMkLst>
          <pc:docMk/>
          <pc:sldMk cId="2592141677" sldId="5605"/>
        </pc:sldMkLst>
        <pc:spChg chg="mod">
          <ac:chgData name="Chaffin,Melissa" userId="S::chaffin_m@cde.state.co.us::21f0136b-23e1-4eef-9c4f-f29e4cc3ac56" providerId="AD" clId="Web-{7CD282E3-D816-3030-AEAF-D93B4D20850B}" dt="2024-10-01T16:36:02.039" v="209" actId="20577"/>
          <ac:spMkLst>
            <pc:docMk/>
            <pc:sldMk cId="2592141677" sldId="5605"/>
            <ac:spMk id="6" creationId="{1EB4AB27-B417-D907-2626-223A7F192B7B}"/>
          </ac:spMkLst>
        </pc:spChg>
        <pc:picChg chg="mod">
          <ac:chgData name="Chaffin,Melissa" userId="S::chaffin_m@cde.state.co.us::21f0136b-23e1-4eef-9c4f-f29e4cc3ac56" providerId="AD" clId="Web-{7CD282E3-D816-3030-AEAF-D93B4D20850B}" dt="2024-10-01T16:36:04.867" v="210" actId="1076"/>
          <ac:picMkLst>
            <pc:docMk/>
            <pc:sldMk cId="2592141677" sldId="5605"/>
            <ac:picMk id="10" creationId="{C421B37B-E879-DCEA-EA6D-655DCD415E35}"/>
          </ac:picMkLst>
        </pc:pic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pChg chg="mod">
          <ac:chgData name="Tribbett, Jessica" userId="S::tribbett_jessica@cde.state.co.us::b8af59d7-a86d-4166-a022-d856dc24c475" providerId="AD" clId="Web-{2967BE02-9C16-ED2C-7308-D2AF93747397}" dt="2024-10-02T19:02:34.189" v="158" actId="20577"/>
          <ac:spMkLst>
            <pc:docMk/>
            <pc:sldMk cId="4006630429" sldId="282"/>
            <ac:spMk id="7" creationId="{D35E3931-3E62-31BA-DB08-04C8A8F44C76}"/>
          </ac:spMkLst>
        </pc:spChg>
        <pc:spChg chg="mod">
          <ac:chgData name="Tribbett, Jessica" userId="S::tribbett_jessica@cde.state.co.us::b8af59d7-a86d-4166-a022-d856dc24c475" providerId="AD" clId="Web-{2967BE02-9C16-ED2C-7308-D2AF93747397}" dt="2024-10-02T19:02:25.252" v="157" actId="20577"/>
          <ac:spMkLst>
            <pc:docMk/>
            <pc:sldMk cId="4006630429" sldId="282"/>
            <ac:spMk id="8" creationId="{A5B97DEE-CAFF-A9BF-5F67-56593AC11662}"/>
          </ac:spMkLst>
        </pc:spChg>
        <pc:spChg chg="del">
          <ac:chgData name="Tribbett, Jessica" userId="S::tribbett_jessica@cde.state.co.us::b8af59d7-a86d-4166-a022-d856dc24c475" providerId="AD" clId="Web-{2967BE02-9C16-ED2C-7308-D2AF93747397}" dt="2024-10-02T19:02:15.267" v="125"/>
          <ac:spMkLst>
            <pc:docMk/>
            <pc:sldMk cId="4006630429" sldId="282"/>
            <ac:spMk id="9" creationId="{1A50B50A-6987-58E0-670C-6D8202F14297}"/>
          </ac:spMkLst>
        </pc:spChg>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pChg chg="mod">
          <ac:chgData name="Tribbett, Jessica" userId="S::tribbett_jessica@cde.state.co.us::b8af59d7-a86d-4166-a022-d856dc24c475" providerId="AD" clId="Web-{2967BE02-9C16-ED2C-7308-D2AF93747397}" dt="2024-10-02T18:52:07.505" v="15" actId="20577"/>
          <ac:spMkLst>
            <pc:docMk/>
            <pc:sldMk cId="1642551370" sldId="5645"/>
            <ac:spMk id="7" creationId="{12F7059C-9EDE-D0DB-97DB-779A8233E05A}"/>
          </ac:spMkLst>
        </pc:spChg>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pChg chg="mod">
          <ac:chgData name="Tribbett, Jessica" userId="S::tribbett_jessica@cde.state.co.us::b8af59d7-a86d-4166-a022-d856dc24c475" providerId="AD" clId="Web-{2967BE02-9C16-ED2C-7308-D2AF93747397}" dt="2024-10-02T19:02:05.283" v="124" actId="20577"/>
          <ac:spMkLst>
            <pc:docMk/>
            <pc:sldMk cId="598057764" sldId="5646"/>
            <ac:spMk id="6" creationId="{4438EB7D-24A0-0958-F3AE-000E948E136E}"/>
          </ac:spMkLst>
        </pc:spChg>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pChg chg="mod">
          <ac:chgData name="Tribbett, Jessica" userId="S::tribbett_jessica@cde.state.co.us::b8af59d7-a86d-4166-a022-d856dc24c475" providerId="AD" clId="Web-{2967BE02-9C16-ED2C-7308-D2AF93747397}" dt="2024-10-02T19:04:26.720" v="169" actId="1076"/>
          <ac:spMkLst>
            <pc:docMk/>
            <pc:sldMk cId="551690387" sldId="5656"/>
            <ac:spMk id="5" creationId="{5F3083E2-BC29-9D7C-DC2F-64F59EBE9A72}"/>
          </ac:spMkLst>
        </pc:spChg>
        <pc:picChg chg="add mod">
          <ac:chgData name="Tribbett, Jessica" userId="S::tribbett_jessica@cde.state.co.us::b8af59d7-a86d-4166-a022-d856dc24c475" providerId="AD" clId="Web-{2967BE02-9C16-ED2C-7308-D2AF93747397}" dt="2024-10-02T19:04:22.204" v="168" actId="1076"/>
          <ac:picMkLst>
            <pc:docMk/>
            <pc:sldMk cId="551690387" sldId="5656"/>
            <ac:picMk id="3" creationId="{1CCD6FAF-D095-D5EE-B9B7-7FEE270DDB74}"/>
          </ac:picMkLst>
        </pc:picChg>
        <pc:picChg chg="del">
          <ac:chgData name="Tribbett, Jessica" userId="S::tribbett_jessica@cde.state.co.us::b8af59d7-a86d-4166-a022-d856dc24c475" providerId="AD" clId="Web-{2967BE02-9C16-ED2C-7308-D2AF93747397}" dt="2024-10-02T19:03:38.517" v="163"/>
          <ac:picMkLst>
            <pc:docMk/>
            <pc:sldMk cId="551690387" sldId="5656"/>
            <ac:picMk id="6" creationId="{D4889B11-7E5C-6119-ABF0-AD689B2B46EA}"/>
          </ac:picMkLst>
        </pc:pic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pChg chg="add del mod">
          <ac:chgData name="Hoffman, Peter" userId="673cee94-26bd-4c2a-ab82-1b3669e2f049" providerId="ADAL" clId="{BEDB36E6-7C94-433F-87A5-38CF4601EEC1}" dt="2024-10-09T21:15:09.231" v="487" actId="478"/>
          <ac:spMkLst>
            <pc:docMk/>
            <pc:sldMk cId="4082004543" sldId="5652"/>
            <ac:spMk id="5" creationId="{EBD59D16-D53A-F4A1-AC0D-9924BC955033}"/>
          </ac:spMkLst>
        </pc:spChg>
        <pc:graphicFrameChg chg="mod">
          <ac:chgData name="Hoffman, Peter" userId="673cee94-26bd-4c2a-ab82-1b3669e2f049" providerId="ADAL" clId="{BEDB36E6-7C94-433F-87A5-38CF4601EEC1}" dt="2024-10-09T21:13:59.467" v="484"/>
          <ac:graphicFrameMkLst>
            <pc:docMk/>
            <pc:sldMk cId="4082004543" sldId="5652"/>
            <ac:graphicFrameMk id="12" creationId="{1AA09EE0-7419-6ED5-4AA1-CC9009509570}"/>
          </ac:graphicFrameMkLst>
        </pc:graphicFrameChg>
        <pc:picChg chg="del">
          <ac:chgData name="Hoffman, Peter" userId="673cee94-26bd-4c2a-ab82-1b3669e2f049" providerId="ADAL" clId="{BEDB36E6-7C94-433F-87A5-38CF4601EEC1}" dt="2024-10-09T21:15:05.504" v="485" actId="478"/>
          <ac:picMkLst>
            <pc:docMk/>
            <pc:sldMk cId="4082004543" sldId="5652"/>
            <ac:picMk id="6" creationId="{80897F93-EE98-70B8-E58A-9988450AC1C3}"/>
          </ac:picMkLst>
        </pc:picChg>
        <pc:picChg chg="add del mod">
          <ac:chgData name="Hoffman, Peter" userId="673cee94-26bd-4c2a-ab82-1b3669e2f049" providerId="ADAL" clId="{BEDB36E6-7C94-433F-87A5-38CF4601EEC1}" dt="2024-10-09T21:17:09.733" v="503" actId="478"/>
          <ac:picMkLst>
            <pc:docMk/>
            <pc:sldMk cId="4082004543" sldId="5652"/>
            <ac:picMk id="8" creationId="{0E8FE60E-5231-F404-EBD8-30A2438523EE}"/>
          </ac:picMkLst>
        </pc:picChg>
        <pc:picChg chg="add del mod ord">
          <ac:chgData name="Hoffman, Peter" userId="673cee94-26bd-4c2a-ab82-1b3669e2f049" providerId="ADAL" clId="{BEDB36E6-7C94-433F-87A5-38CF4601EEC1}" dt="2024-10-09T21:16:23.985" v="499" actId="478"/>
          <ac:picMkLst>
            <pc:docMk/>
            <pc:sldMk cId="4082004543" sldId="5652"/>
            <ac:picMk id="10" creationId="{17E7299B-004D-F350-0887-3A3320021E6E}"/>
          </ac:picMkLst>
        </pc:picChg>
        <pc:picChg chg="add mod">
          <ac:chgData name="Hoffman, Peter" userId="673cee94-26bd-4c2a-ab82-1b3669e2f049" providerId="ADAL" clId="{BEDB36E6-7C94-433F-87A5-38CF4601EEC1}" dt="2024-10-09T21:17:41.471" v="648" actId="962"/>
          <ac:picMkLst>
            <pc:docMk/>
            <pc:sldMk cId="4082004543" sldId="5652"/>
            <ac:picMk id="13" creationId="{E1B69E7F-6565-86CF-B850-F8890A92FE8A}"/>
          </ac:picMkLst>
        </pc:picChg>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pChg chg="mod">
          <ac:chgData name="Hoffman, Peter" userId="673cee94-26bd-4c2a-ab82-1b3669e2f049" providerId="ADAL" clId="{BEDB36E6-7C94-433F-87A5-38CF4601EEC1}" dt="2024-10-07T18:57:17.794" v="105" actId="20577"/>
          <ac:spMkLst>
            <pc:docMk/>
            <pc:sldMk cId="3534521656" sldId="5657"/>
            <ac:spMk id="7" creationId="{12F7059C-9EDE-D0DB-97DB-779A8233E05A}"/>
          </ac:spMkLst>
        </pc:spChg>
        <pc:spChg chg="mod">
          <ac:chgData name="Hoffman, Peter" userId="673cee94-26bd-4c2a-ab82-1b3669e2f049" providerId="ADAL" clId="{BEDB36E6-7C94-433F-87A5-38CF4601EEC1}" dt="2024-10-07T18:56:57.019" v="73" actId="20577"/>
          <ac:spMkLst>
            <pc:docMk/>
            <pc:sldMk cId="3534521656" sldId="5657"/>
            <ac:spMk id="8" creationId="{8CF21C8A-DE56-DEC5-F88B-8D4036DAFC8C}"/>
          </ac:spMkLst>
        </pc:spChg>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pChg chg="mod">
          <ac:chgData name="Hoffman, Peter" userId="673cee94-26bd-4c2a-ab82-1b3669e2f049" providerId="ADAL" clId="{BEDB36E6-7C94-433F-87A5-38CF4601EEC1}" dt="2024-10-07T18:59:57.852" v="172" actId="20577"/>
          <ac:spMkLst>
            <pc:docMk/>
            <pc:sldMk cId="1605519056" sldId="5658"/>
            <ac:spMk id="2" creationId="{810E63C0-4BDD-7964-346E-635B12B3D87F}"/>
          </ac:spMkLst>
        </pc:spChg>
        <pc:spChg chg="mod">
          <ac:chgData name="Hoffman, Peter" userId="673cee94-26bd-4c2a-ab82-1b3669e2f049" providerId="ADAL" clId="{BEDB36E6-7C94-433F-87A5-38CF4601EEC1}" dt="2024-10-07T19:00:23.959" v="177" actId="27636"/>
          <ac:spMkLst>
            <pc:docMk/>
            <pc:sldMk cId="1605519056" sldId="5658"/>
            <ac:spMk id="3" creationId="{9FEEAF2D-E365-73C8-79FB-1D58C4A4FC60}"/>
          </ac:spMkLst>
        </pc:spChg>
        <pc:spChg chg="mod">
          <ac:chgData name="Hoffman, Peter" userId="673cee94-26bd-4c2a-ab82-1b3669e2f049" providerId="ADAL" clId="{BEDB36E6-7C94-433F-87A5-38CF4601EEC1}" dt="2024-10-07T18:59:41.538" v="144" actId="20577"/>
          <ac:spMkLst>
            <pc:docMk/>
            <pc:sldMk cId="1605519056" sldId="5658"/>
            <ac:spMk id="5" creationId="{61D3CC84-0473-ECA4-3213-8488ADD58DE2}"/>
          </ac:spMkLst>
        </pc:spChg>
        <pc:spChg chg="del mod">
          <ac:chgData name="Hoffman, Peter" userId="673cee94-26bd-4c2a-ab82-1b3669e2f049" providerId="ADAL" clId="{BEDB36E6-7C94-433F-87A5-38CF4601EEC1}" dt="2024-10-08T16:20:20.720" v="395" actId="478"/>
          <ac:spMkLst>
            <pc:docMk/>
            <pc:sldMk cId="1605519056" sldId="5658"/>
            <ac:spMk id="6" creationId="{DEF18DE1-F3AC-E404-F39C-817E847EFC78}"/>
          </ac:spMkLst>
        </pc:spChg>
        <pc:spChg chg="add mod">
          <ac:chgData name="Hoffman, Peter" userId="673cee94-26bd-4c2a-ab82-1b3669e2f049" providerId="ADAL" clId="{BEDB36E6-7C94-433F-87A5-38CF4601EEC1}" dt="2024-10-08T16:20:20.720" v="395" actId="478"/>
          <ac:spMkLst>
            <pc:docMk/>
            <pc:sldMk cId="1605519056" sldId="5658"/>
            <ac:spMk id="8" creationId="{367DA2B8-8976-5511-8490-2D791565812E}"/>
          </ac:spMkLst>
        </pc:spChg>
      </pc:sldChg>
      <pc:sldChg chg="addSp delSp modSp add mod">
        <pc:chgData name="Hoffman, Peter" userId="673cee94-26bd-4c2a-ab82-1b3669e2f049" providerId="ADAL" clId="{BEDB36E6-7C94-433F-87A5-38CF4601EEC1}" dt="2024-10-08T16:20:57.851" v="467" actId="1038"/>
        <pc:sldMkLst>
          <pc:docMk/>
          <pc:sldMk cId="867224577" sldId="5659"/>
        </pc:sldMkLst>
        <pc:spChg chg="mod">
          <ac:chgData name="Hoffman, Peter" userId="673cee94-26bd-4c2a-ab82-1b3669e2f049" providerId="ADAL" clId="{BEDB36E6-7C94-433F-87A5-38CF4601EEC1}" dt="2024-10-08T16:20:34.011" v="398" actId="962"/>
          <ac:spMkLst>
            <pc:docMk/>
            <pc:sldMk cId="867224577" sldId="5659"/>
            <ac:spMk id="2" creationId="{810E63C0-4BDD-7964-346E-635B12B3D87F}"/>
          </ac:spMkLst>
        </pc:spChg>
        <pc:spChg chg="del mod">
          <ac:chgData name="Hoffman, Peter" userId="673cee94-26bd-4c2a-ab82-1b3669e2f049" providerId="ADAL" clId="{BEDB36E6-7C94-433F-87A5-38CF4601EEC1}" dt="2024-10-07T19:02:39.517" v="202" actId="478"/>
          <ac:spMkLst>
            <pc:docMk/>
            <pc:sldMk cId="867224577" sldId="5659"/>
            <ac:spMk id="3" creationId="{9FEEAF2D-E365-73C8-79FB-1D58C4A4FC60}"/>
          </ac:spMkLst>
        </pc:spChg>
        <pc:spChg chg="mod">
          <ac:chgData name="Hoffman, Peter" userId="673cee94-26bd-4c2a-ab82-1b3669e2f049" providerId="ADAL" clId="{BEDB36E6-7C94-433F-87A5-38CF4601EEC1}" dt="2024-10-08T16:20:37.232" v="401" actId="962"/>
          <ac:spMkLst>
            <pc:docMk/>
            <pc:sldMk cId="867224577" sldId="5659"/>
            <ac:spMk id="4" creationId="{94E73AA3-89A5-82C7-4E06-D8945047A361}"/>
          </ac:spMkLst>
        </pc:spChg>
        <pc:spChg chg="mod">
          <ac:chgData name="Hoffman, Peter" userId="673cee94-26bd-4c2a-ab82-1b3669e2f049" providerId="ADAL" clId="{BEDB36E6-7C94-433F-87A5-38CF4601EEC1}" dt="2024-10-08T16:20:38.329" v="402" actId="962"/>
          <ac:spMkLst>
            <pc:docMk/>
            <pc:sldMk cId="867224577" sldId="5659"/>
            <ac:spMk id="5" creationId="{61D3CC84-0473-ECA4-3213-8488ADD58DE2}"/>
          </ac:spMkLst>
        </pc:spChg>
        <pc:spChg chg="del">
          <ac:chgData name="Hoffman, Peter" userId="673cee94-26bd-4c2a-ab82-1b3669e2f049" providerId="ADAL" clId="{BEDB36E6-7C94-433F-87A5-38CF4601EEC1}" dt="2024-10-08T16:20:11.436" v="394" actId="478"/>
          <ac:spMkLst>
            <pc:docMk/>
            <pc:sldMk cId="867224577" sldId="5659"/>
            <ac:spMk id="6" creationId="{DEF18DE1-F3AC-E404-F39C-817E847EFC78}"/>
          </ac:spMkLst>
        </pc:spChg>
        <pc:spChg chg="add del mod">
          <ac:chgData name="Hoffman, Peter" userId="673cee94-26bd-4c2a-ab82-1b3669e2f049" providerId="ADAL" clId="{BEDB36E6-7C94-433F-87A5-38CF4601EEC1}" dt="2024-10-08T16:19:49.914" v="361" actId="478"/>
          <ac:spMkLst>
            <pc:docMk/>
            <pc:sldMk cId="867224577" sldId="5659"/>
            <ac:spMk id="7" creationId="{E33D8B8F-EA79-9F48-0C68-BE68369E5007}"/>
          </ac:spMkLst>
        </pc:spChg>
        <pc:spChg chg="add del mod">
          <ac:chgData name="Hoffman, Peter" userId="673cee94-26bd-4c2a-ab82-1b3669e2f049" providerId="ADAL" clId="{BEDB36E6-7C94-433F-87A5-38CF4601EEC1}" dt="2024-10-07T19:02:41.908" v="203" actId="478"/>
          <ac:spMkLst>
            <pc:docMk/>
            <pc:sldMk cId="867224577" sldId="5659"/>
            <ac:spMk id="8" creationId="{E7B4DA6C-C937-EA1F-B3AA-257AD1BB4A7A}"/>
          </ac:spMkLst>
        </pc:spChg>
        <pc:spChg chg="add mod">
          <ac:chgData name="Hoffman, Peter" userId="673cee94-26bd-4c2a-ab82-1b3669e2f049" providerId="ADAL" clId="{BEDB36E6-7C94-433F-87A5-38CF4601EEC1}" dt="2024-10-08T16:20:43.343" v="403" actId="962"/>
          <ac:spMkLst>
            <pc:docMk/>
            <pc:sldMk cId="867224577" sldId="5659"/>
            <ac:spMk id="9" creationId="{D1156B01-5894-D784-9395-A0C1801D49DA}"/>
          </ac:spMkLst>
        </pc:spChg>
        <pc:spChg chg="add mod">
          <ac:chgData name="Hoffman, Peter" userId="673cee94-26bd-4c2a-ab82-1b3669e2f049" providerId="ADAL" clId="{BEDB36E6-7C94-433F-87A5-38CF4601EEC1}" dt="2024-10-08T16:20:57.851" v="467" actId="1038"/>
          <ac:spMkLst>
            <pc:docMk/>
            <pc:sldMk cId="867224577" sldId="5659"/>
            <ac:spMk id="10" creationId="{7D985CC0-2568-29B2-EA95-D1A6C7B75411}"/>
          </ac:spMkLst>
        </pc:spChg>
        <pc:spChg chg="add mod">
          <ac:chgData name="Hoffman, Peter" userId="673cee94-26bd-4c2a-ab82-1b3669e2f049" providerId="ADAL" clId="{BEDB36E6-7C94-433F-87A5-38CF4601EEC1}" dt="2024-10-07T19:03:56.878" v="222" actId="767"/>
          <ac:spMkLst>
            <pc:docMk/>
            <pc:sldMk cId="867224577" sldId="5659"/>
            <ac:spMk id="11" creationId="{D57F9686-BD44-8722-2B21-63EB02714580}"/>
          </ac:spMkLst>
        </pc:spChg>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graphicFrameChg chg="mod">
          <ac:chgData name="Wenzel, Brooke" userId="672bf8d3-b15b-4e02-a6d1-39319a0df09b" providerId="ADAL" clId="{68099733-0C9D-4604-9F21-FB2A7234AF92}" dt="2024-10-21T12:59:26.543" v="241" actId="20577"/>
          <ac:graphicFrameMkLst>
            <pc:docMk/>
            <pc:sldMk cId="3717000822" sldId="280"/>
            <ac:graphicFrameMk id="12" creationId="{1AA09EE0-7419-6ED5-4AA1-CC9009509570}"/>
          </ac:graphicFrameMkLst>
        </pc:graphicFrameChg>
        <pc:picChg chg="add del">
          <ac:chgData name="Wenzel, Brooke" userId="672bf8d3-b15b-4e02-a6d1-39319a0df09b" providerId="ADAL" clId="{68099733-0C9D-4604-9F21-FB2A7234AF92}" dt="2024-10-21T12:58:29.089" v="85" actId="478"/>
          <ac:picMkLst>
            <pc:docMk/>
            <pc:sldMk cId="3717000822" sldId="280"/>
            <ac:picMk id="5" creationId="{940CA931-9C02-2C34-0B1C-D3023BB74043}"/>
          </ac:picMkLst>
        </pc:picChg>
        <pc:picChg chg="add mod">
          <ac:chgData name="Wenzel, Brooke" userId="672bf8d3-b15b-4e02-a6d1-39319a0df09b" providerId="ADAL" clId="{68099733-0C9D-4604-9F21-FB2A7234AF92}" dt="2024-10-21T12:59:31.473" v="242" actId="208"/>
          <ac:picMkLst>
            <pc:docMk/>
            <pc:sldMk cId="3717000822" sldId="280"/>
            <ac:picMk id="6" creationId="{29583D9F-90B7-19C3-3065-602FA73B79AE}"/>
          </ac:picMkLst>
        </pc:picChg>
      </pc:sldChg>
      <pc:sldChg chg="modSp mod ord">
        <pc:chgData name="Wenzel, Brooke" userId="672bf8d3-b15b-4e02-a6d1-39319a0df09b" providerId="ADAL" clId="{68099733-0C9D-4604-9F21-FB2A7234AF92}" dt="2024-10-24T12:54:07.971" v="703" actId="20577"/>
        <pc:sldMkLst>
          <pc:docMk/>
          <pc:sldMk cId="619815111" sldId="5076"/>
        </pc:sldMkLst>
        <pc:spChg chg="mod">
          <ac:chgData name="Wenzel, Brooke" userId="672bf8d3-b15b-4e02-a6d1-39319a0df09b" providerId="ADAL" clId="{68099733-0C9D-4604-9F21-FB2A7234AF92}" dt="2024-10-24T12:54:07.971" v="703" actId="20577"/>
          <ac:spMkLst>
            <pc:docMk/>
            <pc:sldMk cId="619815111" sldId="5076"/>
            <ac:spMk id="11" creationId="{42DDB87F-A0C0-EF8D-91E0-F6387E5EC47A}"/>
          </ac:spMkLst>
        </pc:spChg>
        <pc:picChg chg="mod">
          <ac:chgData name="Wenzel, Brooke" userId="672bf8d3-b15b-4e02-a6d1-39319a0df09b" providerId="ADAL" clId="{68099733-0C9D-4604-9F21-FB2A7234AF92}" dt="2024-10-24T12:53:57.375" v="698" actId="14100"/>
          <ac:picMkLst>
            <pc:docMk/>
            <pc:sldMk cId="619815111" sldId="5076"/>
            <ac:picMk id="10" creationId="{ADE96396-E7F2-9C2F-96A0-4831DE9A0700}"/>
          </ac:picMkLst>
        </pc:picChg>
      </pc:sldChg>
      <pc:sldChg chg="modSp add mod">
        <pc:chgData name="Wenzel, Brooke" userId="672bf8d3-b15b-4e02-a6d1-39319a0df09b" providerId="ADAL" clId="{68099733-0C9D-4604-9F21-FB2A7234AF92}" dt="2024-10-23T20:33:07.669" v="685" actId="207"/>
        <pc:sldMkLst>
          <pc:docMk/>
          <pc:sldMk cId="3409998740" sldId="5502"/>
        </pc:sldMkLst>
        <pc:spChg chg="mod">
          <ac:chgData name="Wenzel, Brooke" userId="672bf8d3-b15b-4e02-a6d1-39319a0df09b" providerId="ADAL" clId="{68099733-0C9D-4604-9F21-FB2A7234AF92}" dt="2024-10-23T20:33:07.669" v="685" actId="207"/>
          <ac:spMkLst>
            <pc:docMk/>
            <pc:sldMk cId="3409998740" sldId="5502"/>
            <ac:spMk id="3" creationId="{00000000-0000-0000-0000-000000000000}"/>
          </ac:spMkLst>
        </pc:spChg>
        <pc:spChg chg="mod">
          <ac:chgData name="Wenzel, Brooke" userId="672bf8d3-b15b-4e02-a6d1-39319a0df09b" providerId="ADAL" clId="{68099733-0C9D-4604-9F21-FB2A7234AF92}" dt="2024-10-22T21:28:55.922" v="665" actId="14100"/>
          <ac:spMkLst>
            <pc:docMk/>
            <pc:sldMk cId="3409998740" sldId="5502"/>
            <ac:spMk id="7" creationId="{00000000-0000-0000-0000-000000000000}"/>
          </ac:spMkLst>
        </pc:spChg>
        <pc:spChg chg="mod">
          <ac:chgData name="Wenzel, Brooke" userId="672bf8d3-b15b-4e02-a6d1-39319a0df09b" providerId="ADAL" clId="{68099733-0C9D-4604-9F21-FB2A7234AF92}" dt="2024-10-22T21:28:55.922" v="665" actId="14100"/>
          <ac:spMkLst>
            <pc:docMk/>
            <pc:sldMk cId="3409998740" sldId="5502"/>
            <ac:spMk id="8" creationId="{00000000-0000-0000-0000-000000000000}"/>
          </ac:spMkLst>
        </pc:spChg>
        <pc:grpChg chg="mod">
          <ac:chgData name="Wenzel, Brooke" userId="672bf8d3-b15b-4e02-a6d1-39319a0df09b" providerId="ADAL" clId="{68099733-0C9D-4604-9F21-FB2A7234AF92}" dt="2024-10-22T21:28:55.922" v="665" actId="14100"/>
          <ac:grpSpMkLst>
            <pc:docMk/>
            <pc:sldMk cId="3409998740" sldId="5502"/>
            <ac:grpSpMk id="5" creationId="{00000000-0000-0000-0000-000000000000}"/>
          </ac:grpSpMkLst>
        </pc:grpChg>
        <pc:picChg chg="mod">
          <ac:chgData name="Wenzel, Brooke" userId="672bf8d3-b15b-4e02-a6d1-39319a0df09b" providerId="ADAL" clId="{68099733-0C9D-4604-9F21-FB2A7234AF92}" dt="2024-10-22T21:28:55.922" v="665" actId="14100"/>
          <ac:picMkLst>
            <pc:docMk/>
            <pc:sldMk cId="3409998740" sldId="5502"/>
            <ac:picMk id="6" creationId="{00000000-0000-0000-0000-000000000000}"/>
          </ac:picMkLst>
        </pc:picChg>
      </pc:sldChg>
      <pc:sldChg chg="modSp mod">
        <pc:chgData name="Wenzel, Brooke" userId="672bf8d3-b15b-4e02-a6d1-39319a0df09b" providerId="ADAL" clId="{68099733-0C9D-4604-9F21-FB2A7234AF92}" dt="2024-10-22T18:40:36.335" v="248" actId="20577"/>
        <pc:sldMkLst>
          <pc:docMk/>
          <pc:sldMk cId="1925961931" sldId="5523"/>
        </pc:sldMkLst>
        <pc:spChg chg="mod">
          <ac:chgData name="Wenzel, Brooke" userId="672bf8d3-b15b-4e02-a6d1-39319a0df09b" providerId="ADAL" clId="{68099733-0C9D-4604-9F21-FB2A7234AF92}" dt="2024-10-22T18:40:36.335" v="248" actId="20577"/>
          <ac:spMkLst>
            <pc:docMk/>
            <pc:sldMk cId="1925961931" sldId="5523"/>
            <ac:spMk id="2" creationId="{32B5BB96-38E6-AA94-BF26-259D5B61C7A0}"/>
          </ac:spMkLst>
        </pc:spChg>
      </pc:sldChg>
      <pc:sldChg chg="modSp mod">
        <pc:chgData name="Wenzel, Brooke" userId="672bf8d3-b15b-4e02-a6d1-39319a0df09b" providerId="ADAL" clId="{68099733-0C9D-4604-9F21-FB2A7234AF92}" dt="2024-10-22T18:41:03.520" v="252" actId="2165"/>
        <pc:sldMkLst>
          <pc:docMk/>
          <pc:sldMk cId="1302995045" sldId="5536"/>
        </pc:sldMkLst>
        <pc:graphicFrameChg chg="modGraphic">
          <ac:chgData name="Wenzel, Brooke" userId="672bf8d3-b15b-4e02-a6d1-39319a0df09b" providerId="ADAL" clId="{68099733-0C9D-4604-9F21-FB2A7234AF92}" dt="2024-10-22T18:41:03.520" v="252" actId="2165"/>
          <ac:graphicFrameMkLst>
            <pc:docMk/>
            <pc:sldMk cId="1302995045" sldId="5536"/>
            <ac:graphicFrameMk id="8" creationId="{0AA46493-7A36-0C49-C5A7-D18F10C7496C}"/>
          </ac:graphicFrameMkLst>
        </pc:graphicFrameChg>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pChg chg="mod">
          <ac:chgData name="Wenzel, Brooke" userId="672bf8d3-b15b-4e02-a6d1-39319a0df09b" providerId="ADAL" clId="{68099733-0C9D-4604-9F21-FB2A7234AF92}" dt="2024-10-24T12:45:35.565" v="689" actId="20577"/>
          <ac:spMkLst>
            <pc:docMk/>
            <pc:sldMk cId="1833070423" sldId="5660"/>
            <ac:spMk id="2" creationId="{5236E21B-51EC-7ACF-1EC3-3784AC1A9B65}"/>
          </ac:spMkLst>
        </pc:spChg>
        <pc:graphicFrameChg chg="mod">
          <ac:chgData name="Wenzel, Brooke" userId="672bf8d3-b15b-4e02-a6d1-39319a0df09b" providerId="ADAL" clId="{68099733-0C9D-4604-9F21-FB2A7234AF92}" dt="2024-10-24T12:50:23.773" v="695"/>
          <ac:graphicFrameMkLst>
            <pc:docMk/>
            <pc:sldMk cId="1833070423" sldId="5660"/>
            <ac:graphicFrameMk id="9" creationId="{A03301EC-8D36-B90E-C686-AB8C01153077}"/>
          </ac:graphicFrameMkLst>
        </pc:graphicFrameChg>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pChg chg="mod">
          <ac:chgData name="Wenzel, Brooke" userId="672bf8d3-b15b-4e02-a6d1-39319a0df09b" providerId="ADAL" clId="{68099733-0C9D-4604-9F21-FB2A7234AF92}" dt="2024-10-22T19:04:08.936" v="656" actId="20577"/>
          <ac:spMkLst>
            <pc:docMk/>
            <pc:sldMk cId="2781239056" sldId="5670"/>
            <ac:spMk id="2" creationId="{94BF61A3-D98A-78D6-EEA1-3F1138C01140}"/>
          </ac:spMkLst>
        </pc:spChg>
        <pc:spChg chg="del">
          <ac:chgData name="Wenzel, Brooke" userId="672bf8d3-b15b-4e02-a6d1-39319a0df09b" providerId="ADAL" clId="{68099733-0C9D-4604-9F21-FB2A7234AF92}" dt="2024-10-22T18:46:15.320" v="255" actId="478"/>
          <ac:spMkLst>
            <pc:docMk/>
            <pc:sldMk cId="2781239056" sldId="5670"/>
            <ac:spMk id="3" creationId="{068FC74C-10BD-5DE5-A77E-9301E90FF0C3}"/>
          </ac:spMkLst>
        </pc:spChg>
        <pc:spChg chg="add del mod">
          <ac:chgData name="Wenzel, Brooke" userId="672bf8d3-b15b-4e02-a6d1-39319a0df09b" providerId="ADAL" clId="{68099733-0C9D-4604-9F21-FB2A7234AF92}" dt="2024-10-22T18:46:16.613" v="256" actId="478"/>
          <ac:spMkLst>
            <pc:docMk/>
            <pc:sldMk cId="2781239056" sldId="5670"/>
            <ac:spMk id="8" creationId="{3D0C189F-091D-A27F-A630-5AD2B39EA44D}"/>
          </ac:spMkLst>
        </pc:spChg>
        <pc:spChg chg="add mod">
          <ac:chgData name="Wenzel, Brooke" userId="672bf8d3-b15b-4e02-a6d1-39319a0df09b" providerId="ADAL" clId="{68099733-0C9D-4604-9F21-FB2A7234AF92}" dt="2024-10-22T19:03:20.677" v="652" actId="20577"/>
          <ac:spMkLst>
            <pc:docMk/>
            <pc:sldMk cId="2781239056" sldId="5670"/>
            <ac:spMk id="9" creationId="{B9F8B25F-11EC-6E48-3F16-B16C7FCA244C}"/>
          </ac:spMkLst>
        </pc:spChg>
        <pc:picChg chg="add mod">
          <ac:chgData name="Wenzel, Brooke" userId="672bf8d3-b15b-4e02-a6d1-39319a0df09b" providerId="ADAL" clId="{68099733-0C9D-4604-9F21-FB2A7234AF92}" dt="2024-10-22T19:00:26.363" v="638" actId="14100"/>
          <ac:picMkLst>
            <pc:docMk/>
            <pc:sldMk cId="2781239056" sldId="5670"/>
            <ac:picMk id="1025" creationId="{8A58F85B-457E-5EEA-1E76-380379F2D70B}"/>
          </ac:picMkLst>
        </pc:picChg>
      </pc:sldChg>
      <pc:sldChg chg="modSp mod">
        <pc:chgData name="Wenzel, Brooke" userId="672bf8d3-b15b-4e02-a6d1-39319a0df09b" providerId="ADAL" clId="{68099733-0C9D-4604-9F21-FB2A7234AF92}" dt="2024-10-24T12:53:48.790" v="696" actId="115"/>
        <pc:sldMkLst>
          <pc:docMk/>
          <pc:sldMk cId="1824294876" sldId="5671"/>
        </pc:sldMkLst>
        <pc:spChg chg="mod">
          <ac:chgData name="Wenzel, Brooke" userId="672bf8d3-b15b-4e02-a6d1-39319a0df09b" providerId="ADAL" clId="{68099733-0C9D-4604-9F21-FB2A7234AF92}" dt="2024-10-24T12:53:48.790" v="696" actId="115"/>
          <ac:spMkLst>
            <pc:docMk/>
            <pc:sldMk cId="1824294876" sldId="5671"/>
            <ac:spMk id="3" creationId="{23E17A82-E543-0CB8-2FAB-DF48FC6D3EAE}"/>
          </ac:spMkLst>
        </pc:spChg>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pChg chg="mod">
          <ac:chgData name="Chaffin,Melissa" userId="S::chaffin_m@cde.state.co.us::21f0136b-23e1-4eef-9c4f-f29e4cc3ac56" providerId="AD" clId="Web-{701910B4-8F1E-9980-E67E-B585A2FBDFFD}" dt="2024-10-02T15:59:42.312" v="1" actId="20577"/>
          <ac:spMkLst>
            <pc:docMk/>
            <pc:sldMk cId="2592141677" sldId="5605"/>
            <ac:spMk id="6" creationId="{1EB4AB27-B417-D907-2626-223A7F192B7B}"/>
          </ac:spMkLst>
        </pc:spChg>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pChg chg="mod">
          <ac:chgData name="Severson, Annette" userId="199f3c28-b733-4b36-8b0e-b7eb6984ff94" providerId="ADAL" clId="{CEE84C19-27D6-4E86-B83E-6E9241D5DFDA}" dt="2024-10-10T01:14:55.982" v="1" actId="27636"/>
          <ac:spMkLst>
            <pc:docMk/>
            <pc:sldMk cId="433331985" sldId="5667"/>
            <ac:spMk id="4" creationId="{63457CE5-4128-61BA-AF35-CB365D75D1B0}"/>
          </ac:spMkLst>
        </pc:spChg>
      </pc:sldChg>
      <pc:sldChg chg="modSp add mod modCm">
        <pc:chgData name="Severson, Annette" userId="199f3c28-b733-4b36-8b0e-b7eb6984ff94" providerId="ADAL" clId="{CEE84C19-27D6-4E86-B83E-6E9241D5DFDA}" dt="2024-10-10T13:59:47.404" v="134" actId="255"/>
        <pc:sldMkLst>
          <pc:docMk/>
          <pc:sldMk cId="2699268540" sldId="5668"/>
        </pc:sldMkLst>
        <pc:spChg chg="mod">
          <ac:chgData name="Severson, Annette" userId="199f3c28-b733-4b36-8b0e-b7eb6984ff94" providerId="ADAL" clId="{CEE84C19-27D6-4E86-B83E-6E9241D5DFDA}" dt="2024-10-10T13:59:47.404" v="134" actId="255"/>
          <ac:spMkLst>
            <pc:docMk/>
            <pc:sldMk cId="2699268540" sldId="5668"/>
            <ac:spMk id="5" creationId="{6E65669C-9132-C8FB-8F58-923F3C35F5CE}"/>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mod">
        <pc:chgData name="Hoffman, Peter" userId="673cee94-26bd-4c2a-ab82-1b3669e2f049" providerId="ADAL" clId="{5327BF73-19F1-4563-9C8B-899A697D086C}" dt="2024-10-16T22:28:50.589" v="0" actId="2165"/>
        <pc:sldMkLst>
          <pc:docMk/>
          <pc:sldMk cId="1212467416" sldId="261"/>
        </pc:sldMkLst>
        <pc:graphicFrameChg chg="modGraphic">
          <ac:chgData name="Hoffman, Peter" userId="673cee94-26bd-4c2a-ab82-1b3669e2f049" providerId="ADAL" clId="{5327BF73-19F1-4563-9C8B-899A697D086C}" dt="2024-10-16T22:28:50.589" v="0" actId="2165"/>
          <ac:graphicFrameMkLst>
            <pc:docMk/>
            <pc:sldMk cId="1212467416" sldId="261"/>
            <ac:graphicFrameMk id="5" creationId="{9C3641C5-EC4F-D3EA-E4A2-8ABB597C5BAA}"/>
          </ac:graphicFrameMkLst>
        </pc:graphicFrameChg>
      </pc:sldChg>
      <pc:sldChg chg="modSp del">
        <pc:chgData name="Hoffman, Peter" userId="673cee94-26bd-4c2a-ab82-1b3669e2f049" providerId="ADAL" clId="{5327BF73-19F1-4563-9C8B-899A697D086C}" dt="2024-10-16T22:30:43.286" v="12" actId="2696"/>
        <pc:sldMkLst>
          <pc:docMk/>
          <pc:sldMk cId="4082004543" sldId="5652"/>
        </pc:sldMkLst>
        <pc:graphicFrameChg chg="mod">
          <ac:chgData name="Hoffman, Peter" userId="673cee94-26bd-4c2a-ab82-1b3669e2f049" providerId="ADAL" clId="{5327BF73-19F1-4563-9C8B-899A697D086C}" dt="2024-10-16T22:29:21.998" v="6" actId="20577"/>
          <ac:graphicFrameMkLst>
            <pc:docMk/>
            <pc:sldMk cId="4082004543" sldId="5652"/>
            <ac:graphicFrameMk id="12" creationId="{1AA09EE0-7419-6ED5-4AA1-CC9009509570}"/>
          </ac:graphicFrameMkLst>
        </pc:graphicFrameChg>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modSp mod">
        <pc:chgData name="Ward, Reagan" userId="27291eb4-8241-4961-9e69-8c66e34cc5b0" providerId="ADAL" clId="{9A1F80BB-99BC-4974-ACA8-22349E4197FB}" dt="2024-10-10T00:48:14.213" v="1430" actId="20577"/>
        <pc:sldMkLst>
          <pc:docMk/>
          <pc:sldMk cId="1212467416" sldId="261"/>
        </pc:sldMkLst>
        <pc:graphicFrameChg chg="modGraphic">
          <ac:chgData name="Ward, Reagan" userId="27291eb4-8241-4961-9e69-8c66e34cc5b0" providerId="ADAL" clId="{9A1F80BB-99BC-4974-ACA8-22349E4197FB}" dt="2024-10-10T00:48:14.213" v="1430" actId="20577"/>
          <ac:graphicFrameMkLst>
            <pc:docMk/>
            <pc:sldMk cId="1212467416" sldId="261"/>
            <ac:graphicFrameMk id="5" creationId="{9C3641C5-EC4F-D3EA-E4A2-8ABB597C5BAA}"/>
          </ac:graphicFrameMkLst>
        </pc:graphicFrameChg>
      </pc:sldChg>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pChg chg="add del mod">
          <ac:chgData name="Ward, Reagan" userId="27291eb4-8241-4961-9e69-8c66e34cc5b0" providerId="ADAL" clId="{9A1F80BB-99BC-4974-ACA8-22349E4197FB}" dt="2024-10-10T00:48:44.027" v="1433" actId="6264"/>
          <ac:spMkLst>
            <pc:docMk/>
            <pc:sldMk cId="1546650072" sldId="4525"/>
            <ac:spMk id="5" creationId="{D454C0DF-DDB1-31C0-4CA7-C2DF3FE39474}"/>
          </ac:spMkLst>
        </pc:spChg>
        <pc:spChg chg="add del mod">
          <ac:chgData name="Ward, Reagan" userId="27291eb4-8241-4961-9e69-8c66e34cc5b0" providerId="ADAL" clId="{9A1F80BB-99BC-4974-ACA8-22349E4197FB}" dt="2024-10-10T00:48:44.027" v="1433" actId="6264"/>
          <ac:spMkLst>
            <pc:docMk/>
            <pc:sldMk cId="1546650072" sldId="4525"/>
            <ac:spMk id="6" creationId="{3EDB1E5A-3B89-BCA0-445C-A71F44078D9F}"/>
          </ac:spMkLst>
        </pc:spChg>
        <pc:spChg chg="add del mod">
          <ac:chgData name="Ward, Reagan" userId="27291eb4-8241-4961-9e69-8c66e34cc5b0" providerId="ADAL" clId="{9A1F80BB-99BC-4974-ACA8-22349E4197FB}" dt="2024-10-10T00:48:44.027" v="1433" actId="6264"/>
          <ac:spMkLst>
            <pc:docMk/>
            <pc:sldMk cId="1546650072" sldId="4525"/>
            <ac:spMk id="7" creationId="{D392A759-169C-E3B5-89D8-65CFBAB8F181}"/>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pChg chg="add del mod">
          <ac:chgData name="Ward, Reagan" userId="27291eb4-8241-4961-9e69-8c66e34cc5b0" providerId="ADAL" clId="{9A1F80BB-99BC-4974-ACA8-22349E4197FB}" dt="2024-10-09T21:45:30.559" v="232" actId="478"/>
          <ac:spMkLst>
            <pc:docMk/>
            <pc:sldMk cId="4188670183" sldId="5621"/>
            <ac:spMk id="8" creationId="{386F8736-EDC1-D47D-AA79-6D10BCABBFD6}"/>
          </ac:spMkLst>
        </pc:spChg>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pChg chg="mod">
          <ac:chgData name="Ward, Reagan" userId="27291eb4-8241-4961-9e69-8c66e34cc5b0" providerId="ADAL" clId="{9A1F80BB-99BC-4974-ACA8-22349E4197FB}" dt="2024-10-10T01:08:57.247" v="2096" actId="20577"/>
          <ac:spMkLst>
            <pc:docMk/>
            <pc:sldMk cId="3911264453" sldId="5624"/>
            <ac:spMk id="2" creationId="{159E7C27-1653-72E9-85FA-2E24CEB02211}"/>
          </ac:spMkLst>
        </pc:spChg>
        <pc:spChg chg="mod">
          <ac:chgData name="Ward, Reagan" userId="27291eb4-8241-4961-9e69-8c66e34cc5b0" providerId="ADAL" clId="{9A1F80BB-99BC-4974-ACA8-22349E4197FB}" dt="2024-10-10T01:09:07.280" v="2097" actId="13926"/>
          <ac:spMkLst>
            <pc:docMk/>
            <pc:sldMk cId="3911264453" sldId="5624"/>
            <ac:spMk id="10" creationId="{C8433953-DAD9-73FE-1DDA-B54E26EBA8C7}"/>
          </ac:spMkLst>
        </pc:spChg>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pChg chg="add del mod">
          <ac:chgData name="Ward, Reagan" userId="27291eb4-8241-4961-9e69-8c66e34cc5b0" providerId="ADAL" clId="{9A1F80BB-99BC-4974-ACA8-22349E4197FB}" dt="2024-10-10T01:07:10.305" v="2045" actId="6264"/>
          <ac:spMkLst>
            <pc:docMk/>
            <pc:sldMk cId="1220290463" sldId="5638"/>
            <ac:spMk id="2" creationId="{D4F5D4CE-9FF9-4E77-A44C-20946C867A52}"/>
          </ac:spMkLst>
        </pc:spChg>
        <pc:spChg chg="mod ord">
          <ac:chgData name="Ward, Reagan" userId="27291eb4-8241-4961-9e69-8c66e34cc5b0" providerId="ADAL" clId="{9A1F80BB-99BC-4974-ACA8-22349E4197FB}" dt="2024-10-10T01:07:13.078" v="2046" actId="14100"/>
          <ac:spMkLst>
            <pc:docMk/>
            <pc:sldMk cId="1220290463" sldId="5638"/>
            <ac:spMk id="3" creationId="{5A9BB543-5D67-BC87-25ED-FC06775BBB28}"/>
          </ac:spMkLst>
        </pc:spChg>
        <pc:spChg chg="mod ord">
          <ac:chgData name="Ward, Reagan" userId="27291eb4-8241-4961-9e69-8c66e34cc5b0" providerId="ADAL" clId="{9A1F80BB-99BC-4974-ACA8-22349E4197FB}" dt="2024-10-10T01:07:10.305" v="2045" actId="6264"/>
          <ac:spMkLst>
            <pc:docMk/>
            <pc:sldMk cId="1220290463" sldId="5638"/>
            <ac:spMk id="4" creationId="{F0553485-6180-A977-105B-6F94065367B6}"/>
          </ac:spMkLst>
        </pc:spChg>
        <pc:spChg chg="add del mod">
          <ac:chgData name="Ward, Reagan" userId="27291eb4-8241-4961-9e69-8c66e34cc5b0" providerId="ADAL" clId="{9A1F80BB-99BC-4974-ACA8-22349E4197FB}" dt="2024-10-10T01:07:10.305" v="2045" actId="6264"/>
          <ac:spMkLst>
            <pc:docMk/>
            <pc:sldMk cId="1220290463" sldId="5638"/>
            <ac:spMk id="5" creationId="{5B183AF6-F74C-4D50-F304-BAD350FF455A}"/>
          </ac:spMkLst>
        </pc:spChg>
        <pc:spChg chg="add del mod">
          <ac:chgData name="Ward, Reagan" userId="27291eb4-8241-4961-9e69-8c66e34cc5b0" providerId="ADAL" clId="{9A1F80BB-99BC-4974-ACA8-22349E4197FB}" dt="2024-10-10T01:07:10.305" v="2045" actId="6264"/>
          <ac:spMkLst>
            <pc:docMk/>
            <pc:sldMk cId="1220290463" sldId="5638"/>
            <ac:spMk id="6" creationId="{87EAF1F0-0652-DEC0-1D25-A274B37901CC}"/>
          </ac:spMkLst>
        </pc:spChg>
        <pc:spChg chg="mod ord">
          <ac:chgData name="Ward, Reagan" userId="27291eb4-8241-4961-9e69-8c66e34cc5b0" providerId="ADAL" clId="{9A1F80BB-99BC-4974-ACA8-22349E4197FB}" dt="2024-10-10T01:07:10.305" v="2045" actId="6264"/>
          <ac:spMkLst>
            <pc:docMk/>
            <pc:sldMk cId="1220290463" sldId="5638"/>
            <ac:spMk id="8" creationId="{F9E10FBC-7C85-4971-B39F-B279291C15BB}"/>
          </ac:spMkLst>
        </pc:spChg>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pChg chg="mod">
          <ac:chgData name="Ward, Reagan" userId="27291eb4-8241-4961-9e69-8c66e34cc5b0" providerId="ADAL" clId="{9A1F80BB-99BC-4974-ACA8-22349E4197FB}" dt="2024-10-09T21:45:58.168" v="237" actId="20577"/>
          <ac:spMkLst>
            <pc:docMk/>
            <pc:sldMk cId="3507505468" sldId="5647"/>
            <ac:spMk id="2" creationId="{F8891988-4AAF-D11D-8EB4-B70BC6D47F6C}"/>
          </ac:spMkLst>
        </pc:spChg>
        <pc:spChg chg="mod">
          <ac:chgData name="Ward, Reagan" userId="27291eb4-8241-4961-9e69-8c66e34cc5b0" providerId="ADAL" clId="{9A1F80BB-99BC-4974-ACA8-22349E4197FB}" dt="2024-10-09T21:57:38.736" v="1255" actId="20577"/>
          <ac:spMkLst>
            <pc:docMk/>
            <pc:sldMk cId="3507505468" sldId="5647"/>
            <ac:spMk id="15" creationId="{C0CD8BDE-9B2E-9A5D-4BC4-8EAE0BE99B89}"/>
          </ac:spMkLst>
        </pc:spChg>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picChg chg="add mod">
          <ac:chgData name="Ward, Reagan" userId="27291eb4-8241-4961-9e69-8c66e34cc5b0" providerId="ADAL" clId="{9A1F80BB-99BC-4974-ACA8-22349E4197FB}" dt="2024-10-10T01:02:38.335" v="2009" actId="962"/>
          <ac:picMkLst>
            <pc:docMk/>
            <pc:sldMk cId="4082004543" sldId="5652"/>
            <ac:picMk id="5" creationId="{0F752D97-E4E1-4EE2-76E6-1054CD471E6A}"/>
          </ac:picMkLst>
        </pc:picChg>
        <pc:picChg chg="del">
          <ac:chgData name="Ward, Reagan" userId="27291eb4-8241-4961-9e69-8c66e34cc5b0" providerId="ADAL" clId="{9A1F80BB-99BC-4974-ACA8-22349E4197FB}" dt="2024-10-10T01:00:19.085" v="1587" actId="478"/>
          <ac:picMkLst>
            <pc:docMk/>
            <pc:sldMk cId="4082004543" sldId="5652"/>
            <ac:picMk id="13" creationId="{E1B69E7F-6565-86CF-B850-F8890A92FE8A}"/>
          </ac:picMkLst>
        </pc:picChg>
      </pc:sldChg>
      <pc:sldChg chg="addSp delSp modSp mod">
        <pc:chgData name="Ward, Reagan" userId="27291eb4-8241-4961-9e69-8c66e34cc5b0" providerId="ADAL" clId="{9A1F80BB-99BC-4974-ACA8-22349E4197FB}" dt="2024-10-10T00:53:33.043" v="1533" actId="6549"/>
        <pc:sldMkLst>
          <pc:docMk/>
          <pc:sldMk cId="1605519056" sldId="5658"/>
        </pc:sldMkLst>
        <pc:spChg chg="mod">
          <ac:chgData name="Ward, Reagan" userId="27291eb4-8241-4961-9e69-8c66e34cc5b0" providerId="ADAL" clId="{9A1F80BB-99BC-4974-ACA8-22349E4197FB}" dt="2024-10-10T00:53:33.043" v="1533" actId="6549"/>
          <ac:spMkLst>
            <pc:docMk/>
            <pc:sldMk cId="1605519056" sldId="5658"/>
            <ac:spMk id="3" creationId="{9FEEAF2D-E365-73C8-79FB-1D58C4A4FC60}"/>
          </ac:spMkLst>
        </pc:spChg>
        <pc:spChg chg="add mod">
          <ac:chgData name="Ward, Reagan" userId="27291eb4-8241-4961-9e69-8c66e34cc5b0" providerId="ADAL" clId="{9A1F80BB-99BC-4974-ACA8-22349E4197FB}" dt="2024-10-10T00:53:10.735" v="1524"/>
          <ac:spMkLst>
            <pc:docMk/>
            <pc:sldMk cId="1605519056" sldId="5658"/>
            <ac:spMk id="6" creationId="{9C294DE7-2B8C-169F-662D-BDD4A74E3288}"/>
          </ac:spMkLst>
        </pc:spChg>
        <pc:spChg chg="del">
          <ac:chgData name="Ward, Reagan" userId="27291eb4-8241-4961-9e69-8c66e34cc5b0" providerId="ADAL" clId="{9A1F80BB-99BC-4974-ACA8-22349E4197FB}" dt="2024-10-10T00:53:10.735" v="1524"/>
          <ac:spMkLst>
            <pc:docMk/>
            <pc:sldMk cId="1605519056" sldId="5658"/>
            <ac:spMk id="8" creationId="{367DA2B8-8976-5511-8490-2D791565812E}"/>
          </ac:spMkLst>
        </pc:spChg>
      </pc:sldChg>
      <pc:sldChg chg="addSp delSp modSp mod chgLayout">
        <pc:chgData name="Ward, Reagan" userId="27291eb4-8241-4961-9e69-8c66e34cc5b0" providerId="ADAL" clId="{9A1F80BB-99BC-4974-ACA8-22349E4197FB}" dt="2024-10-10T00:53:46.884" v="1536" actId="27636"/>
        <pc:sldMkLst>
          <pc:docMk/>
          <pc:sldMk cId="867224577" sldId="5659"/>
        </pc:sldMkLst>
        <pc:spChg chg="mod ord">
          <ac:chgData name="Ward, Reagan" userId="27291eb4-8241-4961-9e69-8c66e34cc5b0" providerId="ADAL" clId="{9A1F80BB-99BC-4974-ACA8-22349E4197FB}" dt="2024-10-10T00:50:39.186" v="1474" actId="700"/>
          <ac:spMkLst>
            <pc:docMk/>
            <pc:sldMk cId="867224577" sldId="5659"/>
            <ac:spMk id="2" creationId="{810E63C0-4BDD-7964-346E-635B12B3D87F}"/>
          </ac:spMkLst>
        </pc:spChg>
        <pc:spChg chg="add del mod">
          <ac:chgData name="Ward, Reagan" userId="27291eb4-8241-4961-9e69-8c66e34cc5b0" providerId="ADAL" clId="{9A1F80BB-99BC-4974-ACA8-22349E4197FB}" dt="2024-10-10T00:49:52.265" v="1445" actId="6264"/>
          <ac:spMkLst>
            <pc:docMk/>
            <pc:sldMk cId="867224577" sldId="5659"/>
            <ac:spMk id="3" creationId="{0183396E-7BB2-55AB-1AD9-13A29E340A41}"/>
          </ac:spMkLst>
        </pc:spChg>
        <pc:spChg chg="mod ord">
          <ac:chgData name="Ward, Reagan" userId="27291eb4-8241-4961-9e69-8c66e34cc5b0" providerId="ADAL" clId="{9A1F80BB-99BC-4974-ACA8-22349E4197FB}" dt="2024-10-10T00:50:39.186" v="1474" actId="700"/>
          <ac:spMkLst>
            <pc:docMk/>
            <pc:sldMk cId="867224577" sldId="5659"/>
            <ac:spMk id="4" creationId="{94E73AA3-89A5-82C7-4E06-D8945047A361}"/>
          </ac:spMkLst>
        </pc:spChg>
        <pc:spChg chg="mod ord">
          <ac:chgData name="Ward, Reagan" userId="27291eb4-8241-4961-9e69-8c66e34cc5b0" providerId="ADAL" clId="{9A1F80BB-99BC-4974-ACA8-22349E4197FB}" dt="2024-10-10T00:50:39.186" v="1474" actId="700"/>
          <ac:spMkLst>
            <pc:docMk/>
            <pc:sldMk cId="867224577" sldId="5659"/>
            <ac:spMk id="5" creationId="{61D3CC84-0473-ECA4-3213-8488ADD58DE2}"/>
          </ac:spMkLst>
        </pc:spChg>
        <pc:spChg chg="add del mod">
          <ac:chgData name="Ward, Reagan" userId="27291eb4-8241-4961-9e69-8c66e34cc5b0" providerId="ADAL" clId="{9A1F80BB-99BC-4974-ACA8-22349E4197FB}" dt="2024-10-10T00:49:52.265" v="1445" actId="6264"/>
          <ac:spMkLst>
            <pc:docMk/>
            <pc:sldMk cId="867224577" sldId="5659"/>
            <ac:spMk id="6" creationId="{6B4BDD1E-7A57-6AC3-9CEE-17D77319DAFF}"/>
          </ac:spMkLst>
        </pc:spChg>
        <pc:spChg chg="add del mod">
          <ac:chgData name="Ward, Reagan" userId="27291eb4-8241-4961-9e69-8c66e34cc5b0" providerId="ADAL" clId="{9A1F80BB-99BC-4974-ACA8-22349E4197FB}" dt="2024-10-10T00:49:52.265" v="1445" actId="6264"/>
          <ac:spMkLst>
            <pc:docMk/>
            <pc:sldMk cId="867224577" sldId="5659"/>
            <ac:spMk id="7" creationId="{BD59D6C6-A5F2-A2E0-4432-188FD70B3C8C}"/>
          </ac:spMkLst>
        </pc:spChg>
        <pc:spChg chg="add del mod ord">
          <ac:chgData name="Ward, Reagan" userId="27291eb4-8241-4961-9e69-8c66e34cc5b0" providerId="ADAL" clId="{9A1F80BB-99BC-4974-ACA8-22349E4197FB}" dt="2024-10-10T00:49:52.265" v="1445" actId="6264"/>
          <ac:spMkLst>
            <pc:docMk/>
            <pc:sldMk cId="867224577" sldId="5659"/>
            <ac:spMk id="8" creationId="{EA7624AF-B2C0-5A23-9BE8-BBADD07CC69D}"/>
          </ac:spMkLst>
        </pc:spChg>
        <pc:spChg chg="add del">
          <ac:chgData name="Ward, Reagan" userId="27291eb4-8241-4961-9e69-8c66e34cc5b0" providerId="ADAL" clId="{9A1F80BB-99BC-4974-ACA8-22349E4197FB}" dt="2024-10-10T00:50:39.186" v="1474" actId="700"/>
          <ac:spMkLst>
            <pc:docMk/>
            <pc:sldMk cId="867224577" sldId="5659"/>
            <ac:spMk id="9" creationId="{D1156B01-5894-D784-9395-A0C1801D49DA}"/>
          </ac:spMkLst>
        </pc:spChg>
        <pc:spChg chg="add del mod">
          <ac:chgData name="Ward, Reagan" userId="27291eb4-8241-4961-9e69-8c66e34cc5b0" providerId="ADAL" clId="{9A1F80BB-99BC-4974-ACA8-22349E4197FB}" dt="2024-10-10T00:50:36.090" v="1473" actId="478"/>
          <ac:spMkLst>
            <pc:docMk/>
            <pc:sldMk cId="867224577" sldId="5659"/>
            <ac:spMk id="10" creationId="{7D985CC0-2568-29B2-EA95-D1A6C7B75411}"/>
          </ac:spMkLst>
        </pc:spChg>
        <pc:spChg chg="add del mod ord">
          <ac:chgData name="Ward, Reagan" userId="27291eb4-8241-4961-9e69-8c66e34cc5b0" providerId="ADAL" clId="{9A1F80BB-99BC-4974-ACA8-22349E4197FB}" dt="2024-10-10T00:49:52.265" v="1445" actId="6264"/>
          <ac:spMkLst>
            <pc:docMk/>
            <pc:sldMk cId="867224577" sldId="5659"/>
            <ac:spMk id="11" creationId="{451DA488-EC11-5810-1220-92755A00325B}"/>
          </ac:spMkLst>
        </pc:spChg>
        <pc:spChg chg="add del mod">
          <ac:chgData name="Ward, Reagan" userId="27291eb4-8241-4961-9e69-8c66e34cc5b0" providerId="ADAL" clId="{9A1F80BB-99BC-4974-ACA8-22349E4197FB}" dt="2024-10-10T00:50:31.785" v="1471" actId="6264"/>
          <ac:spMkLst>
            <pc:docMk/>
            <pc:sldMk cId="867224577" sldId="5659"/>
            <ac:spMk id="12" creationId="{944D2EE2-F2F3-BF4F-0BFB-EA5883D09706}"/>
          </ac:spMkLst>
        </pc:spChg>
        <pc:spChg chg="add del mod">
          <ac:chgData name="Ward, Reagan" userId="27291eb4-8241-4961-9e69-8c66e34cc5b0" providerId="ADAL" clId="{9A1F80BB-99BC-4974-ACA8-22349E4197FB}" dt="2024-10-10T00:50:31.785" v="1471" actId="6264"/>
          <ac:spMkLst>
            <pc:docMk/>
            <pc:sldMk cId="867224577" sldId="5659"/>
            <ac:spMk id="13" creationId="{5099A684-F3D0-51E8-7CDA-344F8CF00819}"/>
          </ac:spMkLst>
        </pc:spChg>
        <pc:spChg chg="add del mod">
          <ac:chgData name="Ward, Reagan" userId="27291eb4-8241-4961-9e69-8c66e34cc5b0" providerId="ADAL" clId="{9A1F80BB-99BC-4974-ACA8-22349E4197FB}" dt="2024-10-10T00:50:31.785" v="1471" actId="6264"/>
          <ac:spMkLst>
            <pc:docMk/>
            <pc:sldMk cId="867224577" sldId="5659"/>
            <ac:spMk id="14" creationId="{67E8A22D-F3A0-1B4C-6514-2C650AB67DDB}"/>
          </ac:spMkLst>
        </pc:spChg>
        <pc:spChg chg="add del mod ord">
          <ac:chgData name="Ward, Reagan" userId="27291eb4-8241-4961-9e69-8c66e34cc5b0" providerId="ADAL" clId="{9A1F80BB-99BC-4974-ACA8-22349E4197FB}" dt="2024-10-10T00:50:31.785" v="1471" actId="6264"/>
          <ac:spMkLst>
            <pc:docMk/>
            <pc:sldMk cId="867224577" sldId="5659"/>
            <ac:spMk id="15" creationId="{BD84E9AD-6547-DAA3-FDCA-C6489FD377A6}"/>
          </ac:spMkLst>
        </pc:spChg>
        <pc:spChg chg="add del mod ord">
          <ac:chgData name="Ward, Reagan" userId="27291eb4-8241-4961-9e69-8c66e34cc5b0" providerId="ADAL" clId="{9A1F80BB-99BC-4974-ACA8-22349E4197FB}" dt="2024-10-10T00:50:31.785" v="1471" actId="6264"/>
          <ac:spMkLst>
            <pc:docMk/>
            <pc:sldMk cId="867224577" sldId="5659"/>
            <ac:spMk id="16" creationId="{BC60A397-6733-32CA-052C-0B62A573FE26}"/>
          </ac:spMkLst>
        </pc:spChg>
        <pc:spChg chg="add mod ord">
          <ac:chgData name="Ward, Reagan" userId="27291eb4-8241-4961-9e69-8c66e34cc5b0" providerId="ADAL" clId="{9A1F80BB-99BC-4974-ACA8-22349E4197FB}" dt="2024-10-10T00:53:46.884" v="1536" actId="27636"/>
          <ac:spMkLst>
            <pc:docMk/>
            <pc:sldMk cId="867224577" sldId="5659"/>
            <ac:spMk id="17" creationId="{D2AF35E6-4316-E4EB-4A71-F4C562E7F241}"/>
          </ac:spMkLst>
        </pc:spChg>
        <pc:spChg chg="add mod ord">
          <ac:chgData name="Ward, Reagan" userId="27291eb4-8241-4961-9e69-8c66e34cc5b0" providerId="ADAL" clId="{9A1F80BB-99BC-4974-ACA8-22349E4197FB}" dt="2024-10-10T00:53:07.289" v="1523" actId="207"/>
          <ac:spMkLst>
            <pc:docMk/>
            <pc:sldMk cId="867224577" sldId="5659"/>
            <ac:spMk id="18" creationId="{C366BAF3-18C9-62F9-7998-163CF5C4A8B1}"/>
          </ac:spMkLst>
        </pc:spChg>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pChg chg="del mod ord">
          <ac:chgData name="Ward, Reagan" userId="27291eb4-8241-4961-9e69-8c66e34cc5b0" providerId="ADAL" clId="{9A1F80BB-99BC-4974-ACA8-22349E4197FB}" dt="2024-10-09T21:42:30.086" v="27" actId="700"/>
          <ac:spMkLst>
            <pc:docMk/>
            <pc:sldMk cId="2303448540" sldId="5661"/>
            <ac:spMk id="2" creationId="{5623A6BA-0ABE-81A1-174D-F6DFCCE9A300}"/>
          </ac:spMkLst>
        </pc:spChg>
        <pc:spChg chg="del mod ord">
          <ac:chgData name="Ward, Reagan" userId="27291eb4-8241-4961-9e69-8c66e34cc5b0" providerId="ADAL" clId="{9A1F80BB-99BC-4974-ACA8-22349E4197FB}" dt="2024-10-09T21:42:30.086" v="27" actId="700"/>
          <ac:spMkLst>
            <pc:docMk/>
            <pc:sldMk cId="2303448540" sldId="5661"/>
            <ac:spMk id="3" creationId="{D1C47DFA-53D3-536E-933D-D51C44AB97BB}"/>
          </ac:spMkLst>
        </pc:spChg>
        <pc:spChg chg="mod ord">
          <ac:chgData name="Ward, Reagan" userId="27291eb4-8241-4961-9e69-8c66e34cc5b0" providerId="ADAL" clId="{9A1F80BB-99BC-4974-ACA8-22349E4197FB}" dt="2024-10-09T21:42:30.086" v="27" actId="700"/>
          <ac:spMkLst>
            <pc:docMk/>
            <pc:sldMk cId="2303448540" sldId="5661"/>
            <ac:spMk id="4" creationId="{15D6FDB1-1DA8-4735-87B7-C8B1A2415234}"/>
          </ac:spMkLst>
        </pc:spChg>
        <pc:spChg chg="del">
          <ac:chgData name="Ward, Reagan" userId="27291eb4-8241-4961-9e69-8c66e34cc5b0" providerId="ADAL" clId="{9A1F80BB-99BC-4974-ACA8-22349E4197FB}" dt="2024-10-09T21:42:30.086" v="27" actId="700"/>
          <ac:spMkLst>
            <pc:docMk/>
            <pc:sldMk cId="2303448540" sldId="5661"/>
            <ac:spMk id="5" creationId="{FE412477-E485-A0F0-0ECF-B2E1FFE618BE}"/>
          </ac:spMkLst>
        </pc:spChg>
        <pc:spChg chg="del">
          <ac:chgData name="Ward, Reagan" userId="27291eb4-8241-4961-9e69-8c66e34cc5b0" providerId="ADAL" clId="{9A1F80BB-99BC-4974-ACA8-22349E4197FB}" dt="2024-10-09T21:42:30.086" v="27" actId="700"/>
          <ac:spMkLst>
            <pc:docMk/>
            <pc:sldMk cId="2303448540" sldId="5661"/>
            <ac:spMk id="6" creationId="{2468516F-7928-010C-C92C-1A7B0F587C28}"/>
          </ac:spMkLst>
        </pc:spChg>
        <pc:spChg chg="add mod ord">
          <ac:chgData name="Ward, Reagan" userId="27291eb4-8241-4961-9e69-8c66e34cc5b0" providerId="ADAL" clId="{9A1F80BB-99BC-4974-ACA8-22349E4197FB}" dt="2024-10-09T21:42:34.520" v="45" actId="20577"/>
          <ac:spMkLst>
            <pc:docMk/>
            <pc:sldMk cId="2303448540" sldId="5661"/>
            <ac:spMk id="7" creationId="{9C0E79BD-C537-FC8D-3E52-33A9013B1519}"/>
          </ac:spMkLst>
        </pc:spChg>
        <pc:spChg chg="add mod ord">
          <ac:chgData name="Ward, Reagan" userId="27291eb4-8241-4961-9e69-8c66e34cc5b0" providerId="ADAL" clId="{9A1F80BB-99BC-4974-ACA8-22349E4197FB}" dt="2024-10-09T21:42:40.972" v="65" actId="20577"/>
          <ac:spMkLst>
            <pc:docMk/>
            <pc:sldMk cId="2303448540" sldId="5661"/>
            <ac:spMk id="8" creationId="{11B1CFBA-DACD-B65A-33BE-2C35FCAA5F25}"/>
          </ac:spMkLst>
        </pc:spChg>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pChg chg="del mod ord">
          <ac:chgData name="Ward, Reagan" userId="27291eb4-8241-4961-9e69-8c66e34cc5b0" providerId="ADAL" clId="{9A1F80BB-99BC-4974-ACA8-22349E4197FB}" dt="2024-10-09T21:42:44.847" v="67" actId="700"/>
          <ac:spMkLst>
            <pc:docMk/>
            <pc:sldMk cId="1084268203" sldId="5662"/>
            <ac:spMk id="2" creationId="{6074DB14-3032-D24D-A544-AAB2463EDED1}"/>
          </ac:spMkLst>
        </pc:spChg>
        <pc:spChg chg="del mod ord">
          <ac:chgData name="Ward, Reagan" userId="27291eb4-8241-4961-9e69-8c66e34cc5b0" providerId="ADAL" clId="{9A1F80BB-99BC-4974-ACA8-22349E4197FB}" dt="2024-10-09T21:42:44.847" v="67" actId="700"/>
          <ac:spMkLst>
            <pc:docMk/>
            <pc:sldMk cId="1084268203" sldId="5662"/>
            <ac:spMk id="3" creationId="{26EB2A89-A49C-9314-3F53-505D49706559}"/>
          </ac:spMkLst>
        </pc:spChg>
        <pc:spChg chg="mod ord">
          <ac:chgData name="Ward, Reagan" userId="27291eb4-8241-4961-9e69-8c66e34cc5b0" providerId="ADAL" clId="{9A1F80BB-99BC-4974-ACA8-22349E4197FB}" dt="2024-10-09T21:42:44.847" v="67" actId="700"/>
          <ac:spMkLst>
            <pc:docMk/>
            <pc:sldMk cId="1084268203" sldId="5662"/>
            <ac:spMk id="4" creationId="{2D9BDFF2-6045-740E-4D68-42C39187D98F}"/>
          </ac:spMkLst>
        </pc:spChg>
        <pc:spChg chg="add mod ord">
          <ac:chgData name="Ward, Reagan" userId="27291eb4-8241-4961-9e69-8c66e34cc5b0" providerId="ADAL" clId="{9A1F80BB-99BC-4974-ACA8-22349E4197FB}" dt="2024-10-09T21:45:00.625" v="229" actId="20577"/>
          <ac:spMkLst>
            <pc:docMk/>
            <pc:sldMk cId="1084268203" sldId="5662"/>
            <ac:spMk id="5" creationId="{822627FC-94F2-5A14-059C-E9B01BF71C01}"/>
          </ac:spMkLst>
        </pc:spChg>
        <pc:spChg chg="add mod ord">
          <ac:chgData name="Ward, Reagan" userId="27291eb4-8241-4961-9e69-8c66e34cc5b0" providerId="ADAL" clId="{9A1F80BB-99BC-4974-ACA8-22349E4197FB}" dt="2024-10-09T21:42:44.847" v="67" actId="700"/>
          <ac:spMkLst>
            <pc:docMk/>
            <pc:sldMk cId="1084268203" sldId="5662"/>
            <ac:spMk id="6" creationId="{B6F3CB2A-5CB8-69E2-B80D-7380D51EB51F}"/>
          </ac:spMkLst>
        </pc:spChg>
      </pc:sldChg>
      <pc:sldChg chg="addSp delSp modSp new mod">
        <pc:chgData name="Ward, Reagan" userId="27291eb4-8241-4961-9e69-8c66e34cc5b0" providerId="ADAL" clId="{9A1F80BB-99BC-4974-ACA8-22349E4197FB}" dt="2024-10-09T21:58:14.258" v="1257"/>
        <pc:sldMkLst>
          <pc:docMk/>
          <pc:sldMk cId="2241609828" sldId="5663"/>
        </pc:sldMkLst>
        <pc:spChg chg="mod">
          <ac:chgData name="Ward, Reagan" userId="27291eb4-8241-4961-9e69-8c66e34cc5b0" providerId="ADAL" clId="{9A1F80BB-99BC-4974-ACA8-22349E4197FB}" dt="2024-10-09T21:51:33.212" v="864" actId="20577"/>
          <ac:spMkLst>
            <pc:docMk/>
            <pc:sldMk cId="2241609828" sldId="5663"/>
            <ac:spMk id="2" creationId="{AB2B0130-3831-F4ED-ED65-31F1D9EEBF2D}"/>
          </ac:spMkLst>
        </pc:spChg>
        <pc:spChg chg="mod">
          <ac:chgData name="Ward, Reagan" userId="27291eb4-8241-4961-9e69-8c66e34cc5b0" providerId="ADAL" clId="{9A1F80BB-99BC-4974-ACA8-22349E4197FB}" dt="2024-10-09T21:47:09.601" v="261" actId="20577"/>
          <ac:spMkLst>
            <pc:docMk/>
            <pc:sldMk cId="2241609828" sldId="5663"/>
            <ac:spMk id="3" creationId="{8DB14340-BCCC-6ACB-CCF7-AF1A760C12AE}"/>
          </ac:spMkLst>
        </pc:spChg>
        <pc:spChg chg="mod">
          <ac:chgData name="Ward, Reagan" userId="27291eb4-8241-4961-9e69-8c66e34cc5b0" providerId="ADAL" clId="{9A1F80BB-99BC-4974-ACA8-22349E4197FB}" dt="2024-10-09T21:50:59.112" v="693" actId="20577"/>
          <ac:spMkLst>
            <pc:docMk/>
            <pc:sldMk cId="2241609828" sldId="5663"/>
            <ac:spMk id="4" creationId="{B7F1D9AC-B905-4B78-61F2-889424985187}"/>
          </ac:spMkLst>
        </pc:spChg>
        <pc:spChg chg="mod">
          <ac:chgData name="Ward, Reagan" userId="27291eb4-8241-4961-9e69-8c66e34cc5b0" providerId="ADAL" clId="{9A1F80BB-99BC-4974-ACA8-22349E4197FB}" dt="2024-10-09T21:47:13.413" v="274" actId="20577"/>
          <ac:spMkLst>
            <pc:docMk/>
            <pc:sldMk cId="2241609828" sldId="5663"/>
            <ac:spMk id="5" creationId="{071117D7-CBDE-4A71-3B74-93FB75A7DECE}"/>
          </ac:spMkLst>
        </pc:spChg>
        <pc:spChg chg="mod">
          <ac:chgData name="Ward, Reagan" userId="27291eb4-8241-4961-9e69-8c66e34cc5b0" providerId="ADAL" clId="{9A1F80BB-99BC-4974-ACA8-22349E4197FB}" dt="2024-10-09T21:49:10.045" v="552" actId="20577"/>
          <ac:spMkLst>
            <pc:docMk/>
            <pc:sldMk cId="2241609828" sldId="5663"/>
            <ac:spMk id="6" creationId="{AAA2A013-983B-2DD6-8823-424AEB58F7A5}"/>
          </ac:spMkLst>
        </pc:spChg>
        <pc:spChg chg="del">
          <ac:chgData name="Ward, Reagan" userId="27291eb4-8241-4961-9e69-8c66e34cc5b0" providerId="ADAL" clId="{9A1F80BB-99BC-4974-ACA8-22349E4197FB}" dt="2024-10-09T21:58:09.216" v="1256"/>
          <ac:spMkLst>
            <pc:docMk/>
            <pc:sldMk cId="2241609828" sldId="5663"/>
            <ac:spMk id="8" creationId="{DCEB559C-0D8D-8838-4AA9-F9F0F4D7209B}"/>
          </ac:spMkLst>
        </pc:spChg>
        <pc:spChg chg="del">
          <ac:chgData name="Ward, Reagan" userId="27291eb4-8241-4961-9e69-8c66e34cc5b0" providerId="ADAL" clId="{9A1F80BB-99BC-4974-ACA8-22349E4197FB}" dt="2024-10-09T21:58:14.258" v="1257"/>
          <ac:spMkLst>
            <pc:docMk/>
            <pc:sldMk cId="2241609828" sldId="5663"/>
            <ac:spMk id="9" creationId="{869558E5-8EA1-6899-1991-26FDDB21F746}"/>
          </ac:spMkLst>
        </pc:spChg>
        <pc:spChg chg="add mod">
          <ac:chgData name="Ward, Reagan" userId="27291eb4-8241-4961-9e69-8c66e34cc5b0" providerId="ADAL" clId="{9A1F80BB-99BC-4974-ACA8-22349E4197FB}" dt="2024-10-09T21:58:09.216" v="1256"/>
          <ac:spMkLst>
            <pc:docMk/>
            <pc:sldMk cId="2241609828" sldId="5663"/>
            <ac:spMk id="10" creationId="{7118A15E-9725-4131-B3BD-6E448C30B9C0}"/>
          </ac:spMkLst>
        </pc:spChg>
        <pc:spChg chg="add mod">
          <ac:chgData name="Ward, Reagan" userId="27291eb4-8241-4961-9e69-8c66e34cc5b0" providerId="ADAL" clId="{9A1F80BB-99BC-4974-ACA8-22349E4197FB}" dt="2024-10-09T21:58:14.258" v="1257"/>
          <ac:spMkLst>
            <pc:docMk/>
            <pc:sldMk cId="2241609828" sldId="5663"/>
            <ac:spMk id="11" creationId="{2E846475-96CC-4DF3-283B-A19E9A677299}"/>
          </ac:spMkLst>
        </pc:spChg>
      </pc:sldChg>
      <pc:sldChg chg="addSp delSp modSp mod">
        <pc:chgData name="Ward, Reagan" userId="27291eb4-8241-4961-9e69-8c66e34cc5b0" providerId="ADAL" clId="{9A1F80BB-99BC-4974-ACA8-22349E4197FB}" dt="2024-10-10T00:59:06.772" v="1585" actId="962"/>
        <pc:sldMkLst>
          <pc:docMk/>
          <pc:sldMk cId="2510048166" sldId="5664"/>
        </pc:sldMkLst>
        <pc:spChg chg="mod">
          <ac:chgData name="Ward, Reagan" userId="27291eb4-8241-4961-9e69-8c66e34cc5b0" providerId="ADAL" clId="{9A1F80BB-99BC-4974-ACA8-22349E4197FB}" dt="2024-10-10T00:57:38.834" v="1554" actId="20577"/>
          <ac:spMkLst>
            <pc:docMk/>
            <pc:sldMk cId="2510048166" sldId="5664"/>
            <ac:spMk id="2" creationId="{63A4C680-51D1-EB04-2E80-A5D2FA8BDF1F}"/>
          </ac:spMkLst>
        </pc:spChg>
        <pc:picChg chg="add mod">
          <ac:chgData name="Ward, Reagan" userId="27291eb4-8241-4961-9e69-8c66e34cc5b0" providerId="ADAL" clId="{9A1F80BB-99BC-4974-ACA8-22349E4197FB}" dt="2024-10-10T00:59:06.772" v="1585" actId="962"/>
          <ac:picMkLst>
            <pc:docMk/>
            <pc:sldMk cId="2510048166" sldId="5664"/>
            <ac:picMk id="11" creationId="{B7F3D4FA-C438-1931-2AB1-A151B459674E}"/>
          </ac:picMkLst>
        </pc:picChg>
        <pc:picChg chg="del">
          <ac:chgData name="Ward, Reagan" userId="27291eb4-8241-4961-9e69-8c66e34cc5b0" providerId="ADAL" clId="{9A1F80BB-99BC-4974-ACA8-22349E4197FB}" dt="2024-10-10T00:58:52.524" v="1555" actId="478"/>
          <ac:picMkLst>
            <pc:docMk/>
            <pc:sldMk cId="2510048166" sldId="5664"/>
            <ac:picMk id="19" creationId="{4EC01DC0-BFB6-8F40-DEE9-CA399C5AC01A}"/>
          </ac:picMkLst>
        </pc:picChg>
      </pc:sldChg>
      <pc:sldChg chg="modSp mod">
        <pc:chgData name="Ward, Reagan" userId="27291eb4-8241-4961-9e69-8c66e34cc5b0" providerId="ADAL" clId="{9A1F80BB-99BC-4974-ACA8-22349E4197FB}" dt="2024-10-10T13:45:27.840" v="2098" actId="27636"/>
        <pc:sldMkLst>
          <pc:docMk/>
          <pc:sldMk cId="792695782" sldId="5665"/>
        </pc:sldMkLst>
        <pc:spChg chg="mod">
          <ac:chgData name="Ward, Reagan" userId="27291eb4-8241-4961-9e69-8c66e34cc5b0" providerId="ADAL" clId="{9A1F80BB-99BC-4974-ACA8-22349E4197FB}" dt="2024-10-10T13:45:27.840" v="2098" actId="27636"/>
          <ac:spMkLst>
            <pc:docMk/>
            <pc:sldMk cId="792695782" sldId="5665"/>
            <ac:spMk id="2" creationId="{7B4B0A8C-BE05-7C5C-B1DF-3ED6783CED42}"/>
          </ac:spMkLst>
        </pc:spChg>
        <pc:spChg chg="mod">
          <ac:chgData name="Ward, Reagan" userId="27291eb4-8241-4961-9e69-8c66e34cc5b0" providerId="ADAL" clId="{9A1F80BB-99BC-4974-ACA8-22349E4197FB}" dt="2024-10-10T00:57:28.552" v="1553" actId="20577"/>
          <ac:spMkLst>
            <pc:docMk/>
            <pc:sldMk cId="792695782" sldId="5665"/>
            <ac:spMk id="3" creationId="{5ED20074-197D-50B4-2965-01F6C4267FEE}"/>
          </ac:spMkLst>
        </pc:spChg>
      </pc:sldChg>
      <pc:sldChg chg="modSp mod">
        <pc:chgData name="Ward, Reagan" userId="27291eb4-8241-4961-9e69-8c66e34cc5b0" providerId="ADAL" clId="{9A1F80BB-99BC-4974-ACA8-22349E4197FB}" dt="2024-10-10T14:24:57.861" v="2101" actId="122"/>
        <pc:sldMkLst>
          <pc:docMk/>
          <pc:sldMk cId="1295452772" sldId="5669"/>
        </pc:sldMkLst>
        <pc:spChg chg="mod">
          <ac:chgData name="Ward, Reagan" userId="27291eb4-8241-4961-9e69-8c66e34cc5b0" providerId="ADAL" clId="{9A1F80BB-99BC-4974-ACA8-22349E4197FB}" dt="2024-10-10T14:24:57.861" v="2101" actId="122"/>
          <ac:spMkLst>
            <pc:docMk/>
            <pc:sldMk cId="1295452772" sldId="5669"/>
            <ac:spMk id="3" creationId="{1C053128-2E61-BD39-9230-D3FF32B16187}"/>
          </ac:spMkLst>
        </pc:sp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pChg chg="mod">
          <ac:chgData name="Severson, Annette" userId="199f3c28-b733-4b36-8b0e-b7eb6984ff94" providerId="ADAL" clId="{E0958FCC-4364-485C-94DA-CF8E499C1B0C}" dt="2024-10-17T13:52:34.380" v="1" actId="6549"/>
          <ac:spMkLst>
            <pc:docMk/>
            <pc:sldMk cId="1295452772" sldId="5669"/>
            <ac:spMk id="3" creationId="{1C053128-2E61-BD39-9230-D3FF32B16187}"/>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pChg chg="ord">
          <ac:chgData name="Ward, Reagan" userId="27291eb4-8241-4961-9e69-8c66e34cc5b0" providerId="ADAL" clId="{8133E9E3-4430-4705-A0CF-C632368F69FB}" dt="2024-10-23T18:31:03.063" v="199" actId="13244"/>
          <ac:spMkLst>
            <pc:docMk/>
            <pc:sldMk cId="3409998740" sldId="5502"/>
            <ac:spMk id="4" creationId="{00000000-0000-0000-0000-000000000000}"/>
          </ac:spMkLst>
        </pc:spChg>
        <pc:spChg chg="mod">
          <ac:chgData name="Ward, Reagan" userId="27291eb4-8241-4961-9e69-8c66e34cc5b0" providerId="ADAL" clId="{8133E9E3-4430-4705-A0CF-C632368F69FB}" dt="2024-10-23T18:31:22.178" v="200" actId="1076"/>
          <ac:spMkLst>
            <pc:docMk/>
            <pc:sldMk cId="3409998740" sldId="5502"/>
            <ac:spMk id="7" creationId="{00000000-0000-0000-0000-000000000000}"/>
          </ac:spMkLst>
        </pc:spChg>
        <pc:spChg chg="mod">
          <ac:chgData name="Ward, Reagan" userId="27291eb4-8241-4961-9e69-8c66e34cc5b0" providerId="ADAL" clId="{8133E9E3-4430-4705-A0CF-C632368F69FB}" dt="2024-10-23T18:31:22.178" v="200" actId="1076"/>
          <ac:spMkLst>
            <pc:docMk/>
            <pc:sldMk cId="3409998740" sldId="5502"/>
            <ac:spMk id="8" creationId="{00000000-0000-0000-0000-000000000000}"/>
          </ac:spMkLst>
        </pc:spChg>
        <pc:grpChg chg="mod">
          <ac:chgData name="Ward, Reagan" userId="27291eb4-8241-4961-9e69-8c66e34cc5b0" providerId="ADAL" clId="{8133E9E3-4430-4705-A0CF-C632368F69FB}" dt="2024-10-23T18:31:22.178" v="200" actId="1076"/>
          <ac:grpSpMkLst>
            <pc:docMk/>
            <pc:sldMk cId="3409998740" sldId="5502"/>
            <ac:grpSpMk id="5" creationId="{00000000-0000-0000-0000-000000000000}"/>
          </ac:grpSpMkLst>
        </pc:grpChg>
        <pc:picChg chg="mod">
          <ac:chgData name="Ward, Reagan" userId="27291eb4-8241-4961-9e69-8c66e34cc5b0" providerId="ADAL" clId="{8133E9E3-4430-4705-A0CF-C632368F69FB}" dt="2024-10-23T18:31:22.178" v="200" actId="1076"/>
          <ac:picMkLst>
            <pc:docMk/>
            <pc:sldMk cId="3409998740" sldId="5502"/>
            <ac:picMk id="6" creationId="{00000000-0000-0000-0000-000000000000}"/>
          </ac:picMkLst>
        </pc:picChg>
      </pc:sldChg>
      <pc:sldChg chg="modSp mod">
        <pc:chgData name="Ward, Reagan" userId="27291eb4-8241-4961-9e69-8c66e34cc5b0" providerId="ADAL" clId="{8133E9E3-4430-4705-A0CF-C632368F69FB}" dt="2024-10-23T18:23:16.065" v="34" actId="20577"/>
        <pc:sldMkLst>
          <pc:docMk/>
          <pc:sldMk cId="4188670183" sldId="5621"/>
        </pc:sldMkLst>
        <pc:graphicFrameChg chg="modGraphic">
          <ac:chgData name="Ward, Reagan" userId="27291eb4-8241-4961-9e69-8c66e34cc5b0" providerId="ADAL" clId="{8133E9E3-4430-4705-A0CF-C632368F69FB}" dt="2024-10-23T18:23:16.065" v="34"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pChg chg="del mod ord">
          <ac:chgData name="Ward, Reagan" userId="27291eb4-8241-4961-9e69-8c66e34cc5b0" providerId="ADAL" clId="{8133E9E3-4430-4705-A0CF-C632368F69FB}" dt="2024-10-23T18:24:46.932" v="40" actId="700"/>
          <ac:spMkLst>
            <pc:docMk/>
            <pc:sldMk cId="3199639070" sldId="5678"/>
            <ac:spMk id="2" creationId="{93E46D9F-CAD1-57AE-BBC7-03417B97651B}"/>
          </ac:spMkLst>
        </pc:spChg>
        <pc:spChg chg="mod ord">
          <ac:chgData name="Ward, Reagan" userId="27291eb4-8241-4961-9e69-8c66e34cc5b0" providerId="ADAL" clId="{8133E9E3-4430-4705-A0CF-C632368F69FB}" dt="2024-10-23T18:24:46.932" v="40" actId="700"/>
          <ac:spMkLst>
            <pc:docMk/>
            <pc:sldMk cId="3199639070" sldId="5678"/>
            <ac:spMk id="3" creationId="{2847E0D0-37E3-3178-3D55-D78530619D62}"/>
          </ac:spMkLst>
        </pc:spChg>
        <pc:spChg chg="del mod ord">
          <ac:chgData name="Ward, Reagan" userId="27291eb4-8241-4961-9e69-8c66e34cc5b0" providerId="ADAL" clId="{8133E9E3-4430-4705-A0CF-C632368F69FB}" dt="2024-10-23T18:24:46.932" v="40" actId="700"/>
          <ac:spMkLst>
            <pc:docMk/>
            <pc:sldMk cId="3199639070" sldId="5678"/>
            <ac:spMk id="4" creationId="{ABCEC635-1595-327D-2E8C-BB033369DD6C}"/>
          </ac:spMkLst>
        </pc:spChg>
        <pc:spChg chg="del mod ord">
          <ac:chgData name="Ward, Reagan" userId="27291eb4-8241-4961-9e69-8c66e34cc5b0" providerId="ADAL" clId="{8133E9E3-4430-4705-A0CF-C632368F69FB}" dt="2024-10-23T18:24:46.932" v="40" actId="700"/>
          <ac:spMkLst>
            <pc:docMk/>
            <pc:sldMk cId="3199639070" sldId="5678"/>
            <ac:spMk id="5" creationId="{6789DF8E-52A1-080F-D072-B1DAF5752D59}"/>
          </ac:spMkLst>
        </pc:spChg>
        <pc:spChg chg="del mod ord">
          <ac:chgData name="Ward, Reagan" userId="27291eb4-8241-4961-9e69-8c66e34cc5b0" providerId="ADAL" clId="{8133E9E3-4430-4705-A0CF-C632368F69FB}" dt="2024-10-23T18:24:46.932" v="40" actId="700"/>
          <ac:spMkLst>
            <pc:docMk/>
            <pc:sldMk cId="3199639070" sldId="5678"/>
            <ac:spMk id="6" creationId="{ADAB7F2B-8684-286C-3331-F718162A32E2}"/>
          </ac:spMkLst>
        </pc:spChg>
        <pc:spChg chg="add mod ord">
          <ac:chgData name="Ward, Reagan" userId="27291eb4-8241-4961-9e69-8c66e34cc5b0" providerId="ADAL" clId="{8133E9E3-4430-4705-A0CF-C632368F69FB}" dt="2024-10-23T18:24:55.837" v="78" actId="20577"/>
          <ac:spMkLst>
            <pc:docMk/>
            <pc:sldMk cId="3199639070" sldId="5678"/>
            <ac:spMk id="7" creationId="{3F52A206-4826-04E9-3A8F-AB3F9EC27D45}"/>
          </ac:spMkLst>
        </pc:spChg>
        <pc:spChg chg="add del mod ord">
          <ac:chgData name="Ward, Reagan" userId="27291eb4-8241-4961-9e69-8c66e34cc5b0" providerId="ADAL" clId="{8133E9E3-4430-4705-A0CF-C632368F69FB}" dt="2024-10-23T18:25:02.825" v="79"/>
          <ac:spMkLst>
            <pc:docMk/>
            <pc:sldMk cId="3199639070" sldId="5678"/>
            <ac:spMk id="8" creationId="{392EF2E1-7BDB-6C17-8C81-917DD11A9E15}"/>
          </ac:spMkLst>
        </pc:spChg>
        <pc:spChg chg="add del mod ord">
          <ac:chgData name="Ward, Reagan" userId="27291eb4-8241-4961-9e69-8c66e34cc5b0" providerId="ADAL" clId="{8133E9E3-4430-4705-A0CF-C632368F69FB}" dt="2024-10-23T18:28:40.893" v="172"/>
          <ac:spMkLst>
            <pc:docMk/>
            <pc:sldMk cId="3199639070" sldId="5678"/>
            <ac:spMk id="9" creationId="{B65F0D26-1D61-F039-EB0B-70A85838F357}"/>
          </ac:spMkLst>
        </pc:spChg>
        <pc:spChg chg="add del mod ord">
          <ac:chgData name="Ward, Reagan" userId="27291eb4-8241-4961-9e69-8c66e34cc5b0" providerId="ADAL" clId="{8133E9E3-4430-4705-A0CF-C632368F69FB}" dt="2024-10-23T18:28:53.887" v="178"/>
          <ac:spMkLst>
            <pc:docMk/>
            <pc:sldMk cId="3199639070" sldId="5678"/>
            <ac:spMk id="10" creationId="{3FEF93BC-E6F4-DE46-4844-8E36FED0A5FE}"/>
          </ac:spMkLst>
        </pc:spChg>
        <pc:spChg chg="add mod">
          <ac:chgData name="Ward, Reagan" userId="27291eb4-8241-4961-9e69-8c66e34cc5b0" providerId="ADAL" clId="{8133E9E3-4430-4705-A0CF-C632368F69FB}" dt="2024-10-23T18:25:02.886" v="80" actId="27636"/>
          <ac:spMkLst>
            <pc:docMk/>
            <pc:sldMk cId="3199639070" sldId="5678"/>
            <ac:spMk id="11" creationId="{B3FF2018-3E11-FCB9-EA52-E579DEFFC1BE}"/>
          </ac:spMkLst>
        </pc:spChg>
        <pc:spChg chg="add mod">
          <ac:chgData name="Ward, Reagan" userId="27291eb4-8241-4961-9e69-8c66e34cc5b0" providerId="ADAL" clId="{8133E9E3-4430-4705-A0CF-C632368F69FB}" dt="2024-10-23T18:28:40.933" v="173" actId="27636"/>
          <ac:spMkLst>
            <pc:docMk/>
            <pc:sldMk cId="3199639070" sldId="5678"/>
            <ac:spMk id="12" creationId="{E2886C32-5E3C-959E-6FE8-701FB4425458}"/>
          </ac:spMkLst>
        </pc:spChg>
        <pc:spChg chg="add mod">
          <ac:chgData name="Ward, Reagan" userId="27291eb4-8241-4961-9e69-8c66e34cc5b0" providerId="ADAL" clId="{8133E9E3-4430-4705-A0CF-C632368F69FB}" dt="2024-10-23T18:28:53.962" v="179" actId="27636"/>
          <ac:spMkLst>
            <pc:docMk/>
            <pc:sldMk cId="3199639070" sldId="5678"/>
            <ac:spMk id="13" creationId="{E51D676E-65EE-09CB-78C6-800B7B73083B}"/>
          </ac:spMkLst>
        </pc:spChg>
      </pc:sldChg>
      <pc:sldChg chg="addSp delSp modSp new mod">
        <pc:chgData name="Ward, Reagan" userId="27291eb4-8241-4961-9e69-8c66e34cc5b0" providerId="ADAL" clId="{8133E9E3-4430-4705-A0CF-C632368F69FB}" dt="2024-10-23T19:51:26.174" v="326" actId="13926"/>
        <pc:sldMkLst>
          <pc:docMk/>
          <pc:sldMk cId="646360203" sldId="5679"/>
        </pc:sldMkLst>
        <pc:spChg chg="mod">
          <ac:chgData name="Ward, Reagan" userId="27291eb4-8241-4961-9e69-8c66e34cc5b0" providerId="ADAL" clId="{8133E9E3-4430-4705-A0CF-C632368F69FB}" dt="2024-10-23T18:25:13.533" v="102" actId="20577"/>
          <ac:spMkLst>
            <pc:docMk/>
            <pc:sldMk cId="646360203" sldId="5679"/>
            <ac:spMk id="2" creationId="{FDA18885-E965-05A1-2B64-6D68015D802B}"/>
          </ac:spMkLst>
        </pc:spChg>
        <pc:spChg chg="del">
          <ac:chgData name="Ward, Reagan" userId="27291eb4-8241-4961-9e69-8c66e34cc5b0" providerId="ADAL" clId="{8133E9E3-4430-4705-A0CF-C632368F69FB}" dt="2024-10-23T18:25:18.839" v="103"/>
          <ac:spMkLst>
            <pc:docMk/>
            <pc:sldMk cId="646360203" sldId="5679"/>
            <ac:spMk id="3" creationId="{A3687A2E-3911-0F52-8213-5A4B60E5D68B}"/>
          </ac:spMkLst>
        </pc:spChg>
        <pc:spChg chg="del">
          <ac:chgData name="Ward, Reagan" userId="27291eb4-8241-4961-9e69-8c66e34cc5b0" providerId="ADAL" clId="{8133E9E3-4430-4705-A0CF-C632368F69FB}" dt="2024-10-23T18:28:43.248" v="174"/>
          <ac:spMkLst>
            <pc:docMk/>
            <pc:sldMk cId="646360203" sldId="5679"/>
            <ac:spMk id="5" creationId="{D2547E2E-A8F7-6D57-78BA-017D70348CB8}"/>
          </ac:spMkLst>
        </pc:spChg>
        <pc:spChg chg="del">
          <ac:chgData name="Ward, Reagan" userId="27291eb4-8241-4961-9e69-8c66e34cc5b0" providerId="ADAL" clId="{8133E9E3-4430-4705-A0CF-C632368F69FB}" dt="2024-10-23T18:28:55.751" v="180"/>
          <ac:spMkLst>
            <pc:docMk/>
            <pc:sldMk cId="646360203" sldId="5679"/>
            <ac:spMk id="6" creationId="{B43A0011-97DB-79EA-9E36-2465D1534894}"/>
          </ac:spMkLst>
        </pc:spChg>
        <pc:spChg chg="add mod">
          <ac:chgData name="Ward, Reagan" userId="27291eb4-8241-4961-9e69-8c66e34cc5b0" providerId="ADAL" clId="{8133E9E3-4430-4705-A0CF-C632368F69FB}" dt="2024-10-23T19:51:26.174" v="326" actId="13926"/>
          <ac:spMkLst>
            <pc:docMk/>
            <pc:sldMk cId="646360203" sldId="5679"/>
            <ac:spMk id="7" creationId="{AFF65B85-86E2-F685-26FA-E071D76D97E5}"/>
          </ac:spMkLst>
        </pc:spChg>
        <pc:spChg chg="add mod">
          <ac:chgData name="Ward, Reagan" userId="27291eb4-8241-4961-9e69-8c66e34cc5b0" providerId="ADAL" clId="{8133E9E3-4430-4705-A0CF-C632368F69FB}" dt="2024-10-23T18:28:43.294" v="175" actId="27636"/>
          <ac:spMkLst>
            <pc:docMk/>
            <pc:sldMk cId="646360203" sldId="5679"/>
            <ac:spMk id="8" creationId="{D720F16C-B70B-A57C-A239-03AB2980ABD2}"/>
          </ac:spMkLst>
        </pc:spChg>
        <pc:spChg chg="add mod">
          <ac:chgData name="Ward, Reagan" userId="27291eb4-8241-4961-9e69-8c66e34cc5b0" providerId="ADAL" clId="{8133E9E3-4430-4705-A0CF-C632368F69FB}" dt="2024-10-23T18:28:55.840" v="181" actId="27636"/>
          <ac:spMkLst>
            <pc:docMk/>
            <pc:sldMk cId="646360203" sldId="5679"/>
            <ac:spMk id="9" creationId="{56188C99-8512-A6EE-4380-290C37F90158}"/>
          </ac:spMkLst>
        </pc:spChg>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pChg chg="del mod ord">
          <ac:chgData name="Ward, Reagan" userId="27291eb4-8241-4961-9e69-8c66e34cc5b0" providerId="ADAL" clId="{8133E9E3-4430-4705-A0CF-C632368F69FB}" dt="2024-10-23T18:25:32.949" v="105" actId="700"/>
          <ac:spMkLst>
            <pc:docMk/>
            <pc:sldMk cId="649355038" sldId="5680"/>
            <ac:spMk id="2" creationId="{BF859EB0-DBFB-491F-16AE-B7D47FBDC5C5}"/>
          </ac:spMkLst>
        </pc:spChg>
        <pc:spChg chg="del mod ord">
          <ac:chgData name="Ward, Reagan" userId="27291eb4-8241-4961-9e69-8c66e34cc5b0" providerId="ADAL" clId="{8133E9E3-4430-4705-A0CF-C632368F69FB}" dt="2024-10-23T18:25:32.949" v="105" actId="700"/>
          <ac:spMkLst>
            <pc:docMk/>
            <pc:sldMk cId="649355038" sldId="5680"/>
            <ac:spMk id="3" creationId="{BFA79E0E-D1A5-CF4D-E6C3-1DF0DF751112}"/>
          </ac:spMkLst>
        </pc:spChg>
        <pc:spChg chg="mod ord">
          <ac:chgData name="Ward, Reagan" userId="27291eb4-8241-4961-9e69-8c66e34cc5b0" providerId="ADAL" clId="{8133E9E3-4430-4705-A0CF-C632368F69FB}" dt="2024-10-23T18:29:28.009" v="187" actId="13244"/>
          <ac:spMkLst>
            <pc:docMk/>
            <pc:sldMk cId="649355038" sldId="5680"/>
            <ac:spMk id="4" creationId="{8AFED28C-EC3E-6A54-32D9-A568D196D423}"/>
          </ac:spMkLst>
        </pc:spChg>
        <pc:spChg chg="del mod ord">
          <ac:chgData name="Ward, Reagan" userId="27291eb4-8241-4961-9e69-8c66e34cc5b0" providerId="ADAL" clId="{8133E9E3-4430-4705-A0CF-C632368F69FB}" dt="2024-10-23T18:25:32.949" v="105" actId="700"/>
          <ac:spMkLst>
            <pc:docMk/>
            <pc:sldMk cId="649355038" sldId="5680"/>
            <ac:spMk id="5" creationId="{A92057E1-292F-17EF-20FA-3AF98C33A812}"/>
          </ac:spMkLst>
        </pc:spChg>
        <pc:spChg chg="del mod ord">
          <ac:chgData name="Ward, Reagan" userId="27291eb4-8241-4961-9e69-8c66e34cc5b0" providerId="ADAL" clId="{8133E9E3-4430-4705-A0CF-C632368F69FB}" dt="2024-10-23T18:25:32.949" v="105" actId="700"/>
          <ac:spMkLst>
            <pc:docMk/>
            <pc:sldMk cId="649355038" sldId="5680"/>
            <ac:spMk id="6" creationId="{2B13C229-9FF2-0297-DC56-0A6F3CF52316}"/>
          </ac:spMkLst>
        </pc:spChg>
        <pc:spChg chg="add mod ord">
          <ac:chgData name="Ward, Reagan" userId="27291eb4-8241-4961-9e69-8c66e34cc5b0" providerId="ADAL" clId="{8133E9E3-4430-4705-A0CF-C632368F69FB}" dt="2024-10-23T18:30:32.209" v="193" actId="1036"/>
          <ac:spMkLst>
            <pc:docMk/>
            <pc:sldMk cId="649355038" sldId="5680"/>
            <ac:spMk id="7" creationId="{7AD9568E-8D42-B35F-4289-8F84F591EE93}"/>
          </ac:spMkLst>
        </pc:spChg>
        <pc:spChg chg="add del mod ord">
          <ac:chgData name="Ward, Reagan" userId="27291eb4-8241-4961-9e69-8c66e34cc5b0" providerId="ADAL" clId="{8133E9E3-4430-4705-A0CF-C632368F69FB}" dt="2024-10-23T18:25:39.704" v="123" actId="478"/>
          <ac:spMkLst>
            <pc:docMk/>
            <pc:sldMk cId="649355038" sldId="5680"/>
            <ac:spMk id="8" creationId="{D0C72A4B-0452-45ED-8FCC-EF3A37D2E745}"/>
          </ac:spMkLst>
        </pc:spChg>
        <pc:spChg chg="add del mod ord">
          <ac:chgData name="Ward, Reagan" userId="27291eb4-8241-4961-9e69-8c66e34cc5b0" providerId="ADAL" clId="{8133E9E3-4430-4705-A0CF-C632368F69FB}" dt="2024-10-23T18:28:45.776" v="176"/>
          <ac:spMkLst>
            <pc:docMk/>
            <pc:sldMk cId="649355038" sldId="5680"/>
            <ac:spMk id="9" creationId="{1090EA8B-7124-5F20-7954-53438E0F2CED}"/>
          </ac:spMkLst>
        </pc:spChg>
        <pc:spChg chg="add del mod ord">
          <ac:chgData name="Ward, Reagan" userId="27291eb4-8241-4961-9e69-8c66e34cc5b0" providerId="ADAL" clId="{8133E9E3-4430-4705-A0CF-C632368F69FB}" dt="2024-10-23T18:28:59.456" v="182"/>
          <ac:spMkLst>
            <pc:docMk/>
            <pc:sldMk cId="649355038" sldId="5680"/>
            <ac:spMk id="10" creationId="{0985E2EE-8F78-CFF7-B976-74451B96028B}"/>
          </ac:spMkLst>
        </pc:spChg>
        <pc:spChg chg="add mod ord">
          <ac:chgData name="Ward, Reagan" userId="27291eb4-8241-4961-9e69-8c66e34cc5b0" providerId="ADAL" clId="{8133E9E3-4430-4705-A0CF-C632368F69FB}" dt="2024-10-23T18:29:23.176" v="185" actId="13244"/>
          <ac:spMkLst>
            <pc:docMk/>
            <pc:sldMk cId="649355038" sldId="5680"/>
            <ac:spMk id="11" creationId="{6BBEB551-51DA-DC96-2C91-804206EB8A68}"/>
          </ac:spMkLst>
        </pc:spChg>
        <pc:spChg chg="add mod ord">
          <ac:chgData name="Ward, Reagan" userId="27291eb4-8241-4961-9e69-8c66e34cc5b0" providerId="ADAL" clId="{8133E9E3-4430-4705-A0CF-C632368F69FB}" dt="2024-10-23T18:29:26.246" v="186" actId="13244"/>
          <ac:spMkLst>
            <pc:docMk/>
            <pc:sldMk cId="649355038" sldId="5680"/>
            <ac:spMk id="12" creationId="{5CE890A7-B434-8886-9427-D15F33450513}"/>
          </ac:spMkLst>
        </pc:spChg>
        <pc:spChg chg="add mod">
          <ac:chgData name="Ward, Reagan" userId="27291eb4-8241-4961-9e69-8c66e34cc5b0" providerId="ADAL" clId="{8133E9E3-4430-4705-A0CF-C632368F69FB}" dt="2024-10-23T18:28:45.776" v="176"/>
          <ac:spMkLst>
            <pc:docMk/>
            <pc:sldMk cId="649355038" sldId="5680"/>
            <ac:spMk id="14" creationId="{54345F79-E66C-8E8B-0551-0E5B2D954A21}"/>
          </ac:spMkLst>
        </pc:spChg>
        <pc:spChg chg="add mod">
          <ac:chgData name="Ward, Reagan" userId="27291eb4-8241-4961-9e69-8c66e34cc5b0" providerId="ADAL" clId="{8133E9E3-4430-4705-A0CF-C632368F69FB}" dt="2024-10-23T18:28:59.456" v="182"/>
          <ac:spMkLst>
            <pc:docMk/>
            <pc:sldMk cId="649355038" sldId="5680"/>
            <ac:spMk id="15" creationId="{718647D4-C67D-CE7A-92B6-8B5C85DF0BE8}"/>
          </ac:spMkLst>
        </pc:spChg>
        <pc:picChg chg="add mod ord">
          <ac:chgData name="Ward, Reagan" userId="27291eb4-8241-4961-9e69-8c66e34cc5b0" providerId="ADAL" clId="{8133E9E3-4430-4705-A0CF-C632368F69FB}" dt="2024-10-23T18:30:54.099" v="198" actId="1076"/>
          <ac:picMkLst>
            <pc:docMk/>
            <pc:sldMk cId="649355038" sldId="5680"/>
            <ac:picMk id="13" creationId="{D2E557F2-AAB6-E09C-F1BF-3D4493320769}"/>
          </ac:picMkLst>
        </pc:picChg>
      </pc:sldChg>
      <pc:sldChg chg="addSp delSp modSp new mod">
        <pc:chgData name="Ward, Reagan" userId="27291eb4-8241-4961-9e69-8c66e34cc5b0" providerId="ADAL" clId="{8133E9E3-4430-4705-A0CF-C632368F69FB}" dt="2024-10-23T19:56:07.067" v="330" actId="14100"/>
        <pc:sldMkLst>
          <pc:docMk/>
          <pc:sldMk cId="18737908" sldId="5681"/>
        </pc:sldMkLst>
        <pc:spChg chg="mod">
          <ac:chgData name="Ward, Reagan" userId="27291eb4-8241-4961-9e69-8c66e34cc5b0" providerId="ADAL" clId="{8133E9E3-4430-4705-A0CF-C632368F69FB}" dt="2024-10-23T19:56:07.067" v="330" actId="14100"/>
          <ac:spMkLst>
            <pc:docMk/>
            <pc:sldMk cId="18737908" sldId="5681"/>
            <ac:spMk id="2" creationId="{730CB3FA-F00B-DB3E-12C4-8F6B14877E95}"/>
          </ac:spMkLst>
        </pc:spChg>
        <pc:spChg chg="del">
          <ac:chgData name="Ward, Reagan" userId="27291eb4-8241-4961-9e69-8c66e34cc5b0" providerId="ADAL" clId="{8133E9E3-4430-4705-A0CF-C632368F69FB}" dt="2024-10-23T18:27:27.449" v="169"/>
          <ac:spMkLst>
            <pc:docMk/>
            <pc:sldMk cId="18737908" sldId="5681"/>
            <ac:spMk id="3" creationId="{292FCD47-845B-CDF3-8C08-AD318DAC9A38}"/>
          </ac:spMkLst>
        </pc:spChg>
        <pc:spChg chg="ord">
          <ac:chgData name="Ward, Reagan" userId="27291eb4-8241-4961-9e69-8c66e34cc5b0" providerId="ADAL" clId="{8133E9E3-4430-4705-A0CF-C632368F69FB}" dt="2024-10-23T18:30:25.406" v="192" actId="13244"/>
          <ac:spMkLst>
            <pc:docMk/>
            <pc:sldMk cId="18737908" sldId="5681"/>
            <ac:spMk id="4" creationId="{43FDDC31-8C8E-9509-DB18-4AFC309362C7}"/>
          </ac:spMkLst>
        </pc:spChg>
        <pc:spChg chg="del">
          <ac:chgData name="Ward, Reagan" userId="27291eb4-8241-4961-9e69-8c66e34cc5b0" providerId="ADAL" clId="{8133E9E3-4430-4705-A0CF-C632368F69FB}" dt="2024-10-23T18:28:48.234" v="177"/>
          <ac:spMkLst>
            <pc:docMk/>
            <pc:sldMk cId="18737908" sldId="5681"/>
            <ac:spMk id="5" creationId="{FDC74F60-5A9E-E0C1-32FB-7535E523CDDB}"/>
          </ac:spMkLst>
        </pc:spChg>
        <pc:spChg chg="del">
          <ac:chgData name="Ward, Reagan" userId="27291eb4-8241-4961-9e69-8c66e34cc5b0" providerId="ADAL" clId="{8133E9E3-4430-4705-A0CF-C632368F69FB}" dt="2024-10-23T18:29:02.050" v="183"/>
          <ac:spMkLst>
            <pc:docMk/>
            <pc:sldMk cId="18737908" sldId="5681"/>
            <ac:spMk id="6" creationId="{C0E252A7-07EB-50BC-D9E5-F13C9BACEFAB}"/>
          </ac:spMkLst>
        </pc:spChg>
        <pc:spChg chg="add mod">
          <ac:chgData name="Ward, Reagan" userId="27291eb4-8241-4961-9e69-8c66e34cc5b0" providerId="ADAL" clId="{8133E9E3-4430-4705-A0CF-C632368F69FB}" dt="2024-10-23T18:28:48.234" v="177"/>
          <ac:spMkLst>
            <pc:docMk/>
            <pc:sldMk cId="18737908" sldId="5681"/>
            <ac:spMk id="8" creationId="{068FE977-AC86-C13E-2D48-99CBDB15AA7B}"/>
          </ac:spMkLst>
        </pc:spChg>
        <pc:spChg chg="add mod">
          <ac:chgData name="Ward, Reagan" userId="27291eb4-8241-4961-9e69-8c66e34cc5b0" providerId="ADAL" clId="{8133E9E3-4430-4705-A0CF-C632368F69FB}" dt="2024-10-23T18:29:02.050" v="183"/>
          <ac:spMkLst>
            <pc:docMk/>
            <pc:sldMk cId="18737908" sldId="5681"/>
            <ac:spMk id="9" creationId="{B7203824-2776-E3B9-7C9C-190CFCCEEC32}"/>
          </ac:spMkLst>
        </pc:spChg>
        <pc:graphicFrameChg chg="add mod">
          <ac:chgData name="Ward, Reagan" userId="27291eb4-8241-4961-9e69-8c66e34cc5b0" providerId="ADAL" clId="{8133E9E3-4430-4705-A0CF-C632368F69FB}" dt="2024-10-23T18:30:24.236" v="191" actId="13244"/>
          <ac:graphicFrameMkLst>
            <pc:docMk/>
            <pc:sldMk cId="18737908" sldId="5681"/>
            <ac:graphicFrameMk id="7" creationId="{DE3D7580-EF1F-141E-287D-549F5811DF31}"/>
          </ac:graphicFrameMkLst>
        </pc:graphicFrameChg>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picChg chg="ord">
          <ac:chgData name="Ward, Reagan" userId="27291eb4-8241-4961-9e69-8c66e34cc5b0" providerId="ADAL" clId="{8133E9E3-4430-4705-A0CF-C632368F69FB}" dt="2024-10-24T13:54:29.380" v="331" actId="13244"/>
          <ac:picMkLst>
            <pc:docMk/>
            <pc:sldMk cId="3114952086" sldId="5682"/>
            <ac:picMk id="7" creationId="{57160C06-0B29-58B7-234D-2EBA2D6677B8}"/>
          </ac:picMkLst>
        </pc:pic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pChg chg="mod ord">
          <ac:chgData name="Heitman, Lindsey" userId="a9773a47-99d2-4599-9377-6d37e9ec0bd3" providerId="ADAL" clId="{AE671099-6B2D-4B3F-B33E-51CBDBC8FB42}" dt="2024-10-24T13:47:20.132" v="324" actId="700"/>
          <ac:spMkLst>
            <pc:docMk/>
            <pc:sldMk cId="620519025" sldId="332"/>
            <ac:spMk id="2" creationId="{00000000-0000-0000-0000-000000000000}"/>
          </ac:spMkLst>
        </pc:spChg>
        <pc:spChg chg="mod ord">
          <ac:chgData name="Heitman, Lindsey" userId="a9773a47-99d2-4599-9377-6d37e9ec0bd3" providerId="ADAL" clId="{AE671099-6B2D-4B3F-B33E-51CBDBC8FB42}" dt="2024-10-24T13:47:20.132" v="324" actId="700"/>
          <ac:spMkLst>
            <pc:docMk/>
            <pc:sldMk cId="620519025" sldId="332"/>
            <ac:spMk id="3" creationId="{00000000-0000-0000-0000-000000000000}"/>
          </ac:spMkLst>
        </pc:spChg>
        <pc:spChg chg="mod ord">
          <ac:chgData name="Heitman, Lindsey" userId="a9773a47-99d2-4599-9377-6d37e9ec0bd3" providerId="ADAL" clId="{AE671099-6B2D-4B3F-B33E-51CBDBC8FB42}" dt="2024-10-24T13:47:20.132" v="324" actId="700"/>
          <ac:spMkLst>
            <pc:docMk/>
            <pc:sldMk cId="620519025" sldId="332"/>
            <ac:spMk id="4" creationId="{00000000-0000-0000-0000-000000000000}"/>
          </ac:spMkLst>
        </pc:spChg>
        <pc:spChg chg="add del mod ord">
          <ac:chgData name="Heitman, Lindsey" userId="a9773a47-99d2-4599-9377-6d37e9ec0bd3" providerId="ADAL" clId="{AE671099-6B2D-4B3F-B33E-51CBDBC8FB42}" dt="2024-10-24T13:47:30.290" v="325"/>
          <ac:spMkLst>
            <pc:docMk/>
            <pc:sldMk cId="620519025" sldId="332"/>
            <ac:spMk id="5" creationId="{68522374-1D69-FBD5-92A2-AB29F9C85702}"/>
          </ac:spMkLst>
        </pc:spChg>
        <pc:spChg chg="add del mod ord">
          <ac:chgData name="Heitman, Lindsey" userId="a9773a47-99d2-4599-9377-6d37e9ec0bd3" providerId="ADAL" clId="{AE671099-6B2D-4B3F-B33E-51CBDBC8FB42}" dt="2024-10-24T13:47:39.990" v="326"/>
          <ac:spMkLst>
            <pc:docMk/>
            <pc:sldMk cId="620519025" sldId="332"/>
            <ac:spMk id="6" creationId="{66BAB076-42D4-4EAA-39F9-A9D81DACC24C}"/>
          </ac:spMkLst>
        </pc:spChg>
        <pc:spChg chg="add mod">
          <ac:chgData name="Heitman, Lindsey" userId="a9773a47-99d2-4599-9377-6d37e9ec0bd3" providerId="ADAL" clId="{AE671099-6B2D-4B3F-B33E-51CBDBC8FB42}" dt="2024-10-24T13:47:30.290" v="325"/>
          <ac:spMkLst>
            <pc:docMk/>
            <pc:sldMk cId="620519025" sldId="332"/>
            <ac:spMk id="7" creationId="{7DDD4ED9-D949-7D0B-0376-3CDAABF0B2C4}"/>
          </ac:spMkLst>
        </pc:spChg>
        <pc:spChg chg="add mod">
          <ac:chgData name="Heitman, Lindsey" userId="a9773a47-99d2-4599-9377-6d37e9ec0bd3" providerId="ADAL" clId="{AE671099-6B2D-4B3F-B33E-51CBDBC8FB42}" dt="2024-10-24T13:47:39.990" v="326"/>
          <ac:spMkLst>
            <pc:docMk/>
            <pc:sldMk cId="620519025" sldId="332"/>
            <ac:spMk id="8" creationId="{722D9794-4179-EF72-B994-28E5C68F7B1F}"/>
          </ac:spMkLst>
        </pc:spChg>
        <pc:picChg chg="mod">
          <ac:chgData name="Heitman, Lindsey" userId="a9773a47-99d2-4599-9377-6d37e9ec0bd3" providerId="ADAL" clId="{AE671099-6B2D-4B3F-B33E-51CBDBC8FB42}" dt="2024-10-24T13:54:45.230" v="783" actId="13244"/>
          <ac:picMkLst>
            <pc:docMk/>
            <pc:sldMk cId="620519025" sldId="332"/>
            <ac:picMk id="1032" creationId="{909CBA73-0F2C-5307-26FD-ED21531281CF}"/>
          </ac:picMkLst>
        </pc:picChg>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pChg chg="mod ord">
          <ac:chgData name="Heitman, Lindsey" userId="a9773a47-99d2-4599-9377-6d37e9ec0bd3" providerId="ADAL" clId="{AE671099-6B2D-4B3F-B33E-51CBDBC8FB42}" dt="2024-10-24T13:47:44.604" v="327" actId="700"/>
          <ac:spMkLst>
            <pc:docMk/>
            <pc:sldMk cId="135215506" sldId="333"/>
            <ac:spMk id="2" creationId="{933B8BE4-0993-9315-F8E5-776D5D866BBA}"/>
          </ac:spMkLst>
        </pc:spChg>
        <pc:spChg chg="mod">
          <ac:chgData name="Heitman, Lindsey" userId="a9773a47-99d2-4599-9377-6d37e9ec0bd3" providerId="ADAL" clId="{AE671099-6B2D-4B3F-B33E-51CBDBC8FB42}" dt="2024-10-24T13:48:34.743" v="335" actId="1076"/>
          <ac:spMkLst>
            <pc:docMk/>
            <pc:sldMk cId="135215506" sldId="333"/>
            <ac:spMk id="3" creationId="{8F80A253-A237-E636-7C56-ADD99D4E5F43}"/>
          </ac:spMkLst>
        </pc:spChg>
        <pc:spChg chg="mod ord">
          <ac:chgData name="Heitman, Lindsey" userId="a9773a47-99d2-4599-9377-6d37e9ec0bd3" providerId="ADAL" clId="{AE671099-6B2D-4B3F-B33E-51CBDBC8FB42}" dt="2024-10-24T13:47:44.604" v="327" actId="700"/>
          <ac:spMkLst>
            <pc:docMk/>
            <pc:sldMk cId="135215506" sldId="333"/>
            <ac:spMk id="4" creationId="{5BDF5DB8-D5D3-2641-7233-4473DEAEC3C9}"/>
          </ac:spMkLst>
        </pc:spChg>
        <pc:spChg chg="add del mod ord">
          <ac:chgData name="Heitman, Lindsey" userId="a9773a47-99d2-4599-9377-6d37e9ec0bd3" providerId="ADAL" clId="{AE671099-6B2D-4B3F-B33E-51CBDBC8FB42}" dt="2024-10-24T13:48:17.400" v="333"/>
          <ac:spMkLst>
            <pc:docMk/>
            <pc:sldMk cId="135215506" sldId="333"/>
            <ac:spMk id="5" creationId="{4989E71C-A7E9-45FC-FDF3-3EB56727128A}"/>
          </ac:spMkLst>
        </pc:spChg>
        <pc:spChg chg="mod">
          <ac:chgData name="Heitman, Lindsey" userId="a9773a47-99d2-4599-9377-6d37e9ec0bd3" providerId="ADAL" clId="{AE671099-6B2D-4B3F-B33E-51CBDBC8FB42}" dt="2024-10-24T13:47:59.236" v="330" actId="1076"/>
          <ac:spMkLst>
            <pc:docMk/>
            <pc:sldMk cId="135215506" sldId="333"/>
            <ac:spMk id="7" creationId="{504733F8-2AEA-0ED2-6198-2E49C85045AC}"/>
          </ac:spMkLst>
        </pc:spChg>
        <pc:spChg chg="add del mod ord">
          <ac:chgData name="Heitman, Lindsey" userId="a9773a47-99d2-4599-9377-6d37e9ec0bd3" providerId="ADAL" clId="{AE671099-6B2D-4B3F-B33E-51CBDBC8FB42}" dt="2024-10-24T13:48:25.008" v="334"/>
          <ac:spMkLst>
            <pc:docMk/>
            <pc:sldMk cId="135215506" sldId="333"/>
            <ac:spMk id="8" creationId="{9AFF37B8-84E3-A783-1904-E0DC6B40C9ED}"/>
          </ac:spMkLst>
        </pc:spChg>
        <pc:spChg chg="add mod">
          <ac:chgData name="Heitman, Lindsey" userId="a9773a47-99d2-4599-9377-6d37e9ec0bd3" providerId="ADAL" clId="{AE671099-6B2D-4B3F-B33E-51CBDBC8FB42}" dt="2024-10-24T13:48:10.334" v="332"/>
          <ac:spMkLst>
            <pc:docMk/>
            <pc:sldMk cId="135215506" sldId="333"/>
            <ac:spMk id="9" creationId="{AACB99B1-4754-69D3-3807-C2E2F8B9B0F9}"/>
          </ac:spMkLst>
        </pc:spChg>
        <pc:spChg chg="add mod">
          <ac:chgData name="Heitman, Lindsey" userId="a9773a47-99d2-4599-9377-6d37e9ec0bd3" providerId="ADAL" clId="{AE671099-6B2D-4B3F-B33E-51CBDBC8FB42}" dt="2024-10-24T13:48:17.400" v="333"/>
          <ac:spMkLst>
            <pc:docMk/>
            <pc:sldMk cId="135215506" sldId="333"/>
            <ac:spMk id="10" creationId="{BE8E91BA-DEA0-942F-67B0-997973D6C8AA}"/>
          </ac:spMkLst>
        </pc:spChg>
        <pc:spChg chg="add mod">
          <ac:chgData name="Heitman, Lindsey" userId="a9773a47-99d2-4599-9377-6d37e9ec0bd3" providerId="ADAL" clId="{AE671099-6B2D-4B3F-B33E-51CBDBC8FB42}" dt="2024-10-24T13:48:25.008" v="334"/>
          <ac:spMkLst>
            <pc:docMk/>
            <pc:sldMk cId="135215506" sldId="333"/>
            <ac:spMk id="11" creationId="{A4C0951C-A4C3-8C6F-9B5A-A330CF3073EC}"/>
          </ac:spMkLst>
        </pc:spChg>
        <pc:picChg chg="mod ord">
          <ac:chgData name="Heitman, Lindsey" userId="a9773a47-99d2-4599-9377-6d37e9ec0bd3" providerId="ADAL" clId="{AE671099-6B2D-4B3F-B33E-51CBDBC8FB42}" dt="2024-10-24T13:47:51.333" v="328" actId="1076"/>
          <ac:picMkLst>
            <pc:docMk/>
            <pc:sldMk cId="135215506" sldId="333"/>
            <ac:picMk id="6" creationId="{5F28E0D4-CB25-F043-F5C2-C0BF367F5674}"/>
          </ac:picMkLst>
        </pc:picChg>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pChg chg="mod ord">
          <ac:chgData name="Heitman, Lindsey" userId="a9773a47-99d2-4599-9377-6d37e9ec0bd3" providerId="ADAL" clId="{AE671099-6B2D-4B3F-B33E-51CBDBC8FB42}" dt="2024-10-24T13:44:04.064" v="233" actId="700"/>
          <ac:spMkLst>
            <pc:docMk/>
            <pc:sldMk cId="3786229217" sldId="5397"/>
            <ac:spMk id="2" creationId="{C777B97F-23CF-A855-698B-31D3727AD0CE}"/>
          </ac:spMkLst>
        </pc:spChg>
        <pc:spChg chg="mod">
          <ac:chgData name="Heitman, Lindsey" userId="a9773a47-99d2-4599-9377-6d37e9ec0bd3" providerId="ADAL" clId="{AE671099-6B2D-4B3F-B33E-51CBDBC8FB42}" dt="2024-10-24T13:52:41.156" v="620" actId="962"/>
          <ac:spMkLst>
            <pc:docMk/>
            <pc:sldMk cId="3786229217" sldId="5397"/>
            <ac:spMk id="3" creationId="{28913AF9-5124-8D10-798D-70EAA5A1A218}"/>
          </ac:spMkLst>
        </pc:spChg>
        <pc:spChg chg="mod ord">
          <ac:chgData name="Heitman, Lindsey" userId="a9773a47-99d2-4599-9377-6d37e9ec0bd3" providerId="ADAL" clId="{AE671099-6B2D-4B3F-B33E-51CBDBC8FB42}" dt="2024-10-24T13:54:14.031" v="781" actId="13244"/>
          <ac:spMkLst>
            <pc:docMk/>
            <pc:sldMk cId="3786229217" sldId="5397"/>
            <ac:spMk id="4" creationId="{D790D300-D323-FF2C-F882-7E5046553A78}"/>
          </ac:spMkLst>
        </pc:spChg>
        <pc:spChg chg="mod">
          <ac:chgData name="Heitman, Lindsey" userId="a9773a47-99d2-4599-9377-6d37e9ec0bd3" providerId="ADAL" clId="{AE671099-6B2D-4B3F-B33E-51CBDBC8FB42}" dt="2024-10-24T13:44:18.707" v="254" actId="1076"/>
          <ac:spMkLst>
            <pc:docMk/>
            <pc:sldMk cId="3786229217" sldId="5397"/>
            <ac:spMk id="5" creationId="{04BE7C9B-33AC-043C-80F3-F9205314ACB6}"/>
          </ac:spMkLst>
        </pc:spChg>
        <pc:spChg chg="ord">
          <ac:chgData name="Heitman, Lindsey" userId="a9773a47-99d2-4599-9377-6d37e9ec0bd3" providerId="ADAL" clId="{AE671099-6B2D-4B3F-B33E-51CBDBC8FB42}" dt="2024-10-24T13:53:39.277" v="779" actId="13244"/>
          <ac:spMkLst>
            <pc:docMk/>
            <pc:sldMk cId="3786229217" sldId="5397"/>
            <ac:spMk id="6" creationId="{A5D970A6-A5C0-F660-F71D-445518784017}"/>
          </ac:spMkLst>
        </pc:spChg>
        <pc:spChg chg="add mod ord">
          <ac:chgData name="Heitman, Lindsey" userId="a9773a47-99d2-4599-9377-6d37e9ec0bd3" providerId="ADAL" clId="{AE671099-6B2D-4B3F-B33E-51CBDBC8FB42}" dt="2024-10-24T13:53:45.490" v="780" actId="13244"/>
          <ac:spMkLst>
            <pc:docMk/>
            <pc:sldMk cId="3786229217" sldId="5397"/>
            <ac:spMk id="7" creationId="{E7074B3E-EDC8-E6AB-927D-49CF29099EDE}"/>
          </ac:spMkLst>
        </pc:spChg>
        <pc:spChg chg="add del mod ord">
          <ac:chgData name="Heitman, Lindsey" userId="a9773a47-99d2-4599-9377-6d37e9ec0bd3" providerId="ADAL" clId="{AE671099-6B2D-4B3F-B33E-51CBDBC8FB42}" dt="2024-10-24T13:44:44.212" v="255"/>
          <ac:spMkLst>
            <pc:docMk/>
            <pc:sldMk cId="3786229217" sldId="5397"/>
            <ac:spMk id="9" creationId="{84EF2072-C61E-3CF7-212A-4C4F96E74158}"/>
          </ac:spMkLst>
        </pc:spChg>
        <pc:spChg chg="add mod">
          <ac:chgData name="Heitman, Lindsey" userId="a9773a47-99d2-4599-9377-6d37e9ec0bd3" providerId="ADAL" clId="{AE671099-6B2D-4B3F-B33E-51CBDBC8FB42}" dt="2024-10-24T13:44:50.123" v="272" actId="20577"/>
          <ac:spMkLst>
            <pc:docMk/>
            <pc:sldMk cId="3786229217" sldId="5397"/>
            <ac:spMk id="10" creationId="{D4F54837-7DD2-3C63-03A1-0BBF606DA78E}"/>
          </ac:spMkLst>
        </pc:spChg>
        <pc:spChg chg="add del mod">
          <ac:chgData name="Heitman, Lindsey" userId="a9773a47-99d2-4599-9377-6d37e9ec0bd3" providerId="ADAL" clId="{AE671099-6B2D-4B3F-B33E-51CBDBC8FB42}" dt="2024-10-24T13:51:25.475" v="417" actId="21"/>
          <ac:spMkLst>
            <pc:docMk/>
            <pc:sldMk cId="3786229217" sldId="5397"/>
            <ac:spMk id="12" creationId="{0BC8D453-96EA-4A3D-7538-B238C51DBAFB}"/>
          </ac:spMkLst>
        </pc:spChg>
        <pc:spChg chg="mod">
          <ac:chgData name="Heitman, Lindsey" userId="a9773a47-99d2-4599-9377-6d37e9ec0bd3" providerId="ADAL" clId="{AE671099-6B2D-4B3F-B33E-51CBDBC8FB42}" dt="2024-10-24T13:52:29.714" v="615" actId="962"/>
          <ac:spMkLst>
            <pc:docMk/>
            <pc:sldMk cId="3786229217" sldId="5397"/>
            <ac:spMk id="15" creationId="{9B34F22C-C8F1-6629-242E-354B6AE3B6ED}"/>
          </ac:spMkLst>
        </pc:spChg>
        <pc:spChg chg="mod">
          <ac:chgData name="Heitman, Lindsey" userId="a9773a47-99d2-4599-9377-6d37e9ec0bd3" providerId="ADAL" clId="{AE671099-6B2D-4B3F-B33E-51CBDBC8FB42}" dt="2024-10-24T13:52:32.164" v="616" actId="962"/>
          <ac:spMkLst>
            <pc:docMk/>
            <pc:sldMk cId="3786229217" sldId="5397"/>
            <ac:spMk id="18" creationId="{4E99EC01-47C5-4443-B925-F63CE6F088D8}"/>
          </ac:spMkLst>
        </pc:spChg>
        <pc:spChg chg="mod">
          <ac:chgData name="Heitman, Lindsey" userId="a9773a47-99d2-4599-9377-6d37e9ec0bd3" providerId="ADAL" clId="{AE671099-6B2D-4B3F-B33E-51CBDBC8FB42}" dt="2024-10-24T13:52:33.938" v="617" actId="962"/>
          <ac:spMkLst>
            <pc:docMk/>
            <pc:sldMk cId="3786229217" sldId="5397"/>
            <ac:spMk id="21" creationId="{784F6BF5-8DB8-A60D-5EF9-497AFBA77606}"/>
          </ac:spMkLst>
        </pc:spChg>
        <pc:spChg chg="mod">
          <ac:chgData name="Heitman, Lindsey" userId="a9773a47-99d2-4599-9377-6d37e9ec0bd3" providerId="ADAL" clId="{AE671099-6B2D-4B3F-B33E-51CBDBC8FB42}" dt="2024-10-24T13:52:36.555" v="618" actId="962"/>
          <ac:spMkLst>
            <pc:docMk/>
            <pc:sldMk cId="3786229217" sldId="5397"/>
            <ac:spMk id="22" creationId="{BC212E4F-48CE-C761-8A1C-85F48E13C567}"/>
          </ac:spMkLst>
        </pc:spChg>
        <pc:spChg chg="mod">
          <ac:chgData name="Heitman, Lindsey" userId="a9773a47-99d2-4599-9377-6d37e9ec0bd3" providerId="ADAL" clId="{AE671099-6B2D-4B3F-B33E-51CBDBC8FB42}" dt="2024-10-24T13:52:38.361" v="619" actId="962"/>
          <ac:spMkLst>
            <pc:docMk/>
            <pc:sldMk cId="3786229217" sldId="5397"/>
            <ac:spMk id="25" creationId="{F71C5220-5FB3-F42D-D6DA-ACB5B796184B}"/>
          </ac:spMkLst>
        </pc:spChg>
        <pc:spChg chg="mod ord">
          <ac:chgData name="Heitman, Lindsey" userId="a9773a47-99d2-4599-9377-6d37e9ec0bd3" providerId="ADAL" clId="{AE671099-6B2D-4B3F-B33E-51CBDBC8FB42}" dt="2024-10-24T13:53:32.211" v="778" actId="13244"/>
          <ac:spMkLst>
            <pc:docMk/>
            <pc:sldMk cId="3786229217" sldId="5397"/>
            <ac:spMk id="26" creationId="{54ADBD6F-354A-8F3F-F75B-FCA232FDA153}"/>
          </ac:spMkLst>
        </pc:spChg>
        <pc:graphicFrameChg chg="add del mod ord">
          <ac:chgData name="Heitman, Lindsey" userId="a9773a47-99d2-4599-9377-6d37e9ec0bd3" providerId="ADAL" clId="{AE671099-6B2D-4B3F-B33E-51CBDBC8FB42}" dt="2024-10-24T13:52:22.027" v="614" actId="962"/>
          <ac:graphicFrameMkLst>
            <pc:docMk/>
            <pc:sldMk cId="3786229217" sldId="5397"/>
            <ac:graphicFrameMk id="8" creationId="{74EC312A-3FBD-B8C5-32E0-498F353D6CB9}"/>
          </ac:graphicFrameMkLst>
        </pc:graphicFrameChg>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pChg chg="mod ord">
          <ac:chgData name="Heitman, Lindsey" userId="a9773a47-99d2-4599-9377-6d37e9ec0bd3" providerId="ADAL" clId="{AE671099-6B2D-4B3F-B33E-51CBDBC8FB42}" dt="2024-10-24T13:46:51.954" v="321" actId="1076"/>
          <ac:spMkLst>
            <pc:docMk/>
            <pc:sldMk cId="222853044" sldId="5585"/>
            <ac:spMk id="2" creationId="{3F893B2B-E7B8-ECAB-C211-3BA8CBAF0E8B}"/>
          </ac:spMkLst>
        </pc:spChg>
        <pc:spChg chg="del mod ord">
          <ac:chgData name="Heitman, Lindsey" userId="a9773a47-99d2-4599-9377-6d37e9ec0bd3" providerId="ADAL" clId="{AE671099-6B2D-4B3F-B33E-51CBDBC8FB42}" dt="2024-10-24T13:46:40.353" v="318" actId="21"/>
          <ac:spMkLst>
            <pc:docMk/>
            <pc:sldMk cId="222853044" sldId="5585"/>
            <ac:spMk id="3" creationId="{7B5CDBE8-A23C-6259-CCBB-A3FAB2A840B0}"/>
          </ac:spMkLst>
        </pc:spChg>
        <pc:spChg chg="mod ord">
          <ac:chgData name="Heitman, Lindsey" userId="a9773a47-99d2-4599-9377-6d37e9ec0bd3" providerId="ADAL" clId="{AE671099-6B2D-4B3F-B33E-51CBDBC8FB42}" dt="2024-10-24T13:46:31.100" v="315" actId="700"/>
          <ac:spMkLst>
            <pc:docMk/>
            <pc:sldMk cId="222853044" sldId="5585"/>
            <ac:spMk id="4" creationId="{DE54EE5F-9357-8722-4673-B5E4EBC13A1B}"/>
          </ac:spMkLst>
        </pc:spChg>
        <pc:spChg chg="add del mod ord">
          <ac:chgData name="Heitman, Lindsey" userId="a9773a47-99d2-4599-9377-6d37e9ec0bd3" providerId="ADAL" clId="{AE671099-6B2D-4B3F-B33E-51CBDBC8FB42}" dt="2024-10-24T13:47:00.310" v="322"/>
          <ac:spMkLst>
            <pc:docMk/>
            <pc:sldMk cId="222853044" sldId="5585"/>
            <ac:spMk id="5" creationId="{3AF7407C-0034-FF90-77F5-84F8DAB6E66E}"/>
          </ac:spMkLst>
        </pc:spChg>
        <pc:spChg chg="mod">
          <ac:chgData name="Heitman, Lindsey" userId="a9773a47-99d2-4599-9377-6d37e9ec0bd3" providerId="ADAL" clId="{AE671099-6B2D-4B3F-B33E-51CBDBC8FB42}" dt="2024-10-24T13:40:47" v="211" actId="20577"/>
          <ac:spMkLst>
            <pc:docMk/>
            <pc:sldMk cId="222853044" sldId="5585"/>
            <ac:spMk id="7" creationId="{57E9F7D2-2FCF-2FA2-4F51-7D691301EB28}"/>
          </ac:spMkLst>
        </pc:spChg>
        <pc:spChg chg="del mod">
          <ac:chgData name="Heitman, Lindsey" userId="a9773a47-99d2-4599-9377-6d37e9ec0bd3" providerId="ADAL" clId="{AE671099-6B2D-4B3F-B33E-51CBDBC8FB42}" dt="2024-10-24T13:41:13.852" v="213" actId="21"/>
          <ac:spMkLst>
            <pc:docMk/>
            <pc:sldMk cId="222853044" sldId="5585"/>
            <ac:spMk id="8" creationId="{96F4ED3C-E035-CD93-199C-61D20E76564A}"/>
          </ac:spMkLst>
        </pc:spChg>
        <pc:spChg chg="add del mod ord">
          <ac:chgData name="Heitman, Lindsey" userId="a9773a47-99d2-4599-9377-6d37e9ec0bd3" providerId="ADAL" clId="{AE671099-6B2D-4B3F-B33E-51CBDBC8FB42}" dt="2024-10-24T13:47:08.242" v="323"/>
          <ac:spMkLst>
            <pc:docMk/>
            <pc:sldMk cId="222853044" sldId="5585"/>
            <ac:spMk id="9" creationId="{2894EB5C-7393-C627-1B0B-D61F9C3BF2A6}"/>
          </ac:spMkLst>
        </pc:spChg>
        <pc:spChg chg="add del mod">
          <ac:chgData name="Heitman, Lindsey" userId="a9773a47-99d2-4599-9377-6d37e9ec0bd3" providerId="ADAL" clId="{AE671099-6B2D-4B3F-B33E-51CBDBC8FB42}" dt="2024-10-24T13:46:44.102" v="319" actId="21"/>
          <ac:spMkLst>
            <pc:docMk/>
            <pc:sldMk cId="222853044" sldId="5585"/>
            <ac:spMk id="11" creationId="{857AFE01-F89C-1C43-EDFA-938536016529}"/>
          </ac:spMkLst>
        </pc:spChg>
        <pc:spChg chg="add mod">
          <ac:chgData name="Heitman, Lindsey" userId="a9773a47-99d2-4599-9377-6d37e9ec0bd3" providerId="ADAL" clId="{AE671099-6B2D-4B3F-B33E-51CBDBC8FB42}" dt="2024-10-24T13:47:00.310" v="322"/>
          <ac:spMkLst>
            <pc:docMk/>
            <pc:sldMk cId="222853044" sldId="5585"/>
            <ac:spMk id="12" creationId="{CF0925EA-7100-9329-6866-9D5CA360C5BF}"/>
          </ac:spMkLst>
        </pc:spChg>
        <pc:spChg chg="add mod">
          <ac:chgData name="Heitman, Lindsey" userId="a9773a47-99d2-4599-9377-6d37e9ec0bd3" providerId="ADAL" clId="{AE671099-6B2D-4B3F-B33E-51CBDBC8FB42}" dt="2024-10-24T13:47:08.242" v="323"/>
          <ac:spMkLst>
            <pc:docMk/>
            <pc:sldMk cId="222853044" sldId="5585"/>
            <ac:spMk id="13" creationId="{9C0E04C9-A15C-3F98-E359-3CED4B43758D}"/>
          </ac:spMkLst>
        </pc:spChg>
        <pc:graphicFrameChg chg="mod">
          <ac:chgData name="Heitman, Lindsey" userId="a9773a47-99d2-4599-9377-6d37e9ec0bd3" providerId="ADAL" clId="{AE671099-6B2D-4B3F-B33E-51CBDBC8FB42}" dt="2024-10-24T13:46:24.141" v="314" actId="207"/>
          <ac:graphicFrameMkLst>
            <pc:docMk/>
            <pc:sldMk cId="222853044" sldId="5585"/>
            <ac:graphicFrameMk id="6" creationId="{FB3D0FD3-4EEC-2127-0A30-8930E7084A43}"/>
          </ac:graphicFrameMkLst>
        </pc:graphicFrameChg>
      </pc:sldChg>
      <pc:sldChg chg="addSp delSp modSp add mod">
        <pc:chgData name="Heitman, Lindsey" userId="a9773a47-99d2-4599-9377-6d37e9ec0bd3" providerId="ADAL" clId="{AE671099-6B2D-4B3F-B33E-51CBDBC8FB42}" dt="2024-10-24T13:54:31.680" v="782" actId="13244"/>
        <pc:sldMkLst>
          <pc:docMk/>
          <pc:sldMk cId="2165601397" sldId="5586"/>
        </pc:sldMkLst>
        <pc:spChg chg="mod">
          <ac:chgData name="Heitman, Lindsey" userId="a9773a47-99d2-4599-9377-6d37e9ec0bd3" providerId="ADAL" clId="{AE671099-6B2D-4B3F-B33E-51CBDBC8FB42}" dt="2024-10-24T13:45:39.627" v="277" actId="1076"/>
          <ac:spMkLst>
            <pc:docMk/>
            <pc:sldMk cId="2165601397" sldId="5586"/>
            <ac:spMk id="2" creationId="{AD59A03A-9BDB-C38F-027C-3193AD5E4579}"/>
          </ac:spMkLst>
        </pc:spChg>
        <pc:spChg chg="mod">
          <ac:chgData name="Heitman, Lindsey" userId="a9773a47-99d2-4599-9377-6d37e9ec0bd3" providerId="ADAL" clId="{AE671099-6B2D-4B3F-B33E-51CBDBC8FB42}" dt="2024-10-24T13:50:46.561" v="415" actId="20577"/>
          <ac:spMkLst>
            <pc:docMk/>
            <pc:sldMk cId="2165601397" sldId="5586"/>
            <ac:spMk id="3" creationId="{C6BE40D6-EB51-989B-6C14-2A989E2A43D7}"/>
          </ac:spMkLst>
        </pc:spChg>
        <pc:spChg chg="del mod">
          <ac:chgData name="Heitman, Lindsey" userId="a9773a47-99d2-4599-9377-6d37e9ec0bd3" providerId="ADAL" clId="{AE671099-6B2D-4B3F-B33E-51CBDBC8FB42}" dt="2024-10-24T13:45:29.576" v="276"/>
          <ac:spMkLst>
            <pc:docMk/>
            <pc:sldMk cId="2165601397" sldId="5586"/>
            <ac:spMk id="5" creationId="{9C3E2FF9-4144-E5FE-9B1B-37E0074016A1}"/>
          </ac:spMkLst>
        </pc:spChg>
        <pc:spChg chg="add mod">
          <ac:chgData name="Heitman, Lindsey" userId="a9773a47-99d2-4599-9377-6d37e9ec0bd3" providerId="ADAL" clId="{AE671099-6B2D-4B3F-B33E-51CBDBC8FB42}" dt="2024-10-24T13:45:25.242" v="274"/>
          <ac:spMkLst>
            <pc:docMk/>
            <pc:sldMk cId="2165601397" sldId="5586"/>
            <ac:spMk id="7" creationId="{42412BAB-6AF5-D959-6849-B83BBCBDFDA9}"/>
          </ac:spMkLst>
        </pc:spChg>
        <pc:spChg chg="add mod ord">
          <ac:chgData name="Heitman, Lindsey" userId="a9773a47-99d2-4599-9377-6d37e9ec0bd3" providerId="ADAL" clId="{AE671099-6B2D-4B3F-B33E-51CBDBC8FB42}" dt="2024-10-24T13:54:31.680" v="782" actId="13244"/>
          <ac:spMkLst>
            <pc:docMk/>
            <pc:sldMk cId="2165601397" sldId="5586"/>
            <ac:spMk id="8" creationId="{9624DCDA-7CDF-BF6D-66DF-1B92CE448856}"/>
          </ac:spMkLst>
        </pc:spChg>
      </pc:sldChg>
      <pc:sldChg chg="modSp add mod">
        <pc:chgData name="Heitman, Lindsey" userId="a9773a47-99d2-4599-9377-6d37e9ec0bd3" providerId="ADAL" clId="{AE671099-6B2D-4B3F-B33E-51CBDBC8FB42}" dt="2024-10-24T13:50:03.905" v="414" actId="14100"/>
        <pc:sldMkLst>
          <pc:docMk/>
          <pc:sldMk cId="783971613" sldId="5619"/>
        </pc:sldMkLst>
        <pc:spChg chg="mod">
          <ac:chgData name="Heitman, Lindsey" userId="a9773a47-99d2-4599-9377-6d37e9ec0bd3" providerId="ADAL" clId="{AE671099-6B2D-4B3F-B33E-51CBDBC8FB42}" dt="2024-10-24T13:50:03.905" v="414" actId="14100"/>
          <ac:spMkLst>
            <pc:docMk/>
            <pc:sldMk cId="783971613" sldId="5619"/>
            <ac:spMk id="2" creationId="{222E4C28-041D-59D2-0291-9738FE10DDD0}"/>
          </ac:spMkLst>
        </pc:spChg>
        <pc:spChg chg="mod">
          <ac:chgData name="Heitman, Lindsey" userId="a9773a47-99d2-4599-9377-6d37e9ec0bd3" providerId="ADAL" clId="{AE671099-6B2D-4B3F-B33E-51CBDBC8FB42}" dt="2024-10-24T13:49:51.265" v="388" actId="20577"/>
          <ac:spMkLst>
            <pc:docMk/>
            <pc:sldMk cId="783971613" sldId="5619"/>
            <ac:spMk id="3" creationId="{1C053128-2E61-BD39-9230-D3FF32B16187}"/>
          </ac:spMkLst>
        </pc:spChg>
      </pc:sldChg>
      <pc:sldChg chg="modSp add mod">
        <pc:chgData name="Heitman, Lindsey" userId="a9773a47-99d2-4599-9377-6d37e9ec0bd3" providerId="ADAL" clId="{AE671099-6B2D-4B3F-B33E-51CBDBC8FB42}" dt="2024-10-24T13:37:04.663" v="129" actId="20577"/>
        <pc:sldMkLst>
          <pc:docMk/>
          <pc:sldMk cId="3494396476" sldId="5683"/>
        </pc:sldMkLst>
        <pc:spChg chg="mod">
          <ac:chgData name="Heitman, Lindsey" userId="a9773a47-99d2-4599-9377-6d37e9ec0bd3" providerId="ADAL" clId="{AE671099-6B2D-4B3F-B33E-51CBDBC8FB42}" dt="2024-10-24T13:37:04.663" v="129" actId="20577"/>
          <ac:spMkLst>
            <pc:docMk/>
            <pc:sldMk cId="3494396476" sldId="5683"/>
            <ac:spMk id="5" creationId="{46A12942-3060-A605-2DD5-60573A108DDD}"/>
          </ac:spMkLst>
        </pc:spChg>
        <pc:spChg chg="mod">
          <ac:chgData name="Heitman, Lindsey" userId="a9773a47-99d2-4599-9377-6d37e9ec0bd3" providerId="ADAL" clId="{AE671099-6B2D-4B3F-B33E-51CBDBC8FB42}" dt="2024-10-24T13:36:59.907" v="120" actId="27636"/>
          <ac:spMkLst>
            <pc:docMk/>
            <pc:sldMk cId="3494396476" sldId="5683"/>
            <ac:spMk id="6" creationId="{C75DFE38-ED8C-8D2F-6BF4-9A98E48A88BE}"/>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pChg chg="mod">
          <ac:chgData name="McRee, Rebecca" userId="S::mcree_r@cde.state.co.us::3a10fa13-9d60-4c0b-b361-471945732c34" providerId="AD" clId="Web-{AD1647F3-4A67-1A92-5BED-5C96A4AE7DD4}" dt="2024-10-09T22:14:30.957" v="3" actId="1076"/>
          <ac:spMkLst>
            <pc:docMk/>
            <pc:sldMk cId="3863354747" sldId="5544"/>
            <ac:spMk id="3" creationId="{7E71A5B3-11A7-CDE5-0C01-E572A9AFEFA6}"/>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pChg chg="mod">
          <ac:chgData name="Chaffin,Melissa" userId="S::chaffin_m@cde.state.co.us::21f0136b-23e1-4eef-9c4f-f29e4cc3ac56" providerId="AD" clId="Web-{48235B61-CB3C-5892-8951-F26F0DE5B735}" dt="2024-10-02T19:30:52.382" v="144" actId="20577"/>
          <ac:spMkLst>
            <pc:docMk/>
            <pc:sldMk cId="2592141677" sldId="5605"/>
            <ac:spMk id="6" creationId="{1EB4AB27-B417-D907-2626-223A7F192B7B}"/>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picChg chg="add mod ord">
          <ac:chgData name="Gudka, Dawna" userId="823cceae-331b-41d6-9a63-34ad6d1db55c" providerId="ADAL" clId="{8338E9A3-C4A8-4739-A85F-C7C42AD9E7C5}" dt="2024-10-09T23:08:54.321" v="303" actId="13244"/>
          <ac:picMkLst>
            <pc:docMk/>
            <pc:sldMk cId="3253466667" sldId="5637"/>
            <ac:picMk id="5" creationId="{CAF353D4-936A-C2A1-D0D3-C6291C6CA47B}"/>
          </ac:picMkLst>
        </pc:picChg>
      </pc:sldChg>
      <pc:sldChg chg="modSp del mod">
        <pc:chgData name="Gudka, Dawna" userId="823cceae-331b-41d6-9a63-34ad6d1db55c" providerId="ADAL" clId="{8338E9A3-C4A8-4739-A85F-C7C42AD9E7C5}" dt="2024-10-09T22:48:00.234" v="104" actId="2696"/>
        <pc:sldMkLst>
          <pc:docMk/>
          <pc:sldMk cId="2101563100" sldId="5644"/>
        </pc:sldMkLst>
        <pc:picChg chg="mod modCrop">
          <ac:chgData name="Gudka, Dawna" userId="823cceae-331b-41d6-9a63-34ad6d1db55c" providerId="ADAL" clId="{8338E9A3-C4A8-4739-A85F-C7C42AD9E7C5}" dt="2024-10-09T22:46:31.984" v="1" actId="1076"/>
          <ac:picMkLst>
            <pc:docMk/>
            <pc:sldMk cId="2101563100" sldId="5644"/>
            <ac:picMk id="10" creationId="{825A6F56-8D74-0AE2-9A7B-4AC4101EE057}"/>
          </ac:picMkLst>
        </pc:picChg>
      </pc:sldChg>
      <pc:sldChg chg="addSp delSp modSp new mod ord">
        <pc:chgData name="Gudka, Dawna" userId="823cceae-331b-41d6-9a63-34ad6d1db55c" providerId="ADAL" clId="{8338E9A3-C4A8-4739-A85F-C7C42AD9E7C5}" dt="2024-10-09T23:09:10.273" v="335" actId="962"/>
        <pc:sldMkLst>
          <pc:docMk/>
          <pc:sldMk cId="2510048166" sldId="5664"/>
        </pc:sldMkLst>
        <pc:spChg chg="mod">
          <ac:chgData name="Gudka, Dawna" userId="823cceae-331b-41d6-9a63-34ad6d1db55c" providerId="ADAL" clId="{8338E9A3-C4A8-4739-A85F-C7C42AD9E7C5}" dt="2024-10-09T22:47:47.507" v="102" actId="14100"/>
          <ac:spMkLst>
            <pc:docMk/>
            <pc:sldMk cId="2510048166" sldId="5664"/>
            <ac:spMk id="2" creationId="{63A4C680-51D1-EB04-2E80-A5D2FA8BDF1F}"/>
          </ac:spMkLst>
        </pc:spChg>
        <pc:spChg chg="del">
          <ac:chgData name="Gudka, Dawna" userId="823cceae-331b-41d6-9a63-34ad6d1db55c" providerId="ADAL" clId="{8338E9A3-C4A8-4739-A85F-C7C42AD9E7C5}" dt="2024-10-09T22:46:42.853" v="5"/>
          <ac:spMkLst>
            <pc:docMk/>
            <pc:sldMk cId="2510048166" sldId="5664"/>
            <ac:spMk id="3" creationId="{1921708F-6A53-B55E-A97D-C3624C0C6A51}"/>
          </ac:spMkLst>
        </pc:spChg>
        <pc:spChg chg="mod">
          <ac:chgData name="Gudka, Dawna" userId="823cceae-331b-41d6-9a63-34ad6d1db55c" providerId="ADAL" clId="{8338E9A3-C4A8-4739-A85F-C7C42AD9E7C5}" dt="2024-10-09T22:48:09.128" v="105"/>
          <ac:spMkLst>
            <pc:docMk/>
            <pc:sldMk cId="2510048166" sldId="5664"/>
            <ac:spMk id="5" creationId="{9690923B-DC76-6CD9-F2F0-2F9F02E2116C}"/>
          </ac:spMkLst>
        </pc:spChg>
        <pc:spChg chg="mod">
          <ac:chgData name="Gudka, Dawna" userId="823cceae-331b-41d6-9a63-34ad6d1db55c" providerId="ADAL" clId="{8338E9A3-C4A8-4739-A85F-C7C42AD9E7C5}" dt="2024-10-09T22:48:17.731" v="106"/>
          <ac:spMkLst>
            <pc:docMk/>
            <pc:sldMk cId="2510048166" sldId="5664"/>
            <ac:spMk id="6" creationId="{D100EC6F-513E-1086-C5F5-A19B849E2C45}"/>
          </ac:spMkLst>
        </pc:spChg>
        <pc:spChg chg="add del mod">
          <ac:chgData name="Gudka, Dawna" userId="823cceae-331b-41d6-9a63-34ad6d1db55c" providerId="ADAL" clId="{8338E9A3-C4A8-4739-A85F-C7C42AD9E7C5}" dt="2024-10-09T22:47:07.050" v="11"/>
          <ac:spMkLst>
            <pc:docMk/>
            <pc:sldMk cId="2510048166" sldId="5664"/>
            <ac:spMk id="9" creationId="{84B31806-8331-CC7D-A30A-3445FE2AC20D}"/>
          </ac:spMkLst>
        </pc:spChg>
        <pc:spChg chg="add del mod">
          <ac:chgData name="Gudka, Dawna" userId="823cceae-331b-41d6-9a63-34ad6d1db55c" providerId="ADAL" clId="{8338E9A3-C4A8-4739-A85F-C7C42AD9E7C5}" dt="2024-10-09T23:00:40.725" v="172" actId="478"/>
          <ac:spMkLst>
            <pc:docMk/>
            <pc:sldMk cId="2510048166" sldId="5664"/>
            <ac:spMk id="14" creationId="{DE95791C-6F4F-DC1C-860C-A3C1537BBB3F}"/>
          </ac:spMkLst>
        </pc:spChg>
        <pc:spChg chg="add del mod">
          <ac:chgData name="Gudka, Dawna" userId="823cceae-331b-41d6-9a63-34ad6d1db55c" providerId="ADAL" clId="{8338E9A3-C4A8-4739-A85F-C7C42AD9E7C5}" dt="2024-10-09T23:03:39.568" v="243" actId="478"/>
          <ac:spMkLst>
            <pc:docMk/>
            <pc:sldMk cId="2510048166" sldId="5664"/>
            <ac:spMk id="15" creationId="{8EA8415E-C28A-7234-B70D-5BF31F194B2C}"/>
          </ac:spMkLst>
        </pc:spChg>
        <pc:spChg chg="add del mod">
          <ac:chgData name="Gudka, Dawna" userId="823cceae-331b-41d6-9a63-34ad6d1db55c" providerId="ADAL" clId="{8338E9A3-C4A8-4739-A85F-C7C42AD9E7C5}" dt="2024-10-09T23:02:26.785" v="226" actId="478"/>
          <ac:spMkLst>
            <pc:docMk/>
            <pc:sldMk cId="2510048166" sldId="5664"/>
            <ac:spMk id="17" creationId="{9A507580-C88E-CC1F-785A-0DF075F9F2A5}"/>
          </ac:spMkLst>
        </pc:spChg>
        <pc:graphicFrameChg chg="add mod">
          <ac:chgData name="Gudka, Dawna" userId="823cceae-331b-41d6-9a63-34ad6d1db55c" providerId="ADAL" clId="{8338E9A3-C4A8-4739-A85F-C7C42AD9E7C5}" dt="2024-10-09T23:08:26.311" v="258" actId="962"/>
          <ac:graphicFrameMkLst>
            <pc:docMk/>
            <pc:sldMk cId="2510048166" sldId="5664"/>
            <ac:graphicFrameMk id="13" creationId="{26B46FF1-ADBC-019E-DA14-D31A1480647A}"/>
          </ac:graphicFrameMkLst>
        </pc:graphicFrameChg>
        <pc:picChg chg="add del mod modCrop">
          <ac:chgData name="Gudka, Dawna" userId="823cceae-331b-41d6-9a63-34ad6d1db55c" providerId="ADAL" clId="{8338E9A3-C4A8-4739-A85F-C7C42AD9E7C5}" dt="2024-10-09T22:47:00.700" v="10" actId="478"/>
          <ac:picMkLst>
            <pc:docMk/>
            <pc:sldMk cId="2510048166" sldId="5664"/>
            <ac:picMk id="7" creationId="{C6FAD53E-746D-52C8-56F2-D44B66E38EEB}"/>
          </ac:picMkLst>
        </pc:picChg>
        <pc:picChg chg="add del mod modCrop">
          <ac:chgData name="Gudka, Dawna" userId="823cceae-331b-41d6-9a63-34ad6d1db55c" providerId="ADAL" clId="{8338E9A3-C4A8-4739-A85F-C7C42AD9E7C5}" dt="2024-10-09T23:01:40.262" v="223" actId="478"/>
          <ac:picMkLst>
            <pc:docMk/>
            <pc:sldMk cId="2510048166" sldId="5664"/>
            <ac:picMk id="10" creationId="{2DB7E3D9-E828-A135-C808-76A81BF72C80}"/>
          </ac:picMkLst>
        </pc:picChg>
        <pc:picChg chg="add mod">
          <ac:chgData name="Gudka, Dawna" userId="823cceae-331b-41d6-9a63-34ad6d1db55c" providerId="ADAL" clId="{8338E9A3-C4A8-4739-A85F-C7C42AD9E7C5}" dt="2024-10-09T23:09:10.273" v="335" actId="962"/>
          <ac:picMkLst>
            <pc:docMk/>
            <pc:sldMk cId="2510048166" sldId="5664"/>
            <ac:picMk id="19" creationId="{4EC01DC0-BFB6-8F40-DEE9-CA399C5AC01A}"/>
          </ac:picMkLst>
        </pc:pic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pChg chg="mod ord">
          <ac:chgData name="Wenzel, Brooke" userId="672bf8d3-b15b-4e02-a6d1-39319a0df09b" providerId="ADAL" clId="{C78766B6-AF90-40C9-A1D5-0DB13ED5E6E7}" dt="2024-10-02T12:41:43.860" v="687" actId="20577"/>
          <ac:spMkLst>
            <pc:docMk/>
            <pc:sldMk cId="1909143253" sldId="3103"/>
            <ac:spMk id="2" creationId="{F2A8BE5A-36D6-48CB-A7B1-1303B9232A03}"/>
          </ac:spMkLst>
        </pc:spChg>
        <pc:spChg chg="mod ord">
          <ac:chgData name="Wenzel, Brooke" userId="672bf8d3-b15b-4e02-a6d1-39319a0df09b" providerId="ADAL" clId="{C78766B6-AF90-40C9-A1D5-0DB13ED5E6E7}" dt="2024-10-02T12:39:03.571" v="657" actId="13244"/>
          <ac:spMkLst>
            <pc:docMk/>
            <pc:sldMk cId="1909143253" sldId="3103"/>
            <ac:spMk id="4" creationId="{CC3E1DAF-13B2-40C8-A222-DC3A0138527B}"/>
          </ac:spMkLst>
        </pc:spChg>
        <pc:spChg chg="add del mod ord">
          <ac:chgData name="Wenzel, Brooke" userId="672bf8d3-b15b-4e02-a6d1-39319a0df09b" providerId="ADAL" clId="{C78766B6-AF90-40C9-A1D5-0DB13ED5E6E7}" dt="2024-10-02T12:32:53.189" v="229" actId="478"/>
          <ac:spMkLst>
            <pc:docMk/>
            <pc:sldMk cId="1909143253" sldId="3103"/>
            <ac:spMk id="7" creationId="{43E2BEA2-3B81-8301-4125-2719E56F46B5}"/>
          </ac:spMkLst>
        </pc:spChg>
        <pc:spChg chg="add mod ord">
          <ac:chgData name="Wenzel, Brooke" userId="672bf8d3-b15b-4e02-a6d1-39319a0df09b" providerId="ADAL" clId="{C78766B6-AF90-40C9-A1D5-0DB13ED5E6E7}" dt="2024-10-02T12:39:07.153" v="658" actId="13244"/>
          <ac:spMkLst>
            <pc:docMk/>
            <pc:sldMk cId="1909143253" sldId="3103"/>
            <ac:spMk id="8" creationId="{9792B9C0-B487-299A-88D0-CE0987B72F4E}"/>
          </ac:spMkLst>
        </pc:spChg>
        <pc:spChg chg="add mod ord">
          <ac:chgData name="Wenzel, Brooke" userId="672bf8d3-b15b-4e02-a6d1-39319a0df09b" providerId="ADAL" clId="{C78766B6-AF90-40C9-A1D5-0DB13ED5E6E7}" dt="2024-10-02T12:39:08.536" v="659" actId="13244"/>
          <ac:spMkLst>
            <pc:docMk/>
            <pc:sldMk cId="1909143253" sldId="3103"/>
            <ac:spMk id="9" creationId="{E42220BC-C097-5176-6EAC-DBE96B2F410C}"/>
          </ac:spMkLst>
        </pc:spChg>
        <pc:spChg chg="add mod">
          <ac:chgData name="Wenzel, Brooke" userId="672bf8d3-b15b-4e02-a6d1-39319a0df09b" providerId="ADAL" clId="{C78766B6-AF90-40C9-A1D5-0DB13ED5E6E7}" dt="2024-10-02T12:38:53.548" v="656" actId="113"/>
          <ac:spMkLst>
            <pc:docMk/>
            <pc:sldMk cId="1909143253" sldId="3103"/>
            <ac:spMk id="10" creationId="{DB23B1E1-178F-AF2E-5C7D-0F3A70A939E0}"/>
          </ac:spMkLst>
        </pc:spChg>
        <pc:spChg chg="add mod ord">
          <ac:chgData name="Wenzel, Brooke" userId="672bf8d3-b15b-4e02-a6d1-39319a0df09b" providerId="ADAL" clId="{C78766B6-AF90-40C9-A1D5-0DB13ED5E6E7}" dt="2024-10-02T12:39:26.440" v="660" actId="13244"/>
          <ac:spMkLst>
            <pc:docMk/>
            <pc:sldMk cId="1909143253" sldId="3103"/>
            <ac:spMk id="13" creationId="{2AC7A65E-1C7C-9C48-DB05-8C36141115C3}"/>
          </ac:spMkLst>
        </pc:spChg>
        <pc:graphicFrameChg chg="del">
          <ac:chgData name="Wenzel, Brooke" userId="672bf8d3-b15b-4e02-a6d1-39319a0df09b" providerId="ADAL" clId="{C78766B6-AF90-40C9-A1D5-0DB13ED5E6E7}" dt="2024-10-02T12:31:39.437" v="221" actId="478"/>
          <ac:graphicFrameMkLst>
            <pc:docMk/>
            <pc:sldMk cId="1909143253" sldId="3103"/>
            <ac:graphicFrameMk id="5" creationId="{53E481B0-DEEF-4BC2-B0FA-16BA2C8C8C3F}"/>
          </ac:graphicFrameMkLst>
        </pc:graphicFrameChg>
        <pc:picChg chg="add mod">
          <ac:chgData name="Wenzel, Brooke" userId="672bf8d3-b15b-4e02-a6d1-39319a0df09b" providerId="ADAL" clId="{C78766B6-AF90-40C9-A1D5-0DB13ED5E6E7}" dt="2024-10-02T12:37:56.542" v="644" actId="1076"/>
          <ac:picMkLst>
            <pc:docMk/>
            <pc:sldMk cId="1909143253" sldId="3103"/>
            <ac:picMk id="3" creationId="{9B6DF652-B400-4B38-5B68-00DFAB63B13A}"/>
          </ac:picMkLst>
        </pc:picChg>
        <pc:picChg chg="del">
          <ac:chgData name="Wenzel, Brooke" userId="672bf8d3-b15b-4e02-a6d1-39319a0df09b" providerId="ADAL" clId="{C78766B6-AF90-40C9-A1D5-0DB13ED5E6E7}" dt="2024-10-02T12:31:56.987" v="222" actId="478"/>
          <ac:picMkLst>
            <pc:docMk/>
            <pc:sldMk cId="1909143253" sldId="3103"/>
            <ac:picMk id="6" creationId="{570169DC-15E0-193B-ABF6-040AFC32B9CE}"/>
          </ac:picMkLst>
        </pc:picChg>
        <pc:picChg chg="add mod">
          <ac:chgData name="Wenzel, Brooke" userId="672bf8d3-b15b-4e02-a6d1-39319a0df09b" providerId="ADAL" clId="{C78766B6-AF90-40C9-A1D5-0DB13ED5E6E7}" dt="2024-10-02T12:38:38.320" v="654" actId="1076"/>
          <ac:picMkLst>
            <pc:docMk/>
            <pc:sldMk cId="1909143253" sldId="3103"/>
            <ac:picMk id="11" creationId="{0F984467-DE38-D3F9-DE7F-63AD8622D1B4}"/>
          </ac:picMkLst>
        </pc:picChg>
        <pc:picChg chg="del">
          <ac:chgData name="Wenzel, Brooke" userId="672bf8d3-b15b-4e02-a6d1-39319a0df09b" providerId="ADAL" clId="{C78766B6-AF90-40C9-A1D5-0DB13ED5E6E7}" dt="2024-10-02T12:31:58.003" v="223" actId="478"/>
          <ac:picMkLst>
            <pc:docMk/>
            <pc:sldMk cId="1909143253" sldId="3103"/>
            <ac:picMk id="4100" creationId="{58CA25E3-3DCC-4E7C-B8D9-B93C44E55185}"/>
          </ac:picMkLst>
        </pc:picChg>
      </pc:sldChg>
      <pc:sldChg chg="modSp add del mod">
        <pc:chgData name="Wenzel, Brooke" userId="672bf8d3-b15b-4e02-a6d1-39319a0df09b" providerId="ADAL" clId="{C78766B6-AF90-40C9-A1D5-0DB13ED5E6E7}" dt="2024-10-02T12:30:05.079" v="95" actId="27636"/>
        <pc:sldMkLst>
          <pc:docMk/>
          <pc:sldMk cId="602901426" sldId="5498"/>
        </pc:sldMkLst>
        <pc:spChg chg="mod">
          <ac:chgData name="Wenzel, Brooke" userId="672bf8d3-b15b-4e02-a6d1-39319a0df09b" providerId="ADAL" clId="{C78766B6-AF90-40C9-A1D5-0DB13ED5E6E7}" dt="2024-10-02T12:30:05.079" v="95" actId="27636"/>
          <ac:spMkLst>
            <pc:docMk/>
            <pc:sldMk cId="602901426" sldId="5498"/>
            <ac:spMk id="3" creationId="{21471CF1-9EF9-C5C0-6637-925CB047E422}"/>
          </ac:spMkLst>
        </pc:spChg>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pChg chg="mod">
          <ac:chgData name="Wenzel, Brooke" userId="672bf8d3-b15b-4e02-a6d1-39319a0df09b" providerId="ADAL" clId="{C78766B6-AF90-40C9-A1D5-0DB13ED5E6E7}" dt="2024-10-02T12:30:57.496" v="180" actId="6549"/>
          <ac:spMkLst>
            <pc:docMk/>
            <pc:sldMk cId="70065344" sldId="5640"/>
            <ac:spMk id="3" creationId="{21471CF1-9EF9-C5C0-6637-925CB047E422}"/>
          </ac:spMkLst>
        </pc:sp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pChg chg="mod">
          <ac:chgData name="Rhodes, Tara" userId="S::rhodes_t@cde.state.co.us::566307b0-1e17-4826-87e1-0feb85a922f2" providerId="AD" clId="Web-{BEAD239F-1C02-CC02-E475-D1FD1C48FF62}" dt="2024-10-17T05:35:10.787" v="139" actId="20577"/>
          <ac:spMkLst>
            <pc:docMk/>
            <pc:sldMk cId="3032460984" sldId="5675"/>
            <ac:spMk id="3" creationId="{EB9E0BAC-0CDF-8CB8-979B-F330D19248FD}"/>
          </ac:spMkLst>
        </pc:spChg>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del">
          <ac:chgData name="Rhodes, Tara" userId="S::rhodes_t@cde.state.co.us::566307b0-1e17-4826-87e1-0feb85a922f2" providerId="AD" clId="Web-{BEAD239F-1C02-CC02-E475-D1FD1C48FF62}" dt="2024-10-17T05:43:00.011" v="587"/>
          <ac:spMkLst>
            <pc:docMk/>
            <pc:sldMk cId="35700584" sldId="5676"/>
            <ac:spMk id="3" creationId="{2D19C4E2-1EF5-8DE9-28F4-7F9C91D65DAC}"/>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del">
          <ac:chgData name="Rhodes, Tara" userId="S::rhodes_t@cde.state.co.us::566307b0-1e17-4826-87e1-0feb85a922f2" providerId="AD" clId="Web-{BEAD239F-1C02-CC02-E475-D1FD1C48FF62}" dt="2024-10-17T05:45:07.950" v="761"/>
          <ac:spMkLst>
            <pc:docMk/>
            <pc:sldMk cId="3169505822" sldId="5677"/>
            <ac:spMk id="3" creationId="{E796D35C-0D6F-84B2-59D7-5A0D32A01FEC}"/>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modSp add mod">
        <pc:chgData name="Severson, Annette" userId="199f3c28-b733-4b36-8b0e-b7eb6984ff94" providerId="ADAL" clId="{ACE50045-CB3F-4C00-AB1D-23C8230B6AA7}" dt="2024-10-29T14:01:22.883" v="7" actId="20577"/>
        <pc:sldMkLst>
          <pc:docMk/>
          <pc:sldMk cId="1546650072" sldId="4525"/>
        </pc:sldMkLst>
        <pc:spChg chg="mod">
          <ac:chgData name="Severson, Annette" userId="199f3c28-b733-4b36-8b0e-b7eb6984ff94" providerId="ADAL" clId="{ACE50045-CB3F-4C00-AB1D-23C8230B6AA7}" dt="2024-10-29T14:01:22.883" v="7" actId="20577"/>
          <ac:spMkLst>
            <pc:docMk/>
            <pc:sldMk cId="1546650072" sldId="4525"/>
            <ac:spMk id="4" creationId="{63457CE5-4128-61BA-AF35-CB365D75D1B0}"/>
          </ac:spMkLst>
        </pc:spChg>
      </pc:sldChg>
      <pc:sldChg chg="modSp add mod">
        <pc:chgData name="Severson, Annette" userId="199f3c28-b733-4b36-8b0e-b7eb6984ff94" providerId="ADAL" clId="{ACE50045-CB3F-4C00-AB1D-23C8230B6AA7}" dt="2024-10-29T14:01:55.700" v="26" actId="6549"/>
        <pc:sldMkLst>
          <pc:docMk/>
          <pc:sldMk cId="3771905201" sldId="4955"/>
        </pc:sldMkLst>
        <pc:spChg chg="mod">
          <ac:chgData name="Severson, Annette" userId="199f3c28-b733-4b36-8b0e-b7eb6984ff94" providerId="ADAL" clId="{ACE50045-CB3F-4C00-AB1D-23C8230B6AA7}" dt="2024-10-29T14:01:55.700" v="26" actId="6549"/>
          <ac:spMkLst>
            <pc:docMk/>
            <pc:sldMk cId="3771905201" sldId="4955"/>
            <ac:spMk id="5" creationId="{6E65669C-9132-C8FB-8F58-923F3C35F5CE}"/>
          </ac:spMkLst>
        </pc:spChg>
      </pc:sldChg>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pChg chg="mod">
          <ac:chgData name="Severson, Annette" userId="199f3c28-b733-4b36-8b0e-b7eb6984ff94" providerId="ADAL" clId="{ACE50045-CB3F-4C00-AB1D-23C8230B6AA7}" dt="2024-10-29T14:01:14.394" v="2" actId="27636"/>
          <ac:spMkLst>
            <pc:docMk/>
            <pc:sldMk cId="1135109802" sldId="5313"/>
            <ac:spMk id="5" creationId="{27E6D51B-35B4-6BB7-ED3F-D505B2CB0DA3}"/>
          </ac:spMkLst>
        </pc:spChg>
      </pc:sldChg>
      <pc:sldChg chg="add">
        <pc:chgData name="Severson, Annette" userId="199f3c28-b733-4b36-8b0e-b7eb6984ff94" providerId="ADAL" clId="{ACE50045-CB3F-4C00-AB1D-23C8230B6AA7}" dt="2024-10-29T14:01:14.182" v="0"/>
        <pc:sldMkLst>
          <pc:docMk/>
          <pc:sldMk cId="168519829" sldId="5589"/>
        </pc:sldMkLst>
      </pc:sldChg>
      <pc:sldChg chg="modSp add mod">
        <pc:chgData name="Severson, Annette" userId="199f3c28-b733-4b36-8b0e-b7eb6984ff94" providerId="ADAL" clId="{ACE50045-CB3F-4C00-AB1D-23C8230B6AA7}" dt="2024-10-29T14:03:46.766" v="162"/>
        <pc:sldMkLst>
          <pc:docMk/>
          <pc:sldMk cId="1125029257" sldId="5590"/>
        </pc:sldMkLst>
        <pc:spChg chg="mod">
          <ac:chgData name="Severson, Annette" userId="199f3c28-b733-4b36-8b0e-b7eb6984ff94" providerId="ADAL" clId="{ACE50045-CB3F-4C00-AB1D-23C8230B6AA7}" dt="2024-10-29T14:03:46.766" v="162"/>
          <ac:spMkLst>
            <pc:docMk/>
            <pc:sldMk cId="1125029257" sldId="5590"/>
            <ac:spMk id="3" creationId="{DFA2EB44-748D-D60C-027C-DB6C705FDFFF}"/>
          </ac:spMkLst>
        </pc:spChg>
      </pc:sldChg>
      <pc:sldChg chg="modSp add mod">
        <pc:chgData name="Severson, Annette" userId="199f3c28-b733-4b36-8b0e-b7eb6984ff94" providerId="ADAL" clId="{ACE50045-CB3F-4C00-AB1D-23C8230B6AA7}" dt="2024-10-29T14:02:37.801" v="40" actId="20577"/>
        <pc:sldMkLst>
          <pc:docMk/>
          <pc:sldMk cId="3805491149" sldId="5591"/>
        </pc:sldMkLst>
        <pc:spChg chg="mod">
          <ac:chgData name="Severson, Annette" userId="199f3c28-b733-4b36-8b0e-b7eb6984ff94" providerId="ADAL" clId="{ACE50045-CB3F-4C00-AB1D-23C8230B6AA7}" dt="2024-10-29T14:02:37.801" v="40" actId="20577"/>
          <ac:spMkLst>
            <pc:docMk/>
            <pc:sldMk cId="3805491149" sldId="5591"/>
            <ac:spMk id="3" creationId="{66DE11A4-87C8-F2E7-9E45-0DE4813E00A8}"/>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9T14:47:09.639" v="372" actId="20577"/>
        <pc:sldMkLst>
          <pc:docMk/>
          <pc:sldMk cId="1302995045" sldId="5536"/>
        </pc:sldMkLst>
        <pc:graphicFrameChg chg="modGraphic">
          <ac:chgData name="Wenzel, Brooke" userId="672bf8d3-b15b-4e02-a6d1-39319a0df09b" providerId="ADAL" clId="{43AE16DD-89C0-4449-910D-E4FB0C685D6C}" dt="2024-10-09T14:47:09.639" v="372" actId="20577"/>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43AE16DD-89C0-4449-910D-E4FB0C685D6C}" dt="2024-10-07T22:40:25.077" v="65" actId="20577"/>
        <pc:sldMkLst>
          <pc:docMk/>
          <pc:sldMk cId="70065344" sldId="5640"/>
        </pc:sldMkLst>
        <pc:spChg chg="mod">
          <ac:chgData name="Wenzel, Brooke" userId="672bf8d3-b15b-4e02-a6d1-39319a0df09b" providerId="ADAL" clId="{43AE16DD-89C0-4449-910D-E4FB0C685D6C}" dt="2024-10-07T22:40:25.077" v="65" actId="20577"/>
          <ac:spMkLst>
            <pc:docMk/>
            <pc:sldMk cId="70065344" sldId="5640"/>
            <ac:spMk id="3" creationId="{21471CF1-9EF9-C5C0-6637-925CB047E422}"/>
          </ac:spMkLst>
        </pc:spChg>
      </pc:sldChg>
      <pc:sldChg chg="addSp delSp modSp new mod">
        <pc:chgData name="Wenzel, Brooke" userId="672bf8d3-b15b-4e02-a6d1-39319a0df09b" providerId="ADAL" clId="{43AE16DD-89C0-4449-910D-E4FB0C685D6C}" dt="2024-10-10T12:54:36.896" v="442" actId="20577"/>
        <pc:sldMkLst>
          <pc:docMk/>
          <pc:sldMk cId="1833070423" sldId="5660"/>
        </pc:sldMkLst>
        <pc:spChg chg="mod">
          <ac:chgData name="Wenzel, Brooke" userId="672bf8d3-b15b-4e02-a6d1-39319a0df09b" providerId="ADAL" clId="{43AE16DD-89C0-4449-910D-E4FB0C685D6C}" dt="2024-10-10T12:54:36.896" v="442" actId="20577"/>
          <ac:spMkLst>
            <pc:docMk/>
            <pc:sldMk cId="1833070423" sldId="5660"/>
            <ac:spMk id="2" creationId="{5236E21B-51EC-7ACF-1EC3-3784AC1A9B65}"/>
          </ac:spMkLst>
        </pc:spChg>
        <pc:spChg chg="del">
          <ac:chgData name="Wenzel, Brooke" userId="672bf8d3-b15b-4e02-a6d1-39319a0df09b" providerId="ADAL" clId="{43AE16DD-89C0-4449-910D-E4FB0C685D6C}" dt="2024-10-07T22:43:56.866" v="138" actId="1957"/>
          <ac:spMkLst>
            <pc:docMk/>
            <pc:sldMk cId="1833070423" sldId="5660"/>
            <ac:spMk id="3" creationId="{D2C8E30F-F711-60EF-BA54-96F1734D41A6}"/>
          </ac:spMkLst>
        </pc:spChg>
        <pc:spChg chg="ord">
          <ac:chgData name="Wenzel, Brooke" userId="672bf8d3-b15b-4e02-a6d1-39319a0df09b" providerId="ADAL" clId="{43AE16DD-89C0-4449-910D-E4FB0C685D6C}" dt="2024-10-07T22:47:33.692" v="364" actId="13244"/>
          <ac:spMkLst>
            <pc:docMk/>
            <pc:sldMk cId="1833070423" sldId="5660"/>
            <ac:spMk id="4" creationId="{F8EE9F13-72AA-0E72-8181-CC7B678E47B1}"/>
          </ac:spMkLst>
        </pc:spChg>
        <pc:spChg chg="mod">
          <ac:chgData name="Wenzel, Brooke" userId="672bf8d3-b15b-4e02-a6d1-39319a0df09b" providerId="ADAL" clId="{43AE16DD-89C0-4449-910D-E4FB0C685D6C}" dt="2024-10-07T22:41:01.176" v="69" actId="20577"/>
          <ac:spMkLst>
            <pc:docMk/>
            <pc:sldMk cId="1833070423" sldId="5660"/>
            <ac:spMk id="5" creationId="{BA3EFE87-6884-8CA0-3D05-FB07099F9249}"/>
          </ac:spMkLst>
        </pc:spChg>
        <pc:spChg chg="mod">
          <ac:chgData name="Wenzel, Brooke" userId="672bf8d3-b15b-4e02-a6d1-39319a0df09b" providerId="ADAL" clId="{43AE16DD-89C0-4449-910D-E4FB0C685D6C}" dt="2024-10-07T22:41:10.775" v="122" actId="20577"/>
          <ac:spMkLst>
            <pc:docMk/>
            <pc:sldMk cId="1833070423" sldId="5660"/>
            <ac:spMk id="6" creationId="{7BB62112-EFB5-4EC3-E224-C35DD4AB2B25}"/>
          </ac:spMkLst>
        </pc:spChg>
        <pc:spChg chg="add del mod">
          <ac:chgData name="Wenzel, Brooke" userId="672bf8d3-b15b-4e02-a6d1-39319a0df09b" providerId="ADAL" clId="{43AE16DD-89C0-4449-910D-E4FB0C685D6C}" dt="2024-10-07T22:47:05.703" v="215" actId="478"/>
          <ac:spMkLst>
            <pc:docMk/>
            <pc:sldMk cId="1833070423" sldId="5660"/>
            <ac:spMk id="11" creationId="{58DF4B7D-1EC5-C1B1-38CC-64BD436FCE1B}"/>
          </ac:spMkLst>
        </pc:spChg>
        <pc:graphicFrameChg chg="add del mod">
          <ac:chgData name="Wenzel, Brooke" userId="672bf8d3-b15b-4e02-a6d1-39319a0df09b" providerId="ADAL" clId="{43AE16DD-89C0-4449-910D-E4FB0C685D6C}" dt="2024-10-07T22:47:21.844" v="363" actId="962"/>
          <ac:graphicFrameMkLst>
            <pc:docMk/>
            <pc:sldMk cId="1833070423" sldId="5660"/>
            <ac:graphicFrameMk id="9" creationId="{A03301EC-8D36-B90E-C686-AB8C0115307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Student October Snapshot by District Count</a:t>
            </a:r>
          </a:p>
        </c:rich>
      </c:tx>
      <c:layout>
        <c:manualLayout>
          <c:xMode val="edge"/>
          <c:yMode val="edge"/>
          <c:x val="0.25449679585506357"/>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October Snapshot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4AB-476A-BC89-93B1644FEFCB}"/>
              </c:ext>
            </c:extLst>
          </c:dPt>
          <c:dPt>
            <c:idx val="1"/>
            <c:bubble3D val="0"/>
            <c:spPr>
              <a:solidFill>
                <a:srgbClr val="FF9933"/>
              </a:solidFill>
              <a:ln w="19050">
                <a:solidFill>
                  <a:schemeClr val="lt1"/>
                </a:solidFill>
              </a:ln>
              <a:effectLst/>
            </c:spPr>
            <c:extLst>
              <c:ext xmlns:c16="http://schemas.microsoft.com/office/drawing/2014/chart" uri="{C3380CC4-5D6E-409C-BE32-E72D297353CC}">
                <c16:uniqueId val="{00000002-04AB-476A-BC89-93B1644FEFCB}"/>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3-04AB-476A-BC89-93B1644FEFCB}"/>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6E83-4FBE-AE40-1E0010AFCA07}"/>
              </c:ext>
            </c:extLst>
          </c:dPt>
          <c:dLbls>
            <c:dLbl>
              <c:idx val="0"/>
              <c:layout>
                <c:manualLayout>
                  <c:x val="5.3030303030303032E-2"/>
                  <c:y val="3.4872130639263754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004329004329004E-2"/>
                      <c:h val="6.8613546467092196E-2"/>
                    </c:manualLayout>
                  </c15:layout>
                </c:ext>
                <c:ext xmlns:c16="http://schemas.microsoft.com/office/drawing/2014/chart" uri="{C3380CC4-5D6E-409C-BE32-E72D297353CC}">
                  <c16:uniqueId val="{00000001-04AB-476A-BC89-93B1644FEFCB}"/>
                </c:ext>
              </c:extLst>
            </c:dLbl>
            <c:dLbl>
              <c:idx val="1"/>
              <c:layout>
                <c:manualLayout>
                  <c:x val="-6.0606060606060642E-2"/>
                  <c:y val="-3.3172575727619717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714285714285712E-2"/>
                      <c:h val="8.222284493990388E-2"/>
                    </c:manualLayout>
                  </c15:layout>
                </c:ext>
                <c:ext xmlns:c16="http://schemas.microsoft.com/office/drawing/2014/chart" uri="{C3380CC4-5D6E-409C-BE32-E72D297353CC}">
                  <c16:uniqueId val="{00000002-04AB-476A-BC89-93B1644FEFCB}"/>
                </c:ext>
              </c:extLst>
            </c:dLbl>
            <c:dLbl>
              <c:idx val="2"/>
              <c:layout>
                <c:manualLayout>
                  <c:x val="-9.1991341991341985E-2"/>
                  <c:y val="-4.3937316499953177E-3"/>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1125541125541128E-2"/>
                      <c:h val="6.8613546467092196E-2"/>
                    </c:manualLayout>
                  </c15:layout>
                </c:ext>
                <c:ext xmlns:c16="http://schemas.microsoft.com/office/drawing/2014/chart" uri="{C3380CC4-5D6E-409C-BE32-E72D297353CC}">
                  <c16:uniqueId val="{00000003-04AB-476A-BC89-93B1644FEFCB}"/>
                </c:ext>
              </c:extLst>
            </c:dLbl>
            <c:dLbl>
              <c:idx val="3"/>
              <c:layout>
                <c:manualLayout>
                  <c:x val="4.4819255547602008E-3"/>
                  <c:y val="-2.4593359698223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83-4FBE-AE40-1E0010AFCA0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Errors</c:v>
                </c:pt>
                <c:pt idx="1">
                  <c:v>Errors</c:v>
                </c:pt>
                <c:pt idx="2">
                  <c:v>No Data</c:v>
                </c:pt>
                <c:pt idx="3">
                  <c:v>Submitted</c:v>
                </c:pt>
              </c:strCache>
            </c:strRef>
          </c:cat>
          <c:val>
            <c:numRef>
              <c:f>Sheet1!$B$2:$B$5</c:f>
              <c:numCache>
                <c:formatCode>General</c:formatCode>
                <c:ptCount val="4"/>
                <c:pt idx="0">
                  <c:v>74</c:v>
                </c:pt>
                <c:pt idx="1">
                  <c:v>63</c:v>
                </c:pt>
                <c:pt idx="2">
                  <c:v>4</c:v>
                </c:pt>
                <c:pt idx="3">
                  <c:v>44</c:v>
                </c:pt>
              </c:numCache>
            </c:numRef>
          </c:val>
          <c:extLst>
            <c:ext xmlns:c16="http://schemas.microsoft.com/office/drawing/2014/chart" uri="{C3380CC4-5D6E-409C-BE32-E72D297353CC}">
              <c16:uniqueId val="{00000000-04AB-476A-BC89-93B1644FEFC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November 7</a:t>
          </a:r>
          <a:r>
            <a:rPr lang="en-US" b="1" i="0" baseline="30000">
              <a:latin typeface="Trebuchet MS" panose="020B0603020202020204" pitchFamily="34" charset="0"/>
            </a:rPr>
            <a:t>th</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The Frequently Requested Codes Page has school codes, language codes, special education program codes and more!</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77179" cy="3667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609" tIns="106680" rIns="76609" bIns="106680" numCol="1" spcCol="1270" anchor="ctr" anchorCtr="0">
          <a:noAutofit/>
        </a:bodyPr>
        <a:lstStyle/>
        <a:p>
          <a:pPr marL="0" lvl="0" indent="0" algn="ctr" defTabSz="666750" rtl="0">
            <a:lnSpc>
              <a:spcPct val="90000"/>
            </a:lnSpc>
            <a:spcBef>
              <a:spcPct val="0"/>
            </a:spcBef>
            <a:spcAft>
              <a:spcPct val="35000"/>
            </a:spcAft>
            <a:buNone/>
          </a:pPr>
          <a:r>
            <a:rPr lang="en-US" sz="1500" b="1" i="0" kern="1200">
              <a:latin typeface="Trebuchet MS" panose="020B0603020202020204" pitchFamily="34" charset="0"/>
            </a:rPr>
            <a:t>Next Town Hall will be November 7</a:t>
          </a:r>
          <a:r>
            <a:rPr lang="en-US" sz="1500" b="1" i="0" kern="1200" baseline="30000">
              <a:latin typeface="Trebuchet MS" panose="020B0603020202020204" pitchFamily="34" charset="0"/>
            </a:rPr>
            <a:t>th</a:t>
          </a:r>
          <a:endParaRPr lang="en-US" sz="1500" b="1" i="0" kern="1200">
            <a:latin typeface="Trebuchet MS" panose="020B0603020202020204" pitchFamily="34" charset="0"/>
          </a:endParaRPr>
        </a:p>
      </dsp:txBody>
      <dsp:txXfrm>
        <a:off x="0" y="0"/>
        <a:ext cx="1077179" cy="3667993"/>
      </dsp:txXfrm>
    </dsp:sp>
    <dsp:sp modelId="{D85A2BDA-A0C1-43C4-B501-7E976E2C384E}">
      <dsp:nvSpPr>
        <dsp:cNvPr id="0" name=""/>
        <dsp:cNvSpPr/>
      </dsp:nvSpPr>
      <dsp:spPr>
        <a:xfrm>
          <a:off x="1077179" y="0"/>
          <a:ext cx="3231539" cy="3667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51" tIns="254000" rIns="65551"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The Frequently Requested Codes Page has school codes, language codes, special education program codes and more!</a:t>
          </a:r>
        </a:p>
      </dsp:txBody>
      <dsp:txXfrm>
        <a:off x="1077179" y="0"/>
        <a:ext cx="3231539" cy="366799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66137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577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4.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homeschoolstudentsreportinginstudentoctober" TargetMode="External"/><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mailto:StudentOctober@cde.state.co.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October 31,</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a:t>Civil Rights Data Collection (CRDC)</a:t>
            </a:r>
          </a:p>
        </p:txBody>
      </p:sp>
      <p:sp>
        <p:nvSpPr>
          <p:cNvPr id="3" name="Content Placeholder 2">
            <a:extLst>
              <a:ext uri="{FF2B5EF4-FFF2-40B4-BE49-F238E27FC236}">
                <a16:creationId xmlns:a16="http://schemas.microsoft.com/office/drawing/2014/main" id="{A7A9101D-C35E-F6B0-26CA-9718CA9EBC34}"/>
              </a:ext>
            </a:extLst>
          </p:cNvPr>
          <p:cNvSpPr>
            <a:spLocks noGrp="1"/>
          </p:cNvSpPr>
          <p:nvPr>
            <p:ph sz="quarter" idx="13"/>
          </p:nvPr>
        </p:nvSpPr>
        <p:spPr/>
        <p:txBody>
          <a:bodyPr/>
          <a:lstStyle/>
          <a:p>
            <a:r>
              <a:rPr lang="en-US"/>
              <a:t>Annette Severson</a:t>
            </a:r>
          </a:p>
        </p:txBody>
      </p:sp>
      <p:sp>
        <p:nvSpPr>
          <p:cNvPr id="2" name="Slide Number Placeholder 1">
            <a:extLst>
              <a:ext uri="{FF2B5EF4-FFF2-40B4-BE49-F238E27FC236}">
                <a16:creationId xmlns:a16="http://schemas.microsoft.com/office/drawing/2014/main" id="{8D5A337B-C9A0-4CC6-E4FD-322E9A95BF0A}"/>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7205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54665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3" y="1572126"/>
            <a:ext cx="11486147" cy="4828674"/>
          </a:xfrm>
        </p:spPr>
        <p:txBody>
          <a:bodyPr>
            <a:normAutofit/>
          </a:bodyPr>
          <a:lstStyle/>
          <a:p>
            <a:r>
              <a:rPr lang="en-US"/>
              <a:t>Opening December 9, 2024</a:t>
            </a:r>
          </a:p>
          <a:p>
            <a:endParaRPr lang="en-US"/>
          </a:p>
          <a:p>
            <a:r>
              <a:rPr lang="en-US"/>
              <a:t>Deadline March 7, 2025 – </a:t>
            </a:r>
            <a:r>
              <a:rPr lang="en-US">
                <a:hlinkClick r:id="rId2"/>
              </a:rPr>
              <a:t>CRDC Resources</a:t>
            </a:r>
            <a:endParaRPr lang="en-US"/>
          </a:p>
          <a:p>
            <a:pPr lvl="1"/>
            <a:endParaRPr lang="en-US"/>
          </a:p>
          <a:p>
            <a:pPr lvl="1"/>
            <a:endParaRPr lang="en-US"/>
          </a:p>
          <a:p>
            <a:endParaRPr lang="en-US" baseline="30000"/>
          </a:p>
        </p:txBody>
      </p:sp>
    </p:spTree>
    <p:extLst>
      <p:ext uri="{BB962C8B-B14F-4D97-AF65-F5344CB8AC3E}">
        <p14:creationId xmlns:p14="http://schemas.microsoft.com/office/powerpoint/2010/main" val="377190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0DDC-68B4-A145-CAD0-A8186EBF9297}"/>
              </a:ext>
            </a:extLst>
          </p:cNvPr>
          <p:cNvSpPr>
            <a:spLocks noGrp="1"/>
          </p:cNvSpPr>
          <p:nvPr>
            <p:ph type="title"/>
          </p:nvPr>
        </p:nvSpPr>
        <p:spPr/>
        <p:txBody>
          <a:bodyPr/>
          <a:lstStyle/>
          <a:p>
            <a:r>
              <a:rPr lang="en-US"/>
              <a:t>CDE’s Role</a:t>
            </a:r>
          </a:p>
        </p:txBody>
      </p:sp>
      <p:sp>
        <p:nvSpPr>
          <p:cNvPr id="3" name="Content Placeholder 2">
            <a:extLst>
              <a:ext uri="{FF2B5EF4-FFF2-40B4-BE49-F238E27FC236}">
                <a16:creationId xmlns:a16="http://schemas.microsoft.com/office/drawing/2014/main" id="{DFA2EB44-748D-D60C-027C-DB6C705FDFFF}"/>
              </a:ext>
            </a:extLst>
          </p:cNvPr>
          <p:cNvSpPr>
            <a:spLocks noGrp="1"/>
          </p:cNvSpPr>
          <p:nvPr>
            <p:ph idx="1"/>
          </p:nvPr>
        </p:nvSpPr>
        <p:spPr>
          <a:xfrm>
            <a:off x="838200" y="1825625"/>
            <a:ext cx="10648950" cy="4351338"/>
          </a:xfrm>
        </p:spPr>
        <p:txBody>
          <a:bodyPr/>
          <a:lstStyle/>
          <a:p>
            <a:r>
              <a:rPr lang="en-US"/>
              <a:t>CDE will pre-populate as much data as possible prior to Dec 9</a:t>
            </a:r>
            <a:r>
              <a:rPr lang="en-US" baseline="30000"/>
              <a:t>th</a:t>
            </a:r>
            <a:r>
              <a:rPr lang="en-US"/>
              <a:t> </a:t>
            </a:r>
          </a:p>
          <a:p>
            <a:endParaRPr lang="en-US"/>
          </a:p>
          <a:p>
            <a:r>
              <a:rPr lang="en-US"/>
              <a:t>CRDC file layout with CDE field logic is available online for review</a:t>
            </a:r>
          </a:p>
          <a:p>
            <a:endParaRPr lang="en-US"/>
          </a:p>
          <a:p>
            <a:r>
              <a:rPr lang="en-US"/>
              <a:t>Opt-Out Form is also available online if you do not want CDE to pre-populate data for your LEA</a:t>
            </a:r>
          </a:p>
          <a:p>
            <a:endParaRPr lang="en-US"/>
          </a:p>
          <a:p>
            <a:r>
              <a:rPr lang="en-US"/>
              <a:t>Information is posted on the </a:t>
            </a:r>
            <a:r>
              <a:rPr lang="en-US">
                <a:hlinkClick r:id="rId2"/>
              </a:rPr>
              <a:t>CRDC tab for Data Pipeline</a:t>
            </a:r>
            <a:endParaRPr lang="en-US"/>
          </a:p>
          <a:p>
            <a:endParaRPr lang="en-US"/>
          </a:p>
          <a:p>
            <a:endParaRPr lang="en-US" b="1"/>
          </a:p>
        </p:txBody>
      </p:sp>
    </p:spTree>
    <p:extLst>
      <p:ext uri="{BB962C8B-B14F-4D97-AF65-F5344CB8AC3E}">
        <p14:creationId xmlns:p14="http://schemas.microsoft.com/office/powerpoint/2010/main" val="112502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0503-B581-02A5-F223-F57CC6AA3492}"/>
              </a:ext>
            </a:extLst>
          </p:cNvPr>
          <p:cNvSpPr>
            <a:spLocks noGrp="1"/>
          </p:cNvSpPr>
          <p:nvPr>
            <p:ph type="title"/>
          </p:nvPr>
        </p:nvSpPr>
        <p:spPr/>
        <p:txBody>
          <a:bodyPr/>
          <a:lstStyle/>
          <a:p>
            <a:r>
              <a:rPr lang="en-US"/>
              <a:t>LEA’s Role</a:t>
            </a:r>
          </a:p>
        </p:txBody>
      </p:sp>
      <p:sp>
        <p:nvSpPr>
          <p:cNvPr id="3" name="Content Placeholder 2">
            <a:extLst>
              <a:ext uri="{FF2B5EF4-FFF2-40B4-BE49-F238E27FC236}">
                <a16:creationId xmlns:a16="http://schemas.microsoft.com/office/drawing/2014/main" id="{66DE11A4-87C8-F2E7-9E45-0DE4813E00A8}"/>
              </a:ext>
            </a:extLst>
          </p:cNvPr>
          <p:cNvSpPr>
            <a:spLocks noGrp="1"/>
          </p:cNvSpPr>
          <p:nvPr>
            <p:ph idx="1"/>
          </p:nvPr>
        </p:nvSpPr>
        <p:spPr>
          <a:xfrm>
            <a:off x="838200" y="1495425"/>
            <a:ext cx="10515600" cy="4681538"/>
          </a:xfrm>
        </p:spPr>
        <p:txBody>
          <a:bodyPr>
            <a:normAutofit/>
          </a:bodyPr>
          <a:lstStyle/>
          <a:p>
            <a:r>
              <a:rPr lang="en-US"/>
              <a:t>Log into CRDC reporting tool</a:t>
            </a:r>
          </a:p>
          <a:p>
            <a:endParaRPr lang="en-US"/>
          </a:p>
          <a:p>
            <a:r>
              <a:rPr lang="en-US"/>
              <a:t>Review pre-populated data to verify accuracy</a:t>
            </a:r>
          </a:p>
          <a:p>
            <a:endParaRPr lang="en-US"/>
          </a:p>
          <a:p>
            <a:r>
              <a:rPr lang="en-US"/>
              <a:t>Input additional data required</a:t>
            </a:r>
          </a:p>
          <a:p>
            <a:endParaRPr lang="en-US"/>
          </a:p>
          <a:p>
            <a:r>
              <a:rPr lang="en-US"/>
              <a:t>Finalize data submission on or before the deadline  of March 7</a:t>
            </a:r>
            <a:r>
              <a:rPr lang="en-US" baseline="30000"/>
              <a:t>th</a:t>
            </a:r>
            <a:endParaRPr lang="en-US"/>
          </a:p>
          <a:p>
            <a:endParaRPr lang="en-US"/>
          </a:p>
          <a:p>
            <a:endParaRPr lang="en-US"/>
          </a:p>
        </p:txBody>
      </p:sp>
    </p:spTree>
    <p:extLst>
      <p:ext uri="{BB962C8B-B14F-4D97-AF65-F5344CB8AC3E}">
        <p14:creationId xmlns:p14="http://schemas.microsoft.com/office/powerpoint/2010/main" val="380549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E2B7C-FAB1-2EB5-2AC1-9D0351A7A15E}"/>
              </a:ext>
            </a:extLst>
          </p:cNvPr>
          <p:cNvSpPr>
            <a:spLocks noGrp="1"/>
          </p:cNvSpPr>
          <p:nvPr>
            <p:ph type="title"/>
          </p:nvPr>
        </p:nvSpPr>
        <p:spPr/>
        <p:txBody>
          <a:bodyPr/>
          <a:lstStyle/>
          <a:p>
            <a:r>
              <a:rPr lang="en-US"/>
              <a:t>Other Items to Note on CDE Pre-Population Data</a:t>
            </a:r>
          </a:p>
        </p:txBody>
      </p:sp>
      <p:sp>
        <p:nvSpPr>
          <p:cNvPr id="5" name="Content Placeholder 4">
            <a:extLst>
              <a:ext uri="{FF2B5EF4-FFF2-40B4-BE49-F238E27FC236}">
                <a16:creationId xmlns:a16="http://schemas.microsoft.com/office/drawing/2014/main" id="{27E6D51B-35B4-6BB7-ED3F-D505B2CB0DA3}"/>
              </a:ext>
            </a:extLst>
          </p:cNvPr>
          <p:cNvSpPr>
            <a:spLocks noGrp="1"/>
          </p:cNvSpPr>
          <p:nvPr>
            <p:ph idx="1"/>
          </p:nvPr>
        </p:nvSpPr>
        <p:spPr/>
        <p:txBody>
          <a:bodyPr>
            <a:normAutofit fontScale="92500" lnSpcReduction="10000"/>
          </a:bodyPr>
          <a:lstStyle/>
          <a:p>
            <a:r>
              <a:rPr lang="en-US"/>
              <a:t>Student Retention Fields will not be pre-populated by CDE due to the timing of collections</a:t>
            </a:r>
          </a:p>
          <a:p>
            <a:endParaRPr lang="en-US"/>
          </a:p>
          <a:p>
            <a:r>
              <a:rPr lang="en-US"/>
              <a:t>Home Based Options students are excluded from CDE pre-populated student counts</a:t>
            </a:r>
          </a:p>
          <a:p>
            <a:endParaRPr lang="en-US"/>
          </a:p>
          <a:p>
            <a:r>
              <a:rPr lang="en-US"/>
              <a:t>All student counts are based on those students reported as enrolled in the 2023-24 Student October snapshot</a:t>
            </a:r>
          </a:p>
          <a:p>
            <a:endParaRPr lang="en-US"/>
          </a:p>
          <a:p>
            <a:r>
              <a:rPr lang="en-US"/>
              <a:t>If there were 0 non-binary students reported in 2023-24 Student October for your district (gender code = 03), then the non-binary CRDC fields will be reported as null based on provided guidance</a:t>
            </a:r>
          </a:p>
          <a:p>
            <a:endParaRPr lang="en-US"/>
          </a:p>
          <a:p>
            <a:endParaRPr lang="en-US"/>
          </a:p>
          <a:p>
            <a:endParaRPr lang="en-US"/>
          </a:p>
        </p:txBody>
      </p:sp>
      <p:sp>
        <p:nvSpPr>
          <p:cNvPr id="3" name="Slide Number Placeholder 2">
            <a:extLst>
              <a:ext uri="{FF2B5EF4-FFF2-40B4-BE49-F238E27FC236}">
                <a16:creationId xmlns:a16="http://schemas.microsoft.com/office/drawing/2014/main" id="{9174AF95-50C1-2A4A-B563-B61C826125ED}"/>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13510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a:latin typeface="+mn-lt"/>
                <a:hlinkClick r:id="rId2"/>
              </a:rPr>
              <a:t>CRDC Resource Center</a:t>
            </a:r>
            <a:endParaRPr lang="en-US" sz="3200">
              <a:latin typeface="+mn-lt"/>
            </a:endParaRPr>
          </a:p>
          <a:p>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6851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39909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57D5-7BBE-DF22-E00C-D48048076E08}"/>
              </a:ext>
            </a:extLst>
          </p:cNvPr>
          <p:cNvSpPr>
            <a:spLocks noGrp="1"/>
          </p:cNvSpPr>
          <p:nvPr>
            <p:ph type="title"/>
          </p:nvPr>
        </p:nvSpPr>
        <p:spPr/>
        <p:txBody>
          <a:bodyPr/>
          <a:lstStyle/>
          <a:p>
            <a:r>
              <a:rPr lang="en-US" sz="2400">
                <a:latin typeface="Museo Slab 500"/>
              </a:rPr>
              <a:t>KSR: Background Information</a:t>
            </a:r>
            <a:br>
              <a:rPr lang="en-US" sz="2400"/>
            </a:br>
            <a:r>
              <a:rPr lang="en-US" sz="2400">
                <a:latin typeface="Museo Slab 500"/>
              </a:rPr>
              <a:t>Assessment Domains</a:t>
            </a:r>
            <a:endParaRPr lang="en-US">
              <a:latin typeface="Museo Slab 500"/>
            </a:endParaRPr>
          </a:p>
        </p:txBody>
      </p:sp>
      <p:sp>
        <p:nvSpPr>
          <p:cNvPr id="3" name="Content Placeholder 2">
            <a:extLst>
              <a:ext uri="{FF2B5EF4-FFF2-40B4-BE49-F238E27FC236}">
                <a16:creationId xmlns:a16="http://schemas.microsoft.com/office/drawing/2014/main" id="{C9775773-EB3A-41A9-D77B-7AFE4BFCDA53}"/>
              </a:ext>
            </a:extLst>
          </p:cNvPr>
          <p:cNvSpPr>
            <a:spLocks noGrp="1"/>
          </p:cNvSpPr>
          <p:nvPr>
            <p:ph idx="1"/>
          </p:nvPr>
        </p:nvSpPr>
        <p:spPr>
          <a:xfrm>
            <a:off x="470808" y="1527266"/>
            <a:ext cx="10882992" cy="4378552"/>
          </a:xfrm>
        </p:spPr>
        <p:txBody>
          <a:bodyPr vert="horz" lIns="0" tIns="0" rIns="0" bIns="0" rtlCol="0" anchor="t">
            <a:normAutofit fontScale="85000" lnSpcReduction="20000"/>
          </a:bodyPr>
          <a:lstStyle/>
          <a:p>
            <a:pPr marL="0" indent="0">
              <a:buNone/>
            </a:pPr>
            <a:r>
              <a:rPr lang="en-US">
                <a:latin typeface="Trebuchet MS"/>
              </a:rPr>
              <a:t>As required by Colorado law (Section 22-7-1004 (1)(b) C.R.S.), school readiness includes the following domains:</a:t>
            </a:r>
          </a:p>
          <a:p>
            <a:pPr marL="342900" indent="-342900"/>
            <a:r>
              <a:rPr lang="en-US">
                <a:latin typeface="Trebuchet MS"/>
              </a:rPr>
              <a:t>Physical well-being and motor development</a:t>
            </a:r>
            <a:endParaRPr lang="en-US"/>
          </a:p>
          <a:p>
            <a:pPr marL="342900" indent="-342900"/>
            <a:r>
              <a:rPr lang="en-US">
                <a:latin typeface="Trebuchet MS"/>
              </a:rPr>
              <a:t>Social and emotional development</a:t>
            </a:r>
            <a:endParaRPr lang="en-US"/>
          </a:p>
          <a:p>
            <a:pPr marL="342900" indent="-342900"/>
            <a:r>
              <a:rPr lang="en-US">
                <a:latin typeface="Trebuchet MS"/>
              </a:rPr>
              <a:t>Language and comprehension</a:t>
            </a:r>
            <a:endParaRPr lang="en-US"/>
          </a:p>
          <a:p>
            <a:pPr marL="342900" indent="-342900"/>
            <a:r>
              <a:rPr lang="en-US">
                <a:latin typeface="Trebuchet MS"/>
              </a:rPr>
              <a:t>Cognition</a:t>
            </a:r>
            <a:endParaRPr lang="en-US"/>
          </a:p>
          <a:p>
            <a:pPr marL="342900" indent="-342900"/>
            <a:r>
              <a:rPr lang="en-US">
                <a:latin typeface="Trebuchet MS"/>
              </a:rPr>
              <a:t>Math</a:t>
            </a:r>
            <a:endParaRPr lang="en-US"/>
          </a:p>
          <a:p>
            <a:pPr marL="342900" indent="-342900"/>
            <a:r>
              <a:rPr lang="en-US">
                <a:latin typeface="Trebuchet MS"/>
              </a:rPr>
              <a:t>Literacy</a:t>
            </a:r>
            <a:endParaRPr lang="en-US"/>
          </a:p>
          <a:p>
            <a:pPr marL="342900" indent="-342900"/>
            <a:endParaRPr lang="en-US"/>
          </a:p>
          <a:p>
            <a:pPr marL="0" indent="0">
              <a:buNone/>
            </a:pPr>
            <a:r>
              <a:rPr lang="en-US">
                <a:latin typeface="Trebuchet MS"/>
              </a:rPr>
              <a:t>The </a:t>
            </a:r>
            <a:r>
              <a:rPr lang="en-US">
                <a:latin typeface="Trebuchet MS"/>
                <a:hlinkClick r:id="rId2"/>
              </a:rPr>
              <a:t>assessment tools linked here</a:t>
            </a:r>
            <a:r>
              <a:rPr lang="en-US">
                <a:latin typeface="Trebuchet MS"/>
              </a:rPr>
              <a:t> have been approved by the State Board of Education for use.</a:t>
            </a:r>
            <a:endParaRPr lang="en-US"/>
          </a:p>
          <a:p>
            <a:pPr marL="0" indent="0">
              <a:buNone/>
            </a:pPr>
            <a:endParaRPr lang="en-US"/>
          </a:p>
          <a:p>
            <a:pPr marL="0" indent="0">
              <a:buNone/>
            </a:pPr>
            <a:r>
              <a:rPr lang="en-US">
                <a:latin typeface="Trebuchet MS"/>
              </a:rPr>
              <a:t>Data reported to CDE is from the initial fall assessment window for school readiness, which is the first 60 calendar days of the school year, as required by HB15-1323.</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F7104924-9F4F-5CD4-4616-B4CEC378770D}"/>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Content Placeholder 4">
            <a:extLst>
              <a:ext uri="{FF2B5EF4-FFF2-40B4-BE49-F238E27FC236}">
                <a16:creationId xmlns:a16="http://schemas.microsoft.com/office/drawing/2014/main" id="{D85EAC4D-6755-FF38-8AE9-A32A277B6D0D}"/>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F4888341-082E-BCC0-530E-8CCDC2B18468}"/>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83261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r>
              <a:rPr lang="en-US" sz="2000" u="sng" dirty="0">
                <a:latin typeface="Trebuchet MS"/>
              </a:rPr>
              <a:t>Important Dates:</a:t>
            </a:r>
            <a:endParaRPr lang="en-US" sz="2000" dirty="0">
              <a:latin typeface="Trebuchet MS"/>
            </a:endParaRPr>
          </a:p>
          <a:p>
            <a:pPr marL="285750" indent="-285750">
              <a:buFont typeface="Arial,Sans-Serif" panose="020B0604020202020204" pitchFamily="34" charset="0"/>
            </a:pPr>
            <a:r>
              <a:rPr lang="en-US" sz="2000" dirty="0">
                <a:latin typeface="Trebuchet MS"/>
              </a:rPr>
              <a:t>10/23/2024: KSR Data Collection is open </a:t>
            </a:r>
          </a:p>
          <a:p>
            <a:pPr marL="285750" indent="-285750">
              <a:buFont typeface="Arial,Sans-Serif" panose="020B0604020202020204" pitchFamily="34" charset="0"/>
            </a:pPr>
            <a:r>
              <a:rPr lang="en-US" sz="2000" dirty="0">
                <a:latin typeface="Trebuchet MS"/>
              </a:rPr>
              <a:t>12/11/2024: KSR Data Collection Due Date (~6 weeks to go!)</a:t>
            </a:r>
          </a:p>
          <a:p>
            <a:pPr marL="742950" lvl="1">
              <a:buFont typeface="Courier New" panose="020B0604020202020204" pitchFamily="34" charset="0"/>
              <a:buChar char="o"/>
            </a:pPr>
            <a:r>
              <a:rPr lang="en-US" sz="1600" dirty="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dirty="0"/>
          </a:p>
          <a:p>
            <a:pPr marL="514350" lvl="1" indent="0">
              <a:buNone/>
            </a:pPr>
            <a:endParaRPr lang="en-US" sz="1600"/>
          </a:p>
          <a:p>
            <a:pPr marL="285750" indent="-285750"/>
            <a:r>
              <a:rPr lang="en-US" sz="2000" u="sng" dirty="0">
                <a:latin typeface="Trebuchet MS"/>
              </a:rPr>
              <a:t>Changes for the 24-25 Collection: </a:t>
            </a:r>
            <a:endParaRPr lang="en-US" sz="2000" u="sng" dirty="0"/>
          </a:p>
          <a:p>
            <a:pPr marL="285750" indent="-285750"/>
            <a:r>
              <a:rPr lang="en-US" sz="2000" dirty="0">
                <a:latin typeface="Trebuchet MS"/>
              </a:rPr>
              <a:t>One additional column was added to the file layout to denote the assessment used. This replaced the front-end screen in Data Pipeline. </a:t>
            </a:r>
            <a:endParaRPr lang="en-US" sz="2000" dirty="0"/>
          </a:p>
          <a:p>
            <a:pPr marL="285750" indent="-285750"/>
            <a:r>
              <a:rPr lang="en-US" sz="2000" dirty="0">
                <a:latin typeface="Trebuchet MS"/>
              </a:rPr>
              <a:t>This change was made to accommodate the State Board's approval of single-domain assessment tools. </a:t>
            </a:r>
            <a:endParaRPr lang="en-US" sz="2000" dirty="0"/>
          </a:p>
          <a:p>
            <a:pPr marL="285750" indent="-285750"/>
            <a:r>
              <a:rPr lang="en-US" sz="2000" dirty="0">
                <a:latin typeface="Trebuchet MS"/>
              </a:rPr>
              <a:t>A short tutorial (~6min) of how to add and populate this column has been posted </a:t>
            </a:r>
            <a:r>
              <a:rPr lang="en-US" sz="2000" dirty="0">
                <a:latin typeface="Trebuchet MS"/>
                <a:hlinkClick r:id="rId2"/>
              </a:rPr>
              <a:t>here</a:t>
            </a:r>
            <a:r>
              <a:rPr lang="en-US" sz="2000" dirty="0">
                <a:latin typeface="Trebuchet MS"/>
              </a:rPr>
              <a:t>.</a:t>
            </a:r>
          </a:p>
          <a:p>
            <a:pPr marL="285750" indent="-285750">
              <a:buFont typeface="Arial,Sans-Serif" panose="020B0604020202020204" pitchFamily="34" charset="0"/>
            </a:pPr>
            <a:endParaRPr lang="en-US" sz="200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sp>
        <p:nvSpPr>
          <p:cNvPr id="4" name="Slide Number Placeholder 3">
            <a:extLst>
              <a:ext uri="{FF2B5EF4-FFF2-40B4-BE49-F238E27FC236}">
                <a16:creationId xmlns:a16="http://schemas.microsoft.com/office/drawing/2014/main" id="{CD333359-AE4A-2015-C4ED-EBCEC16477C6}"/>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pic>
        <p:nvPicPr>
          <p:cNvPr id="8" name="Content Placeholder 7" descr="A pie chart demonstrating the progress toward completion of the collection for the state as a whole.">
            <a:extLst>
              <a:ext uri="{FF2B5EF4-FFF2-40B4-BE49-F238E27FC236}">
                <a16:creationId xmlns:a16="http://schemas.microsoft.com/office/drawing/2014/main" id="{BB06511D-0AB0-86F1-839E-67FE94AE5193}"/>
              </a:ext>
            </a:extLst>
          </p:cNvPr>
          <p:cNvPicPr>
            <a:picLocks noGrp="1" noChangeAspect="1"/>
          </p:cNvPicPr>
          <p:nvPr>
            <p:ph sz="quarter" idx="13"/>
          </p:nvPr>
        </p:nvPicPr>
        <p:blipFill>
          <a:blip r:embed="rId2"/>
          <a:stretch>
            <a:fillRect/>
          </a:stretch>
        </p:blipFill>
        <p:spPr>
          <a:xfrm>
            <a:off x="2262665" y="1375129"/>
            <a:ext cx="7658383" cy="4779114"/>
          </a:xfrm>
        </p:spPr>
      </p:pic>
    </p:spTree>
    <p:extLst>
      <p:ext uri="{BB962C8B-B14F-4D97-AF65-F5344CB8AC3E}">
        <p14:creationId xmlns:p14="http://schemas.microsoft.com/office/powerpoint/2010/main" val="311495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BF11-3C8D-DBA9-00A9-30A863EF719F}"/>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File Template</a:t>
            </a:r>
            <a:endParaRPr lang="en-US"/>
          </a:p>
        </p:txBody>
      </p:sp>
      <p:pic>
        <p:nvPicPr>
          <p:cNvPr id="7" name="Content Placeholder 6" descr="A screenshot of the file template for the KSR collection.">
            <a:extLst>
              <a:ext uri="{FF2B5EF4-FFF2-40B4-BE49-F238E27FC236}">
                <a16:creationId xmlns:a16="http://schemas.microsoft.com/office/drawing/2014/main" id="{D32A40B0-35DC-9C54-76EF-4612EE700CEF}"/>
              </a:ext>
            </a:extLst>
          </p:cNvPr>
          <p:cNvPicPr>
            <a:picLocks noGrp="1" noChangeAspect="1"/>
          </p:cNvPicPr>
          <p:nvPr>
            <p:ph idx="1"/>
          </p:nvPr>
        </p:nvPicPr>
        <p:blipFill>
          <a:blip r:embed="rId2"/>
          <a:stretch>
            <a:fillRect/>
          </a:stretch>
        </p:blipFill>
        <p:spPr>
          <a:xfrm>
            <a:off x="334736" y="1732358"/>
            <a:ext cx="11481706" cy="3927545"/>
          </a:xfrm>
        </p:spPr>
      </p:pic>
      <p:sp>
        <p:nvSpPr>
          <p:cNvPr id="4" name="Slide Number Placeholder 3">
            <a:extLst>
              <a:ext uri="{FF2B5EF4-FFF2-40B4-BE49-F238E27FC236}">
                <a16:creationId xmlns:a16="http://schemas.microsoft.com/office/drawing/2014/main" id="{C2D266E3-1769-4CAF-0AED-31AA05D02C2B}"/>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5" name="Content Placeholder 4">
            <a:extLst>
              <a:ext uri="{FF2B5EF4-FFF2-40B4-BE49-F238E27FC236}">
                <a16:creationId xmlns:a16="http://schemas.microsoft.com/office/drawing/2014/main" id="{4A3A2F9F-F83F-D597-0F61-99319AF895EC}"/>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p>
        </p:txBody>
      </p:sp>
      <p:sp>
        <p:nvSpPr>
          <p:cNvPr id="6" name="Content Placeholder 5">
            <a:extLst>
              <a:ext uri="{FF2B5EF4-FFF2-40B4-BE49-F238E27FC236}">
                <a16:creationId xmlns:a16="http://schemas.microsoft.com/office/drawing/2014/main" id="{A89A90F3-45E4-25FA-3C0F-B5B3F4B4D685}"/>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3" name="Rectangle 2" descr="A red rectangle highlighting the new column for the KSR collection.">
            <a:extLst>
              <a:ext uri="{FF2B5EF4-FFF2-40B4-BE49-F238E27FC236}">
                <a16:creationId xmlns:a16="http://schemas.microsoft.com/office/drawing/2014/main" id="{0EF5FB35-EC0B-3F40-CAC0-9DF6488A280A}"/>
              </a:ext>
            </a:extLst>
          </p:cNvPr>
          <p:cNvSpPr/>
          <p:nvPr/>
        </p:nvSpPr>
        <p:spPr>
          <a:xfrm>
            <a:off x="10583332" y="2751666"/>
            <a:ext cx="1058333" cy="302683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70E7-6063-2943-D159-7C22F26EFD42}"/>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Codes for New Assessment Used Column</a:t>
            </a:r>
            <a:endParaRPr lang="en-US"/>
          </a:p>
        </p:txBody>
      </p:sp>
      <p:pic>
        <p:nvPicPr>
          <p:cNvPr id="7" name="Content Placeholder 6" descr="Screenshot of the file layout with the codes for the assessment used column.">
            <a:extLst>
              <a:ext uri="{FF2B5EF4-FFF2-40B4-BE49-F238E27FC236}">
                <a16:creationId xmlns:a16="http://schemas.microsoft.com/office/drawing/2014/main" id="{FA7945C1-695E-AAC7-923D-03025508C6AA}"/>
              </a:ext>
            </a:extLst>
          </p:cNvPr>
          <p:cNvPicPr>
            <a:picLocks noGrp="1" noChangeAspect="1"/>
          </p:cNvPicPr>
          <p:nvPr>
            <p:ph idx="1"/>
          </p:nvPr>
        </p:nvPicPr>
        <p:blipFill>
          <a:blip r:embed="rId2"/>
          <a:stretch>
            <a:fillRect/>
          </a:stretch>
        </p:blipFill>
        <p:spPr>
          <a:xfrm>
            <a:off x="1416403" y="1554480"/>
            <a:ext cx="9359194" cy="4351338"/>
          </a:xfrm>
        </p:spPr>
      </p:pic>
      <p:sp>
        <p:nvSpPr>
          <p:cNvPr id="4" name="Slide Number Placeholder 3">
            <a:extLst>
              <a:ext uri="{FF2B5EF4-FFF2-40B4-BE49-F238E27FC236}">
                <a16:creationId xmlns:a16="http://schemas.microsoft.com/office/drawing/2014/main" id="{0EE8C5A8-35A8-DD01-63D5-7D3DC43993D1}"/>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08BA8D9B-67B6-19C1-4162-19C1A5A7D324}"/>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325D51DB-77B4-4D27-DF7C-C36DC2B17369}"/>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8" name="Arrow: Right 7">
            <a:extLst>
              <a:ext uri="{FF2B5EF4-FFF2-40B4-BE49-F238E27FC236}">
                <a16:creationId xmlns:a16="http://schemas.microsoft.com/office/drawing/2014/main" id="{7AD07384-D75F-CBA7-71EB-3A8F0DE1478A}"/>
              </a:ext>
            </a:extLst>
          </p:cNvPr>
          <p:cNvSpPr/>
          <p:nvPr/>
        </p:nvSpPr>
        <p:spPr>
          <a:xfrm rot="-1860000">
            <a:off x="804333" y="5263445"/>
            <a:ext cx="825499" cy="465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dirty="0">
                <a:latin typeface="Museo Slab 500"/>
              </a:rPr>
              <a:t>Reminders and Current To-Do's</a:t>
            </a:r>
            <a:br>
              <a:rPr lang="en-US" b="1" dirty="0">
                <a:latin typeface="Museo Slab 500"/>
              </a:rPr>
            </a:br>
            <a:r>
              <a:rPr lang="en-US" b="1" dirty="0">
                <a:latin typeface="Museo Slab 500"/>
              </a:rPr>
              <a:t>Kindergarten</a:t>
            </a:r>
            <a:r>
              <a:rPr lang="en-US" sz="2800" b="1" dirty="0">
                <a:latin typeface="Museo Slab 500"/>
                <a:ea typeface="+mj-ea"/>
                <a:cs typeface="+mj-cs"/>
              </a:rPr>
              <a:t> School Readiness (KSR)</a:t>
            </a:r>
            <a:r>
              <a:rPr lang="en-US" sz="3200" b="1" dirty="0">
                <a:latin typeface="Museo Slab 500"/>
                <a:ea typeface="+mj-ea"/>
                <a:cs typeface="+mj-cs"/>
              </a:rPr>
              <a:t> </a:t>
            </a:r>
            <a:endParaRPr lang="en-US" dirty="0"/>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fontScale="92500" lnSpcReduction="10000"/>
          </a:bodyPr>
          <a:lstStyle/>
          <a:p>
            <a:pPr marL="0" indent="0">
              <a:buNone/>
            </a:pPr>
            <a:r>
              <a:rPr lang="en-US" u="sng">
                <a:latin typeface="Trebuchet MS"/>
                <a:ea typeface="Calibri" panose="020F0502020204030204"/>
                <a:cs typeface="Calibri" panose="020F0502020204030204"/>
              </a:rPr>
              <a:t>Reminders:</a:t>
            </a:r>
            <a:endParaRPr lang="en-US" u="sng">
              <a:latin typeface="Trebuchet MS"/>
            </a:endParaRPr>
          </a:p>
          <a:p>
            <a:r>
              <a:rPr lang="en-US" dirty="0">
                <a:latin typeface="Trebuchet MS"/>
                <a:ea typeface="Calibri" panose="020F0502020204030204"/>
                <a:cs typeface="Calibri" panose="020F0502020204030204"/>
              </a:rPr>
              <a:t>Please make sure that the NONE domain is in all caps</a:t>
            </a:r>
            <a:endParaRPr lang="en-US" dirty="0">
              <a:ea typeface="Calibri" panose="020F0502020204030204"/>
              <a:cs typeface="Calibri" panose="020F0502020204030204"/>
            </a:endParaRPr>
          </a:p>
          <a:p>
            <a:r>
              <a:rPr lang="en-US" dirty="0">
                <a:latin typeface="Trebuchet MS"/>
                <a:ea typeface="Calibri" panose="020F0502020204030204"/>
                <a:cs typeface="Calibri" panose="020F0502020204030204"/>
              </a:rPr>
              <a:t>Please make sure that the Assessment Used code for the NONE lines in your file is 99.</a:t>
            </a:r>
            <a:endParaRPr lang="en-US" dirty="0">
              <a:ea typeface="Calibri" panose="020F0502020204030204"/>
              <a:cs typeface="Calibri" panose="020F0502020204030204"/>
            </a:endParaRPr>
          </a:p>
          <a:p>
            <a:pPr marL="0" indent="0">
              <a:buNone/>
            </a:pPr>
            <a:endParaRPr lang="en-US" u="sng">
              <a:ea typeface="Calibri" panose="020F0502020204030204"/>
              <a:cs typeface="Calibri" panose="020F0502020204030204"/>
            </a:endParaRPr>
          </a:p>
          <a:p>
            <a:pPr marL="0" indent="0">
              <a:buNone/>
            </a:pPr>
            <a:r>
              <a:rPr lang="en-US" u="sng" dirty="0">
                <a:latin typeface="Trebuchet MS"/>
                <a:ea typeface="Calibri" panose="020F0502020204030204"/>
                <a:cs typeface="Calibri" panose="020F0502020204030204"/>
              </a:rPr>
              <a:t>Current To-Do's:</a:t>
            </a:r>
          </a:p>
          <a:p>
            <a:pPr marL="285750" indent="-285750">
              <a:buFont typeface="Arial"/>
              <a:buChar char="•"/>
            </a:pPr>
            <a:r>
              <a:rPr lang="en-US" dirty="0">
                <a:latin typeface="Trebuchet MS"/>
                <a:ea typeface="Calibri" panose="020F0502020204030204"/>
                <a:cs typeface="Calibri" panose="020F0502020204030204"/>
              </a:rPr>
              <a:t>Watch recordings of trainings posted </a:t>
            </a:r>
            <a:r>
              <a:rPr lang="en-US" dirty="0">
                <a:latin typeface="Trebuchet MS"/>
                <a:ea typeface="Calibri" panose="020F0502020204030204"/>
                <a:cs typeface="Calibri" panose="020F0502020204030204"/>
                <a:hlinkClick r:id="rId2"/>
              </a:rPr>
              <a:t>here</a:t>
            </a:r>
            <a:endParaRPr lang="en-US" dirty="0">
              <a:latin typeface="Trebuchet MS"/>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Watch the tutorial of how to add the additional column, if needed</a:t>
            </a:r>
          </a:p>
          <a:p>
            <a:pPr marL="285750" indent="-285750">
              <a:buFont typeface="Arial"/>
              <a:buChar char="•"/>
            </a:pPr>
            <a:r>
              <a:rPr lang="en-US" dirty="0">
                <a:latin typeface="Trebuchet MS"/>
                <a:ea typeface="Calibri" panose="020F0502020204030204"/>
                <a:cs typeface="Calibri" panose="020F0502020204030204"/>
              </a:rPr>
              <a:t>Talk with your School Readiness contact</a:t>
            </a:r>
          </a:p>
          <a:p>
            <a:pPr marL="742950" lvl="1" indent="-285750">
              <a:buFont typeface="Courier New"/>
              <a:buChar char="o"/>
            </a:pPr>
            <a:r>
              <a:rPr lang="en-US" dirty="0">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dirty="0">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dirty="0">
                <a:latin typeface="Trebuchet MS"/>
                <a:ea typeface="Calibri" panose="020F0502020204030204"/>
                <a:cs typeface="Calibri" panose="020F0502020204030204"/>
              </a:rPr>
              <a:t>Learn the status of the assessment</a:t>
            </a:r>
          </a:p>
          <a:p>
            <a:pPr marL="742950" lvl="1" indent="-285750">
              <a:buFont typeface="Courier New"/>
              <a:buChar char="o"/>
            </a:pPr>
            <a:r>
              <a:rPr lang="en-US" dirty="0">
                <a:latin typeface="Trebuchet MS"/>
                <a:ea typeface="Calibri" panose="020F0502020204030204"/>
                <a:cs typeface="Calibri" panose="020F0502020204030204"/>
              </a:rPr>
              <a:t>Begin uploads and resolving errors</a:t>
            </a:r>
            <a:endParaRPr lang="en-US" dirty="0">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94116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227395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3454817881"/>
              </p:ext>
            </p:extLst>
          </p:nvPr>
        </p:nvGraphicFramePr>
        <p:xfrm>
          <a:off x="685800" y="1388502"/>
          <a:ext cx="10991088" cy="2743389"/>
        </p:xfrm>
        <a:graphic>
          <a:graphicData uri="http://schemas.openxmlformats.org/drawingml/2006/table">
            <a:tbl>
              <a:tblPr firstRow="1" bandRow="1"/>
              <a:tblGrid>
                <a:gridCol w="2011808">
                  <a:extLst>
                    <a:ext uri="{9D8B030D-6E8A-4147-A177-3AD203B41FA5}">
                      <a16:colId xmlns:a16="http://schemas.microsoft.com/office/drawing/2014/main" val="3575710295"/>
                    </a:ext>
                  </a:extLst>
                </a:gridCol>
                <a:gridCol w="1925222">
                  <a:extLst>
                    <a:ext uri="{9D8B030D-6E8A-4147-A177-3AD203B41FA5}">
                      <a16:colId xmlns:a16="http://schemas.microsoft.com/office/drawing/2014/main" val="323998570"/>
                    </a:ext>
                  </a:extLst>
                </a:gridCol>
                <a:gridCol w="7054058">
                  <a:extLst>
                    <a:ext uri="{9D8B030D-6E8A-4147-A177-3AD203B41FA5}">
                      <a16:colId xmlns:a16="http://schemas.microsoft.com/office/drawing/2014/main" val="1565334172"/>
                    </a:ext>
                  </a:extLst>
                </a:gridCol>
              </a:tblGrid>
              <a:tr h="504379">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119174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1047268">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26</a:t>
            </a:fld>
            <a:endParaRPr lang="en-US"/>
          </a:p>
        </p:txBody>
      </p:sp>
      <p:pic>
        <p:nvPicPr>
          <p:cNvPr id="7" name="Graphic 6" descr="Jack-O-Lantern outline">
            <a:extLst>
              <a:ext uri="{FF2B5EF4-FFF2-40B4-BE49-F238E27FC236}">
                <a16:creationId xmlns:a16="http://schemas.microsoft.com/office/drawing/2014/main" id="{A1394569-D388-5D0F-679F-4ADC9354B2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715" y="5917147"/>
            <a:ext cx="914400" cy="914400"/>
          </a:xfrm>
          <a:prstGeom prst="rect">
            <a:avLst/>
          </a:prstGeom>
        </p:spPr>
      </p:pic>
    </p:spTree>
    <p:extLst>
      <p:ext uri="{BB962C8B-B14F-4D97-AF65-F5344CB8AC3E}">
        <p14:creationId xmlns:p14="http://schemas.microsoft.com/office/powerpoint/2010/main" val="130299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a:xfrm>
            <a:off x="115996" y="5943600"/>
            <a:ext cx="3559079" cy="279444"/>
          </a:xfrm>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a:xfrm>
            <a:off x="115996" y="6185246"/>
            <a:ext cx="3559080" cy="279444"/>
          </a:xfrm>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27</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pic>
        <p:nvPicPr>
          <p:cNvPr id="14" name="Graphic 13" descr="Skull outline">
            <a:extLst>
              <a:ext uri="{FF2B5EF4-FFF2-40B4-BE49-F238E27FC236}">
                <a16:creationId xmlns:a16="http://schemas.microsoft.com/office/drawing/2014/main" id="{6477476C-3BDF-9761-3E98-1534472ADC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8800" y="5943600"/>
            <a:ext cx="914400" cy="914400"/>
          </a:xfrm>
          <a:prstGeom prst="rect">
            <a:avLst/>
          </a:prstGeom>
        </p:spPr>
      </p:pic>
    </p:spTree>
    <p:extLst>
      <p:ext uri="{BB962C8B-B14F-4D97-AF65-F5344CB8AC3E}">
        <p14:creationId xmlns:p14="http://schemas.microsoft.com/office/powerpoint/2010/main" val="90057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21B-51EC-7ACF-1EC3-3784AC1A9B65}"/>
              </a:ext>
            </a:extLst>
          </p:cNvPr>
          <p:cNvSpPr>
            <a:spLocks noGrp="1"/>
          </p:cNvSpPr>
          <p:nvPr>
            <p:ph type="title"/>
          </p:nvPr>
        </p:nvSpPr>
        <p:spPr>
          <a:xfrm>
            <a:off x="3926348" y="5898859"/>
            <a:ext cx="6616681" cy="898524"/>
          </a:xfrm>
        </p:spPr>
        <p:txBody>
          <a:bodyPr/>
          <a:lstStyle/>
          <a:p>
            <a:r>
              <a:rPr lang="en-US" dirty="0"/>
              <a:t>Snapshot Status Update 6:30 a.m. 10/31</a:t>
            </a:r>
          </a:p>
        </p:txBody>
      </p:sp>
      <p:graphicFrame>
        <p:nvGraphicFramePr>
          <p:cNvPr id="9" name="Content Placeholder 8" descr="Student October Snapshot by District Count Status Circle Chart">
            <a:extLst>
              <a:ext uri="{FF2B5EF4-FFF2-40B4-BE49-F238E27FC236}">
                <a16:creationId xmlns:a16="http://schemas.microsoft.com/office/drawing/2014/main" id="{A03301EC-8D36-B90E-C686-AB8C01153077}"/>
              </a:ext>
            </a:extLst>
          </p:cNvPr>
          <p:cNvGraphicFramePr>
            <a:graphicFrameLocks noGrp="1"/>
          </p:cNvGraphicFramePr>
          <p:nvPr>
            <p:ph idx="1"/>
            <p:extLst>
              <p:ext uri="{D42A27DB-BD31-4B8C-83A1-F6EECF244321}">
                <p14:modId xmlns:p14="http://schemas.microsoft.com/office/powerpoint/2010/main" val="469016606"/>
              </p:ext>
            </p:extLst>
          </p:nvPr>
        </p:nvGraphicFramePr>
        <p:xfrm>
          <a:off x="457200" y="368321"/>
          <a:ext cx="11734800" cy="559911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BA3EFE87-6884-8CA0-3D05-FB07099F9249}"/>
              </a:ext>
            </a:extLst>
          </p:cNvPr>
          <p:cNvSpPr>
            <a:spLocks noGrp="1"/>
          </p:cNvSpPr>
          <p:nvPr>
            <p:ph sz="quarter" idx="13"/>
          </p:nvPr>
        </p:nvSpPr>
        <p:spPr/>
        <p:txBody>
          <a:bodyPr>
            <a:normAutofit fontScale="92500" lnSpcReduction="10000"/>
          </a:bodyPr>
          <a:lstStyle/>
          <a:p>
            <a:r>
              <a:rPr lang="en-US"/>
              <a:t>Student October – Brooke Wenzel</a:t>
            </a:r>
          </a:p>
        </p:txBody>
      </p:sp>
      <p:sp>
        <p:nvSpPr>
          <p:cNvPr id="6" name="Content Placeholder 5">
            <a:extLst>
              <a:ext uri="{FF2B5EF4-FFF2-40B4-BE49-F238E27FC236}">
                <a16:creationId xmlns:a16="http://schemas.microsoft.com/office/drawing/2014/main" id="{7BB62112-EFB5-4EC3-E224-C35DD4AB2B25}"/>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F8EE9F13-72AA-0E72-8181-CC7B678E47B1}"/>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17" name="Graphic 16" descr="Ghost outline">
            <a:extLst>
              <a:ext uri="{FF2B5EF4-FFF2-40B4-BE49-F238E27FC236}">
                <a16:creationId xmlns:a16="http://schemas.microsoft.com/office/drawing/2014/main" id="{C78C9820-0C90-E2A8-CB99-34FB50F591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8561" y="5925209"/>
            <a:ext cx="914400" cy="914400"/>
          </a:xfrm>
          <a:prstGeom prst="rect">
            <a:avLst/>
          </a:prstGeom>
        </p:spPr>
      </p:pic>
    </p:spTree>
    <p:extLst>
      <p:ext uri="{BB962C8B-B14F-4D97-AF65-F5344CB8AC3E}">
        <p14:creationId xmlns:p14="http://schemas.microsoft.com/office/powerpoint/2010/main" val="183307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3F86D-151A-3C13-6103-433657914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F58DB-D62E-87A1-739D-0A61547EAAEC}"/>
              </a:ext>
            </a:extLst>
          </p:cNvPr>
          <p:cNvSpPr>
            <a:spLocks noGrp="1"/>
          </p:cNvSpPr>
          <p:nvPr>
            <p:ph type="title"/>
          </p:nvPr>
        </p:nvSpPr>
        <p:spPr>
          <a:xfrm>
            <a:off x="332873" y="301225"/>
            <a:ext cx="7688074" cy="756418"/>
          </a:xfrm>
        </p:spPr>
        <p:txBody>
          <a:bodyPr/>
          <a:lstStyle/>
          <a:p>
            <a:r>
              <a:rPr lang="en-US"/>
              <a:t>Duplicate Process in Nutshell</a:t>
            </a:r>
          </a:p>
        </p:txBody>
      </p:sp>
      <p:sp>
        <p:nvSpPr>
          <p:cNvPr id="3" name="Content Placeholder 2">
            <a:extLst>
              <a:ext uri="{FF2B5EF4-FFF2-40B4-BE49-F238E27FC236}">
                <a16:creationId xmlns:a16="http://schemas.microsoft.com/office/drawing/2014/main" id="{383EEA93-3CA7-417D-F9B6-05FEA3D3200F}"/>
              </a:ext>
            </a:extLst>
          </p:cNvPr>
          <p:cNvSpPr>
            <a:spLocks noGrp="1"/>
          </p:cNvSpPr>
          <p:nvPr>
            <p:ph idx="1"/>
          </p:nvPr>
        </p:nvSpPr>
        <p:spPr>
          <a:xfrm>
            <a:off x="332873" y="1368052"/>
            <a:ext cx="11638303" cy="4840724"/>
          </a:xfrm>
        </p:spPr>
        <p:txBody>
          <a:bodyPr>
            <a:normAutofit fontScale="92500" lnSpcReduction="20000"/>
          </a:bodyPr>
          <a:lstStyle/>
          <a:p>
            <a:pPr marL="514350" indent="-514350" rtl="0">
              <a:buFont typeface="+mj-lt"/>
              <a:buAutoNum type="arabicPeriod"/>
            </a:pPr>
            <a:r>
              <a:rPr lang="en-US" sz="2600"/>
              <a:t>Review Summary of Pupils Being Reported by Another District (now) to try to resolve duplicates prior to Duplicate Count and/or start gathering documentation on students listed as funding duplicates.</a:t>
            </a:r>
          </a:p>
          <a:p>
            <a:pPr marL="514350" indent="-514350" rtl="0">
              <a:buFont typeface="+mj-lt"/>
              <a:buAutoNum type="arabicPeriod"/>
            </a:pPr>
            <a:r>
              <a:rPr lang="en-US" sz="2600"/>
              <a:t>Submit first phase of collection by November 8th</a:t>
            </a:r>
          </a:p>
          <a:p>
            <a:pPr marL="514350" indent="-514350" rtl="0">
              <a:buFont typeface="+mj-lt"/>
              <a:buAutoNum type="arabicPeriod"/>
            </a:pPr>
            <a:r>
              <a:rPr lang="en-US" sz="2600"/>
              <a:t>Districts will receive email on or after November 8th if funding duplicates exist.</a:t>
            </a:r>
          </a:p>
          <a:p>
            <a:pPr marL="514350" indent="-514350" rtl="0">
              <a:buFont typeface="+mj-lt"/>
              <a:buAutoNum type="arabicPeriod"/>
            </a:pPr>
            <a:r>
              <a:rPr lang="en-US" sz="2600"/>
              <a:t>Go out to Audit Exception Report to review funding duplicates. (It is recommended that everyone go out to this report - even if an email isn't received)</a:t>
            </a:r>
          </a:p>
          <a:p>
            <a:pPr marL="514350" indent="-514350" rtl="0">
              <a:buFont typeface="+mj-lt"/>
              <a:buAutoNum type="arabicPeriod"/>
            </a:pPr>
            <a:r>
              <a:rPr lang="en-US" sz="2600"/>
              <a:t>Upload documentation for funding duplicates in Audit Fast Folder in Syncplicity by November 12th.</a:t>
            </a:r>
          </a:p>
          <a:p>
            <a:pPr marL="514350" indent="-514350" rtl="0">
              <a:buFont typeface="+mj-lt"/>
              <a:buAutoNum type="arabicPeriod"/>
            </a:pPr>
            <a:r>
              <a:rPr lang="en-US" sz="2600"/>
              <a:t>School Auditing Office makes decisions on funding duplicates on or around November 18th.</a:t>
            </a:r>
          </a:p>
          <a:p>
            <a:pPr marL="514350" indent="-514350" rtl="0">
              <a:buFont typeface="+mj-lt"/>
              <a:buAutoNum type="arabicPeriod"/>
            </a:pPr>
            <a:r>
              <a:rPr lang="en-US" sz="2600"/>
              <a:t>Update/Resubmit data to CDE based on decisions made by School Auditing Office by November 27th.</a:t>
            </a:r>
          </a:p>
          <a:p>
            <a:pPr marL="0" indent="0">
              <a:buNone/>
            </a:pPr>
            <a:endParaRPr lang="en-US"/>
          </a:p>
        </p:txBody>
      </p:sp>
      <p:sp>
        <p:nvSpPr>
          <p:cNvPr id="4" name="Slide Number Placeholder 3">
            <a:extLst>
              <a:ext uri="{FF2B5EF4-FFF2-40B4-BE49-F238E27FC236}">
                <a16:creationId xmlns:a16="http://schemas.microsoft.com/office/drawing/2014/main" id="{B82AE0CB-4DD8-69C4-5C1C-BD955F1DC157}"/>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12" name="Graphic 11" descr="Cobweb outline">
            <a:extLst>
              <a:ext uri="{FF2B5EF4-FFF2-40B4-BE49-F238E27FC236}">
                <a16:creationId xmlns:a16="http://schemas.microsoft.com/office/drawing/2014/main" id="{66AF4652-02C2-B76F-ADC3-ECBED0C6D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6873" y="5751576"/>
            <a:ext cx="914400" cy="914400"/>
          </a:xfrm>
          <a:prstGeom prst="rect">
            <a:avLst/>
          </a:prstGeom>
        </p:spPr>
      </p:pic>
    </p:spTree>
    <p:extLst>
      <p:ext uri="{BB962C8B-B14F-4D97-AF65-F5344CB8AC3E}">
        <p14:creationId xmlns:p14="http://schemas.microsoft.com/office/powerpoint/2010/main" val="292364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AE75-5ED9-ED13-00BD-29697501C3B0}"/>
              </a:ext>
            </a:extLst>
          </p:cNvPr>
          <p:cNvSpPr>
            <a:spLocks noGrp="1"/>
          </p:cNvSpPr>
          <p:nvPr>
            <p:ph type="title"/>
          </p:nvPr>
        </p:nvSpPr>
        <p:spPr/>
        <p:txBody>
          <a:bodyPr/>
          <a:lstStyle/>
          <a:p>
            <a:r>
              <a:rPr lang="en-US"/>
              <a:t>Home School Data</a:t>
            </a:r>
          </a:p>
        </p:txBody>
      </p:sp>
      <p:pic>
        <p:nvPicPr>
          <p:cNvPr id="10" name="Content Placeholder 9" descr="Home school data screen on Data Pipeline. Students are inputted by grade level count.">
            <a:extLst>
              <a:ext uri="{FF2B5EF4-FFF2-40B4-BE49-F238E27FC236}">
                <a16:creationId xmlns:a16="http://schemas.microsoft.com/office/drawing/2014/main" id="{ADE96396-E7F2-9C2F-96A0-4831DE9A0700}"/>
              </a:ext>
            </a:extLst>
          </p:cNvPr>
          <p:cNvPicPr>
            <a:picLocks noGrp="1" noChangeAspect="1"/>
          </p:cNvPicPr>
          <p:nvPr>
            <p:ph idx="1"/>
          </p:nvPr>
        </p:nvPicPr>
        <p:blipFill>
          <a:blip r:embed="rId2"/>
          <a:stretch>
            <a:fillRect/>
          </a:stretch>
        </p:blipFill>
        <p:spPr>
          <a:xfrm>
            <a:off x="336119" y="83970"/>
            <a:ext cx="11620406" cy="4757104"/>
          </a:xfrm>
          <a:prstGeom prst="rect">
            <a:avLst/>
          </a:prstGeom>
        </p:spPr>
      </p:pic>
      <p:sp>
        <p:nvSpPr>
          <p:cNvPr id="11" name="TextBox 10">
            <a:extLst>
              <a:ext uri="{FF2B5EF4-FFF2-40B4-BE49-F238E27FC236}">
                <a16:creationId xmlns:a16="http://schemas.microsoft.com/office/drawing/2014/main" id="{42DDB87F-A0C0-EF8D-91E0-F6387E5EC47A}"/>
              </a:ext>
            </a:extLst>
          </p:cNvPr>
          <p:cNvSpPr txBox="1"/>
          <p:nvPr/>
        </p:nvSpPr>
        <p:spPr>
          <a:xfrm>
            <a:off x="1000664" y="4854718"/>
            <a:ext cx="10291317" cy="1077218"/>
          </a:xfrm>
          <a:prstGeom prst="rect">
            <a:avLst/>
          </a:prstGeom>
          <a:noFill/>
        </p:spPr>
        <p:txBody>
          <a:bodyPr wrap="square" rtlCol="0">
            <a:spAutoFit/>
          </a:bodyPr>
          <a:lstStyle/>
          <a:p>
            <a:pPr marL="285750" indent="-285750">
              <a:buFont typeface="Arial" panose="020B0604020202020204" pitchFamily="34" charset="0"/>
              <a:buChar char="•"/>
            </a:pPr>
            <a:r>
              <a:rPr lang="en-US" sz="1600">
                <a:hlinkClick r:id="rId3"/>
              </a:rPr>
              <a:t>Home School Data Reporting Instructions Doc</a:t>
            </a:r>
            <a:endParaRPr lang="en-US" sz="1600"/>
          </a:p>
          <a:p>
            <a:pPr marL="285750" indent="-285750">
              <a:buFont typeface="Arial" panose="020B0604020202020204" pitchFamily="34" charset="0"/>
              <a:buChar char="•"/>
            </a:pPr>
            <a:r>
              <a:rPr lang="en-US" sz="1600"/>
              <a:t>100% Home Based vs. Home Based Students Receiving Some Educational Services</a:t>
            </a:r>
          </a:p>
          <a:p>
            <a:pPr marL="742950" lvl="1" indent="-285750">
              <a:buFont typeface="Arial" panose="020B0604020202020204" pitchFamily="34" charset="0"/>
              <a:buChar char="•"/>
            </a:pPr>
            <a:r>
              <a:rPr lang="en-US" sz="1600"/>
              <a:t>Home School Data Screen is for our 100% Home Based Students</a:t>
            </a:r>
          </a:p>
          <a:p>
            <a:pPr marL="742950" lvl="1" indent="-285750">
              <a:buFont typeface="Arial" panose="020B0604020202020204" pitchFamily="34" charset="0"/>
              <a:buChar char="•"/>
            </a:pPr>
            <a:r>
              <a:rPr lang="en-US" sz="1600"/>
              <a:t>Home Based Students Receiving Some Educational Services are in your interchange files/snapshot!</a:t>
            </a:r>
          </a:p>
        </p:txBody>
      </p:sp>
      <p:sp>
        <p:nvSpPr>
          <p:cNvPr id="8" name="Content Placeholder 7">
            <a:extLst>
              <a:ext uri="{FF2B5EF4-FFF2-40B4-BE49-F238E27FC236}">
                <a16:creationId xmlns:a16="http://schemas.microsoft.com/office/drawing/2014/main" id="{360962BF-BFA2-6207-C556-051F2E095DC5}"/>
              </a:ext>
            </a:extLst>
          </p:cNvPr>
          <p:cNvSpPr>
            <a:spLocks noGrp="1"/>
          </p:cNvSpPr>
          <p:nvPr>
            <p:ph sz="quarter" idx="13"/>
          </p:nvPr>
        </p:nvSpPr>
        <p:spPr>
          <a:xfrm>
            <a:off x="227916" y="5963757"/>
            <a:ext cx="3559079" cy="279444"/>
          </a:xfrm>
        </p:spPr>
        <p:txBody>
          <a:bodyPr>
            <a:normAutofit fontScale="92500" lnSpcReduction="10000"/>
          </a:bodyPr>
          <a:lstStyle/>
          <a:p>
            <a:r>
              <a:rPr lang="en-US"/>
              <a:t>Student October – Brooke Wenzel</a:t>
            </a:r>
          </a:p>
        </p:txBody>
      </p:sp>
      <p:sp>
        <p:nvSpPr>
          <p:cNvPr id="9" name="Content Placeholder 8">
            <a:extLst>
              <a:ext uri="{FF2B5EF4-FFF2-40B4-BE49-F238E27FC236}">
                <a16:creationId xmlns:a16="http://schemas.microsoft.com/office/drawing/2014/main" id="{0DFBA9EE-1060-61C8-2234-B625B32FD67C}"/>
              </a:ext>
            </a:extLst>
          </p:cNvPr>
          <p:cNvSpPr>
            <a:spLocks noGrp="1"/>
          </p:cNvSpPr>
          <p:nvPr>
            <p:ph sz="quarter" idx="14"/>
          </p:nvPr>
        </p:nvSpPr>
        <p:spPr>
          <a:xfrm>
            <a:off x="227916" y="6226718"/>
            <a:ext cx="3559080" cy="279444"/>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StudentOctober@cde.state.co.us</a:t>
            </a:r>
            <a:r>
              <a:rPr lang="en-US"/>
              <a:t> </a:t>
            </a:r>
          </a:p>
        </p:txBody>
      </p:sp>
      <p:sp>
        <p:nvSpPr>
          <p:cNvPr id="4" name="Slide Number Placeholder 3">
            <a:extLst>
              <a:ext uri="{FF2B5EF4-FFF2-40B4-BE49-F238E27FC236}">
                <a16:creationId xmlns:a16="http://schemas.microsoft.com/office/drawing/2014/main" id="{CB14847C-5FEF-D991-7BC8-ACE255E5AF82}"/>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5" name="Graphic 4" descr="Pointed Hat outline">
            <a:extLst>
              <a:ext uri="{FF2B5EF4-FFF2-40B4-BE49-F238E27FC236}">
                <a16:creationId xmlns:a16="http://schemas.microsoft.com/office/drawing/2014/main" id="{D7DFE63C-ED13-5482-FDCF-721A214040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0056" y="5904841"/>
            <a:ext cx="914400" cy="914400"/>
          </a:xfrm>
          <a:prstGeom prst="rect">
            <a:avLst/>
          </a:prstGeom>
        </p:spPr>
      </p:pic>
    </p:spTree>
    <p:extLst>
      <p:ext uri="{BB962C8B-B14F-4D97-AF65-F5344CB8AC3E}">
        <p14:creationId xmlns:p14="http://schemas.microsoft.com/office/powerpoint/2010/main" val="61981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a:t>Ready to Submit</a:t>
            </a:r>
          </a:p>
        </p:txBody>
      </p:sp>
      <p:sp>
        <p:nvSpPr>
          <p:cNvPr id="3" name="Content Placeholder 2"/>
          <p:cNvSpPr>
            <a:spLocks noGrp="1"/>
          </p:cNvSpPr>
          <p:nvPr>
            <p:ph idx="1"/>
          </p:nvPr>
        </p:nvSpPr>
        <p:spPr>
          <a:xfrm>
            <a:off x="332873" y="1294900"/>
            <a:ext cx="11638303" cy="1743972"/>
          </a:xfrm>
        </p:spPr>
        <p:txBody>
          <a:bodyPr>
            <a:normAutofit/>
          </a:bodyPr>
          <a:lstStyle/>
          <a:p>
            <a:pPr marL="0" indent="0">
              <a:buNone/>
            </a:pPr>
            <a:r>
              <a:rPr lang="en-US" sz="2000" b="1"/>
              <a:t>Once you have verified the data, submit the snapshot to CDE.  Go to:</a:t>
            </a:r>
          </a:p>
          <a:p>
            <a:pPr lvl="1"/>
            <a:r>
              <a:rPr lang="en-US"/>
              <a:t>Student Profile -&gt; Status Dashboard and click ‘Submit to CDE’</a:t>
            </a:r>
          </a:p>
          <a:p>
            <a:pPr lvl="1"/>
            <a:r>
              <a:rPr lang="en-US"/>
              <a:t>Must have </a:t>
            </a:r>
            <a:r>
              <a:rPr lang="en-US" u="sng"/>
              <a:t>LEAAPPROVER</a:t>
            </a:r>
            <a:r>
              <a:rPr lang="en-US"/>
              <a:t> role in IDM to complete this step</a:t>
            </a:r>
          </a:p>
          <a:p>
            <a:pPr lvl="1"/>
            <a:r>
              <a:rPr lang="en-US"/>
              <a:t>Once data is submitted it will be locked, must request unlock to make changes (email me to request)</a:t>
            </a:r>
          </a:p>
          <a:p>
            <a:pPr marL="0" indent="0">
              <a:buNone/>
            </a:pPr>
            <a:endParaRPr lang="en-US"/>
          </a:p>
        </p:txBody>
      </p:sp>
      <p:pic>
        <p:nvPicPr>
          <p:cNvPr id="6" name="Picture 4" descr="Screenshot of the Status Dashboard for submitting Student October Dat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975" y="2920752"/>
            <a:ext cx="11431779" cy="343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a:p>
        </p:txBody>
      </p:sp>
      <p:pic>
        <p:nvPicPr>
          <p:cNvPr id="10" name="Graphic 9" descr="Cauldron outline">
            <a:extLst>
              <a:ext uri="{FF2B5EF4-FFF2-40B4-BE49-F238E27FC236}">
                <a16:creationId xmlns:a16="http://schemas.microsoft.com/office/drawing/2014/main" id="{2024F6B0-AC28-D005-8BF9-FC73E14CC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2727" y="5899150"/>
            <a:ext cx="914400" cy="914400"/>
          </a:xfrm>
          <a:prstGeom prst="rect">
            <a:avLst/>
          </a:prstGeom>
        </p:spPr>
      </p:pic>
    </p:spTree>
    <p:extLst>
      <p:ext uri="{BB962C8B-B14F-4D97-AF65-F5344CB8AC3E}">
        <p14:creationId xmlns:p14="http://schemas.microsoft.com/office/powerpoint/2010/main" val="340999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Resources: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925961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ARMeasure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Resources:</a:t>
            </a:r>
            <a:br>
              <a:rPr lang="en-US">
                <a:latin typeface="Museo Slab 500"/>
              </a:rPr>
            </a:br>
            <a:r>
              <a:rPr lang="en-US">
                <a:latin typeface="Museo Slab 500"/>
              </a:rPr>
              <a:t>At Risk Interchange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1200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7105465" cy="943594"/>
          </a:xfrm>
        </p:spPr>
        <p:txBody>
          <a:bodyPr vert="horz" lIns="91440" tIns="45720" rIns="91440" bIns="45720" rtlCol="0" anchor="b">
            <a:normAutofit/>
          </a:bodyPr>
          <a:lstStyle/>
          <a:p>
            <a:r>
              <a:rPr lang="en-US" sz="4400" b="1" dirty="0">
                <a:latin typeface="Museo Slab 500"/>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40</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186149009"/>
              </p:ext>
            </p:extLst>
          </p:nvPr>
        </p:nvGraphicFramePr>
        <p:xfrm>
          <a:off x="89545" y="1947670"/>
          <a:ext cx="4308719" cy="366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ata Pipeline Requently Requested Codes Page">
            <a:extLst>
              <a:ext uri="{FF2B5EF4-FFF2-40B4-BE49-F238E27FC236}">
                <a16:creationId xmlns:a16="http://schemas.microsoft.com/office/drawing/2014/main" id="{29583D9F-90B7-19C3-3065-602FA73B79AE}"/>
              </a:ext>
            </a:extLst>
          </p:cNvPr>
          <p:cNvPicPr>
            <a:picLocks noChangeAspect="1"/>
          </p:cNvPicPr>
          <p:nvPr/>
        </p:nvPicPr>
        <p:blipFill>
          <a:blip r:embed="rId8"/>
          <a:stretch>
            <a:fillRect/>
          </a:stretch>
        </p:blipFill>
        <p:spPr>
          <a:xfrm>
            <a:off x="4516014" y="1947670"/>
            <a:ext cx="7520927" cy="3667993"/>
          </a:xfrm>
          <a:prstGeom prst="rect">
            <a:avLst/>
          </a:prstGeom>
          <a:ln>
            <a:solidFill>
              <a:schemeClr val="tx1"/>
            </a:solidFill>
          </a:ln>
        </p:spPr>
      </p:pic>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586490126"/>
              </p:ext>
            </p:extLst>
          </p:nvPr>
        </p:nvGraphicFramePr>
        <p:xfrm>
          <a:off x="847725" y="1551214"/>
          <a:ext cx="10498487" cy="2225038"/>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a:t>
                      </a:r>
                    </a:p>
                  </a:txBody>
                  <a:tcPr/>
                </a:tc>
                <a:tc>
                  <a:txBody>
                    <a:bodyPr/>
                    <a:lstStyle/>
                    <a:p>
                      <a:r>
                        <a:rPr lang="en-US"/>
                        <a:t>Annette Severson</a:t>
                      </a:r>
                    </a:p>
                  </a:txBody>
                  <a:tcPr/>
                </a:tc>
                <a:extLst>
                  <a:ext uri="{0D108BD9-81ED-4DB2-BD59-A6C34878D82A}">
                    <a16:rowId xmlns:a16="http://schemas.microsoft.com/office/drawing/2014/main" val="2994213025"/>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627085042"/>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2024-2025 open</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77927923"/>
              </p:ext>
            </p:extLst>
          </p:nvPr>
        </p:nvGraphicFramePr>
        <p:xfrm>
          <a:off x="443565" y="1559334"/>
          <a:ext cx="11516786" cy="36576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Closing Soon</a:t>
                      </a:r>
                    </a:p>
                  </a:txBody>
                  <a:tcPr>
                    <a:solidFill>
                      <a:srgbClr val="FFFFCC"/>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8,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chemeClr val="dk1"/>
                          </a:solidFill>
                          <a:effectLst/>
                          <a:latin typeface="+mn-lt"/>
                          <a:ea typeface="+mn-ea"/>
                          <a:cs typeface="+mn-cs"/>
                        </a:rPr>
                        <a:t>Report Review: </a:t>
                      </a:r>
                      <a:r>
                        <a:rPr lang="en-US" sz="1500" kern="1200">
                          <a:solidFill>
                            <a:schemeClr val="dk1"/>
                          </a:solidFill>
                          <a:effectLst/>
                          <a:latin typeface="+mn-lt"/>
                          <a:ea typeface="+mn-ea"/>
                          <a:cs typeface="+mn-cs"/>
                        </a:rPr>
                        <a:t>11/1/2024 Review Cognos Reports for data validation. Submit Student October Snapshot data as soon as review is complete.</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State Deadline: </a:t>
                      </a:r>
                      <a:r>
                        <a:rPr lang="en-US" sz="1500" b="0">
                          <a:latin typeface="+mn-lt"/>
                        </a:rPr>
                        <a:t>11/8/2024 Submit Student October Snapshot</a:t>
                      </a:r>
                      <a:endParaRPr lang="en-US" sz="1500" b="1">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11/13/2024 </a:t>
                      </a:r>
                      <a:br>
                        <a:rPr lang="en-US" sz="1500" b="0">
                          <a:latin typeface="+mn-lt"/>
                        </a:rPr>
                      </a:br>
                      <a:r>
                        <a:rPr lang="en-US" sz="1500" b="0">
                          <a:latin typeface="+mn-lt"/>
                        </a:rPr>
                        <a:t>Error Free SEY Snapshot</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Report Review: </a:t>
                      </a:r>
                      <a:r>
                        <a:rPr lang="en-US" sz="1500" b="0">
                          <a:latin typeface="+mn-lt"/>
                        </a:rPr>
                        <a:t>11/14/2024 to 11/19/2024; Begin submitting Sign-Off Forms</a:t>
                      </a:r>
                      <a:endParaRPr lang="en-US" sz="1500" b="1">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4"/>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dirty="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Official Snapshot Open: </a:t>
                      </a:r>
                      <a:r>
                        <a:rPr lang="en-US" sz="1500" b="0">
                          <a:latin typeface="+mn-lt"/>
                        </a:rPr>
                        <a:t>11/01/2024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Interchange Files Uploaded: </a:t>
                      </a:r>
                      <a:r>
                        <a:rPr lang="en-US" sz="1500" b="0">
                          <a:latin typeface="+mn-lt"/>
                        </a:rPr>
                        <a:t>11/13/2024</a:t>
                      </a: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rPr>
                        <a:t>Human Resources</a:t>
                      </a:r>
                    </a:p>
                  </a:txBody>
                  <a:tcPr/>
                </a:tc>
                <a:tc>
                  <a:txBody>
                    <a:bodyPr/>
                    <a:lstStyle/>
                    <a:p>
                      <a:r>
                        <a:rPr lang="en-US" sz="150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Feb. </a:t>
                      </a:r>
                      <a:r>
                        <a:rPr lang="en-US" sz="1500" b="1" i="0" u="none" strike="noStrike" noProof="0">
                          <a:solidFill>
                            <a:srgbClr val="000000"/>
                          </a:solidFill>
                          <a:latin typeface="+mn-lt"/>
                        </a:rPr>
                        <a:t>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10/31/2024 Upload at least one staff profile interchange file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Snapshot is Now Open</a:t>
                      </a:r>
                      <a:endParaRPr lang="en-US" sz="15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4213276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695089"/>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090699143"/>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Collection Opens: </a:t>
                      </a:r>
                      <a:r>
                        <a:rPr lang="en-US" sz="1500" b="0">
                          <a:latin typeface="+mn-lt"/>
                        </a:rPr>
                        <a:t>10/23/2024</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704614"/>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ca9d521c-8764-4bcd-84f1-6f7ce6ca6a96"/>
    <ds:schemaRef ds:uri="9b639f00-c663-4db8-9f2d-5e59e4353b4b"/>
    <ds:schemaRef ds:uri="http://schemas.microsoft.com/office/2006/metadata/properties"/>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TotalTime>
  <Words>2968</Words>
  <Application>Microsoft Office PowerPoint</Application>
  <PresentationFormat>Widescreen</PresentationFormat>
  <Paragraphs>439</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October 31,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Overview</vt:lpstr>
      <vt:lpstr>2023-24 CRDC Timeline</vt:lpstr>
      <vt:lpstr>CDE’s Role</vt:lpstr>
      <vt:lpstr>LEA’s Role</vt:lpstr>
      <vt:lpstr>Other Items to Note on CDE Pre-Population Data</vt:lpstr>
      <vt:lpstr>Questions &amp; Resources: Civil Rights Data Collection</vt:lpstr>
      <vt:lpstr>Kindergarten School Readiness</vt:lpstr>
      <vt:lpstr>KSR: Background Information Assessment Domains</vt:lpstr>
      <vt:lpstr>Kindergarten School Readiness (KSR) Important Dates and Changes for 24-25 Collection</vt:lpstr>
      <vt:lpstr>Kindergarten School Readiness (KSR) Collection Status</vt:lpstr>
      <vt:lpstr>Kindergarten School Readiness (KSR) File Template</vt:lpstr>
      <vt:lpstr>Kindergarten School Readiness (KSR) Codes for New Assessment Used Column</vt:lpstr>
      <vt:lpstr>Reminders and Current To-Do's Kindergarten School Readiness (KSR) </vt:lpstr>
      <vt:lpstr>Questions &amp; Resources Kindergarten School Readiness (KSR)</vt:lpstr>
      <vt:lpstr>Student October</vt:lpstr>
      <vt:lpstr>Student October Timeline – Regular Phase</vt:lpstr>
      <vt:lpstr>Student October Timeline – Duplicate Process</vt:lpstr>
      <vt:lpstr>Snapshot Status Update 6:30 a.m. 10/31</vt:lpstr>
      <vt:lpstr>Duplicate Process in Nutshell</vt:lpstr>
      <vt:lpstr>Home School Data</vt:lpstr>
      <vt:lpstr>Ready to Submit</vt:lpstr>
      <vt:lpstr>Questions &amp; Resources: </vt:lpstr>
      <vt:lpstr>At-Risk Interchange</vt:lpstr>
      <vt:lpstr>New: At-Risk Measure Interchange File - Overview</vt:lpstr>
      <vt:lpstr>New: Census Block Data</vt:lpstr>
      <vt:lpstr>New: At-Risk Measure Interchange File -  Resources</vt:lpstr>
      <vt:lpstr>File Layout and Definitions (page 3): Missing Census Block Data- Coding Patterns</vt:lpstr>
      <vt:lpstr>New: At-Risk Measure Interchange File - Syncplicity Folders</vt:lpstr>
      <vt:lpstr>Questions &amp; Resources: At Risk Interchange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36</cp:revision>
  <dcterms:created xsi:type="dcterms:W3CDTF">2019-06-25T17:30:52Z</dcterms:created>
  <dcterms:modified xsi:type="dcterms:W3CDTF">2024-10-31T13:33:03Z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