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5"/>
  </p:notesMasterIdLst>
  <p:sldIdLst>
    <p:sldId id="256" r:id="rId5"/>
    <p:sldId id="283" r:id="rId6"/>
    <p:sldId id="258" r:id="rId7"/>
    <p:sldId id="259" r:id="rId8"/>
    <p:sldId id="261" r:id="rId9"/>
    <p:sldId id="262" r:id="rId10"/>
    <p:sldId id="5097" r:id="rId11"/>
    <p:sldId id="5098" r:id="rId12"/>
    <p:sldId id="5672" r:id="rId13"/>
    <p:sldId id="5666" r:id="rId14"/>
    <p:sldId id="5667" r:id="rId15"/>
    <p:sldId id="5668" r:id="rId16"/>
    <p:sldId id="5590" r:id="rId17"/>
    <p:sldId id="5591" r:id="rId18"/>
    <p:sldId id="5669" r:id="rId19"/>
    <p:sldId id="5628" r:id="rId20"/>
    <p:sldId id="5675" r:id="rId21"/>
    <p:sldId id="5665" r:id="rId22"/>
    <p:sldId id="5677" r:id="rId23"/>
    <p:sldId id="5676" r:id="rId24"/>
    <p:sldId id="5643" r:id="rId25"/>
    <p:sldId id="5629" r:id="rId26"/>
    <p:sldId id="5627" r:id="rId27"/>
    <p:sldId id="5664" r:id="rId28"/>
    <p:sldId id="5654" r:id="rId29"/>
    <p:sldId id="5655" r:id="rId30"/>
    <p:sldId id="5638" r:id="rId31"/>
    <p:sldId id="5620" r:id="rId32"/>
    <p:sldId id="5621" r:id="rId33"/>
    <p:sldId id="5647" r:id="rId34"/>
    <p:sldId id="5673" r:id="rId35"/>
    <p:sldId id="5674" r:id="rId36"/>
    <p:sldId id="5626" r:id="rId37"/>
    <p:sldId id="5534" r:id="rId38"/>
    <p:sldId id="5536" r:id="rId39"/>
    <p:sldId id="5537" r:id="rId40"/>
    <p:sldId id="5538" r:id="rId41"/>
    <p:sldId id="5660" r:id="rId42"/>
    <p:sldId id="5671" r:id="rId43"/>
    <p:sldId id="5670" r:id="rId44"/>
    <p:sldId id="5076" r:id="rId45"/>
    <p:sldId id="5028" r:id="rId46"/>
    <p:sldId id="5523" r:id="rId47"/>
    <p:sldId id="5495" r:id="rId48"/>
    <p:sldId id="5518" r:id="rId49"/>
    <p:sldId id="5543" r:id="rId50"/>
    <p:sldId id="5565" r:id="rId51"/>
    <p:sldId id="5541" r:id="rId52"/>
    <p:sldId id="5524" r:id="rId53"/>
    <p:sldId id="28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FEB0B0"/>
    <a:srgbClr val="FFCCCC"/>
    <a:srgbClr val="C00000"/>
    <a:srgbClr val="488BC9"/>
    <a:srgbClr val="338DCD"/>
    <a:srgbClr val="077682"/>
    <a:srgbClr val="4E5758"/>
    <a:srgbClr val="F8B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7BF73-19F1-4563-9C8B-899A697D086C}" v="22" dt="2024-10-16T22:30:53.356"/>
    <p1510:client id="{6B1C406A-3848-4A09-A436-FC8DBC805C64}" v="2" dt="2024-10-17T03:56:52.006"/>
    <p1510:client id="{874C5487-1423-481D-8640-FF1A30EB5998}" v="17" dt="2024-10-16T22:05:39.155"/>
    <p1510:client id="{A2DFCB48-378D-3F1B-2512-814B11B60D16}" v="1" dt="2024-10-17T02:03:39.480"/>
    <p1510:client id="{BEAD239F-1C02-CC02-E475-D1FD1C48FF62}" v="943" dt="2024-10-17T05:49:08.288"/>
    <p1510:client id="{F55FD375-6DFD-43E4-AF34-A5B848FEAA2D}" v="10" dt="2024-10-17T12:33:57.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73" autoAdjust="0"/>
  </p:normalViewPr>
  <p:slideViewPr>
    <p:cSldViewPr snapToGrid="0">
      <p:cViewPr varScale="1">
        <p:scale>
          <a:sx n="67" d="100"/>
          <a:sy n="67" d="100"/>
        </p:scale>
        <p:origin x="548" y="44"/>
      </p:cViewPr>
      <p:guideLst/>
    </p:cSldViewPr>
  </p:slideViewPr>
  <p:outlineViewPr>
    <p:cViewPr>
      <p:scale>
        <a:sx n="33" d="100"/>
        <a:sy n="33" d="100"/>
      </p:scale>
      <p:origin x="0" y="-10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pChg chg="mod">
          <ac:chgData name="Tribbett, Jessica" userId="S::tribbett_jessica@cde.state.co.us::b8af59d7-a86d-4166-a022-d856dc24c475" providerId="AD" clId="Web-{2967BE02-9C16-ED2C-7308-D2AF93747397}" dt="2024-10-02T19:02:34.189" v="158" actId="20577"/>
          <ac:spMkLst>
            <pc:docMk/>
            <pc:sldMk cId="4006630429" sldId="282"/>
            <ac:spMk id="7" creationId="{D35E3931-3E62-31BA-DB08-04C8A8F44C76}"/>
          </ac:spMkLst>
        </pc:spChg>
        <pc:spChg chg="mod">
          <ac:chgData name="Tribbett, Jessica" userId="S::tribbett_jessica@cde.state.co.us::b8af59d7-a86d-4166-a022-d856dc24c475" providerId="AD" clId="Web-{2967BE02-9C16-ED2C-7308-D2AF93747397}" dt="2024-10-02T19:02:25.252" v="157" actId="20577"/>
          <ac:spMkLst>
            <pc:docMk/>
            <pc:sldMk cId="4006630429" sldId="282"/>
            <ac:spMk id="8" creationId="{A5B97DEE-CAFF-A9BF-5F67-56593AC11662}"/>
          </ac:spMkLst>
        </pc:spChg>
        <pc:spChg chg="del">
          <ac:chgData name="Tribbett, Jessica" userId="S::tribbett_jessica@cde.state.co.us::b8af59d7-a86d-4166-a022-d856dc24c475" providerId="AD" clId="Web-{2967BE02-9C16-ED2C-7308-D2AF93747397}" dt="2024-10-02T19:02:15.267" v="125"/>
          <ac:spMkLst>
            <pc:docMk/>
            <pc:sldMk cId="4006630429" sldId="282"/>
            <ac:spMk id="9" creationId="{1A50B50A-6987-58E0-670C-6D8202F14297}"/>
          </ac:spMkLst>
        </pc:spChg>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pChg chg="mod">
          <ac:chgData name="Tribbett, Jessica" userId="S::tribbett_jessica@cde.state.co.us::b8af59d7-a86d-4166-a022-d856dc24c475" providerId="AD" clId="Web-{2967BE02-9C16-ED2C-7308-D2AF93747397}" dt="2024-10-02T18:52:07.505" v="15" actId="20577"/>
          <ac:spMkLst>
            <pc:docMk/>
            <pc:sldMk cId="1642551370" sldId="5645"/>
            <ac:spMk id="7" creationId="{12F7059C-9EDE-D0DB-97DB-779A8233E05A}"/>
          </ac:spMkLst>
        </pc:spChg>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pChg chg="mod">
          <ac:chgData name="Tribbett, Jessica" userId="S::tribbett_jessica@cde.state.co.us::b8af59d7-a86d-4166-a022-d856dc24c475" providerId="AD" clId="Web-{2967BE02-9C16-ED2C-7308-D2AF93747397}" dt="2024-10-02T19:02:05.283" v="124" actId="20577"/>
          <ac:spMkLst>
            <pc:docMk/>
            <pc:sldMk cId="598057764" sldId="5646"/>
            <ac:spMk id="6" creationId="{4438EB7D-24A0-0958-F3AE-000E948E136E}"/>
          </ac:spMkLst>
        </pc:spChg>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pChg chg="mod">
          <ac:chgData name="Tribbett, Jessica" userId="S::tribbett_jessica@cde.state.co.us::b8af59d7-a86d-4166-a022-d856dc24c475" providerId="AD" clId="Web-{2967BE02-9C16-ED2C-7308-D2AF93747397}" dt="2024-10-02T19:04:26.720" v="169" actId="1076"/>
          <ac:spMkLst>
            <pc:docMk/>
            <pc:sldMk cId="551690387" sldId="5656"/>
            <ac:spMk id="5" creationId="{5F3083E2-BC29-9D7C-DC2F-64F59EBE9A72}"/>
          </ac:spMkLst>
        </pc:spChg>
        <pc:picChg chg="add mod">
          <ac:chgData name="Tribbett, Jessica" userId="S::tribbett_jessica@cde.state.co.us::b8af59d7-a86d-4166-a022-d856dc24c475" providerId="AD" clId="Web-{2967BE02-9C16-ED2C-7308-D2AF93747397}" dt="2024-10-02T19:04:22.204" v="168" actId="1076"/>
          <ac:picMkLst>
            <pc:docMk/>
            <pc:sldMk cId="551690387" sldId="5656"/>
            <ac:picMk id="3" creationId="{1CCD6FAF-D095-D5EE-B9B7-7FEE270DDB74}"/>
          </ac:picMkLst>
        </pc:picChg>
        <pc:picChg chg="del">
          <ac:chgData name="Tribbett, Jessica" userId="S::tribbett_jessica@cde.state.co.us::b8af59d7-a86d-4166-a022-d856dc24c475" providerId="AD" clId="Web-{2967BE02-9C16-ED2C-7308-D2AF93747397}" dt="2024-10-02T19:03:38.517" v="163"/>
          <ac:picMkLst>
            <pc:docMk/>
            <pc:sldMk cId="551690387" sldId="5656"/>
            <ac:picMk id="6" creationId="{D4889B11-7E5C-6119-ABF0-AD689B2B46EA}"/>
          </ac:picMkLst>
        </pc:pic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6T02:30:23.677" v="5973" actId="20577"/>
        <pc:sldMkLst>
          <pc:docMk/>
          <pc:sldMk cId="1037917088" sldId="5098"/>
        </pc:sldMkLst>
        <pc:graphicFrameChg chg="mod modGraphic">
          <ac:chgData name="Ward, Reagan" userId="27291eb4-8241-4961-9e69-8c66e34cc5b0" providerId="ADAL" clId="{52FF46C1-D3A9-41A8-8A52-4C0AE9DFE0C1}" dt="2024-09-26T02:30:23.677" v="5973"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9T14:47:09.639" v="372" actId="20577"/>
        <pc:sldMkLst>
          <pc:docMk/>
          <pc:sldMk cId="1302995045" sldId="5536"/>
        </pc:sldMkLst>
        <pc:graphicFrameChg chg="modGraphic">
          <ac:chgData name="Wenzel, Brooke" userId="672bf8d3-b15b-4e02-a6d1-39319a0df09b" providerId="ADAL" clId="{43AE16DD-89C0-4449-910D-E4FB0C685D6C}" dt="2024-10-09T14:47:09.639" v="372" actId="20577"/>
          <ac:graphicFrameMkLst>
            <pc:docMk/>
            <pc:sldMk cId="1302995045" sldId="5536"/>
            <ac:graphicFrameMk id="8" creationId="{0AA46493-7A36-0C49-C5A7-D18F10C7496C}"/>
          </ac:graphicFrameMkLst>
        </pc:graphicFrameChg>
      </pc:sldChg>
      <pc:sldChg chg="modSp mod ord">
        <pc:chgData name="Wenzel, Brooke" userId="672bf8d3-b15b-4e02-a6d1-39319a0df09b" providerId="ADAL" clId="{43AE16DD-89C0-4449-910D-E4FB0C685D6C}" dt="2024-10-10T13:54:45.304" v="501" actId="20577"/>
        <pc:sldMkLst>
          <pc:docMk/>
          <pc:sldMk cId="573740307" sldId="5538"/>
        </pc:sldMkLst>
        <pc:spChg chg="mod">
          <ac:chgData name="Wenzel, Brooke" userId="672bf8d3-b15b-4e02-a6d1-39319a0df09b" providerId="ADAL" clId="{43AE16DD-89C0-4449-910D-E4FB0C685D6C}" dt="2024-10-10T13:54:45.304" v="501" actId="20577"/>
          <ac:spMkLst>
            <pc:docMk/>
            <pc:sldMk cId="573740307" sldId="5538"/>
            <ac:spMk id="4" creationId="{1BE5D2C1-7710-EED9-1940-0A612F59276D}"/>
          </ac:spMkLst>
        </pc:spChg>
      </pc:sldChg>
      <pc:sldChg chg="modSp mod">
        <pc:chgData name="Wenzel, Brooke" userId="672bf8d3-b15b-4e02-a6d1-39319a0df09b" providerId="ADAL" clId="{43AE16DD-89C0-4449-910D-E4FB0C685D6C}" dt="2024-10-07T22:40:25.077" v="65" actId="20577"/>
        <pc:sldMkLst>
          <pc:docMk/>
          <pc:sldMk cId="70065344" sldId="5640"/>
        </pc:sldMkLst>
        <pc:spChg chg="mod">
          <ac:chgData name="Wenzel, Brooke" userId="672bf8d3-b15b-4e02-a6d1-39319a0df09b" providerId="ADAL" clId="{43AE16DD-89C0-4449-910D-E4FB0C685D6C}" dt="2024-10-07T22:40:25.077" v="65" actId="20577"/>
          <ac:spMkLst>
            <pc:docMk/>
            <pc:sldMk cId="70065344" sldId="5640"/>
            <ac:spMk id="3" creationId="{21471CF1-9EF9-C5C0-6637-925CB047E422}"/>
          </ac:spMkLst>
        </pc:spChg>
      </pc:sldChg>
      <pc:sldChg chg="addSp delSp modSp new mod">
        <pc:chgData name="Wenzel, Brooke" userId="672bf8d3-b15b-4e02-a6d1-39319a0df09b" providerId="ADAL" clId="{43AE16DD-89C0-4449-910D-E4FB0C685D6C}" dt="2024-10-10T12:54:36.896" v="442" actId="20577"/>
        <pc:sldMkLst>
          <pc:docMk/>
          <pc:sldMk cId="1833070423" sldId="5660"/>
        </pc:sldMkLst>
        <pc:spChg chg="mod">
          <ac:chgData name="Wenzel, Brooke" userId="672bf8d3-b15b-4e02-a6d1-39319a0df09b" providerId="ADAL" clId="{43AE16DD-89C0-4449-910D-E4FB0C685D6C}" dt="2024-10-10T12:54:36.896" v="442" actId="20577"/>
          <ac:spMkLst>
            <pc:docMk/>
            <pc:sldMk cId="1833070423" sldId="5660"/>
            <ac:spMk id="2" creationId="{5236E21B-51EC-7ACF-1EC3-3784AC1A9B65}"/>
          </ac:spMkLst>
        </pc:spChg>
        <pc:spChg chg="del">
          <ac:chgData name="Wenzel, Brooke" userId="672bf8d3-b15b-4e02-a6d1-39319a0df09b" providerId="ADAL" clId="{43AE16DD-89C0-4449-910D-E4FB0C685D6C}" dt="2024-10-07T22:43:56.866" v="138" actId="1957"/>
          <ac:spMkLst>
            <pc:docMk/>
            <pc:sldMk cId="1833070423" sldId="5660"/>
            <ac:spMk id="3" creationId="{D2C8E30F-F711-60EF-BA54-96F1734D41A6}"/>
          </ac:spMkLst>
        </pc:spChg>
        <pc:spChg chg="ord">
          <ac:chgData name="Wenzel, Brooke" userId="672bf8d3-b15b-4e02-a6d1-39319a0df09b" providerId="ADAL" clId="{43AE16DD-89C0-4449-910D-E4FB0C685D6C}" dt="2024-10-07T22:47:33.692" v="364" actId="13244"/>
          <ac:spMkLst>
            <pc:docMk/>
            <pc:sldMk cId="1833070423" sldId="5660"/>
            <ac:spMk id="4" creationId="{F8EE9F13-72AA-0E72-8181-CC7B678E47B1}"/>
          </ac:spMkLst>
        </pc:spChg>
        <pc:spChg chg="mod">
          <ac:chgData name="Wenzel, Brooke" userId="672bf8d3-b15b-4e02-a6d1-39319a0df09b" providerId="ADAL" clId="{43AE16DD-89C0-4449-910D-E4FB0C685D6C}" dt="2024-10-07T22:41:01.176" v="69" actId="20577"/>
          <ac:spMkLst>
            <pc:docMk/>
            <pc:sldMk cId="1833070423" sldId="5660"/>
            <ac:spMk id="5" creationId="{BA3EFE87-6884-8CA0-3D05-FB07099F9249}"/>
          </ac:spMkLst>
        </pc:spChg>
        <pc:spChg chg="mod">
          <ac:chgData name="Wenzel, Brooke" userId="672bf8d3-b15b-4e02-a6d1-39319a0df09b" providerId="ADAL" clId="{43AE16DD-89C0-4449-910D-E4FB0C685D6C}" dt="2024-10-07T22:41:10.775" v="122" actId="20577"/>
          <ac:spMkLst>
            <pc:docMk/>
            <pc:sldMk cId="1833070423" sldId="5660"/>
            <ac:spMk id="6" creationId="{7BB62112-EFB5-4EC3-E224-C35DD4AB2B25}"/>
          </ac:spMkLst>
        </pc:spChg>
        <pc:spChg chg="add del mod">
          <ac:chgData name="Wenzel, Brooke" userId="672bf8d3-b15b-4e02-a6d1-39319a0df09b" providerId="ADAL" clId="{43AE16DD-89C0-4449-910D-E4FB0C685D6C}" dt="2024-10-07T22:47:05.703" v="215" actId="478"/>
          <ac:spMkLst>
            <pc:docMk/>
            <pc:sldMk cId="1833070423" sldId="5660"/>
            <ac:spMk id="11" creationId="{58DF4B7D-1EC5-C1B1-38CC-64BD436FCE1B}"/>
          </ac:spMkLst>
        </pc:spChg>
        <pc:graphicFrameChg chg="add del mod">
          <ac:chgData name="Wenzel, Brooke" userId="672bf8d3-b15b-4e02-a6d1-39319a0df09b" providerId="ADAL" clId="{43AE16DD-89C0-4449-910D-E4FB0C685D6C}" dt="2024-10-07T22:47:21.844" v="363" actId="962"/>
          <ac:graphicFrameMkLst>
            <pc:docMk/>
            <pc:sldMk cId="1833070423" sldId="5660"/>
            <ac:graphicFrameMk id="9" creationId="{A03301EC-8D36-B90E-C686-AB8C01153077}"/>
          </ac:graphicFrameMkLst>
        </pc:graphicFrame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pChg chg="mod ord">
          <ac:chgData name="Wenzel, Brooke" userId="672bf8d3-b15b-4e02-a6d1-39319a0df09b" providerId="ADAL" clId="{F55FD375-6DFD-43E4-AF34-A5B848FEAA2D}" dt="2024-10-15T21:48:45.699" v="305" actId="700"/>
          <ac:spMkLst>
            <pc:docMk/>
            <pc:sldMk cId="1111420433" sldId="5044"/>
            <ac:spMk id="2" creationId="{2CF33437-F8C7-AB78-1D2D-F7537D24D602}"/>
          </ac:spMkLst>
        </pc:spChg>
        <pc:spChg chg="mod ord">
          <ac:chgData name="Wenzel, Brooke" userId="672bf8d3-b15b-4e02-a6d1-39319a0df09b" providerId="ADAL" clId="{F55FD375-6DFD-43E4-AF34-A5B848FEAA2D}" dt="2024-10-15T21:48:45.699" v="305" actId="700"/>
          <ac:spMkLst>
            <pc:docMk/>
            <pc:sldMk cId="1111420433" sldId="5044"/>
            <ac:spMk id="4" creationId="{B35BA35A-3306-98BF-A397-5C8F728373F1}"/>
          </ac:spMkLst>
        </pc:spChg>
        <pc:spChg chg="add del mod ord">
          <ac:chgData name="Wenzel, Brooke" userId="672bf8d3-b15b-4e02-a6d1-39319a0df09b" providerId="ADAL" clId="{F55FD375-6DFD-43E4-AF34-A5B848FEAA2D}" dt="2024-10-15T21:48:45.699" v="305" actId="700"/>
          <ac:spMkLst>
            <pc:docMk/>
            <pc:sldMk cId="1111420433" sldId="5044"/>
            <ac:spMk id="5" creationId="{DA8C94E0-CC2E-DAF1-D07A-458BC19EE92A}"/>
          </ac:spMkLst>
        </pc:spChg>
        <pc:spChg chg="mod">
          <ac:chgData name="Wenzel, Brooke" userId="672bf8d3-b15b-4e02-a6d1-39319a0df09b" providerId="ADAL" clId="{F55FD375-6DFD-43E4-AF34-A5B848FEAA2D}" dt="2024-10-15T21:48:44.160" v="304" actId="1076"/>
          <ac:spMkLst>
            <pc:docMk/>
            <pc:sldMk cId="1111420433" sldId="5044"/>
            <ac:spMk id="6" creationId="{32B108B2-AE55-10F7-C884-E619BF407F13}"/>
          </ac:spMkLst>
        </pc:spChg>
        <pc:spChg chg="add del mod ord">
          <ac:chgData name="Wenzel, Brooke" userId="672bf8d3-b15b-4e02-a6d1-39319a0df09b" providerId="ADAL" clId="{F55FD375-6DFD-43E4-AF34-A5B848FEAA2D}" dt="2024-10-15T21:48:45.699" v="305" actId="700"/>
          <ac:spMkLst>
            <pc:docMk/>
            <pc:sldMk cId="1111420433" sldId="5044"/>
            <ac:spMk id="7" creationId="{2F33C3FD-B5C3-1B25-E732-F313C81AACE7}"/>
          </ac:spMkLst>
        </pc:spChg>
        <pc:spChg chg="add del mod ord">
          <ac:chgData name="Wenzel, Brooke" userId="672bf8d3-b15b-4e02-a6d1-39319a0df09b" providerId="ADAL" clId="{F55FD375-6DFD-43E4-AF34-A5B848FEAA2D}" dt="2024-10-15T21:48:45.699" v="305" actId="700"/>
          <ac:spMkLst>
            <pc:docMk/>
            <pc:sldMk cId="1111420433" sldId="5044"/>
            <ac:spMk id="8" creationId="{45143357-B806-6DCD-8772-2A35C009E5A6}"/>
          </ac:spMkLst>
        </pc:spChg>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pChg chg="ord">
          <ac:chgData name="Wenzel, Brooke" userId="672bf8d3-b15b-4e02-a6d1-39319a0df09b" providerId="ADAL" clId="{F55FD375-6DFD-43E4-AF34-A5B848FEAA2D}" dt="2024-10-15T21:47:09.802" v="295" actId="13244"/>
          <ac:spMkLst>
            <pc:docMk/>
            <pc:sldMk cId="495861475" sldId="5122"/>
            <ac:spMk id="11" creationId="{42DDB87F-A0C0-EF8D-91E0-F6387E5EC47A}"/>
          </ac:spMkLst>
        </pc:spChg>
        <pc:picChg chg="mod ord">
          <ac:chgData name="Wenzel, Brooke" userId="672bf8d3-b15b-4e02-a6d1-39319a0df09b" providerId="ADAL" clId="{F55FD375-6DFD-43E4-AF34-A5B848FEAA2D}" dt="2024-10-15T21:47:06.282" v="294" actId="13244"/>
          <ac:picMkLst>
            <pc:docMk/>
            <pc:sldMk cId="495861475" sldId="5122"/>
            <ac:picMk id="13" creationId="{D0E61A92-3747-EDB5-3D6F-CDC82FE1DD12}"/>
          </ac:picMkLst>
        </pc:picChg>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pChg chg="mod">
          <ac:chgData name="Wenzel, Brooke" userId="672bf8d3-b15b-4e02-a6d1-39319a0df09b" providerId="ADAL" clId="{F55FD375-6DFD-43E4-AF34-A5B848FEAA2D}" dt="2024-10-15T22:03:13.442" v="480" actId="20577"/>
          <ac:spMkLst>
            <pc:docMk/>
            <pc:sldMk cId="900576933" sldId="5537"/>
            <ac:spMk id="4" creationId="{2B18C3B0-B3CA-5D72-EF68-49253F712731}"/>
          </ac:spMkLst>
        </pc:spChg>
      </pc:sldChg>
      <pc:sldChg chg="modSp mod">
        <pc:chgData name="Wenzel, Brooke" userId="672bf8d3-b15b-4e02-a6d1-39319a0df09b" providerId="ADAL" clId="{F55FD375-6DFD-43E4-AF34-A5B848FEAA2D}" dt="2024-10-16T22:17:53.333" v="520" actId="5793"/>
        <pc:sldMkLst>
          <pc:docMk/>
          <pc:sldMk cId="573740307" sldId="5538"/>
        </pc:sldMkLst>
        <pc:spChg chg="mod">
          <ac:chgData name="Wenzel, Brooke" userId="672bf8d3-b15b-4e02-a6d1-39319a0df09b" providerId="ADAL" clId="{F55FD375-6DFD-43E4-AF34-A5B848FEAA2D}" dt="2024-10-16T22:17:53.333" v="520" actId="5793"/>
          <ac:spMkLst>
            <pc:docMk/>
            <pc:sldMk cId="573740307" sldId="5538"/>
            <ac:spMk id="4" creationId="{1BE5D2C1-7710-EED9-1940-0A612F59276D}"/>
          </ac:spMkLst>
        </pc:spChg>
        <pc:spChg chg="mod">
          <ac:chgData name="Wenzel, Brooke" userId="672bf8d3-b15b-4e02-a6d1-39319a0df09b" providerId="ADAL" clId="{F55FD375-6DFD-43E4-AF34-A5B848FEAA2D}" dt="2024-10-15T22:03:18.148" v="497" actId="20577"/>
          <ac:spMkLst>
            <pc:docMk/>
            <pc:sldMk cId="573740307" sldId="5538"/>
            <ac:spMk id="10" creationId="{CB305743-E7F0-8BCF-CEF2-68AEF095D84F}"/>
          </ac:spMkLst>
        </pc:spChg>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pChg chg="mod">
          <ac:chgData name="Wenzel, Brooke" userId="672bf8d3-b15b-4e02-a6d1-39319a0df09b" providerId="ADAL" clId="{F55FD375-6DFD-43E4-AF34-A5B848FEAA2D}" dt="2024-10-15T21:43:56.201" v="53" actId="20577"/>
          <ac:spMkLst>
            <pc:docMk/>
            <pc:sldMk cId="70065344" sldId="5640"/>
            <ac:spMk id="2" creationId="{00000000-0000-0000-0000-000000000000}"/>
          </ac:spMkLst>
        </pc:spChg>
      </pc:sldChg>
      <pc:sldChg chg="modSp mod">
        <pc:chgData name="Wenzel, Brooke" userId="672bf8d3-b15b-4e02-a6d1-39319a0df09b" providerId="ADAL" clId="{F55FD375-6DFD-43E4-AF34-A5B848FEAA2D}" dt="2024-10-17T12:33:57.992" v="530"/>
        <pc:sldMkLst>
          <pc:docMk/>
          <pc:sldMk cId="1833070423" sldId="5660"/>
        </pc:sldMkLst>
        <pc:spChg chg="mod">
          <ac:chgData name="Wenzel, Brooke" userId="672bf8d3-b15b-4e02-a6d1-39319a0df09b" providerId="ADAL" clId="{F55FD375-6DFD-43E4-AF34-A5B848FEAA2D}" dt="2024-10-17T12:32:39.162" v="524" actId="20577"/>
          <ac:spMkLst>
            <pc:docMk/>
            <pc:sldMk cId="1833070423" sldId="5660"/>
            <ac:spMk id="2" creationId="{5236E21B-51EC-7ACF-1EC3-3784AC1A9B65}"/>
          </ac:spMkLst>
        </pc:spChg>
        <pc:spChg chg="mod">
          <ac:chgData name="Wenzel, Brooke" userId="672bf8d3-b15b-4e02-a6d1-39319a0df09b" providerId="ADAL" clId="{F55FD375-6DFD-43E4-AF34-A5B848FEAA2D}" dt="2024-10-15T22:03:08.691" v="463" actId="20577"/>
          <ac:spMkLst>
            <pc:docMk/>
            <pc:sldMk cId="1833070423" sldId="5660"/>
            <ac:spMk id="5" creationId="{BA3EFE87-6884-8CA0-3D05-FB07099F9249}"/>
          </ac:spMkLst>
        </pc:spChg>
        <pc:graphicFrameChg chg="mod">
          <ac:chgData name="Wenzel, Brooke" userId="672bf8d3-b15b-4e02-a6d1-39319a0df09b" providerId="ADAL" clId="{F55FD375-6DFD-43E4-AF34-A5B848FEAA2D}" dt="2024-10-17T12:33:57.992" v="530"/>
          <ac:graphicFrameMkLst>
            <pc:docMk/>
            <pc:sldMk cId="1833070423" sldId="5660"/>
            <ac:graphicFrameMk id="9" creationId="{A03301EC-8D36-B90E-C686-AB8C01153077}"/>
          </ac:graphicFrameMkLst>
        </pc:graphicFrameChg>
      </pc:sldChg>
      <pc:sldChg chg="modSp new mod">
        <pc:chgData name="Wenzel, Brooke" userId="672bf8d3-b15b-4e02-a6d1-39319a0df09b" providerId="ADAL" clId="{F55FD375-6DFD-43E4-AF34-A5B848FEAA2D}" dt="2024-10-15T21:49:40.391" v="326" actId="27636"/>
        <pc:sldMkLst>
          <pc:docMk/>
          <pc:sldMk cId="2781239056" sldId="5670"/>
        </pc:sldMkLst>
        <pc:spChg chg="mod">
          <ac:chgData name="Wenzel, Brooke" userId="672bf8d3-b15b-4e02-a6d1-39319a0df09b" providerId="ADAL" clId="{F55FD375-6DFD-43E4-AF34-A5B848FEAA2D}" dt="2024-10-15T21:49:00.298" v="309"/>
          <ac:spMkLst>
            <pc:docMk/>
            <pc:sldMk cId="2781239056" sldId="5670"/>
            <ac:spMk id="2" creationId="{94BF61A3-D98A-78D6-EEA1-3F1138C01140}"/>
          </ac:spMkLst>
        </pc:spChg>
        <pc:spChg chg="mod">
          <ac:chgData name="Wenzel, Brooke" userId="672bf8d3-b15b-4e02-a6d1-39319a0df09b" providerId="ADAL" clId="{F55FD375-6DFD-43E4-AF34-A5B848FEAA2D}" dt="2024-10-15T21:49:40.391" v="326" actId="27636"/>
          <ac:spMkLst>
            <pc:docMk/>
            <pc:sldMk cId="2781239056" sldId="5670"/>
            <ac:spMk id="3" creationId="{068FC74C-10BD-5DE5-A77E-9301E90FF0C3}"/>
          </ac:spMkLst>
        </pc:spChg>
        <pc:spChg chg="mod">
          <ac:chgData name="Wenzel, Brooke" userId="672bf8d3-b15b-4e02-a6d1-39319a0df09b" providerId="ADAL" clId="{F55FD375-6DFD-43E4-AF34-A5B848FEAA2D}" dt="2024-10-15T21:49:15.652" v="313" actId="6549"/>
          <ac:spMkLst>
            <pc:docMk/>
            <pc:sldMk cId="2781239056" sldId="5670"/>
            <ac:spMk id="5" creationId="{26F19EEA-4B1E-2422-B26B-61EAA340A0CD}"/>
          </ac:spMkLst>
        </pc:spChg>
        <pc:spChg chg="mod">
          <ac:chgData name="Wenzel, Brooke" userId="672bf8d3-b15b-4e02-a6d1-39319a0df09b" providerId="ADAL" clId="{F55FD375-6DFD-43E4-AF34-A5B848FEAA2D}" dt="2024-10-15T21:49:14.064" v="312" actId="20577"/>
          <ac:spMkLst>
            <pc:docMk/>
            <pc:sldMk cId="2781239056" sldId="5670"/>
            <ac:spMk id="6" creationId="{C4CE0980-AA0B-2BB1-8BFF-F1E4178FC9B7}"/>
          </ac:spMkLst>
        </pc:spChg>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pChg chg="mod">
          <ac:chgData name="Wenzel, Brooke" userId="672bf8d3-b15b-4e02-a6d1-39319a0df09b" providerId="ADAL" clId="{F55FD375-6DFD-43E4-AF34-A5B848FEAA2D}" dt="2024-10-15T21:54:08.345" v="432" actId="20577"/>
          <ac:spMkLst>
            <pc:docMk/>
            <pc:sldMk cId="1824294876" sldId="5671"/>
            <ac:spMk id="2" creationId="{6092A74C-03CE-607E-CA0F-E71D55DAE9AE}"/>
          </ac:spMkLst>
        </pc:spChg>
        <pc:spChg chg="mod">
          <ac:chgData name="Wenzel, Brooke" userId="672bf8d3-b15b-4e02-a6d1-39319a0df09b" providerId="ADAL" clId="{F55FD375-6DFD-43E4-AF34-A5B848FEAA2D}" dt="2024-10-15T21:53:57.562" v="426" actId="27636"/>
          <ac:spMkLst>
            <pc:docMk/>
            <pc:sldMk cId="1824294876" sldId="5671"/>
            <ac:spMk id="3" creationId="{23E17A82-E543-0CB8-2FAB-DF48FC6D3EAE}"/>
          </ac:spMkLst>
        </pc:spChg>
        <pc:spChg chg="mod">
          <ac:chgData name="Wenzel, Brooke" userId="672bf8d3-b15b-4e02-a6d1-39319a0df09b" providerId="ADAL" clId="{F55FD375-6DFD-43E4-AF34-A5B848FEAA2D}" dt="2024-10-15T21:51:17.448" v="355" actId="20577"/>
          <ac:spMkLst>
            <pc:docMk/>
            <pc:sldMk cId="1824294876" sldId="5671"/>
            <ac:spMk id="5" creationId="{065F7A9A-90C1-19D6-7624-ABC695DF23BE}"/>
          </ac:spMkLst>
        </pc:spChg>
        <pc:spChg chg="mod">
          <ac:chgData name="Wenzel, Brooke" userId="672bf8d3-b15b-4e02-a6d1-39319a0df09b" providerId="ADAL" clId="{F55FD375-6DFD-43E4-AF34-A5B848FEAA2D}" dt="2024-10-15T21:51:23.252" v="358" actId="20577"/>
          <ac:spMkLst>
            <pc:docMk/>
            <pc:sldMk cId="1824294876" sldId="5671"/>
            <ac:spMk id="6" creationId="{B18DA4CF-A135-3E21-2CAF-1D53C0C035EE}"/>
          </ac:spMkLst>
        </pc:spChg>
        <pc:graphicFrameChg chg="add mod">
          <ac:chgData name="Wenzel, Brooke" userId="672bf8d3-b15b-4e02-a6d1-39319a0df09b" providerId="ADAL" clId="{F55FD375-6DFD-43E4-AF34-A5B848FEAA2D}" dt="2024-10-15T21:52:11.796" v="365"/>
          <ac:graphicFrameMkLst>
            <pc:docMk/>
            <pc:sldMk cId="1824294876" sldId="5671"/>
            <ac:graphicFrameMk id="7" creationId="{C957F449-732C-704D-0F14-6D8112BBD941}"/>
          </ac:graphicFrameMkLst>
        </pc:graphicFrame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pChg chg="mod">
          <ac:chgData name="Chaffin,Melissa" userId="S::chaffin_m@cde.state.co.us::21f0136b-23e1-4eef-9c4f-f29e4cc3ac56" providerId="AD" clId="Web-{5951EED6-31E2-42EE-507F-79BFF59FF5A8}" dt="2024-10-02T19:32:20.750" v="14" actId="20577"/>
          <ac:spMkLst>
            <pc:docMk/>
            <pc:sldMk cId="1016378890" sldId="5604"/>
            <ac:spMk id="6" creationId="{1EB4AB27-B417-D907-2626-223A7F192B7B}"/>
          </ac:spMkLst>
        </pc:spChg>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modSp mod">
        <pc:chgData name="Ward, Reagan" userId="27291eb4-8241-4961-9e69-8c66e34cc5b0" providerId="ADAL" clId="{9A1F80BB-99BC-4974-ACA8-22349E4197FB}" dt="2024-10-10T00:48:14.213" v="1430" actId="20577"/>
        <pc:sldMkLst>
          <pc:docMk/>
          <pc:sldMk cId="1212467416" sldId="261"/>
        </pc:sldMkLst>
        <pc:graphicFrameChg chg="modGraphic">
          <ac:chgData name="Ward, Reagan" userId="27291eb4-8241-4961-9e69-8c66e34cc5b0" providerId="ADAL" clId="{9A1F80BB-99BC-4974-ACA8-22349E4197FB}" dt="2024-10-10T00:48:14.213" v="1430" actId="20577"/>
          <ac:graphicFrameMkLst>
            <pc:docMk/>
            <pc:sldMk cId="1212467416" sldId="261"/>
            <ac:graphicFrameMk id="5" creationId="{9C3641C5-EC4F-D3EA-E4A2-8ABB597C5BAA}"/>
          </ac:graphicFrameMkLst>
        </pc:graphicFrameChg>
      </pc:sldChg>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pChg chg="add del mod">
          <ac:chgData name="Ward, Reagan" userId="27291eb4-8241-4961-9e69-8c66e34cc5b0" providerId="ADAL" clId="{9A1F80BB-99BC-4974-ACA8-22349E4197FB}" dt="2024-10-10T00:48:44.027" v="1433" actId="6264"/>
          <ac:spMkLst>
            <pc:docMk/>
            <pc:sldMk cId="1546650072" sldId="4525"/>
            <ac:spMk id="5" creationId="{D454C0DF-DDB1-31C0-4CA7-C2DF3FE39474}"/>
          </ac:spMkLst>
        </pc:spChg>
        <pc:spChg chg="add del mod">
          <ac:chgData name="Ward, Reagan" userId="27291eb4-8241-4961-9e69-8c66e34cc5b0" providerId="ADAL" clId="{9A1F80BB-99BC-4974-ACA8-22349E4197FB}" dt="2024-10-10T00:48:44.027" v="1433" actId="6264"/>
          <ac:spMkLst>
            <pc:docMk/>
            <pc:sldMk cId="1546650072" sldId="4525"/>
            <ac:spMk id="6" creationId="{3EDB1E5A-3B89-BCA0-445C-A71F44078D9F}"/>
          </ac:spMkLst>
        </pc:spChg>
        <pc:spChg chg="add del mod">
          <ac:chgData name="Ward, Reagan" userId="27291eb4-8241-4961-9e69-8c66e34cc5b0" providerId="ADAL" clId="{9A1F80BB-99BC-4974-ACA8-22349E4197FB}" dt="2024-10-10T00:48:44.027" v="1433" actId="6264"/>
          <ac:spMkLst>
            <pc:docMk/>
            <pc:sldMk cId="1546650072" sldId="4525"/>
            <ac:spMk id="7" creationId="{D392A759-169C-E3B5-89D8-65CFBAB8F181}"/>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addSp delSp modSp mod chgLayout">
        <pc:chgData name="Ward, Reagan" userId="27291eb4-8241-4961-9e69-8c66e34cc5b0" providerId="ADAL" clId="{9A1F80BB-99BC-4974-ACA8-22349E4197FB}" dt="2024-10-10T01:06:15.421" v="2040" actId="20577"/>
        <pc:sldMkLst>
          <pc:docMk/>
          <pc:sldMk cId="3227145924" sldId="5097"/>
        </pc:sldMkLst>
        <pc:spChg chg="add del mod">
          <ac:chgData name="Ward, Reagan" userId="27291eb4-8241-4961-9e69-8c66e34cc5b0" providerId="ADAL" clId="{9A1F80BB-99BC-4974-ACA8-22349E4197FB}" dt="2024-10-10T01:03:51.426" v="2010" actId="6264"/>
          <ac:spMkLst>
            <pc:docMk/>
            <pc:sldMk cId="3227145924" sldId="5097"/>
            <ac:spMk id="2" creationId="{F7F0CC12-0D04-DEEA-BF78-8C566AE50240}"/>
          </ac:spMkLst>
        </pc:spChg>
        <pc:spChg chg="add del mod">
          <ac:chgData name="Ward, Reagan" userId="27291eb4-8241-4961-9e69-8c66e34cc5b0" providerId="ADAL" clId="{9A1F80BB-99BC-4974-ACA8-22349E4197FB}" dt="2024-10-10T01:03:51.426" v="2010" actId="6264"/>
          <ac:spMkLst>
            <pc:docMk/>
            <pc:sldMk cId="3227145924" sldId="5097"/>
            <ac:spMk id="3" creationId="{9CA99526-95C1-CFE2-54DE-2A26224A0848}"/>
          </ac:spMkLst>
        </pc:spChg>
        <pc:spChg chg="mod ord">
          <ac:chgData name="Ward, Reagan" userId="27291eb4-8241-4961-9e69-8c66e34cc5b0" providerId="ADAL" clId="{9A1F80BB-99BC-4974-ACA8-22349E4197FB}" dt="2024-10-10T01:03:51.426" v="2010" actId="6264"/>
          <ac:spMkLst>
            <pc:docMk/>
            <pc:sldMk cId="3227145924" sldId="5097"/>
            <ac:spMk id="4" creationId="{CEB58266-C5D9-05F1-CD05-28AE89A285BB}"/>
          </ac:spMkLst>
        </pc:spChg>
        <pc:spChg chg="mod ord">
          <ac:chgData name="Ward, Reagan" userId="27291eb4-8241-4961-9e69-8c66e34cc5b0" providerId="ADAL" clId="{9A1F80BB-99BC-4974-ACA8-22349E4197FB}" dt="2024-10-10T01:03:51.426" v="2010" actId="6264"/>
          <ac:spMkLst>
            <pc:docMk/>
            <pc:sldMk cId="3227145924" sldId="5097"/>
            <ac:spMk id="5" creationId="{44A65D68-6109-22BF-7762-E54BFCF4A961}"/>
          </ac:spMkLst>
        </pc:spChg>
        <pc:spChg chg="add del mod">
          <ac:chgData name="Ward, Reagan" userId="27291eb4-8241-4961-9e69-8c66e34cc5b0" providerId="ADAL" clId="{9A1F80BB-99BC-4974-ACA8-22349E4197FB}" dt="2024-10-10T01:03:51.426" v="2010" actId="6264"/>
          <ac:spMkLst>
            <pc:docMk/>
            <pc:sldMk cId="3227145924" sldId="5097"/>
            <ac:spMk id="6" creationId="{D54F9E0B-C926-EDCD-D685-AF3B2A022B77}"/>
          </ac:spMkLst>
        </pc:spChg>
        <pc:spChg chg="mod">
          <ac:chgData name="Ward, Reagan" userId="27291eb4-8241-4961-9e69-8c66e34cc5b0" providerId="ADAL" clId="{9A1F80BB-99BC-4974-ACA8-22349E4197FB}" dt="2024-10-10T01:04:06.548" v="2013" actId="1076"/>
          <ac:spMkLst>
            <pc:docMk/>
            <pc:sldMk cId="3227145924" sldId="5097"/>
            <ac:spMk id="8" creationId="{615A4E22-3BFB-B4B8-B3DD-2E0607D5D581}"/>
          </ac:spMkLst>
        </pc:spChg>
        <pc:spChg chg="add del mod ord">
          <ac:chgData name="Ward, Reagan" userId="27291eb4-8241-4961-9e69-8c66e34cc5b0" providerId="ADAL" clId="{9A1F80BB-99BC-4974-ACA8-22349E4197FB}" dt="2024-10-10T01:03:55.160" v="2011" actId="478"/>
          <ac:spMkLst>
            <pc:docMk/>
            <pc:sldMk cId="3227145924" sldId="5097"/>
            <ac:spMk id="9" creationId="{D1682043-9AEE-5102-EFFD-997F97DE53F0}"/>
          </ac:spMkLst>
        </pc:spChg>
        <pc:spChg chg="add del mod ord">
          <ac:chgData name="Ward, Reagan" userId="27291eb4-8241-4961-9e69-8c66e34cc5b0" providerId="ADAL" clId="{9A1F80BB-99BC-4974-ACA8-22349E4197FB}" dt="2024-10-10T01:03:56.593" v="2012" actId="478"/>
          <ac:spMkLst>
            <pc:docMk/>
            <pc:sldMk cId="3227145924" sldId="5097"/>
            <ac:spMk id="10" creationId="{C27CDEB0-3816-E96B-8870-102DAA1A070D}"/>
          </ac:spMkLst>
        </pc:spChg>
        <pc:graphicFrameChg chg="mod ord modGraphic">
          <ac:chgData name="Ward, Reagan" userId="27291eb4-8241-4961-9e69-8c66e34cc5b0" providerId="ADAL" clId="{9A1F80BB-99BC-4974-ACA8-22349E4197FB}" dt="2024-10-10T01:06:15.421" v="20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pChg chg="add del mod">
          <ac:chgData name="Ward, Reagan" userId="27291eb4-8241-4961-9e69-8c66e34cc5b0" providerId="ADAL" clId="{9A1F80BB-99BC-4974-ACA8-22349E4197FB}" dt="2024-10-09T21:45:30.559" v="232" actId="478"/>
          <ac:spMkLst>
            <pc:docMk/>
            <pc:sldMk cId="4188670183" sldId="5621"/>
            <ac:spMk id="8" creationId="{386F8736-EDC1-D47D-AA79-6D10BCABBFD6}"/>
          </ac:spMkLst>
        </pc:spChg>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pChg chg="mod">
          <ac:chgData name="Ward, Reagan" userId="27291eb4-8241-4961-9e69-8c66e34cc5b0" providerId="ADAL" clId="{9A1F80BB-99BC-4974-ACA8-22349E4197FB}" dt="2024-10-10T01:08:57.247" v="2096" actId="20577"/>
          <ac:spMkLst>
            <pc:docMk/>
            <pc:sldMk cId="3911264453" sldId="5624"/>
            <ac:spMk id="2" creationId="{159E7C27-1653-72E9-85FA-2E24CEB02211}"/>
          </ac:spMkLst>
        </pc:spChg>
        <pc:spChg chg="mod">
          <ac:chgData name="Ward, Reagan" userId="27291eb4-8241-4961-9e69-8c66e34cc5b0" providerId="ADAL" clId="{9A1F80BB-99BC-4974-ACA8-22349E4197FB}" dt="2024-10-10T01:09:07.280" v="2097" actId="13926"/>
          <ac:spMkLst>
            <pc:docMk/>
            <pc:sldMk cId="3911264453" sldId="5624"/>
            <ac:spMk id="10" creationId="{C8433953-DAD9-73FE-1DDA-B54E26EBA8C7}"/>
          </ac:spMkLst>
        </pc:spChg>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pChg chg="add del mod">
          <ac:chgData name="Ward, Reagan" userId="27291eb4-8241-4961-9e69-8c66e34cc5b0" providerId="ADAL" clId="{9A1F80BB-99BC-4974-ACA8-22349E4197FB}" dt="2024-10-10T01:07:10.305" v="2045" actId="6264"/>
          <ac:spMkLst>
            <pc:docMk/>
            <pc:sldMk cId="1220290463" sldId="5638"/>
            <ac:spMk id="2" creationId="{D4F5D4CE-9FF9-4E77-A44C-20946C867A52}"/>
          </ac:spMkLst>
        </pc:spChg>
        <pc:spChg chg="mod ord">
          <ac:chgData name="Ward, Reagan" userId="27291eb4-8241-4961-9e69-8c66e34cc5b0" providerId="ADAL" clId="{9A1F80BB-99BC-4974-ACA8-22349E4197FB}" dt="2024-10-10T01:07:13.078" v="2046" actId="14100"/>
          <ac:spMkLst>
            <pc:docMk/>
            <pc:sldMk cId="1220290463" sldId="5638"/>
            <ac:spMk id="3" creationId="{5A9BB543-5D67-BC87-25ED-FC06775BBB28}"/>
          </ac:spMkLst>
        </pc:spChg>
        <pc:spChg chg="mod ord">
          <ac:chgData name="Ward, Reagan" userId="27291eb4-8241-4961-9e69-8c66e34cc5b0" providerId="ADAL" clId="{9A1F80BB-99BC-4974-ACA8-22349E4197FB}" dt="2024-10-10T01:07:10.305" v="2045" actId="6264"/>
          <ac:spMkLst>
            <pc:docMk/>
            <pc:sldMk cId="1220290463" sldId="5638"/>
            <ac:spMk id="4" creationId="{F0553485-6180-A977-105B-6F94065367B6}"/>
          </ac:spMkLst>
        </pc:spChg>
        <pc:spChg chg="add del mod">
          <ac:chgData name="Ward, Reagan" userId="27291eb4-8241-4961-9e69-8c66e34cc5b0" providerId="ADAL" clId="{9A1F80BB-99BC-4974-ACA8-22349E4197FB}" dt="2024-10-10T01:07:10.305" v="2045" actId="6264"/>
          <ac:spMkLst>
            <pc:docMk/>
            <pc:sldMk cId="1220290463" sldId="5638"/>
            <ac:spMk id="5" creationId="{5B183AF6-F74C-4D50-F304-BAD350FF455A}"/>
          </ac:spMkLst>
        </pc:spChg>
        <pc:spChg chg="add del mod">
          <ac:chgData name="Ward, Reagan" userId="27291eb4-8241-4961-9e69-8c66e34cc5b0" providerId="ADAL" clId="{9A1F80BB-99BC-4974-ACA8-22349E4197FB}" dt="2024-10-10T01:07:10.305" v="2045" actId="6264"/>
          <ac:spMkLst>
            <pc:docMk/>
            <pc:sldMk cId="1220290463" sldId="5638"/>
            <ac:spMk id="6" creationId="{87EAF1F0-0652-DEC0-1D25-A274B37901CC}"/>
          </ac:spMkLst>
        </pc:spChg>
        <pc:spChg chg="mod ord">
          <ac:chgData name="Ward, Reagan" userId="27291eb4-8241-4961-9e69-8c66e34cc5b0" providerId="ADAL" clId="{9A1F80BB-99BC-4974-ACA8-22349E4197FB}" dt="2024-10-10T01:07:10.305" v="2045" actId="6264"/>
          <ac:spMkLst>
            <pc:docMk/>
            <pc:sldMk cId="1220290463" sldId="5638"/>
            <ac:spMk id="8" creationId="{F9E10FBC-7C85-4971-B39F-B279291C15BB}"/>
          </ac:spMkLst>
        </pc:spChg>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pChg chg="mod">
          <ac:chgData name="Ward, Reagan" userId="27291eb4-8241-4961-9e69-8c66e34cc5b0" providerId="ADAL" clId="{9A1F80BB-99BC-4974-ACA8-22349E4197FB}" dt="2024-10-09T21:45:58.168" v="237" actId="20577"/>
          <ac:spMkLst>
            <pc:docMk/>
            <pc:sldMk cId="3507505468" sldId="5647"/>
            <ac:spMk id="2" creationId="{F8891988-4AAF-D11D-8EB4-B70BC6D47F6C}"/>
          </ac:spMkLst>
        </pc:spChg>
        <pc:spChg chg="mod">
          <ac:chgData name="Ward, Reagan" userId="27291eb4-8241-4961-9e69-8c66e34cc5b0" providerId="ADAL" clId="{9A1F80BB-99BC-4974-ACA8-22349E4197FB}" dt="2024-10-09T21:57:38.736" v="1255" actId="20577"/>
          <ac:spMkLst>
            <pc:docMk/>
            <pc:sldMk cId="3507505468" sldId="5647"/>
            <ac:spMk id="15" creationId="{C0CD8BDE-9B2E-9A5D-4BC4-8EAE0BE99B89}"/>
          </ac:spMkLst>
        </pc:spChg>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picChg chg="add mod">
          <ac:chgData name="Ward, Reagan" userId="27291eb4-8241-4961-9e69-8c66e34cc5b0" providerId="ADAL" clId="{9A1F80BB-99BC-4974-ACA8-22349E4197FB}" dt="2024-10-10T01:02:38.335" v="2009" actId="962"/>
          <ac:picMkLst>
            <pc:docMk/>
            <pc:sldMk cId="4082004543" sldId="5652"/>
            <ac:picMk id="5" creationId="{0F752D97-E4E1-4EE2-76E6-1054CD471E6A}"/>
          </ac:picMkLst>
        </pc:picChg>
        <pc:picChg chg="del">
          <ac:chgData name="Ward, Reagan" userId="27291eb4-8241-4961-9e69-8c66e34cc5b0" providerId="ADAL" clId="{9A1F80BB-99BC-4974-ACA8-22349E4197FB}" dt="2024-10-10T01:00:19.085" v="1587" actId="478"/>
          <ac:picMkLst>
            <pc:docMk/>
            <pc:sldMk cId="4082004543" sldId="5652"/>
            <ac:picMk id="13" creationId="{E1B69E7F-6565-86CF-B850-F8890A92FE8A}"/>
          </ac:picMkLst>
        </pc:picChg>
      </pc:sldChg>
      <pc:sldChg chg="addSp delSp modSp mod">
        <pc:chgData name="Ward, Reagan" userId="27291eb4-8241-4961-9e69-8c66e34cc5b0" providerId="ADAL" clId="{9A1F80BB-99BC-4974-ACA8-22349E4197FB}" dt="2024-10-10T00:53:33.043" v="1533" actId="6549"/>
        <pc:sldMkLst>
          <pc:docMk/>
          <pc:sldMk cId="1605519056" sldId="5658"/>
        </pc:sldMkLst>
        <pc:spChg chg="mod">
          <ac:chgData name="Ward, Reagan" userId="27291eb4-8241-4961-9e69-8c66e34cc5b0" providerId="ADAL" clId="{9A1F80BB-99BC-4974-ACA8-22349E4197FB}" dt="2024-10-10T00:53:33.043" v="1533" actId="6549"/>
          <ac:spMkLst>
            <pc:docMk/>
            <pc:sldMk cId="1605519056" sldId="5658"/>
            <ac:spMk id="3" creationId="{9FEEAF2D-E365-73C8-79FB-1D58C4A4FC60}"/>
          </ac:spMkLst>
        </pc:spChg>
        <pc:spChg chg="add mod">
          <ac:chgData name="Ward, Reagan" userId="27291eb4-8241-4961-9e69-8c66e34cc5b0" providerId="ADAL" clId="{9A1F80BB-99BC-4974-ACA8-22349E4197FB}" dt="2024-10-10T00:53:10.735" v="1524"/>
          <ac:spMkLst>
            <pc:docMk/>
            <pc:sldMk cId="1605519056" sldId="5658"/>
            <ac:spMk id="6" creationId="{9C294DE7-2B8C-169F-662D-BDD4A74E3288}"/>
          </ac:spMkLst>
        </pc:spChg>
        <pc:spChg chg="del">
          <ac:chgData name="Ward, Reagan" userId="27291eb4-8241-4961-9e69-8c66e34cc5b0" providerId="ADAL" clId="{9A1F80BB-99BC-4974-ACA8-22349E4197FB}" dt="2024-10-10T00:53:10.735" v="1524"/>
          <ac:spMkLst>
            <pc:docMk/>
            <pc:sldMk cId="1605519056" sldId="5658"/>
            <ac:spMk id="8" creationId="{367DA2B8-8976-5511-8490-2D791565812E}"/>
          </ac:spMkLst>
        </pc:spChg>
      </pc:sldChg>
      <pc:sldChg chg="addSp delSp modSp mod chgLayout">
        <pc:chgData name="Ward, Reagan" userId="27291eb4-8241-4961-9e69-8c66e34cc5b0" providerId="ADAL" clId="{9A1F80BB-99BC-4974-ACA8-22349E4197FB}" dt="2024-10-10T00:53:46.884" v="1536" actId="27636"/>
        <pc:sldMkLst>
          <pc:docMk/>
          <pc:sldMk cId="867224577" sldId="5659"/>
        </pc:sldMkLst>
        <pc:spChg chg="mod ord">
          <ac:chgData name="Ward, Reagan" userId="27291eb4-8241-4961-9e69-8c66e34cc5b0" providerId="ADAL" clId="{9A1F80BB-99BC-4974-ACA8-22349E4197FB}" dt="2024-10-10T00:50:39.186" v="1474" actId="700"/>
          <ac:spMkLst>
            <pc:docMk/>
            <pc:sldMk cId="867224577" sldId="5659"/>
            <ac:spMk id="2" creationId="{810E63C0-4BDD-7964-346E-635B12B3D87F}"/>
          </ac:spMkLst>
        </pc:spChg>
        <pc:spChg chg="add del mod">
          <ac:chgData name="Ward, Reagan" userId="27291eb4-8241-4961-9e69-8c66e34cc5b0" providerId="ADAL" clId="{9A1F80BB-99BC-4974-ACA8-22349E4197FB}" dt="2024-10-10T00:49:52.265" v="1445" actId="6264"/>
          <ac:spMkLst>
            <pc:docMk/>
            <pc:sldMk cId="867224577" sldId="5659"/>
            <ac:spMk id="3" creationId="{0183396E-7BB2-55AB-1AD9-13A29E340A41}"/>
          </ac:spMkLst>
        </pc:spChg>
        <pc:spChg chg="mod ord">
          <ac:chgData name="Ward, Reagan" userId="27291eb4-8241-4961-9e69-8c66e34cc5b0" providerId="ADAL" clId="{9A1F80BB-99BC-4974-ACA8-22349E4197FB}" dt="2024-10-10T00:50:39.186" v="1474" actId="700"/>
          <ac:spMkLst>
            <pc:docMk/>
            <pc:sldMk cId="867224577" sldId="5659"/>
            <ac:spMk id="4" creationId="{94E73AA3-89A5-82C7-4E06-D8945047A361}"/>
          </ac:spMkLst>
        </pc:spChg>
        <pc:spChg chg="mod ord">
          <ac:chgData name="Ward, Reagan" userId="27291eb4-8241-4961-9e69-8c66e34cc5b0" providerId="ADAL" clId="{9A1F80BB-99BC-4974-ACA8-22349E4197FB}" dt="2024-10-10T00:50:39.186" v="1474" actId="700"/>
          <ac:spMkLst>
            <pc:docMk/>
            <pc:sldMk cId="867224577" sldId="5659"/>
            <ac:spMk id="5" creationId="{61D3CC84-0473-ECA4-3213-8488ADD58DE2}"/>
          </ac:spMkLst>
        </pc:spChg>
        <pc:spChg chg="add del mod">
          <ac:chgData name="Ward, Reagan" userId="27291eb4-8241-4961-9e69-8c66e34cc5b0" providerId="ADAL" clId="{9A1F80BB-99BC-4974-ACA8-22349E4197FB}" dt="2024-10-10T00:49:52.265" v="1445" actId="6264"/>
          <ac:spMkLst>
            <pc:docMk/>
            <pc:sldMk cId="867224577" sldId="5659"/>
            <ac:spMk id="6" creationId="{6B4BDD1E-7A57-6AC3-9CEE-17D77319DAFF}"/>
          </ac:spMkLst>
        </pc:spChg>
        <pc:spChg chg="add del mod">
          <ac:chgData name="Ward, Reagan" userId="27291eb4-8241-4961-9e69-8c66e34cc5b0" providerId="ADAL" clId="{9A1F80BB-99BC-4974-ACA8-22349E4197FB}" dt="2024-10-10T00:49:52.265" v="1445" actId="6264"/>
          <ac:spMkLst>
            <pc:docMk/>
            <pc:sldMk cId="867224577" sldId="5659"/>
            <ac:spMk id="7" creationId="{BD59D6C6-A5F2-A2E0-4432-188FD70B3C8C}"/>
          </ac:spMkLst>
        </pc:spChg>
        <pc:spChg chg="add del mod ord">
          <ac:chgData name="Ward, Reagan" userId="27291eb4-8241-4961-9e69-8c66e34cc5b0" providerId="ADAL" clId="{9A1F80BB-99BC-4974-ACA8-22349E4197FB}" dt="2024-10-10T00:49:52.265" v="1445" actId="6264"/>
          <ac:spMkLst>
            <pc:docMk/>
            <pc:sldMk cId="867224577" sldId="5659"/>
            <ac:spMk id="8" creationId="{EA7624AF-B2C0-5A23-9BE8-BBADD07CC69D}"/>
          </ac:spMkLst>
        </pc:spChg>
        <pc:spChg chg="add del">
          <ac:chgData name="Ward, Reagan" userId="27291eb4-8241-4961-9e69-8c66e34cc5b0" providerId="ADAL" clId="{9A1F80BB-99BC-4974-ACA8-22349E4197FB}" dt="2024-10-10T00:50:39.186" v="1474" actId="700"/>
          <ac:spMkLst>
            <pc:docMk/>
            <pc:sldMk cId="867224577" sldId="5659"/>
            <ac:spMk id="9" creationId="{D1156B01-5894-D784-9395-A0C1801D49DA}"/>
          </ac:spMkLst>
        </pc:spChg>
        <pc:spChg chg="add del mod">
          <ac:chgData name="Ward, Reagan" userId="27291eb4-8241-4961-9e69-8c66e34cc5b0" providerId="ADAL" clId="{9A1F80BB-99BC-4974-ACA8-22349E4197FB}" dt="2024-10-10T00:50:36.090" v="1473" actId="478"/>
          <ac:spMkLst>
            <pc:docMk/>
            <pc:sldMk cId="867224577" sldId="5659"/>
            <ac:spMk id="10" creationId="{7D985CC0-2568-29B2-EA95-D1A6C7B75411}"/>
          </ac:spMkLst>
        </pc:spChg>
        <pc:spChg chg="add del mod ord">
          <ac:chgData name="Ward, Reagan" userId="27291eb4-8241-4961-9e69-8c66e34cc5b0" providerId="ADAL" clId="{9A1F80BB-99BC-4974-ACA8-22349E4197FB}" dt="2024-10-10T00:49:52.265" v="1445" actId="6264"/>
          <ac:spMkLst>
            <pc:docMk/>
            <pc:sldMk cId="867224577" sldId="5659"/>
            <ac:spMk id="11" creationId="{451DA488-EC11-5810-1220-92755A00325B}"/>
          </ac:spMkLst>
        </pc:spChg>
        <pc:spChg chg="add del mod">
          <ac:chgData name="Ward, Reagan" userId="27291eb4-8241-4961-9e69-8c66e34cc5b0" providerId="ADAL" clId="{9A1F80BB-99BC-4974-ACA8-22349E4197FB}" dt="2024-10-10T00:50:31.785" v="1471" actId="6264"/>
          <ac:spMkLst>
            <pc:docMk/>
            <pc:sldMk cId="867224577" sldId="5659"/>
            <ac:spMk id="12" creationId="{944D2EE2-F2F3-BF4F-0BFB-EA5883D09706}"/>
          </ac:spMkLst>
        </pc:spChg>
        <pc:spChg chg="add del mod">
          <ac:chgData name="Ward, Reagan" userId="27291eb4-8241-4961-9e69-8c66e34cc5b0" providerId="ADAL" clId="{9A1F80BB-99BC-4974-ACA8-22349E4197FB}" dt="2024-10-10T00:50:31.785" v="1471" actId="6264"/>
          <ac:spMkLst>
            <pc:docMk/>
            <pc:sldMk cId="867224577" sldId="5659"/>
            <ac:spMk id="13" creationId="{5099A684-F3D0-51E8-7CDA-344F8CF00819}"/>
          </ac:spMkLst>
        </pc:spChg>
        <pc:spChg chg="add del mod">
          <ac:chgData name="Ward, Reagan" userId="27291eb4-8241-4961-9e69-8c66e34cc5b0" providerId="ADAL" clId="{9A1F80BB-99BC-4974-ACA8-22349E4197FB}" dt="2024-10-10T00:50:31.785" v="1471" actId="6264"/>
          <ac:spMkLst>
            <pc:docMk/>
            <pc:sldMk cId="867224577" sldId="5659"/>
            <ac:spMk id="14" creationId="{67E8A22D-F3A0-1B4C-6514-2C650AB67DDB}"/>
          </ac:spMkLst>
        </pc:spChg>
        <pc:spChg chg="add del mod ord">
          <ac:chgData name="Ward, Reagan" userId="27291eb4-8241-4961-9e69-8c66e34cc5b0" providerId="ADAL" clId="{9A1F80BB-99BC-4974-ACA8-22349E4197FB}" dt="2024-10-10T00:50:31.785" v="1471" actId="6264"/>
          <ac:spMkLst>
            <pc:docMk/>
            <pc:sldMk cId="867224577" sldId="5659"/>
            <ac:spMk id="15" creationId="{BD84E9AD-6547-DAA3-FDCA-C6489FD377A6}"/>
          </ac:spMkLst>
        </pc:spChg>
        <pc:spChg chg="add del mod ord">
          <ac:chgData name="Ward, Reagan" userId="27291eb4-8241-4961-9e69-8c66e34cc5b0" providerId="ADAL" clId="{9A1F80BB-99BC-4974-ACA8-22349E4197FB}" dt="2024-10-10T00:50:31.785" v="1471" actId="6264"/>
          <ac:spMkLst>
            <pc:docMk/>
            <pc:sldMk cId="867224577" sldId="5659"/>
            <ac:spMk id="16" creationId="{BC60A397-6733-32CA-052C-0B62A573FE26}"/>
          </ac:spMkLst>
        </pc:spChg>
        <pc:spChg chg="add mod ord">
          <ac:chgData name="Ward, Reagan" userId="27291eb4-8241-4961-9e69-8c66e34cc5b0" providerId="ADAL" clId="{9A1F80BB-99BC-4974-ACA8-22349E4197FB}" dt="2024-10-10T00:53:46.884" v="1536" actId="27636"/>
          <ac:spMkLst>
            <pc:docMk/>
            <pc:sldMk cId="867224577" sldId="5659"/>
            <ac:spMk id="17" creationId="{D2AF35E6-4316-E4EB-4A71-F4C562E7F241}"/>
          </ac:spMkLst>
        </pc:spChg>
        <pc:spChg chg="add mod ord">
          <ac:chgData name="Ward, Reagan" userId="27291eb4-8241-4961-9e69-8c66e34cc5b0" providerId="ADAL" clId="{9A1F80BB-99BC-4974-ACA8-22349E4197FB}" dt="2024-10-10T00:53:07.289" v="1523" actId="207"/>
          <ac:spMkLst>
            <pc:docMk/>
            <pc:sldMk cId="867224577" sldId="5659"/>
            <ac:spMk id="18" creationId="{C366BAF3-18C9-62F9-7998-163CF5C4A8B1}"/>
          </ac:spMkLst>
        </pc:spChg>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pChg chg="del mod ord">
          <ac:chgData name="Ward, Reagan" userId="27291eb4-8241-4961-9e69-8c66e34cc5b0" providerId="ADAL" clId="{9A1F80BB-99BC-4974-ACA8-22349E4197FB}" dt="2024-10-09T21:42:30.086" v="27" actId="700"/>
          <ac:spMkLst>
            <pc:docMk/>
            <pc:sldMk cId="2303448540" sldId="5661"/>
            <ac:spMk id="2" creationId="{5623A6BA-0ABE-81A1-174D-F6DFCCE9A300}"/>
          </ac:spMkLst>
        </pc:spChg>
        <pc:spChg chg="del mod ord">
          <ac:chgData name="Ward, Reagan" userId="27291eb4-8241-4961-9e69-8c66e34cc5b0" providerId="ADAL" clId="{9A1F80BB-99BC-4974-ACA8-22349E4197FB}" dt="2024-10-09T21:42:30.086" v="27" actId="700"/>
          <ac:spMkLst>
            <pc:docMk/>
            <pc:sldMk cId="2303448540" sldId="5661"/>
            <ac:spMk id="3" creationId="{D1C47DFA-53D3-536E-933D-D51C44AB97BB}"/>
          </ac:spMkLst>
        </pc:spChg>
        <pc:spChg chg="mod ord">
          <ac:chgData name="Ward, Reagan" userId="27291eb4-8241-4961-9e69-8c66e34cc5b0" providerId="ADAL" clId="{9A1F80BB-99BC-4974-ACA8-22349E4197FB}" dt="2024-10-09T21:42:30.086" v="27" actId="700"/>
          <ac:spMkLst>
            <pc:docMk/>
            <pc:sldMk cId="2303448540" sldId="5661"/>
            <ac:spMk id="4" creationId="{15D6FDB1-1DA8-4735-87B7-C8B1A2415234}"/>
          </ac:spMkLst>
        </pc:spChg>
        <pc:spChg chg="del">
          <ac:chgData name="Ward, Reagan" userId="27291eb4-8241-4961-9e69-8c66e34cc5b0" providerId="ADAL" clId="{9A1F80BB-99BC-4974-ACA8-22349E4197FB}" dt="2024-10-09T21:42:30.086" v="27" actId="700"/>
          <ac:spMkLst>
            <pc:docMk/>
            <pc:sldMk cId="2303448540" sldId="5661"/>
            <ac:spMk id="5" creationId="{FE412477-E485-A0F0-0ECF-B2E1FFE618BE}"/>
          </ac:spMkLst>
        </pc:spChg>
        <pc:spChg chg="del">
          <ac:chgData name="Ward, Reagan" userId="27291eb4-8241-4961-9e69-8c66e34cc5b0" providerId="ADAL" clId="{9A1F80BB-99BC-4974-ACA8-22349E4197FB}" dt="2024-10-09T21:42:30.086" v="27" actId="700"/>
          <ac:spMkLst>
            <pc:docMk/>
            <pc:sldMk cId="2303448540" sldId="5661"/>
            <ac:spMk id="6" creationId="{2468516F-7928-010C-C92C-1A7B0F587C28}"/>
          </ac:spMkLst>
        </pc:spChg>
        <pc:spChg chg="add mod ord">
          <ac:chgData name="Ward, Reagan" userId="27291eb4-8241-4961-9e69-8c66e34cc5b0" providerId="ADAL" clId="{9A1F80BB-99BC-4974-ACA8-22349E4197FB}" dt="2024-10-09T21:42:34.520" v="45" actId="20577"/>
          <ac:spMkLst>
            <pc:docMk/>
            <pc:sldMk cId="2303448540" sldId="5661"/>
            <ac:spMk id="7" creationId="{9C0E79BD-C537-FC8D-3E52-33A9013B1519}"/>
          </ac:spMkLst>
        </pc:spChg>
        <pc:spChg chg="add mod ord">
          <ac:chgData name="Ward, Reagan" userId="27291eb4-8241-4961-9e69-8c66e34cc5b0" providerId="ADAL" clId="{9A1F80BB-99BC-4974-ACA8-22349E4197FB}" dt="2024-10-09T21:42:40.972" v="65" actId="20577"/>
          <ac:spMkLst>
            <pc:docMk/>
            <pc:sldMk cId="2303448540" sldId="5661"/>
            <ac:spMk id="8" creationId="{11B1CFBA-DACD-B65A-33BE-2C35FCAA5F25}"/>
          </ac:spMkLst>
        </pc:spChg>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pChg chg="del mod ord">
          <ac:chgData name="Ward, Reagan" userId="27291eb4-8241-4961-9e69-8c66e34cc5b0" providerId="ADAL" clId="{9A1F80BB-99BC-4974-ACA8-22349E4197FB}" dt="2024-10-09T21:42:44.847" v="67" actId="700"/>
          <ac:spMkLst>
            <pc:docMk/>
            <pc:sldMk cId="1084268203" sldId="5662"/>
            <ac:spMk id="2" creationId="{6074DB14-3032-D24D-A544-AAB2463EDED1}"/>
          </ac:spMkLst>
        </pc:spChg>
        <pc:spChg chg="del mod ord">
          <ac:chgData name="Ward, Reagan" userId="27291eb4-8241-4961-9e69-8c66e34cc5b0" providerId="ADAL" clId="{9A1F80BB-99BC-4974-ACA8-22349E4197FB}" dt="2024-10-09T21:42:44.847" v="67" actId="700"/>
          <ac:spMkLst>
            <pc:docMk/>
            <pc:sldMk cId="1084268203" sldId="5662"/>
            <ac:spMk id="3" creationId="{26EB2A89-A49C-9314-3F53-505D49706559}"/>
          </ac:spMkLst>
        </pc:spChg>
        <pc:spChg chg="mod ord">
          <ac:chgData name="Ward, Reagan" userId="27291eb4-8241-4961-9e69-8c66e34cc5b0" providerId="ADAL" clId="{9A1F80BB-99BC-4974-ACA8-22349E4197FB}" dt="2024-10-09T21:42:44.847" v="67" actId="700"/>
          <ac:spMkLst>
            <pc:docMk/>
            <pc:sldMk cId="1084268203" sldId="5662"/>
            <ac:spMk id="4" creationId="{2D9BDFF2-6045-740E-4D68-42C39187D98F}"/>
          </ac:spMkLst>
        </pc:spChg>
        <pc:spChg chg="add mod ord">
          <ac:chgData name="Ward, Reagan" userId="27291eb4-8241-4961-9e69-8c66e34cc5b0" providerId="ADAL" clId="{9A1F80BB-99BC-4974-ACA8-22349E4197FB}" dt="2024-10-09T21:45:00.625" v="229" actId="20577"/>
          <ac:spMkLst>
            <pc:docMk/>
            <pc:sldMk cId="1084268203" sldId="5662"/>
            <ac:spMk id="5" creationId="{822627FC-94F2-5A14-059C-E9B01BF71C01}"/>
          </ac:spMkLst>
        </pc:spChg>
        <pc:spChg chg="add mod ord">
          <ac:chgData name="Ward, Reagan" userId="27291eb4-8241-4961-9e69-8c66e34cc5b0" providerId="ADAL" clId="{9A1F80BB-99BC-4974-ACA8-22349E4197FB}" dt="2024-10-09T21:42:44.847" v="67" actId="700"/>
          <ac:spMkLst>
            <pc:docMk/>
            <pc:sldMk cId="1084268203" sldId="5662"/>
            <ac:spMk id="6" creationId="{B6F3CB2A-5CB8-69E2-B80D-7380D51EB51F}"/>
          </ac:spMkLst>
        </pc:spChg>
      </pc:sldChg>
      <pc:sldChg chg="addSp delSp modSp new mod">
        <pc:chgData name="Ward, Reagan" userId="27291eb4-8241-4961-9e69-8c66e34cc5b0" providerId="ADAL" clId="{9A1F80BB-99BC-4974-ACA8-22349E4197FB}" dt="2024-10-09T21:58:14.258" v="1257"/>
        <pc:sldMkLst>
          <pc:docMk/>
          <pc:sldMk cId="2241609828" sldId="5663"/>
        </pc:sldMkLst>
        <pc:spChg chg="mod">
          <ac:chgData name="Ward, Reagan" userId="27291eb4-8241-4961-9e69-8c66e34cc5b0" providerId="ADAL" clId="{9A1F80BB-99BC-4974-ACA8-22349E4197FB}" dt="2024-10-09T21:51:33.212" v="864" actId="20577"/>
          <ac:spMkLst>
            <pc:docMk/>
            <pc:sldMk cId="2241609828" sldId="5663"/>
            <ac:spMk id="2" creationId="{AB2B0130-3831-F4ED-ED65-31F1D9EEBF2D}"/>
          </ac:spMkLst>
        </pc:spChg>
        <pc:spChg chg="mod">
          <ac:chgData name="Ward, Reagan" userId="27291eb4-8241-4961-9e69-8c66e34cc5b0" providerId="ADAL" clId="{9A1F80BB-99BC-4974-ACA8-22349E4197FB}" dt="2024-10-09T21:47:09.601" v="261" actId="20577"/>
          <ac:spMkLst>
            <pc:docMk/>
            <pc:sldMk cId="2241609828" sldId="5663"/>
            <ac:spMk id="3" creationId="{8DB14340-BCCC-6ACB-CCF7-AF1A760C12AE}"/>
          </ac:spMkLst>
        </pc:spChg>
        <pc:spChg chg="mod">
          <ac:chgData name="Ward, Reagan" userId="27291eb4-8241-4961-9e69-8c66e34cc5b0" providerId="ADAL" clId="{9A1F80BB-99BC-4974-ACA8-22349E4197FB}" dt="2024-10-09T21:50:59.112" v="693" actId="20577"/>
          <ac:spMkLst>
            <pc:docMk/>
            <pc:sldMk cId="2241609828" sldId="5663"/>
            <ac:spMk id="4" creationId="{B7F1D9AC-B905-4B78-61F2-889424985187}"/>
          </ac:spMkLst>
        </pc:spChg>
        <pc:spChg chg="mod">
          <ac:chgData name="Ward, Reagan" userId="27291eb4-8241-4961-9e69-8c66e34cc5b0" providerId="ADAL" clId="{9A1F80BB-99BC-4974-ACA8-22349E4197FB}" dt="2024-10-09T21:47:13.413" v="274" actId="20577"/>
          <ac:spMkLst>
            <pc:docMk/>
            <pc:sldMk cId="2241609828" sldId="5663"/>
            <ac:spMk id="5" creationId="{071117D7-CBDE-4A71-3B74-93FB75A7DECE}"/>
          </ac:spMkLst>
        </pc:spChg>
        <pc:spChg chg="mod">
          <ac:chgData name="Ward, Reagan" userId="27291eb4-8241-4961-9e69-8c66e34cc5b0" providerId="ADAL" clId="{9A1F80BB-99BC-4974-ACA8-22349E4197FB}" dt="2024-10-09T21:49:10.045" v="552" actId="20577"/>
          <ac:spMkLst>
            <pc:docMk/>
            <pc:sldMk cId="2241609828" sldId="5663"/>
            <ac:spMk id="6" creationId="{AAA2A013-983B-2DD6-8823-424AEB58F7A5}"/>
          </ac:spMkLst>
        </pc:spChg>
        <pc:spChg chg="del">
          <ac:chgData name="Ward, Reagan" userId="27291eb4-8241-4961-9e69-8c66e34cc5b0" providerId="ADAL" clId="{9A1F80BB-99BC-4974-ACA8-22349E4197FB}" dt="2024-10-09T21:58:09.216" v="1256"/>
          <ac:spMkLst>
            <pc:docMk/>
            <pc:sldMk cId="2241609828" sldId="5663"/>
            <ac:spMk id="8" creationId="{DCEB559C-0D8D-8838-4AA9-F9F0F4D7209B}"/>
          </ac:spMkLst>
        </pc:spChg>
        <pc:spChg chg="del">
          <ac:chgData name="Ward, Reagan" userId="27291eb4-8241-4961-9e69-8c66e34cc5b0" providerId="ADAL" clId="{9A1F80BB-99BC-4974-ACA8-22349E4197FB}" dt="2024-10-09T21:58:14.258" v="1257"/>
          <ac:spMkLst>
            <pc:docMk/>
            <pc:sldMk cId="2241609828" sldId="5663"/>
            <ac:spMk id="9" creationId="{869558E5-8EA1-6899-1991-26FDDB21F746}"/>
          </ac:spMkLst>
        </pc:spChg>
        <pc:spChg chg="add mod">
          <ac:chgData name="Ward, Reagan" userId="27291eb4-8241-4961-9e69-8c66e34cc5b0" providerId="ADAL" clId="{9A1F80BB-99BC-4974-ACA8-22349E4197FB}" dt="2024-10-09T21:58:09.216" v="1256"/>
          <ac:spMkLst>
            <pc:docMk/>
            <pc:sldMk cId="2241609828" sldId="5663"/>
            <ac:spMk id="10" creationId="{7118A15E-9725-4131-B3BD-6E448C30B9C0}"/>
          </ac:spMkLst>
        </pc:spChg>
        <pc:spChg chg="add mod">
          <ac:chgData name="Ward, Reagan" userId="27291eb4-8241-4961-9e69-8c66e34cc5b0" providerId="ADAL" clId="{9A1F80BB-99BC-4974-ACA8-22349E4197FB}" dt="2024-10-09T21:58:14.258" v="1257"/>
          <ac:spMkLst>
            <pc:docMk/>
            <pc:sldMk cId="2241609828" sldId="5663"/>
            <ac:spMk id="11" creationId="{2E846475-96CC-4DF3-283B-A19E9A677299}"/>
          </ac:spMkLst>
        </pc:spChg>
      </pc:sldChg>
      <pc:sldChg chg="addSp delSp modSp mod">
        <pc:chgData name="Ward, Reagan" userId="27291eb4-8241-4961-9e69-8c66e34cc5b0" providerId="ADAL" clId="{9A1F80BB-99BC-4974-ACA8-22349E4197FB}" dt="2024-10-10T00:59:06.772" v="1585" actId="962"/>
        <pc:sldMkLst>
          <pc:docMk/>
          <pc:sldMk cId="2510048166" sldId="5664"/>
        </pc:sldMkLst>
        <pc:spChg chg="mod">
          <ac:chgData name="Ward, Reagan" userId="27291eb4-8241-4961-9e69-8c66e34cc5b0" providerId="ADAL" clId="{9A1F80BB-99BC-4974-ACA8-22349E4197FB}" dt="2024-10-10T00:57:38.834" v="1554" actId="20577"/>
          <ac:spMkLst>
            <pc:docMk/>
            <pc:sldMk cId="2510048166" sldId="5664"/>
            <ac:spMk id="2" creationId="{63A4C680-51D1-EB04-2E80-A5D2FA8BDF1F}"/>
          </ac:spMkLst>
        </pc:spChg>
        <pc:picChg chg="add mod">
          <ac:chgData name="Ward, Reagan" userId="27291eb4-8241-4961-9e69-8c66e34cc5b0" providerId="ADAL" clId="{9A1F80BB-99BC-4974-ACA8-22349E4197FB}" dt="2024-10-10T00:59:06.772" v="1585" actId="962"/>
          <ac:picMkLst>
            <pc:docMk/>
            <pc:sldMk cId="2510048166" sldId="5664"/>
            <ac:picMk id="11" creationId="{B7F3D4FA-C438-1931-2AB1-A151B459674E}"/>
          </ac:picMkLst>
        </pc:picChg>
        <pc:picChg chg="del">
          <ac:chgData name="Ward, Reagan" userId="27291eb4-8241-4961-9e69-8c66e34cc5b0" providerId="ADAL" clId="{9A1F80BB-99BC-4974-ACA8-22349E4197FB}" dt="2024-10-10T00:58:52.524" v="1555" actId="478"/>
          <ac:picMkLst>
            <pc:docMk/>
            <pc:sldMk cId="2510048166" sldId="5664"/>
            <ac:picMk id="19" creationId="{4EC01DC0-BFB6-8F40-DEE9-CA399C5AC01A}"/>
          </ac:picMkLst>
        </pc:picChg>
      </pc:sldChg>
      <pc:sldChg chg="modSp mod">
        <pc:chgData name="Ward, Reagan" userId="27291eb4-8241-4961-9e69-8c66e34cc5b0" providerId="ADAL" clId="{9A1F80BB-99BC-4974-ACA8-22349E4197FB}" dt="2024-10-10T13:45:27.840" v="2098" actId="27636"/>
        <pc:sldMkLst>
          <pc:docMk/>
          <pc:sldMk cId="792695782" sldId="5665"/>
        </pc:sldMkLst>
        <pc:spChg chg="mod">
          <ac:chgData name="Ward, Reagan" userId="27291eb4-8241-4961-9e69-8c66e34cc5b0" providerId="ADAL" clId="{9A1F80BB-99BC-4974-ACA8-22349E4197FB}" dt="2024-10-10T13:45:27.840" v="2098" actId="27636"/>
          <ac:spMkLst>
            <pc:docMk/>
            <pc:sldMk cId="792695782" sldId="5665"/>
            <ac:spMk id="2" creationId="{7B4B0A8C-BE05-7C5C-B1DF-3ED6783CED42}"/>
          </ac:spMkLst>
        </pc:spChg>
        <pc:spChg chg="mod">
          <ac:chgData name="Ward, Reagan" userId="27291eb4-8241-4961-9e69-8c66e34cc5b0" providerId="ADAL" clId="{9A1F80BB-99BC-4974-ACA8-22349E4197FB}" dt="2024-10-10T00:57:28.552" v="1553" actId="20577"/>
          <ac:spMkLst>
            <pc:docMk/>
            <pc:sldMk cId="792695782" sldId="5665"/>
            <ac:spMk id="3" creationId="{5ED20074-197D-50B4-2965-01F6C4267FEE}"/>
          </ac:spMkLst>
        </pc:spChg>
      </pc:sldChg>
      <pc:sldChg chg="modSp mod">
        <pc:chgData name="Ward, Reagan" userId="27291eb4-8241-4961-9e69-8c66e34cc5b0" providerId="ADAL" clId="{9A1F80BB-99BC-4974-ACA8-22349E4197FB}" dt="2024-10-10T14:24:57.861" v="2101" actId="122"/>
        <pc:sldMkLst>
          <pc:docMk/>
          <pc:sldMk cId="1295452772" sldId="5669"/>
        </pc:sldMkLst>
        <pc:spChg chg="mod">
          <ac:chgData name="Ward, Reagan" userId="27291eb4-8241-4961-9e69-8c66e34cc5b0" providerId="ADAL" clId="{9A1F80BB-99BC-4974-ACA8-22349E4197FB}" dt="2024-10-10T14:24:57.861" v="2101" actId="122"/>
          <ac:spMkLst>
            <pc:docMk/>
            <pc:sldMk cId="1295452772" sldId="5669"/>
            <ac:spMk id="3" creationId="{1C053128-2E61-BD39-9230-D3FF32B16187}"/>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1:03.369" v="60" actId="20577"/>
        <pc:sldMkLst>
          <pc:docMk/>
          <pc:sldMk cId="3227145924" sldId="5097"/>
        </pc:sldMkLst>
        <pc:graphicFrameChg chg="modGraphic">
          <ac:chgData name="Heitman, Lindsey" userId="a9773a47-99d2-4599-9377-6d37e9ec0bd3" providerId="ADAL" clId="{67AEE926-4C8B-446E-9582-8F6A5ADE509D}" dt="2024-10-02T19:11:03.369" v="6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picChg chg="add del mod">
          <ac:chgData name="Heitman, Lindsey" userId="a9773a47-99d2-4599-9377-6d37e9ec0bd3" providerId="ADAL" clId="{67AEE926-4C8B-446E-9582-8F6A5ADE509D}" dt="2024-10-02T19:19:51.889" v="120" actId="478"/>
          <ac:picMkLst>
            <pc:docMk/>
            <pc:sldMk cId="4082004543" sldId="5652"/>
            <ac:picMk id="4" creationId="{2E89155C-4454-AC26-AD03-5E8B4C6C15BB}"/>
          </ac:picMkLst>
        </pc:pic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pc:chgData name="Rhodes, Tara" userId="S::rhodes_t@cde.state.co.us::566307b0-1e17-4826-87e1-0feb85a922f2" providerId="AD" clId="Web-{BEAD239F-1C02-CC02-E475-D1FD1C48FF62}" dt="2024-10-17T05:39:47.855" v="525" actId="20577"/>
        <pc:sldMkLst>
          <pc:docMk/>
          <pc:sldMk cId="792695782" sldId="5665"/>
        </pc:sldMkLst>
        <pc:spChg chg="mod">
          <ac:chgData name="Rhodes, Tara" userId="S::rhodes_t@cde.state.co.us::566307b0-1e17-4826-87e1-0feb85a922f2" providerId="AD" clId="Web-{BEAD239F-1C02-CC02-E475-D1FD1C48FF62}" dt="2024-10-17T05:39:47.855" v="525" actId="20577"/>
          <ac:spMkLst>
            <pc:docMk/>
            <pc:sldMk cId="792695782" sldId="5665"/>
            <ac:spMk id="3" creationId="{5ED20074-197D-50B4-2965-01F6C4267FEE}"/>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pChg chg="mod">
          <ac:chgData name="Rhodes, Tara" userId="S::rhodes_t@cde.state.co.us::566307b0-1e17-4826-87e1-0feb85a922f2" providerId="AD" clId="Web-{BEAD239F-1C02-CC02-E475-D1FD1C48FF62}" dt="2024-10-17T05:35:10.787" v="139" actId="20577"/>
          <ac:spMkLst>
            <pc:docMk/>
            <pc:sldMk cId="3032460984" sldId="5675"/>
            <ac:spMk id="3" creationId="{EB9E0BAC-0CDF-8CB8-979B-F330D19248FD}"/>
          </ac:spMkLst>
        </pc:spChg>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del">
          <ac:chgData name="Rhodes, Tara" userId="S::rhodes_t@cde.state.co.us::566307b0-1e17-4826-87e1-0feb85a922f2" providerId="AD" clId="Web-{BEAD239F-1C02-CC02-E475-D1FD1C48FF62}" dt="2024-10-17T05:43:00.011" v="587"/>
          <ac:spMkLst>
            <pc:docMk/>
            <pc:sldMk cId="35700584" sldId="5676"/>
            <ac:spMk id="3" creationId="{2D19C4E2-1EF5-8DE9-28F4-7F9C91D65DAC}"/>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del">
          <ac:chgData name="Rhodes, Tara" userId="S::rhodes_t@cde.state.co.us::566307b0-1e17-4826-87e1-0feb85a922f2" providerId="AD" clId="Web-{BEAD239F-1C02-CC02-E475-D1FD1C48FF62}" dt="2024-10-17T05:45:07.950" v="761"/>
          <ac:spMkLst>
            <pc:docMk/>
            <pc:sldMk cId="3169505822" sldId="5677"/>
            <ac:spMk id="3" creationId="{E796D35C-0D6F-84B2-59D7-5A0D32A01FEC}"/>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picChg chg="add mod ord">
          <ac:chgData name="Gudka, Dawna" userId="823cceae-331b-41d6-9a63-34ad6d1db55c" providerId="ADAL" clId="{8338E9A3-C4A8-4739-A85F-C7C42AD9E7C5}" dt="2024-10-09T23:08:54.321" v="303" actId="13244"/>
          <ac:picMkLst>
            <pc:docMk/>
            <pc:sldMk cId="3253466667" sldId="5637"/>
            <ac:picMk id="5" creationId="{CAF353D4-936A-C2A1-D0D3-C6291C6CA47B}"/>
          </ac:picMkLst>
        </pc:picChg>
      </pc:sldChg>
      <pc:sldChg chg="modSp del mod">
        <pc:chgData name="Gudka, Dawna" userId="823cceae-331b-41d6-9a63-34ad6d1db55c" providerId="ADAL" clId="{8338E9A3-C4A8-4739-A85F-C7C42AD9E7C5}" dt="2024-10-09T22:48:00.234" v="104" actId="2696"/>
        <pc:sldMkLst>
          <pc:docMk/>
          <pc:sldMk cId="2101563100" sldId="5644"/>
        </pc:sldMkLst>
        <pc:picChg chg="mod modCrop">
          <ac:chgData name="Gudka, Dawna" userId="823cceae-331b-41d6-9a63-34ad6d1db55c" providerId="ADAL" clId="{8338E9A3-C4A8-4739-A85F-C7C42AD9E7C5}" dt="2024-10-09T22:46:31.984" v="1" actId="1076"/>
          <ac:picMkLst>
            <pc:docMk/>
            <pc:sldMk cId="2101563100" sldId="5644"/>
            <ac:picMk id="10" creationId="{825A6F56-8D74-0AE2-9A7B-4AC4101EE057}"/>
          </ac:picMkLst>
        </pc:picChg>
      </pc:sldChg>
      <pc:sldChg chg="addSp delSp modSp new mod ord">
        <pc:chgData name="Gudka, Dawna" userId="823cceae-331b-41d6-9a63-34ad6d1db55c" providerId="ADAL" clId="{8338E9A3-C4A8-4739-A85F-C7C42AD9E7C5}" dt="2024-10-09T23:09:10.273" v="335" actId="962"/>
        <pc:sldMkLst>
          <pc:docMk/>
          <pc:sldMk cId="2510048166" sldId="5664"/>
        </pc:sldMkLst>
        <pc:spChg chg="mod">
          <ac:chgData name="Gudka, Dawna" userId="823cceae-331b-41d6-9a63-34ad6d1db55c" providerId="ADAL" clId="{8338E9A3-C4A8-4739-A85F-C7C42AD9E7C5}" dt="2024-10-09T22:47:47.507" v="102" actId="14100"/>
          <ac:spMkLst>
            <pc:docMk/>
            <pc:sldMk cId="2510048166" sldId="5664"/>
            <ac:spMk id="2" creationId="{63A4C680-51D1-EB04-2E80-A5D2FA8BDF1F}"/>
          </ac:spMkLst>
        </pc:spChg>
        <pc:spChg chg="del">
          <ac:chgData name="Gudka, Dawna" userId="823cceae-331b-41d6-9a63-34ad6d1db55c" providerId="ADAL" clId="{8338E9A3-C4A8-4739-A85F-C7C42AD9E7C5}" dt="2024-10-09T22:46:42.853" v="5"/>
          <ac:spMkLst>
            <pc:docMk/>
            <pc:sldMk cId="2510048166" sldId="5664"/>
            <ac:spMk id="3" creationId="{1921708F-6A53-B55E-A97D-C3624C0C6A51}"/>
          </ac:spMkLst>
        </pc:spChg>
        <pc:spChg chg="mod">
          <ac:chgData name="Gudka, Dawna" userId="823cceae-331b-41d6-9a63-34ad6d1db55c" providerId="ADAL" clId="{8338E9A3-C4A8-4739-A85F-C7C42AD9E7C5}" dt="2024-10-09T22:48:09.128" v="105"/>
          <ac:spMkLst>
            <pc:docMk/>
            <pc:sldMk cId="2510048166" sldId="5664"/>
            <ac:spMk id="5" creationId="{9690923B-DC76-6CD9-F2F0-2F9F02E2116C}"/>
          </ac:spMkLst>
        </pc:spChg>
        <pc:spChg chg="mod">
          <ac:chgData name="Gudka, Dawna" userId="823cceae-331b-41d6-9a63-34ad6d1db55c" providerId="ADAL" clId="{8338E9A3-C4A8-4739-A85F-C7C42AD9E7C5}" dt="2024-10-09T22:48:17.731" v="106"/>
          <ac:spMkLst>
            <pc:docMk/>
            <pc:sldMk cId="2510048166" sldId="5664"/>
            <ac:spMk id="6" creationId="{D100EC6F-513E-1086-C5F5-A19B849E2C45}"/>
          </ac:spMkLst>
        </pc:spChg>
        <pc:spChg chg="add del mod">
          <ac:chgData name="Gudka, Dawna" userId="823cceae-331b-41d6-9a63-34ad6d1db55c" providerId="ADAL" clId="{8338E9A3-C4A8-4739-A85F-C7C42AD9E7C5}" dt="2024-10-09T22:47:07.050" v="11"/>
          <ac:spMkLst>
            <pc:docMk/>
            <pc:sldMk cId="2510048166" sldId="5664"/>
            <ac:spMk id="9" creationId="{84B31806-8331-CC7D-A30A-3445FE2AC20D}"/>
          </ac:spMkLst>
        </pc:spChg>
        <pc:spChg chg="add del mod">
          <ac:chgData name="Gudka, Dawna" userId="823cceae-331b-41d6-9a63-34ad6d1db55c" providerId="ADAL" clId="{8338E9A3-C4A8-4739-A85F-C7C42AD9E7C5}" dt="2024-10-09T23:00:40.725" v="172" actId="478"/>
          <ac:spMkLst>
            <pc:docMk/>
            <pc:sldMk cId="2510048166" sldId="5664"/>
            <ac:spMk id="14" creationId="{DE95791C-6F4F-DC1C-860C-A3C1537BBB3F}"/>
          </ac:spMkLst>
        </pc:spChg>
        <pc:spChg chg="add del mod">
          <ac:chgData name="Gudka, Dawna" userId="823cceae-331b-41d6-9a63-34ad6d1db55c" providerId="ADAL" clId="{8338E9A3-C4A8-4739-A85F-C7C42AD9E7C5}" dt="2024-10-09T23:03:39.568" v="243" actId="478"/>
          <ac:spMkLst>
            <pc:docMk/>
            <pc:sldMk cId="2510048166" sldId="5664"/>
            <ac:spMk id="15" creationId="{8EA8415E-C28A-7234-B70D-5BF31F194B2C}"/>
          </ac:spMkLst>
        </pc:spChg>
        <pc:spChg chg="add del mod">
          <ac:chgData name="Gudka, Dawna" userId="823cceae-331b-41d6-9a63-34ad6d1db55c" providerId="ADAL" clId="{8338E9A3-C4A8-4739-A85F-C7C42AD9E7C5}" dt="2024-10-09T23:02:26.785" v="226" actId="478"/>
          <ac:spMkLst>
            <pc:docMk/>
            <pc:sldMk cId="2510048166" sldId="5664"/>
            <ac:spMk id="17" creationId="{9A507580-C88E-CC1F-785A-0DF075F9F2A5}"/>
          </ac:spMkLst>
        </pc:spChg>
        <pc:graphicFrameChg chg="add mod">
          <ac:chgData name="Gudka, Dawna" userId="823cceae-331b-41d6-9a63-34ad6d1db55c" providerId="ADAL" clId="{8338E9A3-C4A8-4739-A85F-C7C42AD9E7C5}" dt="2024-10-09T23:08:26.311" v="258" actId="962"/>
          <ac:graphicFrameMkLst>
            <pc:docMk/>
            <pc:sldMk cId="2510048166" sldId="5664"/>
            <ac:graphicFrameMk id="13" creationId="{26B46FF1-ADBC-019E-DA14-D31A1480647A}"/>
          </ac:graphicFrameMkLst>
        </pc:graphicFrameChg>
        <pc:picChg chg="add del mod modCrop">
          <ac:chgData name="Gudka, Dawna" userId="823cceae-331b-41d6-9a63-34ad6d1db55c" providerId="ADAL" clId="{8338E9A3-C4A8-4739-A85F-C7C42AD9E7C5}" dt="2024-10-09T22:47:00.700" v="10" actId="478"/>
          <ac:picMkLst>
            <pc:docMk/>
            <pc:sldMk cId="2510048166" sldId="5664"/>
            <ac:picMk id="7" creationId="{C6FAD53E-746D-52C8-56F2-D44B66E38EEB}"/>
          </ac:picMkLst>
        </pc:picChg>
        <pc:picChg chg="add del mod modCrop">
          <ac:chgData name="Gudka, Dawna" userId="823cceae-331b-41d6-9a63-34ad6d1db55c" providerId="ADAL" clId="{8338E9A3-C4A8-4739-A85F-C7C42AD9E7C5}" dt="2024-10-09T23:01:40.262" v="223" actId="478"/>
          <ac:picMkLst>
            <pc:docMk/>
            <pc:sldMk cId="2510048166" sldId="5664"/>
            <ac:picMk id="10" creationId="{2DB7E3D9-E828-A135-C808-76A81BF72C80}"/>
          </ac:picMkLst>
        </pc:picChg>
        <pc:picChg chg="add mod">
          <ac:chgData name="Gudka, Dawna" userId="823cceae-331b-41d6-9a63-34ad6d1db55c" providerId="ADAL" clId="{8338E9A3-C4A8-4739-A85F-C7C42AD9E7C5}" dt="2024-10-09T23:09:10.273" v="335" actId="962"/>
          <ac:picMkLst>
            <pc:docMk/>
            <pc:sldMk cId="2510048166" sldId="5664"/>
            <ac:picMk id="19" creationId="{4EC01DC0-BFB6-8F40-DEE9-CA399C5AC01A}"/>
          </ac:picMkLst>
        </pc:pic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pChg chg="mod">
          <ac:chgData name="Chaffin,Melissa" userId="S::chaffin_m@cde.state.co.us::21f0136b-23e1-4eef-9c4f-f29e4cc3ac56" providerId="AD" clId="Web-{701910B4-8F1E-9980-E67E-B585A2FBDFFD}" dt="2024-10-02T15:59:42.312" v="1" actId="20577"/>
          <ac:spMkLst>
            <pc:docMk/>
            <pc:sldMk cId="2592141677" sldId="5605"/>
            <ac:spMk id="6" creationId="{1EB4AB27-B417-D907-2626-223A7F192B7B}"/>
          </ac:spMkLst>
        </pc:spChg>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graphicFrameChg chg="mod modGraphic">
          <ac:chgData name="Chaffin,Melissa" userId="S::chaffin_m@cde.state.co.us::21f0136b-23e1-4eef-9c4f-f29e4cc3ac56" providerId="AD" clId="Web-{7CD282E3-D816-3030-AEAF-D93B4D20850B}" dt="2024-10-01T16:29:02.727" v="1"/>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7CD282E3-D816-3030-AEAF-D93B4D20850B}" dt="2024-10-01T16:36:37.226" v="212" actId="20577"/>
        <pc:sldMkLst>
          <pc:docMk/>
          <pc:sldMk cId="1016378890" sldId="5604"/>
        </pc:sldMkLst>
        <pc:spChg chg="mod">
          <ac:chgData name="Chaffin,Melissa" userId="S::chaffin_m@cde.state.co.us::21f0136b-23e1-4eef-9c4f-f29e4cc3ac56" providerId="AD" clId="Web-{7CD282E3-D816-3030-AEAF-D93B4D20850B}" dt="2024-10-01T16:36:37.226" v="212" actId="20577"/>
          <ac:spMkLst>
            <pc:docMk/>
            <pc:sldMk cId="1016378890" sldId="5604"/>
            <ac:spMk id="6" creationId="{1EB4AB27-B417-D907-2626-223A7F192B7B}"/>
          </ac:spMkLst>
        </pc:spChg>
      </pc:sldChg>
      <pc:sldChg chg="modSp">
        <pc:chgData name="Chaffin,Melissa" userId="S::chaffin_m@cde.state.co.us::21f0136b-23e1-4eef-9c4f-f29e4cc3ac56" providerId="AD" clId="Web-{7CD282E3-D816-3030-AEAF-D93B4D20850B}" dt="2024-10-01T16:36:04.867" v="210" actId="1076"/>
        <pc:sldMkLst>
          <pc:docMk/>
          <pc:sldMk cId="2592141677" sldId="5605"/>
        </pc:sldMkLst>
        <pc:spChg chg="mod">
          <ac:chgData name="Chaffin,Melissa" userId="S::chaffin_m@cde.state.co.us::21f0136b-23e1-4eef-9c4f-f29e4cc3ac56" providerId="AD" clId="Web-{7CD282E3-D816-3030-AEAF-D93B4D20850B}" dt="2024-10-01T16:36:02.039" v="209" actId="20577"/>
          <ac:spMkLst>
            <pc:docMk/>
            <pc:sldMk cId="2592141677" sldId="5605"/>
            <ac:spMk id="6" creationId="{1EB4AB27-B417-D907-2626-223A7F192B7B}"/>
          </ac:spMkLst>
        </pc:spChg>
        <pc:picChg chg="mod">
          <ac:chgData name="Chaffin,Melissa" userId="S::chaffin_m@cde.state.co.us::21f0136b-23e1-4eef-9c4f-f29e4cc3ac56" providerId="AD" clId="Web-{7CD282E3-D816-3030-AEAF-D93B4D20850B}" dt="2024-10-01T16:36:04.867" v="210" actId="1076"/>
          <ac:picMkLst>
            <pc:docMk/>
            <pc:sldMk cId="2592141677" sldId="5605"/>
            <ac:picMk id="10" creationId="{C421B37B-E879-DCEA-EA6D-655DCD415E35}"/>
          </ac:picMkLst>
        </pc:pic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mod">
        <pc:chgData name="Hoffman, Peter" userId="673cee94-26bd-4c2a-ab82-1b3669e2f049" providerId="ADAL" clId="{5327BF73-19F1-4563-9C8B-899A697D086C}" dt="2024-10-16T22:28:50.589" v="0" actId="2165"/>
        <pc:sldMkLst>
          <pc:docMk/>
          <pc:sldMk cId="1212467416" sldId="261"/>
        </pc:sldMkLst>
        <pc:graphicFrameChg chg="modGraphic">
          <ac:chgData name="Hoffman, Peter" userId="673cee94-26bd-4c2a-ab82-1b3669e2f049" providerId="ADAL" clId="{5327BF73-19F1-4563-9C8B-899A697D086C}" dt="2024-10-16T22:28:50.589" v="0" actId="2165"/>
          <ac:graphicFrameMkLst>
            <pc:docMk/>
            <pc:sldMk cId="1212467416" sldId="261"/>
            <ac:graphicFrameMk id="5" creationId="{9C3641C5-EC4F-D3EA-E4A2-8ABB597C5BAA}"/>
          </ac:graphicFrameMkLst>
        </pc:graphicFrameChg>
      </pc:sldChg>
      <pc:sldChg chg="delSp modSp add mod setBg delDesignElem">
        <pc:chgData name="Hoffman, Peter" userId="673cee94-26bd-4c2a-ab82-1b3669e2f049" providerId="ADAL" clId="{5327BF73-19F1-4563-9C8B-899A697D086C}" dt="2024-10-16T22:31:09.892" v="73" actId="1037"/>
        <pc:sldMkLst>
          <pc:docMk/>
          <pc:sldMk cId="3717000822" sldId="280"/>
        </pc:sldMkLst>
        <pc:spChg chg="mod">
          <ac:chgData name="Hoffman, Peter" userId="673cee94-26bd-4c2a-ab82-1b3669e2f049" providerId="ADAL" clId="{5327BF73-19F1-4563-9C8B-899A697D086C}" dt="2024-10-16T22:30:38.208" v="11" actId="1076"/>
          <ac:spMkLst>
            <pc:docMk/>
            <pc:sldMk cId="3717000822" sldId="280"/>
            <ac:spMk id="2" creationId="{439B416C-5F6D-56F7-429A-80FD0A190C25}"/>
          </ac:spMkLst>
        </pc:spChg>
        <pc:spChg chg="del">
          <ac:chgData name="Hoffman, Peter" userId="673cee94-26bd-4c2a-ab82-1b3669e2f049" providerId="ADAL" clId="{5327BF73-19F1-4563-9C8B-899A697D086C}" dt="2024-10-16T22:30:28.217" v="8"/>
          <ac:spMkLst>
            <pc:docMk/>
            <pc:sldMk cId="3717000822" sldId="280"/>
            <ac:spMk id="51" creationId="{F13C74B1-5B17-4795-BED0-7140497B445A}"/>
          </ac:spMkLst>
        </pc:spChg>
        <pc:spChg chg="del">
          <ac:chgData name="Hoffman, Peter" userId="673cee94-26bd-4c2a-ab82-1b3669e2f049" providerId="ADAL" clId="{5327BF73-19F1-4563-9C8B-899A697D086C}" dt="2024-10-16T22:30:28.217" v="8"/>
          <ac:spMkLst>
            <pc:docMk/>
            <pc:sldMk cId="3717000822" sldId="280"/>
            <ac:spMk id="56" creationId="{D4974D33-8DC5-464E-8C6D-BE58F0669C17}"/>
          </ac:spMkLst>
        </pc:spChg>
        <pc:graphicFrameChg chg="mod">
          <ac:chgData name="Hoffman, Peter" userId="673cee94-26bd-4c2a-ab82-1b3669e2f049" providerId="ADAL" clId="{5327BF73-19F1-4563-9C8B-899A697D086C}" dt="2024-10-16T22:31:09.892" v="73" actId="1037"/>
          <ac:graphicFrameMkLst>
            <pc:docMk/>
            <pc:sldMk cId="3717000822" sldId="280"/>
            <ac:graphicFrameMk id="12" creationId="{1AA09EE0-7419-6ED5-4AA1-CC9009509570}"/>
          </ac:graphicFrameMkLst>
        </pc:graphicFrameChg>
        <pc:picChg chg="mod">
          <ac:chgData name="Hoffman, Peter" userId="673cee94-26bd-4c2a-ab82-1b3669e2f049" providerId="ADAL" clId="{5327BF73-19F1-4563-9C8B-899A697D086C}" dt="2024-10-16T22:31:09.892" v="73" actId="1037"/>
          <ac:picMkLst>
            <pc:docMk/>
            <pc:sldMk cId="3717000822" sldId="280"/>
            <ac:picMk id="5" creationId="{940CA931-9C02-2C34-0B1C-D3023BB74043}"/>
          </ac:picMkLst>
        </pc:picChg>
      </pc:sldChg>
      <pc:sldChg chg="modSp del">
        <pc:chgData name="Hoffman, Peter" userId="673cee94-26bd-4c2a-ab82-1b3669e2f049" providerId="ADAL" clId="{5327BF73-19F1-4563-9C8B-899A697D086C}" dt="2024-10-16T22:30:43.286" v="12" actId="2696"/>
        <pc:sldMkLst>
          <pc:docMk/>
          <pc:sldMk cId="4082004543" sldId="5652"/>
        </pc:sldMkLst>
        <pc:graphicFrameChg chg="mod">
          <ac:chgData name="Hoffman, Peter" userId="673cee94-26bd-4c2a-ab82-1b3669e2f049" providerId="ADAL" clId="{5327BF73-19F1-4563-9C8B-899A697D086C}" dt="2024-10-16T22:29:21.998" v="6" actId="20577"/>
          <ac:graphicFrameMkLst>
            <pc:docMk/>
            <pc:sldMk cId="4082004543" sldId="5652"/>
            <ac:graphicFrameMk id="12" creationId="{1AA09EE0-7419-6ED5-4AA1-CC9009509570}"/>
          </ac:graphicFrameMkLst>
        </pc:graphicFrameChg>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pChg chg="add del mod">
          <ac:chgData name="Hoffman, Peter" userId="673cee94-26bd-4c2a-ab82-1b3669e2f049" providerId="ADAL" clId="{BEDB36E6-7C94-433F-87A5-38CF4601EEC1}" dt="2024-10-09T21:15:09.231" v="487" actId="478"/>
          <ac:spMkLst>
            <pc:docMk/>
            <pc:sldMk cId="4082004543" sldId="5652"/>
            <ac:spMk id="5" creationId="{EBD59D16-D53A-F4A1-AC0D-9924BC955033}"/>
          </ac:spMkLst>
        </pc:spChg>
        <pc:graphicFrameChg chg="mod">
          <ac:chgData name="Hoffman, Peter" userId="673cee94-26bd-4c2a-ab82-1b3669e2f049" providerId="ADAL" clId="{BEDB36E6-7C94-433F-87A5-38CF4601EEC1}" dt="2024-10-09T21:13:59.467" v="484"/>
          <ac:graphicFrameMkLst>
            <pc:docMk/>
            <pc:sldMk cId="4082004543" sldId="5652"/>
            <ac:graphicFrameMk id="12" creationId="{1AA09EE0-7419-6ED5-4AA1-CC9009509570}"/>
          </ac:graphicFrameMkLst>
        </pc:graphicFrameChg>
        <pc:picChg chg="del">
          <ac:chgData name="Hoffman, Peter" userId="673cee94-26bd-4c2a-ab82-1b3669e2f049" providerId="ADAL" clId="{BEDB36E6-7C94-433F-87A5-38CF4601EEC1}" dt="2024-10-09T21:15:05.504" v="485" actId="478"/>
          <ac:picMkLst>
            <pc:docMk/>
            <pc:sldMk cId="4082004543" sldId="5652"/>
            <ac:picMk id="6" creationId="{80897F93-EE98-70B8-E58A-9988450AC1C3}"/>
          </ac:picMkLst>
        </pc:picChg>
        <pc:picChg chg="add del mod">
          <ac:chgData name="Hoffman, Peter" userId="673cee94-26bd-4c2a-ab82-1b3669e2f049" providerId="ADAL" clId="{BEDB36E6-7C94-433F-87A5-38CF4601EEC1}" dt="2024-10-09T21:17:09.733" v="503" actId="478"/>
          <ac:picMkLst>
            <pc:docMk/>
            <pc:sldMk cId="4082004543" sldId="5652"/>
            <ac:picMk id="8" creationId="{0E8FE60E-5231-F404-EBD8-30A2438523EE}"/>
          </ac:picMkLst>
        </pc:picChg>
        <pc:picChg chg="add del mod ord">
          <ac:chgData name="Hoffman, Peter" userId="673cee94-26bd-4c2a-ab82-1b3669e2f049" providerId="ADAL" clId="{BEDB36E6-7C94-433F-87A5-38CF4601EEC1}" dt="2024-10-09T21:16:23.985" v="499" actId="478"/>
          <ac:picMkLst>
            <pc:docMk/>
            <pc:sldMk cId="4082004543" sldId="5652"/>
            <ac:picMk id="10" creationId="{17E7299B-004D-F350-0887-3A3320021E6E}"/>
          </ac:picMkLst>
        </pc:picChg>
        <pc:picChg chg="add mod">
          <ac:chgData name="Hoffman, Peter" userId="673cee94-26bd-4c2a-ab82-1b3669e2f049" providerId="ADAL" clId="{BEDB36E6-7C94-433F-87A5-38CF4601EEC1}" dt="2024-10-09T21:17:41.471" v="648" actId="962"/>
          <ac:picMkLst>
            <pc:docMk/>
            <pc:sldMk cId="4082004543" sldId="5652"/>
            <ac:picMk id="13" creationId="{E1B69E7F-6565-86CF-B850-F8890A92FE8A}"/>
          </ac:picMkLst>
        </pc:picChg>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pChg chg="mod">
          <ac:chgData name="Hoffman, Peter" userId="673cee94-26bd-4c2a-ab82-1b3669e2f049" providerId="ADAL" clId="{BEDB36E6-7C94-433F-87A5-38CF4601EEC1}" dt="2024-10-07T18:57:17.794" v="105" actId="20577"/>
          <ac:spMkLst>
            <pc:docMk/>
            <pc:sldMk cId="3534521656" sldId="5657"/>
            <ac:spMk id="7" creationId="{12F7059C-9EDE-D0DB-97DB-779A8233E05A}"/>
          </ac:spMkLst>
        </pc:spChg>
        <pc:spChg chg="mod">
          <ac:chgData name="Hoffman, Peter" userId="673cee94-26bd-4c2a-ab82-1b3669e2f049" providerId="ADAL" clId="{BEDB36E6-7C94-433F-87A5-38CF4601EEC1}" dt="2024-10-07T18:56:57.019" v="73" actId="20577"/>
          <ac:spMkLst>
            <pc:docMk/>
            <pc:sldMk cId="3534521656" sldId="5657"/>
            <ac:spMk id="8" creationId="{8CF21C8A-DE56-DEC5-F88B-8D4036DAFC8C}"/>
          </ac:spMkLst>
        </pc:spChg>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pChg chg="mod">
          <ac:chgData name="Hoffman, Peter" userId="673cee94-26bd-4c2a-ab82-1b3669e2f049" providerId="ADAL" clId="{BEDB36E6-7C94-433F-87A5-38CF4601EEC1}" dt="2024-10-07T18:59:57.852" v="172" actId="20577"/>
          <ac:spMkLst>
            <pc:docMk/>
            <pc:sldMk cId="1605519056" sldId="5658"/>
            <ac:spMk id="2" creationId="{810E63C0-4BDD-7964-346E-635B12B3D87F}"/>
          </ac:spMkLst>
        </pc:spChg>
        <pc:spChg chg="mod">
          <ac:chgData name="Hoffman, Peter" userId="673cee94-26bd-4c2a-ab82-1b3669e2f049" providerId="ADAL" clId="{BEDB36E6-7C94-433F-87A5-38CF4601EEC1}" dt="2024-10-07T19:00:23.959" v="177" actId="27636"/>
          <ac:spMkLst>
            <pc:docMk/>
            <pc:sldMk cId="1605519056" sldId="5658"/>
            <ac:spMk id="3" creationId="{9FEEAF2D-E365-73C8-79FB-1D58C4A4FC60}"/>
          </ac:spMkLst>
        </pc:spChg>
        <pc:spChg chg="mod">
          <ac:chgData name="Hoffman, Peter" userId="673cee94-26bd-4c2a-ab82-1b3669e2f049" providerId="ADAL" clId="{BEDB36E6-7C94-433F-87A5-38CF4601EEC1}" dt="2024-10-07T18:59:41.538" v="144" actId="20577"/>
          <ac:spMkLst>
            <pc:docMk/>
            <pc:sldMk cId="1605519056" sldId="5658"/>
            <ac:spMk id="5" creationId="{61D3CC84-0473-ECA4-3213-8488ADD58DE2}"/>
          </ac:spMkLst>
        </pc:spChg>
        <pc:spChg chg="del mod">
          <ac:chgData name="Hoffman, Peter" userId="673cee94-26bd-4c2a-ab82-1b3669e2f049" providerId="ADAL" clId="{BEDB36E6-7C94-433F-87A5-38CF4601EEC1}" dt="2024-10-08T16:20:20.720" v="395" actId="478"/>
          <ac:spMkLst>
            <pc:docMk/>
            <pc:sldMk cId="1605519056" sldId="5658"/>
            <ac:spMk id="6" creationId="{DEF18DE1-F3AC-E404-F39C-817E847EFC78}"/>
          </ac:spMkLst>
        </pc:spChg>
        <pc:spChg chg="add mod">
          <ac:chgData name="Hoffman, Peter" userId="673cee94-26bd-4c2a-ab82-1b3669e2f049" providerId="ADAL" clId="{BEDB36E6-7C94-433F-87A5-38CF4601EEC1}" dt="2024-10-08T16:20:20.720" v="395" actId="478"/>
          <ac:spMkLst>
            <pc:docMk/>
            <pc:sldMk cId="1605519056" sldId="5658"/>
            <ac:spMk id="8" creationId="{367DA2B8-8976-5511-8490-2D791565812E}"/>
          </ac:spMkLst>
        </pc:spChg>
      </pc:sldChg>
      <pc:sldChg chg="addSp delSp modSp add mod">
        <pc:chgData name="Hoffman, Peter" userId="673cee94-26bd-4c2a-ab82-1b3669e2f049" providerId="ADAL" clId="{BEDB36E6-7C94-433F-87A5-38CF4601EEC1}" dt="2024-10-08T16:20:57.851" v="467" actId="1038"/>
        <pc:sldMkLst>
          <pc:docMk/>
          <pc:sldMk cId="867224577" sldId="5659"/>
        </pc:sldMkLst>
        <pc:spChg chg="mod">
          <ac:chgData name="Hoffman, Peter" userId="673cee94-26bd-4c2a-ab82-1b3669e2f049" providerId="ADAL" clId="{BEDB36E6-7C94-433F-87A5-38CF4601EEC1}" dt="2024-10-08T16:20:34.011" v="398" actId="962"/>
          <ac:spMkLst>
            <pc:docMk/>
            <pc:sldMk cId="867224577" sldId="5659"/>
            <ac:spMk id="2" creationId="{810E63C0-4BDD-7964-346E-635B12B3D87F}"/>
          </ac:spMkLst>
        </pc:spChg>
        <pc:spChg chg="del mod">
          <ac:chgData name="Hoffman, Peter" userId="673cee94-26bd-4c2a-ab82-1b3669e2f049" providerId="ADAL" clId="{BEDB36E6-7C94-433F-87A5-38CF4601EEC1}" dt="2024-10-07T19:02:39.517" v="202" actId="478"/>
          <ac:spMkLst>
            <pc:docMk/>
            <pc:sldMk cId="867224577" sldId="5659"/>
            <ac:spMk id="3" creationId="{9FEEAF2D-E365-73C8-79FB-1D58C4A4FC60}"/>
          </ac:spMkLst>
        </pc:spChg>
        <pc:spChg chg="mod">
          <ac:chgData name="Hoffman, Peter" userId="673cee94-26bd-4c2a-ab82-1b3669e2f049" providerId="ADAL" clId="{BEDB36E6-7C94-433F-87A5-38CF4601EEC1}" dt="2024-10-08T16:20:37.232" v="401" actId="962"/>
          <ac:spMkLst>
            <pc:docMk/>
            <pc:sldMk cId="867224577" sldId="5659"/>
            <ac:spMk id="4" creationId="{94E73AA3-89A5-82C7-4E06-D8945047A361}"/>
          </ac:spMkLst>
        </pc:spChg>
        <pc:spChg chg="mod">
          <ac:chgData name="Hoffman, Peter" userId="673cee94-26bd-4c2a-ab82-1b3669e2f049" providerId="ADAL" clId="{BEDB36E6-7C94-433F-87A5-38CF4601EEC1}" dt="2024-10-08T16:20:38.329" v="402" actId="962"/>
          <ac:spMkLst>
            <pc:docMk/>
            <pc:sldMk cId="867224577" sldId="5659"/>
            <ac:spMk id="5" creationId="{61D3CC84-0473-ECA4-3213-8488ADD58DE2}"/>
          </ac:spMkLst>
        </pc:spChg>
        <pc:spChg chg="del">
          <ac:chgData name="Hoffman, Peter" userId="673cee94-26bd-4c2a-ab82-1b3669e2f049" providerId="ADAL" clId="{BEDB36E6-7C94-433F-87A5-38CF4601EEC1}" dt="2024-10-08T16:20:11.436" v="394" actId="478"/>
          <ac:spMkLst>
            <pc:docMk/>
            <pc:sldMk cId="867224577" sldId="5659"/>
            <ac:spMk id="6" creationId="{DEF18DE1-F3AC-E404-F39C-817E847EFC78}"/>
          </ac:spMkLst>
        </pc:spChg>
        <pc:spChg chg="add del mod">
          <ac:chgData name="Hoffman, Peter" userId="673cee94-26bd-4c2a-ab82-1b3669e2f049" providerId="ADAL" clId="{BEDB36E6-7C94-433F-87A5-38CF4601EEC1}" dt="2024-10-08T16:19:49.914" v="361" actId="478"/>
          <ac:spMkLst>
            <pc:docMk/>
            <pc:sldMk cId="867224577" sldId="5659"/>
            <ac:spMk id="7" creationId="{E33D8B8F-EA79-9F48-0C68-BE68369E5007}"/>
          </ac:spMkLst>
        </pc:spChg>
        <pc:spChg chg="add del mod">
          <ac:chgData name="Hoffman, Peter" userId="673cee94-26bd-4c2a-ab82-1b3669e2f049" providerId="ADAL" clId="{BEDB36E6-7C94-433F-87A5-38CF4601EEC1}" dt="2024-10-07T19:02:41.908" v="203" actId="478"/>
          <ac:spMkLst>
            <pc:docMk/>
            <pc:sldMk cId="867224577" sldId="5659"/>
            <ac:spMk id="8" creationId="{E7B4DA6C-C937-EA1F-B3AA-257AD1BB4A7A}"/>
          </ac:spMkLst>
        </pc:spChg>
        <pc:spChg chg="add mod">
          <ac:chgData name="Hoffman, Peter" userId="673cee94-26bd-4c2a-ab82-1b3669e2f049" providerId="ADAL" clId="{BEDB36E6-7C94-433F-87A5-38CF4601EEC1}" dt="2024-10-08T16:20:43.343" v="403" actId="962"/>
          <ac:spMkLst>
            <pc:docMk/>
            <pc:sldMk cId="867224577" sldId="5659"/>
            <ac:spMk id="9" creationId="{D1156B01-5894-D784-9395-A0C1801D49DA}"/>
          </ac:spMkLst>
        </pc:spChg>
        <pc:spChg chg="add mod">
          <ac:chgData name="Hoffman, Peter" userId="673cee94-26bd-4c2a-ab82-1b3669e2f049" providerId="ADAL" clId="{BEDB36E6-7C94-433F-87A5-38CF4601EEC1}" dt="2024-10-08T16:20:57.851" v="467" actId="1038"/>
          <ac:spMkLst>
            <pc:docMk/>
            <pc:sldMk cId="867224577" sldId="5659"/>
            <ac:spMk id="10" creationId="{7D985CC0-2568-29B2-EA95-D1A6C7B75411}"/>
          </ac:spMkLst>
        </pc:spChg>
        <pc:spChg chg="add mod">
          <ac:chgData name="Hoffman, Peter" userId="673cee94-26bd-4c2a-ab82-1b3669e2f049" providerId="ADAL" clId="{BEDB36E6-7C94-433F-87A5-38CF4601EEC1}" dt="2024-10-07T19:03:56.878" v="222" actId="767"/>
          <ac:spMkLst>
            <pc:docMk/>
            <pc:sldMk cId="867224577" sldId="5659"/>
            <ac:spMk id="11" creationId="{D57F9686-BD44-8722-2B21-63EB02714580}"/>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pChg chg="mod">
          <ac:chgData name="Severson, Annette" userId="199f3c28-b733-4b36-8b0e-b7eb6984ff94" providerId="ADAL" clId="{E0958FCC-4364-485C-94DA-CF8E499C1B0C}" dt="2024-10-17T13:52:34.380" v="1" actId="6549"/>
          <ac:spMkLst>
            <pc:docMk/>
            <pc:sldMk cId="1295452772" sldId="5669"/>
            <ac:spMk id="3" creationId="{1C053128-2E61-BD39-9230-D3FF32B16187}"/>
          </ac:spMkLst>
        </pc:sp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pChg chg="mod">
          <ac:chgData name="Severson, Annette" userId="199f3c28-b733-4b36-8b0e-b7eb6984ff94" providerId="ADAL" clId="{CEE84C19-27D6-4E86-B83E-6E9241D5DFDA}" dt="2024-10-10T01:14:55.982" v="1" actId="27636"/>
          <ac:spMkLst>
            <pc:docMk/>
            <pc:sldMk cId="433331985" sldId="5667"/>
            <ac:spMk id="4" creationId="{63457CE5-4128-61BA-AF35-CB365D75D1B0}"/>
          </ac:spMkLst>
        </pc:spChg>
      </pc:sldChg>
      <pc:sldChg chg="modSp add mod modCm">
        <pc:chgData name="Severson, Annette" userId="199f3c28-b733-4b36-8b0e-b7eb6984ff94" providerId="ADAL" clId="{CEE84C19-27D6-4E86-B83E-6E9241D5DFDA}" dt="2024-10-10T13:59:47.404" v="134" actId="255"/>
        <pc:sldMkLst>
          <pc:docMk/>
          <pc:sldMk cId="2699268540" sldId="5668"/>
        </pc:sldMkLst>
        <pc:spChg chg="mod">
          <ac:chgData name="Severson, Annette" userId="199f3c28-b733-4b36-8b0e-b7eb6984ff94" providerId="ADAL" clId="{CEE84C19-27D6-4E86-B83E-6E9241D5DFDA}" dt="2024-10-10T13:59:47.404" v="134" actId="255"/>
          <ac:spMkLst>
            <pc:docMk/>
            <pc:sldMk cId="2699268540" sldId="5668"/>
            <ac:spMk id="5" creationId="{6E65669C-9132-C8FB-8F58-923F3C35F5CE}"/>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pChg chg="mod">
          <ac:chgData name="McRee, Rebecca" userId="S::mcree_r@cde.state.co.us::3a10fa13-9d60-4c0b-b361-471945732c34" providerId="AD" clId="Web-{AD1647F3-4A67-1A92-5BED-5C96A4AE7DD4}" dt="2024-10-09T22:14:30.957" v="3" actId="1076"/>
          <ac:spMkLst>
            <pc:docMk/>
            <pc:sldMk cId="3863354747" sldId="5544"/>
            <ac:spMk id="3" creationId="{7E71A5B3-11A7-CDE5-0C01-E572A9AFEFA6}"/>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pChg chg="mod">
          <ac:chgData name="Ward, Reagan" userId="27291eb4-8241-4961-9e69-8c66e34cc5b0" providerId="ADAL" clId="{B271BC04-010B-46AB-876F-BCA9990F5FB3}" dt="2024-10-01T21:49:02.628" v="169" actId="20577"/>
          <ac:spMkLst>
            <pc:docMk/>
            <pc:sldMk cId="4006630429" sldId="282"/>
            <ac:spMk id="7" creationId="{D35E3931-3E62-31BA-DB08-04C8A8F44C76}"/>
          </ac:spMkLst>
        </pc:spChg>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pChg chg="mod">
          <ac:chgData name="Ward, Reagan" userId="27291eb4-8241-4961-9e69-8c66e34cc5b0" providerId="ADAL" clId="{B271BC04-010B-46AB-876F-BCA9990F5FB3}" dt="2024-10-01T22:34:51.331" v="2729" actId="20577"/>
          <ac:spMkLst>
            <pc:docMk/>
            <pc:sldMk cId="3704019442" sldId="5631"/>
            <ac:spMk id="3" creationId="{9950487E-3FB3-B225-998E-99C5016F5C29}"/>
          </ac:spMkLst>
        </pc:spChg>
        <pc:spChg chg="add mod">
          <ac:chgData name="Ward, Reagan" userId="27291eb4-8241-4961-9e69-8c66e34cc5b0" providerId="ADAL" clId="{B271BC04-010B-46AB-876F-BCA9990F5FB3}" dt="2024-10-01T22:34:32.419" v="2710"/>
          <ac:spMkLst>
            <pc:docMk/>
            <pc:sldMk cId="3704019442" sldId="5631"/>
            <ac:spMk id="5" creationId="{661E9E09-0F28-55F1-8CE3-74CD83DA7EA5}"/>
          </ac:spMkLst>
        </pc:spChg>
        <pc:spChg chg="add del mod">
          <ac:chgData name="Ward, Reagan" userId="27291eb4-8241-4961-9e69-8c66e34cc5b0" providerId="ADAL" clId="{B271BC04-010B-46AB-876F-BCA9990F5FB3}" dt="2024-10-01T22:34:35.290" v="2712"/>
          <ac:spMkLst>
            <pc:docMk/>
            <pc:sldMk cId="3704019442" sldId="5631"/>
            <ac:spMk id="7" creationId="{3EFA46C4-CBDA-6557-CC01-C7F86A234C3F}"/>
          </ac:spMkLst>
        </pc:spChg>
        <pc:spChg chg="add mod">
          <ac:chgData name="Ward, Reagan" userId="27291eb4-8241-4961-9e69-8c66e34cc5b0" providerId="ADAL" clId="{B271BC04-010B-46AB-876F-BCA9990F5FB3}" dt="2024-10-01T22:34:45.706" v="2717" actId="14100"/>
          <ac:spMkLst>
            <pc:docMk/>
            <pc:sldMk cId="3704019442" sldId="5631"/>
            <ac:spMk id="8" creationId="{EB49C414-E838-8ACB-2889-2F89092119AA}"/>
          </ac:spMkLst>
        </pc:spChg>
        <pc:spChg chg="add mod ord">
          <ac:chgData name="Ward, Reagan" userId="27291eb4-8241-4961-9e69-8c66e34cc5b0" providerId="ADAL" clId="{B271BC04-010B-46AB-876F-BCA9990F5FB3}" dt="2024-10-01T23:00:45.579" v="4498" actId="13244"/>
          <ac:spMkLst>
            <pc:docMk/>
            <pc:sldMk cId="3704019442" sldId="5631"/>
            <ac:spMk id="9" creationId="{670DB4CE-3B6D-74A7-A58F-F90FF55DDA50}"/>
          </ac:spMkLst>
        </pc:spChg>
        <pc:spChg chg="mod">
          <ac:chgData name="Ward, Reagan" userId="27291eb4-8241-4961-9e69-8c66e34cc5b0" providerId="ADAL" clId="{B271BC04-010B-46AB-876F-BCA9990F5FB3}" dt="2024-10-01T22:34:25.254" v="2708" actId="20577"/>
          <ac:spMkLst>
            <pc:docMk/>
            <pc:sldMk cId="3704019442" sldId="5631"/>
            <ac:spMk id="12" creationId="{E17C5FE8-9549-C841-C57E-CCA40FF6DDC6}"/>
          </ac:spMkLst>
        </pc:spChg>
        <pc:spChg chg="del">
          <ac:chgData name="Ward, Reagan" userId="27291eb4-8241-4961-9e69-8c66e34cc5b0" providerId="ADAL" clId="{B271BC04-010B-46AB-876F-BCA9990F5FB3}" dt="2024-10-01T22:34:33.608" v="2711" actId="478"/>
          <ac:spMkLst>
            <pc:docMk/>
            <pc:sldMk cId="3704019442" sldId="5631"/>
            <ac:spMk id="13" creationId="{0182C605-C140-5E58-B4DA-85C1163CC2E0}"/>
          </ac:spMkLst>
        </pc:spChg>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pChg chg="del mod ord">
          <ac:chgData name="Ward, Reagan" userId="27291eb4-8241-4961-9e69-8c66e34cc5b0" providerId="ADAL" clId="{B271BC04-010B-46AB-876F-BCA9990F5FB3}" dt="2024-10-01T21:48:22.016" v="107" actId="700"/>
          <ac:spMkLst>
            <pc:docMk/>
            <pc:sldMk cId="1642551370" sldId="5645"/>
            <ac:spMk id="2" creationId="{B05098DC-82F3-A1D0-C535-E484D0DABF9C}"/>
          </ac:spMkLst>
        </pc:spChg>
        <pc:spChg chg="del mod ord">
          <ac:chgData name="Ward, Reagan" userId="27291eb4-8241-4961-9e69-8c66e34cc5b0" providerId="ADAL" clId="{B271BC04-010B-46AB-876F-BCA9990F5FB3}" dt="2024-10-01T21:48:22.016" v="107" actId="700"/>
          <ac:spMkLst>
            <pc:docMk/>
            <pc:sldMk cId="1642551370" sldId="5645"/>
            <ac:spMk id="3" creationId="{B607E536-0FA3-31F5-B37C-93D20F728C0C}"/>
          </ac:spMkLst>
        </pc:spChg>
        <pc:spChg chg="mod ord">
          <ac:chgData name="Ward, Reagan" userId="27291eb4-8241-4961-9e69-8c66e34cc5b0" providerId="ADAL" clId="{B271BC04-010B-46AB-876F-BCA9990F5FB3}" dt="2024-10-01T21:48:22.016" v="107" actId="700"/>
          <ac:spMkLst>
            <pc:docMk/>
            <pc:sldMk cId="1642551370" sldId="5645"/>
            <ac:spMk id="4" creationId="{73E82ACD-A27B-2FDF-E704-3A5E457160C2}"/>
          </ac:spMkLst>
        </pc:spChg>
        <pc:spChg chg="del">
          <ac:chgData name="Ward, Reagan" userId="27291eb4-8241-4961-9e69-8c66e34cc5b0" providerId="ADAL" clId="{B271BC04-010B-46AB-876F-BCA9990F5FB3}" dt="2024-10-01T21:48:22.016" v="107" actId="700"/>
          <ac:spMkLst>
            <pc:docMk/>
            <pc:sldMk cId="1642551370" sldId="5645"/>
            <ac:spMk id="5" creationId="{F9BA79B9-037A-0906-A2B9-D3998D8C9E31}"/>
          </ac:spMkLst>
        </pc:spChg>
        <pc:spChg chg="del">
          <ac:chgData name="Ward, Reagan" userId="27291eb4-8241-4961-9e69-8c66e34cc5b0" providerId="ADAL" clId="{B271BC04-010B-46AB-876F-BCA9990F5FB3}" dt="2024-10-01T21:48:22.016" v="107" actId="700"/>
          <ac:spMkLst>
            <pc:docMk/>
            <pc:sldMk cId="1642551370" sldId="5645"/>
            <ac:spMk id="6" creationId="{BEAC90E9-EB8D-D624-15A4-8F32657665FF}"/>
          </ac:spMkLst>
        </pc:spChg>
        <pc:spChg chg="add mod ord">
          <ac:chgData name="Ward, Reagan" userId="27291eb4-8241-4961-9e69-8c66e34cc5b0" providerId="ADAL" clId="{B271BC04-010B-46AB-876F-BCA9990F5FB3}" dt="2024-10-01T21:48:29.201" v="127" actId="20577"/>
          <ac:spMkLst>
            <pc:docMk/>
            <pc:sldMk cId="1642551370" sldId="5645"/>
            <ac:spMk id="7" creationId="{12F7059C-9EDE-D0DB-97DB-779A8233E05A}"/>
          </ac:spMkLst>
        </pc:spChg>
        <pc:spChg chg="add mod ord">
          <ac:chgData name="Ward, Reagan" userId="27291eb4-8241-4961-9e69-8c66e34cc5b0" providerId="ADAL" clId="{B271BC04-010B-46AB-876F-BCA9990F5FB3}" dt="2024-10-01T21:48:33.609" v="143" actId="20577"/>
          <ac:spMkLst>
            <pc:docMk/>
            <pc:sldMk cId="1642551370" sldId="5645"/>
            <ac:spMk id="8" creationId="{8CF21C8A-DE56-DEC5-F88B-8D4036DAFC8C}"/>
          </ac:spMkLst>
        </pc:spChg>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pChg chg="del mod ord">
          <ac:chgData name="Ward, Reagan" userId="27291eb4-8241-4961-9e69-8c66e34cc5b0" providerId="ADAL" clId="{B271BC04-010B-46AB-876F-BCA9990F5FB3}" dt="2024-10-01T21:49:08.277" v="170" actId="700"/>
          <ac:spMkLst>
            <pc:docMk/>
            <pc:sldMk cId="598057764" sldId="5646"/>
            <ac:spMk id="2" creationId="{7B5DE025-C899-294E-5FCB-26384F899E75}"/>
          </ac:spMkLst>
        </pc:spChg>
        <pc:spChg chg="del mod ord">
          <ac:chgData name="Ward, Reagan" userId="27291eb4-8241-4961-9e69-8c66e34cc5b0" providerId="ADAL" clId="{B271BC04-010B-46AB-876F-BCA9990F5FB3}" dt="2024-10-01T21:49:08.277" v="170" actId="700"/>
          <ac:spMkLst>
            <pc:docMk/>
            <pc:sldMk cId="598057764" sldId="5646"/>
            <ac:spMk id="3" creationId="{6375C24B-2F61-F055-1B7C-062B9F25827D}"/>
          </ac:spMkLst>
        </pc:spChg>
        <pc:spChg chg="mod ord">
          <ac:chgData name="Ward, Reagan" userId="27291eb4-8241-4961-9e69-8c66e34cc5b0" providerId="ADAL" clId="{B271BC04-010B-46AB-876F-BCA9990F5FB3}" dt="2024-10-01T21:49:08.277" v="170" actId="700"/>
          <ac:spMkLst>
            <pc:docMk/>
            <pc:sldMk cId="598057764" sldId="5646"/>
            <ac:spMk id="4" creationId="{A1E38554-110B-D700-7A15-546FA4ACB817}"/>
          </ac:spMkLst>
        </pc:spChg>
        <pc:spChg chg="add mod ord">
          <ac:chgData name="Ward, Reagan" userId="27291eb4-8241-4961-9e69-8c66e34cc5b0" providerId="ADAL" clId="{B271BC04-010B-46AB-876F-BCA9990F5FB3}" dt="2024-10-01T21:49:23.908" v="229" actId="20577"/>
          <ac:spMkLst>
            <pc:docMk/>
            <pc:sldMk cId="598057764" sldId="5646"/>
            <ac:spMk id="5" creationId="{DA5CD5F2-5401-3A51-34FF-6BBFAA625725}"/>
          </ac:spMkLst>
        </pc:spChg>
        <pc:spChg chg="add mod ord">
          <ac:chgData name="Ward, Reagan" userId="27291eb4-8241-4961-9e69-8c66e34cc5b0" providerId="ADAL" clId="{B271BC04-010B-46AB-876F-BCA9990F5FB3}" dt="2024-10-01T21:49:08.277" v="170" actId="700"/>
          <ac:spMkLst>
            <pc:docMk/>
            <pc:sldMk cId="598057764" sldId="5646"/>
            <ac:spMk id="6" creationId="{4438EB7D-24A0-0958-F3AE-000E948E136E}"/>
          </ac:spMkLst>
        </pc:spChg>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pChg chg="mod ord">
          <ac:chgData name="Ward, Reagan" userId="27291eb4-8241-4961-9e69-8c66e34cc5b0" providerId="ADAL" clId="{B271BC04-010B-46AB-876F-BCA9990F5FB3}" dt="2024-10-03T13:58:10.052" v="5185" actId="20577"/>
          <ac:spMkLst>
            <pc:docMk/>
            <pc:sldMk cId="3507505468" sldId="5647"/>
            <ac:spMk id="2" creationId="{F8891988-4AAF-D11D-8EB4-B70BC6D47F6C}"/>
          </ac:spMkLst>
        </pc:spChg>
        <pc:spChg chg="del">
          <ac:chgData name="Ward, Reagan" userId="27291eb4-8241-4961-9e69-8c66e34cc5b0" providerId="ADAL" clId="{B271BC04-010B-46AB-876F-BCA9990F5FB3}" dt="2024-10-01T21:50:03.775" v="258" actId="700"/>
          <ac:spMkLst>
            <pc:docMk/>
            <pc:sldMk cId="3507505468" sldId="5647"/>
            <ac:spMk id="3" creationId="{6448E079-E114-38D0-0504-325FD274928A}"/>
          </ac:spMkLst>
        </pc:spChg>
        <pc:spChg chg="del mod ord">
          <ac:chgData name="Ward, Reagan" userId="27291eb4-8241-4961-9e69-8c66e34cc5b0" providerId="ADAL" clId="{B271BC04-010B-46AB-876F-BCA9990F5FB3}" dt="2024-10-01T21:50:03.775" v="258" actId="700"/>
          <ac:spMkLst>
            <pc:docMk/>
            <pc:sldMk cId="3507505468" sldId="5647"/>
            <ac:spMk id="4" creationId="{DE796F17-D186-D258-86BA-EC01BDBE48AF}"/>
          </ac:spMkLst>
        </pc:spChg>
        <pc:spChg chg="del">
          <ac:chgData name="Ward, Reagan" userId="27291eb4-8241-4961-9e69-8c66e34cc5b0" providerId="ADAL" clId="{B271BC04-010B-46AB-876F-BCA9990F5FB3}" dt="2024-10-01T21:50:03.775" v="258" actId="700"/>
          <ac:spMkLst>
            <pc:docMk/>
            <pc:sldMk cId="3507505468" sldId="5647"/>
            <ac:spMk id="5" creationId="{EA504537-9D8D-9706-3671-DA2858C2110D}"/>
          </ac:spMkLst>
        </pc:spChg>
        <pc:spChg chg="del mod ord">
          <ac:chgData name="Ward, Reagan" userId="27291eb4-8241-4961-9e69-8c66e34cc5b0" providerId="ADAL" clId="{B271BC04-010B-46AB-876F-BCA9990F5FB3}" dt="2024-10-01T21:50:03.775" v="258" actId="700"/>
          <ac:spMkLst>
            <pc:docMk/>
            <pc:sldMk cId="3507505468" sldId="5647"/>
            <ac:spMk id="6" creationId="{3394A7B5-ED6D-C70C-2CF7-7C3DC04736C6}"/>
          </ac:spMkLst>
        </pc:spChg>
        <pc:spChg chg="mod ord">
          <ac:chgData name="Ward, Reagan" userId="27291eb4-8241-4961-9e69-8c66e34cc5b0" providerId="ADAL" clId="{B271BC04-010B-46AB-876F-BCA9990F5FB3}" dt="2024-10-01T21:56:14.067" v="1018" actId="700"/>
          <ac:spMkLst>
            <pc:docMk/>
            <pc:sldMk cId="3507505468" sldId="5647"/>
            <ac:spMk id="7" creationId="{DBB8E2E4-4B5F-F8CE-36C1-FF1874118511}"/>
          </ac:spMkLst>
        </pc:spChg>
        <pc:spChg chg="del mod ord">
          <ac:chgData name="Ward, Reagan" userId="27291eb4-8241-4961-9e69-8c66e34cc5b0" providerId="ADAL" clId="{B271BC04-010B-46AB-876F-BCA9990F5FB3}" dt="2024-10-01T21:50:03.775" v="258" actId="700"/>
          <ac:spMkLst>
            <pc:docMk/>
            <pc:sldMk cId="3507505468" sldId="5647"/>
            <ac:spMk id="8" creationId="{1E52BD94-9C61-AEBD-07BB-9676F55453D6}"/>
          </ac:spMkLst>
        </pc:spChg>
        <pc:spChg chg="del mod ord">
          <ac:chgData name="Ward, Reagan" userId="27291eb4-8241-4961-9e69-8c66e34cc5b0" providerId="ADAL" clId="{B271BC04-010B-46AB-876F-BCA9990F5FB3}" dt="2024-10-01T21:50:03.775" v="258" actId="700"/>
          <ac:spMkLst>
            <pc:docMk/>
            <pc:sldMk cId="3507505468" sldId="5647"/>
            <ac:spMk id="9" creationId="{924BDC80-714D-439A-C9F6-0C6441960B35}"/>
          </ac:spMkLst>
        </pc:spChg>
        <pc:spChg chg="add del mod ord">
          <ac:chgData name="Ward, Reagan" userId="27291eb4-8241-4961-9e69-8c66e34cc5b0" providerId="ADAL" clId="{B271BC04-010B-46AB-876F-BCA9990F5FB3}" dt="2024-10-01T21:56:14.067" v="1018" actId="700"/>
          <ac:spMkLst>
            <pc:docMk/>
            <pc:sldMk cId="3507505468" sldId="5647"/>
            <ac:spMk id="10" creationId="{7CD9FE1D-23CC-0EA5-E585-8EC6D3B6895B}"/>
          </ac:spMkLst>
        </pc:spChg>
        <pc:spChg chg="add del mod ord">
          <ac:chgData name="Ward, Reagan" userId="27291eb4-8241-4961-9e69-8c66e34cc5b0" providerId="ADAL" clId="{B271BC04-010B-46AB-876F-BCA9990F5FB3}" dt="2024-10-01T21:56:14.067" v="1018" actId="700"/>
          <ac:spMkLst>
            <pc:docMk/>
            <pc:sldMk cId="3507505468" sldId="5647"/>
            <ac:spMk id="11" creationId="{2622F53F-7297-3739-1D42-FEB2EF283A44}"/>
          </ac:spMkLst>
        </pc:spChg>
        <pc:spChg chg="add del mod ord">
          <ac:chgData name="Ward, Reagan" userId="27291eb4-8241-4961-9e69-8c66e34cc5b0" providerId="ADAL" clId="{B271BC04-010B-46AB-876F-BCA9990F5FB3}" dt="2024-10-01T21:56:14.067" v="1018" actId="700"/>
          <ac:spMkLst>
            <pc:docMk/>
            <pc:sldMk cId="3507505468" sldId="5647"/>
            <ac:spMk id="12" creationId="{D039C5F4-A45D-C742-1EF7-027DF128B173}"/>
          </ac:spMkLst>
        </pc:spChg>
        <pc:spChg chg="add del mod ord">
          <ac:chgData name="Ward, Reagan" userId="27291eb4-8241-4961-9e69-8c66e34cc5b0" providerId="ADAL" clId="{B271BC04-010B-46AB-876F-BCA9990F5FB3}" dt="2024-10-01T21:56:14.067" v="1018" actId="700"/>
          <ac:spMkLst>
            <pc:docMk/>
            <pc:sldMk cId="3507505468" sldId="5647"/>
            <ac:spMk id="13" creationId="{F79D1229-7F76-F7F3-A5AA-0C0556D7DDCD}"/>
          </ac:spMkLst>
        </pc:spChg>
        <pc:spChg chg="add del mod ord">
          <ac:chgData name="Ward, Reagan" userId="27291eb4-8241-4961-9e69-8c66e34cc5b0" providerId="ADAL" clId="{B271BC04-010B-46AB-876F-BCA9990F5FB3}" dt="2024-10-01T21:56:23.821" v="1039"/>
          <ac:spMkLst>
            <pc:docMk/>
            <pc:sldMk cId="3507505468" sldId="5647"/>
            <ac:spMk id="14" creationId="{09DCE988-B5E4-A420-D143-83D28368DA8B}"/>
          </ac:spMkLst>
        </pc:spChg>
        <pc:spChg chg="add mod ord">
          <ac:chgData name="Ward, Reagan" userId="27291eb4-8241-4961-9e69-8c66e34cc5b0" providerId="ADAL" clId="{B271BC04-010B-46AB-876F-BCA9990F5FB3}" dt="2024-10-01T21:58:42.953" v="1459" actId="20577"/>
          <ac:spMkLst>
            <pc:docMk/>
            <pc:sldMk cId="3507505468" sldId="5647"/>
            <ac:spMk id="15" creationId="{C0CD8BDE-9B2E-9A5D-4BC4-8EAE0BE99B89}"/>
          </ac:spMkLst>
        </pc:spChg>
        <pc:spChg chg="add mod ord">
          <ac:chgData name="Ward, Reagan" userId="27291eb4-8241-4961-9e69-8c66e34cc5b0" providerId="ADAL" clId="{B271BC04-010B-46AB-876F-BCA9990F5FB3}" dt="2024-10-01T21:56:17.053" v="1033" actId="20577"/>
          <ac:spMkLst>
            <pc:docMk/>
            <pc:sldMk cId="3507505468" sldId="5647"/>
            <ac:spMk id="16" creationId="{30AB9DB6-7C8F-BD62-C55E-7FDF6BF42E6F}"/>
          </ac:spMkLst>
        </pc:spChg>
        <pc:spChg chg="add mod ord">
          <ac:chgData name="Ward, Reagan" userId="27291eb4-8241-4961-9e69-8c66e34cc5b0" providerId="ADAL" clId="{B271BC04-010B-46AB-876F-BCA9990F5FB3}" dt="2024-10-01T21:56:19.123" v="1038" actId="20577"/>
          <ac:spMkLst>
            <pc:docMk/>
            <pc:sldMk cId="3507505468" sldId="5647"/>
            <ac:spMk id="17" creationId="{013F457C-8293-15D5-6F93-94067E21B244}"/>
          </ac:spMkLst>
        </pc:spChg>
        <pc:spChg chg="add del mod ord">
          <ac:chgData name="Ward, Reagan" userId="27291eb4-8241-4961-9e69-8c66e34cc5b0" providerId="ADAL" clId="{B271BC04-010B-46AB-876F-BCA9990F5FB3}" dt="2024-10-01T21:56:38.752" v="1040"/>
          <ac:spMkLst>
            <pc:docMk/>
            <pc:sldMk cId="3507505468" sldId="5647"/>
            <ac:spMk id="18" creationId="{04E19842-64D7-1B88-1725-A19BC96ED30F}"/>
          </ac:spMkLst>
        </pc:spChg>
        <pc:spChg chg="add del mod ord">
          <ac:chgData name="Ward, Reagan" userId="27291eb4-8241-4961-9e69-8c66e34cc5b0" providerId="ADAL" clId="{B271BC04-010B-46AB-876F-BCA9990F5FB3}" dt="2024-10-01T21:56:42.841" v="1041"/>
          <ac:spMkLst>
            <pc:docMk/>
            <pc:sldMk cId="3507505468" sldId="5647"/>
            <ac:spMk id="19" creationId="{89264E3A-50E4-C20E-8ADC-C202B1211CFB}"/>
          </ac:spMkLst>
        </pc:spChg>
        <pc:spChg chg="add mod">
          <ac:chgData name="Ward, Reagan" userId="27291eb4-8241-4961-9e69-8c66e34cc5b0" providerId="ADAL" clId="{B271BC04-010B-46AB-876F-BCA9990F5FB3}" dt="2024-10-01T21:56:38.752" v="1040"/>
          <ac:spMkLst>
            <pc:docMk/>
            <pc:sldMk cId="3507505468" sldId="5647"/>
            <ac:spMk id="21" creationId="{20D2FAA3-F6D6-EBDD-4FCF-D1203589BFAC}"/>
          </ac:spMkLst>
        </pc:spChg>
        <pc:spChg chg="add mod">
          <ac:chgData name="Ward, Reagan" userId="27291eb4-8241-4961-9e69-8c66e34cc5b0" providerId="ADAL" clId="{B271BC04-010B-46AB-876F-BCA9990F5FB3}" dt="2024-10-01T21:56:42.841" v="1041"/>
          <ac:spMkLst>
            <pc:docMk/>
            <pc:sldMk cId="3507505468" sldId="5647"/>
            <ac:spMk id="22" creationId="{1D8FDDFB-9D64-20E6-6781-FC22833065DF}"/>
          </ac:spMkLst>
        </pc:spChg>
        <pc:graphicFrameChg chg="add mod">
          <ac:chgData name="Ward, Reagan" userId="27291eb4-8241-4961-9e69-8c66e34cc5b0" providerId="ADAL" clId="{B271BC04-010B-46AB-876F-BCA9990F5FB3}" dt="2024-10-01T21:56:23.821" v="1039"/>
          <ac:graphicFrameMkLst>
            <pc:docMk/>
            <pc:sldMk cId="3507505468" sldId="5647"/>
            <ac:graphicFrameMk id="20" creationId="{EF9DF6EA-9575-2B08-5E35-CF95608231EB}"/>
          </ac:graphicFrameMkLst>
        </pc:graphicFrameChg>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pChg chg="del mod ord">
          <ac:chgData name="Ward, Reagan" userId="27291eb4-8241-4961-9e69-8c66e34cc5b0" providerId="ADAL" clId="{B271BC04-010B-46AB-876F-BCA9990F5FB3}" dt="2024-10-01T21:51:35.341" v="266" actId="700"/>
          <ac:spMkLst>
            <pc:docMk/>
            <pc:sldMk cId="1420422173" sldId="5648"/>
            <ac:spMk id="2" creationId="{8A581CED-9E08-CEE4-4C9D-69AB83FAFA64}"/>
          </ac:spMkLst>
        </pc:spChg>
        <pc:spChg chg="del mod ord">
          <ac:chgData name="Ward, Reagan" userId="27291eb4-8241-4961-9e69-8c66e34cc5b0" providerId="ADAL" clId="{B271BC04-010B-46AB-876F-BCA9990F5FB3}" dt="2024-10-01T21:51:35.341" v="266" actId="700"/>
          <ac:spMkLst>
            <pc:docMk/>
            <pc:sldMk cId="1420422173" sldId="5648"/>
            <ac:spMk id="3" creationId="{D5BA52C2-1E78-7A0D-74DD-95A22D278D0A}"/>
          </ac:spMkLst>
        </pc:spChg>
        <pc:spChg chg="del mod ord">
          <ac:chgData name="Ward, Reagan" userId="27291eb4-8241-4961-9e69-8c66e34cc5b0" providerId="ADAL" clId="{B271BC04-010B-46AB-876F-BCA9990F5FB3}" dt="2024-10-01T21:51:35.341" v="266" actId="700"/>
          <ac:spMkLst>
            <pc:docMk/>
            <pc:sldMk cId="1420422173" sldId="5648"/>
            <ac:spMk id="4" creationId="{9205AEC3-E6B7-76D3-D59B-93A1843EB9E1}"/>
          </ac:spMkLst>
        </pc:spChg>
        <pc:spChg chg="mod ord">
          <ac:chgData name="Ward, Reagan" userId="27291eb4-8241-4961-9e69-8c66e34cc5b0" providerId="ADAL" clId="{B271BC04-010B-46AB-876F-BCA9990F5FB3}" dt="2024-10-01T21:51:35.341" v="266" actId="700"/>
          <ac:spMkLst>
            <pc:docMk/>
            <pc:sldMk cId="1420422173" sldId="5648"/>
            <ac:spMk id="5" creationId="{743919C8-C814-47B6-45CD-F32D75D0CB84}"/>
          </ac:spMkLst>
        </pc:spChg>
        <pc:spChg chg="del mod ord">
          <ac:chgData name="Ward, Reagan" userId="27291eb4-8241-4961-9e69-8c66e34cc5b0" providerId="ADAL" clId="{B271BC04-010B-46AB-876F-BCA9990F5FB3}" dt="2024-10-01T21:51:35.341" v="266" actId="700"/>
          <ac:spMkLst>
            <pc:docMk/>
            <pc:sldMk cId="1420422173" sldId="5648"/>
            <ac:spMk id="6" creationId="{24AC51E9-A2C8-3622-A2BB-4A47896B5D3F}"/>
          </ac:spMkLst>
        </pc:spChg>
        <pc:spChg chg="del mod ord">
          <ac:chgData name="Ward, Reagan" userId="27291eb4-8241-4961-9e69-8c66e34cc5b0" providerId="ADAL" clId="{B271BC04-010B-46AB-876F-BCA9990F5FB3}" dt="2024-10-01T21:51:35.341" v="266" actId="700"/>
          <ac:spMkLst>
            <pc:docMk/>
            <pc:sldMk cId="1420422173" sldId="5648"/>
            <ac:spMk id="7" creationId="{9C676736-10A1-4D87-4935-AD6E2025D49E}"/>
          </ac:spMkLst>
        </pc:spChg>
        <pc:spChg chg="add mod ord">
          <ac:chgData name="Ward, Reagan" userId="27291eb4-8241-4961-9e69-8c66e34cc5b0" providerId="ADAL" clId="{B271BC04-010B-46AB-876F-BCA9990F5FB3}" dt="2024-10-01T21:53:46.202" v="437" actId="20577"/>
          <ac:spMkLst>
            <pc:docMk/>
            <pc:sldMk cId="1420422173" sldId="5648"/>
            <ac:spMk id="8" creationId="{5E31C4F0-397D-B2A0-1E65-BA126B919789}"/>
          </ac:spMkLst>
        </pc:spChg>
        <pc:spChg chg="add mod ord">
          <ac:chgData name="Ward, Reagan" userId="27291eb4-8241-4961-9e69-8c66e34cc5b0" providerId="ADAL" clId="{B271BC04-010B-46AB-876F-BCA9990F5FB3}" dt="2024-10-02T17:09:25.567" v="5166" actId="20577"/>
          <ac:spMkLst>
            <pc:docMk/>
            <pc:sldMk cId="1420422173" sldId="5648"/>
            <ac:spMk id="9" creationId="{328C5465-A4B6-B364-3B03-A6AC082719EC}"/>
          </ac:spMkLst>
        </pc:spChg>
        <pc:spChg chg="add mod ord">
          <ac:chgData name="Ward, Reagan" userId="27291eb4-8241-4961-9e69-8c66e34cc5b0" providerId="ADAL" clId="{B271BC04-010B-46AB-876F-BCA9990F5FB3}" dt="2024-10-01T22:38:33.104" v="3019" actId="20577"/>
          <ac:spMkLst>
            <pc:docMk/>
            <pc:sldMk cId="1420422173" sldId="5648"/>
            <ac:spMk id="10" creationId="{C93CC452-C172-AB0B-B158-4A855EDBEDD9}"/>
          </ac:spMkLst>
        </pc:spChg>
        <pc:spChg chg="add mod ord">
          <ac:chgData name="Ward, Reagan" userId="27291eb4-8241-4961-9e69-8c66e34cc5b0" providerId="ADAL" clId="{B271BC04-010B-46AB-876F-BCA9990F5FB3}" dt="2024-10-01T22:29:11.503" v="2431" actId="1076"/>
          <ac:spMkLst>
            <pc:docMk/>
            <pc:sldMk cId="1420422173" sldId="5648"/>
            <ac:spMk id="11" creationId="{15C4E6EE-B66B-DEE3-8831-DAE1389D0CA3}"/>
          </ac:spMkLst>
        </pc:spChg>
        <pc:spChg chg="add mod ord">
          <ac:chgData name="Ward, Reagan" userId="27291eb4-8241-4961-9e69-8c66e34cc5b0" providerId="ADAL" clId="{B271BC04-010B-46AB-876F-BCA9990F5FB3}" dt="2024-10-01T22:29:24.866" v="2436" actId="20577"/>
          <ac:spMkLst>
            <pc:docMk/>
            <pc:sldMk cId="1420422173" sldId="5648"/>
            <ac:spMk id="12" creationId="{6C2E4868-8B63-4CD6-D601-6EE12813F9A6}"/>
          </ac:spMkLst>
        </pc:spChg>
        <pc:spChg chg="add del mod ord">
          <ac:chgData name="Ward, Reagan" userId="27291eb4-8241-4961-9e69-8c66e34cc5b0" providerId="ADAL" clId="{B271BC04-010B-46AB-876F-BCA9990F5FB3}" dt="2024-10-01T21:56:46.731" v="1042"/>
          <ac:spMkLst>
            <pc:docMk/>
            <pc:sldMk cId="1420422173" sldId="5648"/>
            <ac:spMk id="13" creationId="{00420E74-CD22-7697-3255-E9034D345181}"/>
          </ac:spMkLst>
        </pc:spChg>
        <pc:spChg chg="add del mod ord">
          <ac:chgData name="Ward, Reagan" userId="27291eb4-8241-4961-9e69-8c66e34cc5b0" providerId="ADAL" clId="{B271BC04-010B-46AB-876F-BCA9990F5FB3}" dt="2024-10-01T21:56:50.391" v="1043"/>
          <ac:spMkLst>
            <pc:docMk/>
            <pc:sldMk cId="1420422173" sldId="5648"/>
            <ac:spMk id="14" creationId="{16ABD9AC-DB4D-FFF3-921E-0D83D4577059}"/>
          </ac:spMkLst>
        </pc:spChg>
        <pc:spChg chg="add mod">
          <ac:chgData name="Ward, Reagan" userId="27291eb4-8241-4961-9e69-8c66e34cc5b0" providerId="ADAL" clId="{B271BC04-010B-46AB-876F-BCA9990F5FB3}" dt="2024-10-01T21:56:46.731" v="1042"/>
          <ac:spMkLst>
            <pc:docMk/>
            <pc:sldMk cId="1420422173" sldId="5648"/>
            <ac:spMk id="15" creationId="{C0396B5E-7FC9-3D55-EB4C-61764D17791B}"/>
          </ac:spMkLst>
        </pc:spChg>
        <pc:spChg chg="add mod">
          <ac:chgData name="Ward, Reagan" userId="27291eb4-8241-4961-9e69-8c66e34cc5b0" providerId="ADAL" clId="{B271BC04-010B-46AB-876F-BCA9990F5FB3}" dt="2024-10-01T21:56:50.391" v="1043"/>
          <ac:spMkLst>
            <pc:docMk/>
            <pc:sldMk cId="1420422173" sldId="5648"/>
            <ac:spMk id="16" creationId="{94C03D9A-6C4E-0CDD-10DC-353FE4109EF5}"/>
          </ac:spMkLst>
        </pc:spChg>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pChg chg="del mod ord">
          <ac:chgData name="Ward, Reagan" userId="27291eb4-8241-4961-9e69-8c66e34cc5b0" providerId="ADAL" clId="{B271BC04-010B-46AB-876F-BCA9990F5FB3}" dt="2024-10-01T22:30:01.714" v="2476" actId="700"/>
          <ac:spMkLst>
            <pc:docMk/>
            <pc:sldMk cId="2854760544" sldId="5649"/>
            <ac:spMk id="2" creationId="{74C52B3B-3D06-CFED-4C5A-BF1D7216F89C}"/>
          </ac:spMkLst>
        </pc:spChg>
        <pc:spChg chg="del mod ord">
          <ac:chgData name="Ward, Reagan" userId="27291eb4-8241-4961-9e69-8c66e34cc5b0" providerId="ADAL" clId="{B271BC04-010B-46AB-876F-BCA9990F5FB3}" dt="2024-10-01T22:30:01.714" v="2476" actId="700"/>
          <ac:spMkLst>
            <pc:docMk/>
            <pc:sldMk cId="2854760544" sldId="5649"/>
            <ac:spMk id="3" creationId="{FF609C68-9E3D-3A2D-EDB5-C776E25D6379}"/>
          </ac:spMkLst>
        </pc:spChg>
        <pc:spChg chg="mod ord">
          <ac:chgData name="Ward, Reagan" userId="27291eb4-8241-4961-9e69-8c66e34cc5b0" providerId="ADAL" clId="{B271BC04-010B-46AB-876F-BCA9990F5FB3}" dt="2024-10-01T22:30:01.714" v="2476" actId="700"/>
          <ac:spMkLst>
            <pc:docMk/>
            <pc:sldMk cId="2854760544" sldId="5649"/>
            <ac:spMk id="4" creationId="{08817A31-F56C-FD97-A488-BE70D2141C1B}"/>
          </ac:spMkLst>
        </pc:spChg>
        <pc:spChg chg="add mod ord">
          <ac:chgData name="Ward, Reagan" userId="27291eb4-8241-4961-9e69-8c66e34cc5b0" providerId="ADAL" clId="{B271BC04-010B-46AB-876F-BCA9990F5FB3}" dt="2024-10-01T22:30:22.244" v="2546" actId="20577"/>
          <ac:spMkLst>
            <pc:docMk/>
            <pc:sldMk cId="2854760544" sldId="5649"/>
            <ac:spMk id="5" creationId="{811D7FAD-E27F-2D6D-BA84-F411C7965FB9}"/>
          </ac:spMkLst>
        </pc:spChg>
        <pc:spChg chg="add mod ord">
          <ac:chgData name="Ward, Reagan" userId="27291eb4-8241-4961-9e69-8c66e34cc5b0" providerId="ADAL" clId="{B271BC04-010B-46AB-876F-BCA9990F5FB3}" dt="2024-10-01T22:30:26.360" v="2557" actId="20577"/>
          <ac:spMkLst>
            <pc:docMk/>
            <pc:sldMk cId="2854760544" sldId="5649"/>
            <ac:spMk id="6" creationId="{A75A7700-9294-BD82-0008-8D2A593299C8}"/>
          </ac:spMkLst>
        </pc:spChg>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pChg chg="del mod ord">
          <ac:chgData name="Ward, Reagan" userId="27291eb4-8241-4961-9e69-8c66e34cc5b0" providerId="ADAL" clId="{B271BC04-010B-46AB-876F-BCA9990F5FB3}" dt="2024-10-01T22:30:05.506" v="2478" actId="700"/>
          <ac:spMkLst>
            <pc:docMk/>
            <pc:sldMk cId="637644780" sldId="5650"/>
            <ac:spMk id="2" creationId="{2FE035BA-A477-0C0A-E5A4-629EC12CFD9F}"/>
          </ac:spMkLst>
        </pc:spChg>
        <pc:spChg chg="del mod ord">
          <ac:chgData name="Ward, Reagan" userId="27291eb4-8241-4961-9e69-8c66e34cc5b0" providerId="ADAL" clId="{B271BC04-010B-46AB-876F-BCA9990F5FB3}" dt="2024-10-01T22:30:05.506" v="2478" actId="700"/>
          <ac:spMkLst>
            <pc:docMk/>
            <pc:sldMk cId="637644780" sldId="5650"/>
            <ac:spMk id="3" creationId="{2B4A4174-7229-C28B-24EB-403E0F9305F9}"/>
          </ac:spMkLst>
        </pc:spChg>
        <pc:spChg chg="mod ord">
          <ac:chgData name="Ward, Reagan" userId="27291eb4-8241-4961-9e69-8c66e34cc5b0" providerId="ADAL" clId="{B271BC04-010B-46AB-876F-BCA9990F5FB3}" dt="2024-10-01T22:30:05.506" v="2478" actId="700"/>
          <ac:spMkLst>
            <pc:docMk/>
            <pc:sldMk cId="637644780" sldId="5650"/>
            <ac:spMk id="4" creationId="{B4D3C0C5-A585-9271-D59D-BFA3F7DD9754}"/>
          </ac:spMkLst>
        </pc:spChg>
        <pc:spChg chg="add mod ord">
          <ac:chgData name="Ward, Reagan" userId="27291eb4-8241-4961-9e69-8c66e34cc5b0" providerId="ADAL" clId="{B271BC04-010B-46AB-876F-BCA9990F5FB3}" dt="2024-10-01T22:30:42.172" v="2604" actId="20577"/>
          <ac:spMkLst>
            <pc:docMk/>
            <pc:sldMk cId="637644780" sldId="5650"/>
            <ac:spMk id="5" creationId="{254C7B68-5E98-0C8E-5A72-6BD2CBAC4B34}"/>
          </ac:spMkLst>
        </pc:spChg>
        <pc:spChg chg="add mod ord">
          <ac:chgData name="Ward, Reagan" userId="27291eb4-8241-4961-9e69-8c66e34cc5b0" providerId="ADAL" clId="{B271BC04-010B-46AB-876F-BCA9990F5FB3}" dt="2024-10-01T22:55:14.071" v="4195" actId="20577"/>
          <ac:spMkLst>
            <pc:docMk/>
            <pc:sldMk cId="637644780" sldId="5650"/>
            <ac:spMk id="6" creationId="{687A064C-C5C9-C59A-D9D3-9F796B8EE8F1}"/>
          </ac:spMkLst>
        </pc:spChg>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pChg chg="del mod ord">
          <ac:chgData name="Ward, Reagan" userId="27291eb4-8241-4961-9e69-8c66e34cc5b0" providerId="ADAL" clId="{B271BC04-010B-46AB-876F-BCA9990F5FB3}" dt="2024-10-01T22:30:45.500" v="2605" actId="700"/>
          <ac:spMkLst>
            <pc:docMk/>
            <pc:sldMk cId="168840990" sldId="5651"/>
            <ac:spMk id="2" creationId="{62C5C7A6-F03D-42BE-7D1A-E9AD64B6547C}"/>
          </ac:spMkLst>
        </pc:spChg>
        <pc:spChg chg="del mod ord">
          <ac:chgData name="Ward, Reagan" userId="27291eb4-8241-4961-9e69-8c66e34cc5b0" providerId="ADAL" clId="{B271BC04-010B-46AB-876F-BCA9990F5FB3}" dt="2024-10-01T22:30:45.500" v="2605" actId="700"/>
          <ac:spMkLst>
            <pc:docMk/>
            <pc:sldMk cId="168840990" sldId="5651"/>
            <ac:spMk id="3" creationId="{F571BD2E-03F9-CE3C-AA5F-89ADA301059F}"/>
          </ac:spMkLst>
        </pc:spChg>
        <pc:spChg chg="mod ord">
          <ac:chgData name="Ward, Reagan" userId="27291eb4-8241-4961-9e69-8c66e34cc5b0" providerId="ADAL" clId="{B271BC04-010B-46AB-876F-BCA9990F5FB3}" dt="2024-10-01T23:00:55.893" v="4499" actId="13244"/>
          <ac:spMkLst>
            <pc:docMk/>
            <pc:sldMk cId="168840990" sldId="5651"/>
            <ac:spMk id="4" creationId="{E01877BF-EE63-47E9-9F23-D2DEF2C83A57}"/>
          </ac:spMkLst>
        </pc:spChg>
        <pc:spChg chg="add mod ord">
          <ac:chgData name="Ward, Reagan" userId="27291eb4-8241-4961-9e69-8c66e34cc5b0" providerId="ADAL" clId="{B271BC04-010B-46AB-876F-BCA9990F5FB3}" dt="2024-10-01T22:41:46.440" v="3269" actId="20577"/>
          <ac:spMkLst>
            <pc:docMk/>
            <pc:sldMk cId="168840990" sldId="5651"/>
            <ac:spMk id="5" creationId="{90734A87-FE99-3801-C4FA-7543186B0A49}"/>
          </ac:spMkLst>
        </pc:spChg>
        <pc:spChg chg="add del mod ord">
          <ac:chgData name="Ward, Reagan" userId="27291eb4-8241-4961-9e69-8c66e34cc5b0" providerId="ADAL" clId="{B271BC04-010B-46AB-876F-BCA9990F5FB3}" dt="2024-10-01T22:41:06.622" v="3236" actId="700"/>
          <ac:spMkLst>
            <pc:docMk/>
            <pc:sldMk cId="168840990" sldId="5651"/>
            <ac:spMk id="6" creationId="{F9F50C62-2305-4FEB-6521-F16353538C86}"/>
          </ac:spMkLst>
        </pc:spChg>
        <pc:spChg chg="add del mod ord">
          <ac:chgData name="Ward, Reagan" userId="27291eb4-8241-4961-9e69-8c66e34cc5b0" providerId="ADAL" clId="{B271BC04-010B-46AB-876F-BCA9990F5FB3}" dt="2024-10-01T22:41:13.427" v="3240"/>
          <ac:spMkLst>
            <pc:docMk/>
            <pc:sldMk cId="168840990" sldId="5651"/>
            <ac:spMk id="7" creationId="{BBDC89A7-2D0A-E856-31D8-AB735CD950C7}"/>
          </ac:spMkLst>
        </pc:spChg>
        <pc:spChg chg="add mod ord">
          <ac:chgData name="Ward, Reagan" userId="27291eb4-8241-4961-9e69-8c66e34cc5b0" providerId="ADAL" clId="{B271BC04-010B-46AB-876F-BCA9990F5FB3}" dt="2024-10-01T22:58:21.843" v="4497" actId="20577"/>
          <ac:spMkLst>
            <pc:docMk/>
            <pc:sldMk cId="168840990" sldId="5651"/>
            <ac:spMk id="8" creationId="{0AC89BED-CA1C-3F5E-916C-0DFA5BFBBA17}"/>
          </ac:spMkLst>
        </pc:spChg>
        <pc:spChg chg="add del mod ord">
          <ac:chgData name="Ward, Reagan" userId="27291eb4-8241-4961-9e69-8c66e34cc5b0" providerId="ADAL" clId="{B271BC04-010B-46AB-876F-BCA9990F5FB3}" dt="2024-10-01T22:41:01.804" v="3235" actId="700"/>
          <ac:spMkLst>
            <pc:docMk/>
            <pc:sldMk cId="168840990" sldId="5651"/>
            <ac:spMk id="9" creationId="{7DE91D6C-A121-6F86-8969-847F0FE5D759}"/>
          </ac:spMkLst>
        </pc:spChg>
        <pc:spChg chg="add del mod ord">
          <ac:chgData name="Ward, Reagan" userId="27291eb4-8241-4961-9e69-8c66e34cc5b0" providerId="ADAL" clId="{B271BC04-010B-46AB-876F-BCA9990F5FB3}" dt="2024-10-01T22:41:01.804" v="3235" actId="700"/>
          <ac:spMkLst>
            <pc:docMk/>
            <pc:sldMk cId="168840990" sldId="5651"/>
            <ac:spMk id="10" creationId="{889A5327-0495-EC90-C973-DA020CD5DC1F}"/>
          </ac:spMkLst>
        </pc:spChg>
        <pc:spChg chg="add del mod ord">
          <ac:chgData name="Ward, Reagan" userId="27291eb4-8241-4961-9e69-8c66e34cc5b0" providerId="ADAL" clId="{B271BC04-010B-46AB-876F-BCA9990F5FB3}" dt="2024-10-01T22:41:01.804" v="3235" actId="700"/>
          <ac:spMkLst>
            <pc:docMk/>
            <pc:sldMk cId="168840990" sldId="5651"/>
            <ac:spMk id="11" creationId="{485FE037-0290-B8DF-73E4-6E08AA200026}"/>
          </ac:spMkLst>
        </pc:spChg>
        <pc:spChg chg="add del mod ord">
          <ac:chgData name="Ward, Reagan" userId="27291eb4-8241-4961-9e69-8c66e34cc5b0" providerId="ADAL" clId="{B271BC04-010B-46AB-876F-BCA9990F5FB3}" dt="2024-10-01T22:41:24.939" v="3244"/>
          <ac:spMkLst>
            <pc:docMk/>
            <pc:sldMk cId="168840990" sldId="5651"/>
            <ac:spMk id="12" creationId="{CD6AA6C9-4822-A1D2-067D-75E26E19CB2F}"/>
          </ac:spMkLst>
        </pc:spChg>
        <pc:spChg chg="add del mod ord">
          <ac:chgData name="Ward, Reagan" userId="27291eb4-8241-4961-9e69-8c66e34cc5b0" providerId="ADAL" clId="{B271BC04-010B-46AB-876F-BCA9990F5FB3}" dt="2024-10-01T22:48:25.818" v="3935" actId="478"/>
          <ac:spMkLst>
            <pc:docMk/>
            <pc:sldMk cId="168840990" sldId="5651"/>
            <ac:spMk id="13" creationId="{CF14251F-0432-A7B3-28E9-3F8CBCA5CB26}"/>
          </ac:spMkLst>
        </pc:spChg>
        <pc:spChg chg="add del mod ord">
          <ac:chgData name="Ward, Reagan" userId="27291eb4-8241-4961-9e69-8c66e34cc5b0" providerId="ADAL" clId="{B271BC04-010B-46AB-876F-BCA9990F5FB3}" dt="2024-10-01T22:46:16.554" v="3921"/>
          <ac:spMkLst>
            <pc:docMk/>
            <pc:sldMk cId="168840990" sldId="5651"/>
            <ac:spMk id="14" creationId="{30AA959A-DA8A-35B2-FB69-41D081B1083C}"/>
          </ac:spMkLst>
        </pc:spChg>
        <pc:spChg chg="add mod ord">
          <ac:chgData name="Ward, Reagan" userId="27291eb4-8241-4961-9e69-8c66e34cc5b0" providerId="ADAL" clId="{B271BC04-010B-46AB-876F-BCA9990F5FB3}" dt="2024-10-01T23:01:06.397" v="4502" actId="13244"/>
          <ac:spMkLst>
            <pc:docMk/>
            <pc:sldMk cId="168840990" sldId="5651"/>
            <ac:spMk id="15" creationId="{2E709116-E260-5A13-73FC-00BDBA13332B}"/>
          </ac:spMkLst>
        </pc:spChg>
        <pc:spChg chg="add mod">
          <ac:chgData name="Ward, Reagan" userId="27291eb4-8241-4961-9e69-8c66e34cc5b0" providerId="ADAL" clId="{B271BC04-010B-46AB-876F-BCA9990F5FB3}" dt="2024-10-01T22:41:24.978" v="3245" actId="27636"/>
          <ac:spMkLst>
            <pc:docMk/>
            <pc:sldMk cId="168840990" sldId="5651"/>
            <ac:spMk id="16" creationId="{E45C4AC0-D2DB-22EA-5375-CA9482BAA5CC}"/>
          </ac:spMkLst>
        </pc:spChg>
        <pc:graphicFrameChg chg="add mod ord modGraphic">
          <ac:chgData name="Ward, Reagan" userId="27291eb4-8241-4961-9e69-8c66e34cc5b0" providerId="ADAL" clId="{B271BC04-010B-46AB-876F-BCA9990F5FB3}" dt="2024-10-01T23:01:00.839" v="4500" actId="13244"/>
          <ac:graphicFrameMkLst>
            <pc:docMk/>
            <pc:sldMk cId="168840990" sldId="5651"/>
            <ac:graphicFrameMk id="17" creationId="{68145726-9FAB-F7EB-5249-C172AF45DF0B}"/>
          </ac:graphicFrameMkLst>
        </pc:graphicFrameChg>
        <pc:picChg chg="add mod ord">
          <ac:chgData name="Ward, Reagan" userId="27291eb4-8241-4961-9e69-8c66e34cc5b0" providerId="ADAL" clId="{B271BC04-010B-46AB-876F-BCA9990F5FB3}" dt="2024-10-01T23:01:03.408" v="4501" actId="13244"/>
          <ac:picMkLst>
            <pc:docMk/>
            <pc:sldMk cId="168840990" sldId="5651"/>
            <ac:picMk id="19" creationId="{F585CFCD-1DEC-1BFA-6935-4B11693EA7EB}"/>
          </ac:picMkLst>
        </pc:picChg>
      </pc:sldChg>
      <pc:sldChg chg="addSp delSp modSp add mod setBg">
        <pc:chgData name="Ward, Reagan" userId="27291eb4-8241-4961-9e69-8c66e34cc5b0" providerId="ADAL" clId="{B271BC04-010B-46AB-876F-BCA9990F5FB3}" dt="2024-10-01T23:06:49.110" v="4933" actId="962"/>
        <pc:sldMkLst>
          <pc:docMk/>
          <pc:sldMk cId="4082004543" sldId="5652"/>
        </pc:sldMkLst>
        <pc:spChg chg="add del mod">
          <ac:chgData name="Ward, Reagan" userId="27291eb4-8241-4961-9e69-8c66e34cc5b0" providerId="ADAL" clId="{B271BC04-010B-46AB-876F-BCA9990F5FB3}" dt="2024-10-01T23:06:12.748" v="4567" actId="22"/>
          <ac:spMkLst>
            <pc:docMk/>
            <pc:sldMk cId="4082004543" sldId="5652"/>
            <ac:spMk id="4" creationId="{BBECC6BF-1633-5087-2DBD-40B041EC363E}"/>
          </ac:spMkLst>
        </pc:spChg>
        <pc:graphicFrameChg chg="mod">
          <ac:chgData name="Ward, Reagan" userId="27291eb4-8241-4961-9e69-8c66e34cc5b0" providerId="ADAL" clId="{B271BC04-010B-46AB-876F-BCA9990F5FB3}" dt="2024-10-01T23:03:38.178" v="4565" actId="20577"/>
          <ac:graphicFrameMkLst>
            <pc:docMk/>
            <pc:sldMk cId="4082004543" sldId="5652"/>
            <ac:graphicFrameMk id="12" creationId="{1AA09EE0-7419-6ED5-4AA1-CC9009509570}"/>
          </ac:graphicFrameMkLst>
        </pc:graphicFrameChg>
        <pc:picChg chg="add mod ord">
          <ac:chgData name="Ward, Reagan" userId="27291eb4-8241-4961-9e69-8c66e34cc5b0" providerId="ADAL" clId="{B271BC04-010B-46AB-876F-BCA9990F5FB3}" dt="2024-10-01T23:06:49.110" v="4933" actId="962"/>
          <ac:picMkLst>
            <pc:docMk/>
            <pc:sldMk cId="4082004543" sldId="5652"/>
            <ac:picMk id="6" creationId="{80897F93-EE98-70B8-E58A-9988450AC1C3}"/>
          </ac:picMkLst>
        </pc:picChg>
        <pc:picChg chg="del">
          <ac:chgData name="Ward, Reagan" userId="27291eb4-8241-4961-9e69-8c66e34cc5b0" providerId="ADAL" clId="{B271BC04-010B-46AB-876F-BCA9990F5FB3}" dt="2024-10-01T23:06:10.279" v="4566" actId="478"/>
          <ac:picMkLst>
            <pc:docMk/>
            <pc:sldMk cId="4082004543" sldId="5652"/>
            <ac:picMk id="11" creationId="{ACA9F59E-C349-9E1E-DAAB-3BFA8BB2BAD6}"/>
          </ac:picMkLst>
        </pc:picChg>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pChg chg="mod">
          <ac:chgData name="Gudka, Dawna" userId="823cceae-331b-41d6-9a63-34ad6d1db55c" providerId="ADAL" clId="{702EF09D-0767-4653-8F8F-168A40EEE050}" dt="2024-10-02T13:13:17.994" v="48" actId="27636"/>
          <ac:spMkLst>
            <pc:docMk/>
            <pc:sldMk cId="2584461513" sldId="5653"/>
            <ac:spMk id="2" creationId="{00000000-0000-0000-0000-000000000000}"/>
          </ac:spMkLst>
        </pc:spChg>
        <pc:spChg chg="add del mod">
          <ac:chgData name="Gudka, Dawna" userId="823cceae-331b-41d6-9a63-34ad6d1db55c" providerId="ADAL" clId="{702EF09D-0767-4653-8F8F-168A40EEE050}" dt="2024-10-02T13:12:43.163" v="2" actId="22"/>
          <ac:spMkLst>
            <pc:docMk/>
            <pc:sldMk cId="2584461513" sldId="5653"/>
            <ac:spMk id="5" creationId="{9AC63BD0-8708-6E16-D69B-E2A44B7A4B5D}"/>
          </ac:spMkLst>
        </pc:spChg>
        <pc:picChg chg="del">
          <ac:chgData name="Gudka, Dawna" userId="823cceae-331b-41d6-9a63-34ad6d1db55c" providerId="ADAL" clId="{702EF09D-0767-4653-8F8F-168A40EEE050}" dt="2024-10-02T13:11:19.920" v="0" actId="478"/>
          <ac:picMkLst>
            <pc:docMk/>
            <pc:sldMk cId="2584461513" sldId="5653"/>
            <ac:picMk id="7" creationId="{FE65A521-5722-A8FE-2268-10C3AE420564}"/>
          </ac:picMkLst>
        </pc:picChg>
        <pc:picChg chg="add mod ord">
          <ac:chgData name="Gudka, Dawna" userId="823cceae-331b-41d6-9a63-34ad6d1db55c" providerId="ADAL" clId="{702EF09D-0767-4653-8F8F-168A40EEE050}" dt="2024-10-03T12:36:47.975" v="347" actId="962"/>
          <ac:picMkLst>
            <pc:docMk/>
            <pc:sldMk cId="2584461513" sldId="5653"/>
            <ac:picMk id="8" creationId="{C7FF858E-EFB5-0FD7-CB43-1A91367727D9}"/>
          </ac:picMkLst>
        </pc:picChg>
        <pc:picChg chg="del">
          <ac:chgData name="Gudka, Dawna" userId="823cceae-331b-41d6-9a63-34ad6d1db55c" providerId="ADAL" clId="{702EF09D-0767-4653-8F8F-168A40EEE050}" dt="2024-10-02T13:11:25.508" v="1" actId="478"/>
          <ac:picMkLst>
            <pc:docMk/>
            <pc:sldMk cId="2584461513" sldId="5653"/>
            <ac:picMk id="9" creationId="{923F9AD3-74BB-45C9-89A7-85F5D909A1BA}"/>
          </ac:picMkLst>
        </pc:picChg>
      </pc:sldChg>
      <pc:sldChg chg="delSp modSp mod">
        <pc:chgData name="Gudka, Dawna" userId="823cceae-331b-41d6-9a63-34ad6d1db55c" providerId="ADAL" clId="{702EF09D-0767-4653-8F8F-168A40EEE050}" dt="2024-10-03T12:43:27.926" v="557" actId="13244"/>
        <pc:sldMkLst>
          <pc:docMk/>
          <pc:sldMk cId="1900829240" sldId="5654"/>
        </pc:sldMkLst>
        <pc:spChg chg="mod">
          <ac:chgData name="Gudka, Dawna" userId="823cceae-331b-41d6-9a63-34ad6d1db55c" providerId="ADAL" clId="{702EF09D-0767-4653-8F8F-168A40EEE050}" dt="2024-10-02T13:13:43.508" v="118" actId="20577"/>
          <ac:spMkLst>
            <pc:docMk/>
            <pc:sldMk cId="1900829240" sldId="5654"/>
            <ac:spMk id="2" creationId="{00000000-0000-0000-0000-000000000000}"/>
          </ac:spMkLst>
        </pc:spChg>
        <pc:spChg chg="mod ord">
          <ac:chgData name="Gudka, Dawna" userId="823cceae-331b-41d6-9a63-34ad6d1db55c" providerId="ADAL" clId="{702EF09D-0767-4653-8F8F-168A40EEE050}" dt="2024-10-03T12:43:16.997" v="554" actId="13244"/>
          <ac:spMkLst>
            <pc:docMk/>
            <pc:sldMk cId="1900829240" sldId="5654"/>
            <ac:spMk id="4" creationId="{00000000-0000-0000-0000-000000000000}"/>
          </ac:spMkLst>
        </pc:spChg>
        <pc:spChg chg="del">
          <ac:chgData name="Gudka, Dawna" userId="823cceae-331b-41d6-9a63-34ad6d1db55c" providerId="ADAL" clId="{702EF09D-0767-4653-8F8F-168A40EEE050}" dt="2024-10-03T12:42:29.027" v="551" actId="478"/>
          <ac:spMkLst>
            <pc:docMk/>
            <pc:sldMk cId="1900829240" sldId="5654"/>
            <ac:spMk id="10" creationId="{D490B680-0D88-15CF-54F3-BABC2357AF95}"/>
          </ac:spMkLst>
        </pc:spChg>
        <pc:spChg chg="ord">
          <ac:chgData name="Gudka, Dawna" userId="823cceae-331b-41d6-9a63-34ad6d1db55c" providerId="ADAL" clId="{702EF09D-0767-4653-8F8F-168A40EEE050}" dt="2024-10-03T12:43:20.999" v="555" actId="13244"/>
          <ac:spMkLst>
            <pc:docMk/>
            <pc:sldMk cId="1900829240" sldId="5654"/>
            <ac:spMk id="19" creationId="{840717C6-223F-C906-3748-78B09C983A8D}"/>
          </ac:spMkLst>
        </pc:spChg>
        <pc:spChg chg="ord">
          <ac:chgData name="Gudka, Dawna" userId="823cceae-331b-41d6-9a63-34ad6d1db55c" providerId="ADAL" clId="{702EF09D-0767-4653-8F8F-168A40EEE050}" dt="2024-10-03T12:43:23.807" v="556" actId="13244"/>
          <ac:spMkLst>
            <pc:docMk/>
            <pc:sldMk cId="1900829240" sldId="5654"/>
            <ac:spMk id="20" creationId="{DEA5CCF4-606D-43BB-7751-4E0BB02F6CE1}"/>
          </ac:spMkLst>
        </pc:spChg>
        <pc:picChg chg="mod">
          <ac:chgData name="Gudka, Dawna" userId="823cceae-331b-41d6-9a63-34ad6d1db55c" providerId="ADAL" clId="{702EF09D-0767-4653-8F8F-168A40EEE050}" dt="2024-10-03T12:37:16.053" v="435" actId="962"/>
          <ac:picMkLst>
            <pc:docMk/>
            <pc:sldMk cId="1900829240" sldId="5654"/>
            <ac:picMk id="8" creationId="{55F16200-F7C9-E0BE-5AA3-781EC48F9A4D}"/>
          </ac:picMkLst>
        </pc:picChg>
        <pc:picChg chg="mod ord">
          <ac:chgData name="Gudka, Dawna" userId="823cceae-331b-41d6-9a63-34ad6d1db55c" providerId="ADAL" clId="{702EF09D-0767-4653-8F8F-168A40EEE050}" dt="2024-10-03T12:43:27.926" v="557" actId="13244"/>
          <ac:picMkLst>
            <pc:docMk/>
            <pc:sldMk cId="1900829240" sldId="5654"/>
            <ac:picMk id="12" creationId="{790BBF28-82AC-B43C-5B9B-B908520DF08C}"/>
          </ac:picMkLst>
        </pc:picChg>
      </pc:sldChg>
      <pc:sldChg chg="addSp delSp modSp new mod">
        <pc:chgData name="Gudka, Dawna" userId="823cceae-331b-41d6-9a63-34ad6d1db55c" providerId="ADAL" clId="{702EF09D-0767-4653-8F8F-168A40EEE050}" dt="2024-10-03T12:43:42.821" v="558" actId="1076"/>
        <pc:sldMkLst>
          <pc:docMk/>
          <pc:sldMk cId="713185014" sldId="5655"/>
        </pc:sldMkLst>
        <pc:spChg chg="mod">
          <ac:chgData name="Gudka, Dawna" userId="823cceae-331b-41d6-9a63-34ad6d1db55c" providerId="ADAL" clId="{702EF09D-0767-4653-8F8F-168A40EEE050}" dt="2024-10-03T12:40:18.359" v="547" actId="20577"/>
          <ac:spMkLst>
            <pc:docMk/>
            <pc:sldMk cId="713185014" sldId="5655"/>
            <ac:spMk id="2" creationId="{EA307EE5-D714-EF7D-B9DF-C20ED5981987}"/>
          </ac:spMkLst>
        </pc:spChg>
        <pc:spChg chg="del mod">
          <ac:chgData name="Gudka, Dawna" userId="823cceae-331b-41d6-9a63-34ad6d1db55c" providerId="ADAL" clId="{702EF09D-0767-4653-8F8F-168A40EEE050}" dt="2024-10-03T12:39:54.278" v="520" actId="478"/>
          <ac:spMkLst>
            <pc:docMk/>
            <pc:sldMk cId="713185014" sldId="5655"/>
            <ac:spMk id="3" creationId="{3CC9A777-DED1-D508-77C9-B33A92009CC1}"/>
          </ac:spMkLst>
        </pc:spChg>
        <pc:spChg chg="mod">
          <ac:chgData name="Gudka, Dawna" userId="823cceae-331b-41d6-9a63-34ad6d1db55c" providerId="ADAL" clId="{702EF09D-0767-4653-8F8F-168A40EEE050}" dt="2024-10-03T12:40:34.792" v="548"/>
          <ac:spMkLst>
            <pc:docMk/>
            <pc:sldMk cId="713185014" sldId="5655"/>
            <ac:spMk id="5" creationId="{5FE677A6-82CA-512F-9A74-5572AF04FF67}"/>
          </ac:spMkLst>
        </pc:spChg>
        <pc:spChg chg="mod">
          <ac:chgData name="Gudka, Dawna" userId="823cceae-331b-41d6-9a63-34ad6d1db55c" providerId="ADAL" clId="{702EF09D-0767-4653-8F8F-168A40EEE050}" dt="2024-10-03T12:40:47.593" v="549"/>
          <ac:spMkLst>
            <pc:docMk/>
            <pc:sldMk cId="713185014" sldId="5655"/>
            <ac:spMk id="6" creationId="{6DF76E32-7F2C-7516-1789-69D7C417DCB4}"/>
          </ac:spMkLst>
        </pc:spChg>
        <pc:picChg chg="add mod">
          <ac:chgData name="Gudka, Dawna" userId="823cceae-331b-41d6-9a63-34ad6d1db55c" providerId="ADAL" clId="{702EF09D-0767-4653-8F8F-168A40EEE050}" dt="2024-10-03T12:43:42.821" v="558" actId="1076"/>
          <ac:picMkLst>
            <pc:docMk/>
            <pc:sldMk cId="713185014" sldId="5655"/>
            <ac:picMk id="1026" creationId="{FC2F160D-DCDF-3E74-BEC0-55994959F6D6}"/>
          </ac:picMkLst>
        </pc:pic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pChg chg="mod">
          <ac:chgData name="Chaffin,Melissa" userId="S::chaffin_m@cde.state.co.us::21f0136b-23e1-4eef-9c4f-f29e4cc3ac56" providerId="AD" clId="Web-{48235B61-CB3C-5892-8951-F26F0DE5B735}" dt="2024-10-02T19:30:52.382" v="144" actId="20577"/>
          <ac:spMkLst>
            <pc:docMk/>
            <pc:sldMk cId="2592141677" sldId="5605"/>
            <ac:spMk id="6" creationId="{1EB4AB27-B417-D907-2626-223A7F192B7B}"/>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pChg chg="mod">
          <ac:chgData name="Gudka, Dawna" userId="823cceae-331b-41d6-9a63-34ad6d1db55c" providerId="ADAL" clId="{6B1C406A-3848-4A09-A436-FC8DBC805C64}" dt="2024-10-17T03:25:55.863" v="65" actId="20577"/>
          <ac:spMkLst>
            <pc:docMk/>
            <pc:sldMk cId="2510048166" sldId="5664"/>
            <ac:spMk id="2" creationId="{63A4C680-51D1-EB04-2E80-A5D2FA8BDF1F}"/>
          </ac:spMkLst>
        </pc:spChg>
        <pc:picChg chg="add mod ord">
          <ac:chgData name="Gudka, Dawna" userId="823cceae-331b-41d6-9a63-34ad6d1db55c" providerId="ADAL" clId="{6B1C406A-3848-4A09-A436-FC8DBC805C64}" dt="2024-10-17T03:58:39.465" v="94" actId="962"/>
          <ac:picMkLst>
            <pc:docMk/>
            <pc:sldMk cId="2510048166" sldId="5664"/>
            <ac:picMk id="7" creationId="{583ECD19-858B-0A70-ED1F-ABFC3CA5BDD5}"/>
          </ac:picMkLst>
        </pc:picChg>
        <pc:picChg chg="add mod ord">
          <ac:chgData name="Gudka, Dawna" userId="823cceae-331b-41d6-9a63-34ad6d1db55c" providerId="ADAL" clId="{6B1C406A-3848-4A09-A436-FC8DBC805C64}" dt="2024-10-17T03:58:33.738" v="92" actId="962"/>
          <ac:picMkLst>
            <pc:docMk/>
            <pc:sldMk cId="2510048166" sldId="5664"/>
            <ac:picMk id="9" creationId="{0ABA9358-9DDA-9CA2-3206-29E53C2E8803}"/>
          </ac:picMkLst>
        </pc:picChg>
        <pc:picChg chg="del">
          <ac:chgData name="Gudka, Dawna" userId="823cceae-331b-41d6-9a63-34ad6d1db55c" providerId="ADAL" clId="{6B1C406A-3848-4A09-A436-FC8DBC805C64}" dt="2024-10-17T03:56:44.119" v="76" actId="478"/>
          <ac:picMkLst>
            <pc:docMk/>
            <pc:sldMk cId="2510048166" sldId="5664"/>
            <ac:picMk id="11" creationId="{B7F3D4FA-C438-1931-2AB1-A151B459674E}"/>
          </ac:picMkLst>
        </pc:picChg>
      </pc:sldChg>
      <pc:sldChg chg="modSp mod">
        <pc:chgData name="Gudka, Dawna" userId="823cceae-331b-41d6-9a63-34ad6d1db55c" providerId="ADAL" clId="{6B1C406A-3848-4A09-A436-FC8DBC805C64}" dt="2024-10-17T03:56:20.666" v="69" actId="27636"/>
        <pc:sldMkLst>
          <pc:docMk/>
          <pc:sldMk cId="792695782" sldId="5665"/>
        </pc:sldMkLst>
        <pc:spChg chg="mod">
          <ac:chgData name="Gudka, Dawna" userId="823cceae-331b-41d6-9a63-34ad6d1db55c" providerId="ADAL" clId="{6B1C406A-3848-4A09-A436-FC8DBC805C64}" dt="2024-10-17T03:56:20.666" v="69" actId="27636"/>
          <ac:spMkLst>
            <pc:docMk/>
            <pc:sldMk cId="792695782" sldId="5665"/>
            <ac:spMk id="2" creationId="{7B4B0A8C-BE05-7C5C-B1DF-3ED6783CED42}"/>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pChg chg="mod ord">
          <ac:chgData name="Wenzel, Brooke" userId="672bf8d3-b15b-4e02-a6d1-39319a0df09b" providerId="ADAL" clId="{C78766B6-AF90-40C9-A1D5-0DB13ED5E6E7}" dt="2024-10-02T12:41:43.860" v="687" actId="20577"/>
          <ac:spMkLst>
            <pc:docMk/>
            <pc:sldMk cId="1909143253" sldId="3103"/>
            <ac:spMk id="2" creationId="{F2A8BE5A-36D6-48CB-A7B1-1303B9232A03}"/>
          </ac:spMkLst>
        </pc:spChg>
        <pc:spChg chg="mod ord">
          <ac:chgData name="Wenzel, Brooke" userId="672bf8d3-b15b-4e02-a6d1-39319a0df09b" providerId="ADAL" clId="{C78766B6-AF90-40C9-A1D5-0DB13ED5E6E7}" dt="2024-10-02T12:39:03.571" v="657" actId="13244"/>
          <ac:spMkLst>
            <pc:docMk/>
            <pc:sldMk cId="1909143253" sldId="3103"/>
            <ac:spMk id="4" creationId="{CC3E1DAF-13B2-40C8-A222-DC3A0138527B}"/>
          </ac:spMkLst>
        </pc:spChg>
        <pc:spChg chg="add del mod ord">
          <ac:chgData name="Wenzel, Brooke" userId="672bf8d3-b15b-4e02-a6d1-39319a0df09b" providerId="ADAL" clId="{C78766B6-AF90-40C9-A1D5-0DB13ED5E6E7}" dt="2024-10-02T12:32:53.189" v="229" actId="478"/>
          <ac:spMkLst>
            <pc:docMk/>
            <pc:sldMk cId="1909143253" sldId="3103"/>
            <ac:spMk id="7" creationId="{43E2BEA2-3B81-8301-4125-2719E56F46B5}"/>
          </ac:spMkLst>
        </pc:spChg>
        <pc:spChg chg="add mod ord">
          <ac:chgData name="Wenzel, Brooke" userId="672bf8d3-b15b-4e02-a6d1-39319a0df09b" providerId="ADAL" clId="{C78766B6-AF90-40C9-A1D5-0DB13ED5E6E7}" dt="2024-10-02T12:39:07.153" v="658" actId="13244"/>
          <ac:spMkLst>
            <pc:docMk/>
            <pc:sldMk cId="1909143253" sldId="3103"/>
            <ac:spMk id="8" creationId="{9792B9C0-B487-299A-88D0-CE0987B72F4E}"/>
          </ac:spMkLst>
        </pc:spChg>
        <pc:spChg chg="add mod ord">
          <ac:chgData name="Wenzel, Brooke" userId="672bf8d3-b15b-4e02-a6d1-39319a0df09b" providerId="ADAL" clId="{C78766B6-AF90-40C9-A1D5-0DB13ED5E6E7}" dt="2024-10-02T12:39:08.536" v="659" actId="13244"/>
          <ac:spMkLst>
            <pc:docMk/>
            <pc:sldMk cId="1909143253" sldId="3103"/>
            <ac:spMk id="9" creationId="{E42220BC-C097-5176-6EAC-DBE96B2F410C}"/>
          </ac:spMkLst>
        </pc:spChg>
        <pc:spChg chg="add mod">
          <ac:chgData name="Wenzel, Brooke" userId="672bf8d3-b15b-4e02-a6d1-39319a0df09b" providerId="ADAL" clId="{C78766B6-AF90-40C9-A1D5-0DB13ED5E6E7}" dt="2024-10-02T12:38:53.548" v="656" actId="113"/>
          <ac:spMkLst>
            <pc:docMk/>
            <pc:sldMk cId="1909143253" sldId="3103"/>
            <ac:spMk id="10" creationId="{DB23B1E1-178F-AF2E-5C7D-0F3A70A939E0}"/>
          </ac:spMkLst>
        </pc:spChg>
        <pc:spChg chg="add mod ord">
          <ac:chgData name="Wenzel, Brooke" userId="672bf8d3-b15b-4e02-a6d1-39319a0df09b" providerId="ADAL" clId="{C78766B6-AF90-40C9-A1D5-0DB13ED5E6E7}" dt="2024-10-02T12:39:26.440" v="660" actId="13244"/>
          <ac:spMkLst>
            <pc:docMk/>
            <pc:sldMk cId="1909143253" sldId="3103"/>
            <ac:spMk id="13" creationId="{2AC7A65E-1C7C-9C48-DB05-8C36141115C3}"/>
          </ac:spMkLst>
        </pc:spChg>
        <pc:graphicFrameChg chg="del">
          <ac:chgData name="Wenzel, Brooke" userId="672bf8d3-b15b-4e02-a6d1-39319a0df09b" providerId="ADAL" clId="{C78766B6-AF90-40C9-A1D5-0DB13ED5E6E7}" dt="2024-10-02T12:31:39.437" v="221" actId="478"/>
          <ac:graphicFrameMkLst>
            <pc:docMk/>
            <pc:sldMk cId="1909143253" sldId="3103"/>
            <ac:graphicFrameMk id="5" creationId="{53E481B0-DEEF-4BC2-B0FA-16BA2C8C8C3F}"/>
          </ac:graphicFrameMkLst>
        </pc:graphicFrameChg>
        <pc:picChg chg="add mod">
          <ac:chgData name="Wenzel, Brooke" userId="672bf8d3-b15b-4e02-a6d1-39319a0df09b" providerId="ADAL" clId="{C78766B6-AF90-40C9-A1D5-0DB13ED5E6E7}" dt="2024-10-02T12:37:56.542" v="644" actId="1076"/>
          <ac:picMkLst>
            <pc:docMk/>
            <pc:sldMk cId="1909143253" sldId="3103"/>
            <ac:picMk id="3" creationId="{9B6DF652-B400-4B38-5B68-00DFAB63B13A}"/>
          </ac:picMkLst>
        </pc:picChg>
        <pc:picChg chg="del">
          <ac:chgData name="Wenzel, Brooke" userId="672bf8d3-b15b-4e02-a6d1-39319a0df09b" providerId="ADAL" clId="{C78766B6-AF90-40C9-A1D5-0DB13ED5E6E7}" dt="2024-10-02T12:31:56.987" v="222" actId="478"/>
          <ac:picMkLst>
            <pc:docMk/>
            <pc:sldMk cId="1909143253" sldId="3103"/>
            <ac:picMk id="6" creationId="{570169DC-15E0-193B-ABF6-040AFC32B9CE}"/>
          </ac:picMkLst>
        </pc:picChg>
        <pc:picChg chg="add mod">
          <ac:chgData name="Wenzel, Brooke" userId="672bf8d3-b15b-4e02-a6d1-39319a0df09b" providerId="ADAL" clId="{C78766B6-AF90-40C9-A1D5-0DB13ED5E6E7}" dt="2024-10-02T12:38:38.320" v="654" actId="1076"/>
          <ac:picMkLst>
            <pc:docMk/>
            <pc:sldMk cId="1909143253" sldId="3103"/>
            <ac:picMk id="11" creationId="{0F984467-DE38-D3F9-DE7F-63AD8622D1B4}"/>
          </ac:picMkLst>
        </pc:picChg>
        <pc:picChg chg="del">
          <ac:chgData name="Wenzel, Brooke" userId="672bf8d3-b15b-4e02-a6d1-39319a0df09b" providerId="ADAL" clId="{C78766B6-AF90-40C9-A1D5-0DB13ED5E6E7}" dt="2024-10-02T12:31:58.003" v="223" actId="478"/>
          <ac:picMkLst>
            <pc:docMk/>
            <pc:sldMk cId="1909143253" sldId="3103"/>
            <ac:picMk id="4100" creationId="{58CA25E3-3DCC-4E7C-B8D9-B93C44E55185}"/>
          </ac:picMkLst>
        </pc:picChg>
      </pc:sldChg>
      <pc:sldChg chg="modSp add del mod">
        <pc:chgData name="Wenzel, Brooke" userId="672bf8d3-b15b-4e02-a6d1-39319a0df09b" providerId="ADAL" clId="{C78766B6-AF90-40C9-A1D5-0DB13ED5E6E7}" dt="2024-10-02T12:30:05.079" v="95" actId="27636"/>
        <pc:sldMkLst>
          <pc:docMk/>
          <pc:sldMk cId="602901426" sldId="5498"/>
        </pc:sldMkLst>
        <pc:spChg chg="mod">
          <ac:chgData name="Wenzel, Brooke" userId="672bf8d3-b15b-4e02-a6d1-39319a0df09b" providerId="ADAL" clId="{C78766B6-AF90-40C9-A1D5-0DB13ED5E6E7}" dt="2024-10-02T12:30:05.079" v="95" actId="27636"/>
          <ac:spMkLst>
            <pc:docMk/>
            <pc:sldMk cId="602901426" sldId="5498"/>
            <ac:spMk id="3" creationId="{21471CF1-9EF9-C5C0-6637-925CB047E422}"/>
          </ac:spMkLst>
        </pc:spChg>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pChg chg="mod">
          <ac:chgData name="Wenzel, Brooke" userId="672bf8d3-b15b-4e02-a6d1-39319a0df09b" providerId="ADAL" clId="{C78766B6-AF90-40C9-A1D5-0DB13ED5E6E7}" dt="2024-10-02T12:30:57.496" v="180" actId="6549"/>
          <ac:spMkLst>
            <pc:docMk/>
            <pc:sldMk cId="70065344" sldId="5640"/>
            <ac:spMk id="3" creationId="{21471CF1-9EF9-C5C0-6637-925CB047E422}"/>
          </ac:spMkLst>
        </pc:spChg>
      </pc:sldChg>
      <pc:sldMasterChg chg="delSldLayout">
        <pc:chgData name="Wenzel, Brooke" userId="672bf8d3-b15b-4e02-a6d1-39319a0df09b" providerId="ADAL" clId="{C78766B6-AF90-40C9-A1D5-0DB13ED5E6E7}" dt="2024-10-02T12:29:26.057" v="87" actId="47"/>
        <pc:sldMasterMkLst>
          <pc:docMk/>
          <pc:sldMasterMk cId="2150711039" sldId="2147483676"/>
        </pc:sldMasterMkLst>
        <pc:sldLayoutChg chg="del">
          <pc:chgData name="Wenzel, Brooke" userId="672bf8d3-b15b-4e02-a6d1-39319a0df09b" providerId="ADAL" clId="{C78766B6-AF90-40C9-A1D5-0DB13ED5E6E7}" dt="2024-10-02T12:29:26.057" v="87" actId="47"/>
          <pc:sldLayoutMkLst>
            <pc:docMk/>
            <pc:sldMasterMk cId="2150711039" sldId="2147483676"/>
            <pc:sldLayoutMk cId="3256937823" sldId="2147483711"/>
          </pc:sldLayoutMkLst>
        </pc:sldLayoutChg>
        <pc:sldLayoutChg chg="del">
          <pc:chgData name="Wenzel, Brooke" userId="672bf8d3-b15b-4e02-a6d1-39319a0df09b" providerId="ADAL" clId="{C78766B6-AF90-40C9-A1D5-0DB13ED5E6E7}" dt="2024-10-02T12:29:26.057" v="87" actId="47"/>
          <pc:sldLayoutMkLst>
            <pc:docMk/>
            <pc:sldMasterMk cId="2150711039" sldId="2147483676"/>
            <pc:sldLayoutMk cId="3945888235" sldId="2147483712"/>
          </pc:sldLayoutMkLst>
        </pc:sldLayoutChg>
      </pc:sldMaster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39:56.559" v="203" actId="1076"/>
        <pc:sldMkLst>
          <pc:docMk/>
          <pc:sldMk cId="1037917088" sldId="5098"/>
        </pc:sldMkLst>
        <pc:spChg chg="mod">
          <ac:chgData name="Ward, Reagan" userId="27291eb4-8241-4961-9e69-8c66e34cc5b0" providerId="ADAL" clId="{874C5487-1423-481D-8640-FF1A30EB5998}" dt="2024-10-15T22:39:56.559" v="203" actId="1076"/>
          <ac:spMkLst>
            <pc:docMk/>
            <pc:sldMk cId="1037917088" sldId="5098"/>
            <ac:spMk id="3" creationId="{6BF4B97E-13F4-8EB1-7148-584349E80E76}"/>
          </ac:spMkLst>
        </pc:spChg>
        <pc:graphicFrameChg chg="mod modGraphic">
          <ac:chgData name="Ward, Reagan" userId="27291eb4-8241-4961-9e69-8c66e34cc5b0" providerId="ADAL" clId="{874C5487-1423-481D-8640-FF1A30EB5998}" dt="2024-10-15T22:39:47.085" v="202" actId="1076"/>
          <ac:graphicFrameMkLst>
            <pc:docMk/>
            <pc:sldMk cId="1037917088" sldId="5098"/>
            <ac:graphicFrameMk id="5" creationId="{5E4612F7-68C6-57CA-E918-38EF641F73CF}"/>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spChg chg="mod">
          <ac:chgData name="Ward, Reagan" userId="27291eb4-8241-4961-9e69-8c66e34cc5b0" providerId="ADAL" clId="{874C5487-1423-481D-8640-FF1A30EB5998}" dt="2024-10-15T22:53:51.548" v="682" actId="1076"/>
          <ac:spMkLst>
            <pc:docMk/>
            <pc:sldMk cId="4188670183" sldId="5621"/>
            <ac:spMk id="2" creationId="{E7E2EB91-0374-5582-7ACC-741F875FB6AB}"/>
          </ac:spMkLst>
        </pc:spChg>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pChg chg="mod">
          <ac:chgData name="Ward, Reagan" userId="27291eb4-8241-4961-9e69-8c66e34cc5b0" providerId="ADAL" clId="{874C5487-1423-481D-8640-FF1A30EB5998}" dt="2024-10-17T13:18:27.115" v="3945" actId="20577"/>
          <ac:spMkLst>
            <pc:docMk/>
            <pc:sldMk cId="3507505468" sldId="5647"/>
            <ac:spMk id="2" creationId="{F8891988-4AAF-D11D-8EB4-B70BC6D47F6C}"/>
          </ac:spMkLst>
        </pc:spChg>
        <pc:graphicFrameChg chg="mod">
          <ac:chgData name="Ward, Reagan" userId="27291eb4-8241-4961-9e69-8c66e34cc5b0" providerId="ADAL" clId="{874C5487-1423-481D-8640-FF1A30EB5998}" dt="2024-10-15T22:46:03.406" v="255"/>
          <ac:graphicFrameMkLst>
            <pc:docMk/>
            <pc:sldMk cId="3507505468" sldId="5647"/>
            <ac:graphicFrameMk id="20" creationId="{EF9DF6EA-9575-2B08-5E35-CF95608231EB}"/>
          </ac:graphicFrameMkLst>
        </pc:graphicFrameChg>
      </pc:sldChg>
      <pc:sldChg chg="del">
        <pc:chgData name="Ward, Reagan" userId="27291eb4-8241-4961-9e69-8c66e34cc5b0" providerId="ADAL" clId="{874C5487-1423-481D-8640-FF1A30EB5998}" dt="2024-10-15T22:54:35.332" v="683" actId="47"/>
        <pc:sldMkLst>
          <pc:docMk/>
          <pc:sldMk cId="2241609828" sldId="5663"/>
        </pc:sldMkLst>
      </pc:sldChg>
      <pc:sldChg chg="modSp mod">
        <pc:chgData name="Ward, Reagan" userId="27291eb4-8241-4961-9e69-8c66e34cc5b0" providerId="ADAL" clId="{874C5487-1423-481D-8640-FF1A30EB5998}" dt="2024-10-15T22:37:03.267" v="1" actId="27636"/>
        <pc:sldMkLst>
          <pc:docMk/>
          <pc:sldMk cId="792695782" sldId="5665"/>
        </pc:sldMkLst>
        <pc:spChg chg="mod">
          <ac:chgData name="Ward, Reagan" userId="27291eb4-8241-4961-9e69-8c66e34cc5b0" providerId="ADAL" clId="{874C5487-1423-481D-8640-FF1A30EB5998}" dt="2024-10-15T22:37:03.267" v="1" actId="27636"/>
          <ac:spMkLst>
            <pc:docMk/>
            <pc:sldMk cId="792695782" sldId="5665"/>
            <ac:spMk id="2" creationId="{7B4B0A8C-BE05-7C5C-B1DF-3ED6783CED42}"/>
          </ac:spMkLst>
        </pc:spChg>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pChg chg="del mod ord">
          <ac:chgData name="Ward, Reagan" userId="27291eb4-8241-4961-9e69-8c66e34cc5b0" providerId="ADAL" clId="{874C5487-1423-481D-8640-FF1A30EB5998}" dt="2024-10-15T22:47:49.542" v="257" actId="700"/>
          <ac:spMkLst>
            <pc:docMk/>
            <pc:sldMk cId="255215457" sldId="5673"/>
            <ac:spMk id="2" creationId="{71D2764C-CD21-0F06-FE07-C958D038F6B0}"/>
          </ac:spMkLst>
        </pc:spChg>
        <pc:spChg chg="add mod">
          <ac:chgData name="Ward, Reagan" userId="27291eb4-8241-4961-9e69-8c66e34cc5b0" providerId="ADAL" clId="{874C5487-1423-481D-8640-FF1A30EB5998}" dt="2024-10-16T18:38:50.319" v="1720"/>
          <ac:spMkLst>
            <pc:docMk/>
            <pc:sldMk cId="255215457" sldId="5673"/>
            <ac:spMk id="2" creationId="{7E1AC06B-D8BE-5FB0-9DE0-DF6FD5276E48}"/>
          </ac:spMkLst>
        </pc:spChg>
        <pc:spChg chg="add mod">
          <ac:chgData name="Ward, Reagan" userId="27291eb4-8241-4961-9e69-8c66e34cc5b0" providerId="ADAL" clId="{874C5487-1423-481D-8640-FF1A30EB5998}" dt="2024-10-16T19:19:37.510" v="2149"/>
          <ac:spMkLst>
            <pc:docMk/>
            <pc:sldMk cId="255215457" sldId="5673"/>
            <ac:spMk id="3" creationId="{028C3247-B222-D3E3-A584-3D33B532110F}"/>
          </ac:spMkLst>
        </pc:spChg>
        <pc:spChg chg="del">
          <ac:chgData name="Ward, Reagan" userId="27291eb4-8241-4961-9e69-8c66e34cc5b0" providerId="ADAL" clId="{874C5487-1423-481D-8640-FF1A30EB5998}" dt="2024-10-15T22:47:49.542" v="257" actId="700"/>
          <ac:spMkLst>
            <pc:docMk/>
            <pc:sldMk cId="255215457" sldId="5673"/>
            <ac:spMk id="3" creationId="{CF9ADA3A-CBCD-D6E7-1DC8-649798153F8A}"/>
          </ac:spMkLst>
        </pc:spChg>
        <pc:spChg chg="del mod ord">
          <ac:chgData name="Ward, Reagan" userId="27291eb4-8241-4961-9e69-8c66e34cc5b0" providerId="ADAL" clId="{874C5487-1423-481D-8640-FF1A30EB5998}" dt="2024-10-15T22:47:49.542" v="257" actId="700"/>
          <ac:spMkLst>
            <pc:docMk/>
            <pc:sldMk cId="255215457" sldId="5673"/>
            <ac:spMk id="4" creationId="{08B73672-BBCD-FFE5-1B6D-72ACAB32BDC4}"/>
          </ac:spMkLst>
        </pc:spChg>
        <pc:spChg chg="del">
          <ac:chgData name="Ward, Reagan" userId="27291eb4-8241-4961-9e69-8c66e34cc5b0" providerId="ADAL" clId="{874C5487-1423-481D-8640-FF1A30EB5998}" dt="2024-10-15T22:47:49.542" v="257" actId="700"/>
          <ac:spMkLst>
            <pc:docMk/>
            <pc:sldMk cId="255215457" sldId="5673"/>
            <ac:spMk id="5" creationId="{F5AF134F-38FC-E639-3937-287D7910151B}"/>
          </ac:spMkLst>
        </pc:spChg>
        <pc:spChg chg="del mod ord">
          <ac:chgData name="Ward, Reagan" userId="27291eb4-8241-4961-9e69-8c66e34cc5b0" providerId="ADAL" clId="{874C5487-1423-481D-8640-FF1A30EB5998}" dt="2024-10-15T22:47:49.542" v="257" actId="700"/>
          <ac:spMkLst>
            <pc:docMk/>
            <pc:sldMk cId="255215457" sldId="5673"/>
            <ac:spMk id="6" creationId="{930B0F88-1C32-64B3-628B-4B31BF906C25}"/>
          </ac:spMkLst>
        </pc:spChg>
        <pc:spChg chg="mod ord">
          <ac:chgData name="Ward, Reagan" userId="27291eb4-8241-4961-9e69-8c66e34cc5b0" providerId="ADAL" clId="{874C5487-1423-481D-8640-FF1A30EB5998}" dt="2024-10-15T22:47:49.542" v="257" actId="700"/>
          <ac:spMkLst>
            <pc:docMk/>
            <pc:sldMk cId="255215457" sldId="5673"/>
            <ac:spMk id="7" creationId="{4702CAA1-054A-094F-40AB-E2AD5C13C8E5}"/>
          </ac:spMkLst>
        </pc:spChg>
        <pc:spChg chg="del mod ord">
          <ac:chgData name="Ward, Reagan" userId="27291eb4-8241-4961-9e69-8c66e34cc5b0" providerId="ADAL" clId="{874C5487-1423-481D-8640-FF1A30EB5998}" dt="2024-10-15T22:47:49.542" v="257" actId="700"/>
          <ac:spMkLst>
            <pc:docMk/>
            <pc:sldMk cId="255215457" sldId="5673"/>
            <ac:spMk id="8" creationId="{E719F662-F63E-A385-DB10-386333C7CAED}"/>
          </ac:spMkLst>
        </pc:spChg>
        <pc:spChg chg="del mod ord">
          <ac:chgData name="Ward, Reagan" userId="27291eb4-8241-4961-9e69-8c66e34cc5b0" providerId="ADAL" clId="{874C5487-1423-481D-8640-FF1A30EB5998}" dt="2024-10-15T22:47:49.542" v="257" actId="700"/>
          <ac:spMkLst>
            <pc:docMk/>
            <pc:sldMk cId="255215457" sldId="5673"/>
            <ac:spMk id="9" creationId="{6A5E8AFB-D4B6-22B4-36BB-DA9D553531C7}"/>
          </ac:spMkLst>
        </pc:spChg>
        <pc:spChg chg="add mod ord">
          <ac:chgData name="Ward, Reagan" userId="27291eb4-8241-4961-9e69-8c66e34cc5b0" providerId="ADAL" clId="{874C5487-1423-481D-8640-FF1A30EB5998}" dt="2024-10-15T22:47:55.222" v="294" actId="20577"/>
          <ac:spMkLst>
            <pc:docMk/>
            <pc:sldMk cId="255215457" sldId="5673"/>
            <ac:spMk id="10" creationId="{E6F5765B-AC14-FB63-8833-D2932B423F5B}"/>
          </ac:spMkLst>
        </pc:spChg>
        <pc:spChg chg="add mod ord">
          <ac:chgData name="Ward, Reagan" userId="27291eb4-8241-4961-9e69-8c66e34cc5b0" providerId="ADAL" clId="{874C5487-1423-481D-8640-FF1A30EB5998}" dt="2024-10-17T13:21:21.060" v="3952" actId="13926"/>
          <ac:spMkLst>
            <pc:docMk/>
            <pc:sldMk cId="255215457" sldId="5673"/>
            <ac:spMk id="11" creationId="{E58C93AB-B9B4-5A36-A7C9-65702B8F033D}"/>
          </ac:spMkLst>
        </pc:spChg>
        <pc:spChg chg="add mod ord">
          <ac:chgData name="Ward, Reagan" userId="27291eb4-8241-4961-9e69-8c66e34cc5b0" providerId="ADAL" clId="{874C5487-1423-481D-8640-FF1A30EB5998}" dt="2024-10-16T21:58:32.763" v="3290" actId="113"/>
          <ac:spMkLst>
            <pc:docMk/>
            <pc:sldMk cId="255215457" sldId="5673"/>
            <ac:spMk id="12" creationId="{FCEC31FC-325F-0392-5152-655FEAC84DAE}"/>
          </ac:spMkLst>
        </pc:spChg>
        <pc:spChg chg="add del mod ord">
          <ac:chgData name="Ward, Reagan" userId="27291eb4-8241-4961-9e69-8c66e34cc5b0" providerId="ADAL" clId="{874C5487-1423-481D-8640-FF1A30EB5998}" dt="2024-10-16T18:38:50.319" v="1720"/>
          <ac:spMkLst>
            <pc:docMk/>
            <pc:sldMk cId="255215457" sldId="5673"/>
            <ac:spMk id="13" creationId="{DDC5188C-2C0D-9FC7-6D36-4E6E7A930CCF}"/>
          </ac:spMkLst>
        </pc:spChg>
        <pc:spChg chg="add del mod ord">
          <ac:chgData name="Ward, Reagan" userId="27291eb4-8241-4961-9e69-8c66e34cc5b0" providerId="ADAL" clId="{874C5487-1423-481D-8640-FF1A30EB5998}" dt="2024-10-16T19:19:37.510" v="2149"/>
          <ac:spMkLst>
            <pc:docMk/>
            <pc:sldMk cId="255215457" sldId="5673"/>
            <ac:spMk id="14" creationId="{17DA8384-0528-5D1B-22B5-F7F3BCE3FEDF}"/>
          </ac:spMkLst>
        </pc:spChg>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pChg chg="mod ord">
          <ac:chgData name="Ward, Reagan" userId="27291eb4-8241-4961-9e69-8c66e34cc5b0" providerId="ADAL" clId="{874C5487-1423-481D-8640-FF1A30EB5998}" dt="2024-10-16T22:12:48.897" v="3932" actId="13244"/>
          <ac:spMkLst>
            <pc:docMk/>
            <pc:sldMk cId="1333253096" sldId="5674"/>
            <ac:spMk id="2" creationId="{F876F15E-E9BF-DEAB-C27C-3AD461ACD265}"/>
          </ac:spMkLst>
        </pc:spChg>
        <pc:spChg chg="del mod ord">
          <ac:chgData name="Ward, Reagan" userId="27291eb4-8241-4961-9e69-8c66e34cc5b0" providerId="ADAL" clId="{874C5487-1423-481D-8640-FF1A30EB5998}" dt="2024-10-15T22:55:35.700" v="777" actId="700"/>
          <ac:spMkLst>
            <pc:docMk/>
            <pc:sldMk cId="1333253096" sldId="5674"/>
            <ac:spMk id="3" creationId="{58F8A048-41B0-3C68-EE24-0E7B700FDE19}"/>
          </ac:spMkLst>
        </pc:spChg>
        <pc:spChg chg="add mod">
          <ac:chgData name="Ward, Reagan" userId="27291eb4-8241-4961-9e69-8c66e34cc5b0" providerId="ADAL" clId="{874C5487-1423-481D-8640-FF1A30EB5998}" dt="2024-10-16T18:38:52.478" v="1721"/>
          <ac:spMkLst>
            <pc:docMk/>
            <pc:sldMk cId="1333253096" sldId="5674"/>
            <ac:spMk id="3" creationId="{AD48F6AA-0580-94CA-774A-8ACB65474CE9}"/>
          </ac:spMkLst>
        </pc:spChg>
        <pc:spChg chg="add mod">
          <ac:chgData name="Ward, Reagan" userId="27291eb4-8241-4961-9e69-8c66e34cc5b0" providerId="ADAL" clId="{874C5487-1423-481D-8640-FF1A30EB5998}" dt="2024-10-16T19:19:40.747" v="2150"/>
          <ac:spMkLst>
            <pc:docMk/>
            <pc:sldMk cId="1333253096" sldId="5674"/>
            <ac:spMk id="4" creationId="{2561493C-B9F0-5D32-50FD-F1D0282DFDD7}"/>
          </ac:spMkLst>
        </pc:spChg>
        <pc:spChg chg="del mod ord">
          <ac:chgData name="Ward, Reagan" userId="27291eb4-8241-4961-9e69-8c66e34cc5b0" providerId="ADAL" clId="{874C5487-1423-481D-8640-FF1A30EB5998}" dt="2024-10-15T22:55:35.700" v="777" actId="700"/>
          <ac:spMkLst>
            <pc:docMk/>
            <pc:sldMk cId="1333253096" sldId="5674"/>
            <ac:spMk id="4" creationId="{BDC7A63A-9536-ADCA-8409-BE74522DC9A2}"/>
          </ac:spMkLst>
        </pc:spChg>
        <pc:spChg chg="mod ord">
          <ac:chgData name="Ward, Reagan" userId="27291eb4-8241-4961-9e69-8c66e34cc5b0" providerId="ADAL" clId="{874C5487-1423-481D-8640-FF1A30EB5998}" dt="2024-10-15T22:55:35.700" v="777" actId="700"/>
          <ac:spMkLst>
            <pc:docMk/>
            <pc:sldMk cId="1333253096" sldId="5674"/>
            <ac:spMk id="5" creationId="{6A375099-7157-C107-AE59-5957882DF1AF}"/>
          </ac:spMkLst>
        </pc:spChg>
        <pc:spChg chg="del mod ord">
          <ac:chgData name="Ward, Reagan" userId="27291eb4-8241-4961-9e69-8c66e34cc5b0" providerId="ADAL" clId="{874C5487-1423-481D-8640-FF1A30EB5998}" dt="2024-10-15T22:55:35.700" v="777" actId="700"/>
          <ac:spMkLst>
            <pc:docMk/>
            <pc:sldMk cId="1333253096" sldId="5674"/>
            <ac:spMk id="6" creationId="{18E99FD3-6471-CA0B-608C-176A2F5396D8}"/>
          </ac:spMkLst>
        </pc:spChg>
        <pc:spChg chg="add mod ord">
          <ac:chgData name="Ward, Reagan" userId="27291eb4-8241-4961-9e69-8c66e34cc5b0" providerId="ADAL" clId="{874C5487-1423-481D-8640-FF1A30EB5998}" dt="2024-10-16T22:13:04.863" v="3935" actId="962"/>
          <ac:spMkLst>
            <pc:docMk/>
            <pc:sldMk cId="1333253096" sldId="5674"/>
            <ac:spMk id="6" creationId="{8F722EAB-3FDD-A5B6-B39E-0FF6ABC8C822}"/>
          </ac:spMkLst>
        </pc:spChg>
        <pc:spChg chg="del mod ord">
          <ac:chgData name="Ward, Reagan" userId="27291eb4-8241-4961-9e69-8c66e34cc5b0" providerId="ADAL" clId="{874C5487-1423-481D-8640-FF1A30EB5998}" dt="2024-10-15T22:55:35.700" v="777" actId="700"/>
          <ac:spMkLst>
            <pc:docMk/>
            <pc:sldMk cId="1333253096" sldId="5674"/>
            <ac:spMk id="7" creationId="{498861B8-9104-477B-6020-F5BD8D8A95E2}"/>
          </ac:spMkLst>
        </pc:spChg>
        <pc:spChg chg="add mod ord">
          <ac:chgData name="Ward, Reagan" userId="27291eb4-8241-4961-9e69-8c66e34cc5b0" providerId="ADAL" clId="{874C5487-1423-481D-8640-FF1A30EB5998}" dt="2024-10-15T23:01:26.145" v="1719" actId="20577"/>
          <ac:spMkLst>
            <pc:docMk/>
            <pc:sldMk cId="1333253096" sldId="5674"/>
            <ac:spMk id="8" creationId="{131DCF6E-4275-1473-BB88-109509F2CFCC}"/>
          </ac:spMkLst>
        </pc:spChg>
        <pc:spChg chg="add mod ord">
          <ac:chgData name="Ward, Reagan" userId="27291eb4-8241-4961-9e69-8c66e34cc5b0" providerId="ADAL" clId="{874C5487-1423-481D-8640-FF1A30EB5998}" dt="2024-10-16T22:05:33.156" v="3901" actId="20577"/>
          <ac:spMkLst>
            <pc:docMk/>
            <pc:sldMk cId="1333253096" sldId="5674"/>
            <ac:spMk id="9" creationId="{1F304199-25A6-ED9C-7A8A-86981E8CAE5A}"/>
          </ac:spMkLst>
        </pc:spChg>
        <pc:spChg chg="add mod ord">
          <ac:chgData name="Ward, Reagan" userId="27291eb4-8241-4961-9e69-8c66e34cc5b0" providerId="ADAL" clId="{874C5487-1423-481D-8640-FF1A30EB5998}" dt="2024-10-16T22:02:27.227" v="3707" actId="20577"/>
          <ac:spMkLst>
            <pc:docMk/>
            <pc:sldMk cId="1333253096" sldId="5674"/>
            <ac:spMk id="10" creationId="{21864A9E-E484-A96B-814B-02C249921F79}"/>
          </ac:spMkLst>
        </pc:spChg>
        <pc:spChg chg="add mod ord">
          <ac:chgData name="Ward, Reagan" userId="27291eb4-8241-4961-9e69-8c66e34cc5b0" providerId="ADAL" clId="{874C5487-1423-481D-8640-FF1A30EB5998}" dt="2024-10-16T22:02:28.222" v="3708" actId="20577"/>
          <ac:spMkLst>
            <pc:docMk/>
            <pc:sldMk cId="1333253096" sldId="5674"/>
            <ac:spMk id="11" creationId="{FB38AC0C-01ED-B48A-9F36-10DAE8A3F66F}"/>
          </ac:spMkLst>
        </pc:spChg>
        <pc:spChg chg="add del mod ord">
          <ac:chgData name="Ward, Reagan" userId="27291eb4-8241-4961-9e69-8c66e34cc5b0" providerId="ADAL" clId="{874C5487-1423-481D-8640-FF1A30EB5998}" dt="2024-10-16T18:38:52.478" v="1721"/>
          <ac:spMkLst>
            <pc:docMk/>
            <pc:sldMk cId="1333253096" sldId="5674"/>
            <ac:spMk id="12" creationId="{DF9A4E81-E1C5-0184-3F99-AF1EAB03EABF}"/>
          </ac:spMkLst>
        </pc:spChg>
        <pc:spChg chg="add del mod ord">
          <ac:chgData name="Ward, Reagan" userId="27291eb4-8241-4961-9e69-8c66e34cc5b0" providerId="ADAL" clId="{874C5487-1423-481D-8640-FF1A30EB5998}" dt="2024-10-16T19:19:40.747" v="2150"/>
          <ac:spMkLst>
            <pc:docMk/>
            <pc:sldMk cId="1333253096" sldId="5674"/>
            <ac:spMk id="13" creationId="{04A9FB80-9D8C-A5B8-CDAE-3B61508C2B78}"/>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Collection</a:t>
            </a:r>
            <a:r>
              <a:rPr lang="en-US" baseline="0"/>
              <a:t> Status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122613142930767E-2"/>
          <c:y val="1.9291014563391447E-2"/>
          <c:w val="0.92687733759842517"/>
          <c:h val="0.76748654235442038"/>
        </c:manualLayout>
      </c:layout>
      <c:barChart>
        <c:barDir val="col"/>
        <c:grouping val="clustered"/>
        <c:varyColors val="0"/>
        <c:ser>
          <c:idx val="0"/>
          <c:order val="0"/>
          <c:tx>
            <c:strRef>
              <c:f>Sheet1!$B$1</c:f>
              <c:strCache>
                <c:ptCount val="1"/>
                <c:pt idx="0">
                  <c:v>Progress</c:v>
                </c:pt>
              </c:strCache>
            </c:strRef>
          </c:tx>
          <c:spPr>
            <a:solidFill>
              <a:schemeClr val="accent1"/>
            </a:solidFill>
            <a:ln>
              <a:noFill/>
            </a:ln>
            <a:effectLst/>
          </c:spPr>
          <c:invertIfNegative val="0"/>
          <c:cat>
            <c:strRef>
              <c:f>Sheet1!$A$2:$A$3</c:f>
              <c:strCache>
                <c:ptCount val="2"/>
                <c:pt idx="0">
                  <c:v>Submitted</c:v>
                </c:pt>
                <c:pt idx="1">
                  <c:v>Finishing up</c:v>
                </c:pt>
              </c:strCache>
            </c:strRef>
          </c:cat>
          <c:val>
            <c:numRef>
              <c:f>Sheet1!$B$2:$B$3</c:f>
              <c:numCache>
                <c:formatCode>General</c:formatCode>
                <c:ptCount val="2"/>
                <c:pt idx="0">
                  <c:v>166</c:v>
                </c:pt>
                <c:pt idx="1">
                  <c:v>30</c:v>
                </c:pt>
              </c:numCache>
            </c:numRef>
          </c:val>
          <c:extLst>
            <c:ext xmlns:c16="http://schemas.microsoft.com/office/drawing/2014/chart" uri="{C3380CC4-5D6E-409C-BE32-E72D297353CC}">
              <c16:uniqueId val="{00000000-86A7-4A08-BD97-A321D096B27F}"/>
            </c:ext>
          </c:extLst>
        </c:ser>
        <c:dLbls>
          <c:showLegendKey val="0"/>
          <c:showVal val="0"/>
          <c:showCatName val="0"/>
          <c:showSerName val="0"/>
          <c:showPercent val="0"/>
          <c:showBubbleSize val="0"/>
        </c:dLbls>
        <c:gapWidth val="219"/>
        <c:overlap val="-27"/>
        <c:axId val="1492448207"/>
        <c:axId val="1492449167"/>
      </c:barChart>
      <c:catAx>
        <c:axId val="1492448207"/>
        <c:scaling>
          <c:orientation val="minMax"/>
        </c:scaling>
        <c:delete val="1"/>
        <c:axPos val="b"/>
        <c:numFmt formatCode="General" sourceLinked="1"/>
        <c:majorTickMark val="none"/>
        <c:minorTickMark val="none"/>
        <c:tickLblPos val="nextTo"/>
        <c:crossAx val="1492449167"/>
        <c:crosses val="autoZero"/>
        <c:auto val="1"/>
        <c:lblAlgn val="ctr"/>
        <c:lblOffset val="100"/>
        <c:noMultiLvlLbl val="0"/>
      </c:catAx>
      <c:valAx>
        <c:axId val="1492449167"/>
        <c:scaling>
          <c:orientation val="minMax"/>
          <c:max val="196"/>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924482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Lbls>
            <c:dLbl>
              <c:idx val="1"/>
              <c:layout>
                <c:manualLayout>
                  <c:x val="5.1470588235294115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B0-4C38-9142-20600A9B9E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c:v>
                </c:pt>
                <c:pt idx="1">
                  <c:v>Errors Remaining (After Snap)</c:v>
                </c:pt>
                <c:pt idx="2">
                  <c:v>Error Free</c:v>
                </c:pt>
                <c:pt idx="3">
                  <c:v>Submitted</c:v>
                </c:pt>
              </c:strCache>
            </c:strRef>
          </c:cat>
          <c:val>
            <c:numRef>
              <c:f>Sheet1!$B$2:$B$5</c:f>
              <c:numCache>
                <c:formatCode>General</c:formatCode>
                <c:ptCount val="4"/>
                <c:pt idx="0">
                  <c:v>1</c:v>
                </c:pt>
                <c:pt idx="1">
                  <c:v>14</c:v>
                </c:pt>
                <c:pt idx="2">
                  <c:v>30</c:v>
                </c:pt>
                <c:pt idx="3">
                  <c:v>140</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Student October Snapshot by District 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October Snapshot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AB-476A-BC89-93B1644FEFC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04AB-476A-BC89-93B1644FEFC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3-04AB-476A-BC89-93B1644FEFCB}"/>
              </c:ext>
            </c:extLst>
          </c:dPt>
          <c:dLbls>
            <c:dLbl>
              <c:idx val="0"/>
              <c:layout>
                <c:manualLayout>
                  <c:x val="4.8701298701298704E-2"/>
                  <c:y val="3.1469806021060837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1385281385281384E-2"/>
                      <c:h val="6.180889723068636E-2"/>
                    </c:manualLayout>
                  </c15:layout>
                </c:ext>
                <c:ext xmlns:c16="http://schemas.microsoft.com/office/drawing/2014/chart" uri="{C3380CC4-5D6E-409C-BE32-E72D297353CC}">
                  <c16:uniqueId val="{00000001-04AB-476A-BC89-93B1644FEFCB}"/>
                </c:ext>
              </c:extLst>
            </c:dLbl>
            <c:dLbl>
              <c:idx val="1"/>
              <c:layout>
                <c:manualLayout>
                  <c:x val="-6.0606060606060642E-2"/>
                  <c:y val="-3.3172575727619717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714285714285712E-2"/>
                      <c:h val="8.222284493990388E-2"/>
                    </c:manualLayout>
                  </c15:layout>
                </c:ext>
                <c:ext xmlns:c16="http://schemas.microsoft.com/office/drawing/2014/chart" uri="{C3380CC4-5D6E-409C-BE32-E72D297353CC}">
                  <c16:uniqueId val="{00000002-04AB-476A-BC89-93B1644FEFCB}"/>
                </c:ext>
              </c:extLst>
            </c:dLbl>
            <c:dLbl>
              <c:idx val="2"/>
              <c:layout>
                <c:manualLayout>
                  <c:x val="-6.9264069264069264E-2"/>
                  <c:y val="-7.9487947465964701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1125541125541128E-2"/>
                      <c:h val="6.8613546467092196E-2"/>
                    </c:manualLayout>
                  </c15:layout>
                </c:ext>
                <c:ext xmlns:c16="http://schemas.microsoft.com/office/drawing/2014/chart" uri="{C3380CC4-5D6E-409C-BE32-E72D297353CC}">
                  <c16:uniqueId val="{00000003-04AB-476A-BC89-93B1644FEF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Errors</c:v>
                </c:pt>
                <c:pt idx="1">
                  <c:v>1+ Errors</c:v>
                </c:pt>
                <c:pt idx="2">
                  <c:v>No Data</c:v>
                </c:pt>
              </c:strCache>
            </c:strRef>
          </c:cat>
          <c:val>
            <c:numRef>
              <c:f>Sheet1!$B$2:$B$4</c:f>
              <c:numCache>
                <c:formatCode>General</c:formatCode>
                <c:ptCount val="3"/>
                <c:pt idx="0">
                  <c:v>63</c:v>
                </c:pt>
                <c:pt idx="1">
                  <c:v>86</c:v>
                </c:pt>
                <c:pt idx="2">
                  <c:v>36</c:v>
                </c:pt>
              </c:numCache>
            </c:numRef>
          </c:val>
          <c:extLst>
            <c:ext xmlns:c16="http://schemas.microsoft.com/office/drawing/2014/chart" uri="{C3380CC4-5D6E-409C-BE32-E72D297353CC}">
              <c16:uniqueId val="{00000000-04AB-476A-BC89-93B1644FEFC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dirty="0">
              <a:latin typeface="Trebuchet MS" panose="020B0603020202020204" pitchFamily="34" charset="0"/>
            </a:rPr>
            <a:t>Next Town Hall will be October 24</a:t>
          </a:r>
          <a:r>
            <a:rPr lang="en-US" b="1" i="0" baseline="30000" dirty="0">
              <a:latin typeface="Trebuchet MS" panose="020B0603020202020204" pitchFamily="34" charset="0"/>
            </a:rPr>
            <a:t>th</a:t>
          </a:r>
          <a:r>
            <a:rPr lang="en-US" b="1" i="0" dirty="0">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Each Data Collection has a more detailed timeline posted on their corresponding website (as well as other helpful resources)!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60897"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135128" rIns="75451" bIns="135128" numCol="1" spcCol="1270" anchor="ctr" anchorCtr="0">
          <a:noAutofit/>
        </a:bodyPr>
        <a:lstStyle/>
        <a:p>
          <a:pPr marL="0" lvl="0" indent="0" algn="ctr" defTabSz="844550" rtl="0">
            <a:lnSpc>
              <a:spcPct val="90000"/>
            </a:lnSpc>
            <a:spcBef>
              <a:spcPct val="0"/>
            </a:spcBef>
            <a:spcAft>
              <a:spcPct val="35000"/>
            </a:spcAft>
            <a:buNone/>
          </a:pPr>
          <a:r>
            <a:rPr lang="en-US" sz="1900" b="1" i="0" kern="1200" dirty="0">
              <a:latin typeface="Trebuchet MS" panose="020B0603020202020204" pitchFamily="34" charset="0"/>
            </a:rPr>
            <a:t>Next Town Hall will be October 24</a:t>
          </a:r>
          <a:r>
            <a:rPr lang="en-US" sz="1900" b="1" i="0" kern="1200" baseline="30000" dirty="0">
              <a:latin typeface="Trebuchet MS" panose="020B0603020202020204" pitchFamily="34" charset="0"/>
            </a:rPr>
            <a:t>th</a:t>
          </a:r>
          <a:r>
            <a:rPr lang="en-US" sz="1900" b="1" i="0" kern="1200" dirty="0">
              <a:latin typeface="Trebuchet MS" panose="020B0603020202020204" pitchFamily="34" charset="0"/>
            </a:rPr>
            <a:t> </a:t>
          </a:r>
        </a:p>
      </dsp:txBody>
      <dsp:txXfrm>
        <a:off x="0" y="0"/>
        <a:ext cx="1060897" cy="3320668"/>
      </dsp:txXfrm>
    </dsp:sp>
    <dsp:sp modelId="{D85A2BDA-A0C1-43C4-B501-7E976E2C384E}">
      <dsp:nvSpPr>
        <dsp:cNvPr id="0" name=""/>
        <dsp:cNvSpPr/>
      </dsp:nvSpPr>
      <dsp:spPr>
        <a:xfrm>
          <a:off x="1060897" y="0"/>
          <a:ext cx="3182691"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Each Data Collection has a more detailed timeline posted on their corresponding website (as well as other helpful resources)!</a:t>
          </a:r>
        </a:p>
      </dsp:txBody>
      <dsp:txXfrm>
        <a:off x="1060897" y="0"/>
        <a:ext cx="3182691" cy="3320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8462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2023-2024staffevaluationfilelayoutanddefinitions" TargetMode="External"/><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events.teams.microsoft.com/event/53f4044a-036b-41e0-8271-5106def082a8@a751cfc8-1f9a-4edb-8370-9f1c6d4bea5a" TargetMode="External"/><Relationship Id="rId2" Type="http://schemas.openxmlformats.org/officeDocument/2006/relationships/hyperlink" Target="https://events.teams.microsoft.com/event/9078006e-0afc-44e5-9390-e4b7c884cc0d@a751cfc8-1f9a-4edb-8370-9f1c6d4bea5a" TargetMode="Externa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cdereva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postcrossdatachange_templat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4"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https://www.cde.state.co.us/datapipeline/datapipelinesnapshots-staffevalua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October 17,</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lstStyle/>
          <a:p>
            <a:r>
              <a:rPr lang="en-US">
                <a:latin typeface="Museo Slab 500"/>
              </a:rPr>
              <a:t>Civil Rights Data Collection</a:t>
            </a: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a:bodyPr>
          <a:lstStyle/>
          <a:p>
            <a:r>
              <a:rPr lang="en-US">
                <a:latin typeface="Museo Slab 500"/>
              </a:rPr>
              <a:t>Annette Severson</a:t>
            </a:r>
            <a:endParaRPr lang="en-US"/>
          </a:p>
        </p:txBody>
      </p:sp>
      <p:sp>
        <p:nvSpPr>
          <p:cNvPr id="4" name="Slide Number Placeholder 3">
            <a:extLst>
              <a:ext uri="{FF2B5EF4-FFF2-40B4-BE49-F238E27FC236}">
                <a16:creationId xmlns:a16="http://schemas.microsoft.com/office/drawing/2014/main" id="{095D1EDC-4AE2-1240-B7F8-1BE22ECE1BB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37307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dirty="0">
                <a:latin typeface="Museo Slab 500"/>
              </a:rPr>
              <a:t>Overview</a:t>
            </a:r>
            <a:endParaRPr lang="en-US" dirty="0"/>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dirty="0">
                <a:ea typeface="+mn-lt"/>
                <a:cs typeface="+mn-lt"/>
              </a:rPr>
              <a:t>The U.S. Department of Education [ED] conducts the Civil Rights Data Collection (CRDC)</a:t>
            </a:r>
          </a:p>
          <a:p>
            <a:endParaRPr lang="en-US" dirty="0">
              <a:ea typeface="+mn-lt"/>
              <a:cs typeface="+mn-lt"/>
            </a:endParaRPr>
          </a:p>
          <a:p>
            <a:r>
              <a:rPr lang="en-US" dirty="0">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dirty="0">
              <a:ea typeface="+mn-lt"/>
              <a:cs typeface="+mn-lt"/>
            </a:endParaRPr>
          </a:p>
          <a:p>
            <a:r>
              <a:rPr lang="en-US" dirty="0">
                <a:ea typeface="+mn-lt"/>
                <a:cs typeface="+mn-lt"/>
              </a:rPr>
              <a:t>Information collected by the CRDC is also used by other ED offices as well as policymakers and researchers outside of ED.</a:t>
            </a:r>
          </a:p>
          <a:p>
            <a:endParaRPr lang="en-US" dirty="0">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3333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dirty="0"/>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3" y="1572126"/>
            <a:ext cx="11486147" cy="4828674"/>
          </a:xfrm>
        </p:spPr>
        <p:txBody>
          <a:bodyPr>
            <a:normAutofit/>
          </a:bodyPr>
          <a:lstStyle/>
          <a:p>
            <a:r>
              <a:rPr lang="en-US" dirty="0"/>
              <a:t>Opening December 9, 2024</a:t>
            </a:r>
          </a:p>
          <a:p>
            <a:endParaRPr lang="en-US" dirty="0"/>
          </a:p>
          <a:p>
            <a:r>
              <a:rPr lang="en-US" dirty="0"/>
              <a:t>Deadline March 7, 2025</a:t>
            </a:r>
          </a:p>
          <a:p>
            <a:pPr lvl="1"/>
            <a:r>
              <a:rPr lang="en-US" sz="2400" dirty="0"/>
              <a:t>Resources from CRDC posted and available at: </a:t>
            </a:r>
            <a:r>
              <a:rPr lang="en-US" sz="2400" dirty="0">
                <a:hlinkClick r:id="rId2"/>
              </a:rPr>
              <a:t>CRDC Resource Center</a:t>
            </a:r>
            <a:endParaRPr lang="en-US" sz="2400" dirty="0"/>
          </a:p>
          <a:p>
            <a:endParaRPr lang="en-US" dirty="0"/>
          </a:p>
          <a:p>
            <a:pPr lvl="1"/>
            <a:endParaRPr lang="en-US" dirty="0"/>
          </a:p>
          <a:p>
            <a:pPr lvl="1"/>
            <a:endParaRPr lang="en-US" dirty="0"/>
          </a:p>
          <a:p>
            <a:endParaRPr lang="en-US" baseline="30000" dirty="0"/>
          </a:p>
        </p:txBody>
      </p:sp>
    </p:spTree>
    <p:extLst>
      <p:ext uri="{BB962C8B-B14F-4D97-AF65-F5344CB8AC3E}">
        <p14:creationId xmlns:p14="http://schemas.microsoft.com/office/powerpoint/2010/main" val="269926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0DDC-68B4-A145-CAD0-A8186EBF9297}"/>
              </a:ext>
            </a:extLst>
          </p:cNvPr>
          <p:cNvSpPr>
            <a:spLocks noGrp="1"/>
          </p:cNvSpPr>
          <p:nvPr>
            <p:ph type="title"/>
          </p:nvPr>
        </p:nvSpPr>
        <p:spPr/>
        <p:txBody>
          <a:bodyPr/>
          <a:lstStyle/>
          <a:p>
            <a:r>
              <a:rPr lang="en-US" dirty="0"/>
              <a:t>CDE’s Role</a:t>
            </a:r>
          </a:p>
        </p:txBody>
      </p:sp>
      <p:sp>
        <p:nvSpPr>
          <p:cNvPr id="3" name="Content Placeholder 2">
            <a:extLst>
              <a:ext uri="{FF2B5EF4-FFF2-40B4-BE49-F238E27FC236}">
                <a16:creationId xmlns:a16="http://schemas.microsoft.com/office/drawing/2014/main" id="{DFA2EB44-748D-D60C-027C-DB6C705FDFFF}"/>
              </a:ext>
            </a:extLst>
          </p:cNvPr>
          <p:cNvSpPr>
            <a:spLocks noGrp="1"/>
          </p:cNvSpPr>
          <p:nvPr>
            <p:ph idx="1"/>
          </p:nvPr>
        </p:nvSpPr>
        <p:spPr>
          <a:xfrm>
            <a:off x="838200" y="1825625"/>
            <a:ext cx="10648950" cy="4351338"/>
          </a:xfrm>
        </p:spPr>
        <p:txBody>
          <a:bodyPr/>
          <a:lstStyle/>
          <a:p>
            <a:r>
              <a:rPr lang="en-US" dirty="0"/>
              <a:t>CDE will pre-populate as much data as possible prior to Dec 9</a:t>
            </a:r>
            <a:r>
              <a:rPr lang="en-US" baseline="30000" dirty="0"/>
              <a:t>th</a:t>
            </a:r>
            <a:r>
              <a:rPr lang="en-US" dirty="0"/>
              <a:t> </a:t>
            </a:r>
          </a:p>
          <a:p>
            <a:endParaRPr lang="en-US" dirty="0"/>
          </a:p>
          <a:p>
            <a:r>
              <a:rPr lang="en-US" dirty="0"/>
              <a:t>CRDC file layout with CDE field logic is available online for review</a:t>
            </a:r>
          </a:p>
          <a:p>
            <a:endParaRPr lang="en-US" dirty="0"/>
          </a:p>
          <a:p>
            <a:r>
              <a:rPr lang="en-US" dirty="0"/>
              <a:t>Information will be posted on the CRDC tab for Data Pipeline - </a:t>
            </a:r>
          </a:p>
          <a:p>
            <a:pPr marL="0" indent="0" algn="ctr">
              <a:buNone/>
            </a:pPr>
            <a:r>
              <a:rPr lang="en-US" dirty="0">
                <a:hlinkClick r:id="rId2"/>
              </a:rPr>
              <a:t>CRDC Colorado Data Provision</a:t>
            </a:r>
            <a:endParaRPr lang="en-US" dirty="0"/>
          </a:p>
          <a:p>
            <a:endParaRPr lang="en-US" b="1" dirty="0"/>
          </a:p>
        </p:txBody>
      </p:sp>
    </p:spTree>
    <p:extLst>
      <p:ext uri="{BB962C8B-B14F-4D97-AF65-F5344CB8AC3E}">
        <p14:creationId xmlns:p14="http://schemas.microsoft.com/office/powerpoint/2010/main" val="112502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0503-B581-02A5-F223-F57CC6AA3492}"/>
              </a:ext>
            </a:extLst>
          </p:cNvPr>
          <p:cNvSpPr>
            <a:spLocks noGrp="1"/>
          </p:cNvSpPr>
          <p:nvPr>
            <p:ph type="title"/>
          </p:nvPr>
        </p:nvSpPr>
        <p:spPr/>
        <p:txBody>
          <a:bodyPr/>
          <a:lstStyle/>
          <a:p>
            <a:r>
              <a:rPr lang="en-US" dirty="0"/>
              <a:t>LEA’s Role</a:t>
            </a:r>
          </a:p>
        </p:txBody>
      </p:sp>
      <p:sp>
        <p:nvSpPr>
          <p:cNvPr id="3" name="Content Placeholder 2">
            <a:extLst>
              <a:ext uri="{FF2B5EF4-FFF2-40B4-BE49-F238E27FC236}">
                <a16:creationId xmlns:a16="http://schemas.microsoft.com/office/drawing/2014/main" id="{66DE11A4-87C8-F2E7-9E45-0DE4813E00A8}"/>
              </a:ext>
            </a:extLst>
          </p:cNvPr>
          <p:cNvSpPr>
            <a:spLocks noGrp="1"/>
          </p:cNvSpPr>
          <p:nvPr>
            <p:ph idx="1"/>
          </p:nvPr>
        </p:nvSpPr>
        <p:spPr>
          <a:xfrm>
            <a:off x="838200" y="1495425"/>
            <a:ext cx="10515600" cy="4681538"/>
          </a:xfrm>
        </p:spPr>
        <p:txBody>
          <a:bodyPr>
            <a:normAutofit/>
          </a:bodyPr>
          <a:lstStyle/>
          <a:p>
            <a:pPr marL="0" indent="0">
              <a:buNone/>
            </a:pPr>
            <a:r>
              <a:rPr lang="en-US" dirty="0"/>
              <a:t>NOW:</a:t>
            </a:r>
          </a:p>
          <a:p>
            <a:r>
              <a:rPr lang="en-US" dirty="0"/>
              <a:t>Verify contact information by Oct 31</a:t>
            </a:r>
            <a:r>
              <a:rPr lang="en-US" baseline="30000" dirty="0"/>
              <a:t>st</a:t>
            </a:r>
            <a:r>
              <a:rPr lang="en-US" dirty="0"/>
              <a:t> </a:t>
            </a:r>
          </a:p>
          <a:p>
            <a:r>
              <a:rPr lang="en-US" dirty="0"/>
              <a:t>Review CRDC documentation, guides, etc. available online</a:t>
            </a:r>
          </a:p>
          <a:p>
            <a:endParaRPr lang="en-US" dirty="0"/>
          </a:p>
          <a:p>
            <a:pPr marL="0" indent="0">
              <a:buNone/>
            </a:pPr>
            <a:r>
              <a:rPr lang="en-US" dirty="0"/>
              <a:t>COLLECTION WINDOW:</a:t>
            </a:r>
          </a:p>
          <a:p>
            <a:r>
              <a:rPr lang="en-US" dirty="0"/>
              <a:t>Log into CRDC reporting tool</a:t>
            </a:r>
          </a:p>
          <a:p>
            <a:r>
              <a:rPr lang="en-US" dirty="0"/>
              <a:t>Review pre-populated data to verify accuracy</a:t>
            </a:r>
          </a:p>
          <a:p>
            <a:r>
              <a:rPr lang="en-US" dirty="0"/>
              <a:t>Input additional data required</a:t>
            </a:r>
          </a:p>
          <a:p>
            <a:r>
              <a:rPr lang="en-US" dirty="0"/>
              <a:t>Finalize data submission on or before deadline (March 7</a:t>
            </a:r>
            <a:r>
              <a:rPr lang="en-US" baseline="30000" dirty="0"/>
              <a:t>th</a:t>
            </a:r>
            <a:r>
              <a:rPr lang="en-US" dirty="0"/>
              <a:t>)</a:t>
            </a:r>
          </a:p>
          <a:p>
            <a:endParaRPr lang="en-US" dirty="0"/>
          </a:p>
          <a:p>
            <a:endParaRPr lang="en-US" dirty="0"/>
          </a:p>
        </p:txBody>
      </p:sp>
    </p:spTree>
    <p:extLst>
      <p:ext uri="{BB962C8B-B14F-4D97-AF65-F5344CB8AC3E}">
        <p14:creationId xmlns:p14="http://schemas.microsoft.com/office/powerpoint/2010/main" val="380549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dirty="0"/>
              <a:t>Questions &amp; Resources:</a:t>
            </a:r>
            <a:br>
              <a:rPr lang="en-US" dirty="0"/>
            </a:br>
            <a:r>
              <a:rPr lang="en-US" dirty="0"/>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pPr marL="457200" lvl="1" indent="0" algn="ctr">
              <a:buNone/>
            </a:pPr>
            <a:r>
              <a:rPr lang="en-US" sz="2400" dirty="0">
                <a:hlinkClick r:id="rId2"/>
              </a:rPr>
              <a:t>CRDC Resource Center</a:t>
            </a:r>
            <a:endParaRPr lang="en-US" sz="2400" dirty="0"/>
          </a:p>
          <a:p>
            <a:endParaRPr lang="en-US" dirty="0">
              <a:latin typeface="+mn-lt"/>
            </a:endParaRPr>
          </a:p>
          <a:p>
            <a:r>
              <a:rPr lang="en-US" dirty="0">
                <a:latin typeface="+mn-lt"/>
              </a:rPr>
              <a:t>CRDC Partner Support Center - </a:t>
            </a:r>
            <a:r>
              <a:rPr lang="en-US" b="0" i="0" dirty="0">
                <a:solidFill>
                  <a:srgbClr val="000000"/>
                </a:solidFill>
                <a:effectLst/>
                <a:latin typeface="+mn-lt"/>
                <a:hlinkClick r:id="rId3" tooltip="Email PSC"/>
              </a:rPr>
              <a:t>crdc@aemcorp.com</a:t>
            </a:r>
            <a:endParaRPr lang="en-US" b="0" i="0" dirty="0">
              <a:solidFill>
                <a:srgbClr val="000000"/>
              </a:solidFill>
              <a:effectLst/>
              <a:latin typeface="+mn-lt"/>
            </a:endParaRPr>
          </a:p>
          <a:p>
            <a:endParaRPr lang="en-US" dirty="0">
              <a:latin typeface="+mn-lt"/>
            </a:endParaRPr>
          </a:p>
          <a:p>
            <a:r>
              <a:rPr lang="en-US" dirty="0">
                <a:latin typeface="+mn-lt"/>
              </a:rPr>
              <a:t>CDE Contact: Annette Severson – </a:t>
            </a:r>
            <a:r>
              <a:rPr lang="en-US" dirty="0">
                <a:latin typeface="+mn-lt"/>
                <a:hlinkClick r:id="rId4"/>
              </a:rPr>
              <a:t>Severson_a@cde.state.co.us</a:t>
            </a:r>
            <a:endParaRPr lang="en-US" dirty="0">
              <a:latin typeface="+mn-lt"/>
            </a:endParaRPr>
          </a:p>
          <a:p>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29545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dirty="0"/>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39909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57D5-7BBE-DF22-E00C-D48048076E08}"/>
              </a:ext>
            </a:extLst>
          </p:cNvPr>
          <p:cNvSpPr>
            <a:spLocks noGrp="1"/>
          </p:cNvSpPr>
          <p:nvPr>
            <p:ph type="title"/>
          </p:nvPr>
        </p:nvSpPr>
        <p:spPr/>
        <p:txBody>
          <a:bodyPr/>
          <a:lstStyle/>
          <a:p>
            <a:r>
              <a:rPr lang="en-US" sz="2400">
                <a:latin typeface="Museo Slab 500"/>
              </a:rPr>
              <a:t>KSR: Background Information</a:t>
            </a:r>
            <a:br>
              <a:rPr lang="en-US" sz="2400"/>
            </a:br>
            <a:r>
              <a:rPr lang="en-US" sz="2400">
                <a:latin typeface="Museo Slab 500"/>
              </a:rPr>
              <a:t>Assessment Domains</a:t>
            </a:r>
            <a:endParaRPr lang="en-US">
              <a:latin typeface="Museo Slab 500"/>
            </a:endParaRPr>
          </a:p>
        </p:txBody>
      </p:sp>
      <p:sp>
        <p:nvSpPr>
          <p:cNvPr id="3" name="Content Placeholder 2">
            <a:extLst>
              <a:ext uri="{FF2B5EF4-FFF2-40B4-BE49-F238E27FC236}">
                <a16:creationId xmlns:a16="http://schemas.microsoft.com/office/drawing/2014/main" id="{C9775773-EB3A-41A9-D77B-7AFE4BFCDA53}"/>
              </a:ext>
            </a:extLst>
          </p:cNvPr>
          <p:cNvSpPr>
            <a:spLocks noGrp="1"/>
          </p:cNvSpPr>
          <p:nvPr>
            <p:ph idx="1"/>
          </p:nvPr>
        </p:nvSpPr>
        <p:spPr>
          <a:xfrm>
            <a:off x="470808" y="1527266"/>
            <a:ext cx="10882992" cy="4378552"/>
          </a:xfrm>
        </p:spPr>
        <p:txBody>
          <a:bodyPr vert="horz" lIns="0" tIns="0" rIns="0" bIns="0" rtlCol="0" anchor="t">
            <a:normAutofit fontScale="85000" lnSpcReduction="20000"/>
          </a:bodyPr>
          <a:lstStyle/>
          <a:p>
            <a:pPr marL="0" indent="0">
              <a:buNone/>
            </a:pPr>
            <a:r>
              <a:rPr lang="en-US">
                <a:latin typeface="Trebuchet MS"/>
              </a:rPr>
              <a:t>As required by Colorado law (Section 22-7-1004 (1)(b) C.R.S.), school readiness includes the following domains:</a:t>
            </a:r>
          </a:p>
          <a:p>
            <a:pPr marL="342900" indent="-342900"/>
            <a:r>
              <a:rPr lang="en-US">
                <a:latin typeface="Trebuchet MS"/>
              </a:rPr>
              <a:t>Physical well-being and motor development</a:t>
            </a:r>
            <a:endParaRPr lang="en-US"/>
          </a:p>
          <a:p>
            <a:pPr marL="342900" indent="-342900"/>
            <a:r>
              <a:rPr lang="en-US">
                <a:latin typeface="Trebuchet MS"/>
              </a:rPr>
              <a:t>Social and emotional development</a:t>
            </a:r>
            <a:endParaRPr lang="en-US"/>
          </a:p>
          <a:p>
            <a:pPr marL="342900" indent="-342900"/>
            <a:r>
              <a:rPr lang="en-US">
                <a:latin typeface="Trebuchet MS"/>
              </a:rPr>
              <a:t>Language and comprehension</a:t>
            </a:r>
            <a:endParaRPr lang="en-US"/>
          </a:p>
          <a:p>
            <a:pPr marL="342900" indent="-342900"/>
            <a:r>
              <a:rPr lang="en-US">
                <a:latin typeface="Trebuchet MS"/>
              </a:rPr>
              <a:t>Cognition</a:t>
            </a:r>
            <a:endParaRPr lang="en-US"/>
          </a:p>
          <a:p>
            <a:pPr marL="342900" indent="-342900"/>
            <a:r>
              <a:rPr lang="en-US">
                <a:latin typeface="Trebuchet MS"/>
              </a:rPr>
              <a:t>Math</a:t>
            </a:r>
            <a:endParaRPr lang="en-US"/>
          </a:p>
          <a:p>
            <a:pPr marL="342900" indent="-342900"/>
            <a:r>
              <a:rPr lang="en-US">
                <a:latin typeface="Trebuchet MS"/>
              </a:rPr>
              <a:t>Literacy</a:t>
            </a:r>
            <a:endParaRPr lang="en-US"/>
          </a:p>
          <a:p>
            <a:pPr marL="342900" indent="-342900"/>
            <a:endParaRPr lang="en-US"/>
          </a:p>
          <a:p>
            <a:pPr marL="0" indent="0">
              <a:buNone/>
            </a:pPr>
            <a:r>
              <a:rPr lang="en-US">
                <a:latin typeface="Trebuchet MS"/>
              </a:rPr>
              <a:t>The </a:t>
            </a:r>
            <a:r>
              <a:rPr lang="en-US">
                <a:latin typeface="Trebuchet MS"/>
                <a:hlinkClick r:id="rId2"/>
              </a:rPr>
              <a:t>assessment tools linked here</a:t>
            </a:r>
            <a:r>
              <a:rPr lang="en-US">
                <a:latin typeface="Trebuchet MS"/>
              </a:rPr>
              <a:t> have been approved by the State Board of Education for use.</a:t>
            </a:r>
            <a:endParaRPr lang="en-US"/>
          </a:p>
          <a:p>
            <a:pPr marL="0" indent="0">
              <a:buNone/>
            </a:pPr>
            <a:endParaRPr lang="en-US"/>
          </a:p>
          <a:p>
            <a:pPr marL="0" indent="0">
              <a:buNone/>
            </a:pPr>
            <a:r>
              <a:rPr lang="en-US">
                <a:latin typeface="Trebuchet MS"/>
              </a:rPr>
              <a:t>Data reported to CDE is from the initial fall assessment window for school readiness, which is the first 60 calendar days of the school year, as required by HB15-1323.</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F7104924-9F4F-5CD4-4616-B4CEC378770D}"/>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D85EAC4D-6755-FF38-8AE9-A32A277B6D0D}"/>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F4888341-082E-BCC0-530E-8CCDC2B18468}"/>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83261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fontScale="90000"/>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r>
              <a:rPr lang="en-US" sz="2000" u="sng" dirty="0">
                <a:latin typeface="Trebuchet MS"/>
              </a:rPr>
              <a:t>Important Dates:</a:t>
            </a:r>
            <a:endParaRPr lang="en-US" sz="2000" dirty="0">
              <a:latin typeface="Trebuchet MS"/>
            </a:endParaRPr>
          </a:p>
          <a:p>
            <a:pPr marL="285750" indent="-285750">
              <a:buFont typeface="Arial,Sans-Serif" panose="020B0604020202020204" pitchFamily="34" charset="0"/>
            </a:pPr>
            <a:r>
              <a:rPr lang="en-US" sz="2000" dirty="0">
                <a:latin typeface="Trebuchet MS"/>
              </a:rPr>
              <a:t>10/23/2024: KSR Data Collection Opens</a:t>
            </a:r>
            <a:r>
              <a:rPr lang="en-US" sz="2000">
                <a:latin typeface="Trebuchet MS"/>
              </a:rPr>
              <a:t> (Next week!)</a:t>
            </a:r>
          </a:p>
          <a:p>
            <a:pPr marL="285750" indent="-285750">
              <a:buFont typeface="Arial,Sans-Serif" panose="020B0604020202020204" pitchFamily="34" charset="0"/>
            </a:pPr>
            <a:r>
              <a:rPr lang="en-US" sz="2000" dirty="0">
                <a:latin typeface="Trebuchet MS"/>
              </a:rPr>
              <a:t>12/11/2024: KSR Data Collection Due Date</a:t>
            </a:r>
          </a:p>
          <a:p>
            <a:pPr marL="742950" lvl="1">
              <a:buFont typeface="Courier New" panose="020B0604020202020204" pitchFamily="34" charset="0"/>
              <a:buChar char="o"/>
            </a:pPr>
            <a:r>
              <a:rPr lang="en-US" sz="1600" dirty="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dirty="0"/>
          </a:p>
          <a:p>
            <a:pPr marL="514350" lvl="1" indent="0">
              <a:buNone/>
            </a:pPr>
            <a:endParaRPr lang="en-US" sz="1600" dirty="0"/>
          </a:p>
          <a:p>
            <a:pPr marL="285750" indent="-285750"/>
            <a:r>
              <a:rPr lang="en-US" sz="2000" u="sng" dirty="0">
                <a:latin typeface="Trebuchet MS"/>
              </a:rPr>
              <a:t>Changes for the 24-25 Collection: </a:t>
            </a:r>
            <a:endParaRPr lang="en-US" sz="2000" u="sng" dirty="0"/>
          </a:p>
          <a:p>
            <a:pPr marL="285750" indent="-285750"/>
            <a:r>
              <a:rPr lang="en-US" sz="2000" dirty="0">
                <a:latin typeface="Trebuchet MS"/>
              </a:rPr>
              <a:t>One additional column was added to the file layout to denote the assessment used. This replaced the front-end screen in Data Pipeline. </a:t>
            </a:r>
            <a:endParaRPr lang="en-US" sz="2000" dirty="0"/>
          </a:p>
          <a:p>
            <a:pPr marL="285750" indent="-285750"/>
            <a:r>
              <a:rPr lang="en-US" sz="2000" dirty="0">
                <a:latin typeface="Trebuchet MS"/>
              </a:rPr>
              <a:t>This change was made to accommodate the State Board's approval of single-domain assessment tools. </a:t>
            </a:r>
            <a:endParaRPr lang="en-US" sz="2000" dirty="0"/>
          </a:p>
          <a:p>
            <a:pPr marL="285750" indent="-285750"/>
            <a:r>
              <a:rPr lang="en-US" sz="2000" dirty="0">
                <a:latin typeface="Trebuchet MS"/>
              </a:rPr>
              <a:t>A short tutorial (~6min) of how to </a:t>
            </a:r>
            <a:r>
              <a:rPr lang="en-US" sz="2000">
                <a:latin typeface="Trebuchet MS"/>
              </a:rPr>
              <a:t>add and </a:t>
            </a:r>
            <a:r>
              <a:rPr lang="en-US" sz="2000" dirty="0">
                <a:latin typeface="Trebuchet MS"/>
              </a:rPr>
              <a:t>populate this column </a:t>
            </a:r>
            <a:r>
              <a:rPr lang="en-US" sz="2000">
                <a:latin typeface="Trebuchet MS"/>
              </a:rPr>
              <a:t>has been </a:t>
            </a:r>
            <a:r>
              <a:rPr lang="en-US" sz="2000" dirty="0">
                <a:latin typeface="Trebuchet MS"/>
              </a:rPr>
              <a:t>posted </a:t>
            </a:r>
            <a:r>
              <a:rPr lang="en-US" sz="2000">
                <a:latin typeface="Trebuchet MS"/>
                <a:hlinkClick r:id="rId2"/>
              </a:rPr>
              <a:t>here</a:t>
            </a:r>
            <a:r>
              <a:rPr lang="en-US" sz="2000" dirty="0">
                <a:latin typeface="Trebuchet MS"/>
              </a:rPr>
              <a:t>.</a:t>
            </a:r>
          </a:p>
          <a:p>
            <a:pPr marL="285750" indent="-285750">
              <a:buFont typeface="Arial,Sans-Serif" panose="020B0604020202020204" pitchFamily="34" charset="0"/>
            </a:pPr>
            <a:endParaRPr lang="en-US" sz="2000" dirty="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BF11-3C8D-DBA9-00A9-30A863EF719F}"/>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File Template</a:t>
            </a:r>
            <a:endParaRPr lang="en-US"/>
          </a:p>
        </p:txBody>
      </p:sp>
      <p:pic>
        <p:nvPicPr>
          <p:cNvPr id="7" name="Content Placeholder 6" descr="A screenshot of the file template for the KSR collection.">
            <a:extLst>
              <a:ext uri="{FF2B5EF4-FFF2-40B4-BE49-F238E27FC236}">
                <a16:creationId xmlns:a16="http://schemas.microsoft.com/office/drawing/2014/main" id="{D32A40B0-35DC-9C54-76EF-4612EE700CEF}"/>
              </a:ext>
            </a:extLst>
          </p:cNvPr>
          <p:cNvPicPr>
            <a:picLocks noGrp="1" noChangeAspect="1"/>
          </p:cNvPicPr>
          <p:nvPr>
            <p:ph idx="1"/>
          </p:nvPr>
        </p:nvPicPr>
        <p:blipFill>
          <a:blip r:embed="rId2"/>
          <a:stretch>
            <a:fillRect/>
          </a:stretch>
        </p:blipFill>
        <p:spPr>
          <a:xfrm>
            <a:off x="334736" y="1732358"/>
            <a:ext cx="11481706" cy="3927545"/>
          </a:xfrm>
        </p:spPr>
      </p:pic>
      <p:sp>
        <p:nvSpPr>
          <p:cNvPr id="4" name="Slide Number Placeholder 3">
            <a:extLst>
              <a:ext uri="{FF2B5EF4-FFF2-40B4-BE49-F238E27FC236}">
                <a16:creationId xmlns:a16="http://schemas.microsoft.com/office/drawing/2014/main" id="{C2D266E3-1769-4CAF-0AED-31AA05D02C2B}"/>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4A3A2F9F-F83F-D597-0F61-99319AF895EC}"/>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p>
        </p:txBody>
      </p:sp>
      <p:sp>
        <p:nvSpPr>
          <p:cNvPr id="6" name="Content Placeholder 5">
            <a:extLst>
              <a:ext uri="{FF2B5EF4-FFF2-40B4-BE49-F238E27FC236}">
                <a16:creationId xmlns:a16="http://schemas.microsoft.com/office/drawing/2014/main" id="{A89A90F3-45E4-25FA-3C0F-B5B3F4B4D685}"/>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316950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70E7-6063-2943-D159-7C22F26EFD42}"/>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Codes for New Assessment Used Column</a:t>
            </a:r>
            <a:endParaRPr lang="en-US"/>
          </a:p>
        </p:txBody>
      </p:sp>
      <p:pic>
        <p:nvPicPr>
          <p:cNvPr id="7" name="Content Placeholder 6" descr="Screenshot of the file layout with the codes for the assessment used column.">
            <a:extLst>
              <a:ext uri="{FF2B5EF4-FFF2-40B4-BE49-F238E27FC236}">
                <a16:creationId xmlns:a16="http://schemas.microsoft.com/office/drawing/2014/main" id="{FA7945C1-695E-AAC7-923D-03025508C6AA}"/>
              </a:ext>
            </a:extLst>
          </p:cNvPr>
          <p:cNvPicPr>
            <a:picLocks noGrp="1" noChangeAspect="1"/>
          </p:cNvPicPr>
          <p:nvPr>
            <p:ph idx="1"/>
          </p:nvPr>
        </p:nvPicPr>
        <p:blipFill>
          <a:blip r:embed="rId2"/>
          <a:stretch>
            <a:fillRect/>
          </a:stretch>
        </p:blipFill>
        <p:spPr>
          <a:xfrm>
            <a:off x="1416403" y="1554480"/>
            <a:ext cx="9359194" cy="4351338"/>
          </a:xfrm>
        </p:spPr>
      </p:pic>
      <p:sp>
        <p:nvSpPr>
          <p:cNvPr id="4" name="Slide Number Placeholder 3">
            <a:extLst>
              <a:ext uri="{FF2B5EF4-FFF2-40B4-BE49-F238E27FC236}">
                <a16:creationId xmlns:a16="http://schemas.microsoft.com/office/drawing/2014/main" id="{0EE8C5A8-35A8-DD01-63D5-7D3DC43993D1}"/>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08BA8D9B-67B6-19C1-4162-19C1A5A7D324}"/>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325D51DB-77B4-4D27-DF7C-C36DC2B17369}"/>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3570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sz="2800" b="1">
                <a:solidFill>
                  <a:schemeClr val="bg1"/>
                </a:solidFill>
                <a:latin typeface="Museo Slab 500"/>
                <a:ea typeface="+mj-ea"/>
                <a:cs typeface="+mj-cs"/>
              </a:rPr>
              <a:t>Upcoming Trainings</a:t>
            </a:r>
            <a:br>
              <a:rPr lang="en-US" sz="2800" b="1">
                <a:solidFill>
                  <a:schemeClr val="bg1"/>
                </a:solidFill>
                <a:latin typeface="Museo Slab 500"/>
                <a:ea typeface="+mj-ea"/>
                <a:cs typeface="+mj-cs"/>
              </a:rPr>
            </a:br>
            <a:r>
              <a:rPr lang="en-US" sz="2800" b="1">
                <a:solidFill>
                  <a:schemeClr val="bg1"/>
                </a:solidFill>
                <a:latin typeface="Museo Slab 500"/>
                <a:ea typeface="+mj-ea"/>
                <a:cs typeface="+mj-cs"/>
              </a:rPr>
              <a:t>Kindergarten School Readiness (KSR)</a:t>
            </a:r>
            <a:r>
              <a:rPr lang="en-US" sz="3200" b="1">
                <a:solidFill>
                  <a:schemeClr val="bg1"/>
                </a:solidFill>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lnSpcReduction="10000"/>
          </a:bodyPr>
          <a:lstStyle/>
          <a:p>
            <a:pPr marL="0" indent="0">
              <a:buNone/>
            </a:pPr>
            <a:r>
              <a:rPr lang="en-US" u="sng" dirty="0">
                <a:latin typeface="Trebuchet MS"/>
                <a:ea typeface="Calibri" panose="020F0502020204030204"/>
                <a:cs typeface="Calibri" panose="020F0502020204030204"/>
              </a:rPr>
              <a:t>Upcoming Trainings: </a:t>
            </a:r>
            <a:endParaRPr lang="en-US" u="sng" dirty="0">
              <a:latin typeface="Trebuchet MS"/>
            </a:endParaRPr>
          </a:p>
          <a:p>
            <a:pPr marL="285750" indent="-285750"/>
            <a:r>
              <a:rPr lang="en-US" dirty="0">
                <a:latin typeface="Trebuchet MS"/>
                <a:ea typeface="Calibri" panose="020F0502020204030204"/>
                <a:cs typeface="Calibri" panose="020F0502020204030204"/>
              </a:rPr>
              <a:t>10/02/2024: Recording </a:t>
            </a:r>
            <a:r>
              <a:rPr lang="en-US">
                <a:latin typeface="Trebuchet MS"/>
                <a:ea typeface="Calibri" panose="020F0502020204030204"/>
                <a:cs typeface="Calibri" panose="020F0502020204030204"/>
              </a:rPr>
              <a:t>and slides have </a:t>
            </a:r>
            <a:r>
              <a:rPr lang="en-US" dirty="0">
                <a:latin typeface="Trebuchet MS"/>
                <a:ea typeface="Calibri" panose="020F0502020204030204"/>
                <a:cs typeface="Calibri" panose="020F0502020204030204"/>
              </a:rPr>
              <a:t>been posted </a:t>
            </a:r>
            <a:r>
              <a:rPr lang="en-US" dirty="0">
                <a:latin typeface="Trebuchet MS"/>
                <a:ea typeface="Calibri" panose="020F0502020204030204"/>
                <a:cs typeface="Calibri" panose="020F0502020204030204"/>
                <a:hlinkClick r:id="rId2"/>
              </a:rPr>
              <a:t>on our website</a:t>
            </a:r>
            <a:r>
              <a:rPr lang="en-US" dirty="0">
                <a:latin typeface="Trebuchet MS"/>
                <a:ea typeface="Calibri" panose="020F0502020204030204"/>
                <a:cs typeface="Calibri" panose="020F0502020204030204"/>
              </a:rPr>
              <a:t>.</a:t>
            </a:r>
            <a:endParaRPr lang="en-US" dirty="0">
              <a:ea typeface="Calibri" panose="020F0502020204030204"/>
              <a:cs typeface="Calibri" panose="020F0502020204030204"/>
            </a:endParaRPr>
          </a:p>
          <a:p>
            <a:pPr marL="285750" indent="-285750"/>
            <a:r>
              <a:rPr lang="en-US" dirty="0">
                <a:latin typeface="Trebuchet MS"/>
                <a:ea typeface="Calibri" panose="020F0502020204030204"/>
                <a:cs typeface="Calibri" panose="020F0502020204030204"/>
              </a:rPr>
              <a:t>10/09/2024: Recording </a:t>
            </a:r>
            <a:r>
              <a:rPr lang="en-US">
                <a:latin typeface="Trebuchet MS"/>
                <a:ea typeface="Calibri" panose="020F0502020204030204"/>
                <a:cs typeface="Calibri" panose="020F0502020204030204"/>
              </a:rPr>
              <a:t>and slides have been </a:t>
            </a:r>
            <a:r>
              <a:rPr lang="en-US" dirty="0">
                <a:latin typeface="Trebuchet MS"/>
                <a:ea typeface="Calibri" panose="020F0502020204030204"/>
                <a:cs typeface="Calibri" panose="020F0502020204030204"/>
              </a:rPr>
              <a:t>posted </a:t>
            </a:r>
            <a:r>
              <a:rPr lang="en-US">
                <a:latin typeface="Trebuchet MS"/>
                <a:ea typeface="Calibri" panose="020F0502020204030204"/>
                <a:cs typeface="Calibri" panose="020F0502020204030204"/>
                <a:hlinkClick r:id="rId2"/>
              </a:rPr>
              <a:t>on our website</a:t>
            </a:r>
            <a:r>
              <a:rPr lang="en-US" dirty="0">
                <a:latin typeface="Trebuchet MS"/>
                <a:ea typeface="Calibri" panose="020F0502020204030204"/>
                <a:cs typeface="Calibri" panose="020F0502020204030204"/>
              </a:rPr>
              <a:t>.</a:t>
            </a:r>
            <a:r>
              <a:rPr lang="en-US">
                <a:latin typeface="Trebuchet MS"/>
                <a:ea typeface="Calibri" panose="020F0502020204030204"/>
                <a:cs typeface="Calibri" panose="020F0502020204030204"/>
              </a:rPr>
              <a:t> </a:t>
            </a:r>
            <a:endParaRPr lang="en-US" dirty="0">
              <a:solidFill>
                <a:srgbClr val="000000"/>
              </a:solidFill>
              <a:latin typeface="Trebuchet MS"/>
              <a:ea typeface="+mn-lt"/>
              <a:cs typeface="+mn-lt"/>
            </a:endParaRPr>
          </a:p>
          <a:p>
            <a:pPr marL="285750" indent="-285750"/>
            <a:r>
              <a:rPr lang="en-US" dirty="0">
                <a:latin typeface="Trebuchet MS"/>
                <a:ea typeface="Calibri" panose="020F0502020204030204"/>
                <a:cs typeface="Calibri" panose="020F0502020204030204"/>
              </a:rPr>
              <a:t>10/16/2024: </a:t>
            </a:r>
            <a:r>
              <a:rPr lang="en-US">
                <a:latin typeface="Trebuchet MS"/>
                <a:ea typeface="Calibri" panose="020F0502020204030204"/>
                <a:cs typeface="Calibri" panose="020F0502020204030204"/>
              </a:rPr>
              <a:t>Recording </a:t>
            </a:r>
            <a:r>
              <a:rPr lang="en-US" dirty="0">
                <a:latin typeface="Trebuchet MS"/>
                <a:ea typeface="Calibri" panose="020F0502020204030204"/>
                <a:cs typeface="Calibri" panose="020F0502020204030204"/>
              </a:rPr>
              <a:t>will be </a:t>
            </a:r>
            <a:r>
              <a:rPr lang="en-US">
                <a:latin typeface="Trebuchet MS"/>
                <a:ea typeface="Calibri" panose="020F0502020204030204"/>
                <a:cs typeface="Calibri" panose="020F0502020204030204"/>
              </a:rPr>
              <a:t>posted shortly</a:t>
            </a:r>
            <a:r>
              <a:rPr lang="en-US" dirty="0">
                <a:latin typeface="Trebuchet MS"/>
                <a:ea typeface="Calibri" panose="020F0502020204030204"/>
                <a:cs typeface="Calibri" panose="020F0502020204030204"/>
              </a:rPr>
              <a:t>.</a:t>
            </a:r>
            <a:endParaRPr lang="en-US">
              <a:latin typeface="Trebuchet MS"/>
              <a:ea typeface="Calibri" panose="020F0502020204030204"/>
              <a:cs typeface="Calibri" panose="020F0502020204030204"/>
            </a:endParaRPr>
          </a:p>
          <a:p>
            <a:pPr marL="0" indent="0">
              <a:buNone/>
            </a:pPr>
            <a:endParaRPr lang="en-US" u="sng">
              <a:ea typeface="Calibri" panose="020F0502020204030204"/>
              <a:cs typeface="Calibri" panose="020F0502020204030204"/>
            </a:endParaRPr>
          </a:p>
          <a:p>
            <a:pPr marL="0" indent="0">
              <a:buNone/>
            </a:pPr>
            <a:r>
              <a:rPr lang="en-US" u="sng" dirty="0">
                <a:latin typeface="Trebuchet MS"/>
                <a:ea typeface="Calibri" panose="020F0502020204030204"/>
                <a:cs typeface="Calibri" panose="020F0502020204030204"/>
              </a:rPr>
              <a:t>Current To-Do's:</a:t>
            </a:r>
          </a:p>
          <a:p>
            <a:pPr marL="285750" indent="-285750">
              <a:buFont typeface="Arial"/>
              <a:buChar char="•"/>
            </a:pPr>
            <a:r>
              <a:rPr lang="en-US">
                <a:latin typeface="Trebuchet MS"/>
                <a:ea typeface="Calibri" panose="020F0502020204030204"/>
                <a:cs typeface="Calibri" panose="020F0502020204030204"/>
              </a:rPr>
              <a:t>Watch recordings of </a:t>
            </a:r>
            <a:r>
              <a:rPr lang="en-US" dirty="0">
                <a:latin typeface="Trebuchet MS"/>
                <a:ea typeface="Calibri" panose="020F0502020204030204"/>
                <a:cs typeface="Calibri" panose="020F0502020204030204"/>
              </a:rPr>
              <a:t>trainings</a:t>
            </a:r>
            <a:r>
              <a:rPr lang="en-US">
                <a:latin typeface="Trebuchet MS"/>
                <a:ea typeface="Calibri" panose="020F0502020204030204"/>
                <a:cs typeface="Calibri" panose="020F0502020204030204"/>
              </a:rPr>
              <a:t>, if needed</a:t>
            </a:r>
          </a:p>
          <a:p>
            <a:pPr marL="285750" indent="-285750">
              <a:buFont typeface="Arial"/>
              <a:buChar char="•"/>
            </a:pPr>
            <a:r>
              <a:rPr lang="en-US">
                <a:latin typeface="Trebuchet MS"/>
                <a:ea typeface="Calibri" panose="020F0502020204030204"/>
                <a:cs typeface="Calibri" panose="020F0502020204030204"/>
              </a:rPr>
              <a:t>Watch the tutorial of how to add the additional column, if needed</a:t>
            </a:r>
            <a:endParaRPr lang="en-US" dirty="0">
              <a:latin typeface="Trebuchet MS"/>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Talk with your School Readiness contact</a:t>
            </a:r>
          </a:p>
          <a:p>
            <a:pPr marL="742950" lvl="1" indent="-285750">
              <a:buFont typeface="Courier New"/>
              <a:buChar char="o"/>
            </a:pPr>
            <a:r>
              <a:rPr lang="en-US" dirty="0">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dirty="0">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dirty="0">
                <a:latin typeface="Trebuchet MS"/>
                <a:ea typeface="Calibri" panose="020F0502020204030204"/>
                <a:cs typeface="Calibri" panose="020F0502020204030204"/>
              </a:rPr>
              <a:t>Learn the status of the assessment</a:t>
            </a:r>
          </a:p>
          <a:p>
            <a:endParaRPr lang="en-US" dirty="0"/>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94116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Staff Evaluation</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4599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C680-51D1-EB04-2E80-A5D2FA8BDF1F}"/>
              </a:ext>
            </a:extLst>
          </p:cNvPr>
          <p:cNvSpPr>
            <a:spLocks noGrp="1"/>
          </p:cNvSpPr>
          <p:nvPr>
            <p:ph type="title"/>
          </p:nvPr>
        </p:nvSpPr>
        <p:spPr>
          <a:xfrm>
            <a:off x="443564" y="205176"/>
            <a:ext cx="11355145" cy="898524"/>
          </a:xfrm>
        </p:spPr>
        <p:txBody>
          <a:bodyPr/>
          <a:lstStyle/>
          <a:p>
            <a:r>
              <a:rPr lang="en-US" dirty="0"/>
              <a:t>Staff Evaluation Snapshot </a:t>
            </a:r>
            <a:br>
              <a:rPr lang="en-US" dirty="0"/>
            </a:br>
            <a:r>
              <a:rPr lang="en-US"/>
              <a:t>Deadline</a:t>
            </a:r>
            <a:r>
              <a:rPr lang="en-US" dirty="0"/>
              <a:t> October 15</a:t>
            </a:r>
            <a:r>
              <a:rPr lang="en-US" baseline="30000" dirty="0"/>
              <a:t>th</a:t>
            </a:r>
            <a:r>
              <a:rPr lang="en-US" dirty="0"/>
              <a:t>, 2024</a:t>
            </a:r>
          </a:p>
        </p:txBody>
      </p:sp>
      <p:pic>
        <p:nvPicPr>
          <p:cNvPr id="7" name="Picture 6" descr="A cartoon of a thank you">
            <a:extLst>
              <a:ext uri="{FF2B5EF4-FFF2-40B4-BE49-F238E27FC236}">
                <a16:creationId xmlns:a16="http://schemas.microsoft.com/office/drawing/2014/main" id="{583ECD19-858B-0A70-ED1F-ABFC3CA5B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875352"/>
            <a:ext cx="1503429" cy="1503429"/>
          </a:xfrm>
          <a:prstGeom prst="rect">
            <a:avLst/>
          </a:prstGeom>
        </p:spPr>
      </p:pic>
      <p:pic>
        <p:nvPicPr>
          <p:cNvPr id="9" name="Picture 8" descr="A red and white megaphone with black text">
            <a:extLst>
              <a:ext uri="{FF2B5EF4-FFF2-40B4-BE49-F238E27FC236}">
                <a16:creationId xmlns:a16="http://schemas.microsoft.com/office/drawing/2014/main" id="{0ABA9358-9DDA-9CA2-3206-29E53C2E8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68019">
            <a:off x="9370141" y="3389670"/>
            <a:ext cx="1268207" cy="1268207"/>
          </a:xfrm>
          <a:prstGeom prst="rect">
            <a:avLst/>
          </a:prstGeom>
        </p:spPr>
      </p:pic>
      <p:sp>
        <p:nvSpPr>
          <p:cNvPr id="4" name="Slide Number Placeholder 3">
            <a:extLst>
              <a:ext uri="{FF2B5EF4-FFF2-40B4-BE49-F238E27FC236}">
                <a16:creationId xmlns:a16="http://schemas.microsoft.com/office/drawing/2014/main" id="{1B5B67A2-F9E0-127B-CC53-D94CFEAF7F09}"/>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9690923B-DC76-6CD9-F2F0-2F9F02E2116C}"/>
              </a:ext>
            </a:extLst>
          </p:cNvPr>
          <p:cNvSpPr>
            <a:spLocks noGrp="1"/>
          </p:cNvSpPr>
          <p:nvPr>
            <p:ph sz="quarter" idx="13"/>
          </p:nvPr>
        </p:nvSpPr>
        <p:spPr/>
        <p:txBody>
          <a:bodyPr/>
          <a:lstStyle/>
          <a:p>
            <a:r>
              <a:rPr lang="en-US"/>
              <a:t>Staff Evaluation Snapshot Collection</a:t>
            </a:r>
          </a:p>
        </p:txBody>
      </p:sp>
      <p:sp>
        <p:nvSpPr>
          <p:cNvPr id="6" name="Content Placeholder 5">
            <a:extLst>
              <a:ext uri="{FF2B5EF4-FFF2-40B4-BE49-F238E27FC236}">
                <a16:creationId xmlns:a16="http://schemas.microsoft.com/office/drawing/2014/main" id="{D100EC6F-513E-1086-C5F5-A19B849E2C45}"/>
              </a:ext>
            </a:extLst>
          </p:cNvPr>
          <p:cNvSpPr>
            <a:spLocks noGrp="1"/>
          </p:cNvSpPr>
          <p:nvPr>
            <p:ph sz="quarter" idx="14"/>
          </p:nvPr>
        </p:nvSpPr>
        <p:spPr/>
        <p:txBody>
          <a:bodyPr/>
          <a:lstStyle/>
          <a:p>
            <a:r>
              <a:rPr lang="en-US"/>
              <a:t>StaffEvaluation@cde.state.co.us</a:t>
            </a:r>
          </a:p>
          <a:p>
            <a:endParaRPr lang="en-US"/>
          </a:p>
        </p:txBody>
      </p:sp>
      <p:graphicFrame>
        <p:nvGraphicFramePr>
          <p:cNvPr id="13" name="Chart 12">
            <a:extLst>
              <a:ext uri="{FF2B5EF4-FFF2-40B4-BE49-F238E27FC236}">
                <a16:creationId xmlns:a16="http://schemas.microsoft.com/office/drawing/2014/main" id="{26B46FF1-ADBC-019E-DA14-D31A148064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26771"/>
              </p:ext>
            </p:extLst>
          </p:nvPr>
        </p:nvGraphicFramePr>
        <p:xfrm>
          <a:off x="443563" y="1614748"/>
          <a:ext cx="10794707" cy="4569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004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423970" cy="898524"/>
          </a:xfrm>
        </p:spPr>
        <p:txBody>
          <a:bodyPr>
            <a:normAutofit/>
          </a:bodyPr>
          <a:lstStyle/>
          <a:p>
            <a:r>
              <a:rPr lang="en-US"/>
              <a:t>Staff Evaluation</a:t>
            </a:r>
            <a:br>
              <a:rPr lang="en-US"/>
            </a:br>
            <a:r>
              <a:rPr lang="en-US"/>
              <a:t>Validating Data</a:t>
            </a:r>
          </a:p>
        </p:txBody>
      </p:sp>
      <p:pic>
        <p:nvPicPr>
          <p:cNvPr id="12" name="Picture 11" descr="Searching Staff Evaluation Cognos Reports">
            <a:extLst>
              <a:ext uri="{FF2B5EF4-FFF2-40B4-BE49-F238E27FC236}">
                <a16:creationId xmlns:a16="http://schemas.microsoft.com/office/drawing/2014/main" id="{790BBF28-82AC-B43C-5B9B-B908520DF08C}"/>
              </a:ext>
            </a:extLst>
          </p:cNvPr>
          <p:cNvPicPr>
            <a:picLocks noChangeAspect="1"/>
          </p:cNvPicPr>
          <p:nvPr/>
        </p:nvPicPr>
        <p:blipFill>
          <a:blip r:embed="rId2"/>
          <a:stretch>
            <a:fillRect/>
          </a:stretch>
        </p:blipFill>
        <p:spPr>
          <a:xfrm>
            <a:off x="0" y="1137541"/>
            <a:ext cx="4247535" cy="3353091"/>
          </a:xfrm>
          <a:prstGeom prst="rect">
            <a:avLst/>
          </a:prstGeom>
        </p:spPr>
      </p:pic>
      <p:pic>
        <p:nvPicPr>
          <p:cNvPr id="8" name="Picture 7" descr="Cognos Report Overall Performance Rating">
            <a:extLst>
              <a:ext uri="{FF2B5EF4-FFF2-40B4-BE49-F238E27FC236}">
                <a16:creationId xmlns:a16="http://schemas.microsoft.com/office/drawing/2014/main" id="{55F16200-F7C9-E0BE-5AA3-781EC48F9A4D}"/>
              </a:ext>
            </a:extLst>
          </p:cNvPr>
          <p:cNvPicPr>
            <a:picLocks noChangeAspect="1"/>
          </p:cNvPicPr>
          <p:nvPr/>
        </p:nvPicPr>
        <p:blipFill>
          <a:blip r:embed="rId3"/>
          <a:stretch>
            <a:fillRect/>
          </a:stretch>
        </p:blipFill>
        <p:spPr>
          <a:xfrm>
            <a:off x="4364037" y="1382777"/>
            <a:ext cx="7771075" cy="4748307"/>
          </a:xfrm>
          <a:prstGeom prst="rect">
            <a:avLst/>
          </a:prstGeom>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190082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7EE5-D714-EF7D-B9DF-C20ED5981987}"/>
              </a:ext>
            </a:extLst>
          </p:cNvPr>
          <p:cNvSpPr>
            <a:spLocks noGrp="1"/>
          </p:cNvSpPr>
          <p:nvPr>
            <p:ph type="title"/>
          </p:nvPr>
        </p:nvSpPr>
        <p:spPr/>
        <p:txBody>
          <a:bodyPr/>
          <a:lstStyle/>
          <a:p>
            <a:r>
              <a:rPr lang="en-US"/>
              <a:t>Submitting Staff Evaluation Data</a:t>
            </a:r>
          </a:p>
        </p:txBody>
      </p:sp>
      <p:sp>
        <p:nvSpPr>
          <p:cNvPr id="4" name="Slide Number Placeholder 3">
            <a:extLst>
              <a:ext uri="{FF2B5EF4-FFF2-40B4-BE49-F238E27FC236}">
                <a16:creationId xmlns:a16="http://schemas.microsoft.com/office/drawing/2014/main" id="{A64F58C3-537A-3B51-342D-0D9878E9526F}"/>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5FE677A6-82CA-512F-9A74-5572AF04FF67}"/>
              </a:ext>
            </a:extLst>
          </p:cNvPr>
          <p:cNvSpPr>
            <a:spLocks noGrp="1"/>
          </p:cNvSpPr>
          <p:nvPr>
            <p:ph sz="quarter" idx="13"/>
          </p:nvPr>
        </p:nvSpPr>
        <p:spPr/>
        <p:txBody>
          <a:bodyPr/>
          <a:lstStyle/>
          <a:p>
            <a:r>
              <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rPr>
              <a:t>Staff Evaluation Snapshot Collection</a:t>
            </a:r>
            <a:endParaRPr lang="en-US"/>
          </a:p>
        </p:txBody>
      </p:sp>
      <p:sp>
        <p:nvSpPr>
          <p:cNvPr id="6" name="Content Placeholder 5">
            <a:extLst>
              <a:ext uri="{FF2B5EF4-FFF2-40B4-BE49-F238E27FC236}">
                <a16:creationId xmlns:a16="http://schemas.microsoft.com/office/drawing/2014/main" id="{6DF76E32-7F2C-7516-1789-69D7C417DCB4}"/>
              </a:ext>
            </a:extLst>
          </p:cNvPr>
          <p:cNvSpPr>
            <a:spLocks noGrp="1"/>
          </p:cNvSpPr>
          <p:nvPr>
            <p:ph sz="quarter" idx="14"/>
          </p:nvPr>
        </p:nvSpPr>
        <p:spPr/>
        <p:txBody>
          <a:bodyPr/>
          <a:lstStyle/>
          <a:p>
            <a:r>
              <a:rPr lang="en-US"/>
              <a:t>StaffEvaluation@cde.state.co.us</a:t>
            </a:r>
          </a:p>
          <a:p>
            <a:endParaRPr lang="en-US"/>
          </a:p>
        </p:txBody>
      </p:sp>
      <p:pic>
        <p:nvPicPr>
          <p:cNvPr id="1026" name="m_7307251034781286312m_1768978807814669877Picture 1" descr="submit staff evaluation snapshot data to CDE and download the signature page">
            <a:extLst>
              <a:ext uri="{FF2B5EF4-FFF2-40B4-BE49-F238E27FC236}">
                <a16:creationId xmlns:a16="http://schemas.microsoft.com/office/drawing/2014/main" id="{FC2F160D-DCDF-3E74-BEC0-55994959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54" y="1582993"/>
            <a:ext cx="10058399" cy="403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18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574" y="238125"/>
            <a:ext cx="5597525" cy="1196975"/>
          </a:xfrm>
        </p:spPr>
        <p:txBody>
          <a:bodyPr/>
          <a:lstStyle/>
          <a:p>
            <a:r>
              <a:rPr lang="en-US" dirty="0"/>
              <a:t>Staff Evaluation Snapshot </a:t>
            </a:r>
            <a:br>
              <a:rPr lang="en-US" dirty="0"/>
            </a:br>
            <a:r>
              <a:rPr lang="en-US" dirty="0"/>
              <a:t>Collection Resources</a:t>
            </a:r>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a:xfrm>
            <a:off x="1509623" y="1574275"/>
            <a:ext cx="9170946" cy="3685881"/>
          </a:xfrm>
        </p:spPr>
        <p:txBody>
          <a:bodyPr/>
          <a:lstStyle/>
          <a:p>
            <a:r>
              <a:rPr lang="en-US" dirty="0">
                <a:hlinkClick r:id="rId2"/>
              </a:rPr>
              <a:t>Staff Evaluation Timeline</a:t>
            </a:r>
            <a:endParaRPr lang="en-US" dirty="0"/>
          </a:p>
          <a:p>
            <a:r>
              <a:rPr lang="en-US" dirty="0">
                <a:hlinkClick r:id="rId3"/>
              </a:rPr>
              <a:t>Staff Evaluation file layout</a:t>
            </a:r>
            <a:endParaRPr lang="en-US" dirty="0"/>
          </a:p>
          <a:p>
            <a:r>
              <a:rPr lang="en-US" dirty="0"/>
              <a:t>StaffEvaluation@cde.state.co.us</a:t>
            </a:r>
          </a:p>
          <a:p>
            <a:r>
              <a:rPr lang="en-US" dirty="0"/>
              <a:t>Dawna Gudka-Collection lead</a:t>
            </a:r>
          </a:p>
          <a:p>
            <a:r>
              <a:rPr lang="en-US" dirty="0"/>
              <a:t>(303) 598-7901</a:t>
            </a: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22029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80923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251352514"/>
              </p:ext>
            </p:extLst>
          </p:nvPr>
        </p:nvGraphicFramePr>
        <p:xfrm>
          <a:off x="250841" y="368301"/>
          <a:ext cx="11887200" cy="4793933"/>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October SEY Office Hours: Post-Cross LEA Phase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2"/>
                        </a:rPr>
                        <a:t>10/24 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3010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Snapshots are NOT unlocked during this phase</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Any update outside of a SE900 error requires a Post-Cross Data Change request</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467763420"/>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3"/>
                        </a:rPr>
                        <a:t>11/13 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solidFill>
                      <a:srgbClr val="FFFFCC"/>
                    </a:solid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41304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Data remains embargoed until the official release in January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732957451"/>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1/14/2024</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Planned official data release. Data is embargoed until notified by SEY lead that data has been released and is posted on the </a:t>
                      </a: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4"/>
                        </a:rPr>
                        <a:t>Education Statistics Website</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430700"/>
                  </a:ext>
                </a:extLst>
              </a:tr>
            </a:tbl>
          </a:graphicData>
        </a:graphic>
      </p:graphicFrame>
      <p:sp>
        <p:nvSpPr>
          <p:cNvPr id="2" name="Rectangle: Rounded Corners 1">
            <a:hlinkClick r:id="rId5"/>
            <a:extLst>
              <a:ext uri="{FF2B5EF4-FFF2-40B4-BE49-F238E27FC236}">
                <a16:creationId xmlns:a16="http://schemas.microsoft.com/office/drawing/2014/main" id="{E7E2EB91-0374-5582-7ACC-741F875FB6AB}"/>
              </a:ext>
            </a:extLst>
          </p:cNvPr>
          <p:cNvSpPr/>
          <p:nvPr/>
        </p:nvSpPr>
        <p:spPr>
          <a:xfrm>
            <a:off x="284973" y="5353948"/>
            <a:ext cx="11818935" cy="370950"/>
          </a:xfrm>
          <a:prstGeom prst="roundRect">
            <a:avLst/>
          </a:prstGeom>
          <a:solidFill>
            <a:schemeClr val="accent5">
              <a:lumMod val="20000"/>
              <a:lumOff val="8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5"/>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418867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p:txBody>
          <a:bodyPr/>
          <a:lstStyle/>
          <a:p>
            <a:r>
              <a:rPr lang="en-US" dirty="0"/>
              <a:t>SEY Cross LEA Status as of 7:20 am on 10/17</a:t>
            </a:r>
          </a:p>
        </p:txBody>
      </p:sp>
      <p:sp>
        <p:nvSpPr>
          <p:cNvPr id="16" name="Text Placeholder 15">
            <a:extLst>
              <a:ext uri="{FF2B5EF4-FFF2-40B4-BE49-F238E27FC236}">
                <a16:creationId xmlns:a16="http://schemas.microsoft.com/office/drawing/2014/main" id="{30AB9DB6-7C8F-BD62-C55E-7FDF6BF42E6F}"/>
              </a:ext>
            </a:extLst>
          </p:cNvPr>
          <p:cNvSpPr>
            <a:spLocks noGrp="1"/>
          </p:cNvSpPr>
          <p:nvPr>
            <p:ph type="body" sz="quarter" idx="13"/>
          </p:nvPr>
        </p:nvSpPr>
        <p:spPr/>
        <p:txBody>
          <a:bodyPr/>
          <a:lstStyle/>
          <a:p>
            <a:r>
              <a:rPr lang="en-US"/>
              <a:t>Snapshot Status</a:t>
            </a:r>
          </a:p>
        </p:txBody>
      </p:sp>
      <p:sp>
        <p:nvSpPr>
          <p:cNvPr id="17" name="Text Placeholder 16">
            <a:extLst>
              <a:ext uri="{FF2B5EF4-FFF2-40B4-BE49-F238E27FC236}">
                <a16:creationId xmlns:a16="http://schemas.microsoft.com/office/drawing/2014/main" id="{013F457C-8293-15D5-6F93-94067E21B244}"/>
              </a:ext>
            </a:extLst>
          </p:cNvPr>
          <p:cNvSpPr>
            <a:spLocks noGrp="1"/>
          </p:cNvSpPr>
          <p:nvPr>
            <p:ph type="body" sz="quarter" idx="14"/>
          </p:nvPr>
        </p:nvSpPr>
        <p:spPr/>
        <p:txBody>
          <a:bodyPr/>
          <a:lstStyle/>
          <a:p>
            <a:r>
              <a:rPr lang="en-US"/>
              <a:t>Notes</a:t>
            </a:r>
          </a:p>
        </p:txBody>
      </p:sp>
      <p:sp>
        <p:nvSpPr>
          <p:cNvPr id="15" name="Content Placeholder 14">
            <a:extLst>
              <a:ext uri="{FF2B5EF4-FFF2-40B4-BE49-F238E27FC236}">
                <a16:creationId xmlns:a16="http://schemas.microsoft.com/office/drawing/2014/main" id="{C0CD8BDE-9B2E-9A5D-4BC4-8EAE0BE99B89}"/>
              </a:ext>
            </a:extLst>
          </p:cNvPr>
          <p:cNvSpPr>
            <a:spLocks noGrp="1"/>
          </p:cNvSpPr>
          <p:nvPr>
            <p:ph sz="half" idx="2"/>
          </p:nvPr>
        </p:nvSpPr>
        <p:spPr/>
        <p:txBody>
          <a:bodyPr>
            <a:normAutofit lnSpcReduction="10000"/>
          </a:bodyPr>
          <a:lstStyle/>
          <a:p>
            <a:r>
              <a:rPr lang="en-US" dirty="0"/>
              <a:t>All LEAs must create a SEY snapshot during this phase, even if they were error free at the start of the phase.</a:t>
            </a:r>
          </a:p>
          <a:p>
            <a:r>
              <a:rPr lang="en-US" dirty="0"/>
              <a:t>All LEAs must resubmit an error-free snapshot by the 10/17 deadline.</a:t>
            </a:r>
          </a:p>
          <a:p>
            <a:r>
              <a:rPr lang="en-US" dirty="0"/>
              <a:t>Some errors/warnings require collaboration between LEAs to resolve</a:t>
            </a:r>
          </a:p>
        </p:txBody>
      </p:sp>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30</a:t>
            </a:fld>
            <a:endParaRPr lang="en-US"/>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3910614099"/>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quarter" idx="15"/>
          </p:nvPr>
        </p:nvSpPr>
        <p:spPr>
          <a:xfrm>
            <a:off x="1366838" y="6356350"/>
            <a:ext cx="4483100" cy="361950"/>
          </a:xfrm>
        </p:spPr>
        <p:txBody>
          <a:bodyPr>
            <a:normAutofit/>
          </a:bodyPr>
          <a:lstStyle/>
          <a:p>
            <a:r>
              <a:rPr lang="en-US" dirty="0"/>
              <a:t>Student End of Year – Reagan Ward</a:t>
            </a:r>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50750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F5765B-AC14-FB63-8833-D2932B423F5B}"/>
              </a:ext>
            </a:extLst>
          </p:cNvPr>
          <p:cNvSpPr>
            <a:spLocks noGrp="1"/>
          </p:cNvSpPr>
          <p:nvPr>
            <p:ph type="title"/>
          </p:nvPr>
        </p:nvSpPr>
        <p:spPr/>
        <p:txBody>
          <a:bodyPr/>
          <a:lstStyle/>
          <a:p>
            <a:r>
              <a:rPr lang="en-US" dirty="0"/>
              <a:t>Looking ahead to the Post-Cross Phase</a:t>
            </a:r>
          </a:p>
        </p:txBody>
      </p:sp>
      <p:sp>
        <p:nvSpPr>
          <p:cNvPr id="11" name="Content Placeholder 10">
            <a:extLst>
              <a:ext uri="{FF2B5EF4-FFF2-40B4-BE49-F238E27FC236}">
                <a16:creationId xmlns:a16="http://schemas.microsoft.com/office/drawing/2014/main" id="{E58C93AB-B9B4-5A36-A7C9-65702B8F033D}"/>
              </a:ext>
            </a:extLst>
          </p:cNvPr>
          <p:cNvSpPr>
            <a:spLocks noGrp="1"/>
          </p:cNvSpPr>
          <p:nvPr>
            <p:ph sz="half" idx="1"/>
          </p:nvPr>
        </p:nvSpPr>
        <p:spPr/>
        <p:txBody>
          <a:bodyPr>
            <a:normAutofit fontScale="92500" lnSpcReduction="10000"/>
          </a:bodyPr>
          <a:lstStyle/>
          <a:p>
            <a:r>
              <a:rPr lang="en-US" dirty="0"/>
              <a:t>Third and final phase of SEY collection</a:t>
            </a:r>
          </a:p>
          <a:p>
            <a:r>
              <a:rPr lang="en-US" dirty="0"/>
              <a:t>CDE turns on SE900 series errors/warnings</a:t>
            </a:r>
          </a:p>
          <a:p>
            <a:r>
              <a:rPr lang="en-US" dirty="0"/>
              <a:t>Snapshots are NOT unlocked, only ‘updated’</a:t>
            </a:r>
          </a:p>
          <a:p>
            <a:pPr lvl="1"/>
            <a:r>
              <a:rPr lang="en-US" dirty="0">
                <a:highlight>
                  <a:srgbClr val="FFFFCC"/>
                </a:highlight>
              </a:rPr>
              <a:t>All LEAs must ‘update’ their snapshot at least once during this phase</a:t>
            </a:r>
          </a:p>
          <a:p>
            <a:r>
              <a:rPr lang="en-US" dirty="0"/>
              <a:t>Final opportunity for districts to make updates to their SEY data based upon any issues they find during their data review</a:t>
            </a:r>
          </a:p>
          <a:p>
            <a:r>
              <a:rPr lang="en-US" dirty="0">
                <a:highlight>
                  <a:srgbClr val="FFFFCC"/>
                </a:highlight>
              </a:rPr>
              <a:t>Sign-off forms will be accepted from 11/14/2024 to 12/3/2024. </a:t>
            </a:r>
          </a:p>
          <a:p>
            <a:endParaRPr lang="en-US" dirty="0"/>
          </a:p>
          <a:p>
            <a:pPr marL="0" indent="0">
              <a:buNone/>
            </a:pPr>
            <a:endParaRPr lang="en-US" dirty="0"/>
          </a:p>
        </p:txBody>
      </p:sp>
      <p:sp>
        <p:nvSpPr>
          <p:cNvPr id="12" name="Content Placeholder 11">
            <a:extLst>
              <a:ext uri="{FF2B5EF4-FFF2-40B4-BE49-F238E27FC236}">
                <a16:creationId xmlns:a16="http://schemas.microsoft.com/office/drawing/2014/main" id="{FCEC31FC-325F-0392-5152-655FEAC84DAE}"/>
              </a:ext>
            </a:extLst>
          </p:cNvPr>
          <p:cNvSpPr>
            <a:spLocks noGrp="1"/>
          </p:cNvSpPr>
          <p:nvPr>
            <p:ph sz="half" idx="2"/>
          </p:nvPr>
        </p:nvSpPr>
        <p:spPr/>
        <p:txBody>
          <a:bodyPr/>
          <a:lstStyle/>
          <a:p>
            <a:r>
              <a:rPr lang="en-US" b="1" dirty="0"/>
              <a:t>Extremely different mechanics</a:t>
            </a:r>
          </a:p>
          <a:p>
            <a:pPr lvl="1"/>
            <a:r>
              <a:rPr lang="en-US" dirty="0"/>
              <a:t>Manual edits to DEM/SSA files only</a:t>
            </a:r>
          </a:p>
          <a:p>
            <a:pPr lvl="1"/>
            <a:r>
              <a:rPr lang="en-US" dirty="0"/>
              <a:t>File upload allowed for GG/ADJ</a:t>
            </a:r>
          </a:p>
          <a:p>
            <a:pPr lvl="1"/>
            <a:r>
              <a:rPr lang="en-US" dirty="0"/>
              <a:t>LEAs can update exit types to clear SE900 errors without assistance</a:t>
            </a:r>
          </a:p>
          <a:p>
            <a:pPr lvl="1"/>
            <a:r>
              <a:rPr lang="en-US" dirty="0"/>
              <a:t>LEAs request exceptions for SE900 errors when they want to keep the student’s exit type as reported. This requires additional documentation.</a:t>
            </a:r>
          </a:p>
          <a:p>
            <a:pPr lvl="1"/>
            <a:r>
              <a:rPr lang="en-US" dirty="0"/>
              <a:t>Updates to any other data field, including errors outside the SE900 series, requires a </a:t>
            </a:r>
            <a:r>
              <a:rPr lang="en-US" i="1" dirty="0"/>
              <a:t>Post-Cross LEA Data Change Request</a:t>
            </a:r>
            <a:endParaRPr lang="en-US" dirty="0"/>
          </a:p>
          <a:p>
            <a:endParaRPr lang="en-US" dirty="0"/>
          </a:p>
        </p:txBody>
      </p:sp>
      <p:sp>
        <p:nvSpPr>
          <p:cNvPr id="7" name="Slide Number Placeholder 6">
            <a:extLst>
              <a:ext uri="{FF2B5EF4-FFF2-40B4-BE49-F238E27FC236}">
                <a16:creationId xmlns:a16="http://schemas.microsoft.com/office/drawing/2014/main" id="{4702CAA1-054A-094F-40AB-E2AD5C13C8E5}"/>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2" name="Content Placeholder 5">
            <a:extLst>
              <a:ext uri="{FF2B5EF4-FFF2-40B4-BE49-F238E27FC236}">
                <a16:creationId xmlns:a16="http://schemas.microsoft.com/office/drawing/2014/main" id="{7E1AC06B-D8BE-5FB0-9DE0-DF6FD5276E48}"/>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3" name="Content Placeholder 9">
            <a:extLst>
              <a:ext uri="{FF2B5EF4-FFF2-40B4-BE49-F238E27FC236}">
                <a16:creationId xmlns:a16="http://schemas.microsoft.com/office/drawing/2014/main" id="{028C3247-B222-D3E3-A584-3D33B532110F}"/>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55215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F15E-E9BF-DEAB-C27C-3AD461ACD265}"/>
              </a:ext>
            </a:extLst>
          </p:cNvPr>
          <p:cNvSpPr>
            <a:spLocks noGrp="1"/>
          </p:cNvSpPr>
          <p:nvPr>
            <p:ph type="title"/>
          </p:nvPr>
        </p:nvSpPr>
        <p:spPr/>
        <p:txBody>
          <a:bodyPr/>
          <a:lstStyle/>
          <a:p>
            <a:r>
              <a:rPr lang="en-US" dirty="0"/>
              <a:t>SEY 2024 and OCT 2025: </a:t>
            </a:r>
            <a:br>
              <a:rPr lang="en-US" dirty="0"/>
            </a:br>
            <a:r>
              <a:rPr lang="en-US" dirty="0"/>
              <a:t>Addressing data issues in Post-Cross</a:t>
            </a:r>
          </a:p>
        </p:txBody>
      </p:sp>
      <p:sp>
        <p:nvSpPr>
          <p:cNvPr id="6" name="Flowchart: Off-page Connector 5">
            <a:extLst>
              <a:ext uri="{FF2B5EF4-FFF2-40B4-BE49-F238E27FC236}">
                <a16:creationId xmlns:a16="http://schemas.microsoft.com/office/drawing/2014/main" id="{8F722EAB-3FDD-A5B6-B39E-0FF6ABC8C822}"/>
              </a:ext>
              <a:ext uri="{C183D7F6-B498-43B3-948B-1728B52AA6E4}">
                <adec:decorative xmlns:adec="http://schemas.microsoft.com/office/drawing/2017/decorative" val="1"/>
              </a:ext>
            </a:extLst>
          </p:cNvPr>
          <p:cNvSpPr/>
          <p:nvPr/>
        </p:nvSpPr>
        <p:spPr>
          <a:xfrm>
            <a:off x="8850312" y="65312"/>
            <a:ext cx="3190875" cy="222068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SEY Collection Closed: </a:t>
            </a:r>
          </a:p>
          <a:p>
            <a:pPr algn="ctr"/>
            <a:r>
              <a:rPr lang="en-US" dirty="0"/>
              <a:t>10/18/2024 to 10/23/2024</a:t>
            </a:r>
          </a:p>
          <a:p>
            <a:pPr algn="ctr"/>
            <a:endParaRPr lang="en-US" dirty="0"/>
          </a:p>
          <a:p>
            <a:pPr algn="ctr"/>
            <a:r>
              <a:rPr lang="en-US" b="1" dirty="0"/>
              <a:t>Post-Cross Phase*:</a:t>
            </a:r>
          </a:p>
          <a:p>
            <a:pPr algn="ctr"/>
            <a:r>
              <a:rPr lang="en-US" dirty="0"/>
              <a:t>10/24/2024 to 11/19/2024</a:t>
            </a:r>
          </a:p>
          <a:p>
            <a:pPr algn="ctr"/>
            <a:r>
              <a:rPr lang="en-US" dirty="0"/>
              <a:t>*Error-free 11/13/2024</a:t>
            </a:r>
          </a:p>
        </p:txBody>
      </p:sp>
      <p:sp>
        <p:nvSpPr>
          <p:cNvPr id="10" name="Text Placeholder 9">
            <a:extLst>
              <a:ext uri="{FF2B5EF4-FFF2-40B4-BE49-F238E27FC236}">
                <a16:creationId xmlns:a16="http://schemas.microsoft.com/office/drawing/2014/main" id="{21864A9E-E484-A96B-814B-02C249921F79}"/>
              </a:ext>
            </a:extLst>
          </p:cNvPr>
          <p:cNvSpPr>
            <a:spLocks noGrp="1"/>
          </p:cNvSpPr>
          <p:nvPr>
            <p:ph type="body" sz="quarter" idx="13"/>
          </p:nvPr>
        </p:nvSpPr>
        <p:spPr/>
        <p:txBody>
          <a:bodyPr/>
          <a:lstStyle/>
          <a:p>
            <a:r>
              <a:rPr lang="en-US" dirty="0"/>
              <a:t>SEY Warnings</a:t>
            </a:r>
          </a:p>
        </p:txBody>
      </p:sp>
      <p:sp>
        <p:nvSpPr>
          <p:cNvPr id="8" name="Content Placeholder 7">
            <a:extLst>
              <a:ext uri="{FF2B5EF4-FFF2-40B4-BE49-F238E27FC236}">
                <a16:creationId xmlns:a16="http://schemas.microsoft.com/office/drawing/2014/main" id="{131DCF6E-4275-1473-BB88-109509F2CFCC}"/>
              </a:ext>
            </a:extLst>
          </p:cNvPr>
          <p:cNvSpPr>
            <a:spLocks noGrp="1"/>
          </p:cNvSpPr>
          <p:nvPr>
            <p:ph sz="half" idx="1"/>
          </p:nvPr>
        </p:nvSpPr>
        <p:spPr/>
        <p:txBody>
          <a:bodyPr>
            <a:normAutofit fontScale="70000" lnSpcReduction="20000"/>
          </a:bodyPr>
          <a:lstStyle/>
          <a:p>
            <a:r>
              <a:rPr lang="en-US" dirty="0"/>
              <a:t>SE906</a:t>
            </a:r>
          </a:p>
          <a:p>
            <a:pPr lvl="1"/>
            <a:r>
              <a:rPr lang="en-US" dirty="0"/>
              <a:t>Attending in 2025: Add an OCT record. Then, create a SEY snapshot to clear the warning</a:t>
            </a:r>
          </a:p>
          <a:p>
            <a:pPr lvl="1"/>
            <a:r>
              <a:rPr lang="en-US" dirty="0"/>
              <a:t>Withdrew before 10/1: Ensure SSA record for 2025 captures exit, then ignore warning</a:t>
            </a:r>
          </a:p>
          <a:p>
            <a:r>
              <a:rPr lang="en-US" dirty="0"/>
              <a:t>SE908</a:t>
            </a:r>
          </a:p>
          <a:p>
            <a:pPr lvl="1"/>
            <a:r>
              <a:rPr lang="en-US" dirty="0"/>
              <a:t>Postsecondary student in 2025: Add an OCT record. Then, create SEY snapshot to clear the warning</a:t>
            </a:r>
          </a:p>
          <a:p>
            <a:pPr lvl="1"/>
            <a:r>
              <a:rPr lang="en-US" dirty="0"/>
              <a:t>Not attending in 2025: Submit post-cross change request to remove retention code 2 in SEY 2024</a:t>
            </a:r>
          </a:p>
          <a:p>
            <a:r>
              <a:rPr lang="en-US" dirty="0"/>
              <a:t>SE912</a:t>
            </a:r>
          </a:p>
          <a:p>
            <a:pPr lvl="1"/>
            <a:r>
              <a:rPr lang="en-US" dirty="0"/>
              <a:t>Transition student in 2025: Add an OCT record. Then, create SEY snapshot to clear the warning</a:t>
            </a:r>
          </a:p>
          <a:p>
            <a:pPr lvl="1"/>
            <a:r>
              <a:rPr lang="en-US" dirty="0"/>
              <a:t>Not attending in 2025: Submit post-cross change request to remove retention code 3 in SEY 2024</a:t>
            </a:r>
          </a:p>
          <a:p>
            <a:pPr lvl="1"/>
            <a:r>
              <a:rPr lang="en-US" dirty="0"/>
              <a:t>Transferred to another CO district in 2025 before 10/1: Ensure SSA record in 2025 captures exit, then ignore warning.</a:t>
            </a:r>
          </a:p>
          <a:p>
            <a:endParaRPr lang="en-US" dirty="0"/>
          </a:p>
        </p:txBody>
      </p:sp>
      <p:sp>
        <p:nvSpPr>
          <p:cNvPr id="11" name="Text Placeholder 10">
            <a:extLst>
              <a:ext uri="{FF2B5EF4-FFF2-40B4-BE49-F238E27FC236}">
                <a16:creationId xmlns:a16="http://schemas.microsoft.com/office/drawing/2014/main" id="{FB38AC0C-01ED-B48A-9F36-10DAE8A3F66F}"/>
              </a:ext>
            </a:extLst>
          </p:cNvPr>
          <p:cNvSpPr>
            <a:spLocks noGrp="1"/>
          </p:cNvSpPr>
          <p:nvPr>
            <p:ph type="body" sz="quarter" idx="14"/>
          </p:nvPr>
        </p:nvSpPr>
        <p:spPr/>
        <p:txBody>
          <a:bodyPr/>
          <a:lstStyle/>
          <a:p>
            <a:r>
              <a:rPr lang="en-US" dirty="0"/>
              <a:t>OCT Errors</a:t>
            </a:r>
          </a:p>
        </p:txBody>
      </p:sp>
      <p:sp>
        <p:nvSpPr>
          <p:cNvPr id="9" name="Content Placeholder 8">
            <a:extLst>
              <a:ext uri="{FF2B5EF4-FFF2-40B4-BE49-F238E27FC236}">
                <a16:creationId xmlns:a16="http://schemas.microsoft.com/office/drawing/2014/main" id="{1F304199-25A6-ED9C-7A8A-86981E8CAE5A}"/>
              </a:ext>
            </a:extLst>
          </p:cNvPr>
          <p:cNvSpPr>
            <a:spLocks noGrp="1"/>
          </p:cNvSpPr>
          <p:nvPr>
            <p:ph sz="half" idx="2"/>
          </p:nvPr>
        </p:nvSpPr>
        <p:spPr/>
        <p:txBody>
          <a:bodyPr>
            <a:normAutofit fontScale="92500" lnSpcReduction="10000"/>
          </a:bodyPr>
          <a:lstStyle/>
          <a:p>
            <a:pPr marL="0" indent="0">
              <a:buNone/>
            </a:pPr>
            <a:r>
              <a:rPr lang="en-US" b="1" dirty="0"/>
              <a:t>OC185: </a:t>
            </a:r>
            <a:r>
              <a:rPr lang="en-US" dirty="0"/>
              <a:t>Postsecondary student missing retention 2 in SEY</a:t>
            </a:r>
            <a:br>
              <a:rPr lang="en-US" dirty="0"/>
            </a:br>
            <a:r>
              <a:rPr lang="en-US" b="1" dirty="0"/>
              <a:t>OC173: </a:t>
            </a:r>
            <a:r>
              <a:rPr lang="en-US" dirty="0"/>
              <a:t>Transition student missing retention 3 in SEY</a:t>
            </a:r>
          </a:p>
          <a:p>
            <a:pPr marL="457200" indent="-457200">
              <a:buFont typeface="+mj-lt"/>
              <a:buAutoNum type="arabicPeriod"/>
            </a:pPr>
            <a:r>
              <a:rPr lang="en-US" dirty="0"/>
              <a:t>Manually update retention code on SSA file</a:t>
            </a:r>
          </a:p>
          <a:p>
            <a:pPr marL="457200" indent="-457200">
              <a:buFont typeface="+mj-lt"/>
              <a:buAutoNum type="arabicPeriod"/>
            </a:pPr>
            <a:r>
              <a:rPr lang="en-US" dirty="0"/>
              <a:t>Submit a </a:t>
            </a:r>
            <a:r>
              <a:rPr lang="en-US" i="1" dirty="0">
                <a:hlinkClick r:id="rId2"/>
              </a:rPr>
              <a:t>Post-Cross Data Change Request (XLS)</a:t>
            </a:r>
            <a:endParaRPr lang="en-US" dirty="0"/>
          </a:p>
          <a:p>
            <a:pPr marL="457200" indent="-457200">
              <a:buFont typeface="+mj-lt"/>
              <a:buAutoNum type="arabicPeriod"/>
            </a:pPr>
            <a:r>
              <a:rPr lang="en-US" dirty="0"/>
              <a:t>Once request is approved, Update SEY snapshot</a:t>
            </a:r>
          </a:p>
          <a:p>
            <a:pPr marL="457200" indent="-457200">
              <a:buFont typeface="+mj-lt"/>
              <a:buAutoNum type="arabicPeriod"/>
            </a:pPr>
            <a:r>
              <a:rPr lang="en-US" dirty="0"/>
              <a:t>Create OCT snapshot</a:t>
            </a:r>
          </a:p>
          <a:p>
            <a:pPr lvl="1"/>
            <a:endParaRPr lang="en-US" dirty="0"/>
          </a:p>
        </p:txBody>
      </p:sp>
      <p:sp>
        <p:nvSpPr>
          <p:cNvPr id="5" name="Slide Number Placeholder 4">
            <a:extLst>
              <a:ext uri="{FF2B5EF4-FFF2-40B4-BE49-F238E27FC236}">
                <a16:creationId xmlns:a16="http://schemas.microsoft.com/office/drawing/2014/main" id="{6A375099-7157-C107-AE59-5957882DF1AF}"/>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3" name="Content Placeholder 5">
            <a:extLst>
              <a:ext uri="{FF2B5EF4-FFF2-40B4-BE49-F238E27FC236}">
                <a16:creationId xmlns:a16="http://schemas.microsoft.com/office/drawing/2014/main" id="{AD48F6AA-0580-94CA-774A-8ACB65474CE9}"/>
              </a:ext>
            </a:extLst>
          </p:cNvPr>
          <p:cNvSpPr>
            <a:spLocks noGrp="1"/>
          </p:cNvSpPr>
          <p:nvPr>
            <p:ph sz="quarter" idx="15"/>
          </p:nvPr>
        </p:nvSpPr>
        <p:spPr>
          <a:xfrm>
            <a:off x="1366838" y="6356350"/>
            <a:ext cx="4483100" cy="361950"/>
          </a:xfrm>
        </p:spPr>
        <p:txBody>
          <a:bodyPr>
            <a:normAutofit/>
          </a:bodyPr>
          <a:lstStyle/>
          <a:p>
            <a:r>
              <a:rPr lang="en-US" dirty="0"/>
              <a:t>Student End of Year – Reagan Ward</a:t>
            </a:r>
          </a:p>
        </p:txBody>
      </p:sp>
      <p:sp>
        <p:nvSpPr>
          <p:cNvPr id="4" name="Content Placeholder 9">
            <a:extLst>
              <a:ext uri="{FF2B5EF4-FFF2-40B4-BE49-F238E27FC236}">
                <a16:creationId xmlns:a16="http://schemas.microsoft.com/office/drawing/2014/main" id="{2561493C-B9F0-5D32-50FD-F1D0282DFDD7}"/>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333253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t>Questions &amp; Resources:</a:t>
            </a:r>
            <a:br>
              <a:rPr lang="en-US" dirty="0"/>
            </a:br>
            <a:r>
              <a:rPr lang="en-US" dirty="0"/>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01713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27395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1290748482"/>
              </p:ext>
            </p:extLst>
          </p:nvPr>
        </p:nvGraphicFramePr>
        <p:xfrm>
          <a:off x="685800" y="661410"/>
          <a:ext cx="10991088" cy="4627593"/>
        </p:xfrm>
        <a:graphic>
          <a:graphicData uri="http://schemas.openxmlformats.org/drawingml/2006/table">
            <a:tbl>
              <a:tblPr firstRow="1" bandRow="1"/>
              <a:tblGrid>
                <a:gridCol w="2011808">
                  <a:extLst>
                    <a:ext uri="{9D8B030D-6E8A-4147-A177-3AD203B41FA5}">
                      <a16:colId xmlns:a16="http://schemas.microsoft.com/office/drawing/2014/main" val="3575710295"/>
                    </a:ext>
                  </a:extLst>
                </a:gridCol>
                <a:gridCol w="1925222">
                  <a:extLst>
                    <a:ext uri="{9D8B030D-6E8A-4147-A177-3AD203B41FA5}">
                      <a16:colId xmlns:a16="http://schemas.microsoft.com/office/drawing/2014/main" val="323998570"/>
                    </a:ext>
                  </a:extLst>
                </a:gridCol>
                <a:gridCol w="7054058">
                  <a:extLst>
                    <a:ext uri="{9D8B030D-6E8A-4147-A177-3AD203B41FA5}">
                      <a16:colId xmlns:a16="http://schemas.microsoft.com/office/drawing/2014/main" val="1565334172"/>
                    </a:ext>
                  </a:extLst>
                </a:gridCol>
              </a:tblGrid>
              <a:tr h="504379">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504379">
                <a:tc>
                  <a:txBody>
                    <a:bodyPr/>
                    <a:lstStyle/>
                    <a:p>
                      <a:pPr marL="0" marR="0">
                        <a:lnSpc>
                          <a:spcPct val="107000"/>
                        </a:lnSpc>
                        <a:spcBef>
                          <a:spcPts val="0"/>
                        </a:spcBef>
                        <a:spcAft>
                          <a:spcPts val="0"/>
                        </a:spcAft>
                        <a:tabLst>
                          <a:tab pos="2028825" algn="l"/>
                        </a:tabLs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539729">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626014">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119174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1047268">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20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302995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dirty="0"/>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36</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dirty="0"/>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dirty="0">
                <a:ea typeface="Calibri" panose="020F0502020204030204" pitchFamily="34" charset="0"/>
                <a:cs typeface="Times New Roman" panose="02020603050405020304" pitchFamily="18" charset="0"/>
              </a:rPr>
              <a:t>Note: Join live training on the </a:t>
            </a:r>
            <a:r>
              <a:rPr lang="en-US" dirty="0">
                <a:ea typeface="Calibri" panose="020F0502020204030204" pitchFamily="34" charset="0"/>
                <a:cs typeface="Times New Roman" panose="02020603050405020304" pitchFamily="18" charset="0"/>
                <a:hlinkClick r:id="rId2"/>
              </a:rPr>
              <a:t>Student October Website</a:t>
            </a:r>
            <a:r>
              <a:rPr lang="en-US" dirty="0">
                <a:ea typeface="Calibri" panose="020F0502020204030204" pitchFamily="34" charset="0"/>
                <a:cs typeface="Times New Roman" panose="02020603050405020304" pitchFamily="18" charset="0"/>
              </a:rPr>
              <a:t>. Training and PPT will be posted after the training. </a:t>
            </a:r>
            <a:endParaRPr lang="en-US" b="1" u="sng" dirty="0">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dirty="0">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u="sng" dirty="0">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Data Validation teams meeting.</a:t>
            </a:r>
            <a:endParaRPr lang="en-US" u="sng"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dirty="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u="sng" dirty="0">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Duplicate Process teams meeting.</a:t>
            </a:r>
            <a:endParaRPr lang="en-US"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dirty="0"/>
              <a:t>Student October – Brooke Wenzel</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21B-51EC-7ACF-1EC3-3784AC1A9B65}"/>
              </a:ext>
            </a:extLst>
          </p:cNvPr>
          <p:cNvSpPr>
            <a:spLocks noGrp="1"/>
          </p:cNvSpPr>
          <p:nvPr>
            <p:ph type="title"/>
          </p:nvPr>
        </p:nvSpPr>
        <p:spPr>
          <a:xfrm>
            <a:off x="3926348" y="5898859"/>
            <a:ext cx="6616681" cy="898524"/>
          </a:xfrm>
        </p:spPr>
        <p:txBody>
          <a:bodyPr/>
          <a:lstStyle/>
          <a:p>
            <a:r>
              <a:rPr lang="en-US" dirty="0"/>
              <a:t>Snapshot Status Update </a:t>
            </a:r>
            <a:r>
              <a:rPr lang="en-US"/>
              <a:t>6:30</a:t>
            </a:r>
            <a:r>
              <a:rPr lang="en-US" dirty="0"/>
              <a:t> a.m. 10/17</a:t>
            </a:r>
          </a:p>
        </p:txBody>
      </p:sp>
      <p:graphicFrame>
        <p:nvGraphicFramePr>
          <p:cNvPr id="9" name="Content Placeholder 8" descr="Student October Snapshot by District Count Status Circle Chart">
            <a:extLst>
              <a:ext uri="{FF2B5EF4-FFF2-40B4-BE49-F238E27FC236}">
                <a16:creationId xmlns:a16="http://schemas.microsoft.com/office/drawing/2014/main" id="{A03301EC-8D36-B90E-C686-AB8C01153077}"/>
              </a:ext>
            </a:extLst>
          </p:cNvPr>
          <p:cNvGraphicFramePr>
            <a:graphicFrameLocks noGrp="1"/>
          </p:cNvGraphicFramePr>
          <p:nvPr>
            <p:ph idx="1"/>
            <p:extLst>
              <p:ext uri="{D42A27DB-BD31-4B8C-83A1-F6EECF244321}">
                <p14:modId xmlns:p14="http://schemas.microsoft.com/office/powerpoint/2010/main" val="2421590317"/>
              </p:ext>
            </p:extLst>
          </p:nvPr>
        </p:nvGraphicFramePr>
        <p:xfrm>
          <a:off x="228600" y="228600"/>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BA3EFE87-6884-8CA0-3D05-FB07099F9249}"/>
              </a:ext>
            </a:extLst>
          </p:cNvPr>
          <p:cNvSpPr>
            <a:spLocks noGrp="1"/>
          </p:cNvSpPr>
          <p:nvPr>
            <p:ph sz="quarter" idx="13"/>
          </p:nvPr>
        </p:nvSpPr>
        <p:spPr/>
        <p:txBody>
          <a:bodyPr>
            <a:normAutofit fontScale="92500" lnSpcReduction="10000"/>
          </a:bodyPr>
          <a:lstStyle/>
          <a:p>
            <a:r>
              <a:rPr lang="en-US" dirty="0"/>
              <a:t>Student October – Brooke Wenzel</a:t>
            </a:r>
          </a:p>
        </p:txBody>
      </p:sp>
      <p:sp>
        <p:nvSpPr>
          <p:cNvPr id="6" name="Content Placeholder 5">
            <a:extLst>
              <a:ext uri="{FF2B5EF4-FFF2-40B4-BE49-F238E27FC236}">
                <a16:creationId xmlns:a16="http://schemas.microsoft.com/office/drawing/2014/main" id="{7BB62112-EFB5-4EC3-E224-C35DD4AB2B25}"/>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F8EE9F13-72AA-0E72-8181-CC7B678E47B1}"/>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183307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A74C-03CE-607E-CA0F-E71D55DAE9AE}"/>
              </a:ext>
            </a:extLst>
          </p:cNvPr>
          <p:cNvSpPr>
            <a:spLocks noGrp="1"/>
          </p:cNvSpPr>
          <p:nvPr>
            <p:ph type="title"/>
          </p:nvPr>
        </p:nvSpPr>
        <p:spPr/>
        <p:txBody>
          <a:bodyPr/>
          <a:lstStyle/>
          <a:p>
            <a:r>
              <a:rPr lang="en-US" dirty="0"/>
              <a:t>OC50/OC198 Errors</a:t>
            </a:r>
          </a:p>
        </p:txBody>
      </p:sp>
      <p:sp>
        <p:nvSpPr>
          <p:cNvPr id="3" name="Content Placeholder 2">
            <a:extLst>
              <a:ext uri="{FF2B5EF4-FFF2-40B4-BE49-F238E27FC236}">
                <a16:creationId xmlns:a16="http://schemas.microsoft.com/office/drawing/2014/main" id="{23E17A82-E543-0CB8-2FAB-DF48FC6D3EAE}"/>
              </a:ext>
            </a:extLst>
          </p:cNvPr>
          <p:cNvSpPr>
            <a:spLocks noGrp="1"/>
          </p:cNvSpPr>
          <p:nvPr>
            <p:ph idx="1"/>
          </p:nvPr>
        </p:nvSpPr>
        <p:spPr>
          <a:xfrm>
            <a:off x="443565" y="1353312"/>
            <a:ext cx="11425347" cy="4663440"/>
          </a:xfrm>
        </p:spPr>
        <p:txBody>
          <a:bodyPr>
            <a:normAutofit fontScale="92500" lnSpcReduction="10000"/>
          </a:bodyPr>
          <a:lstStyle/>
          <a:p>
            <a:r>
              <a:rPr lang="en-US" dirty="0"/>
              <a:t>OC50: The Percentage of K-12 Students classified as Free ('01') and Reduced ('02') exceeds expected tolerances. This 10% tolerance includes K-12 funded students regardless of Pupil Attendance Information Code. </a:t>
            </a:r>
          </a:p>
          <a:p>
            <a:r>
              <a:rPr lang="en-US" dirty="0"/>
              <a:t>OC198: The Percentage of K-12 funded students (Public School Finance Status = '80', '82', '85', '91', '92', '94', '95') exceeds expected tolerances regarding FTE. This 10% tolerance includes K-12 funded students regardless of Pupil Attendance Information Code..</a:t>
            </a:r>
          </a:p>
          <a:p>
            <a:pPr marL="0" indent="0">
              <a:buNone/>
            </a:pPr>
            <a:endParaRPr lang="en-US" dirty="0"/>
          </a:p>
          <a:p>
            <a:pPr marL="0" indent="0">
              <a:buNone/>
            </a:pPr>
            <a:r>
              <a:rPr lang="en-US" dirty="0"/>
              <a:t>What do you do next?</a:t>
            </a:r>
          </a:p>
          <a:p>
            <a:pPr marL="457200" indent="-457200">
              <a:buAutoNum type="arabicPeriod"/>
            </a:pPr>
            <a:r>
              <a:rPr lang="en-US" dirty="0"/>
              <a:t>Make sure you are close to your final dataset </a:t>
            </a:r>
          </a:p>
          <a:p>
            <a:pPr marL="457200" indent="-457200">
              <a:buAutoNum type="arabicPeriod"/>
            </a:pPr>
            <a:r>
              <a:rPr lang="en-US" dirty="0"/>
              <a:t>Verify your data via Cognos Reports (make sure you are not under or over reporting)</a:t>
            </a:r>
          </a:p>
          <a:p>
            <a:pPr marL="457200" indent="-457200">
              <a:buAutoNum type="arabicPeriod"/>
            </a:pPr>
            <a:r>
              <a:rPr lang="en-US" dirty="0"/>
              <a:t>Request Exception</a:t>
            </a:r>
          </a:p>
          <a:p>
            <a:pPr marL="457200" indent="-457200">
              <a:buAutoNum type="arabicPeriod"/>
            </a:pPr>
            <a:r>
              <a:rPr lang="en-US" dirty="0"/>
              <a:t>Be aware that the error will not pop up again through the completion of the collection (even if you report 0 FRL counts for example!)</a:t>
            </a:r>
          </a:p>
          <a:p>
            <a:endParaRPr lang="en-US" dirty="0"/>
          </a:p>
        </p:txBody>
      </p:sp>
      <p:sp>
        <p:nvSpPr>
          <p:cNvPr id="4" name="Slide Number Placeholder 3">
            <a:extLst>
              <a:ext uri="{FF2B5EF4-FFF2-40B4-BE49-F238E27FC236}">
                <a16:creationId xmlns:a16="http://schemas.microsoft.com/office/drawing/2014/main" id="{F21F062A-CCDE-C7C7-1456-888A7343BE20}"/>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065F7A9A-90C1-19D6-7624-ABC695DF23BE}"/>
              </a:ext>
            </a:extLst>
          </p:cNvPr>
          <p:cNvSpPr>
            <a:spLocks noGrp="1"/>
          </p:cNvSpPr>
          <p:nvPr>
            <p:ph sz="quarter" idx="13"/>
          </p:nvPr>
        </p:nvSpPr>
        <p:spPr/>
        <p:txBody>
          <a:bodyPr/>
          <a:lstStyle/>
          <a:p>
            <a:r>
              <a:rPr lang="en-US" dirty="0"/>
              <a:t>Student October – Brooke Wenzel</a:t>
            </a:r>
          </a:p>
        </p:txBody>
      </p:sp>
      <p:sp>
        <p:nvSpPr>
          <p:cNvPr id="6" name="Content Placeholder 5">
            <a:extLst>
              <a:ext uri="{FF2B5EF4-FFF2-40B4-BE49-F238E27FC236}">
                <a16:creationId xmlns:a16="http://schemas.microsoft.com/office/drawing/2014/main" id="{B18DA4CF-A135-3E21-2CAF-1D53C0C035EE}"/>
              </a:ext>
            </a:extLst>
          </p:cNvPr>
          <p:cNvSpPr>
            <a:spLocks noGrp="1"/>
          </p:cNvSpPr>
          <p:nvPr>
            <p:ph sz="quarter" idx="14"/>
          </p:nvPr>
        </p:nvSpPr>
        <p:spPr/>
        <p:txBody>
          <a:bodyPr/>
          <a:lstStyle/>
          <a:p>
            <a:r>
              <a:rPr lang="en-US" dirty="0">
                <a:hlinkClick r:id="rId2">
                  <a:extLst>
                    <a:ext uri="{A12FA001-AC4F-418D-AE19-62706E023703}">
                      <ahyp:hlinkClr xmlns:ahyp="http://schemas.microsoft.com/office/drawing/2018/hyperlinkcolor" val="tx"/>
                    </a:ext>
                  </a:extLst>
                </a:hlinkClick>
              </a:rPr>
              <a:t>StudentOctober@cde.state.co.us</a:t>
            </a:r>
            <a:endParaRPr lang="en-US" dirty="0"/>
          </a:p>
        </p:txBody>
      </p:sp>
    </p:spTree>
    <p:extLst>
      <p:ext uri="{BB962C8B-B14F-4D97-AF65-F5344CB8AC3E}">
        <p14:creationId xmlns:p14="http://schemas.microsoft.com/office/powerpoint/2010/main" val="182429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61A3-D98A-78D6-EEA1-3F1138C01140}"/>
              </a:ext>
            </a:extLst>
          </p:cNvPr>
          <p:cNvSpPr>
            <a:spLocks noGrp="1"/>
          </p:cNvSpPr>
          <p:nvPr>
            <p:ph type="title"/>
          </p:nvPr>
        </p:nvSpPr>
        <p:spPr/>
        <p:txBody>
          <a:bodyPr/>
          <a:lstStyle/>
          <a:p>
            <a:r>
              <a:rPr lang="en-US" dirty="0"/>
              <a:t>CEDAR (Cognos) Reports – Pre, Mid and Post Collection</a:t>
            </a:r>
          </a:p>
        </p:txBody>
      </p:sp>
      <p:sp>
        <p:nvSpPr>
          <p:cNvPr id="3" name="Content Placeholder 2">
            <a:extLst>
              <a:ext uri="{FF2B5EF4-FFF2-40B4-BE49-F238E27FC236}">
                <a16:creationId xmlns:a16="http://schemas.microsoft.com/office/drawing/2014/main" id="{068FC74C-10BD-5DE5-A77E-9301E90FF0C3}"/>
              </a:ext>
            </a:extLst>
          </p:cNvPr>
          <p:cNvSpPr>
            <a:spLocks noGrp="1"/>
          </p:cNvSpPr>
          <p:nvPr>
            <p:ph idx="1"/>
          </p:nvPr>
        </p:nvSpPr>
        <p:spPr>
          <a:xfrm>
            <a:off x="332873" y="1389888"/>
            <a:ext cx="11020927" cy="4515930"/>
          </a:xfrm>
        </p:spPr>
        <p:txBody>
          <a:bodyPr>
            <a:normAutofit fontScale="85000" lnSpcReduction="20000"/>
          </a:bodyPr>
          <a:lstStyle/>
          <a:p>
            <a:pPr marL="0" indent="0">
              <a:lnSpc>
                <a:spcPct val="90000"/>
              </a:lnSpc>
              <a:spcAft>
                <a:spcPts val="600"/>
              </a:spcAft>
              <a:buNone/>
            </a:pPr>
            <a:r>
              <a:rPr lang="en-US" sz="2600" b="1" dirty="0"/>
              <a:t>Two Levels of Reports</a:t>
            </a:r>
          </a:p>
          <a:p>
            <a:pPr marL="857250" lvl="1" indent="-342900">
              <a:lnSpc>
                <a:spcPct val="90000"/>
              </a:lnSpc>
              <a:spcAft>
                <a:spcPts val="600"/>
              </a:spcAft>
              <a:buFont typeface="Arial" panose="020B0604020202020204" pitchFamily="34" charset="0"/>
              <a:buChar char="•"/>
            </a:pPr>
            <a:r>
              <a:rPr lang="en-US" sz="2600" dirty="0"/>
              <a:t>Student Interchange </a:t>
            </a:r>
            <a:r>
              <a:rPr lang="en-US" sz="2600" i="1" dirty="0"/>
              <a:t>~STD </a:t>
            </a:r>
            <a:r>
              <a:rPr lang="en-US" sz="2600" dirty="0"/>
              <a:t>and Student October ~</a:t>
            </a:r>
            <a:r>
              <a:rPr lang="en-US" sz="2600" i="1" dirty="0"/>
              <a:t>OCT</a:t>
            </a:r>
          </a:p>
          <a:p>
            <a:pPr marL="0" indent="0">
              <a:lnSpc>
                <a:spcPct val="90000"/>
              </a:lnSpc>
              <a:spcAft>
                <a:spcPts val="600"/>
              </a:spcAft>
              <a:buNone/>
            </a:pPr>
            <a:r>
              <a:rPr lang="en-US" sz="2600" b="1" dirty="0"/>
              <a:t>Use Reports throughout the Student October Collection</a:t>
            </a:r>
          </a:p>
          <a:p>
            <a:pPr marL="857250" lvl="1" indent="-342900">
              <a:lnSpc>
                <a:spcPct val="90000"/>
              </a:lnSpc>
              <a:spcAft>
                <a:spcPts val="600"/>
              </a:spcAft>
              <a:buFont typeface="Arial" panose="020B0604020202020204" pitchFamily="34" charset="0"/>
              <a:buChar char="•"/>
            </a:pPr>
            <a:r>
              <a:rPr lang="en-US" sz="2600" dirty="0"/>
              <a:t>Monitor data as you upload/take new snapshots</a:t>
            </a:r>
          </a:p>
          <a:p>
            <a:pPr marL="857250" lvl="1" indent="-342900">
              <a:lnSpc>
                <a:spcPct val="90000"/>
              </a:lnSpc>
              <a:spcAft>
                <a:spcPts val="600"/>
              </a:spcAft>
              <a:buFont typeface="Arial" panose="020B0604020202020204" pitchFamily="34" charset="0"/>
              <a:buChar char="•"/>
            </a:pPr>
            <a:r>
              <a:rPr lang="en-US" sz="2600" dirty="0"/>
              <a:t>Some reports cross check with other districts (</a:t>
            </a:r>
            <a:r>
              <a:rPr lang="en-US" sz="2600" i="1" dirty="0"/>
              <a:t>Summary of Pupils Being Reported by Another District</a:t>
            </a:r>
            <a:r>
              <a:rPr lang="en-US" sz="2600" dirty="0"/>
              <a:t>) </a:t>
            </a:r>
          </a:p>
          <a:p>
            <a:pPr marL="0" indent="0">
              <a:lnSpc>
                <a:spcPct val="90000"/>
              </a:lnSpc>
              <a:spcAft>
                <a:spcPts val="600"/>
              </a:spcAft>
              <a:buNone/>
            </a:pPr>
            <a:r>
              <a:rPr lang="en-US" sz="2600" b="1" dirty="0"/>
              <a:t>Share Reports with Colleagues</a:t>
            </a:r>
          </a:p>
          <a:p>
            <a:pPr marL="857250" lvl="1" indent="-342900">
              <a:lnSpc>
                <a:spcPct val="90000"/>
              </a:lnSpc>
              <a:spcAft>
                <a:spcPts val="600"/>
              </a:spcAft>
              <a:buFont typeface="Arial" panose="020B0604020202020204" pitchFamily="34" charset="0"/>
              <a:buChar char="•"/>
            </a:pPr>
            <a:r>
              <a:rPr lang="en-US" sz="2600" dirty="0"/>
              <a:t>Many summary reports out there!</a:t>
            </a:r>
          </a:p>
          <a:p>
            <a:pPr marL="1314450" lvl="2" indent="-342900">
              <a:lnSpc>
                <a:spcPct val="90000"/>
              </a:lnSpc>
              <a:spcAft>
                <a:spcPts val="600"/>
              </a:spcAft>
              <a:buFont typeface="Arial" panose="020B0604020202020204" pitchFamily="34" charset="0"/>
              <a:buChar char="•"/>
            </a:pPr>
            <a:r>
              <a:rPr lang="en-US" sz="2600" i="1" dirty="0"/>
              <a:t>District Summary of Pupil Counts/Comparison</a:t>
            </a:r>
          </a:p>
          <a:p>
            <a:pPr marL="1314450" lvl="2" indent="-342900">
              <a:lnSpc>
                <a:spcPct val="90000"/>
              </a:lnSpc>
              <a:spcAft>
                <a:spcPts val="600"/>
              </a:spcAft>
              <a:buFont typeface="Arial" panose="020B0604020202020204" pitchFamily="34" charset="0"/>
              <a:buChar char="•"/>
            </a:pPr>
            <a:r>
              <a:rPr lang="en-US" sz="2600" i="1" dirty="0"/>
              <a:t>School Summary of Pupil Counts/Comparison</a:t>
            </a:r>
          </a:p>
          <a:p>
            <a:pPr marL="1314450" lvl="2" indent="-342900">
              <a:lnSpc>
                <a:spcPct val="90000"/>
              </a:lnSpc>
              <a:spcAft>
                <a:spcPts val="600"/>
              </a:spcAft>
              <a:buFont typeface="Arial" panose="020B0604020202020204" pitchFamily="34" charset="0"/>
              <a:buChar char="•"/>
            </a:pPr>
            <a:r>
              <a:rPr lang="en-US" sz="2600" i="1" dirty="0"/>
              <a:t>District Summary of Postsecondary Programs</a:t>
            </a:r>
          </a:p>
          <a:p>
            <a:pPr marL="1314450" lvl="2" indent="-342900">
              <a:lnSpc>
                <a:spcPct val="90000"/>
              </a:lnSpc>
              <a:spcAft>
                <a:spcPts val="600"/>
              </a:spcAft>
              <a:buFont typeface="Arial" panose="020B0604020202020204" pitchFamily="34" charset="0"/>
              <a:buChar char="•"/>
            </a:pPr>
            <a:r>
              <a:rPr lang="en-US" sz="2600" i="1" dirty="0"/>
              <a:t>Summary of Homeless Students</a:t>
            </a:r>
          </a:p>
          <a:p>
            <a:endParaRPr lang="en-US" dirty="0"/>
          </a:p>
        </p:txBody>
      </p:sp>
      <p:sp>
        <p:nvSpPr>
          <p:cNvPr id="4" name="Slide Number Placeholder 3">
            <a:extLst>
              <a:ext uri="{FF2B5EF4-FFF2-40B4-BE49-F238E27FC236}">
                <a16:creationId xmlns:a16="http://schemas.microsoft.com/office/drawing/2014/main" id="{9BE2DD28-F9E4-2AD1-1626-DE2F009375BE}"/>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26F19EEA-4B1E-2422-B26B-61EAA340A0CD}"/>
              </a:ext>
            </a:extLst>
          </p:cNvPr>
          <p:cNvSpPr>
            <a:spLocks noGrp="1"/>
          </p:cNvSpPr>
          <p:nvPr>
            <p:ph sz="quarter" idx="13"/>
          </p:nvPr>
        </p:nvSpPr>
        <p:spPr/>
        <p:txBody>
          <a:bodyPr/>
          <a:lstStyle/>
          <a:p>
            <a:r>
              <a:rPr lang="en-US" dirty="0"/>
              <a:t>Student October – Brooke Wenzel</a:t>
            </a:r>
          </a:p>
        </p:txBody>
      </p:sp>
      <p:sp>
        <p:nvSpPr>
          <p:cNvPr id="6" name="Content Placeholder 5">
            <a:extLst>
              <a:ext uri="{FF2B5EF4-FFF2-40B4-BE49-F238E27FC236}">
                <a16:creationId xmlns:a16="http://schemas.microsoft.com/office/drawing/2014/main" id="{C4CE0980-AA0B-2BB1-8BFF-F1E4178FC9B7}"/>
              </a:ext>
            </a:extLst>
          </p:cNvPr>
          <p:cNvSpPr>
            <a:spLocks noGrp="1"/>
          </p:cNvSpPr>
          <p:nvPr>
            <p:ph sz="quarter" idx="14"/>
          </p:nvPr>
        </p:nvSpPr>
        <p:spPr/>
        <p:txBody>
          <a:bodyPr/>
          <a:lstStyle/>
          <a:p>
            <a:r>
              <a:rPr lang="en-US" dirty="0">
                <a:hlinkClick r:id="rId2">
                  <a:extLst>
                    <a:ext uri="{A12FA001-AC4F-418D-AE19-62706E023703}">
                      <ahyp:hlinkClr xmlns:ahyp="http://schemas.microsoft.com/office/drawing/2018/hyperlinkcolor" val="tx"/>
                    </a:ext>
                  </a:extLst>
                </a:hlinkClick>
              </a:rPr>
              <a:t>StudentOctober@cde.state.co.us</a:t>
            </a:r>
            <a:r>
              <a:rPr lang="en-US" dirty="0"/>
              <a:t> </a:t>
            </a:r>
          </a:p>
        </p:txBody>
      </p:sp>
    </p:spTree>
    <p:extLst>
      <p:ext uri="{BB962C8B-B14F-4D97-AF65-F5344CB8AC3E}">
        <p14:creationId xmlns:p14="http://schemas.microsoft.com/office/powerpoint/2010/main" val="2781239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AE75-5ED9-ED13-00BD-29697501C3B0}"/>
              </a:ext>
            </a:extLst>
          </p:cNvPr>
          <p:cNvSpPr>
            <a:spLocks noGrp="1"/>
          </p:cNvSpPr>
          <p:nvPr>
            <p:ph type="title"/>
          </p:nvPr>
        </p:nvSpPr>
        <p:spPr/>
        <p:txBody>
          <a:bodyPr/>
          <a:lstStyle/>
          <a:p>
            <a:r>
              <a:rPr lang="en-US" dirty="0"/>
              <a:t>Home School Data</a:t>
            </a:r>
          </a:p>
        </p:txBody>
      </p:sp>
      <p:pic>
        <p:nvPicPr>
          <p:cNvPr id="10" name="Content Placeholder 9" descr="Home school data screen on Data Pipeline. Students are inputted by grade level count.">
            <a:extLst>
              <a:ext uri="{FF2B5EF4-FFF2-40B4-BE49-F238E27FC236}">
                <a16:creationId xmlns:a16="http://schemas.microsoft.com/office/drawing/2014/main" id="{ADE96396-E7F2-9C2F-96A0-4831DE9A0700}"/>
              </a:ext>
            </a:extLst>
          </p:cNvPr>
          <p:cNvPicPr>
            <a:picLocks noGrp="1" noChangeAspect="1"/>
          </p:cNvPicPr>
          <p:nvPr>
            <p:ph idx="1"/>
          </p:nvPr>
        </p:nvPicPr>
        <p:blipFill>
          <a:blip r:embed="rId2"/>
          <a:stretch>
            <a:fillRect/>
          </a:stretch>
        </p:blipFill>
        <p:spPr>
          <a:xfrm>
            <a:off x="1000664" y="434225"/>
            <a:ext cx="10177956" cy="4166601"/>
          </a:xfrm>
          <a:prstGeom prst="rect">
            <a:avLst/>
          </a:prstGeom>
        </p:spPr>
      </p:pic>
      <p:sp>
        <p:nvSpPr>
          <p:cNvPr id="11" name="TextBox 10">
            <a:extLst>
              <a:ext uri="{FF2B5EF4-FFF2-40B4-BE49-F238E27FC236}">
                <a16:creationId xmlns:a16="http://schemas.microsoft.com/office/drawing/2014/main" id="{42DDB87F-A0C0-EF8D-91E0-F6387E5EC47A}"/>
              </a:ext>
            </a:extLst>
          </p:cNvPr>
          <p:cNvSpPr txBox="1"/>
          <p:nvPr/>
        </p:nvSpPr>
        <p:spPr>
          <a:xfrm>
            <a:off x="1000664" y="4614470"/>
            <a:ext cx="10291317" cy="1077218"/>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sp>
        <p:nvSpPr>
          <p:cNvPr id="8" name="Content Placeholder 7">
            <a:extLst>
              <a:ext uri="{FF2B5EF4-FFF2-40B4-BE49-F238E27FC236}">
                <a16:creationId xmlns:a16="http://schemas.microsoft.com/office/drawing/2014/main" id="{360962BF-BFA2-6207-C556-051F2E095DC5}"/>
              </a:ext>
            </a:extLst>
          </p:cNvPr>
          <p:cNvSpPr>
            <a:spLocks noGrp="1"/>
          </p:cNvSpPr>
          <p:nvPr>
            <p:ph sz="quarter" idx="13"/>
          </p:nvPr>
        </p:nvSpPr>
        <p:spPr/>
        <p:txBody>
          <a:bodyPr>
            <a:normAutofit fontScale="92500" lnSpcReduction="10000"/>
          </a:bodyPr>
          <a:lstStyle/>
          <a:p>
            <a:r>
              <a:rPr lang="en-US"/>
              <a:t>Student October – Brooke Wenzel</a:t>
            </a:r>
          </a:p>
        </p:txBody>
      </p:sp>
      <p:sp>
        <p:nvSpPr>
          <p:cNvPr id="9" name="Content Placeholder 8">
            <a:extLst>
              <a:ext uri="{FF2B5EF4-FFF2-40B4-BE49-F238E27FC236}">
                <a16:creationId xmlns:a16="http://schemas.microsoft.com/office/drawing/2014/main" id="{0DFBA9EE-1060-61C8-2234-B625B32FD67C}"/>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StudentOctober@cde.state.co.us</a:t>
            </a:r>
            <a:r>
              <a:rPr lang="en-US"/>
              <a:t> </a:t>
            </a:r>
          </a:p>
        </p:txBody>
      </p:sp>
      <p:sp>
        <p:nvSpPr>
          <p:cNvPr id="4" name="Slide Number Placeholder 3">
            <a:extLst>
              <a:ext uri="{FF2B5EF4-FFF2-40B4-BE49-F238E27FC236}">
                <a16:creationId xmlns:a16="http://schemas.microsoft.com/office/drawing/2014/main" id="{CB14847C-5FEF-D991-7BC8-ACE255E5AF82}"/>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619815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dirty="0">
                <a:solidFill>
                  <a:schemeClr val="bg1"/>
                </a:solidFill>
                <a:latin typeface="Museo Slab 500" panose="02000000000000000000" pitchFamily="50" charset="0"/>
                <a:ea typeface="+mj-ea"/>
                <a:cs typeface="+mj-cs"/>
              </a:rPr>
              <a:t>Questions &amp; Resources:</a:t>
            </a:r>
            <a:br>
              <a:rPr lang="en-US" sz="3200" b="1" dirty="0">
                <a:solidFill>
                  <a:schemeClr val="bg1"/>
                </a:solidFill>
                <a:latin typeface="Museo Slab 500" panose="02000000000000000000" pitchFamily="50" charset="0"/>
                <a:ea typeface="+mj-ea"/>
                <a:cs typeface="+mj-cs"/>
              </a:rPr>
            </a:br>
            <a:r>
              <a:rPr lang="en-US" sz="3200" b="1" dirty="0">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192596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latin typeface="Museo Slab 500"/>
              </a:rPr>
              <a:t>Questions &amp; Resources:</a:t>
            </a:r>
            <a:br>
              <a:rPr lang="en-US" dirty="0">
                <a:latin typeface="Museo Slab 500"/>
              </a:rPr>
            </a:br>
            <a:r>
              <a:rPr lang="en-US" dirty="0">
                <a:latin typeface="Museo Slab 500"/>
              </a:rPr>
              <a:t>At Risk Interchange</a:t>
            </a:r>
            <a:endParaRPr lang="en-US" dirty="0"/>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31200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912388118"/>
              </p:ext>
            </p:extLst>
          </p:nvPr>
        </p:nvGraphicFramePr>
        <p:xfrm>
          <a:off x="847725" y="1551214"/>
          <a:ext cx="10498487" cy="2966717"/>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dirty="0"/>
                        <a:t>Civil Rights Data Collection (CRDC)</a:t>
                      </a:r>
                    </a:p>
                  </a:txBody>
                  <a:tcPr/>
                </a:tc>
                <a:tc>
                  <a:txBody>
                    <a:bodyPr/>
                    <a:lstStyle/>
                    <a:p>
                      <a:r>
                        <a:rPr lang="en-US"/>
                        <a:t>Annette Severson</a:t>
                      </a:r>
                    </a:p>
                  </a:txBody>
                  <a:tcPr/>
                </a:tc>
                <a:extLst>
                  <a:ext uri="{0D108BD9-81ED-4DB2-BD59-A6C34878D82A}">
                    <a16:rowId xmlns:a16="http://schemas.microsoft.com/office/drawing/2014/main" val="889389481"/>
                  </a:ext>
                </a:extLst>
              </a:tr>
              <a:tr h="370840">
                <a:tc>
                  <a:txBody>
                    <a:bodyPr/>
                    <a:lstStyle/>
                    <a:p>
                      <a:r>
                        <a:rPr lang="en-US"/>
                        <a:t>Kindergarten School Readiness</a:t>
                      </a:r>
                    </a:p>
                  </a:txBody>
                  <a:tcPr/>
                </a:tc>
                <a:tc>
                  <a:txBody>
                    <a:bodyPr/>
                    <a:lstStyle/>
                    <a:p>
                      <a:r>
                        <a:rPr lang="en-US" dirty="0"/>
                        <a:t>Tara Rhodes</a:t>
                      </a:r>
                    </a:p>
                  </a:txBody>
                  <a:tcPr/>
                </a:tc>
                <a:extLst>
                  <a:ext uri="{0D108BD9-81ED-4DB2-BD59-A6C34878D82A}">
                    <a16:rowId xmlns:a16="http://schemas.microsoft.com/office/drawing/2014/main" val="1485583116"/>
                  </a:ext>
                </a:extLst>
              </a:tr>
              <a:tr h="370840">
                <a:tc>
                  <a:txBody>
                    <a:bodyPr/>
                    <a:lstStyle/>
                    <a:p>
                      <a:r>
                        <a:rPr lang="en-US"/>
                        <a:t>Staff Evaluation</a:t>
                      </a:r>
                    </a:p>
                  </a:txBody>
                  <a:tcPr/>
                </a:tc>
                <a:tc>
                  <a:txBody>
                    <a:bodyPr/>
                    <a:lstStyle/>
                    <a:p>
                      <a:r>
                        <a:rPr lang="en-US"/>
                        <a:t>Dawna Gudka</a:t>
                      </a:r>
                    </a:p>
                  </a:txBody>
                  <a:tcPr/>
                </a:tc>
                <a:extLst>
                  <a:ext uri="{0D108BD9-81ED-4DB2-BD59-A6C34878D82A}">
                    <a16:rowId xmlns:a16="http://schemas.microsoft.com/office/drawing/2014/main" val="4101029989"/>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 Updates</a:t>
                      </a:r>
                    </a:p>
                  </a:txBody>
                  <a:tcPr/>
                </a:tc>
                <a:tc>
                  <a:txBody>
                    <a:bodyPr/>
                    <a:lstStyle/>
                    <a:p>
                      <a:pPr lvl="0">
                        <a:buNone/>
                      </a:pPr>
                      <a:r>
                        <a:rPr lang="en-US" dirty="0"/>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7105465" cy="943594"/>
          </a:xfrm>
        </p:spPr>
        <p:txBody>
          <a:bodyPr vert="horz" lIns="91440" tIns="45720" rIns="91440" bIns="45720" rtlCol="0" anchor="b">
            <a:normAutofit fontScale="90000"/>
          </a:bodyPr>
          <a:lstStyle/>
          <a:p>
            <a:r>
              <a:rPr lang="en-US" sz="5400" b="1" dirty="0">
                <a:solidFill>
                  <a:schemeClr val="tx1"/>
                </a:solidFill>
                <a:latin typeface="+mj-lt"/>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50</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162611342"/>
              </p:ext>
            </p:extLst>
          </p:nvPr>
        </p:nvGraphicFramePr>
        <p:xfrm>
          <a:off x="574177" y="2016162"/>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shot of the Data Pipeline home screen for all resources related to Data Pipeline. The navigation on the right hand side will allow for collection selection based on type of collection.">
            <a:extLst>
              <a:ext uri="{FF2B5EF4-FFF2-40B4-BE49-F238E27FC236}">
                <a16:creationId xmlns:a16="http://schemas.microsoft.com/office/drawing/2014/main" id="{940CA931-9C02-2C34-0B1C-D3023BB74043}"/>
              </a:ext>
            </a:extLst>
          </p:cNvPr>
          <p:cNvPicPr>
            <a:picLocks noChangeAspect="1"/>
          </p:cNvPicPr>
          <p:nvPr/>
        </p:nvPicPr>
        <p:blipFill>
          <a:blip r:embed="rId8"/>
          <a:stretch>
            <a:fillRect/>
          </a:stretch>
        </p:blipFill>
        <p:spPr>
          <a:xfrm>
            <a:off x="4996075" y="2016162"/>
            <a:ext cx="6879535" cy="3346926"/>
          </a:xfrm>
          <a:prstGeom prst="rect">
            <a:avLst/>
          </a:prstGeom>
        </p:spPr>
      </p:pic>
    </p:spTree>
    <p:extLst>
      <p:ext uri="{BB962C8B-B14F-4D97-AF65-F5344CB8AC3E}">
        <p14:creationId xmlns:p14="http://schemas.microsoft.com/office/powerpoint/2010/main" val="3717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dirty="0"/>
              <a:t>Open Collections and Upcoming Dates: </a:t>
            </a:r>
            <a:br>
              <a:rPr lang="en-US" dirty="0"/>
            </a:br>
            <a:r>
              <a:rPr lang="en-US" dirty="0"/>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455738411"/>
              </p:ext>
            </p:extLst>
          </p:nvPr>
        </p:nvGraphicFramePr>
        <p:xfrm>
          <a:off x="838200" y="1554163"/>
          <a:ext cx="10447869" cy="329184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dirty="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dirty="0"/>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closes 10/17/24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dirty="0"/>
                        <a:t>2024-2025 is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dirty="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dirty="0"/>
              <a:t>Open Collections and Upcoming Dates:</a:t>
            </a:r>
            <a:br>
              <a:rPr lang="en-US" dirty="0"/>
            </a:br>
            <a:r>
              <a:rPr lang="en-US" dirty="0"/>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11246066"/>
              </p:ext>
            </p:extLst>
          </p:nvPr>
        </p:nvGraphicFramePr>
        <p:xfrm>
          <a:off x="443565" y="1559334"/>
          <a:ext cx="11516786" cy="34290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dirty="0"/>
                        <a:t>Category</a:t>
                      </a:r>
                    </a:p>
                  </a:txBody>
                  <a:tcPr anchor="ctr"/>
                </a:tc>
                <a:tc>
                  <a:txBody>
                    <a:bodyPr/>
                    <a:lstStyle/>
                    <a:p>
                      <a:r>
                        <a:rPr lang="en-US" sz="1500"/>
                        <a:t>Status</a:t>
                      </a:r>
                    </a:p>
                  </a:txBody>
                  <a:tcPr anchor="ctr"/>
                </a:tc>
                <a:tc>
                  <a:txBody>
                    <a:bodyPr/>
                    <a:lstStyle/>
                    <a:p>
                      <a:r>
                        <a:rPr lang="en-US" sz="1500" dirty="0"/>
                        <a:t>Final Deadline Date</a:t>
                      </a:r>
                    </a:p>
                  </a:txBody>
                  <a:tcPr anchor="ctr"/>
                </a:tc>
                <a:tc>
                  <a:txBody>
                    <a:bodyPr/>
                    <a:lstStyle/>
                    <a:p>
                      <a:r>
                        <a:rPr lang="en-US" sz="1500" dirty="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Staff Evaluation</a:t>
                      </a:r>
                      <a:endParaRPr lang="en-US" sz="1500" b="1" kern="1200">
                        <a:solidFill>
                          <a:srgbClr val="0070C0"/>
                        </a:solidFill>
                        <a:latin typeface="+mn-lt"/>
                        <a:ea typeface="+mn-ea"/>
                        <a:cs typeface="+mn-cs"/>
                      </a:endParaRPr>
                    </a:p>
                  </a:txBody>
                  <a:tcPr/>
                </a:tc>
                <a:tc>
                  <a:txBody>
                    <a:bodyPr/>
                    <a:lstStyle/>
                    <a:p>
                      <a:r>
                        <a:rPr lang="en-US" sz="1500" dirty="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dirty="0">
                          <a:solidFill>
                            <a:srgbClr val="000000"/>
                          </a:solidFill>
                        </a:rPr>
                        <a:t>Oct. 15, 2024</a:t>
                      </a:r>
                      <a:endParaRPr lang="en-US" sz="1500" b="1" i="0" u="none" strike="noStrike" noProof="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State Deadline:  </a:t>
                      </a:r>
                      <a:r>
                        <a:rPr lang="en-US" sz="1500" b="0" dirty="0"/>
                        <a:t>10/15/2024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Submit data to CDE and submit sign-off page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982305727"/>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8,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Interim Deadline: </a:t>
                      </a:r>
                      <a:r>
                        <a:rPr lang="en-US" sz="1500" b="0" dirty="0"/>
                        <a:t>10/22/2024 Error-Free Student October Snapshot</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dk1"/>
                          </a:solidFill>
                          <a:effectLst/>
                          <a:latin typeface="+mn-lt"/>
                          <a:ea typeface="+mn-ea"/>
                          <a:cs typeface="+mn-cs"/>
                        </a:rPr>
                        <a:t>Report Review: </a:t>
                      </a:r>
                      <a:r>
                        <a:rPr lang="en-US" sz="1500" kern="1200" dirty="0">
                          <a:solidFill>
                            <a:schemeClr val="dk1"/>
                          </a:solidFill>
                          <a:effectLst/>
                          <a:latin typeface="+mn-lt"/>
                          <a:ea typeface="+mn-ea"/>
                          <a:cs typeface="+mn-cs"/>
                        </a:rPr>
                        <a:t>11/1/2024 Review Cognos Reports for data validation. Submit Student October Snapshot data as soon as review is complete.</a:t>
                      </a:r>
                      <a:endParaRPr lang="en-US" sz="1500" b="1" dirty="0">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4"/>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dirty="0"/>
                        <a:t>Deadline Today</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10/17/2024 </a:t>
                      </a:r>
                      <a:br>
                        <a:rPr lang="en-US" sz="1500" b="0" dirty="0">
                          <a:latin typeface="+mn-lt"/>
                        </a:rPr>
                      </a:br>
                      <a:r>
                        <a:rPr lang="en-US" sz="1500" b="0" dirty="0">
                          <a:latin typeface="+mn-lt"/>
                        </a:rPr>
                        <a:t>Submit snapshot, Cross LEA ends</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Training Event: </a:t>
                      </a:r>
                      <a:r>
                        <a:rPr lang="en-US" sz="1500" b="0" dirty="0">
                          <a:latin typeface="+mn-lt"/>
                        </a:rPr>
                        <a:t>10/23/2024, 2:30-3:30pm</a:t>
                      </a:r>
                      <a:br>
                        <a:rPr lang="en-US" sz="1500" b="0" dirty="0">
                          <a:latin typeface="+mn-lt"/>
                        </a:rPr>
                      </a:br>
                      <a:r>
                        <a:rPr lang="en-US" sz="1500" b="0" dirty="0">
                          <a:latin typeface="+mn-lt"/>
                        </a:rPr>
                        <a:t>Oct SEY Office Hours</a:t>
                      </a:r>
                      <a:endParaRPr lang="en-US" sz="1500" b="1" dirty="0">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rPr>
                        <a:t>Special Education December Count</a:t>
                      </a:r>
                    </a:p>
                  </a:txBody>
                  <a:tcPr/>
                </a:tc>
                <a:tc>
                  <a:txBody>
                    <a:bodyPr/>
                    <a:lstStyle/>
                    <a:p>
                      <a:r>
                        <a:rPr lang="en-US" sz="1500" dirty="0"/>
                        <a:t>Snapshot</a:t>
                      </a:r>
                    </a:p>
                  </a:txBody>
                  <a:tcPr/>
                </a:tc>
                <a:tc>
                  <a:txBody>
                    <a:bodyPr/>
                    <a:lstStyle/>
                    <a:p>
                      <a:r>
                        <a:rPr lang="en-US" sz="15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Snapshot Opens: </a:t>
                      </a:r>
                      <a:r>
                        <a:rPr lang="en-US" sz="1500" b="0" dirty="0">
                          <a:latin typeface="+mn-lt"/>
                        </a:rPr>
                        <a:t>11/01/2024</a:t>
                      </a:r>
                    </a:p>
                  </a:txBody>
                  <a:tcPr/>
                </a:tc>
                <a:extLst>
                  <a:ext uri="{0D108BD9-81ED-4DB2-BD59-A6C34878D82A}">
                    <a16:rowId xmlns:a16="http://schemas.microsoft.com/office/drawing/2014/main" val="323498989"/>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695089"/>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dirty="0"/>
              <a:t>Open Collections and Upcoming Dates:</a:t>
            </a:r>
            <a:br>
              <a:rPr lang="en-US" dirty="0"/>
            </a:br>
            <a:r>
              <a:rPr lang="en-US" dirty="0"/>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164356880"/>
              </p:ext>
            </p:extLst>
          </p:nvPr>
        </p:nvGraphicFramePr>
        <p:xfrm>
          <a:off x="443565" y="1424862"/>
          <a:ext cx="11516786" cy="233172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dirty="0"/>
                        <a:t>Category</a:t>
                      </a:r>
                    </a:p>
                  </a:txBody>
                  <a:tcPr anchor="ctr"/>
                </a:tc>
                <a:tc>
                  <a:txBody>
                    <a:bodyPr/>
                    <a:lstStyle/>
                    <a:p>
                      <a:r>
                        <a:rPr lang="en-US" sz="1500"/>
                        <a:t>Status</a:t>
                      </a:r>
                    </a:p>
                  </a:txBody>
                  <a:tcPr anchor="ctr"/>
                </a:tc>
                <a:tc>
                  <a:txBody>
                    <a:bodyPr/>
                    <a:lstStyle/>
                    <a:p>
                      <a:r>
                        <a:rPr lang="en-US" sz="1500" dirty="0"/>
                        <a:t>Final Deadline Date</a:t>
                      </a:r>
                    </a:p>
                  </a:txBody>
                  <a:tcPr anchor="ctr"/>
                </a:tc>
                <a:tc>
                  <a:txBody>
                    <a:bodyPr/>
                    <a:lstStyle/>
                    <a:p>
                      <a:r>
                        <a:rPr lang="en-US" sz="1500" dirty="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2"/>
                        </a:rPr>
                        <a:t>Non-Public Schools Fall Enrollment Count</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3"/>
                        </a:rPr>
                        <a:t>Kindergarten School Readiness</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Training Event: </a:t>
                      </a:r>
                      <a:r>
                        <a:rPr lang="en-US" sz="1500" b="0" dirty="0">
                          <a:latin typeface="+mn-lt"/>
                        </a:rPr>
                        <a:t>10/16/2024, </a:t>
                      </a:r>
                      <a:br>
                        <a:rPr lang="en-US" sz="1500" b="0" dirty="0">
                          <a:latin typeface="+mn-lt"/>
                        </a:rPr>
                      </a:br>
                      <a:r>
                        <a:rPr lang="en-US" sz="1500" b="0" dirty="0">
                          <a:latin typeface="+mn-lt"/>
                        </a:rPr>
                        <a:t>11:30 am-12:15 pm </a:t>
                      </a:r>
                      <a:br>
                        <a:rPr lang="en-US" sz="1500" b="0" dirty="0">
                          <a:latin typeface="+mn-lt"/>
                        </a:rPr>
                      </a:br>
                      <a:r>
                        <a:rPr lang="en-US" sz="1500" b="0" dirty="0">
                          <a:latin typeface="+mn-lt"/>
                        </a:rPr>
                        <a:t>Data Pipeline Uploads Sourcing Data from Multiple Platforms</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Collection Opens: </a:t>
                      </a:r>
                      <a:r>
                        <a:rPr lang="en-US" sz="1500" b="0" dirty="0">
                          <a:latin typeface="+mn-lt"/>
                        </a:rPr>
                        <a:t>10/23/2024</a:t>
                      </a:r>
                      <a:endParaRPr lang="en-US" sz="1500" b="1" dirty="0">
                        <a:latin typeface="+mn-lt"/>
                      </a:endParaRP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704614"/>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1151</TotalTime>
  <Words>3952</Words>
  <Application>Microsoft Office PowerPoint</Application>
  <PresentationFormat>Widescreen</PresentationFormat>
  <Paragraphs>589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Arial,Sans-Serif</vt:lpstr>
      <vt:lpstr>Calibri</vt:lpstr>
      <vt:lpstr>Courier New</vt:lpstr>
      <vt:lpstr>Museo Slab 500</vt:lpstr>
      <vt:lpstr>Symbol</vt:lpstr>
      <vt:lpstr>Times New Roman</vt:lpstr>
      <vt:lpstr>Trebuchet MS</vt:lpstr>
      <vt:lpstr>Wingdings</vt:lpstr>
      <vt:lpstr>Office Theme</vt:lpstr>
      <vt:lpstr>October 17,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vt:lpstr>
      <vt:lpstr>Overview</vt:lpstr>
      <vt:lpstr>2023-24 CRDC Timeline</vt:lpstr>
      <vt:lpstr>CDE’s Role</vt:lpstr>
      <vt:lpstr>LEA’s Role</vt:lpstr>
      <vt:lpstr>Questions &amp; Resources: Civil Rights Data Collection</vt:lpstr>
      <vt:lpstr>Kindergarten School Readiness</vt:lpstr>
      <vt:lpstr>KSR: Background Information Assessment Domains</vt:lpstr>
      <vt:lpstr>Kindergarten School Readiness (KSR) Important Dates and Changes for 24-25 Collection</vt:lpstr>
      <vt:lpstr>Kindergarten School Readiness (KSR) File Template</vt:lpstr>
      <vt:lpstr>Kindergarten School Readiness (KSR) Codes for New Assessment Used Column</vt:lpstr>
      <vt:lpstr>Upcoming Trainings Kindergarten School Readiness (KSR) </vt:lpstr>
      <vt:lpstr>Questions &amp; Resources Kindergarten School Readiness (KSR)</vt:lpstr>
      <vt:lpstr>Staff Evaluation</vt:lpstr>
      <vt:lpstr>Staff Evaluation Snapshot  Deadline October 15th, 2024</vt:lpstr>
      <vt:lpstr>Staff Evaluation Validating Data</vt:lpstr>
      <vt:lpstr>Submitting Staff Evaluation Data</vt:lpstr>
      <vt:lpstr>Staff Evaluation Snapshot  Collection Resources</vt:lpstr>
      <vt:lpstr>Student End of Year</vt:lpstr>
      <vt:lpstr>SEY Collection Timeline:  Upcoming Events</vt:lpstr>
      <vt:lpstr>SEY Cross LEA Status as of 7:20 am on 10/17</vt:lpstr>
      <vt:lpstr>Looking ahead to the Post-Cross Phase</vt:lpstr>
      <vt:lpstr>SEY 2024 and OCT 2025:  Addressing data issues in Post-Cross</vt:lpstr>
      <vt:lpstr>Questions &amp; Resources: Student End of Year</vt:lpstr>
      <vt:lpstr>Student October</vt:lpstr>
      <vt:lpstr>Student October Timeline – Regular Phase</vt:lpstr>
      <vt:lpstr>Student October Timeline – Duplicate Process</vt:lpstr>
      <vt:lpstr>Student October Training Schedule</vt:lpstr>
      <vt:lpstr>Snapshot Status Update 6:30 a.m. 10/17</vt:lpstr>
      <vt:lpstr>OC50/OC198 Errors</vt:lpstr>
      <vt:lpstr>CEDAR (Cognos) Reports – Pre, Mid and Post Collection</vt:lpstr>
      <vt:lpstr>Home School Data</vt:lpstr>
      <vt:lpstr>Questions &amp; Resources: </vt:lpstr>
      <vt:lpstr>At-Risk Interchange Updates</vt:lpstr>
      <vt:lpstr>New: At-Risk Measure Interchange File - Overview</vt:lpstr>
      <vt:lpstr>New: Census Block Data</vt:lpstr>
      <vt:lpstr>New: At-Risk Measure Interchange File -  Resources</vt:lpstr>
      <vt:lpstr>File Layout and Definitions (page 3): Missing Census Block Data- Coding Patterns</vt:lpstr>
      <vt:lpstr>New: At-Risk Measure Interchange File - Syncplicity Folders</vt:lpstr>
      <vt:lpstr>Questions &amp; Resources: At Risk Interchange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cp:revision>
  <dcterms:created xsi:type="dcterms:W3CDTF">2019-06-25T17:30:52Z</dcterms:created>
  <dcterms:modified xsi:type="dcterms:W3CDTF">2024-10-17T13:52:43Z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