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62"/>
  </p:notesMasterIdLst>
  <p:sldIdLst>
    <p:sldId id="256" r:id="rId5"/>
    <p:sldId id="283" r:id="rId6"/>
    <p:sldId id="258" r:id="rId7"/>
    <p:sldId id="259" r:id="rId8"/>
    <p:sldId id="261" r:id="rId9"/>
    <p:sldId id="262" r:id="rId10"/>
    <p:sldId id="5097" r:id="rId11"/>
    <p:sldId id="5098" r:id="rId12"/>
    <p:sldId id="5645" r:id="rId13"/>
    <p:sldId id="5633" r:id="rId14"/>
    <p:sldId id="5634" r:id="rId15"/>
    <p:sldId id="5656" r:id="rId16"/>
    <p:sldId id="5646" r:id="rId17"/>
    <p:sldId id="5628" r:id="rId18"/>
    <p:sldId id="5643" r:id="rId19"/>
    <p:sldId id="5629" r:id="rId20"/>
    <p:sldId id="5627" r:id="rId21"/>
    <p:sldId id="5644" r:id="rId22"/>
    <p:sldId id="5653" r:id="rId23"/>
    <p:sldId id="5637" r:id="rId24"/>
    <p:sldId id="5654" r:id="rId25"/>
    <p:sldId id="5655" r:id="rId26"/>
    <p:sldId id="5638" r:id="rId27"/>
    <p:sldId id="5601" r:id="rId28"/>
    <p:sldId id="5603" r:id="rId29"/>
    <p:sldId id="5602" r:id="rId30"/>
    <p:sldId id="5604" r:id="rId31"/>
    <p:sldId id="5605" r:id="rId32"/>
    <p:sldId id="5610" r:id="rId33"/>
    <p:sldId id="5620" r:id="rId34"/>
    <p:sldId id="5621" r:id="rId35"/>
    <p:sldId id="5647" r:id="rId36"/>
    <p:sldId id="5648" r:id="rId37"/>
    <p:sldId id="5626" r:id="rId38"/>
    <p:sldId id="5649" r:id="rId39"/>
    <p:sldId id="5631" r:id="rId40"/>
    <p:sldId id="5651" r:id="rId41"/>
    <p:sldId id="5650" r:id="rId42"/>
    <p:sldId id="5534" r:id="rId43"/>
    <p:sldId id="5536" r:id="rId44"/>
    <p:sldId id="5537" r:id="rId45"/>
    <p:sldId id="5538" r:id="rId46"/>
    <p:sldId id="5498" r:id="rId47"/>
    <p:sldId id="5639" r:id="rId48"/>
    <p:sldId id="5640" r:id="rId49"/>
    <p:sldId id="3103" r:id="rId50"/>
    <p:sldId id="5028" r:id="rId51"/>
    <p:sldId id="5523" r:id="rId52"/>
    <p:sldId id="5495" r:id="rId53"/>
    <p:sldId id="5518" r:id="rId54"/>
    <p:sldId id="5543" r:id="rId55"/>
    <p:sldId id="5544" r:id="rId56"/>
    <p:sldId id="5596" r:id="rId57"/>
    <p:sldId id="5565" r:id="rId58"/>
    <p:sldId id="5541" r:id="rId59"/>
    <p:sldId id="5524" r:id="rId60"/>
    <p:sldId id="565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C42D85B4-87A9-F8AB-656B-323EC03247DF}" name="McRee, Rebecca" initials="MR" userId="S::mcree_r@cde.state.co.us::3a10fa13-9d60-4c0b-b361-471945732c34"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9999"/>
    <a:srgbClr val="C00000"/>
    <a:srgbClr val="FEB0B0"/>
    <a:srgbClr val="FFFFCC"/>
    <a:srgbClr val="488BC9"/>
    <a:srgbClr val="338DCD"/>
    <a:srgbClr val="077682"/>
    <a:srgbClr val="4E5758"/>
    <a:srgbClr val="F8B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2B1E4-1B5C-0675-7341-A1F4E8AF3447}" v="26" dt="2024-10-02T21:23:22.358"/>
    <p1510:client id="{2967BE02-9C16-ED2C-7308-D2AF93747397}" v="162" dt="2024-10-02T19:04:26.720"/>
    <p1510:client id="{48235B61-CB3C-5892-8951-F26F0DE5B735}" v="145" dt="2024-10-02T19:30:52.382"/>
    <p1510:client id="{5951EED6-31E2-42EE-507F-79BFF59FF5A8}" v="15" dt="2024-10-02T19:32:20.750"/>
    <p1510:client id="{67AEE926-4C8B-446E-9582-8F6A5ADE509D}" v="121" dt="2024-10-02T19:19:51.889"/>
    <p1510:client id="{701910B4-8F1E-9980-E67E-B585A2FBDFFD}" v="2" dt="2024-10-02T15:59:42.312"/>
    <p1510:client id="{702EF09D-0767-4653-8F8F-168A40EEE050}" v="2" dt="2024-10-02T13:09:49.262"/>
    <p1510:client id="{B271BC04-010B-46AB-876F-BCA9990F5FB3}" v="335" dt="2024-10-02T22:16:11.563"/>
    <p1510:client id="{C78766B6-AF90-40C9-A1D5-0DB13ED5E6E7}" v="9" dt="2024-10-02T12:33:49.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graphicFrameChg chg="modGraphic">
          <ac:chgData name="Hoffman, Peter" userId="673cee94-26bd-4c2a-ab82-1b3669e2f049" providerId="ADAL" clId="{AE39C5EB-6246-480B-B18A-29FCF1AEFDA2}" dt="2024-06-26T18:11:30.939" v="0" actId="2165"/>
          <ac:graphicFrameMkLst>
            <pc:docMk/>
            <pc:sldMk cId="1991320786" sldId="4834"/>
            <ac:graphicFrameMk id="11" creationId="{D205AC76-9635-4D3A-912F-8BAAC5CFFCB6}"/>
          </ac:graphicFrameMkLst>
        </pc:graphicFrameChg>
      </pc:sldChg>
      <pc:sldChg chg="modSp mod">
        <pc:chgData name="Hoffman, Peter" userId="673cee94-26bd-4c2a-ab82-1b3669e2f049" providerId="ADAL" clId="{AE39C5EB-6246-480B-B18A-29FCF1AEFDA2}" dt="2024-06-26T18:14:19.292" v="209" actId="20577"/>
        <pc:sldMkLst>
          <pc:docMk/>
          <pc:sldMk cId="1775796373" sldId="5395"/>
        </pc:sldMkLst>
        <pc:spChg chg="mod">
          <ac:chgData name="Hoffman, Peter" userId="673cee94-26bd-4c2a-ab82-1b3669e2f049" providerId="ADAL" clId="{AE39C5EB-6246-480B-B18A-29FCF1AEFDA2}" dt="2024-06-26T18:14:19.292" v="209" actId="20577"/>
          <ac:spMkLst>
            <pc:docMk/>
            <pc:sldMk cId="1775796373" sldId="5395"/>
            <ac:spMk id="3" creationId="{1C053128-2E61-BD39-9230-D3FF32B16187}"/>
          </ac:spMkLst>
        </pc:spChg>
      </pc:sldChg>
      <pc:sldChg chg="modSp mod">
        <pc:chgData name="Hoffman, Peter" userId="673cee94-26bd-4c2a-ab82-1b3669e2f049" providerId="ADAL" clId="{AE39C5EB-6246-480B-B18A-29FCF1AEFDA2}" dt="2024-06-27T01:18:19.944" v="352" actId="20577"/>
        <pc:sldMkLst>
          <pc:docMk/>
          <pc:sldMk cId="1896735902" sldId="5469"/>
        </pc:sldMkLst>
        <pc:spChg chg="mod">
          <ac:chgData name="Hoffman, Peter" userId="673cee94-26bd-4c2a-ab82-1b3669e2f049" providerId="ADAL" clId="{AE39C5EB-6246-480B-B18A-29FCF1AEFDA2}" dt="2024-06-27T01:18:19.944" v="352" actId="20577"/>
          <ac:spMkLst>
            <pc:docMk/>
            <pc:sldMk cId="1896735902" sldId="5469"/>
            <ac:spMk id="5" creationId="{3C923818-FAC2-A017-4346-74FF9C4B4D09}"/>
          </ac:spMkLst>
        </pc:spChg>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pChg chg="mod">
          <ac:chgData name="Chaffin,Melissa" userId="S::chaffin_m@cde.state.co.us::21f0136b-23e1-4eef-9c4f-f29e4cc3ac56" providerId="AD" clId="Web-{82FD12ED-80B9-122A-CE77-F2071EF0045F}" dt="2024-09-11T19:31:47.747" v="59" actId="20577"/>
          <ac:spMkLst>
            <pc:docMk/>
            <pc:sldMk cId="499285695" sldId="281"/>
            <ac:spMk id="6" creationId="{1EB4AB27-B417-D907-2626-223A7F192B7B}"/>
          </ac:spMkLst>
        </pc:spChg>
      </pc:sldChg>
      <pc:sldChg chg="modSp">
        <pc:chgData name="Chaffin,Melissa" userId="S::chaffin_m@cde.state.co.us::21f0136b-23e1-4eef-9c4f-f29e4cc3ac56" providerId="AD" clId="Web-{82FD12ED-80B9-122A-CE77-F2071EF0045F}" dt="2024-09-11T19:30:05.931" v="4" actId="20577"/>
        <pc:sldMkLst>
          <pc:docMk/>
          <pc:sldMk cId="2464662354" sldId="5418"/>
        </pc:sldMkLst>
        <pc:spChg chg="mod">
          <ac:chgData name="Chaffin,Melissa" userId="S::chaffin_m@cde.state.co.us::21f0136b-23e1-4eef-9c4f-f29e4cc3ac56" providerId="AD" clId="Web-{82FD12ED-80B9-122A-CE77-F2071EF0045F}" dt="2024-09-11T19:30:05.931" v="4" actId="20577"/>
          <ac:spMkLst>
            <pc:docMk/>
            <pc:sldMk cId="2464662354" sldId="5418"/>
            <ac:spMk id="6" creationId="{1EB4AB27-B417-D907-2626-223A7F192B7B}"/>
          </ac:spMkLst>
        </pc:spChg>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pChg chg="mod">
          <ac:chgData name="Ward, Reagan" userId="27291eb4-8241-4961-9e69-8c66e34cc5b0" providerId="ADAL" clId="{67714204-D31F-430B-8AC4-6416590A9345}" dt="2024-09-18T15:34:23.631" v="1892" actId="962"/>
          <ac:spMkLst>
            <pc:docMk/>
            <pc:sldMk cId="3863354747" sldId="5544"/>
            <ac:spMk id="3" creationId="{7E71A5B3-11A7-CDE5-0C01-E572A9AFEFA6}"/>
          </ac:spMkLst>
        </pc:spChg>
      </pc:sldChg>
      <pc:sldChg chg="modSp mod">
        <pc:chgData name="Ward, Reagan" userId="27291eb4-8241-4961-9e69-8c66e34cc5b0" providerId="ADAL" clId="{67714204-D31F-430B-8AC4-6416590A9345}" dt="2024-09-17T22:59:41.168" v="1818" actId="20577"/>
        <pc:sldMkLst>
          <pc:docMk/>
          <pc:sldMk cId="840969988" sldId="5602"/>
        </pc:sldMkLst>
        <pc:spChg chg="mod">
          <ac:chgData name="Ward, Reagan" userId="27291eb4-8241-4961-9e69-8c66e34cc5b0" providerId="ADAL" clId="{67714204-D31F-430B-8AC4-6416590A9345}" dt="2024-09-17T22:59:41.168" v="1818" actId="20577"/>
          <ac:spMkLst>
            <pc:docMk/>
            <pc:sldMk cId="840969988" sldId="5602"/>
            <ac:spMk id="7" creationId="{D35E3931-3E62-31BA-DB08-04C8A8F44C76}"/>
          </ac:spMkLst>
        </pc:spChg>
      </pc:sldChg>
      <pc:sldChg chg="modSp mod">
        <pc:chgData name="Ward, Reagan" userId="27291eb4-8241-4961-9e69-8c66e34cc5b0" providerId="ADAL" clId="{67714204-D31F-430B-8AC4-6416590A9345}" dt="2024-09-18T15:17:52.909" v="1831" actId="2165"/>
        <pc:sldMkLst>
          <pc:docMk/>
          <pc:sldMk cId="3108864082" sldId="5603"/>
        </pc:sldMkLst>
        <pc:spChg chg="mod">
          <ac:chgData name="Ward, Reagan" userId="27291eb4-8241-4961-9e69-8c66e34cc5b0" providerId="ADAL" clId="{67714204-D31F-430B-8AC4-6416590A9345}" dt="2024-09-17T22:59:46.596" v="1828" actId="20577"/>
          <ac:spMkLst>
            <pc:docMk/>
            <pc:sldMk cId="3108864082" sldId="5603"/>
            <ac:spMk id="7" creationId="{D35E3931-3E62-31BA-DB08-04C8A8F44C76}"/>
          </ac:spMkLst>
        </pc:spChg>
        <pc:graphicFrameChg chg="modGraphic">
          <ac:chgData name="Ward, Reagan" userId="27291eb4-8241-4961-9e69-8c66e34cc5b0" providerId="ADAL" clId="{67714204-D31F-430B-8AC4-6416590A9345}" dt="2024-09-18T15:17:52.909" v="1831" actId="2165"/>
          <ac:graphicFrameMkLst>
            <pc:docMk/>
            <pc:sldMk cId="3108864082" sldId="5603"/>
            <ac:graphicFrameMk id="11" creationId="{4A046F5F-034D-A2DD-B7B6-B37CB3AF1360}"/>
          </ac:graphicFrameMkLst>
        </pc:graphicFrameChg>
      </pc:sldChg>
      <pc:sldChg chg="addSp delSp modSp mod chgLayout">
        <pc:chgData name="Ward, Reagan" userId="27291eb4-8241-4961-9e69-8c66e34cc5b0" providerId="ADAL" clId="{67714204-D31F-430B-8AC4-6416590A9345}" dt="2024-09-18T15:27:41.722" v="1832" actId="6264"/>
        <pc:sldMkLst>
          <pc:docMk/>
          <pc:sldMk cId="1016378890" sldId="5604"/>
        </pc:sldMkLst>
        <pc:spChg chg="add del mod">
          <ac:chgData name="Ward, Reagan" userId="27291eb4-8241-4961-9e69-8c66e34cc5b0" providerId="ADAL" clId="{67714204-D31F-430B-8AC4-6416590A9345}" dt="2024-09-18T15:27:41.722" v="1832" actId="6264"/>
          <ac:spMkLst>
            <pc:docMk/>
            <pc:sldMk cId="1016378890" sldId="5604"/>
            <ac:spMk id="2" creationId="{7EA5C86C-3276-C4B2-02AA-5E5808EB53D5}"/>
          </ac:spMkLst>
        </pc:spChg>
        <pc:spChg chg="add del mod">
          <ac:chgData name="Ward, Reagan" userId="27291eb4-8241-4961-9e69-8c66e34cc5b0" providerId="ADAL" clId="{67714204-D31F-430B-8AC4-6416590A9345}" dt="2024-09-18T15:27:41.722" v="1832" actId="6264"/>
          <ac:spMkLst>
            <pc:docMk/>
            <pc:sldMk cId="1016378890" sldId="5604"/>
            <ac:spMk id="3" creationId="{A5AAAE77-70E2-2784-43B9-845E1B0562EB}"/>
          </ac:spMkLst>
        </pc:spChg>
        <pc:spChg chg="mod ord">
          <ac:chgData name="Ward, Reagan" userId="27291eb4-8241-4961-9e69-8c66e34cc5b0" providerId="ADAL" clId="{67714204-D31F-430B-8AC4-6416590A9345}" dt="2024-09-18T15:27:41.722" v="1832" actId="6264"/>
          <ac:spMkLst>
            <pc:docMk/>
            <pc:sldMk cId="1016378890" sldId="5604"/>
            <ac:spMk id="4" creationId="{0881A05E-6BDD-F77F-1AEC-FBD7A828E21E}"/>
          </ac:spMkLst>
        </pc:spChg>
        <pc:spChg chg="mod ord">
          <ac:chgData name="Ward, Reagan" userId="27291eb4-8241-4961-9e69-8c66e34cc5b0" providerId="ADAL" clId="{67714204-D31F-430B-8AC4-6416590A9345}" dt="2024-09-18T15:27:41.722" v="1832" actId="6264"/>
          <ac:spMkLst>
            <pc:docMk/>
            <pc:sldMk cId="1016378890" sldId="5604"/>
            <ac:spMk id="5" creationId="{6AE5AA1C-3869-5C4A-7D6B-49BA0FB26492}"/>
          </ac:spMkLst>
        </pc:spChg>
        <pc:spChg chg="mod ord">
          <ac:chgData name="Ward, Reagan" userId="27291eb4-8241-4961-9e69-8c66e34cc5b0" providerId="ADAL" clId="{67714204-D31F-430B-8AC4-6416590A9345}" dt="2024-09-18T15:27:41.722" v="1832" actId="6264"/>
          <ac:spMkLst>
            <pc:docMk/>
            <pc:sldMk cId="1016378890" sldId="5604"/>
            <ac:spMk id="6" creationId="{1EB4AB27-B417-D907-2626-223A7F192B7B}"/>
          </ac:spMkLst>
        </pc:spChg>
        <pc:spChg chg="mod ord">
          <ac:chgData name="Ward, Reagan" userId="27291eb4-8241-4961-9e69-8c66e34cc5b0" providerId="ADAL" clId="{67714204-D31F-430B-8AC4-6416590A9345}" dt="2024-09-18T15:27:41.722" v="1832" actId="6264"/>
          <ac:spMkLst>
            <pc:docMk/>
            <pc:sldMk cId="1016378890" sldId="5604"/>
            <ac:spMk id="7" creationId="{494B1714-80AC-C48C-1184-BCCD942FAE70}"/>
          </ac:spMkLst>
        </pc:spChg>
        <pc:spChg chg="mod ord">
          <ac:chgData name="Ward, Reagan" userId="27291eb4-8241-4961-9e69-8c66e34cc5b0" providerId="ADAL" clId="{67714204-D31F-430B-8AC4-6416590A9345}" dt="2024-09-18T15:27:41.722" v="1832" actId="6264"/>
          <ac:spMkLst>
            <pc:docMk/>
            <pc:sldMk cId="1016378890" sldId="5604"/>
            <ac:spMk id="8" creationId="{A79D3C9B-C640-349A-6161-677B0004ADE6}"/>
          </ac:spMkLst>
        </pc:spChg>
        <pc:spChg chg="add del mod">
          <ac:chgData name="Ward, Reagan" userId="27291eb4-8241-4961-9e69-8c66e34cc5b0" providerId="ADAL" clId="{67714204-D31F-430B-8AC4-6416590A9345}" dt="2024-09-18T15:27:41.722" v="1832" actId="6264"/>
          <ac:spMkLst>
            <pc:docMk/>
            <pc:sldMk cId="1016378890" sldId="5604"/>
            <ac:spMk id="9" creationId="{918E1A0D-ED55-3919-0CA2-176C8EEB1E18}"/>
          </ac:spMkLst>
        </pc:spChg>
        <pc:spChg chg="add del mod">
          <ac:chgData name="Ward, Reagan" userId="27291eb4-8241-4961-9e69-8c66e34cc5b0" providerId="ADAL" clId="{67714204-D31F-430B-8AC4-6416590A9345}" dt="2024-09-18T15:27:41.722" v="1832" actId="6264"/>
          <ac:spMkLst>
            <pc:docMk/>
            <pc:sldMk cId="1016378890" sldId="5604"/>
            <ac:spMk id="10" creationId="{C5B448A8-D3D8-C18F-BEEB-B2AC91D9026F}"/>
          </ac:spMkLst>
        </pc:spChg>
        <pc:spChg chg="add del mod">
          <ac:chgData name="Ward, Reagan" userId="27291eb4-8241-4961-9e69-8c66e34cc5b0" providerId="ADAL" clId="{67714204-D31F-430B-8AC4-6416590A9345}" dt="2024-09-18T15:27:41.722" v="1832" actId="6264"/>
          <ac:spMkLst>
            <pc:docMk/>
            <pc:sldMk cId="1016378890" sldId="5604"/>
            <ac:spMk id="11" creationId="{E852E8FB-EBFC-A496-D3F4-E994826C6FA4}"/>
          </ac:spMkLst>
        </pc:spChg>
      </pc:sldChg>
      <pc:sldChg chg="addSp delSp modSp mod chgLayout">
        <pc:chgData name="Ward, Reagan" userId="27291eb4-8241-4961-9e69-8c66e34cc5b0" providerId="ADAL" clId="{67714204-D31F-430B-8AC4-6416590A9345}" dt="2024-09-18T15:29:09.681" v="1834" actId="113"/>
        <pc:sldMkLst>
          <pc:docMk/>
          <pc:sldMk cId="2592141677" sldId="5605"/>
        </pc:sldMkLst>
        <pc:spChg chg="add del mod">
          <ac:chgData name="Ward, Reagan" userId="27291eb4-8241-4961-9e69-8c66e34cc5b0" providerId="ADAL" clId="{67714204-D31F-430B-8AC4-6416590A9345}" dt="2024-09-18T15:29:07.263" v="1833" actId="6264"/>
          <ac:spMkLst>
            <pc:docMk/>
            <pc:sldMk cId="2592141677" sldId="5605"/>
            <ac:spMk id="2" creationId="{978BA186-2980-7009-076D-BAC9CB6390F4}"/>
          </ac:spMkLst>
        </pc:spChg>
        <pc:spChg chg="add del mod">
          <ac:chgData name="Ward, Reagan" userId="27291eb4-8241-4961-9e69-8c66e34cc5b0" providerId="ADAL" clId="{67714204-D31F-430B-8AC4-6416590A9345}" dt="2024-09-18T15:29:07.263" v="1833" actId="6264"/>
          <ac:spMkLst>
            <pc:docMk/>
            <pc:sldMk cId="2592141677" sldId="5605"/>
            <ac:spMk id="3" creationId="{CEB78FD5-5E37-7D0F-9A3F-F8CBD088C8CA}"/>
          </ac:spMkLst>
        </pc:spChg>
        <pc:spChg chg="mod ord">
          <ac:chgData name="Ward, Reagan" userId="27291eb4-8241-4961-9e69-8c66e34cc5b0" providerId="ADAL" clId="{67714204-D31F-430B-8AC4-6416590A9345}" dt="2024-09-18T15:29:07.263" v="1833" actId="6264"/>
          <ac:spMkLst>
            <pc:docMk/>
            <pc:sldMk cId="2592141677" sldId="5605"/>
            <ac:spMk id="4" creationId="{0881A05E-6BDD-F77F-1AEC-FBD7A828E21E}"/>
          </ac:spMkLst>
        </pc:spChg>
        <pc:spChg chg="mod ord">
          <ac:chgData name="Ward, Reagan" userId="27291eb4-8241-4961-9e69-8c66e34cc5b0" providerId="ADAL" clId="{67714204-D31F-430B-8AC4-6416590A9345}" dt="2024-09-18T15:29:07.263" v="1833" actId="6264"/>
          <ac:spMkLst>
            <pc:docMk/>
            <pc:sldMk cId="2592141677" sldId="5605"/>
            <ac:spMk id="5" creationId="{6AE5AA1C-3869-5C4A-7D6B-49BA0FB26492}"/>
          </ac:spMkLst>
        </pc:spChg>
        <pc:spChg chg="mod ord">
          <ac:chgData name="Ward, Reagan" userId="27291eb4-8241-4961-9e69-8c66e34cc5b0" providerId="ADAL" clId="{67714204-D31F-430B-8AC4-6416590A9345}" dt="2024-09-18T15:29:09.681" v="1834" actId="113"/>
          <ac:spMkLst>
            <pc:docMk/>
            <pc:sldMk cId="2592141677" sldId="5605"/>
            <ac:spMk id="6" creationId="{1EB4AB27-B417-D907-2626-223A7F192B7B}"/>
          </ac:spMkLst>
        </pc:spChg>
        <pc:spChg chg="mod ord">
          <ac:chgData name="Ward, Reagan" userId="27291eb4-8241-4961-9e69-8c66e34cc5b0" providerId="ADAL" clId="{67714204-D31F-430B-8AC4-6416590A9345}" dt="2024-09-18T15:29:07.263" v="1833" actId="6264"/>
          <ac:spMkLst>
            <pc:docMk/>
            <pc:sldMk cId="2592141677" sldId="5605"/>
            <ac:spMk id="7" creationId="{494B1714-80AC-C48C-1184-BCCD942FAE70}"/>
          </ac:spMkLst>
        </pc:spChg>
        <pc:spChg chg="mod ord">
          <ac:chgData name="Ward, Reagan" userId="27291eb4-8241-4961-9e69-8c66e34cc5b0" providerId="ADAL" clId="{67714204-D31F-430B-8AC4-6416590A9345}" dt="2024-09-18T15:29:07.263" v="1833" actId="6264"/>
          <ac:spMkLst>
            <pc:docMk/>
            <pc:sldMk cId="2592141677" sldId="5605"/>
            <ac:spMk id="8" creationId="{A79D3C9B-C640-349A-6161-677B0004ADE6}"/>
          </ac:spMkLst>
        </pc:spChg>
        <pc:spChg chg="add del mod">
          <ac:chgData name="Ward, Reagan" userId="27291eb4-8241-4961-9e69-8c66e34cc5b0" providerId="ADAL" clId="{67714204-D31F-430B-8AC4-6416590A9345}" dt="2024-09-18T15:29:07.263" v="1833" actId="6264"/>
          <ac:spMkLst>
            <pc:docMk/>
            <pc:sldMk cId="2592141677" sldId="5605"/>
            <ac:spMk id="9" creationId="{AEE6AE78-1688-0935-458C-6E73702BF583}"/>
          </ac:spMkLst>
        </pc:spChg>
        <pc:spChg chg="add del mod">
          <ac:chgData name="Ward, Reagan" userId="27291eb4-8241-4961-9e69-8c66e34cc5b0" providerId="ADAL" clId="{67714204-D31F-430B-8AC4-6416590A9345}" dt="2024-09-18T15:29:07.263" v="1833" actId="6264"/>
          <ac:spMkLst>
            <pc:docMk/>
            <pc:sldMk cId="2592141677" sldId="5605"/>
            <ac:spMk id="10" creationId="{D4F37E3D-5613-6576-1458-7F7238C417B8}"/>
          </ac:spMkLst>
        </pc:spChg>
        <pc:spChg chg="add del mod">
          <ac:chgData name="Ward, Reagan" userId="27291eb4-8241-4961-9e69-8c66e34cc5b0" providerId="ADAL" clId="{67714204-D31F-430B-8AC4-6416590A9345}" dt="2024-09-18T15:29:07.263" v="1833" actId="6264"/>
          <ac:spMkLst>
            <pc:docMk/>
            <pc:sldMk cId="2592141677" sldId="5605"/>
            <ac:spMk id="11" creationId="{6B7BCC39-625A-4114-FE6E-7249A61AF104}"/>
          </ac:spMkLst>
        </pc:spChg>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spChg chg="add del mod ord">
          <ac:chgData name="Ward, Reagan" userId="27291eb4-8241-4961-9e69-8c66e34cc5b0" providerId="ADAL" clId="{67714204-D31F-430B-8AC4-6416590A9345}" dt="2024-09-18T15:30:34.957" v="1856" actId="6264"/>
          <ac:spMkLst>
            <pc:docMk/>
            <pc:sldMk cId="3530695552" sldId="5606"/>
            <ac:spMk id="2" creationId="{AFB78573-0881-76A2-1832-84860BC3C5E8}"/>
          </ac:spMkLst>
        </pc:spChg>
        <pc:spChg chg="mod ord">
          <ac:chgData name="Ward, Reagan" userId="27291eb4-8241-4961-9e69-8c66e34cc5b0" providerId="ADAL" clId="{67714204-D31F-430B-8AC4-6416590A9345}" dt="2024-09-18T15:32:41.752" v="1884" actId="6264"/>
          <ac:spMkLst>
            <pc:docMk/>
            <pc:sldMk cId="3530695552" sldId="5606"/>
            <ac:spMk id="4" creationId="{0881A05E-6BDD-F77F-1AEC-FBD7A828E21E}"/>
          </ac:spMkLst>
        </pc:spChg>
        <pc:spChg chg="mod ord">
          <ac:chgData name="Ward, Reagan" userId="27291eb4-8241-4961-9e69-8c66e34cc5b0" providerId="ADAL" clId="{67714204-D31F-430B-8AC4-6416590A9345}" dt="2024-09-18T15:32:41.752" v="1884" actId="6264"/>
          <ac:spMkLst>
            <pc:docMk/>
            <pc:sldMk cId="3530695552" sldId="5606"/>
            <ac:spMk id="5" creationId="{6AE5AA1C-3869-5C4A-7D6B-49BA0FB26492}"/>
          </ac:spMkLst>
        </pc:spChg>
        <pc:spChg chg="add del mod ord">
          <ac:chgData name="Ward, Reagan" userId="27291eb4-8241-4961-9e69-8c66e34cc5b0" providerId="ADAL" clId="{67714204-D31F-430B-8AC4-6416590A9345}" dt="2024-09-18T15:32:47.461" v="1888" actId="27636"/>
          <ac:spMkLst>
            <pc:docMk/>
            <pc:sldMk cId="3530695552" sldId="5606"/>
            <ac:spMk id="6" creationId="{1EB4AB27-B417-D907-2626-223A7F192B7B}"/>
          </ac:spMkLst>
        </pc:spChg>
        <pc:spChg chg="del mod ord">
          <ac:chgData name="Ward, Reagan" userId="27291eb4-8241-4961-9e69-8c66e34cc5b0" providerId="ADAL" clId="{67714204-D31F-430B-8AC4-6416590A9345}" dt="2024-09-18T15:30:20.623" v="1848"/>
          <ac:spMkLst>
            <pc:docMk/>
            <pc:sldMk cId="3530695552" sldId="5606"/>
            <ac:spMk id="7" creationId="{494B1714-80AC-C48C-1184-BCCD942FAE70}"/>
          </ac:spMkLst>
        </pc:spChg>
        <pc:spChg chg="del mod ord">
          <ac:chgData name="Ward, Reagan" userId="27291eb4-8241-4961-9e69-8c66e34cc5b0" providerId="ADAL" clId="{67714204-D31F-430B-8AC4-6416590A9345}" dt="2024-09-18T15:32:38.309" v="1882" actId="478"/>
          <ac:spMkLst>
            <pc:docMk/>
            <pc:sldMk cId="3530695552" sldId="5606"/>
            <ac:spMk id="8" creationId="{A79D3C9B-C640-349A-6161-677B0004ADE6}"/>
          </ac:spMkLst>
        </pc:spChg>
        <pc:spChg chg="add del mod">
          <ac:chgData name="Ward, Reagan" userId="27291eb4-8241-4961-9e69-8c66e34cc5b0" providerId="ADAL" clId="{67714204-D31F-430B-8AC4-6416590A9345}" dt="2024-09-18T15:30:10.415" v="1838" actId="21"/>
          <ac:spMkLst>
            <pc:docMk/>
            <pc:sldMk cId="3530695552" sldId="5606"/>
            <ac:spMk id="10" creationId="{47D48845-FE3A-24FE-60BB-7270ECE99BFB}"/>
          </ac:spMkLst>
        </pc:spChg>
        <pc:spChg chg="add del mod">
          <ac:chgData name="Ward, Reagan" userId="27291eb4-8241-4961-9e69-8c66e34cc5b0" providerId="ADAL" clId="{67714204-D31F-430B-8AC4-6416590A9345}" dt="2024-09-18T15:30:34.957" v="1856" actId="6264"/>
          <ac:spMkLst>
            <pc:docMk/>
            <pc:sldMk cId="3530695552" sldId="5606"/>
            <ac:spMk id="12" creationId="{1B47822B-15B8-CFF7-10BD-4BCA017FE211}"/>
          </ac:spMkLst>
        </pc:spChg>
        <pc:spChg chg="add del mod">
          <ac:chgData name="Ward, Reagan" userId="27291eb4-8241-4961-9e69-8c66e34cc5b0" providerId="ADAL" clId="{67714204-D31F-430B-8AC4-6416590A9345}" dt="2024-09-18T15:30:34.957" v="1856" actId="6264"/>
          <ac:spMkLst>
            <pc:docMk/>
            <pc:sldMk cId="3530695552" sldId="5606"/>
            <ac:spMk id="13" creationId="{54214E30-14FD-AE41-FAA1-8529718A4F95}"/>
          </ac:spMkLst>
        </pc:spChg>
        <pc:spChg chg="add del mod">
          <ac:chgData name="Ward, Reagan" userId="27291eb4-8241-4961-9e69-8c66e34cc5b0" providerId="ADAL" clId="{67714204-D31F-430B-8AC4-6416590A9345}" dt="2024-09-18T15:30:34.957" v="1856" actId="6264"/>
          <ac:spMkLst>
            <pc:docMk/>
            <pc:sldMk cId="3530695552" sldId="5606"/>
            <ac:spMk id="14" creationId="{A25D56E7-4ED7-DF3E-1CB9-65317BC4928A}"/>
          </ac:spMkLst>
        </pc:spChg>
        <pc:spChg chg="add del mod">
          <ac:chgData name="Ward, Reagan" userId="27291eb4-8241-4961-9e69-8c66e34cc5b0" providerId="ADAL" clId="{67714204-D31F-430B-8AC4-6416590A9345}" dt="2024-09-18T15:30:34.957" v="1856" actId="6264"/>
          <ac:spMkLst>
            <pc:docMk/>
            <pc:sldMk cId="3530695552" sldId="5606"/>
            <ac:spMk id="15" creationId="{E0F6C412-EBF1-3E24-4FC7-A0C1526B8587}"/>
          </ac:spMkLst>
        </pc:spChg>
        <pc:spChg chg="add del mod">
          <ac:chgData name="Ward, Reagan" userId="27291eb4-8241-4961-9e69-8c66e34cc5b0" providerId="ADAL" clId="{67714204-D31F-430B-8AC4-6416590A9345}" dt="2024-09-18T15:30:34.957" v="1856" actId="6264"/>
          <ac:spMkLst>
            <pc:docMk/>
            <pc:sldMk cId="3530695552" sldId="5606"/>
            <ac:spMk id="16" creationId="{489AA990-DF26-F6A5-8CF8-EA71C93BE612}"/>
          </ac:spMkLst>
        </pc:spChg>
        <pc:spChg chg="add del mod ord">
          <ac:chgData name="Ward, Reagan" userId="27291eb4-8241-4961-9e69-8c66e34cc5b0" providerId="ADAL" clId="{67714204-D31F-430B-8AC4-6416590A9345}" dt="2024-09-18T15:32:41.752" v="1884" actId="6264"/>
          <ac:spMkLst>
            <pc:docMk/>
            <pc:sldMk cId="3530695552" sldId="5606"/>
            <ac:spMk id="17" creationId="{81894E8B-7104-D438-3DAE-812A06E2262E}"/>
          </ac:spMkLst>
        </pc:spChg>
        <pc:spChg chg="add del mod">
          <ac:chgData name="Ward, Reagan" userId="27291eb4-8241-4961-9e69-8c66e34cc5b0" providerId="ADAL" clId="{67714204-D31F-430B-8AC4-6416590A9345}" dt="2024-09-18T15:32:39.980" v="1883" actId="478"/>
          <ac:spMkLst>
            <pc:docMk/>
            <pc:sldMk cId="3530695552" sldId="5606"/>
            <ac:spMk id="18" creationId="{5FF7FF67-9412-CF16-6408-32CED19EF58C}"/>
          </ac:spMkLst>
        </pc:spChg>
        <pc:spChg chg="add del mod">
          <ac:chgData name="Ward, Reagan" userId="27291eb4-8241-4961-9e69-8c66e34cc5b0" providerId="ADAL" clId="{67714204-D31F-430B-8AC4-6416590A9345}" dt="2024-09-18T15:32:41.752" v="1884" actId="6264"/>
          <ac:spMkLst>
            <pc:docMk/>
            <pc:sldMk cId="3530695552" sldId="5606"/>
            <ac:spMk id="19" creationId="{B02BE922-19CD-8575-5884-F7A2D9144D50}"/>
          </ac:spMkLst>
        </pc:spChg>
        <pc:spChg chg="add del mod">
          <ac:chgData name="Ward, Reagan" userId="27291eb4-8241-4961-9e69-8c66e34cc5b0" providerId="ADAL" clId="{67714204-D31F-430B-8AC4-6416590A9345}" dt="2024-09-18T15:32:41.752" v="1884" actId="6264"/>
          <ac:spMkLst>
            <pc:docMk/>
            <pc:sldMk cId="3530695552" sldId="5606"/>
            <ac:spMk id="20" creationId="{860BFE79-ACD7-7B19-7597-3239CCB21852}"/>
          </ac:spMkLst>
        </pc:spChg>
        <pc:spChg chg="add del mod">
          <ac:chgData name="Ward, Reagan" userId="27291eb4-8241-4961-9e69-8c66e34cc5b0" providerId="ADAL" clId="{67714204-D31F-430B-8AC4-6416590A9345}" dt="2024-09-18T15:32:41.752" v="1884" actId="6264"/>
          <ac:spMkLst>
            <pc:docMk/>
            <pc:sldMk cId="3530695552" sldId="5606"/>
            <ac:spMk id="21" creationId="{C52951DD-1564-6920-38A9-A06AE78ADF92}"/>
          </ac:spMkLst>
        </pc:spChg>
        <pc:spChg chg="add del mod">
          <ac:chgData name="Ward, Reagan" userId="27291eb4-8241-4961-9e69-8c66e34cc5b0" providerId="ADAL" clId="{67714204-D31F-430B-8AC4-6416590A9345}" dt="2024-09-18T15:32:41.752" v="1884" actId="6264"/>
          <ac:spMkLst>
            <pc:docMk/>
            <pc:sldMk cId="3530695552" sldId="5606"/>
            <ac:spMk id="22" creationId="{9CE779BC-2DFC-6B5C-9379-D6444D01B998}"/>
          </ac:spMkLst>
        </pc:spChg>
        <pc:spChg chg="add del mod ord">
          <ac:chgData name="Ward, Reagan" userId="27291eb4-8241-4961-9e69-8c66e34cc5b0" providerId="ADAL" clId="{67714204-D31F-430B-8AC4-6416590A9345}" dt="2024-09-18T15:32:44.558" v="1886"/>
          <ac:spMkLst>
            <pc:docMk/>
            <pc:sldMk cId="3530695552" sldId="5606"/>
            <ac:spMk id="23" creationId="{04DD7264-95B2-FD35-BB02-44370F4DA77D}"/>
          </ac:spMkLst>
        </pc:spChg>
        <pc:spChg chg="add del mod ord">
          <ac:chgData name="Ward, Reagan" userId="27291eb4-8241-4961-9e69-8c66e34cc5b0" providerId="ADAL" clId="{67714204-D31F-430B-8AC4-6416590A9345}" dt="2024-09-18T15:32:57.756" v="1891"/>
          <ac:spMkLst>
            <pc:docMk/>
            <pc:sldMk cId="3530695552" sldId="5606"/>
            <ac:spMk id="24" creationId="{EC51C211-142F-596F-A978-C2FC69E9229E}"/>
          </ac:spMkLst>
        </pc:spChg>
        <pc:spChg chg="add mod">
          <ac:chgData name="Ward, Reagan" userId="27291eb4-8241-4961-9e69-8c66e34cc5b0" providerId="ADAL" clId="{67714204-D31F-430B-8AC4-6416590A9345}" dt="2024-09-18T15:32:44.558" v="1886"/>
          <ac:spMkLst>
            <pc:docMk/>
            <pc:sldMk cId="3530695552" sldId="5606"/>
            <ac:spMk id="25" creationId="{AA16628F-D845-E661-C41D-CE1A206B2E37}"/>
          </ac:spMkLst>
        </pc:spChg>
        <pc:spChg chg="add mod">
          <ac:chgData name="Ward, Reagan" userId="27291eb4-8241-4961-9e69-8c66e34cc5b0" providerId="ADAL" clId="{67714204-D31F-430B-8AC4-6416590A9345}" dt="2024-09-18T15:32:57.756" v="1891"/>
          <ac:spMkLst>
            <pc:docMk/>
            <pc:sldMk cId="3530695552" sldId="5606"/>
            <ac:spMk id="26" creationId="{20710E12-28CE-3AA4-87CB-BD4AC328B40F}"/>
          </ac:spMkLst>
        </pc:spChg>
        <pc:picChg chg="add del">
          <ac:chgData name="Ward, Reagan" userId="27291eb4-8241-4961-9e69-8c66e34cc5b0" providerId="ADAL" clId="{67714204-D31F-430B-8AC4-6416590A9345}" dt="2024-09-18T15:30:13.375" v="1839" actId="21"/>
          <ac:picMkLst>
            <pc:docMk/>
            <pc:sldMk cId="3530695552" sldId="5606"/>
            <ac:picMk id="9" creationId="{88C4BF91-0A67-94D1-17DE-B660DB007064}"/>
          </ac:picMkLst>
        </pc:picChg>
        <pc:picChg chg="add mod ord">
          <ac:chgData name="Ward, Reagan" userId="27291eb4-8241-4961-9e69-8c66e34cc5b0" providerId="ADAL" clId="{67714204-D31F-430B-8AC4-6416590A9345}" dt="2024-09-18T15:32:51.937" v="1890" actId="1076"/>
          <ac:picMkLst>
            <pc:docMk/>
            <pc:sldMk cId="3530695552" sldId="5606"/>
            <ac:picMk id="11" creationId="{88C4BF91-0A67-94D1-17DE-B660DB007064}"/>
          </ac:picMkLst>
        </pc:picChg>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pChg chg="add del mod">
          <ac:chgData name="Ward, Reagan" userId="27291eb4-8241-4961-9e69-8c66e34cc5b0" providerId="ADAL" clId="{67714204-D31F-430B-8AC4-6416590A9345}" dt="2024-09-18T15:30:52.546" v="1863" actId="6264"/>
          <ac:spMkLst>
            <pc:docMk/>
            <pc:sldMk cId="1020133488" sldId="5607"/>
            <ac:spMk id="2" creationId="{F2066DF8-8EEF-2FF5-D752-A4E01D517997}"/>
          </ac:spMkLst>
        </pc:spChg>
        <pc:spChg chg="add del mod">
          <ac:chgData name="Ward, Reagan" userId="27291eb4-8241-4961-9e69-8c66e34cc5b0" providerId="ADAL" clId="{67714204-D31F-430B-8AC4-6416590A9345}" dt="2024-09-18T15:30:52.546" v="1863" actId="6264"/>
          <ac:spMkLst>
            <pc:docMk/>
            <pc:sldMk cId="1020133488" sldId="5607"/>
            <ac:spMk id="3" creationId="{405A3200-A933-D787-17BA-72D33CA527CA}"/>
          </ac:spMkLst>
        </pc:spChg>
        <pc:spChg chg="mod ord">
          <ac:chgData name="Ward, Reagan" userId="27291eb4-8241-4961-9e69-8c66e34cc5b0" providerId="ADAL" clId="{67714204-D31F-430B-8AC4-6416590A9345}" dt="2024-09-18T15:30:52.546" v="1863" actId="6264"/>
          <ac:spMkLst>
            <pc:docMk/>
            <pc:sldMk cId="1020133488" sldId="5607"/>
            <ac:spMk id="4" creationId="{0881A05E-6BDD-F77F-1AEC-FBD7A828E21E}"/>
          </ac:spMkLst>
        </pc:spChg>
        <pc:spChg chg="mod ord">
          <ac:chgData name="Ward, Reagan" userId="27291eb4-8241-4961-9e69-8c66e34cc5b0" providerId="ADAL" clId="{67714204-D31F-430B-8AC4-6416590A9345}" dt="2024-09-18T15:30:52.546" v="1863" actId="6264"/>
          <ac:spMkLst>
            <pc:docMk/>
            <pc:sldMk cId="1020133488" sldId="5607"/>
            <ac:spMk id="5" creationId="{6AE5AA1C-3869-5C4A-7D6B-49BA0FB26492}"/>
          </ac:spMkLst>
        </pc:spChg>
        <pc:spChg chg="mod ord">
          <ac:chgData name="Ward, Reagan" userId="27291eb4-8241-4961-9e69-8c66e34cc5b0" providerId="ADAL" clId="{67714204-D31F-430B-8AC4-6416590A9345}" dt="2024-09-18T15:30:52.546" v="1863" actId="6264"/>
          <ac:spMkLst>
            <pc:docMk/>
            <pc:sldMk cId="1020133488" sldId="5607"/>
            <ac:spMk id="6" creationId="{1EB4AB27-B417-D907-2626-223A7F192B7B}"/>
          </ac:spMkLst>
        </pc:spChg>
        <pc:spChg chg="mod ord">
          <ac:chgData name="Ward, Reagan" userId="27291eb4-8241-4961-9e69-8c66e34cc5b0" providerId="ADAL" clId="{67714204-D31F-430B-8AC4-6416590A9345}" dt="2024-09-18T15:30:52.546" v="1863" actId="6264"/>
          <ac:spMkLst>
            <pc:docMk/>
            <pc:sldMk cId="1020133488" sldId="5607"/>
            <ac:spMk id="7" creationId="{494B1714-80AC-C48C-1184-BCCD942FAE70}"/>
          </ac:spMkLst>
        </pc:spChg>
        <pc:spChg chg="mod ord">
          <ac:chgData name="Ward, Reagan" userId="27291eb4-8241-4961-9e69-8c66e34cc5b0" providerId="ADAL" clId="{67714204-D31F-430B-8AC4-6416590A9345}" dt="2024-09-18T15:30:52.546" v="1863" actId="6264"/>
          <ac:spMkLst>
            <pc:docMk/>
            <pc:sldMk cId="1020133488" sldId="5607"/>
            <ac:spMk id="8" creationId="{A79D3C9B-C640-349A-6161-677B0004ADE6}"/>
          </ac:spMkLst>
        </pc:spChg>
        <pc:spChg chg="add del mod">
          <ac:chgData name="Ward, Reagan" userId="27291eb4-8241-4961-9e69-8c66e34cc5b0" providerId="ADAL" clId="{67714204-D31F-430B-8AC4-6416590A9345}" dt="2024-09-18T15:30:52.546" v="1863" actId="6264"/>
          <ac:spMkLst>
            <pc:docMk/>
            <pc:sldMk cId="1020133488" sldId="5607"/>
            <ac:spMk id="9" creationId="{E4CA8665-35A7-D5E8-5C58-18D2C0C3A61E}"/>
          </ac:spMkLst>
        </pc:spChg>
        <pc:spChg chg="add del mod">
          <ac:chgData name="Ward, Reagan" userId="27291eb4-8241-4961-9e69-8c66e34cc5b0" providerId="ADAL" clId="{67714204-D31F-430B-8AC4-6416590A9345}" dt="2024-09-18T15:30:52.546" v="1863" actId="6264"/>
          <ac:spMkLst>
            <pc:docMk/>
            <pc:sldMk cId="1020133488" sldId="5607"/>
            <ac:spMk id="10" creationId="{AD615780-0FAF-070E-2167-00CB9973B940}"/>
          </ac:spMkLst>
        </pc:spChg>
        <pc:spChg chg="add del mod">
          <ac:chgData name="Ward, Reagan" userId="27291eb4-8241-4961-9e69-8c66e34cc5b0" providerId="ADAL" clId="{67714204-D31F-430B-8AC4-6416590A9345}" dt="2024-09-18T15:30:52.546" v="1863" actId="6264"/>
          <ac:spMkLst>
            <pc:docMk/>
            <pc:sldMk cId="1020133488" sldId="5607"/>
            <ac:spMk id="11" creationId="{CC4E4CA2-7F89-315A-4279-0BF509DC757A}"/>
          </ac:spMkLst>
        </pc:spChg>
      </pc:sldChg>
      <pc:sldChg chg="modSp mod modCm">
        <pc:chgData name="Ward, Reagan" userId="27291eb4-8241-4961-9e69-8c66e34cc5b0" providerId="ADAL" clId="{67714204-D31F-430B-8AC4-6416590A9345}" dt="2024-09-18T15:32:25.749" v="1879" actId="14100"/>
        <pc:sldMkLst>
          <pc:docMk/>
          <pc:sldMk cId="2760380853" sldId="5608"/>
        </pc:sldMkLst>
        <pc:spChg chg="mod">
          <ac:chgData name="Ward, Reagan" userId="27291eb4-8241-4961-9e69-8c66e34cc5b0" providerId="ADAL" clId="{67714204-D31F-430B-8AC4-6416590A9345}" dt="2024-09-18T15:32:25.749" v="1879" actId="14100"/>
          <ac:spMkLst>
            <pc:docMk/>
            <pc:sldMk cId="2760380853" sldId="5608"/>
            <ac:spMk id="6" creationId="{1EB4AB27-B417-D907-2626-223A7F192B7B}"/>
          </ac:spMkLst>
        </pc:spChg>
        <pc:picChg chg="mod">
          <ac:chgData name="Ward, Reagan" userId="27291eb4-8241-4961-9e69-8c66e34cc5b0" providerId="ADAL" clId="{67714204-D31F-430B-8AC4-6416590A9345}" dt="2024-09-18T15:32:02.923" v="1876" actId="1076"/>
          <ac:picMkLst>
            <pc:docMk/>
            <pc:sldMk cId="2760380853" sldId="5608"/>
            <ac:picMk id="10" creationId="{8B48B5E1-B148-5213-9EC4-55EA4F58C77C}"/>
          </ac:picMkLst>
        </pc:picChg>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spChg chg="add del mod">
          <ac:chgData name="Ward, Reagan" userId="27291eb4-8241-4961-9e69-8c66e34cc5b0" providerId="ADAL" clId="{67714204-D31F-430B-8AC4-6416590A9345}" dt="2024-09-18T15:31:01.498" v="1864" actId="6264"/>
          <ac:spMkLst>
            <pc:docMk/>
            <pc:sldMk cId="1226889934" sldId="5609"/>
            <ac:spMk id="2" creationId="{DD035341-B20B-7DF8-B0C4-403E3B0704B8}"/>
          </ac:spMkLst>
        </pc:spChg>
        <pc:spChg chg="add del mod">
          <ac:chgData name="Ward, Reagan" userId="27291eb4-8241-4961-9e69-8c66e34cc5b0" providerId="ADAL" clId="{67714204-D31F-430B-8AC4-6416590A9345}" dt="2024-09-18T15:31:01.498" v="1864" actId="6264"/>
          <ac:spMkLst>
            <pc:docMk/>
            <pc:sldMk cId="1226889934" sldId="5609"/>
            <ac:spMk id="3" creationId="{8E394ED0-43A7-D0B7-F696-4D8E91F967C3}"/>
          </ac:spMkLst>
        </pc:spChg>
        <pc:spChg chg="mod ord">
          <ac:chgData name="Ward, Reagan" userId="27291eb4-8241-4961-9e69-8c66e34cc5b0" providerId="ADAL" clId="{67714204-D31F-430B-8AC4-6416590A9345}" dt="2024-09-18T15:31:01.498" v="1864" actId="6264"/>
          <ac:spMkLst>
            <pc:docMk/>
            <pc:sldMk cId="1226889934" sldId="5609"/>
            <ac:spMk id="4" creationId="{0881A05E-6BDD-F77F-1AEC-FBD7A828E21E}"/>
          </ac:spMkLst>
        </pc:spChg>
        <pc:spChg chg="mod ord">
          <ac:chgData name="Ward, Reagan" userId="27291eb4-8241-4961-9e69-8c66e34cc5b0" providerId="ADAL" clId="{67714204-D31F-430B-8AC4-6416590A9345}" dt="2024-09-18T15:31:01.498" v="1864" actId="6264"/>
          <ac:spMkLst>
            <pc:docMk/>
            <pc:sldMk cId="1226889934" sldId="5609"/>
            <ac:spMk id="5" creationId="{6AE5AA1C-3869-5C4A-7D6B-49BA0FB26492}"/>
          </ac:spMkLst>
        </pc:spChg>
        <pc:spChg chg="mod ord">
          <ac:chgData name="Ward, Reagan" userId="27291eb4-8241-4961-9e69-8c66e34cc5b0" providerId="ADAL" clId="{67714204-D31F-430B-8AC4-6416590A9345}" dt="2024-09-18T15:31:32.861" v="1874" actId="20577"/>
          <ac:spMkLst>
            <pc:docMk/>
            <pc:sldMk cId="1226889934" sldId="5609"/>
            <ac:spMk id="6" creationId="{1EB4AB27-B417-D907-2626-223A7F192B7B}"/>
          </ac:spMkLst>
        </pc:spChg>
        <pc:spChg chg="mod ord">
          <ac:chgData name="Ward, Reagan" userId="27291eb4-8241-4961-9e69-8c66e34cc5b0" providerId="ADAL" clId="{67714204-D31F-430B-8AC4-6416590A9345}" dt="2024-09-18T15:31:01.498" v="1864" actId="6264"/>
          <ac:spMkLst>
            <pc:docMk/>
            <pc:sldMk cId="1226889934" sldId="5609"/>
            <ac:spMk id="7" creationId="{494B1714-80AC-C48C-1184-BCCD942FAE70}"/>
          </ac:spMkLst>
        </pc:spChg>
        <pc:spChg chg="mod ord">
          <ac:chgData name="Ward, Reagan" userId="27291eb4-8241-4961-9e69-8c66e34cc5b0" providerId="ADAL" clId="{67714204-D31F-430B-8AC4-6416590A9345}" dt="2024-09-18T15:31:01.498" v="1864" actId="6264"/>
          <ac:spMkLst>
            <pc:docMk/>
            <pc:sldMk cId="1226889934" sldId="5609"/>
            <ac:spMk id="8" creationId="{A79D3C9B-C640-349A-6161-677B0004ADE6}"/>
          </ac:spMkLst>
        </pc:spChg>
        <pc:spChg chg="add del mod">
          <ac:chgData name="Ward, Reagan" userId="27291eb4-8241-4961-9e69-8c66e34cc5b0" providerId="ADAL" clId="{67714204-D31F-430B-8AC4-6416590A9345}" dt="2024-09-18T15:31:01.498" v="1864" actId="6264"/>
          <ac:spMkLst>
            <pc:docMk/>
            <pc:sldMk cId="1226889934" sldId="5609"/>
            <ac:spMk id="9" creationId="{AB8187A6-FE3C-207A-09B1-05C9F4DDECA3}"/>
          </ac:spMkLst>
        </pc:spChg>
        <pc:spChg chg="add del mod">
          <ac:chgData name="Ward, Reagan" userId="27291eb4-8241-4961-9e69-8c66e34cc5b0" providerId="ADAL" clId="{67714204-D31F-430B-8AC4-6416590A9345}" dt="2024-09-18T15:31:01.498" v="1864" actId="6264"/>
          <ac:spMkLst>
            <pc:docMk/>
            <pc:sldMk cId="1226889934" sldId="5609"/>
            <ac:spMk id="10" creationId="{01E41F40-1A65-9C85-43FC-9455210C0D73}"/>
          </ac:spMkLst>
        </pc:spChg>
        <pc:spChg chg="add del mod">
          <ac:chgData name="Ward, Reagan" userId="27291eb4-8241-4961-9e69-8c66e34cc5b0" providerId="ADAL" clId="{67714204-D31F-430B-8AC4-6416590A9345}" dt="2024-09-18T15:31:01.498" v="1864" actId="6264"/>
          <ac:spMkLst>
            <pc:docMk/>
            <pc:sldMk cId="1226889934" sldId="5609"/>
            <ac:spMk id="11" creationId="{1BBE19BE-AA73-90ED-EB92-B69202A9E3B6}"/>
          </ac:spMkLst>
        </pc:spChg>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graphicFrameChg chg="modGraphic">
          <ac:chgData name="Ward, Reagan" userId="27291eb4-8241-4961-9e69-8c66e34cc5b0" providerId="ADAL" clId="{67714204-D31F-430B-8AC4-6416590A9345}" dt="2024-09-17T22:27:32.732" v="246" actId="20577"/>
          <ac:graphicFrameMkLst>
            <pc:docMk/>
            <pc:sldMk cId="4188670183" sldId="5621"/>
            <ac:graphicFrameMk id="11" creationId="{4A046F5F-034D-A2DD-B7B6-B37CB3AF1360}"/>
          </ac:graphicFrameMkLst>
        </pc:graphicFrameChg>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pChg chg="del mod ord">
          <ac:chgData name="Ward, Reagan" userId="27291eb4-8241-4961-9e69-8c66e34cc5b0" providerId="ADAL" clId="{67714204-D31F-430B-8AC4-6416590A9345}" dt="2024-09-17T22:23:00.080" v="1" actId="700"/>
          <ac:spMkLst>
            <pc:docMk/>
            <pc:sldMk cId="2941160506" sldId="5629"/>
            <ac:spMk id="2" creationId="{DD5CE464-8D58-EBF0-B38B-3789AF63B372}"/>
          </ac:spMkLst>
        </pc:spChg>
        <pc:spChg chg="del mod ord">
          <ac:chgData name="Ward, Reagan" userId="27291eb4-8241-4961-9e69-8c66e34cc5b0" providerId="ADAL" clId="{67714204-D31F-430B-8AC4-6416590A9345}" dt="2024-09-17T22:23:00.080" v="1" actId="700"/>
          <ac:spMkLst>
            <pc:docMk/>
            <pc:sldMk cId="2941160506" sldId="5629"/>
            <ac:spMk id="3" creationId="{109E97FF-D87D-F584-47E0-D29DA1AB689B}"/>
          </ac:spMkLst>
        </pc:spChg>
        <pc:spChg chg="mod ord">
          <ac:chgData name="Ward, Reagan" userId="27291eb4-8241-4961-9e69-8c66e34cc5b0" providerId="ADAL" clId="{67714204-D31F-430B-8AC4-6416590A9345}" dt="2024-09-17T22:23:00.080" v="1" actId="700"/>
          <ac:spMkLst>
            <pc:docMk/>
            <pc:sldMk cId="2941160506" sldId="5629"/>
            <ac:spMk id="4" creationId="{F0553485-6180-A977-105B-6F94065367B6}"/>
          </ac:spMkLst>
        </pc:spChg>
        <pc:spChg chg="add mod ord">
          <ac:chgData name="Ward, Reagan" userId="27291eb4-8241-4961-9e69-8c66e34cc5b0" providerId="ADAL" clId="{67714204-D31F-430B-8AC4-6416590A9345}" dt="2024-09-17T22:23:17.663" v="50" actId="14100"/>
          <ac:spMkLst>
            <pc:docMk/>
            <pc:sldMk cId="2941160506" sldId="5629"/>
            <ac:spMk id="5" creationId="{15D6D2D6-AC88-D842-6698-9E140DC28C25}"/>
          </ac:spMkLst>
        </pc:spChg>
        <pc:spChg chg="add mod ord">
          <ac:chgData name="Ward, Reagan" userId="27291eb4-8241-4961-9e69-8c66e34cc5b0" providerId="ADAL" clId="{67714204-D31F-430B-8AC4-6416590A9345}" dt="2024-09-17T22:23:00.080" v="1" actId="700"/>
          <ac:spMkLst>
            <pc:docMk/>
            <pc:sldMk cId="2941160506" sldId="5629"/>
            <ac:spMk id="6" creationId="{61350839-2288-5273-34CE-4EB98648F637}"/>
          </ac:spMkLst>
        </pc:spChg>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pChg chg="del mod ord">
          <ac:chgData name="Ward, Reagan" userId="27291eb4-8241-4961-9e69-8c66e34cc5b0" providerId="ADAL" clId="{67714204-D31F-430B-8AC4-6416590A9345}" dt="2024-09-17T22:24:03.969" v="52" actId="700"/>
          <ac:spMkLst>
            <pc:docMk/>
            <pc:sldMk cId="1347439500" sldId="5630"/>
            <ac:spMk id="2" creationId="{C1E01C12-74D8-5247-1BCD-BE071D7FE12E}"/>
          </ac:spMkLst>
        </pc:spChg>
        <pc:spChg chg="del mod ord">
          <ac:chgData name="Ward, Reagan" userId="27291eb4-8241-4961-9e69-8c66e34cc5b0" providerId="ADAL" clId="{67714204-D31F-430B-8AC4-6416590A9345}" dt="2024-09-17T22:24:03.969" v="52" actId="700"/>
          <ac:spMkLst>
            <pc:docMk/>
            <pc:sldMk cId="1347439500" sldId="5630"/>
            <ac:spMk id="3" creationId="{832BD4BA-3A37-D13D-63E1-2CF5E3D33B5D}"/>
          </ac:spMkLst>
        </pc:spChg>
        <pc:spChg chg="mod ord">
          <ac:chgData name="Ward, Reagan" userId="27291eb4-8241-4961-9e69-8c66e34cc5b0" providerId="ADAL" clId="{67714204-D31F-430B-8AC4-6416590A9345}" dt="2024-09-17T22:24:03.969" v="52" actId="700"/>
          <ac:spMkLst>
            <pc:docMk/>
            <pc:sldMk cId="1347439500" sldId="5630"/>
            <ac:spMk id="4" creationId="{D8CB6D6C-D04A-B9FE-BF11-4F11187BED2C}"/>
          </ac:spMkLst>
        </pc:spChg>
        <pc:spChg chg="add mod ord">
          <ac:chgData name="Ward, Reagan" userId="27291eb4-8241-4961-9e69-8c66e34cc5b0" providerId="ADAL" clId="{67714204-D31F-430B-8AC4-6416590A9345}" dt="2024-09-17T22:24:11.966" v="92" actId="20577"/>
          <ac:spMkLst>
            <pc:docMk/>
            <pc:sldMk cId="1347439500" sldId="5630"/>
            <ac:spMk id="5" creationId="{010FE319-1F8A-98D6-8AE9-7162EC33750F}"/>
          </ac:spMkLst>
        </pc:spChg>
        <pc:spChg chg="add mod ord">
          <ac:chgData name="Ward, Reagan" userId="27291eb4-8241-4961-9e69-8c66e34cc5b0" providerId="ADAL" clId="{67714204-D31F-430B-8AC4-6416590A9345}" dt="2024-09-17T22:24:03.969" v="52" actId="700"/>
          <ac:spMkLst>
            <pc:docMk/>
            <pc:sldMk cId="1347439500" sldId="5630"/>
            <ac:spMk id="6" creationId="{B39944EE-3944-A308-4144-EFFE6AFD5710}"/>
          </ac:spMkLst>
        </pc:spChg>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pChg chg="mod ord">
          <ac:chgData name="Ward, Reagan" userId="27291eb4-8241-4961-9e69-8c66e34cc5b0" providerId="ADAL" clId="{67714204-D31F-430B-8AC4-6416590A9345}" dt="2024-09-17T22:47:29.192" v="1253" actId="20577"/>
          <ac:spMkLst>
            <pc:docMk/>
            <pc:sldMk cId="3704019442" sldId="5631"/>
            <ac:spMk id="2" creationId="{924E8529-4196-8DB7-7337-8B95C5CE516A}"/>
          </ac:spMkLst>
        </pc:spChg>
        <pc:spChg chg="mod ord">
          <ac:chgData name="Ward, Reagan" userId="27291eb4-8241-4961-9e69-8c66e34cc5b0" providerId="ADAL" clId="{67714204-D31F-430B-8AC4-6416590A9345}" dt="2024-09-18T18:31:45.840" v="2373" actId="27636"/>
          <ac:spMkLst>
            <pc:docMk/>
            <pc:sldMk cId="3704019442" sldId="5631"/>
            <ac:spMk id="3" creationId="{9950487E-3FB3-B225-998E-99C5016F5C29}"/>
          </ac:spMkLst>
        </pc:spChg>
        <pc:spChg chg="mod ord">
          <ac:chgData name="Ward, Reagan" userId="27291eb4-8241-4961-9e69-8c66e34cc5b0" providerId="ADAL" clId="{67714204-D31F-430B-8AC4-6416590A9345}" dt="2024-09-17T22:44:06.231" v="687" actId="6264"/>
          <ac:spMkLst>
            <pc:docMk/>
            <pc:sldMk cId="3704019442" sldId="5631"/>
            <ac:spMk id="4" creationId="{7278F8E1-8462-E255-BFEC-A2AD52276467}"/>
          </ac:spMkLst>
        </pc:spChg>
        <pc:spChg chg="del">
          <ac:chgData name="Ward, Reagan" userId="27291eb4-8241-4961-9e69-8c66e34cc5b0" providerId="ADAL" clId="{67714204-D31F-430B-8AC4-6416590A9345}" dt="2024-09-17T22:44:06.231" v="687" actId="6264"/>
          <ac:spMkLst>
            <pc:docMk/>
            <pc:sldMk cId="3704019442" sldId="5631"/>
            <ac:spMk id="5" creationId="{668C3A78-9ACE-9401-232D-7AC837AE2CDB}"/>
          </ac:spMkLst>
        </pc:spChg>
        <pc:spChg chg="del">
          <ac:chgData name="Ward, Reagan" userId="27291eb4-8241-4961-9e69-8c66e34cc5b0" providerId="ADAL" clId="{67714204-D31F-430B-8AC4-6416590A9345}" dt="2024-09-17T22:44:06.231" v="687" actId="6264"/>
          <ac:spMkLst>
            <pc:docMk/>
            <pc:sldMk cId="3704019442" sldId="5631"/>
            <ac:spMk id="6" creationId="{35C6C6E2-2E36-835D-88F2-DEB873CD8056}"/>
          </ac:spMkLst>
        </pc:spChg>
        <pc:spChg chg="add del mod">
          <ac:chgData name="Ward, Reagan" userId="27291eb4-8241-4961-9e69-8c66e34cc5b0" providerId="ADAL" clId="{67714204-D31F-430B-8AC4-6416590A9345}" dt="2024-09-17T22:44:06.231" v="687" actId="6264"/>
          <ac:spMkLst>
            <pc:docMk/>
            <pc:sldMk cId="3704019442" sldId="5631"/>
            <ac:spMk id="7" creationId="{D388712D-AB23-D7C5-A1A7-77EB82642940}"/>
          </ac:spMkLst>
        </pc:spChg>
        <pc:spChg chg="add del mod">
          <ac:chgData name="Ward, Reagan" userId="27291eb4-8241-4961-9e69-8c66e34cc5b0" providerId="ADAL" clId="{67714204-D31F-430B-8AC4-6416590A9345}" dt="2024-09-17T22:44:06.231" v="687" actId="6264"/>
          <ac:spMkLst>
            <pc:docMk/>
            <pc:sldMk cId="3704019442" sldId="5631"/>
            <ac:spMk id="8" creationId="{B8BA54CE-CAEA-9193-A5BF-116797046846}"/>
          </ac:spMkLst>
        </pc:spChg>
        <pc:spChg chg="add del mod">
          <ac:chgData name="Ward, Reagan" userId="27291eb4-8241-4961-9e69-8c66e34cc5b0" providerId="ADAL" clId="{67714204-D31F-430B-8AC4-6416590A9345}" dt="2024-09-17T22:44:06.231" v="687" actId="6264"/>
          <ac:spMkLst>
            <pc:docMk/>
            <pc:sldMk cId="3704019442" sldId="5631"/>
            <ac:spMk id="9" creationId="{81A52354-870D-4C85-5BC6-C67C450C86DC}"/>
          </ac:spMkLst>
        </pc:spChg>
        <pc:spChg chg="add del mod ord">
          <ac:chgData name="Ward, Reagan" userId="27291eb4-8241-4961-9e69-8c66e34cc5b0" providerId="ADAL" clId="{67714204-D31F-430B-8AC4-6416590A9345}" dt="2024-09-17T22:47:04.610" v="1245"/>
          <ac:spMkLst>
            <pc:docMk/>
            <pc:sldMk cId="3704019442" sldId="5631"/>
            <ac:spMk id="10" creationId="{110629C3-7A10-D974-0EF0-0B0B6FEB0FB8}"/>
          </ac:spMkLst>
        </pc:spChg>
        <pc:spChg chg="add del mod ord">
          <ac:chgData name="Ward, Reagan" userId="27291eb4-8241-4961-9e69-8c66e34cc5b0" providerId="ADAL" clId="{67714204-D31F-430B-8AC4-6416590A9345}" dt="2024-09-17T22:47:09.270" v="1246"/>
          <ac:spMkLst>
            <pc:docMk/>
            <pc:sldMk cId="3704019442" sldId="5631"/>
            <ac:spMk id="11" creationId="{C28B8807-FA32-2207-75AD-23DE1EA5D225}"/>
          </ac:spMkLst>
        </pc:spChg>
        <pc:spChg chg="add mod">
          <ac:chgData name="Ward, Reagan" userId="27291eb4-8241-4961-9e69-8c66e34cc5b0" providerId="ADAL" clId="{67714204-D31F-430B-8AC4-6416590A9345}" dt="2024-09-17T22:47:04.610" v="1245"/>
          <ac:spMkLst>
            <pc:docMk/>
            <pc:sldMk cId="3704019442" sldId="5631"/>
            <ac:spMk id="12" creationId="{E17C5FE8-9549-C841-C57E-CCA40FF6DDC6}"/>
          </ac:spMkLst>
        </pc:spChg>
        <pc:spChg chg="add mod">
          <ac:chgData name="Ward, Reagan" userId="27291eb4-8241-4961-9e69-8c66e34cc5b0" providerId="ADAL" clId="{67714204-D31F-430B-8AC4-6416590A9345}" dt="2024-09-17T22:47:09.270" v="1246"/>
          <ac:spMkLst>
            <pc:docMk/>
            <pc:sldMk cId="3704019442" sldId="5631"/>
            <ac:spMk id="13" creationId="{0182C605-C140-5E58-B4DA-85C1163CC2E0}"/>
          </ac:spMkLst>
        </pc:spChg>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2T13:13:56.747" v="145" actId="20577"/>
      <pc:docMkLst>
        <pc:docMk/>
      </pc:docMkLst>
      <pc:sldChg chg="addSp delSp modSp mod">
        <pc:chgData name="Gudka, Dawna" userId="823cceae-331b-41d6-9a63-34ad6d1db55c" providerId="ADAL" clId="{702EF09D-0767-4653-8F8F-168A40EEE050}" dt="2024-10-02T13:13:17.994" v="48" actId="27636"/>
        <pc:sldMkLst>
          <pc:docMk/>
          <pc:sldMk cId="2584461513" sldId="5653"/>
        </pc:sldMkLst>
        <pc:spChg chg="mod">
          <ac:chgData name="Gudka, Dawna" userId="823cceae-331b-41d6-9a63-34ad6d1db55c" providerId="ADAL" clId="{702EF09D-0767-4653-8F8F-168A40EEE050}" dt="2024-10-02T13:13:17.994" v="48" actId="27636"/>
          <ac:spMkLst>
            <pc:docMk/>
            <pc:sldMk cId="2584461513" sldId="5653"/>
            <ac:spMk id="2" creationId="{00000000-0000-0000-0000-000000000000}"/>
          </ac:spMkLst>
        </pc:spChg>
        <pc:spChg chg="add del mod">
          <ac:chgData name="Gudka, Dawna" userId="823cceae-331b-41d6-9a63-34ad6d1db55c" providerId="ADAL" clId="{702EF09D-0767-4653-8F8F-168A40EEE050}" dt="2024-10-02T13:12:43.163" v="2" actId="22"/>
          <ac:spMkLst>
            <pc:docMk/>
            <pc:sldMk cId="2584461513" sldId="5653"/>
            <ac:spMk id="5" creationId="{9AC63BD0-8708-6E16-D69B-E2A44B7A4B5D}"/>
          </ac:spMkLst>
        </pc:spChg>
        <pc:picChg chg="del">
          <ac:chgData name="Gudka, Dawna" userId="823cceae-331b-41d6-9a63-34ad6d1db55c" providerId="ADAL" clId="{702EF09D-0767-4653-8F8F-168A40EEE050}" dt="2024-10-02T13:11:19.920" v="0" actId="478"/>
          <ac:picMkLst>
            <pc:docMk/>
            <pc:sldMk cId="2584461513" sldId="5653"/>
            <ac:picMk id="7" creationId="{FE65A521-5722-A8FE-2268-10C3AE420564}"/>
          </ac:picMkLst>
        </pc:picChg>
        <pc:picChg chg="add mod ord">
          <ac:chgData name="Gudka, Dawna" userId="823cceae-331b-41d6-9a63-34ad6d1db55c" providerId="ADAL" clId="{702EF09D-0767-4653-8F8F-168A40EEE050}" dt="2024-10-02T13:12:51.988" v="5" actId="14100"/>
          <ac:picMkLst>
            <pc:docMk/>
            <pc:sldMk cId="2584461513" sldId="5653"/>
            <ac:picMk id="8" creationId="{C7FF858E-EFB5-0FD7-CB43-1A91367727D9}"/>
          </ac:picMkLst>
        </pc:picChg>
        <pc:picChg chg="del">
          <ac:chgData name="Gudka, Dawna" userId="823cceae-331b-41d6-9a63-34ad6d1db55c" providerId="ADAL" clId="{702EF09D-0767-4653-8F8F-168A40EEE050}" dt="2024-10-02T13:11:25.508" v="1" actId="478"/>
          <ac:picMkLst>
            <pc:docMk/>
            <pc:sldMk cId="2584461513" sldId="5653"/>
            <ac:picMk id="9" creationId="{923F9AD3-74BB-45C9-89A7-85F5D909A1BA}"/>
          </ac:picMkLst>
        </pc:picChg>
      </pc:sldChg>
      <pc:sldChg chg="modSp mod">
        <pc:chgData name="Gudka, Dawna" userId="823cceae-331b-41d6-9a63-34ad6d1db55c" providerId="ADAL" clId="{702EF09D-0767-4653-8F8F-168A40EEE050}" dt="2024-10-02T13:13:43.508" v="118" actId="20577"/>
        <pc:sldMkLst>
          <pc:docMk/>
          <pc:sldMk cId="1900829240" sldId="5654"/>
        </pc:sldMkLst>
        <pc:spChg chg="mod">
          <ac:chgData name="Gudka, Dawna" userId="823cceae-331b-41d6-9a63-34ad6d1db55c" providerId="ADAL" clId="{702EF09D-0767-4653-8F8F-168A40EEE050}" dt="2024-10-02T13:13:43.508" v="118" actId="20577"/>
          <ac:spMkLst>
            <pc:docMk/>
            <pc:sldMk cId="1900829240" sldId="5654"/>
            <ac:spMk id="2" creationId="{00000000-0000-0000-0000-000000000000}"/>
          </ac:spMkLst>
        </pc:spChg>
      </pc:sldChg>
      <pc:sldChg chg="modSp new mod">
        <pc:chgData name="Gudka, Dawna" userId="823cceae-331b-41d6-9a63-34ad6d1db55c" providerId="ADAL" clId="{702EF09D-0767-4653-8F8F-168A40EEE050}" dt="2024-10-02T13:13:56.747" v="145" actId="20577"/>
        <pc:sldMkLst>
          <pc:docMk/>
          <pc:sldMk cId="713185014" sldId="5655"/>
        </pc:sldMkLst>
        <pc:spChg chg="mod">
          <ac:chgData name="Gudka, Dawna" userId="823cceae-331b-41d6-9a63-34ad6d1db55c" providerId="ADAL" clId="{702EF09D-0767-4653-8F8F-168A40EEE050}" dt="2024-10-02T13:13:56.747" v="145" actId="20577"/>
          <ac:spMkLst>
            <pc:docMk/>
            <pc:sldMk cId="713185014" sldId="5655"/>
            <ac:spMk id="2" creationId="{EA307EE5-D714-EF7D-B9DF-C20ED5981987}"/>
          </ac:spMkLst>
        </pc:spChg>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modSp add mod">
        <pc:chgData name="Severson, Annette" userId="199f3c28-b733-4b36-8b0e-b7eb6984ff94" providerId="ADAL" clId="{09EFE443-00AA-408A-B87F-B67037F6C0C9}" dt="2024-09-11T16:39:51.842" v="1" actId="27636"/>
        <pc:sldMkLst>
          <pc:docMk/>
          <pc:sldMk cId="1546650072" sldId="4525"/>
        </pc:sldMkLst>
        <pc:spChg chg="mod">
          <ac:chgData name="Severson, Annette" userId="199f3c28-b733-4b36-8b0e-b7eb6984ff94" providerId="ADAL" clId="{09EFE443-00AA-408A-B87F-B67037F6C0C9}" dt="2024-09-11T16:39:51.842" v="1" actId="27636"/>
          <ac:spMkLst>
            <pc:docMk/>
            <pc:sldMk cId="1546650072" sldId="4525"/>
            <ac:spMk id="4" creationId="{63457CE5-4128-61BA-AF35-CB365D75D1B0}"/>
          </ac:spMkLst>
        </pc:spChg>
      </pc:sldChg>
      <pc:sldChg chg="add">
        <pc:chgData name="Severson, Annette" userId="199f3c28-b733-4b36-8b0e-b7eb6984ff94" providerId="ADAL" clId="{09EFE443-00AA-408A-B87F-B67037F6C0C9}" dt="2024-09-11T16:39:51.768" v="0"/>
        <pc:sldMkLst>
          <pc:docMk/>
          <pc:sldMk cId="883951864" sldId="4953"/>
        </pc:sldMkLst>
      </pc:sldChg>
      <pc:sldChg chg="add ord">
        <pc:chgData name="Severson, Annette" userId="199f3c28-b733-4b36-8b0e-b7eb6984ff94" providerId="ADAL" clId="{09EFE443-00AA-408A-B87F-B67037F6C0C9}" dt="2024-09-11T16:40:04.159" v="3"/>
        <pc:sldMkLst>
          <pc:docMk/>
          <pc:sldMk cId="3771905201" sldId="4955"/>
        </pc:sldMkLst>
      </pc:sldChg>
      <pc:sldChg chg="modSp mod">
        <pc:chgData name="Severson, Annette" userId="199f3c28-b733-4b36-8b0e-b7eb6984ff94" providerId="ADAL" clId="{09EFE443-00AA-408A-B87F-B67037F6C0C9}" dt="2024-09-11T16:42:45.620" v="114" actId="20577"/>
        <pc:sldMkLst>
          <pc:docMk/>
          <pc:sldMk cId="168519829" sldId="5589"/>
        </pc:sldMkLst>
        <pc:spChg chg="mod">
          <ac:chgData name="Severson, Annette" userId="199f3c28-b733-4b36-8b0e-b7eb6984ff94" providerId="ADAL" clId="{09EFE443-00AA-408A-B87F-B67037F6C0C9}" dt="2024-09-11T16:42:45.620" v="114" actId="20577"/>
          <ac:spMkLst>
            <pc:docMk/>
            <pc:sldMk cId="168519829" sldId="5589"/>
            <ac:spMk id="3" creationId="{1C053128-2E61-BD39-9230-D3FF32B16187}"/>
          </ac:spMkLst>
        </pc:spChg>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pChg chg="add mod">
          <ac:chgData name="Wenzel, Brooke" userId="672bf8d3-b15b-4e02-a6d1-39319a0df09b" providerId="ADAL" clId="{86B3B288-1B0D-47CD-9C1D-A178E2C7D872}" dt="2024-06-05T13:04:01.309" v="5" actId="962"/>
          <ac:spMkLst>
            <pc:docMk/>
            <pc:sldMk cId="2627223314" sldId="5254"/>
            <ac:spMk id="2" creationId="{9894ED43-BBFA-5705-6665-C93521AC4BEB}"/>
          </ac:spMkLst>
        </pc:spChg>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pChg chg="mod ord">
          <ac:chgData name="Wenzel, Brooke" userId="672bf8d3-b15b-4e02-a6d1-39319a0df09b" providerId="ADAL" clId="{86B3B288-1B0D-47CD-9C1D-A178E2C7D872}" dt="2024-06-05T17:17:00.952" v="49" actId="700"/>
          <ac:spMkLst>
            <pc:docMk/>
            <pc:sldMk cId="3860371057" sldId="5338"/>
            <ac:spMk id="2" creationId="{7C4B6288-396B-71FF-224D-B1CD74E7837D}"/>
          </ac:spMkLst>
        </pc:spChg>
        <pc:spChg chg="mod ord">
          <ac:chgData name="Wenzel, Brooke" userId="672bf8d3-b15b-4e02-a6d1-39319a0df09b" providerId="ADAL" clId="{86B3B288-1B0D-47CD-9C1D-A178E2C7D872}" dt="2024-06-05T17:19:37.347" v="463" actId="14100"/>
          <ac:spMkLst>
            <pc:docMk/>
            <pc:sldMk cId="3860371057" sldId="5338"/>
            <ac:spMk id="3" creationId="{0432F803-E46C-B0F3-8E24-F7B4DF4D4143}"/>
          </ac:spMkLst>
        </pc:spChg>
        <pc:spChg chg="add mod ord">
          <ac:chgData name="Wenzel, Brooke" userId="672bf8d3-b15b-4e02-a6d1-39319a0df09b" providerId="ADAL" clId="{86B3B288-1B0D-47CD-9C1D-A178E2C7D872}" dt="2024-06-05T17:18:38.982" v="293" actId="20577"/>
          <ac:spMkLst>
            <pc:docMk/>
            <pc:sldMk cId="3860371057" sldId="5338"/>
            <ac:spMk id="4" creationId="{4EF8F06C-1A3F-0883-97A0-F75155821FED}"/>
          </ac:spMkLst>
        </pc:spChg>
        <pc:spChg chg="mod ord">
          <ac:chgData name="Wenzel, Brooke" userId="672bf8d3-b15b-4e02-a6d1-39319a0df09b" providerId="ADAL" clId="{86B3B288-1B0D-47CD-9C1D-A178E2C7D872}" dt="2024-06-05T17:17:00.952" v="49" actId="700"/>
          <ac:spMkLst>
            <pc:docMk/>
            <pc:sldMk cId="3860371057" sldId="5338"/>
            <ac:spMk id="5" creationId="{2814446E-613E-33E7-931D-C6B22EB33803}"/>
          </ac:spMkLst>
        </pc:spChg>
        <pc:spChg chg="add del mod ord">
          <ac:chgData name="Wenzel, Brooke" userId="672bf8d3-b15b-4e02-a6d1-39319a0df09b" providerId="ADAL" clId="{86B3B288-1B0D-47CD-9C1D-A178E2C7D872}" dt="2024-06-05T17:17:17.622" v="55" actId="22"/>
          <ac:spMkLst>
            <pc:docMk/>
            <pc:sldMk cId="3860371057" sldId="5338"/>
            <ac:spMk id="6" creationId="{1576C896-EEB6-AA25-0B22-497CA3D7BCEB}"/>
          </ac:spMkLst>
        </pc:spChg>
        <pc:spChg chg="mod ord">
          <ac:chgData name="Wenzel, Brooke" userId="672bf8d3-b15b-4e02-a6d1-39319a0df09b" providerId="ADAL" clId="{86B3B288-1B0D-47CD-9C1D-A178E2C7D872}" dt="2024-06-05T17:18:51.317" v="350" actId="20577"/>
          <ac:spMkLst>
            <pc:docMk/>
            <pc:sldMk cId="3860371057" sldId="5338"/>
            <ac:spMk id="7" creationId="{502C41A3-624F-64E1-E8B0-46B79DA63369}"/>
          </ac:spMkLst>
        </pc:spChg>
        <pc:picChg chg="add del mod ord">
          <ac:chgData name="Wenzel, Brooke" userId="672bf8d3-b15b-4e02-a6d1-39319a0df09b" providerId="ADAL" clId="{86B3B288-1B0D-47CD-9C1D-A178E2C7D872}" dt="2024-06-05T17:17:11.017" v="54" actId="22"/>
          <ac:picMkLst>
            <pc:docMk/>
            <pc:sldMk cId="3860371057" sldId="5338"/>
            <ac:picMk id="9" creationId="{42B8763D-14E7-67FE-5A50-B4486BF3C316}"/>
          </ac:picMkLst>
        </pc:picChg>
        <pc:picChg chg="add mod ord">
          <ac:chgData name="Wenzel, Brooke" userId="672bf8d3-b15b-4e02-a6d1-39319a0df09b" providerId="ADAL" clId="{86B3B288-1B0D-47CD-9C1D-A178E2C7D872}" dt="2024-06-05T17:20:12.290" v="851" actId="962"/>
          <ac:picMkLst>
            <pc:docMk/>
            <pc:sldMk cId="3860371057" sldId="5338"/>
            <ac:picMk id="11" creationId="{091AC09F-108D-F7EE-0B0D-354622EA902F}"/>
          </ac:picMkLst>
        </pc:picChg>
      </pc:sldChg>
      <pc:sldChg chg="modSp add mod">
        <pc:chgData name="Wenzel, Brooke" userId="672bf8d3-b15b-4e02-a6d1-39319a0df09b" providerId="ADAL" clId="{86B3B288-1B0D-47CD-9C1D-A178E2C7D872}" dt="2024-06-05T22:02:21.764" v="886"/>
        <pc:sldMkLst>
          <pc:docMk/>
          <pc:sldMk cId="2357482481" sldId="5453"/>
        </pc:sldMkLst>
        <pc:spChg chg="mod">
          <ac:chgData name="Wenzel, Brooke" userId="672bf8d3-b15b-4e02-a6d1-39319a0df09b" providerId="ADAL" clId="{86B3B288-1B0D-47CD-9C1D-A178E2C7D872}" dt="2024-06-05T21:50:33.182" v="870" actId="20577"/>
          <ac:spMkLst>
            <pc:docMk/>
            <pc:sldMk cId="2357482481" sldId="5453"/>
            <ac:spMk id="2" creationId="{0543A6E2-0E70-9266-F576-2897347CE6BD}"/>
          </ac:spMkLst>
        </pc:spChg>
        <pc:graphicFrameChg chg="mod">
          <ac:chgData name="Wenzel, Brooke" userId="672bf8d3-b15b-4e02-a6d1-39319a0df09b" providerId="ADAL" clId="{86B3B288-1B0D-47CD-9C1D-A178E2C7D872}" dt="2024-06-05T22:02:21.764" v="886"/>
          <ac:graphicFrameMkLst>
            <pc:docMk/>
            <pc:sldMk cId="2357482481" sldId="5453"/>
            <ac:graphicFrameMk id="9" creationId="{60663F2C-3380-740B-070F-A79FA5E11DA5}"/>
          </ac:graphicFrameMkLst>
        </pc:graphicFrameChg>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pChg chg="mod">
          <ac:chgData name="McRee, Rebecca" userId="S::mcree_r@cde.state.co.us::3a10fa13-9d60-4c0b-b361-471945732c34" providerId="AD" clId="Web-{B8B8EAD5-3AAB-05CF-BD36-3985189A9B21}" dt="2024-09-12T03:33:18.257" v="2" actId="20577"/>
          <ac:spMkLst>
            <pc:docMk/>
            <pc:sldMk cId="1185884485" sldId="5488"/>
            <ac:spMk id="3" creationId="{C0512FC2-261A-6790-E9CC-D752F6C04657}"/>
          </ac:spMkLst>
        </pc:spChg>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pChg chg="ord">
          <ac:chgData name="Heitman, Lindsey" userId="a9773a47-99d2-4599-9377-6d37e9ec0bd3" providerId="ADAL" clId="{ED4A72F2-A37A-4785-8787-361AB7878AC5}" dt="2024-08-21T21:33:38.100" v="263" actId="13244"/>
          <ac:spMkLst>
            <pc:docMk/>
            <pc:sldMk cId="3822177015" sldId="5531"/>
            <ac:spMk id="4" creationId="{B280EB62-8712-EAA9-B16F-E4FB82352A7A}"/>
          </ac:spMkLst>
        </pc:spChg>
        <pc:spChg chg="mod">
          <ac:chgData name="Heitman, Lindsey" userId="a9773a47-99d2-4599-9377-6d37e9ec0bd3" providerId="ADAL" clId="{ED4A72F2-A37A-4785-8787-361AB7878AC5}" dt="2024-08-21T21:35:56.291" v="284" actId="207"/>
          <ac:spMkLst>
            <pc:docMk/>
            <pc:sldMk cId="3822177015" sldId="5531"/>
            <ac:spMk id="7" creationId="{3CFDC82E-650D-FF21-7516-39B3D0FA82C4}"/>
          </ac:spMkLst>
        </pc:spChg>
        <pc:picChg chg="mod">
          <ac:chgData name="Heitman, Lindsey" userId="a9773a47-99d2-4599-9377-6d37e9ec0bd3" providerId="ADAL" clId="{ED4A72F2-A37A-4785-8787-361AB7878AC5}" dt="2024-08-21T21:33:42.363" v="264" actId="13244"/>
          <ac:picMkLst>
            <pc:docMk/>
            <pc:sldMk cId="3822177015" sldId="5531"/>
            <ac:picMk id="1026" creationId="{F7BC7FC6-B59B-6AAC-8997-EF43560C19C6}"/>
          </ac:picMkLst>
        </pc:picChg>
        <pc:picChg chg="mod">
          <ac:chgData name="Heitman, Lindsey" userId="a9773a47-99d2-4599-9377-6d37e9ec0bd3" providerId="ADAL" clId="{ED4A72F2-A37A-4785-8787-361AB7878AC5}" dt="2024-08-21T21:33:44.835" v="265" actId="13244"/>
          <ac:picMkLst>
            <pc:docMk/>
            <pc:sldMk cId="3822177015" sldId="5531"/>
            <ac:picMk id="1027" creationId="{14D0B99A-A9BF-A0E5-6DA9-0E7DFBDF8521}"/>
          </ac:picMkLst>
        </pc:picChg>
      </pc:sldChg>
      <pc:sldChg chg="modSp add mod">
        <pc:chgData name="Heitman, Lindsey" userId="a9773a47-99d2-4599-9377-6d37e9ec0bd3" providerId="ADAL" clId="{ED4A72F2-A37A-4785-8787-361AB7878AC5}" dt="2024-08-22T14:02:48.087" v="290" actId="20577"/>
        <pc:sldMkLst>
          <pc:docMk/>
          <pc:sldMk cId="1084665148" sldId="5557"/>
        </pc:sldMkLst>
        <pc:spChg chg="mod">
          <ac:chgData name="Heitman, Lindsey" userId="a9773a47-99d2-4599-9377-6d37e9ec0bd3" providerId="ADAL" clId="{ED4A72F2-A37A-4785-8787-361AB7878AC5}" dt="2024-08-22T14:02:48.087" v="290" actId="20577"/>
          <ac:spMkLst>
            <pc:docMk/>
            <pc:sldMk cId="1084665148" sldId="5557"/>
            <ac:spMk id="3" creationId="{00000000-0000-0000-0000-000000000000}"/>
          </ac:spMkLst>
        </pc:spChg>
        <pc:spChg chg="ord">
          <ac:chgData name="Heitman, Lindsey" userId="a9773a47-99d2-4599-9377-6d37e9ec0bd3" providerId="ADAL" clId="{ED4A72F2-A37A-4785-8787-361AB7878AC5}" dt="2024-08-21T21:33:24.335" v="262" actId="13244"/>
          <ac:spMkLst>
            <pc:docMk/>
            <pc:sldMk cId="1084665148" sldId="5557"/>
            <ac:spMk id="4" creationId="{00000000-0000-0000-0000-000000000000}"/>
          </ac:spMkLst>
        </pc:spChg>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pChg chg="ord">
          <ac:chgData name="Gudka, Dawna" userId="823cceae-331b-41d6-9a63-34ad6d1db55c" providerId="ADAL" clId="{8E077B94-6E85-451A-8781-D86FA53C016E}" dt="2024-07-10T18:46:11.981" v="377" actId="13244"/>
          <ac:spMkLst>
            <pc:docMk/>
            <pc:sldMk cId="2968826480" sldId="5465"/>
            <ac:spMk id="9" creationId="{0F241BD3-801F-0A14-29D9-9D95C7187E72}"/>
          </ac:spMkLst>
        </pc:spChg>
        <pc:picChg chg="add mod ord">
          <ac:chgData name="Gudka, Dawna" userId="823cceae-331b-41d6-9a63-34ad6d1db55c" providerId="ADAL" clId="{8E077B94-6E85-451A-8781-D86FA53C016E}" dt="2024-07-10T18:46:05.879" v="376" actId="13244"/>
          <ac:picMkLst>
            <pc:docMk/>
            <pc:sldMk cId="2968826480" sldId="5465"/>
            <ac:picMk id="4" creationId="{F83B6FAF-4E3C-ECB2-F0DB-1F3468E28BEB}"/>
          </ac:picMkLst>
        </pc:picChg>
        <pc:picChg chg="del">
          <ac:chgData name="Gudka, Dawna" userId="823cceae-331b-41d6-9a63-34ad6d1db55c" providerId="ADAL" clId="{8E077B94-6E85-451A-8781-D86FA53C016E}" dt="2024-07-09T13:51:07.778" v="198" actId="478"/>
          <ac:picMkLst>
            <pc:docMk/>
            <pc:sldMk cId="2968826480" sldId="5465"/>
            <ac:picMk id="8" creationId="{7731069C-4761-41D7-39DA-95073E9EA18A}"/>
          </ac:picMkLst>
        </pc:picChg>
      </pc:sldChg>
      <pc:sldChg chg="addSp delSp modSp mod">
        <pc:chgData name="Gudka, Dawna" userId="823cceae-331b-41d6-9a63-34ad6d1db55c" providerId="ADAL" clId="{8E077B94-6E85-451A-8781-D86FA53C016E}" dt="2024-07-10T18:45:54.363" v="375" actId="962"/>
        <pc:sldMkLst>
          <pc:docMk/>
          <pc:sldMk cId="925303632" sldId="5468"/>
        </pc:sldMkLst>
        <pc:picChg chg="add mod ord">
          <ac:chgData name="Gudka, Dawna" userId="823cceae-331b-41d6-9a63-34ad6d1db55c" providerId="ADAL" clId="{8E077B94-6E85-451A-8781-D86FA53C016E}" dt="2024-07-10T18:45:54.363" v="375" actId="962"/>
          <ac:picMkLst>
            <pc:docMk/>
            <pc:sldMk cId="925303632" sldId="5468"/>
            <ac:picMk id="5" creationId="{A1E82574-6A87-395B-0998-A905C07A2A5A}"/>
          </ac:picMkLst>
        </pc:picChg>
        <pc:picChg chg="del">
          <ac:chgData name="Gudka, Dawna" userId="823cceae-331b-41d6-9a63-34ad6d1db55c" providerId="ADAL" clId="{8E077B94-6E85-451A-8781-D86FA53C016E}" dt="2024-07-09T13:50:37.786" v="193" actId="478"/>
          <ac:picMkLst>
            <pc:docMk/>
            <pc:sldMk cId="925303632" sldId="5468"/>
            <ac:picMk id="7" creationId="{A07DBC9E-7369-DF90-0210-91E745F2F208}"/>
          </ac:picMkLst>
        </pc:picChg>
      </pc:sldChg>
      <pc:sldChg chg="modSp mod">
        <pc:chgData name="Gudka, Dawna" userId="823cceae-331b-41d6-9a63-34ad6d1db55c" providerId="ADAL" clId="{8E077B94-6E85-451A-8781-D86FA53C016E}" dt="2024-07-11T14:05:09.113" v="388" actId="27918"/>
        <pc:sldMkLst>
          <pc:docMk/>
          <pc:sldMk cId="1765433899" sldId="5480"/>
        </pc:sldMkLst>
        <pc:spChg chg="mod">
          <ac:chgData name="Gudka, Dawna" userId="823cceae-331b-41d6-9a63-34ad6d1db55c" providerId="ADAL" clId="{8E077B94-6E85-451A-8781-D86FA53C016E}" dt="2024-07-11T14:01:51.735" v="382" actId="20577"/>
          <ac:spMkLst>
            <pc:docMk/>
            <pc:sldMk cId="1765433899" sldId="5480"/>
            <ac:spMk id="2" creationId="{0543A6E2-0E70-9266-F576-2897347CE6BD}"/>
          </ac:spMkLst>
        </pc:spChg>
        <pc:spChg chg="ord">
          <ac:chgData name="Gudka, Dawna" userId="823cceae-331b-41d6-9a63-34ad6d1db55c" providerId="ADAL" clId="{8E077B94-6E85-451A-8781-D86FA53C016E}" dt="2024-07-10T18:45:34.104" v="373" actId="13244"/>
          <ac:spMkLst>
            <pc:docMk/>
            <pc:sldMk cId="1765433899" sldId="5480"/>
            <ac:spMk id="4" creationId="{38323E44-65BA-0731-E594-3D46F081FC8A}"/>
          </ac:spMkLst>
        </pc:spChg>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pChg chg="mod">
          <ac:chgData name="Ward, Reagan" userId="27291eb4-8241-4961-9e69-8c66e34cc5b0" providerId="ADAL" clId="{9840606A-E720-49AE-8D8C-929AE756E0F9}" dt="2024-07-17T19:22:16.557" v="478" actId="962"/>
          <ac:spMkLst>
            <pc:docMk/>
            <pc:sldMk cId="3285076560" sldId="2178"/>
            <ac:spMk id="3" creationId="{7BBD7C23-8997-4DDA-8F62-AB4759CFBB5D}"/>
          </ac:spMkLst>
        </pc:spChg>
        <pc:spChg chg="ord">
          <ac:chgData name="Ward, Reagan" userId="27291eb4-8241-4961-9e69-8c66e34cc5b0" providerId="ADAL" clId="{9840606A-E720-49AE-8D8C-929AE756E0F9}" dt="2024-07-17T19:21:58.604" v="474" actId="13244"/>
          <ac:spMkLst>
            <pc:docMk/>
            <pc:sldMk cId="3285076560" sldId="2178"/>
            <ac:spMk id="6" creationId="{11A20E34-FF4B-370D-9AB7-7F3DBEE8D41F}"/>
          </ac:spMkLst>
        </pc:spChg>
        <pc:picChg chg="ord">
          <ac:chgData name="Ward, Reagan" userId="27291eb4-8241-4961-9e69-8c66e34cc5b0" providerId="ADAL" clId="{9840606A-E720-49AE-8D8C-929AE756E0F9}" dt="2024-07-17T19:22:00.591" v="475" actId="13244"/>
          <ac:picMkLst>
            <pc:docMk/>
            <pc:sldMk cId="3285076560" sldId="2178"/>
            <ac:picMk id="10" creationId="{A16EA06C-A629-5BCB-952E-5B81EE1AF664}"/>
          </ac:picMkLst>
        </pc:picChg>
      </pc:sldChg>
      <pc:sldChg chg="modSp add mod">
        <pc:chgData name="Ward, Reagan" userId="27291eb4-8241-4961-9e69-8c66e34cc5b0" providerId="ADAL" clId="{9840606A-E720-49AE-8D8C-929AE756E0F9}" dt="2024-07-17T12:42:28.302" v="395" actId="14734"/>
        <pc:sldMkLst>
          <pc:docMk/>
          <pc:sldMk cId="26054774" sldId="5413"/>
        </pc:sldMkLst>
        <pc:graphicFrameChg chg="modGraphic">
          <ac:chgData name="Ward, Reagan" userId="27291eb4-8241-4961-9e69-8c66e34cc5b0" providerId="ADAL" clId="{9840606A-E720-49AE-8D8C-929AE756E0F9}" dt="2024-07-17T12:42:28.302" v="395" actId="14734"/>
          <ac:graphicFrameMkLst>
            <pc:docMk/>
            <pc:sldMk cId="26054774" sldId="5413"/>
            <ac:graphicFrameMk id="5" creationId="{5E4612F7-68C6-57CA-E918-38EF641F73CF}"/>
          </ac:graphicFrameMkLst>
        </pc:graphicFrameChg>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pChg chg="mod">
          <ac:chgData name="Ward, Reagan" userId="27291eb4-8241-4961-9e69-8c66e34cc5b0" providerId="ADAL" clId="{9840606A-E720-49AE-8D8C-929AE756E0F9}" dt="2024-07-17T19:20:47.254" v="464" actId="962"/>
          <ac:spMkLst>
            <pc:docMk/>
            <pc:sldMk cId="1896735902" sldId="5469"/>
            <ac:spMk id="2" creationId="{77A71FE4-D523-BABB-1FC5-9EABE0C61217}"/>
          </ac:spMkLst>
        </pc:spChg>
        <pc:spChg chg="ord">
          <ac:chgData name="Ward, Reagan" userId="27291eb4-8241-4961-9e69-8c66e34cc5b0" providerId="ADAL" clId="{9840606A-E720-49AE-8D8C-929AE756E0F9}" dt="2024-07-17T19:20:54.827" v="465" actId="13244"/>
          <ac:spMkLst>
            <pc:docMk/>
            <pc:sldMk cId="1896735902" sldId="5469"/>
            <ac:spMk id="4" creationId="{9CFEE11B-2F0B-A30B-B1A6-292AA647C48B}"/>
          </ac:spMkLst>
        </pc:spChg>
        <pc:spChg chg="mod ord">
          <ac:chgData name="Ward, Reagan" userId="27291eb4-8241-4961-9e69-8c66e34cc5b0" providerId="ADAL" clId="{9840606A-E720-49AE-8D8C-929AE756E0F9}" dt="2024-07-17T19:21:09.441" v="470" actId="962"/>
          <ac:spMkLst>
            <pc:docMk/>
            <pc:sldMk cId="1896735902" sldId="5469"/>
            <ac:spMk id="6" creationId="{9A5EAA8A-15E1-A56B-6C13-92C7F5E2F8B0}"/>
          </ac:spMkLst>
        </pc:spChg>
        <pc:spChg chg="mod">
          <ac:chgData name="Ward, Reagan" userId="27291eb4-8241-4961-9e69-8c66e34cc5b0" providerId="ADAL" clId="{9840606A-E720-49AE-8D8C-929AE756E0F9}" dt="2024-07-17T19:21:08.950" v="468" actId="962"/>
          <ac:spMkLst>
            <pc:docMk/>
            <pc:sldMk cId="1896735902" sldId="5469"/>
            <ac:spMk id="9" creationId="{8357E0B8-81AC-4ED0-D9AE-D47B1A529A8C}"/>
          </ac:spMkLst>
        </pc:spChg>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pChg chg="add del mod">
          <ac:chgData name="Ward, Reagan" userId="27291eb4-8241-4961-9e69-8c66e34cc5b0" providerId="ADAL" clId="{9840606A-E720-49AE-8D8C-929AE756E0F9}" dt="2024-07-17T12:46:06.920" v="443" actId="6549"/>
          <ac:spMkLst>
            <pc:docMk/>
            <pc:sldMk cId="3224510367" sldId="5508"/>
            <ac:spMk id="2" creationId="{BA5C7D90-F024-E25A-8BEB-74E7F84DBB0A}"/>
          </ac:spMkLst>
        </pc:spChg>
        <pc:spChg chg="add del mod">
          <ac:chgData name="Ward, Reagan" userId="27291eb4-8241-4961-9e69-8c66e34cc5b0" providerId="ADAL" clId="{9840606A-E720-49AE-8D8C-929AE756E0F9}" dt="2024-07-17T12:45:18.392" v="427" actId="6264"/>
          <ac:spMkLst>
            <pc:docMk/>
            <pc:sldMk cId="3224510367" sldId="5508"/>
            <ac:spMk id="3" creationId="{5BBE9048-48A0-118A-8490-1BC7A18B5415}"/>
          </ac:spMkLst>
        </pc:spChg>
        <pc:spChg chg="mod ord">
          <ac:chgData name="Ward, Reagan" userId="27291eb4-8241-4961-9e69-8c66e34cc5b0" providerId="ADAL" clId="{9840606A-E720-49AE-8D8C-929AE756E0F9}" dt="2024-07-17T12:46:05.793" v="441" actId="6264"/>
          <ac:spMkLst>
            <pc:docMk/>
            <pc:sldMk cId="3224510367" sldId="5508"/>
            <ac:spMk id="4" creationId="{D0830EAC-FB68-23B9-2E70-EE7B5A0825A8}"/>
          </ac:spMkLst>
        </pc:spChg>
        <pc:spChg chg="mod ord">
          <ac:chgData name="Ward, Reagan" userId="27291eb4-8241-4961-9e69-8c66e34cc5b0" providerId="ADAL" clId="{9840606A-E720-49AE-8D8C-929AE756E0F9}" dt="2024-07-17T12:46:05.793" v="441" actId="6264"/>
          <ac:spMkLst>
            <pc:docMk/>
            <pc:sldMk cId="3224510367" sldId="5508"/>
            <ac:spMk id="5" creationId="{470750BE-39D7-3CB7-2A3A-838DFB659F1E}"/>
          </ac:spMkLst>
        </pc:spChg>
        <pc:spChg chg="mod ord">
          <ac:chgData name="Ward, Reagan" userId="27291eb4-8241-4961-9e69-8c66e34cc5b0" providerId="ADAL" clId="{9840606A-E720-49AE-8D8C-929AE756E0F9}" dt="2024-07-17T12:46:05.793" v="441" actId="6264"/>
          <ac:spMkLst>
            <pc:docMk/>
            <pc:sldMk cId="3224510367" sldId="5508"/>
            <ac:spMk id="6" creationId="{6830CC07-B20E-26DD-4E6E-5D4DFAF184F5}"/>
          </ac:spMkLst>
        </pc:spChg>
        <pc:spChg chg="mod ord">
          <ac:chgData name="Ward, Reagan" userId="27291eb4-8241-4961-9e69-8c66e34cc5b0" providerId="ADAL" clId="{9840606A-E720-49AE-8D8C-929AE756E0F9}" dt="2024-07-17T12:46:05.793" v="441" actId="6264"/>
          <ac:spMkLst>
            <pc:docMk/>
            <pc:sldMk cId="3224510367" sldId="5508"/>
            <ac:spMk id="7" creationId="{9E0B5068-C35B-2EF4-93D4-09BCA09408A2}"/>
          </ac:spMkLst>
        </pc:spChg>
        <pc:spChg chg="mod ord">
          <ac:chgData name="Ward, Reagan" userId="27291eb4-8241-4961-9e69-8c66e34cc5b0" providerId="ADAL" clId="{9840606A-E720-49AE-8D8C-929AE756E0F9}" dt="2024-07-17T12:46:05.793" v="441" actId="6264"/>
          <ac:spMkLst>
            <pc:docMk/>
            <pc:sldMk cId="3224510367" sldId="5508"/>
            <ac:spMk id="8" creationId="{17E9B64D-6E89-6B54-E177-52982FC3E644}"/>
          </ac:spMkLst>
        </pc:spChg>
        <pc:spChg chg="add del mod">
          <ac:chgData name="Ward, Reagan" userId="27291eb4-8241-4961-9e69-8c66e34cc5b0" providerId="ADAL" clId="{9840606A-E720-49AE-8D8C-929AE756E0F9}" dt="2024-07-17T12:45:18.392" v="427" actId="6264"/>
          <ac:spMkLst>
            <pc:docMk/>
            <pc:sldMk cId="3224510367" sldId="5508"/>
            <ac:spMk id="9" creationId="{504BA2F0-47DA-51E4-154E-6EFCD8F5B64A}"/>
          </ac:spMkLst>
        </pc:spChg>
        <pc:spChg chg="add del mod">
          <ac:chgData name="Ward, Reagan" userId="27291eb4-8241-4961-9e69-8c66e34cc5b0" providerId="ADAL" clId="{9840606A-E720-49AE-8D8C-929AE756E0F9}" dt="2024-07-17T12:45:18.392" v="427" actId="6264"/>
          <ac:spMkLst>
            <pc:docMk/>
            <pc:sldMk cId="3224510367" sldId="5508"/>
            <ac:spMk id="10" creationId="{1D3FB645-3B5D-1853-B63B-EE71AB6A2517}"/>
          </ac:spMkLst>
        </pc:spChg>
        <pc:spChg chg="add del mod">
          <ac:chgData name="Ward, Reagan" userId="27291eb4-8241-4961-9e69-8c66e34cc5b0" providerId="ADAL" clId="{9840606A-E720-49AE-8D8C-929AE756E0F9}" dt="2024-07-17T12:45:18.392" v="427" actId="6264"/>
          <ac:spMkLst>
            <pc:docMk/>
            <pc:sldMk cId="3224510367" sldId="5508"/>
            <ac:spMk id="11" creationId="{4531F792-0C92-C781-CA46-E4A1B30A6840}"/>
          </ac:spMkLst>
        </pc:spChg>
        <pc:spChg chg="add del mod">
          <ac:chgData name="Ward, Reagan" userId="27291eb4-8241-4961-9e69-8c66e34cc5b0" providerId="ADAL" clId="{9840606A-E720-49AE-8D8C-929AE756E0F9}" dt="2024-07-17T12:45:18.392" v="427" actId="6264"/>
          <ac:spMkLst>
            <pc:docMk/>
            <pc:sldMk cId="3224510367" sldId="5508"/>
            <ac:spMk id="12" creationId="{F11B7A76-030C-6A5A-4114-C936DDEAE675}"/>
          </ac:spMkLst>
        </pc:spChg>
        <pc:spChg chg="add del mod">
          <ac:chgData name="Ward, Reagan" userId="27291eb4-8241-4961-9e69-8c66e34cc5b0" providerId="ADAL" clId="{9840606A-E720-49AE-8D8C-929AE756E0F9}" dt="2024-07-17T12:46:05.793" v="441" actId="6264"/>
          <ac:spMkLst>
            <pc:docMk/>
            <pc:sldMk cId="3224510367" sldId="5508"/>
            <ac:spMk id="13" creationId="{66D03BCC-07E1-C921-DF4D-C4B92CADFC0C}"/>
          </ac:spMkLst>
        </pc:spChg>
        <pc:spChg chg="add del mod">
          <ac:chgData name="Ward, Reagan" userId="27291eb4-8241-4961-9e69-8c66e34cc5b0" providerId="ADAL" clId="{9840606A-E720-49AE-8D8C-929AE756E0F9}" dt="2024-07-17T12:46:05.793" v="441" actId="6264"/>
          <ac:spMkLst>
            <pc:docMk/>
            <pc:sldMk cId="3224510367" sldId="5508"/>
            <ac:spMk id="14" creationId="{F2F411EB-0534-3142-E563-DCCA3345D8F0}"/>
          </ac:spMkLst>
        </pc:spChg>
        <pc:spChg chg="add del mod">
          <ac:chgData name="Ward, Reagan" userId="27291eb4-8241-4961-9e69-8c66e34cc5b0" providerId="ADAL" clId="{9840606A-E720-49AE-8D8C-929AE756E0F9}" dt="2024-07-17T12:46:05.793" v="441" actId="6264"/>
          <ac:spMkLst>
            <pc:docMk/>
            <pc:sldMk cId="3224510367" sldId="5508"/>
            <ac:spMk id="15" creationId="{264F3365-ABA2-2EF0-B2EE-DB61B2C95163}"/>
          </ac:spMkLst>
        </pc:spChg>
        <pc:spChg chg="add del mod">
          <ac:chgData name="Ward, Reagan" userId="27291eb4-8241-4961-9e69-8c66e34cc5b0" providerId="ADAL" clId="{9840606A-E720-49AE-8D8C-929AE756E0F9}" dt="2024-07-17T12:46:05.793" v="441" actId="6264"/>
          <ac:spMkLst>
            <pc:docMk/>
            <pc:sldMk cId="3224510367" sldId="5508"/>
            <ac:spMk id="16" creationId="{6BE42BD3-2BC7-8D05-3730-F3D50DE7C008}"/>
          </ac:spMkLst>
        </pc:spChg>
        <pc:spChg chg="add del mod">
          <ac:chgData name="Ward, Reagan" userId="27291eb4-8241-4961-9e69-8c66e34cc5b0" providerId="ADAL" clId="{9840606A-E720-49AE-8D8C-929AE756E0F9}" dt="2024-07-17T12:46:05.793" v="441" actId="6264"/>
          <ac:spMkLst>
            <pc:docMk/>
            <pc:sldMk cId="3224510367" sldId="5508"/>
            <ac:spMk id="17" creationId="{E72ACF4C-497A-4DD9-8567-415C000EE402}"/>
          </ac:spMkLst>
        </pc:spChg>
        <pc:spChg chg="add del">
          <ac:chgData name="Ward, Reagan" userId="27291eb4-8241-4961-9e69-8c66e34cc5b0" providerId="ADAL" clId="{9840606A-E720-49AE-8D8C-929AE756E0F9}" dt="2024-07-17T12:46:03.860" v="439" actId="22"/>
          <ac:spMkLst>
            <pc:docMk/>
            <pc:sldMk cId="3224510367" sldId="5508"/>
            <ac:spMk id="19" creationId="{D2D23EB4-CF71-6979-5EEA-2E968AD410A2}"/>
          </ac:spMkLst>
        </pc:spChg>
      </pc:sldChg>
      <pc:sldChg chg="addSp delSp modSp del mod chgLayout">
        <pc:chgData name="Ward, Reagan" userId="27291eb4-8241-4961-9e69-8c66e34cc5b0" providerId="ADAL" clId="{9840606A-E720-49AE-8D8C-929AE756E0F9}" dt="2024-07-17T12:47:16.895" v="457" actId="47"/>
        <pc:sldMkLst>
          <pc:docMk/>
          <pc:sldMk cId="1183411577" sldId="5509"/>
        </pc:sldMkLst>
        <pc:spChg chg="add del mod">
          <ac:chgData name="Ward, Reagan" userId="27291eb4-8241-4961-9e69-8c66e34cc5b0" providerId="ADAL" clId="{9840606A-E720-49AE-8D8C-929AE756E0F9}" dt="2024-07-17T12:45:30.590" v="429" actId="6264"/>
          <ac:spMkLst>
            <pc:docMk/>
            <pc:sldMk cId="1183411577" sldId="5509"/>
            <ac:spMk id="3" creationId="{8AC46C70-6ADE-230C-783F-A3C1F5B27475}"/>
          </ac:spMkLst>
        </pc:spChg>
        <pc:spChg chg="mod ord">
          <ac:chgData name="Ward, Reagan" userId="27291eb4-8241-4961-9e69-8c66e34cc5b0" providerId="ADAL" clId="{9840606A-E720-49AE-8D8C-929AE756E0F9}" dt="2024-07-17T12:45:30.590" v="429" actId="6264"/>
          <ac:spMkLst>
            <pc:docMk/>
            <pc:sldMk cId="1183411577" sldId="5509"/>
            <ac:spMk id="4" creationId="{D0830EAC-FB68-23B9-2E70-EE7B5A0825A8}"/>
          </ac:spMkLst>
        </pc:spChg>
        <pc:spChg chg="mod ord">
          <ac:chgData name="Ward, Reagan" userId="27291eb4-8241-4961-9e69-8c66e34cc5b0" providerId="ADAL" clId="{9840606A-E720-49AE-8D8C-929AE756E0F9}" dt="2024-07-17T12:45:30.590" v="429" actId="6264"/>
          <ac:spMkLst>
            <pc:docMk/>
            <pc:sldMk cId="1183411577" sldId="5509"/>
            <ac:spMk id="5" creationId="{470750BE-39D7-3CB7-2A3A-838DFB659F1E}"/>
          </ac:spMkLst>
        </pc:spChg>
        <pc:spChg chg="mod ord">
          <ac:chgData name="Ward, Reagan" userId="27291eb4-8241-4961-9e69-8c66e34cc5b0" providerId="ADAL" clId="{9840606A-E720-49AE-8D8C-929AE756E0F9}" dt="2024-07-17T12:45:30.590" v="429" actId="6264"/>
          <ac:spMkLst>
            <pc:docMk/>
            <pc:sldMk cId="1183411577" sldId="5509"/>
            <ac:spMk id="6" creationId="{6830CC07-B20E-26DD-4E6E-5D4DFAF184F5}"/>
          </ac:spMkLst>
        </pc:spChg>
        <pc:spChg chg="mod ord">
          <ac:chgData name="Ward, Reagan" userId="27291eb4-8241-4961-9e69-8c66e34cc5b0" providerId="ADAL" clId="{9840606A-E720-49AE-8D8C-929AE756E0F9}" dt="2024-07-17T12:45:30.590" v="429" actId="6264"/>
          <ac:spMkLst>
            <pc:docMk/>
            <pc:sldMk cId="1183411577" sldId="5509"/>
            <ac:spMk id="7" creationId="{9E0B5068-C35B-2EF4-93D4-09BCA09408A2}"/>
          </ac:spMkLst>
        </pc:spChg>
        <pc:spChg chg="mod ord">
          <ac:chgData name="Ward, Reagan" userId="27291eb4-8241-4961-9e69-8c66e34cc5b0" providerId="ADAL" clId="{9840606A-E720-49AE-8D8C-929AE756E0F9}" dt="2024-07-17T12:45:30.590" v="429" actId="6264"/>
          <ac:spMkLst>
            <pc:docMk/>
            <pc:sldMk cId="1183411577" sldId="5509"/>
            <ac:spMk id="8" creationId="{17E9B64D-6E89-6B54-E177-52982FC3E644}"/>
          </ac:spMkLst>
        </pc:spChg>
        <pc:spChg chg="add del mod">
          <ac:chgData name="Ward, Reagan" userId="27291eb4-8241-4961-9e69-8c66e34cc5b0" providerId="ADAL" clId="{9840606A-E720-49AE-8D8C-929AE756E0F9}" dt="2024-07-17T12:45:30.590" v="429" actId="6264"/>
          <ac:spMkLst>
            <pc:docMk/>
            <pc:sldMk cId="1183411577" sldId="5509"/>
            <ac:spMk id="9" creationId="{283AC8E3-33F8-5898-629E-C940CAC1C891}"/>
          </ac:spMkLst>
        </pc:spChg>
        <pc:spChg chg="add del mod">
          <ac:chgData name="Ward, Reagan" userId="27291eb4-8241-4961-9e69-8c66e34cc5b0" providerId="ADAL" clId="{9840606A-E720-49AE-8D8C-929AE756E0F9}" dt="2024-07-17T12:45:30.590" v="429" actId="6264"/>
          <ac:spMkLst>
            <pc:docMk/>
            <pc:sldMk cId="1183411577" sldId="5509"/>
            <ac:spMk id="10" creationId="{D829CA08-96F9-6F6E-0EBF-FD531A07752D}"/>
          </ac:spMkLst>
        </pc:spChg>
        <pc:spChg chg="add del mod">
          <ac:chgData name="Ward, Reagan" userId="27291eb4-8241-4961-9e69-8c66e34cc5b0" providerId="ADAL" clId="{9840606A-E720-49AE-8D8C-929AE756E0F9}" dt="2024-07-17T12:45:30.590" v="429" actId="6264"/>
          <ac:spMkLst>
            <pc:docMk/>
            <pc:sldMk cId="1183411577" sldId="5509"/>
            <ac:spMk id="11" creationId="{F84E2182-662C-6C9C-F595-6D86F41BDF62}"/>
          </ac:spMkLst>
        </pc:spChg>
        <pc:spChg chg="add del mod">
          <ac:chgData name="Ward, Reagan" userId="27291eb4-8241-4961-9e69-8c66e34cc5b0" providerId="ADAL" clId="{9840606A-E720-49AE-8D8C-929AE756E0F9}" dt="2024-07-17T12:45:30.590" v="429" actId="6264"/>
          <ac:spMkLst>
            <pc:docMk/>
            <pc:sldMk cId="1183411577" sldId="5509"/>
            <ac:spMk id="12" creationId="{934C95DC-17A6-5FAD-2D19-280135C9D5C0}"/>
          </ac:spMkLst>
        </pc:spChg>
      </pc:sldChg>
      <pc:sldChg chg="modSp mod">
        <pc:chgData name="Ward, Reagan" userId="27291eb4-8241-4961-9e69-8c66e34cc5b0" providerId="ADAL" clId="{9840606A-E720-49AE-8D8C-929AE756E0F9}" dt="2024-07-17T19:21:32.778" v="472" actId="962"/>
        <pc:sldMkLst>
          <pc:docMk/>
          <pc:sldMk cId="3488335527" sldId="5510"/>
        </pc:sldMkLst>
        <pc:spChg chg="mod ord">
          <ac:chgData name="Ward, Reagan" userId="27291eb4-8241-4961-9e69-8c66e34cc5b0" providerId="ADAL" clId="{9840606A-E720-49AE-8D8C-929AE756E0F9}" dt="2024-07-17T19:21:14.315" v="471" actId="13244"/>
          <ac:spMkLst>
            <pc:docMk/>
            <pc:sldMk cId="3488335527" sldId="5510"/>
            <ac:spMk id="8" creationId="{47956583-6712-7513-51AC-74C5C185A350}"/>
          </ac:spMkLst>
        </pc:spChg>
        <pc:picChg chg="mod">
          <ac:chgData name="Ward, Reagan" userId="27291eb4-8241-4961-9e69-8c66e34cc5b0" providerId="ADAL" clId="{9840606A-E720-49AE-8D8C-929AE756E0F9}" dt="2024-07-17T19:21:32.778" v="472" actId="962"/>
          <ac:picMkLst>
            <pc:docMk/>
            <pc:sldMk cId="3488335527" sldId="5510"/>
            <ac:picMk id="7" creationId="{44E88D99-32F1-19D9-9A40-02F90F0AFC13}"/>
          </ac:picMkLst>
        </pc:picChg>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pChg chg="del mod ord">
          <ac:chgData name="Ward, Reagan" userId="27291eb4-8241-4961-9e69-8c66e34cc5b0" providerId="ADAL" clId="{9840606A-E720-49AE-8D8C-929AE756E0F9}" dt="2024-07-17T12:34:58.935" v="26" actId="700"/>
          <ac:spMkLst>
            <pc:docMk/>
            <pc:sldMk cId="1232470663" sldId="5511"/>
            <ac:spMk id="2" creationId="{E84B7AD5-744D-43C7-1D1A-7838DAADE437}"/>
          </ac:spMkLst>
        </pc:spChg>
        <pc:spChg chg="del mod ord">
          <ac:chgData name="Ward, Reagan" userId="27291eb4-8241-4961-9e69-8c66e34cc5b0" providerId="ADAL" clId="{9840606A-E720-49AE-8D8C-929AE756E0F9}" dt="2024-07-17T12:34:58.935" v="26" actId="700"/>
          <ac:spMkLst>
            <pc:docMk/>
            <pc:sldMk cId="1232470663" sldId="5511"/>
            <ac:spMk id="3" creationId="{95CD06E2-0496-A935-9D58-5A92DBE23A34}"/>
          </ac:spMkLst>
        </pc:spChg>
        <pc:spChg chg="mod ord">
          <ac:chgData name="Ward, Reagan" userId="27291eb4-8241-4961-9e69-8c66e34cc5b0" providerId="ADAL" clId="{9840606A-E720-49AE-8D8C-929AE756E0F9}" dt="2024-07-17T12:34:58.935" v="26" actId="700"/>
          <ac:spMkLst>
            <pc:docMk/>
            <pc:sldMk cId="1232470663" sldId="5511"/>
            <ac:spMk id="4" creationId="{8D3B8CAA-FC0E-01A0-0431-3A256E164785}"/>
          </ac:spMkLst>
        </pc:spChg>
        <pc:spChg chg="add mod ord">
          <ac:chgData name="Ward, Reagan" userId="27291eb4-8241-4961-9e69-8c66e34cc5b0" providerId="ADAL" clId="{9840606A-E720-49AE-8D8C-929AE756E0F9}" dt="2024-07-17T12:35:02.209" v="31" actId="20577"/>
          <ac:spMkLst>
            <pc:docMk/>
            <pc:sldMk cId="1232470663" sldId="5511"/>
            <ac:spMk id="5" creationId="{B6CDC3E6-A752-B688-8F1C-9EBFB7DF14A9}"/>
          </ac:spMkLst>
        </pc:spChg>
        <pc:spChg chg="add mod ord">
          <ac:chgData name="Ward, Reagan" userId="27291eb4-8241-4961-9e69-8c66e34cc5b0" providerId="ADAL" clId="{9840606A-E720-49AE-8D8C-929AE756E0F9}" dt="2024-07-17T12:35:05.775" v="45" actId="20577"/>
          <ac:spMkLst>
            <pc:docMk/>
            <pc:sldMk cId="1232470663" sldId="5511"/>
            <ac:spMk id="6" creationId="{5FC025D7-0D85-1169-BB68-26BEB49E154D}"/>
          </ac:spMkLst>
        </pc:spChg>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pChg chg="mod">
          <ac:chgData name="Ward, Reagan" userId="27291eb4-8241-4961-9e69-8c66e34cc5b0" providerId="ADAL" clId="{9840606A-E720-49AE-8D8C-929AE756E0F9}" dt="2024-07-17T12:35:18.190" v="97" actId="20577"/>
          <ac:spMkLst>
            <pc:docMk/>
            <pc:sldMk cId="1491437949" sldId="5512"/>
            <ac:spMk id="2" creationId="{C4EFBF98-AD50-0649-B353-FB9B455C135A}"/>
          </ac:spMkLst>
        </pc:spChg>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pChg chg="del mod ord">
          <ac:chgData name="Ward, Reagan" userId="27291eb4-8241-4961-9e69-8c66e34cc5b0" providerId="ADAL" clId="{9840606A-E720-49AE-8D8C-929AE756E0F9}" dt="2024-07-17T12:35:22.961" v="99" actId="700"/>
          <ac:spMkLst>
            <pc:docMk/>
            <pc:sldMk cId="37509649" sldId="5513"/>
            <ac:spMk id="2" creationId="{97DFC3DB-0638-E4C2-D197-38B545AE820E}"/>
          </ac:spMkLst>
        </pc:spChg>
        <pc:spChg chg="del mod ord">
          <ac:chgData name="Ward, Reagan" userId="27291eb4-8241-4961-9e69-8c66e34cc5b0" providerId="ADAL" clId="{9840606A-E720-49AE-8D8C-929AE756E0F9}" dt="2024-07-17T12:35:22.961" v="99" actId="700"/>
          <ac:spMkLst>
            <pc:docMk/>
            <pc:sldMk cId="37509649" sldId="5513"/>
            <ac:spMk id="3" creationId="{912C7E32-0798-5A91-E58E-8CF7A37E1032}"/>
          </ac:spMkLst>
        </pc:spChg>
        <pc:spChg chg="mod ord">
          <ac:chgData name="Ward, Reagan" userId="27291eb4-8241-4961-9e69-8c66e34cc5b0" providerId="ADAL" clId="{9840606A-E720-49AE-8D8C-929AE756E0F9}" dt="2024-07-17T12:35:39.069" v="101" actId="700"/>
          <ac:spMkLst>
            <pc:docMk/>
            <pc:sldMk cId="37509649" sldId="5513"/>
            <ac:spMk id="4" creationId="{DF3F62A6-7652-1B91-07AD-602372ED1DFA}"/>
          </ac:spMkLst>
        </pc:spChg>
        <pc:spChg chg="add del mod ord">
          <ac:chgData name="Ward, Reagan" userId="27291eb4-8241-4961-9e69-8c66e34cc5b0" providerId="ADAL" clId="{9840606A-E720-49AE-8D8C-929AE756E0F9}" dt="2024-07-17T12:35:39.069" v="101" actId="700"/>
          <ac:spMkLst>
            <pc:docMk/>
            <pc:sldMk cId="37509649" sldId="5513"/>
            <ac:spMk id="5" creationId="{4F01C025-FAEF-9C64-ED8A-696C760E2B01}"/>
          </ac:spMkLst>
        </pc:spChg>
        <pc:spChg chg="add del mod ord">
          <ac:chgData name="Ward, Reagan" userId="27291eb4-8241-4961-9e69-8c66e34cc5b0" providerId="ADAL" clId="{9840606A-E720-49AE-8D8C-929AE756E0F9}" dt="2024-07-17T12:35:39.069" v="101" actId="700"/>
          <ac:spMkLst>
            <pc:docMk/>
            <pc:sldMk cId="37509649" sldId="5513"/>
            <ac:spMk id="6" creationId="{EBA72362-F72A-66DF-8773-77CE27ACDB61}"/>
          </ac:spMkLst>
        </pc:spChg>
        <pc:spChg chg="add del mod ord">
          <ac:chgData name="Ward, Reagan" userId="27291eb4-8241-4961-9e69-8c66e34cc5b0" providerId="ADAL" clId="{9840606A-E720-49AE-8D8C-929AE756E0F9}" dt="2024-07-17T12:35:39.069" v="101" actId="700"/>
          <ac:spMkLst>
            <pc:docMk/>
            <pc:sldMk cId="37509649" sldId="5513"/>
            <ac:spMk id="7" creationId="{1D231763-9056-8D11-62AE-BBCD2C176748}"/>
          </ac:spMkLst>
        </pc:spChg>
        <pc:spChg chg="add del mod ord">
          <ac:chgData name="Ward, Reagan" userId="27291eb4-8241-4961-9e69-8c66e34cc5b0" providerId="ADAL" clId="{9840606A-E720-49AE-8D8C-929AE756E0F9}" dt="2024-07-17T12:35:39.069" v="101" actId="700"/>
          <ac:spMkLst>
            <pc:docMk/>
            <pc:sldMk cId="37509649" sldId="5513"/>
            <ac:spMk id="8" creationId="{2C6FE964-2057-A508-B262-373F5680C9D2}"/>
          </ac:spMkLst>
        </pc:spChg>
        <pc:spChg chg="add mod ord">
          <ac:chgData name="Ward, Reagan" userId="27291eb4-8241-4961-9e69-8c66e34cc5b0" providerId="ADAL" clId="{9840606A-E720-49AE-8D8C-929AE756E0F9}" dt="2024-07-17T12:36:07.375" v="113" actId="20577"/>
          <ac:spMkLst>
            <pc:docMk/>
            <pc:sldMk cId="37509649" sldId="5513"/>
            <ac:spMk id="9" creationId="{79DB37CF-18A6-3DB9-603E-CB2406645DE2}"/>
          </ac:spMkLst>
        </pc:spChg>
        <pc:spChg chg="add mod ord">
          <ac:chgData name="Ward, Reagan" userId="27291eb4-8241-4961-9e69-8c66e34cc5b0" providerId="ADAL" clId="{9840606A-E720-49AE-8D8C-929AE756E0F9}" dt="2024-07-17T12:35:39.133" v="103" actId="27636"/>
          <ac:spMkLst>
            <pc:docMk/>
            <pc:sldMk cId="37509649" sldId="5513"/>
            <ac:spMk id="10" creationId="{24FB8E9F-5A74-BA85-A2E5-21E0595C54CA}"/>
          </ac:spMkLst>
        </pc:spChg>
        <pc:spChg chg="add mod ord">
          <ac:chgData name="Ward, Reagan" userId="27291eb4-8241-4961-9e69-8c66e34cc5b0" providerId="ADAL" clId="{9840606A-E720-49AE-8D8C-929AE756E0F9}" dt="2024-07-17T12:35:39.133" v="102" actId="27636"/>
          <ac:spMkLst>
            <pc:docMk/>
            <pc:sldMk cId="37509649" sldId="5513"/>
            <ac:spMk id="11" creationId="{EEAEC0C5-DBEB-47A2-64A8-4A19C3045C8B}"/>
          </ac:spMkLst>
        </pc:spChg>
        <pc:spChg chg="add del mod ord">
          <ac:chgData name="Ward, Reagan" userId="27291eb4-8241-4961-9e69-8c66e34cc5b0" providerId="ADAL" clId="{9840606A-E720-49AE-8D8C-929AE756E0F9}" dt="2024-07-17T12:36:05.312" v="104"/>
          <ac:spMkLst>
            <pc:docMk/>
            <pc:sldMk cId="37509649" sldId="5513"/>
            <ac:spMk id="12" creationId="{2760EA63-D2AF-ED64-B6C5-8D4909BB1D01}"/>
          </ac:spMkLst>
        </pc:spChg>
        <pc:graphicFrameChg chg="add mod">
          <ac:chgData name="Ward, Reagan" userId="27291eb4-8241-4961-9e69-8c66e34cc5b0" providerId="ADAL" clId="{9840606A-E720-49AE-8D8C-929AE756E0F9}" dt="2024-07-17T12:36:05.312" v="104"/>
          <ac:graphicFrameMkLst>
            <pc:docMk/>
            <pc:sldMk cId="37509649" sldId="5513"/>
            <ac:graphicFrameMk id="13" creationId="{2D9BDC71-99BB-A241-C987-A9DD75DCA489}"/>
          </ac:graphicFrameMkLst>
        </pc:graphicFrameChg>
      </pc:sldChg>
      <pc:sldChg chg="modSp new">
        <pc:chgData name="Ward, Reagan" userId="27291eb4-8241-4961-9e69-8c66e34cc5b0" providerId="ADAL" clId="{9840606A-E720-49AE-8D8C-929AE756E0F9}" dt="2024-07-17T12:47:25.861" v="462" actId="20577"/>
        <pc:sldMkLst>
          <pc:docMk/>
          <pc:sldMk cId="297946087" sldId="5514"/>
        </pc:sldMkLst>
        <pc:spChg chg="mod">
          <ac:chgData name="Ward, Reagan" userId="27291eb4-8241-4961-9e69-8c66e34cc5b0" providerId="ADAL" clId="{9840606A-E720-49AE-8D8C-929AE756E0F9}" dt="2024-07-17T12:47:25.861" v="462" actId="20577"/>
          <ac:spMkLst>
            <pc:docMk/>
            <pc:sldMk cId="297946087" sldId="5514"/>
            <ac:spMk id="2" creationId="{CCB441B4-A720-6ACB-C469-D155E61AC870}"/>
          </ac:spMkLst>
        </pc:spChg>
      </pc:sldChg>
      <pc:sldChg chg="addSp delSp modSp new mod">
        <pc:chgData name="Ward, Reagan" userId="27291eb4-8241-4961-9e69-8c66e34cc5b0" providerId="ADAL" clId="{9840606A-E720-49AE-8D8C-929AE756E0F9}" dt="2024-07-17T12:46:29.348" v="448"/>
        <pc:sldMkLst>
          <pc:docMk/>
          <pc:sldMk cId="2025537005" sldId="5515"/>
        </pc:sldMkLst>
        <pc:spChg chg="mod">
          <ac:chgData name="Ward, Reagan" userId="27291eb4-8241-4961-9e69-8c66e34cc5b0" providerId="ADAL" clId="{9840606A-E720-49AE-8D8C-929AE756E0F9}" dt="2024-07-17T12:46:19.862" v="446"/>
          <ac:spMkLst>
            <pc:docMk/>
            <pc:sldMk cId="2025537005" sldId="5515"/>
            <ac:spMk id="2" creationId="{B2088419-B8D9-FC3B-C7A2-B415F51E7DBC}"/>
          </ac:spMkLst>
        </pc:spChg>
        <pc:spChg chg="mod">
          <ac:chgData name="Ward, Reagan" userId="27291eb4-8241-4961-9e69-8c66e34cc5b0" providerId="ADAL" clId="{9840606A-E720-49AE-8D8C-929AE756E0F9}" dt="2024-07-17T12:46:14.541" v="445"/>
          <ac:spMkLst>
            <pc:docMk/>
            <pc:sldMk cId="2025537005" sldId="5515"/>
            <ac:spMk id="3" creationId="{BB1F9BF7-EDD5-D062-919A-A3181A75886C}"/>
          </ac:spMkLst>
        </pc:spChg>
        <pc:spChg chg="del">
          <ac:chgData name="Ward, Reagan" userId="27291eb4-8241-4961-9e69-8c66e34cc5b0" providerId="ADAL" clId="{9840606A-E720-49AE-8D8C-929AE756E0F9}" dt="2024-07-17T12:46:25.627" v="447"/>
          <ac:spMkLst>
            <pc:docMk/>
            <pc:sldMk cId="2025537005" sldId="5515"/>
            <ac:spMk id="5" creationId="{045008A6-D613-933A-427C-F3BE178B6FB4}"/>
          </ac:spMkLst>
        </pc:spChg>
        <pc:spChg chg="del">
          <ac:chgData name="Ward, Reagan" userId="27291eb4-8241-4961-9e69-8c66e34cc5b0" providerId="ADAL" clId="{9840606A-E720-49AE-8D8C-929AE756E0F9}" dt="2024-07-17T12:46:29.348" v="448"/>
          <ac:spMkLst>
            <pc:docMk/>
            <pc:sldMk cId="2025537005" sldId="5515"/>
            <ac:spMk id="6" creationId="{8DBDA1EC-BF00-19F4-5946-1912F5D3C4D6}"/>
          </ac:spMkLst>
        </pc:spChg>
        <pc:spChg chg="add mod">
          <ac:chgData name="Ward, Reagan" userId="27291eb4-8241-4961-9e69-8c66e34cc5b0" providerId="ADAL" clId="{9840606A-E720-49AE-8D8C-929AE756E0F9}" dt="2024-07-17T12:46:25.627" v="447"/>
          <ac:spMkLst>
            <pc:docMk/>
            <pc:sldMk cId="2025537005" sldId="5515"/>
            <ac:spMk id="7" creationId="{B5E701D8-D8C3-517D-175E-5E0002F3A7B4}"/>
          </ac:spMkLst>
        </pc:spChg>
        <pc:spChg chg="add mod">
          <ac:chgData name="Ward, Reagan" userId="27291eb4-8241-4961-9e69-8c66e34cc5b0" providerId="ADAL" clId="{9840606A-E720-49AE-8D8C-929AE756E0F9}" dt="2024-07-17T12:46:29.348" v="448"/>
          <ac:spMkLst>
            <pc:docMk/>
            <pc:sldMk cId="2025537005" sldId="5515"/>
            <ac:spMk id="8" creationId="{206355A5-43AA-441E-1AD9-DF20D6BD7A81}"/>
          </ac:spMkLst>
        </pc:spChg>
      </pc:sldChg>
      <pc:sldChg chg="modSp new del mod">
        <pc:chgData name="Ward, Reagan" userId="27291eb4-8241-4961-9e69-8c66e34cc5b0" providerId="ADAL" clId="{9840606A-E720-49AE-8D8C-929AE756E0F9}" dt="2024-07-17T12:38:38.843" v="156" actId="47"/>
        <pc:sldMkLst>
          <pc:docMk/>
          <pc:sldMk cId="2337447866" sldId="5515"/>
        </pc:sldMkLst>
        <pc:spChg chg="mod">
          <ac:chgData name="Ward, Reagan" userId="27291eb4-8241-4961-9e69-8c66e34cc5b0" providerId="ADAL" clId="{9840606A-E720-49AE-8D8C-929AE756E0F9}" dt="2024-07-17T12:38:16.968" v="154" actId="20577"/>
          <ac:spMkLst>
            <pc:docMk/>
            <pc:sldMk cId="2337447866" sldId="5515"/>
            <ac:spMk id="2" creationId="{D8DF24B2-937E-E4DC-8113-12AD644E3FFD}"/>
          </ac:spMkLst>
        </pc:spChg>
      </pc:sldChg>
      <pc:sldChg chg="addSp delSp modSp new mod">
        <pc:chgData name="Ward, Reagan" userId="27291eb4-8241-4961-9e69-8c66e34cc5b0" providerId="ADAL" clId="{9840606A-E720-49AE-8D8C-929AE756E0F9}" dt="2024-07-17T12:47:08.648" v="456"/>
        <pc:sldMkLst>
          <pc:docMk/>
          <pc:sldMk cId="2423109446" sldId="5516"/>
        </pc:sldMkLst>
        <pc:spChg chg="mod">
          <ac:chgData name="Ward, Reagan" userId="27291eb4-8241-4961-9e69-8c66e34cc5b0" providerId="ADAL" clId="{9840606A-E720-49AE-8D8C-929AE756E0F9}" dt="2024-07-17T12:46:42.119" v="451"/>
          <ac:spMkLst>
            <pc:docMk/>
            <pc:sldMk cId="2423109446" sldId="5516"/>
            <ac:spMk id="2" creationId="{B07E94AC-9713-F9CE-2A73-195AD8B41B81}"/>
          </ac:spMkLst>
        </pc:spChg>
        <pc:spChg chg="mod">
          <ac:chgData name="Ward, Reagan" userId="27291eb4-8241-4961-9e69-8c66e34cc5b0" providerId="ADAL" clId="{9840606A-E720-49AE-8D8C-929AE756E0F9}" dt="2024-07-17T12:46:53.644" v="454" actId="12"/>
          <ac:spMkLst>
            <pc:docMk/>
            <pc:sldMk cId="2423109446" sldId="5516"/>
            <ac:spMk id="3" creationId="{5EE4D7D7-5968-DD0B-439A-E228ACA1E1FE}"/>
          </ac:spMkLst>
        </pc:spChg>
        <pc:spChg chg="del">
          <ac:chgData name="Ward, Reagan" userId="27291eb4-8241-4961-9e69-8c66e34cc5b0" providerId="ADAL" clId="{9840606A-E720-49AE-8D8C-929AE756E0F9}" dt="2024-07-17T12:47:03.039" v="455"/>
          <ac:spMkLst>
            <pc:docMk/>
            <pc:sldMk cId="2423109446" sldId="5516"/>
            <ac:spMk id="5" creationId="{DDD9B2B5-10C4-5591-FEF9-385456AD41BD}"/>
          </ac:spMkLst>
        </pc:spChg>
        <pc:spChg chg="del">
          <ac:chgData name="Ward, Reagan" userId="27291eb4-8241-4961-9e69-8c66e34cc5b0" providerId="ADAL" clId="{9840606A-E720-49AE-8D8C-929AE756E0F9}" dt="2024-07-17T12:47:08.648" v="456"/>
          <ac:spMkLst>
            <pc:docMk/>
            <pc:sldMk cId="2423109446" sldId="5516"/>
            <ac:spMk id="6" creationId="{C9D7407A-79DF-C71B-F1D1-6C3F4C81F8D1}"/>
          </ac:spMkLst>
        </pc:spChg>
        <pc:spChg chg="add mod">
          <ac:chgData name="Ward, Reagan" userId="27291eb4-8241-4961-9e69-8c66e34cc5b0" providerId="ADAL" clId="{9840606A-E720-49AE-8D8C-929AE756E0F9}" dt="2024-07-17T12:47:03.039" v="455"/>
          <ac:spMkLst>
            <pc:docMk/>
            <pc:sldMk cId="2423109446" sldId="5516"/>
            <ac:spMk id="7" creationId="{276AF4E3-9002-D30F-7D63-7FFDFA9420EF}"/>
          </ac:spMkLst>
        </pc:spChg>
        <pc:spChg chg="add mod">
          <ac:chgData name="Ward, Reagan" userId="27291eb4-8241-4961-9e69-8c66e34cc5b0" providerId="ADAL" clId="{9840606A-E720-49AE-8D8C-929AE756E0F9}" dt="2024-07-17T12:47:08.648" v="456"/>
          <ac:spMkLst>
            <pc:docMk/>
            <pc:sldMk cId="2423109446" sldId="5516"/>
            <ac:spMk id="8" creationId="{85B8FC52-284B-9AD8-794B-3D6D8BCBDE03}"/>
          </ac:spMkLst>
        </pc:spChg>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pChg chg="mod">
          <ac:chgData name="Hoffman, Peter" userId="673cee94-26bd-4c2a-ab82-1b3669e2f049" providerId="ADAL" clId="{D984F346-6CEF-497D-AB94-05D649B65E6C}" dt="2024-08-14T18:24:47.916" v="3" actId="962"/>
          <ac:spMkLst>
            <pc:docMk/>
            <pc:sldMk cId="1896735902" sldId="5469"/>
            <ac:spMk id="2" creationId="{77A71FE4-D523-BABB-1FC5-9EABE0C61217}"/>
          </ac:spMkLst>
        </pc:spChg>
        <pc:spChg chg="mod">
          <ac:chgData name="Hoffman, Peter" userId="673cee94-26bd-4c2a-ab82-1b3669e2f049" providerId="ADAL" clId="{D984F346-6CEF-497D-AB94-05D649B65E6C}" dt="2024-08-14T18:24:54.075" v="4" actId="962"/>
          <ac:spMkLst>
            <pc:docMk/>
            <pc:sldMk cId="1896735902" sldId="5469"/>
            <ac:spMk id="4" creationId="{9CFEE11B-2F0B-A30B-B1A6-292AA647C48B}"/>
          </ac:spMkLst>
        </pc:spChg>
        <pc:spChg chg="ord">
          <ac:chgData name="Hoffman, Peter" userId="673cee94-26bd-4c2a-ab82-1b3669e2f049" providerId="ADAL" clId="{D984F346-6CEF-497D-AB94-05D649B65E6C}" dt="2024-08-14T18:25:00.436" v="5" actId="13244"/>
          <ac:spMkLst>
            <pc:docMk/>
            <pc:sldMk cId="1896735902" sldId="5469"/>
            <ac:spMk id="5" creationId="{1CBE220D-5884-CBA8-A697-19FE54870BF9}"/>
          </ac:spMkLst>
        </pc:spChg>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pChg chg="mod">
          <ac:chgData name="Hoffman, Peter" userId="673cee94-26bd-4c2a-ab82-1b3669e2f049" providerId="ADAL" clId="{D984F346-6CEF-497D-AB94-05D649B65E6C}" dt="2024-08-14T18:24:13.578" v="1" actId="27636"/>
          <ac:spMkLst>
            <pc:docMk/>
            <pc:sldMk cId="3757558483" sldId="5547"/>
            <ac:spMk id="2" creationId="{61FA4591-7D47-D1E8-1301-1A17E457FF29}"/>
          </ac:spMkLst>
        </pc:spChg>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4006630429" sldId="282"/>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pChg chg="mod">
          <ac:chgData name="Gudka, Dawna" userId="823cceae-331b-41d6-9a63-34ad6d1db55c" providerId="ADAL" clId="{EA03515D-070C-4865-86B7-716FFE15E36A}" dt="2024-07-31T13:52:51.776" v="126" actId="20577"/>
          <ac:spMkLst>
            <pc:docMk/>
            <pc:sldMk cId="2968826480" sldId="5465"/>
            <ac:spMk id="20" creationId="{49EFEE59-E129-976B-614D-D6B91A3080B9}"/>
          </ac:spMkLst>
        </pc:spChg>
        <pc:graphicFrameChg chg="add mod modGraphic">
          <ac:chgData name="Gudka, Dawna" userId="823cceae-331b-41d6-9a63-34ad6d1db55c" providerId="ADAL" clId="{EA03515D-070C-4865-86B7-716FFE15E36A}" dt="2024-07-31T21:48:27.884" v="1058" actId="13926"/>
          <ac:graphicFrameMkLst>
            <pc:docMk/>
            <pc:sldMk cId="2968826480" sldId="5465"/>
            <ac:graphicFrameMk id="2" creationId="{FE270F3E-8D11-414F-892B-B309EAC35111}"/>
          </ac:graphicFrameMkLst>
        </pc:graphicFrameChg>
        <pc:picChg chg="del">
          <ac:chgData name="Gudka, Dawna" userId="823cceae-331b-41d6-9a63-34ad6d1db55c" providerId="ADAL" clId="{EA03515D-070C-4865-86B7-716FFE15E36A}" dt="2024-07-31T13:52:25.142" v="20" actId="478"/>
          <ac:picMkLst>
            <pc:docMk/>
            <pc:sldMk cId="2968826480" sldId="5465"/>
            <ac:picMk id="10" creationId="{FA58343F-90E2-75B2-8F01-8FD73B681464}"/>
          </ac:picMkLst>
        </pc:picChg>
        <pc:picChg chg="del">
          <ac:chgData name="Gudka, Dawna" userId="823cceae-331b-41d6-9a63-34ad6d1db55c" providerId="ADAL" clId="{EA03515D-070C-4865-86B7-716FFE15E36A}" dt="2024-07-31T13:52:23.267" v="18" actId="478"/>
          <ac:picMkLst>
            <pc:docMk/>
            <pc:sldMk cId="2968826480" sldId="5465"/>
            <ac:picMk id="12" creationId="{9FC747B5-70FF-DC38-2BC5-365D8975A88F}"/>
          </ac:picMkLst>
        </pc:picChg>
        <pc:picChg chg="del">
          <ac:chgData name="Gudka, Dawna" userId="823cceae-331b-41d6-9a63-34ad6d1db55c" providerId="ADAL" clId="{EA03515D-070C-4865-86B7-716FFE15E36A}" dt="2024-07-31T13:52:24.197" v="19" actId="478"/>
          <ac:picMkLst>
            <pc:docMk/>
            <pc:sldMk cId="2968826480" sldId="5465"/>
            <ac:picMk id="14" creationId="{55B0E681-7DA2-3119-D94C-AC61A1C8D786}"/>
          </ac:picMkLst>
        </pc:picChg>
      </pc:sldChg>
      <pc:sldChg chg="delSp mod">
        <pc:chgData name="Gudka, Dawna" userId="823cceae-331b-41d6-9a63-34ad6d1db55c" providerId="ADAL" clId="{EA03515D-070C-4865-86B7-716FFE15E36A}" dt="2024-07-31T14:40:10.836" v="976" actId="478"/>
        <pc:sldMkLst>
          <pc:docMk/>
          <pc:sldMk cId="2823243994" sldId="5466"/>
        </pc:sldMkLst>
        <pc:spChg chg="del">
          <ac:chgData name="Gudka, Dawna" userId="823cceae-331b-41d6-9a63-34ad6d1db55c" providerId="ADAL" clId="{EA03515D-070C-4865-86B7-716FFE15E36A}" dt="2024-07-31T14:40:10.836" v="976" actId="478"/>
          <ac:spMkLst>
            <pc:docMk/>
            <pc:sldMk cId="2823243994" sldId="5466"/>
            <ac:spMk id="2" creationId="{E6B9BF18-F204-3D2C-0F21-EA344F93E375}"/>
          </ac:spMkLst>
        </pc:spChg>
      </pc:sldChg>
      <pc:sldChg chg="modSp mod">
        <pc:chgData name="Gudka, Dawna" userId="823cceae-331b-41d6-9a63-34ad6d1db55c" providerId="ADAL" clId="{EA03515D-070C-4865-86B7-716FFE15E36A}" dt="2024-08-01T14:07:16.109" v="1074" actId="20577"/>
        <pc:sldMkLst>
          <pc:docMk/>
          <pc:sldMk cId="1765433899" sldId="5480"/>
        </pc:sldMkLst>
        <pc:spChg chg="mod">
          <ac:chgData name="Gudka, Dawna" userId="823cceae-331b-41d6-9a63-34ad6d1db55c" providerId="ADAL" clId="{EA03515D-070C-4865-86B7-716FFE15E36A}" dt="2024-08-01T14:07:16.109" v="1074" actId="20577"/>
          <ac:spMkLst>
            <pc:docMk/>
            <pc:sldMk cId="1765433899" sldId="5480"/>
            <ac:spMk id="2" creationId="{0543A6E2-0E70-9266-F576-2897347CE6BD}"/>
          </ac:spMkLst>
        </pc:spChg>
        <pc:graphicFrameChg chg="mod">
          <ac:chgData name="Gudka, Dawna" userId="823cceae-331b-41d6-9a63-34ad6d1db55c" providerId="ADAL" clId="{EA03515D-070C-4865-86B7-716FFE15E36A}" dt="2024-08-01T14:06:57.682" v="1063"/>
          <ac:graphicFrameMkLst>
            <pc:docMk/>
            <pc:sldMk cId="1765433899" sldId="5480"/>
            <ac:graphicFrameMk id="9" creationId="{60663F2C-3380-740B-070F-A79FA5E11DA5}"/>
          </ac:graphicFrameMkLst>
        </pc:graphicFrameChg>
        <pc:picChg chg="mod">
          <ac:chgData name="Gudka, Dawna" userId="823cceae-331b-41d6-9a63-34ad6d1db55c" providerId="ADAL" clId="{EA03515D-070C-4865-86B7-716FFE15E36A}" dt="2024-07-31T21:39:42.987" v="1010" actId="14100"/>
          <ac:picMkLst>
            <pc:docMk/>
            <pc:sldMk cId="1765433899" sldId="5480"/>
            <ac:picMk id="12" creationId="{E5A7B46B-A56A-F790-1ED6-AC2D31D766F1}"/>
          </ac:picMkLst>
        </pc:picChg>
      </pc:sldChg>
      <pc:sldChg chg="delSp modSp mod">
        <pc:chgData name="Gudka, Dawna" userId="823cceae-331b-41d6-9a63-34ad6d1db55c" providerId="ADAL" clId="{EA03515D-070C-4865-86B7-716FFE15E36A}" dt="2024-07-31T14:40:06.938" v="975"/>
        <pc:sldMkLst>
          <pc:docMk/>
          <pc:sldMk cId="1218041085" sldId="5519"/>
        </pc:sldMkLst>
        <pc:spChg chg="del mod">
          <ac:chgData name="Gudka, Dawna" userId="823cceae-331b-41d6-9a63-34ad6d1db55c" providerId="ADAL" clId="{EA03515D-070C-4865-86B7-716FFE15E36A}" dt="2024-07-31T14:40:06.938" v="975"/>
          <ac:spMkLst>
            <pc:docMk/>
            <pc:sldMk cId="1218041085" sldId="5519"/>
            <ac:spMk id="9" creationId="{0F241BD3-801F-0A14-29D9-9D95C7187E72}"/>
          </ac:spMkLst>
        </pc:spChg>
        <pc:spChg chg="mod">
          <ac:chgData name="Gudka, Dawna" userId="823cceae-331b-41d6-9a63-34ad6d1db55c" providerId="ADAL" clId="{EA03515D-070C-4865-86B7-716FFE15E36A}" dt="2024-07-31T14:40:03.148" v="973" actId="20577"/>
          <ac:spMkLst>
            <pc:docMk/>
            <pc:sldMk cId="1218041085" sldId="5519"/>
            <ac:spMk id="20" creationId="{49EFEE59-E129-976B-614D-D6B91A3080B9}"/>
          </ac:spMkLst>
        </pc:spChg>
      </pc:sldChg>
      <pc:sldChg chg="addSp delSp modSp add del mod ord">
        <pc:chgData name="Gudka, Dawna" userId="823cceae-331b-41d6-9a63-34ad6d1db55c" providerId="ADAL" clId="{EA03515D-070C-4865-86B7-716FFE15E36A}" dt="2024-07-31T13:55:46.466" v="236" actId="2696"/>
        <pc:sldMkLst>
          <pc:docMk/>
          <pc:sldMk cId="1440028251" sldId="5532"/>
        </pc:sldMkLst>
        <pc:spChg chg="mod">
          <ac:chgData name="Gudka, Dawna" userId="823cceae-331b-41d6-9a63-34ad6d1db55c" providerId="ADAL" clId="{EA03515D-070C-4865-86B7-716FFE15E36A}" dt="2024-07-31T13:53:41.004" v="223" actId="20577"/>
          <ac:spMkLst>
            <pc:docMk/>
            <pc:sldMk cId="1440028251" sldId="5532"/>
            <ac:spMk id="2" creationId="{E7E2EB91-0374-5582-7ACC-741F875FB6AB}"/>
          </ac:spMkLst>
        </pc:spChg>
        <pc:spChg chg="del">
          <ac:chgData name="Gudka, Dawna" userId="823cceae-331b-41d6-9a63-34ad6d1db55c" providerId="ADAL" clId="{EA03515D-070C-4865-86B7-716FFE15E36A}" dt="2024-07-31T13:54:04.691" v="228" actId="478"/>
          <ac:spMkLst>
            <pc:docMk/>
            <pc:sldMk cId="1440028251" sldId="5532"/>
            <ac:spMk id="3" creationId="{3D159FB0-3A49-D0DD-B88C-BD4A4B08F10F}"/>
          </ac:spMkLst>
        </pc:spChg>
        <pc:spChg chg="del">
          <ac:chgData name="Gudka, Dawna" userId="823cceae-331b-41d6-9a63-34ad6d1db55c" providerId="ADAL" clId="{EA03515D-070C-4865-86B7-716FFE15E36A}" dt="2024-07-31T13:54:01.267" v="226" actId="478"/>
          <ac:spMkLst>
            <pc:docMk/>
            <pc:sldMk cId="1440028251" sldId="5532"/>
            <ac:spMk id="5" creationId="{5EE83B49-FBC4-F603-DD3F-5A8F6874E836}"/>
          </ac:spMkLst>
        </pc:spChg>
        <pc:spChg chg="del">
          <ac:chgData name="Gudka, Dawna" userId="823cceae-331b-41d6-9a63-34ad6d1db55c" providerId="ADAL" clId="{EA03515D-070C-4865-86B7-716FFE15E36A}" dt="2024-07-31T13:53:46.843" v="224" actId="478"/>
          <ac:spMkLst>
            <pc:docMk/>
            <pc:sldMk cId="1440028251" sldId="5532"/>
            <ac:spMk id="7" creationId="{D35E3931-3E62-31BA-DB08-04C8A8F44C76}"/>
          </ac:spMkLst>
        </pc:spChg>
        <pc:spChg chg="add del mod">
          <ac:chgData name="Gudka, Dawna" userId="823cceae-331b-41d6-9a63-34ad6d1db55c" providerId="ADAL" clId="{EA03515D-070C-4865-86B7-716FFE15E36A}" dt="2024-07-31T13:53:17.482" v="131" actId="478"/>
          <ac:spMkLst>
            <pc:docMk/>
            <pc:sldMk cId="1440028251" sldId="5532"/>
            <ac:spMk id="8" creationId="{3B3DA8DD-7F69-2F79-17FC-2D95A79684A5}"/>
          </ac:spMkLst>
        </pc:spChg>
        <pc:spChg chg="add del mod">
          <ac:chgData name="Gudka, Dawna" userId="823cceae-331b-41d6-9a63-34ad6d1db55c" providerId="ADAL" clId="{EA03515D-070C-4865-86B7-716FFE15E36A}" dt="2024-07-31T13:53:57.110" v="225" actId="478"/>
          <ac:spMkLst>
            <pc:docMk/>
            <pc:sldMk cId="1440028251" sldId="5532"/>
            <ac:spMk id="10" creationId="{DA6111B8-7352-2220-FD84-8755825166F0}"/>
          </ac:spMkLst>
        </pc:spChg>
        <pc:spChg chg="add del mod">
          <ac:chgData name="Gudka, Dawna" userId="823cceae-331b-41d6-9a63-34ad6d1db55c" providerId="ADAL" clId="{EA03515D-070C-4865-86B7-716FFE15E36A}" dt="2024-07-31T13:54:31.797" v="232" actId="478"/>
          <ac:spMkLst>
            <pc:docMk/>
            <pc:sldMk cId="1440028251" sldId="5532"/>
            <ac:spMk id="13" creationId="{FB0BDA89-EA03-E1B1-EA4B-05569EA23F72}"/>
          </ac:spMkLst>
        </pc:spChg>
        <pc:spChg chg="add del mod">
          <ac:chgData name="Gudka, Dawna" userId="823cceae-331b-41d6-9a63-34ad6d1db55c" providerId="ADAL" clId="{EA03515D-070C-4865-86B7-716FFE15E36A}" dt="2024-07-31T13:54:27.892" v="231" actId="478"/>
          <ac:spMkLst>
            <pc:docMk/>
            <pc:sldMk cId="1440028251" sldId="5532"/>
            <ac:spMk id="15" creationId="{F086B836-AD54-566A-06FB-C65A942C418E}"/>
          </ac:spMkLst>
        </pc:spChg>
        <pc:spChg chg="add mod">
          <ac:chgData name="Gudka, Dawna" userId="823cceae-331b-41d6-9a63-34ad6d1db55c" providerId="ADAL" clId="{EA03515D-070C-4865-86B7-716FFE15E36A}" dt="2024-07-31T13:54:24.701" v="230"/>
          <ac:spMkLst>
            <pc:docMk/>
            <pc:sldMk cId="1440028251" sldId="5532"/>
            <ac:spMk id="16" creationId="{0FE736C3-3A5D-9D1B-F613-BB2EB5D5F4CA}"/>
          </ac:spMkLst>
        </pc:spChg>
        <pc:spChg chg="add mod">
          <ac:chgData name="Gudka, Dawna" userId="823cceae-331b-41d6-9a63-34ad6d1db55c" providerId="ADAL" clId="{EA03515D-070C-4865-86B7-716FFE15E36A}" dt="2024-07-31T13:54:24.701" v="230"/>
          <ac:spMkLst>
            <pc:docMk/>
            <pc:sldMk cId="1440028251" sldId="5532"/>
            <ac:spMk id="17" creationId="{E3E3566B-970F-8EA4-26C4-A9FA144CD57A}"/>
          </ac:spMkLst>
        </pc:spChg>
        <pc:spChg chg="add mod">
          <ac:chgData name="Gudka, Dawna" userId="823cceae-331b-41d6-9a63-34ad6d1db55c" providerId="ADAL" clId="{EA03515D-070C-4865-86B7-716FFE15E36A}" dt="2024-07-31T13:54:51.386" v="233"/>
          <ac:spMkLst>
            <pc:docMk/>
            <pc:sldMk cId="1440028251" sldId="5532"/>
            <ac:spMk id="18" creationId="{EDB32FEA-AD68-829C-9E28-D6A1BB08672F}"/>
          </ac:spMkLst>
        </pc:spChg>
        <pc:spChg chg="add mod">
          <ac:chgData name="Gudka, Dawna" userId="823cceae-331b-41d6-9a63-34ad6d1db55c" providerId="ADAL" clId="{EA03515D-070C-4865-86B7-716FFE15E36A}" dt="2024-07-31T13:54:51.386" v="233"/>
          <ac:spMkLst>
            <pc:docMk/>
            <pc:sldMk cId="1440028251" sldId="5532"/>
            <ac:spMk id="19" creationId="{3ECB4CDD-016C-233A-F651-9EA6AEFC282C}"/>
          </ac:spMkLst>
        </pc:spChg>
        <pc:graphicFrameChg chg="add del modGraphic">
          <ac:chgData name="Gudka, Dawna" userId="823cceae-331b-41d6-9a63-34ad6d1db55c" providerId="ADAL" clId="{EA03515D-070C-4865-86B7-716FFE15E36A}" dt="2024-07-31T13:53:23.713" v="132" actId="6549"/>
          <ac:graphicFrameMkLst>
            <pc:docMk/>
            <pc:sldMk cId="1440028251" sldId="5532"/>
            <ac:graphicFrameMk id="11" creationId="{4A046F5F-034D-A2DD-B7B6-B37CB3AF1360}"/>
          </ac:graphicFrameMkLst>
        </pc:graphicFrameChg>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modSp mod">
        <pc:chgData name="Heitman, Lindsey" userId="a9773a47-99d2-4599-9377-6d37e9ec0bd3" providerId="ADAL" clId="{67AEE926-4C8B-446E-9582-8F6A5ADE509D}" dt="2024-10-02T19:11:03.369" v="60" actId="20577"/>
        <pc:sldMkLst>
          <pc:docMk/>
          <pc:sldMk cId="3227145924" sldId="5097"/>
        </pc:sldMkLst>
        <pc:graphicFrameChg chg="modGraphic">
          <ac:chgData name="Heitman, Lindsey" userId="a9773a47-99d2-4599-9377-6d37e9ec0bd3" providerId="ADAL" clId="{67AEE926-4C8B-446E-9582-8F6A5ADE509D}" dt="2024-10-02T19:11:03.369" v="60"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67AEE926-4C8B-446E-9582-8F6A5ADE509D}" dt="2024-10-02T19:14:41.310" v="118" actId="20577"/>
        <pc:sldMkLst>
          <pc:docMk/>
          <pc:sldMk cId="1037917088" sldId="5098"/>
        </pc:sldMkLst>
        <pc:graphicFrameChg chg="modGraphic">
          <ac:chgData name="Heitman, Lindsey" userId="a9773a47-99d2-4599-9377-6d37e9ec0bd3" providerId="ADAL" clId="{67AEE926-4C8B-446E-9582-8F6A5ADE509D}" dt="2024-10-02T19:14:41.310" v="118" actId="20577"/>
          <ac:graphicFrameMkLst>
            <pc:docMk/>
            <pc:sldMk cId="1037917088" sldId="5098"/>
            <ac:graphicFrameMk id="5" creationId="{5E4612F7-68C6-57CA-E918-38EF641F73CF}"/>
          </ac:graphicFrameMkLst>
        </pc:graphicFrameChg>
      </pc:sldChg>
      <pc:sldChg chg="addSp delSp modSp mod">
        <pc:chgData name="Heitman, Lindsey" userId="a9773a47-99d2-4599-9377-6d37e9ec0bd3" providerId="ADAL" clId="{67AEE926-4C8B-446E-9582-8F6A5ADE509D}" dt="2024-10-02T19:19:51.889" v="120" actId="478"/>
        <pc:sldMkLst>
          <pc:docMk/>
          <pc:sldMk cId="4082004543" sldId="5652"/>
        </pc:sldMkLst>
        <pc:picChg chg="add del mod">
          <ac:chgData name="Heitman, Lindsey" userId="a9773a47-99d2-4599-9377-6d37e9ec0bd3" providerId="ADAL" clId="{67AEE926-4C8B-446E-9582-8F6A5ADE509D}" dt="2024-10-02T19:19:51.889" v="120" actId="478"/>
          <ac:picMkLst>
            <pc:docMk/>
            <pc:sldMk cId="4082004543" sldId="5652"/>
            <ac:picMk id="4" creationId="{2E89155C-4454-AC26-AD03-5E8B4C6C15BB}"/>
          </ac:picMkLst>
        </pc:picChg>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pChg chg="mod">
          <ac:chgData name="Tribbett, Jessica" userId="S::tribbett_jessica@cde.state.co.us::b8af59d7-a86d-4166-a022-d856dc24c475" providerId="AD" clId="Web-{8182EA49-FBAC-AD86-4267-2C1B2BB7D16B}" dt="2024-09-18T20:16:39.297" v="12" actId="20577"/>
          <ac:spMkLst>
            <pc:docMk/>
            <pc:sldMk cId="1347439500" sldId="5630"/>
            <ac:spMk id="6" creationId="{B39944EE-3944-A308-4144-EFFE6AFD5710}"/>
          </ac:spMkLst>
        </pc:spChg>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pChg chg="mod">
          <ac:chgData name="Tribbett, Jessica" userId="S::tribbett_jessica@cde.state.co.us::b8af59d7-a86d-4166-a022-d856dc24c475" providerId="AD" clId="Web-{8182EA49-FBAC-AD86-4267-2C1B2BB7D16B}" dt="2024-09-18T20:18:27.031" v="58" actId="20577"/>
          <ac:spMkLst>
            <pc:docMk/>
            <pc:sldMk cId="2294712313" sldId="5633"/>
            <ac:spMk id="2" creationId="{00000000-0000-0000-0000-000000000000}"/>
          </ac:spMkLst>
        </pc:spChg>
        <pc:spChg chg="add mod">
          <ac:chgData name="Tribbett, Jessica" userId="S::tribbett_jessica@cde.state.co.us::b8af59d7-a86d-4166-a022-d856dc24c475" providerId="AD" clId="Web-{8182EA49-FBAC-AD86-4267-2C1B2BB7D16B}" dt="2024-09-18T20:39:14.045" v="293" actId="1076"/>
          <ac:spMkLst>
            <pc:docMk/>
            <pc:sldMk cId="2294712313" sldId="5633"/>
            <ac:spMk id="3" creationId="{9A934E2F-3A48-6963-DC77-2B6B8BF93446}"/>
          </ac:spMkLst>
        </pc:spChg>
        <pc:spChg chg="mod">
          <ac:chgData name="Tribbett, Jessica" userId="S::tribbett_jessica@cde.state.co.us::b8af59d7-a86d-4166-a022-d856dc24c475" providerId="AD" clId="Web-{8182EA49-FBAC-AD86-4267-2C1B2BB7D16B}" dt="2024-09-18T20:25:59.483" v="135" actId="1076"/>
          <ac:spMkLst>
            <pc:docMk/>
            <pc:sldMk cId="2294712313" sldId="5633"/>
            <ac:spMk id="5" creationId="{5F3083E2-BC29-9D7C-DC2F-64F59EBE9A72}"/>
          </ac:spMkLst>
        </pc:spChg>
        <pc:spChg chg="del">
          <ac:chgData name="Tribbett, Jessica" userId="S::tribbett_jessica@cde.state.co.us::b8af59d7-a86d-4166-a022-d856dc24c475" providerId="AD" clId="Web-{8182EA49-FBAC-AD86-4267-2C1B2BB7D16B}" dt="2024-09-18T20:17:58.640" v="44"/>
          <ac:spMkLst>
            <pc:docMk/>
            <pc:sldMk cId="2294712313" sldId="5633"/>
            <ac:spMk id="6" creationId="{AE918E9A-F82D-488E-3DFE-EEA53EB023A6}"/>
          </ac:spMkLst>
        </pc:spChg>
        <pc:spChg chg="add mod">
          <ac:chgData name="Tribbett, Jessica" userId="S::tribbett_jessica@cde.state.co.us::b8af59d7-a86d-4166-a022-d856dc24c475" providerId="AD" clId="Web-{8182EA49-FBAC-AD86-4267-2C1B2BB7D16B}" dt="2024-09-18T20:39:06.014" v="290" actId="20577"/>
          <ac:spMkLst>
            <pc:docMk/>
            <pc:sldMk cId="2294712313" sldId="5633"/>
            <ac:spMk id="7" creationId="{FD93073F-C8B0-2CDC-F44A-3A821D55BD55}"/>
          </ac:spMkLst>
        </pc:spChg>
        <pc:spChg chg="del mod">
          <ac:chgData name="Tribbett, Jessica" userId="S::tribbett_jessica@cde.state.co.us::b8af59d7-a86d-4166-a022-d856dc24c475" providerId="AD" clId="Web-{8182EA49-FBAC-AD86-4267-2C1B2BB7D16B}" dt="2024-09-18T20:17:55.203" v="43"/>
          <ac:spMkLst>
            <pc:docMk/>
            <pc:sldMk cId="2294712313" sldId="5633"/>
            <ac:spMk id="8" creationId="{D23811A4-EF49-FCF7-DB33-DF46F3A76612}"/>
          </ac:spMkLst>
        </pc:spChg>
        <pc:spChg chg="add mod">
          <ac:chgData name="Tribbett, Jessica" userId="S::tribbett_jessica@cde.state.co.us::b8af59d7-a86d-4166-a022-d856dc24c475" providerId="AD" clId="Web-{8182EA49-FBAC-AD86-4267-2C1B2BB7D16B}" dt="2024-09-18T20:38:34.810" v="281" actId="20577"/>
          <ac:spMkLst>
            <pc:docMk/>
            <pc:sldMk cId="2294712313" sldId="5633"/>
            <ac:spMk id="9" creationId="{978362CE-BBE0-0B26-5F96-57EC7C9F60C3}"/>
          </ac:spMkLst>
        </pc:spChg>
        <pc:spChg chg="mod">
          <ac:chgData name="Tribbett, Jessica" userId="S::tribbett_jessica@cde.state.co.us::b8af59d7-a86d-4166-a022-d856dc24c475" providerId="AD" clId="Web-{8182EA49-FBAC-AD86-4267-2C1B2BB7D16B}" dt="2024-09-18T20:19:07.078" v="73" actId="20577"/>
          <ac:spMkLst>
            <pc:docMk/>
            <pc:sldMk cId="2294712313" sldId="5633"/>
            <ac:spMk id="16" creationId="{02905120-088A-2655-6C92-08698B561C80}"/>
          </ac:spMkLst>
        </pc:spChg>
        <pc:spChg chg="mod">
          <ac:chgData name="Tribbett, Jessica" userId="S::tribbett_jessica@cde.state.co.us::b8af59d7-a86d-4166-a022-d856dc24c475" providerId="AD" clId="Web-{8182EA49-FBAC-AD86-4267-2C1B2BB7D16B}" dt="2024-09-18T20:18:23.421" v="57" actId="20577"/>
          <ac:spMkLst>
            <pc:docMk/>
            <pc:sldMk cId="2294712313" sldId="5633"/>
            <ac:spMk id="17" creationId="{1F5E689E-E26A-A2D1-CF8A-17407058904D}"/>
          </ac:spMkLst>
        </pc:spChg>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pChg chg="del">
          <ac:chgData name="Tribbett, Jessica" userId="S::tribbett_jessica@cde.state.co.us::b8af59d7-a86d-4166-a022-d856dc24c475" providerId="AD" clId="Web-{8182EA49-FBAC-AD86-4267-2C1B2BB7D16B}" dt="2024-09-18T20:29:33.389" v="141"/>
          <ac:spMkLst>
            <pc:docMk/>
            <pc:sldMk cId="2350224396" sldId="5634"/>
            <ac:spMk id="3" creationId="{9A934E2F-3A48-6963-DC77-2B6B8BF93446}"/>
          </ac:spMkLst>
        </pc:spChg>
        <pc:spChg chg="mod">
          <ac:chgData name="Tribbett, Jessica" userId="S::tribbett_jessica@cde.state.co.us::b8af59d7-a86d-4166-a022-d856dc24c475" providerId="AD" clId="Web-{8182EA49-FBAC-AD86-4267-2C1B2BB7D16B}" dt="2024-09-18T20:45:50.825" v="335" actId="1076"/>
          <ac:spMkLst>
            <pc:docMk/>
            <pc:sldMk cId="2350224396" sldId="5634"/>
            <ac:spMk id="5" creationId="{5F3083E2-BC29-9D7C-DC2F-64F59EBE9A72}"/>
          </ac:spMkLst>
        </pc:spChg>
        <pc:spChg chg="del mod">
          <ac:chgData name="Tribbett, Jessica" userId="S::tribbett_jessica@cde.state.co.us::b8af59d7-a86d-4166-a022-d856dc24c475" providerId="AD" clId="Web-{8182EA49-FBAC-AD86-4267-2C1B2BB7D16B}" dt="2024-09-18T20:29:34.889" v="142"/>
          <ac:spMkLst>
            <pc:docMk/>
            <pc:sldMk cId="2350224396" sldId="5634"/>
            <ac:spMk id="7" creationId="{FD93073F-C8B0-2CDC-F44A-3A821D55BD55}"/>
          </ac:spMkLst>
        </pc:spChg>
        <pc:picChg chg="add mod">
          <ac:chgData name="Tribbett, Jessica" userId="S::tribbett_jessica@cde.state.co.us::b8af59d7-a86d-4166-a022-d856dc24c475" providerId="AD" clId="Web-{8182EA49-FBAC-AD86-4267-2C1B2BB7D16B}" dt="2024-09-18T20:39:25.420" v="294" actId="1076"/>
          <ac:picMkLst>
            <pc:docMk/>
            <pc:sldMk cId="2350224396" sldId="5634"/>
            <ac:picMk id="6" creationId="{D4889B11-7E5C-6119-ABF0-AD689B2B46EA}"/>
          </ac:picMkLst>
        </pc:picChg>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pChg chg="mod">
          <ac:chgData name="Tribbett, Jessica" userId="S::tribbett_jessica@cde.state.co.us::b8af59d7-a86d-4166-a022-d856dc24c475" providerId="AD" clId="Web-{8182EA49-FBAC-AD86-4267-2C1B2BB7D16B}" dt="2024-09-18T20:44:45.685" v="330" actId="1076"/>
          <ac:spMkLst>
            <pc:docMk/>
            <pc:sldMk cId="3143943979" sldId="5635"/>
            <ac:spMk id="5" creationId="{5F3083E2-BC29-9D7C-DC2F-64F59EBE9A72}"/>
          </ac:spMkLst>
        </pc:spChg>
        <pc:picChg chg="add mod">
          <ac:chgData name="Tribbett, Jessica" userId="S::tribbett_jessica@cde.state.co.us::b8af59d7-a86d-4166-a022-d856dc24c475" providerId="AD" clId="Web-{8182EA49-FBAC-AD86-4267-2C1B2BB7D16B}" dt="2024-09-18T20:44:41.701" v="329" actId="1076"/>
          <ac:picMkLst>
            <pc:docMk/>
            <pc:sldMk cId="3143943979" sldId="5635"/>
            <ac:picMk id="3" creationId="{B93C4DF4-0363-83BC-DA36-F63065A06A5A}"/>
          </ac:picMkLst>
        </pc:picChg>
        <pc:picChg chg="del">
          <ac:chgData name="Tribbett, Jessica" userId="S::tribbett_jessica@cde.state.co.us::b8af59d7-a86d-4166-a022-d856dc24c475" providerId="AD" clId="Web-{8182EA49-FBAC-AD86-4267-2C1B2BB7D16B}" dt="2024-09-18T20:44:02.701" v="319"/>
          <ac:picMkLst>
            <pc:docMk/>
            <pc:sldMk cId="3143943979" sldId="5635"/>
            <ac:picMk id="6" creationId="{D4889B11-7E5C-6119-ABF0-AD689B2B46EA}"/>
          </ac:picMkLst>
        </pc:picChg>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2T22:16:11.563" v="5178" actId="27918"/>
      <pc:docMkLst>
        <pc:docMk/>
      </pc:docMkLst>
      <pc:sldChg chg="modSp mod">
        <pc:chgData name="Ward, Reagan" userId="27291eb4-8241-4961-9e69-8c66e34cc5b0" providerId="ADAL" clId="{B271BC04-010B-46AB-876F-BCA9990F5FB3}" dt="2024-10-01T21:45:46.341" v="8" actId="20577"/>
        <pc:sldMkLst>
          <pc:docMk/>
          <pc:sldMk cId="3044915438" sldId="256"/>
        </pc:sldMkLst>
        <pc:spChg chg="mod">
          <ac:chgData name="Ward, Reagan" userId="27291eb4-8241-4961-9e69-8c66e34cc5b0" providerId="ADAL" clId="{B271BC04-010B-46AB-876F-BCA9990F5FB3}" dt="2024-10-01T21:45:46.341" v="8" actId="20577"/>
          <ac:spMkLst>
            <pc:docMk/>
            <pc:sldMk cId="3044915438" sldId="256"/>
            <ac:spMk id="2" creationId="{00000000-0000-0000-0000-000000000000}"/>
          </ac:spMkLst>
        </pc:spChg>
      </pc:sldChg>
      <pc:sldChg chg="modSp mod">
        <pc:chgData name="Ward, Reagan" userId="27291eb4-8241-4961-9e69-8c66e34cc5b0" providerId="ADAL" clId="{B271BC04-010B-46AB-876F-BCA9990F5FB3}" dt="2024-10-01T21:46:44.993" v="104" actId="20577"/>
        <pc:sldMkLst>
          <pc:docMk/>
          <pc:sldMk cId="1212467416" sldId="261"/>
        </pc:sldMkLst>
        <pc:graphicFrameChg chg="modGraphic">
          <ac:chgData name="Ward, Reagan" userId="27291eb4-8241-4961-9e69-8c66e34cc5b0" providerId="ADAL" clId="{B271BC04-010B-46AB-876F-BCA9990F5FB3}" dt="2024-10-01T21:46:44.993" v="104" actId="20577"/>
          <ac:graphicFrameMkLst>
            <pc:docMk/>
            <pc:sldMk cId="1212467416" sldId="261"/>
            <ac:graphicFrameMk id="5" creationId="{9C3641C5-EC4F-D3EA-E4A2-8ABB597C5BAA}"/>
          </ac:graphicFrameMkLst>
        </pc:graphicFrameChg>
      </pc:sldChg>
      <pc:sldChg chg="del">
        <pc:chgData name="Ward, Reagan" userId="27291eb4-8241-4961-9e69-8c66e34cc5b0" providerId="ADAL" clId="{B271BC04-010B-46AB-876F-BCA9990F5FB3}" dt="2024-10-01T23:02:56.368" v="4519" actId="47"/>
        <pc:sldMkLst>
          <pc:docMk/>
          <pc:sldMk cId="3717000822" sldId="280"/>
        </pc:sldMkLst>
      </pc:sldChg>
      <pc:sldChg chg="modSp add mod">
        <pc:chgData name="Ward, Reagan" userId="27291eb4-8241-4961-9e69-8c66e34cc5b0" providerId="ADAL" clId="{B271BC04-010B-46AB-876F-BCA9990F5FB3}" dt="2024-10-01T21:49:02.628" v="169" actId="20577"/>
        <pc:sldMkLst>
          <pc:docMk/>
          <pc:sldMk cId="4006630429" sldId="282"/>
        </pc:sldMkLst>
        <pc:spChg chg="mod">
          <ac:chgData name="Ward, Reagan" userId="27291eb4-8241-4961-9e69-8c66e34cc5b0" providerId="ADAL" clId="{B271BC04-010B-46AB-876F-BCA9990F5FB3}" dt="2024-10-01T21:49:02.628" v="169" actId="20577"/>
          <ac:spMkLst>
            <pc:docMk/>
            <pc:sldMk cId="4006630429" sldId="282"/>
            <ac:spMk id="7" creationId="{D35E3931-3E62-31BA-DB08-04C8A8F44C76}"/>
          </ac:spMkLst>
        </pc:spChg>
      </pc:sldChg>
      <pc:sldChg chg="modSp mod">
        <pc:chgData name="Ward, Reagan" userId="27291eb4-8241-4961-9e69-8c66e34cc5b0" providerId="ADAL" clId="{B271BC04-010B-46AB-876F-BCA9990F5FB3}" dt="2024-10-01T21:48:09.723" v="105" actId="207"/>
        <pc:sldMkLst>
          <pc:docMk/>
          <pc:sldMk cId="1037917088" sldId="5098"/>
        </pc:sldMkLst>
        <pc:graphicFrameChg chg="modGraphic">
          <ac:chgData name="Ward, Reagan" userId="27291eb4-8241-4961-9e69-8c66e34cc5b0" providerId="ADAL" clId="{B271BC04-010B-46AB-876F-BCA9990F5FB3}" dt="2024-10-01T21:48:09.723" v="105" actId="207"/>
          <ac:graphicFrameMkLst>
            <pc:docMk/>
            <pc:sldMk cId="1037917088" sldId="5098"/>
            <ac:graphicFrameMk id="5" creationId="{5E4612F7-68C6-57CA-E918-38EF641F73CF}"/>
          </ac:graphicFrameMkLst>
        </pc:graphicFrameChg>
      </pc:sldChg>
      <pc:sldChg chg="addSp delSp modSp add mod">
        <pc:chgData name="Ward, Reagan" userId="27291eb4-8241-4961-9e69-8c66e34cc5b0" providerId="ADAL" clId="{B271BC04-010B-46AB-876F-BCA9990F5FB3}" dt="2024-10-01T23:00:45.579" v="4498" actId="13244"/>
        <pc:sldMkLst>
          <pc:docMk/>
          <pc:sldMk cId="3704019442" sldId="5631"/>
        </pc:sldMkLst>
        <pc:spChg chg="mod">
          <ac:chgData name="Ward, Reagan" userId="27291eb4-8241-4961-9e69-8c66e34cc5b0" providerId="ADAL" clId="{B271BC04-010B-46AB-876F-BCA9990F5FB3}" dt="2024-10-01T22:34:51.331" v="2729" actId="20577"/>
          <ac:spMkLst>
            <pc:docMk/>
            <pc:sldMk cId="3704019442" sldId="5631"/>
            <ac:spMk id="3" creationId="{9950487E-3FB3-B225-998E-99C5016F5C29}"/>
          </ac:spMkLst>
        </pc:spChg>
        <pc:spChg chg="add mod">
          <ac:chgData name="Ward, Reagan" userId="27291eb4-8241-4961-9e69-8c66e34cc5b0" providerId="ADAL" clId="{B271BC04-010B-46AB-876F-BCA9990F5FB3}" dt="2024-10-01T22:34:32.419" v="2710"/>
          <ac:spMkLst>
            <pc:docMk/>
            <pc:sldMk cId="3704019442" sldId="5631"/>
            <ac:spMk id="5" creationId="{661E9E09-0F28-55F1-8CE3-74CD83DA7EA5}"/>
          </ac:spMkLst>
        </pc:spChg>
        <pc:spChg chg="add del mod">
          <ac:chgData name="Ward, Reagan" userId="27291eb4-8241-4961-9e69-8c66e34cc5b0" providerId="ADAL" clId="{B271BC04-010B-46AB-876F-BCA9990F5FB3}" dt="2024-10-01T22:34:35.290" v="2712"/>
          <ac:spMkLst>
            <pc:docMk/>
            <pc:sldMk cId="3704019442" sldId="5631"/>
            <ac:spMk id="7" creationId="{3EFA46C4-CBDA-6557-CC01-C7F86A234C3F}"/>
          </ac:spMkLst>
        </pc:spChg>
        <pc:spChg chg="add mod">
          <ac:chgData name="Ward, Reagan" userId="27291eb4-8241-4961-9e69-8c66e34cc5b0" providerId="ADAL" clId="{B271BC04-010B-46AB-876F-BCA9990F5FB3}" dt="2024-10-01T22:34:45.706" v="2717" actId="14100"/>
          <ac:spMkLst>
            <pc:docMk/>
            <pc:sldMk cId="3704019442" sldId="5631"/>
            <ac:spMk id="8" creationId="{EB49C414-E838-8ACB-2889-2F89092119AA}"/>
          </ac:spMkLst>
        </pc:spChg>
        <pc:spChg chg="add mod ord">
          <ac:chgData name="Ward, Reagan" userId="27291eb4-8241-4961-9e69-8c66e34cc5b0" providerId="ADAL" clId="{B271BC04-010B-46AB-876F-BCA9990F5FB3}" dt="2024-10-01T23:00:45.579" v="4498" actId="13244"/>
          <ac:spMkLst>
            <pc:docMk/>
            <pc:sldMk cId="3704019442" sldId="5631"/>
            <ac:spMk id="9" creationId="{670DB4CE-3B6D-74A7-A58F-F90FF55DDA50}"/>
          </ac:spMkLst>
        </pc:spChg>
        <pc:spChg chg="mod">
          <ac:chgData name="Ward, Reagan" userId="27291eb4-8241-4961-9e69-8c66e34cc5b0" providerId="ADAL" clId="{B271BC04-010B-46AB-876F-BCA9990F5FB3}" dt="2024-10-01T22:34:25.254" v="2708" actId="20577"/>
          <ac:spMkLst>
            <pc:docMk/>
            <pc:sldMk cId="3704019442" sldId="5631"/>
            <ac:spMk id="12" creationId="{E17C5FE8-9549-C841-C57E-CCA40FF6DDC6}"/>
          </ac:spMkLst>
        </pc:spChg>
        <pc:spChg chg="del">
          <ac:chgData name="Ward, Reagan" userId="27291eb4-8241-4961-9e69-8c66e34cc5b0" providerId="ADAL" clId="{B271BC04-010B-46AB-876F-BCA9990F5FB3}" dt="2024-10-01T22:34:33.608" v="2711" actId="478"/>
          <ac:spMkLst>
            <pc:docMk/>
            <pc:sldMk cId="3704019442" sldId="5631"/>
            <ac:spMk id="13" creationId="{0182C605-C140-5E58-B4DA-85C1163CC2E0}"/>
          </ac:spMkLst>
        </pc:spChg>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pChg chg="del mod ord">
          <ac:chgData name="Ward, Reagan" userId="27291eb4-8241-4961-9e69-8c66e34cc5b0" providerId="ADAL" clId="{B271BC04-010B-46AB-876F-BCA9990F5FB3}" dt="2024-10-01T21:48:22.016" v="107" actId="700"/>
          <ac:spMkLst>
            <pc:docMk/>
            <pc:sldMk cId="1642551370" sldId="5645"/>
            <ac:spMk id="2" creationId="{B05098DC-82F3-A1D0-C535-E484D0DABF9C}"/>
          </ac:spMkLst>
        </pc:spChg>
        <pc:spChg chg="del mod ord">
          <ac:chgData name="Ward, Reagan" userId="27291eb4-8241-4961-9e69-8c66e34cc5b0" providerId="ADAL" clId="{B271BC04-010B-46AB-876F-BCA9990F5FB3}" dt="2024-10-01T21:48:22.016" v="107" actId="700"/>
          <ac:spMkLst>
            <pc:docMk/>
            <pc:sldMk cId="1642551370" sldId="5645"/>
            <ac:spMk id="3" creationId="{B607E536-0FA3-31F5-B37C-93D20F728C0C}"/>
          </ac:spMkLst>
        </pc:spChg>
        <pc:spChg chg="mod ord">
          <ac:chgData name="Ward, Reagan" userId="27291eb4-8241-4961-9e69-8c66e34cc5b0" providerId="ADAL" clId="{B271BC04-010B-46AB-876F-BCA9990F5FB3}" dt="2024-10-01T21:48:22.016" v="107" actId="700"/>
          <ac:spMkLst>
            <pc:docMk/>
            <pc:sldMk cId="1642551370" sldId="5645"/>
            <ac:spMk id="4" creationId="{73E82ACD-A27B-2FDF-E704-3A5E457160C2}"/>
          </ac:spMkLst>
        </pc:spChg>
        <pc:spChg chg="del">
          <ac:chgData name="Ward, Reagan" userId="27291eb4-8241-4961-9e69-8c66e34cc5b0" providerId="ADAL" clId="{B271BC04-010B-46AB-876F-BCA9990F5FB3}" dt="2024-10-01T21:48:22.016" v="107" actId="700"/>
          <ac:spMkLst>
            <pc:docMk/>
            <pc:sldMk cId="1642551370" sldId="5645"/>
            <ac:spMk id="5" creationId="{F9BA79B9-037A-0906-A2B9-D3998D8C9E31}"/>
          </ac:spMkLst>
        </pc:spChg>
        <pc:spChg chg="del">
          <ac:chgData name="Ward, Reagan" userId="27291eb4-8241-4961-9e69-8c66e34cc5b0" providerId="ADAL" clId="{B271BC04-010B-46AB-876F-BCA9990F5FB3}" dt="2024-10-01T21:48:22.016" v="107" actId="700"/>
          <ac:spMkLst>
            <pc:docMk/>
            <pc:sldMk cId="1642551370" sldId="5645"/>
            <ac:spMk id="6" creationId="{BEAC90E9-EB8D-D624-15A4-8F32657665FF}"/>
          </ac:spMkLst>
        </pc:spChg>
        <pc:spChg chg="add mod ord">
          <ac:chgData name="Ward, Reagan" userId="27291eb4-8241-4961-9e69-8c66e34cc5b0" providerId="ADAL" clId="{B271BC04-010B-46AB-876F-BCA9990F5FB3}" dt="2024-10-01T21:48:29.201" v="127" actId="20577"/>
          <ac:spMkLst>
            <pc:docMk/>
            <pc:sldMk cId="1642551370" sldId="5645"/>
            <ac:spMk id="7" creationId="{12F7059C-9EDE-D0DB-97DB-779A8233E05A}"/>
          </ac:spMkLst>
        </pc:spChg>
        <pc:spChg chg="add mod ord">
          <ac:chgData name="Ward, Reagan" userId="27291eb4-8241-4961-9e69-8c66e34cc5b0" providerId="ADAL" clId="{B271BC04-010B-46AB-876F-BCA9990F5FB3}" dt="2024-10-01T21:48:33.609" v="143" actId="20577"/>
          <ac:spMkLst>
            <pc:docMk/>
            <pc:sldMk cId="1642551370" sldId="5645"/>
            <ac:spMk id="8" creationId="{8CF21C8A-DE56-DEC5-F88B-8D4036DAFC8C}"/>
          </ac:spMkLst>
        </pc:spChg>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pChg chg="del mod ord">
          <ac:chgData name="Ward, Reagan" userId="27291eb4-8241-4961-9e69-8c66e34cc5b0" providerId="ADAL" clId="{B271BC04-010B-46AB-876F-BCA9990F5FB3}" dt="2024-10-01T21:49:08.277" v="170" actId="700"/>
          <ac:spMkLst>
            <pc:docMk/>
            <pc:sldMk cId="598057764" sldId="5646"/>
            <ac:spMk id="2" creationId="{7B5DE025-C899-294E-5FCB-26384F899E75}"/>
          </ac:spMkLst>
        </pc:spChg>
        <pc:spChg chg="del mod ord">
          <ac:chgData name="Ward, Reagan" userId="27291eb4-8241-4961-9e69-8c66e34cc5b0" providerId="ADAL" clId="{B271BC04-010B-46AB-876F-BCA9990F5FB3}" dt="2024-10-01T21:49:08.277" v="170" actId="700"/>
          <ac:spMkLst>
            <pc:docMk/>
            <pc:sldMk cId="598057764" sldId="5646"/>
            <ac:spMk id="3" creationId="{6375C24B-2F61-F055-1B7C-062B9F25827D}"/>
          </ac:spMkLst>
        </pc:spChg>
        <pc:spChg chg="mod ord">
          <ac:chgData name="Ward, Reagan" userId="27291eb4-8241-4961-9e69-8c66e34cc5b0" providerId="ADAL" clId="{B271BC04-010B-46AB-876F-BCA9990F5FB3}" dt="2024-10-01T21:49:08.277" v="170" actId="700"/>
          <ac:spMkLst>
            <pc:docMk/>
            <pc:sldMk cId="598057764" sldId="5646"/>
            <ac:spMk id="4" creationId="{A1E38554-110B-D700-7A15-546FA4ACB817}"/>
          </ac:spMkLst>
        </pc:spChg>
        <pc:spChg chg="add mod ord">
          <ac:chgData name="Ward, Reagan" userId="27291eb4-8241-4961-9e69-8c66e34cc5b0" providerId="ADAL" clId="{B271BC04-010B-46AB-876F-BCA9990F5FB3}" dt="2024-10-01T21:49:23.908" v="229" actId="20577"/>
          <ac:spMkLst>
            <pc:docMk/>
            <pc:sldMk cId="598057764" sldId="5646"/>
            <ac:spMk id="5" creationId="{DA5CD5F2-5401-3A51-34FF-6BBFAA625725}"/>
          </ac:spMkLst>
        </pc:spChg>
        <pc:spChg chg="add mod ord">
          <ac:chgData name="Ward, Reagan" userId="27291eb4-8241-4961-9e69-8c66e34cc5b0" providerId="ADAL" clId="{B271BC04-010B-46AB-876F-BCA9990F5FB3}" dt="2024-10-01T21:49:08.277" v="170" actId="700"/>
          <ac:spMkLst>
            <pc:docMk/>
            <pc:sldMk cId="598057764" sldId="5646"/>
            <ac:spMk id="6" creationId="{4438EB7D-24A0-0958-F3AE-000E948E136E}"/>
          </ac:spMkLst>
        </pc:spChg>
      </pc:sldChg>
      <pc:sldChg chg="addSp delSp modSp new mod ord modClrScheme chgLayout">
        <pc:chgData name="Ward, Reagan" userId="27291eb4-8241-4961-9e69-8c66e34cc5b0" providerId="ADAL" clId="{B271BC04-010B-46AB-876F-BCA9990F5FB3}" dt="2024-10-02T22:16:11.563" v="5178" actId="27918"/>
        <pc:sldMkLst>
          <pc:docMk/>
          <pc:sldMk cId="3507505468" sldId="5647"/>
        </pc:sldMkLst>
        <pc:spChg chg="mod ord">
          <ac:chgData name="Ward, Reagan" userId="27291eb4-8241-4961-9e69-8c66e34cc5b0" providerId="ADAL" clId="{B271BC04-010B-46AB-876F-BCA9990F5FB3}" dt="2024-10-02T22:15:20.125" v="5171" actId="20577"/>
          <ac:spMkLst>
            <pc:docMk/>
            <pc:sldMk cId="3507505468" sldId="5647"/>
            <ac:spMk id="2" creationId="{F8891988-4AAF-D11D-8EB4-B70BC6D47F6C}"/>
          </ac:spMkLst>
        </pc:spChg>
        <pc:spChg chg="del">
          <ac:chgData name="Ward, Reagan" userId="27291eb4-8241-4961-9e69-8c66e34cc5b0" providerId="ADAL" clId="{B271BC04-010B-46AB-876F-BCA9990F5FB3}" dt="2024-10-01T21:50:03.775" v="258" actId="700"/>
          <ac:spMkLst>
            <pc:docMk/>
            <pc:sldMk cId="3507505468" sldId="5647"/>
            <ac:spMk id="3" creationId="{6448E079-E114-38D0-0504-325FD274928A}"/>
          </ac:spMkLst>
        </pc:spChg>
        <pc:spChg chg="del mod ord">
          <ac:chgData name="Ward, Reagan" userId="27291eb4-8241-4961-9e69-8c66e34cc5b0" providerId="ADAL" clId="{B271BC04-010B-46AB-876F-BCA9990F5FB3}" dt="2024-10-01T21:50:03.775" v="258" actId="700"/>
          <ac:spMkLst>
            <pc:docMk/>
            <pc:sldMk cId="3507505468" sldId="5647"/>
            <ac:spMk id="4" creationId="{DE796F17-D186-D258-86BA-EC01BDBE48AF}"/>
          </ac:spMkLst>
        </pc:spChg>
        <pc:spChg chg="del">
          <ac:chgData name="Ward, Reagan" userId="27291eb4-8241-4961-9e69-8c66e34cc5b0" providerId="ADAL" clId="{B271BC04-010B-46AB-876F-BCA9990F5FB3}" dt="2024-10-01T21:50:03.775" v="258" actId="700"/>
          <ac:spMkLst>
            <pc:docMk/>
            <pc:sldMk cId="3507505468" sldId="5647"/>
            <ac:spMk id="5" creationId="{EA504537-9D8D-9706-3671-DA2858C2110D}"/>
          </ac:spMkLst>
        </pc:spChg>
        <pc:spChg chg="del mod ord">
          <ac:chgData name="Ward, Reagan" userId="27291eb4-8241-4961-9e69-8c66e34cc5b0" providerId="ADAL" clId="{B271BC04-010B-46AB-876F-BCA9990F5FB3}" dt="2024-10-01T21:50:03.775" v="258" actId="700"/>
          <ac:spMkLst>
            <pc:docMk/>
            <pc:sldMk cId="3507505468" sldId="5647"/>
            <ac:spMk id="6" creationId="{3394A7B5-ED6D-C70C-2CF7-7C3DC04736C6}"/>
          </ac:spMkLst>
        </pc:spChg>
        <pc:spChg chg="mod ord">
          <ac:chgData name="Ward, Reagan" userId="27291eb4-8241-4961-9e69-8c66e34cc5b0" providerId="ADAL" clId="{B271BC04-010B-46AB-876F-BCA9990F5FB3}" dt="2024-10-01T21:56:14.067" v="1018" actId="700"/>
          <ac:spMkLst>
            <pc:docMk/>
            <pc:sldMk cId="3507505468" sldId="5647"/>
            <ac:spMk id="7" creationId="{DBB8E2E4-4B5F-F8CE-36C1-FF1874118511}"/>
          </ac:spMkLst>
        </pc:spChg>
        <pc:spChg chg="del mod ord">
          <ac:chgData name="Ward, Reagan" userId="27291eb4-8241-4961-9e69-8c66e34cc5b0" providerId="ADAL" clId="{B271BC04-010B-46AB-876F-BCA9990F5FB3}" dt="2024-10-01T21:50:03.775" v="258" actId="700"/>
          <ac:spMkLst>
            <pc:docMk/>
            <pc:sldMk cId="3507505468" sldId="5647"/>
            <ac:spMk id="8" creationId="{1E52BD94-9C61-AEBD-07BB-9676F55453D6}"/>
          </ac:spMkLst>
        </pc:spChg>
        <pc:spChg chg="del mod ord">
          <ac:chgData name="Ward, Reagan" userId="27291eb4-8241-4961-9e69-8c66e34cc5b0" providerId="ADAL" clId="{B271BC04-010B-46AB-876F-BCA9990F5FB3}" dt="2024-10-01T21:50:03.775" v="258" actId="700"/>
          <ac:spMkLst>
            <pc:docMk/>
            <pc:sldMk cId="3507505468" sldId="5647"/>
            <ac:spMk id="9" creationId="{924BDC80-714D-439A-C9F6-0C6441960B35}"/>
          </ac:spMkLst>
        </pc:spChg>
        <pc:spChg chg="add del mod ord">
          <ac:chgData name="Ward, Reagan" userId="27291eb4-8241-4961-9e69-8c66e34cc5b0" providerId="ADAL" clId="{B271BC04-010B-46AB-876F-BCA9990F5FB3}" dt="2024-10-01T21:56:14.067" v="1018" actId="700"/>
          <ac:spMkLst>
            <pc:docMk/>
            <pc:sldMk cId="3507505468" sldId="5647"/>
            <ac:spMk id="10" creationId="{7CD9FE1D-23CC-0EA5-E585-8EC6D3B6895B}"/>
          </ac:spMkLst>
        </pc:spChg>
        <pc:spChg chg="add del mod ord">
          <ac:chgData name="Ward, Reagan" userId="27291eb4-8241-4961-9e69-8c66e34cc5b0" providerId="ADAL" clId="{B271BC04-010B-46AB-876F-BCA9990F5FB3}" dt="2024-10-01T21:56:14.067" v="1018" actId="700"/>
          <ac:spMkLst>
            <pc:docMk/>
            <pc:sldMk cId="3507505468" sldId="5647"/>
            <ac:spMk id="11" creationId="{2622F53F-7297-3739-1D42-FEB2EF283A44}"/>
          </ac:spMkLst>
        </pc:spChg>
        <pc:spChg chg="add del mod ord">
          <ac:chgData name="Ward, Reagan" userId="27291eb4-8241-4961-9e69-8c66e34cc5b0" providerId="ADAL" clId="{B271BC04-010B-46AB-876F-BCA9990F5FB3}" dt="2024-10-01T21:56:14.067" v="1018" actId="700"/>
          <ac:spMkLst>
            <pc:docMk/>
            <pc:sldMk cId="3507505468" sldId="5647"/>
            <ac:spMk id="12" creationId="{D039C5F4-A45D-C742-1EF7-027DF128B173}"/>
          </ac:spMkLst>
        </pc:spChg>
        <pc:spChg chg="add del mod ord">
          <ac:chgData name="Ward, Reagan" userId="27291eb4-8241-4961-9e69-8c66e34cc5b0" providerId="ADAL" clId="{B271BC04-010B-46AB-876F-BCA9990F5FB3}" dt="2024-10-01T21:56:14.067" v="1018" actId="700"/>
          <ac:spMkLst>
            <pc:docMk/>
            <pc:sldMk cId="3507505468" sldId="5647"/>
            <ac:spMk id="13" creationId="{F79D1229-7F76-F7F3-A5AA-0C0556D7DDCD}"/>
          </ac:spMkLst>
        </pc:spChg>
        <pc:spChg chg="add del mod ord">
          <ac:chgData name="Ward, Reagan" userId="27291eb4-8241-4961-9e69-8c66e34cc5b0" providerId="ADAL" clId="{B271BC04-010B-46AB-876F-BCA9990F5FB3}" dt="2024-10-01T21:56:23.821" v="1039"/>
          <ac:spMkLst>
            <pc:docMk/>
            <pc:sldMk cId="3507505468" sldId="5647"/>
            <ac:spMk id="14" creationId="{09DCE988-B5E4-A420-D143-83D28368DA8B}"/>
          </ac:spMkLst>
        </pc:spChg>
        <pc:spChg chg="add mod ord">
          <ac:chgData name="Ward, Reagan" userId="27291eb4-8241-4961-9e69-8c66e34cc5b0" providerId="ADAL" clId="{B271BC04-010B-46AB-876F-BCA9990F5FB3}" dt="2024-10-01T21:58:42.953" v="1459" actId="20577"/>
          <ac:spMkLst>
            <pc:docMk/>
            <pc:sldMk cId="3507505468" sldId="5647"/>
            <ac:spMk id="15" creationId="{C0CD8BDE-9B2E-9A5D-4BC4-8EAE0BE99B89}"/>
          </ac:spMkLst>
        </pc:spChg>
        <pc:spChg chg="add mod ord">
          <ac:chgData name="Ward, Reagan" userId="27291eb4-8241-4961-9e69-8c66e34cc5b0" providerId="ADAL" clId="{B271BC04-010B-46AB-876F-BCA9990F5FB3}" dt="2024-10-01T21:56:17.053" v="1033" actId="20577"/>
          <ac:spMkLst>
            <pc:docMk/>
            <pc:sldMk cId="3507505468" sldId="5647"/>
            <ac:spMk id="16" creationId="{30AB9DB6-7C8F-BD62-C55E-7FDF6BF42E6F}"/>
          </ac:spMkLst>
        </pc:spChg>
        <pc:spChg chg="add mod ord">
          <ac:chgData name="Ward, Reagan" userId="27291eb4-8241-4961-9e69-8c66e34cc5b0" providerId="ADAL" clId="{B271BC04-010B-46AB-876F-BCA9990F5FB3}" dt="2024-10-01T21:56:19.123" v="1038" actId="20577"/>
          <ac:spMkLst>
            <pc:docMk/>
            <pc:sldMk cId="3507505468" sldId="5647"/>
            <ac:spMk id="17" creationId="{013F457C-8293-15D5-6F93-94067E21B244}"/>
          </ac:spMkLst>
        </pc:spChg>
        <pc:spChg chg="add del mod ord">
          <ac:chgData name="Ward, Reagan" userId="27291eb4-8241-4961-9e69-8c66e34cc5b0" providerId="ADAL" clId="{B271BC04-010B-46AB-876F-BCA9990F5FB3}" dt="2024-10-01T21:56:38.752" v="1040"/>
          <ac:spMkLst>
            <pc:docMk/>
            <pc:sldMk cId="3507505468" sldId="5647"/>
            <ac:spMk id="18" creationId="{04E19842-64D7-1B88-1725-A19BC96ED30F}"/>
          </ac:spMkLst>
        </pc:spChg>
        <pc:spChg chg="add del mod ord">
          <ac:chgData name="Ward, Reagan" userId="27291eb4-8241-4961-9e69-8c66e34cc5b0" providerId="ADAL" clId="{B271BC04-010B-46AB-876F-BCA9990F5FB3}" dt="2024-10-01T21:56:42.841" v="1041"/>
          <ac:spMkLst>
            <pc:docMk/>
            <pc:sldMk cId="3507505468" sldId="5647"/>
            <ac:spMk id="19" creationId="{89264E3A-50E4-C20E-8ADC-C202B1211CFB}"/>
          </ac:spMkLst>
        </pc:spChg>
        <pc:spChg chg="add mod">
          <ac:chgData name="Ward, Reagan" userId="27291eb4-8241-4961-9e69-8c66e34cc5b0" providerId="ADAL" clId="{B271BC04-010B-46AB-876F-BCA9990F5FB3}" dt="2024-10-01T21:56:38.752" v="1040"/>
          <ac:spMkLst>
            <pc:docMk/>
            <pc:sldMk cId="3507505468" sldId="5647"/>
            <ac:spMk id="21" creationId="{20D2FAA3-F6D6-EBDD-4FCF-D1203589BFAC}"/>
          </ac:spMkLst>
        </pc:spChg>
        <pc:spChg chg="add mod">
          <ac:chgData name="Ward, Reagan" userId="27291eb4-8241-4961-9e69-8c66e34cc5b0" providerId="ADAL" clId="{B271BC04-010B-46AB-876F-BCA9990F5FB3}" dt="2024-10-01T21:56:42.841" v="1041"/>
          <ac:spMkLst>
            <pc:docMk/>
            <pc:sldMk cId="3507505468" sldId="5647"/>
            <ac:spMk id="22" creationId="{1D8FDDFB-9D64-20E6-6781-FC22833065DF}"/>
          </ac:spMkLst>
        </pc:spChg>
        <pc:graphicFrameChg chg="add mod">
          <ac:chgData name="Ward, Reagan" userId="27291eb4-8241-4961-9e69-8c66e34cc5b0" providerId="ADAL" clId="{B271BC04-010B-46AB-876F-BCA9990F5FB3}" dt="2024-10-01T21:56:23.821" v="1039"/>
          <ac:graphicFrameMkLst>
            <pc:docMk/>
            <pc:sldMk cId="3507505468" sldId="5647"/>
            <ac:graphicFrameMk id="20" creationId="{EF9DF6EA-9575-2B08-5E35-CF95608231EB}"/>
          </ac:graphicFrameMkLst>
        </pc:graphicFrameChg>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pChg chg="del mod ord">
          <ac:chgData name="Ward, Reagan" userId="27291eb4-8241-4961-9e69-8c66e34cc5b0" providerId="ADAL" clId="{B271BC04-010B-46AB-876F-BCA9990F5FB3}" dt="2024-10-01T21:51:35.341" v="266" actId="700"/>
          <ac:spMkLst>
            <pc:docMk/>
            <pc:sldMk cId="1420422173" sldId="5648"/>
            <ac:spMk id="2" creationId="{8A581CED-9E08-CEE4-4C9D-69AB83FAFA64}"/>
          </ac:spMkLst>
        </pc:spChg>
        <pc:spChg chg="del mod ord">
          <ac:chgData name="Ward, Reagan" userId="27291eb4-8241-4961-9e69-8c66e34cc5b0" providerId="ADAL" clId="{B271BC04-010B-46AB-876F-BCA9990F5FB3}" dt="2024-10-01T21:51:35.341" v="266" actId="700"/>
          <ac:spMkLst>
            <pc:docMk/>
            <pc:sldMk cId="1420422173" sldId="5648"/>
            <ac:spMk id="3" creationId="{D5BA52C2-1E78-7A0D-74DD-95A22D278D0A}"/>
          </ac:spMkLst>
        </pc:spChg>
        <pc:spChg chg="del mod ord">
          <ac:chgData name="Ward, Reagan" userId="27291eb4-8241-4961-9e69-8c66e34cc5b0" providerId="ADAL" clId="{B271BC04-010B-46AB-876F-BCA9990F5FB3}" dt="2024-10-01T21:51:35.341" v="266" actId="700"/>
          <ac:spMkLst>
            <pc:docMk/>
            <pc:sldMk cId="1420422173" sldId="5648"/>
            <ac:spMk id="4" creationId="{9205AEC3-E6B7-76D3-D59B-93A1843EB9E1}"/>
          </ac:spMkLst>
        </pc:spChg>
        <pc:spChg chg="mod ord">
          <ac:chgData name="Ward, Reagan" userId="27291eb4-8241-4961-9e69-8c66e34cc5b0" providerId="ADAL" clId="{B271BC04-010B-46AB-876F-BCA9990F5FB3}" dt="2024-10-01T21:51:35.341" v="266" actId="700"/>
          <ac:spMkLst>
            <pc:docMk/>
            <pc:sldMk cId="1420422173" sldId="5648"/>
            <ac:spMk id="5" creationId="{743919C8-C814-47B6-45CD-F32D75D0CB84}"/>
          </ac:spMkLst>
        </pc:spChg>
        <pc:spChg chg="del mod ord">
          <ac:chgData name="Ward, Reagan" userId="27291eb4-8241-4961-9e69-8c66e34cc5b0" providerId="ADAL" clId="{B271BC04-010B-46AB-876F-BCA9990F5FB3}" dt="2024-10-01T21:51:35.341" v="266" actId="700"/>
          <ac:spMkLst>
            <pc:docMk/>
            <pc:sldMk cId="1420422173" sldId="5648"/>
            <ac:spMk id="6" creationId="{24AC51E9-A2C8-3622-A2BB-4A47896B5D3F}"/>
          </ac:spMkLst>
        </pc:spChg>
        <pc:spChg chg="del mod ord">
          <ac:chgData name="Ward, Reagan" userId="27291eb4-8241-4961-9e69-8c66e34cc5b0" providerId="ADAL" clId="{B271BC04-010B-46AB-876F-BCA9990F5FB3}" dt="2024-10-01T21:51:35.341" v="266" actId="700"/>
          <ac:spMkLst>
            <pc:docMk/>
            <pc:sldMk cId="1420422173" sldId="5648"/>
            <ac:spMk id="7" creationId="{9C676736-10A1-4D87-4935-AD6E2025D49E}"/>
          </ac:spMkLst>
        </pc:spChg>
        <pc:spChg chg="add mod ord">
          <ac:chgData name="Ward, Reagan" userId="27291eb4-8241-4961-9e69-8c66e34cc5b0" providerId="ADAL" clId="{B271BC04-010B-46AB-876F-BCA9990F5FB3}" dt="2024-10-01T21:53:46.202" v="437" actId="20577"/>
          <ac:spMkLst>
            <pc:docMk/>
            <pc:sldMk cId="1420422173" sldId="5648"/>
            <ac:spMk id="8" creationId="{5E31C4F0-397D-B2A0-1E65-BA126B919789}"/>
          </ac:spMkLst>
        </pc:spChg>
        <pc:spChg chg="add mod ord">
          <ac:chgData name="Ward, Reagan" userId="27291eb4-8241-4961-9e69-8c66e34cc5b0" providerId="ADAL" clId="{B271BC04-010B-46AB-876F-BCA9990F5FB3}" dt="2024-10-02T17:09:25.567" v="5166" actId="20577"/>
          <ac:spMkLst>
            <pc:docMk/>
            <pc:sldMk cId="1420422173" sldId="5648"/>
            <ac:spMk id="9" creationId="{328C5465-A4B6-B364-3B03-A6AC082719EC}"/>
          </ac:spMkLst>
        </pc:spChg>
        <pc:spChg chg="add mod ord">
          <ac:chgData name="Ward, Reagan" userId="27291eb4-8241-4961-9e69-8c66e34cc5b0" providerId="ADAL" clId="{B271BC04-010B-46AB-876F-BCA9990F5FB3}" dt="2024-10-01T22:38:33.104" v="3019" actId="20577"/>
          <ac:spMkLst>
            <pc:docMk/>
            <pc:sldMk cId="1420422173" sldId="5648"/>
            <ac:spMk id="10" creationId="{C93CC452-C172-AB0B-B158-4A855EDBEDD9}"/>
          </ac:spMkLst>
        </pc:spChg>
        <pc:spChg chg="add mod ord">
          <ac:chgData name="Ward, Reagan" userId="27291eb4-8241-4961-9e69-8c66e34cc5b0" providerId="ADAL" clId="{B271BC04-010B-46AB-876F-BCA9990F5FB3}" dt="2024-10-01T22:29:11.503" v="2431" actId="1076"/>
          <ac:spMkLst>
            <pc:docMk/>
            <pc:sldMk cId="1420422173" sldId="5648"/>
            <ac:spMk id="11" creationId="{15C4E6EE-B66B-DEE3-8831-DAE1389D0CA3}"/>
          </ac:spMkLst>
        </pc:spChg>
        <pc:spChg chg="add mod ord">
          <ac:chgData name="Ward, Reagan" userId="27291eb4-8241-4961-9e69-8c66e34cc5b0" providerId="ADAL" clId="{B271BC04-010B-46AB-876F-BCA9990F5FB3}" dt="2024-10-01T22:29:24.866" v="2436" actId="20577"/>
          <ac:spMkLst>
            <pc:docMk/>
            <pc:sldMk cId="1420422173" sldId="5648"/>
            <ac:spMk id="12" creationId="{6C2E4868-8B63-4CD6-D601-6EE12813F9A6}"/>
          </ac:spMkLst>
        </pc:spChg>
        <pc:spChg chg="add del mod ord">
          <ac:chgData name="Ward, Reagan" userId="27291eb4-8241-4961-9e69-8c66e34cc5b0" providerId="ADAL" clId="{B271BC04-010B-46AB-876F-BCA9990F5FB3}" dt="2024-10-01T21:56:46.731" v="1042"/>
          <ac:spMkLst>
            <pc:docMk/>
            <pc:sldMk cId="1420422173" sldId="5648"/>
            <ac:spMk id="13" creationId="{00420E74-CD22-7697-3255-E9034D345181}"/>
          </ac:spMkLst>
        </pc:spChg>
        <pc:spChg chg="add del mod ord">
          <ac:chgData name="Ward, Reagan" userId="27291eb4-8241-4961-9e69-8c66e34cc5b0" providerId="ADAL" clId="{B271BC04-010B-46AB-876F-BCA9990F5FB3}" dt="2024-10-01T21:56:50.391" v="1043"/>
          <ac:spMkLst>
            <pc:docMk/>
            <pc:sldMk cId="1420422173" sldId="5648"/>
            <ac:spMk id="14" creationId="{16ABD9AC-DB4D-FFF3-921E-0D83D4577059}"/>
          </ac:spMkLst>
        </pc:spChg>
        <pc:spChg chg="add mod">
          <ac:chgData name="Ward, Reagan" userId="27291eb4-8241-4961-9e69-8c66e34cc5b0" providerId="ADAL" clId="{B271BC04-010B-46AB-876F-BCA9990F5FB3}" dt="2024-10-01T21:56:46.731" v="1042"/>
          <ac:spMkLst>
            <pc:docMk/>
            <pc:sldMk cId="1420422173" sldId="5648"/>
            <ac:spMk id="15" creationId="{C0396B5E-7FC9-3D55-EB4C-61764D17791B}"/>
          </ac:spMkLst>
        </pc:spChg>
        <pc:spChg chg="add mod">
          <ac:chgData name="Ward, Reagan" userId="27291eb4-8241-4961-9e69-8c66e34cc5b0" providerId="ADAL" clId="{B271BC04-010B-46AB-876F-BCA9990F5FB3}" dt="2024-10-01T21:56:50.391" v="1043"/>
          <ac:spMkLst>
            <pc:docMk/>
            <pc:sldMk cId="1420422173" sldId="5648"/>
            <ac:spMk id="16" creationId="{94C03D9A-6C4E-0CDD-10DC-353FE4109EF5}"/>
          </ac:spMkLst>
        </pc:spChg>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pChg chg="del mod ord">
          <ac:chgData name="Ward, Reagan" userId="27291eb4-8241-4961-9e69-8c66e34cc5b0" providerId="ADAL" clId="{B271BC04-010B-46AB-876F-BCA9990F5FB3}" dt="2024-10-01T22:30:01.714" v="2476" actId="700"/>
          <ac:spMkLst>
            <pc:docMk/>
            <pc:sldMk cId="2854760544" sldId="5649"/>
            <ac:spMk id="2" creationId="{74C52B3B-3D06-CFED-4C5A-BF1D7216F89C}"/>
          </ac:spMkLst>
        </pc:spChg>
        <pc:spChg chg="del mod ord">
          <ac:chgData name="Ward, Reagan" userId="27291eb4-8241-4961-9e69-8c66e34cc5b0" providerId="ADAL" clId="{B271BC04-010B-46AB-876F-BCA9990F5FB3}" dt="2024-10-01T22:30:01.714" v="2476" actId="700"/>
          <ac:spMkLst>
            <pc:docMk/>
            <pc:sldMk cId="2854760544" sldId="5649"/>
            <ac:spMk id="3" creationId="{FF609C68-9E3D-3A2D-EDB5-C776E25D6379}"/>
          </ac:spMkLst>
        </pc:spChg>
        <pc:spChg chg="mod ord">
          <ac:chgData name="Ward, Reagan" userId="27291eb4-8241-4961-9e69-8c66e34cc5b0" providerId="ADAL" clId="{B271BC04-010B-46AB-876F-BCA9990F5FB3}" dt="2024-10-01T22:30:01.714" v="2476" actId="700"/>
          <ac:spMkLst>
            <pc:docMk/>
            <pc:sldMk cId="2854760544" sldId="5649"/>
            <ac:spMk id="4" creationId="{08817A31-F56C-FD97-A488-BE70D2141C1B}"/>
          </ac:spMkLst>
        </pc:spChg>
        <pc:spChg chg="add mod ord">
          <ac:chgData name="Ward, Reagan" userId="27291eb4-8241-4961-9e69-8c66e34cc5b0" providerId="ADAL" clId="{B271BC04-010B-46AB-876F-BCA9990F5FB3}" dt="2024-10-01T22:30:22.244" v="2546" actId="20577"/>
          <ac:spMkLst>
            <pc:docMk/>
            <pc:sldMk cId="2854760544" sldId="5649"/>
            <ac:spMk id="5" creationId="{811D7FAD-E27F-2D6D-BA84-F411C7965FB9}"/>
          </ac:spMkLst>
        </pc:spChg>
        <pc:spChg chg="add mod ord">
          <ac:chgData name="Ward, Reagan" userId="27291eb4-8241-4961-9e69-8c66e34cc5b0" providerId="ADAL" clId="{B271BC04-010B-46AB-876F-BCA9990F5FB3}" dt="2024-10-01T22:30:26.360" v="2557" actId="20577"/>
          <ac:spMkLst>
            <pc:docMk/>
            <pc:sldMk cId="2854760544" sldId="5649"/>
            <ac:spMk id="6" creationId="{A75A7700-9294-BD82-0008-8D2A593299C8}"/>
          </ac:spMkLst>
        </pc:spChg>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pChg chg="del mod ord">
          <ac:chgData name="Ward, Reagan" userId="27291eb4-8241-4961-9e69-8c66e34cc5b0" providerId="ADAL" clId="{B271BC04-010B-46AB-876F-BCA9990F5FB3}" dt="2024-10-01T22:30:05.506" v="2478" actId="700"/>
          <ac:spMkLst>
            <pc:docMk/>
            <pc:sldMk cId="637644780" sldId="5650"/>
            <ac:spMk id="2" creationId="{2FE035BA-A477-0C0A-E5A4-629EC12CFD9F}"/>
          </ac:spMkLst>
        </pc:spChg>
        <pc:spChg chg="del mod ord">
          <ac:chgData name="Ward, Reagan" userId="27291eb4-8241-4961-9e69-8c66e34cc5b0" providerId="ADAL" clId="{B271BC04-010B-46AB-876F-BCA9990F5FB3}" dt="2024-10-01T22:30:05.506" v="2478" actId="700"/>
          <ac:spMkLst>
            <pc:docMk/>
            <pc:sldMk cId="637644780" sldId="5650"/>
            <ac:spMk id="3" creationId="{2B4A4174-7229-C28B-24EB-403E0F9305F9}"/>
          </ac:spMkLst>
        </pc:spChg>
        <pc:spChg chg="mod ord">
          <ac:chgData name="Ward, Reagan" userId="27291eb4-8241-4961-9e69-8c66e34cc5b0" providerId="ADAL" clId="{B271BC04-010B-46AB-876F-BCA9990F5FB3}" dt="2024-10-01T22:30:05.506" v="2478" actId="700"/>
          <ac:spMkLst>
            <pc:docMk/>
            <pc:sldMk cId="637644780" sldId="5650"/>
            <ac:spMk id="4" creationId="{B4D3C0C5-A585-9271-D59D-BFA3F7DD9754}"/>
          </ac:spMkLst>
        </pc:spChg>
        <pc:spChg chg="add mod ord">
          <ac:chgData name="Ward, Reagan" userId="27291eb4-8241-4961-9e69-8c66e34cc5b0" providerId="ADAL" clId="{B271BC04-010B-46AB-876F-BCA9990F5FB3}" dt="2024-10-01T22:30:42.172" v="2604" actId="20577"/>
          <ac:spMkLst>
            <pc:docMk/>
            <pc:sldMk cId="637644780" sldId="5650"/>
            <ac:spMk id="5" creationId="{254C7B68-5E98-0C8E-5A72-6BD2CBAC4B34}"/>
          </ac:spMkLst>
        </pc:spChg>
        <pc:spChg chg="add mod ord">
          <ac:chgData name="Ward, Reagan" userId="27291eb4-8241-4961-9e69-8c66e34cc5b0" providerId="ADAL" clId="{B271BC04-010B-46AB-876F-BCA9990F5FB3}" dt="2024-10-01T22:55:14.071" v="4195" actId="20577"/>
          <ac:spMkLst>
            <pc:docMk/>
            <pc:sldMk cId="637644780" sldId="5650"/>
            <ac:spMk id="6" creationId="{687A064C-C5C9-C59A-D9D3-9F796B8EE8F1}"/>
          </ac:spMkLst>
        </pc:spChg>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pChg chg="del mod ord">
          <ac:chgData name="Ward, Reagan" userId="27291eb4-8241-4961-9e69-8c66e34cc5b0" providerId="ADAL" clId="{B271BC04-010B-46AB-876F-BCA9990F5FB3}" dt="2024-10-01T22:30:45.500" v="2605" actId="700"/>
          <ac:spMkLst>
            <pc:docMk/>
            <pc:sldMk cId="168840990" sldId="5651"/>
            <ac:spMk id="2" creationId="{62C5C7A6-F03D-42BE-7D1A-E9AD64B6547C}"/>
          </ac:spMkLst>
        </pc:spChg>
        <pc:spChg chg="del mod ord">
          <ac:chgData name="Ward, Reagan" userId="27291eb4-8241-4961-9e69-8c66e34cc5b0" providerId="ADAL" clId="{B271BC04-010B-46AB-876F-BCA9990F5FB3}" dt="2024-10-01T22:30:45.500" v="2605" actId="700"/>
          <ac:spMkLst>
            <pc:docMk/>
            <pc:sldMk cId="168840990" sldId="5651"/>
            <ac:spMk id="3" creationId="{F571BD2E-03F9-CE3C-AA5F-89ADA301059F}"/>
          </ac:spMkLst>
        </pc:spChg>
        <pc:spChg chg="mod ord">
          <ac:chgData name="Ward, Reagan" userId="27291eb4-8241-4961-9e69-8c66e34cc5b0" providerId="ADAL" clId="{B271BC04-010B-46AB-876F-BCA9990F5FB3}" dt="2024-10-01T23:00:55.893" v="4499" actId="13244"/>
          <ac:spMkLst>
            <pc:docMk/>
            <pc:sldMk cId="168840990" sldId="5651"/>
            <ac:spMk id="4" creationId="{E01877BF-EE63-47E9-9F23-D2DEF2C83A57}"/>
          </ac:spMkLst>
        </pc:spChg>
        <pc:spChg chg="add mod ord">
          <ac:chgData name="Ward, Reagan" userId="27291eb4-8241-4961-9e69-8c66e34cc5b0" providerId="ADAL" clId="{B271BC04-010B-46AB-876F-BCA9990F5FB3}" dt="2024-10-01T22:41:46.440" v="3269" actId="20577"/>
          <ac:spMkLst>
            <pc:docMk/>
            <pc:sldMk cId="168840990" sldId="5651"/>
            <ac:spMk id="5" creationId="{90734A87-FE99-3801-C4FA-7543186B0A49}"/>
          </ac:spMkLst>
        </pc:spChg>
        <pc:spChg chg="add del mod ord">
          <ac:chgData name="Ward, Reagan" userId="27291eb4-8241-4961-9e69-8c66e34cc5b0" providerId="ADAL" clId="{B271BC04-010B-46AB-876F-BCA9990F5FB3}" dt="2024-10-01T22:41:06.622" v="3236" actId="700"/>
          <ac:spMkLst>
            <pc:docMk/>
            <pc:sldMk cId="168840990" sldId="5651"/>
            <ac:spMk id="6" creationId="{F9F50C62-2305-4FEB-6521-F16353538C86}"/>
          </ac:spMkLst>
        </pc:spChg>
        <pc:spChg chg="add del mod ord">
          <ac:chgData name="Ward, Reagan" userId="27291eb4-8241-4961-9e69-8c66e34cc5b0" providerId="ADAL" clId="{B271BC04-010B-46AB-876F-BCA9990F5FB3}" dt="2024-10-01T22:41:13.427" v="3240"/>
          <ac:spMkLst>
            <pc:docMk/>
            <pc:sldMk cId="168840990" sldId="5651"/>
            <ac:spMk id="7" creationId="{BBDC89A7-2D0A-E856-31D8-AB735CD950C7}"/>
          </ac:spMkLst>
        </pc:spChg>
        <pc:spChg chg="add mod ord">
          <ac:chgData name="Ward, Reagan" userId="27291eb4-8241-4961-9e69-8c66e34cc5b0" providerId="ADAL" clId="{B271BC04-010B-46AB-876F-BCA9990F5FB3}" dt="2024-10-01T22:58:21.843" v="4497" actId="20577"/>
          <ac:spMkLst>
            <pc:docMk/>
            <pc:sldMk cId="168840990" sldId="5651"/>
            <ac:spMk id="8" creationId="{0AC89BED-CA1C-3F5E-916C-0DFA5BFBBA17}"/>
          </ac:spMkLst>
        </pc:spChg>
        <pc:spChg chg="add del mod ord">
          <ac:chgData name="Ward, Reagan" userId="27291eb4-8241-4961-9e69-8c66e34cc5b0" providerId="ADAL" clId="{B271BC04-010B-46AB-876F-BCA9990F5FB3}" dt="2024-10-01T22:41:01.804" v="3235" actId="700"/>
          <ac:spMkLst>
            <pc:docMk/>
            <pc:sldMk cId="168840990" sldId="5651"/>
            <ac:spMk id="9" creationId="{7DE91D6C-A121-6F86-8969-847F0FE5D759}"/>
          </ac:spMkLst>
        </pc:spChg>
        <pc:spChg chg="add del mod ord">
          <ac:chgData name="Ward, Reagan" userId="27291eb4-8241-4961-9e69-8c66e34cc5b0" providerId="ADAL" clId="{B271BC04-010B-46AB-876F-BCA9990F5FB3}" dt="2024-10-01T22:41:01.804" v="3235" actId="700"/>
          <ac:spMkLst>
            <pc:docMk/>
            <pc:sldMk cId="168840990" sldId="5651"/>
            <ac:spMk id="10" creationId="{889A5327-0495-EC90-C973-DA020CD5DC1F}"/>
          </ac:spMkLst>
        </pc:spChg>
        <pc:spChg chg="add del mod ord">
          <ac:chgData name="Ward, Reagan" userId="27291eb4-8241-4961-9e69-8c66e34cc5b0" providerId="ADAL" clId="{B271BC04-010B-46AB-876F-BCA9990F5FB3}" dt="2024-10-01T22:41:01.804" v="3235" actId="700"/>
          <ac:spMkLst>
            <pc:docMk/>
            <pc:sldMk cId="168840990" sldId="5651"/>
            <ac:spMk id="11" creationId="{485FE037-0290-B8DF-73E4-6E08AA200026}"/>
          </ac:spMkLst>
        </pc:spChg>
        <pc:spChg chg="add del mod ord">
          <ac:chgData name="Ward, Reagan" userId="27291eb4-8241-4961-9e69-8c66e34cc5b0" providerId="ADAL" clId="{B271BC04-010B-46AB-876F-BCA9990F5FB3}" dt="2024-10-01T22:41:24.939" v="3244"/>
          <ac:spMkLst>
            <pc:docMk/>
            <pc:sldMk cId="168840990" sldId="5651"/>
            <ac:spMk id="12" creationId="{CD6AA6C9-4822-A1D2-067D-75E26E19CB2F}"/>
          </ac:spMkLst>
        </pc:spChg>
        <pc:spChg chg="add del mod ord">
          <ac:chgData name="Ward, Reagan" userId="27291eb4-8241-4961-9e69-8c66e34cc5b0" providerId="ADAL" clId="{B271BC04-010B-46AB-876F-BCA9990F5FB3}" dt="2024-10-01T22:48:25.818" v="3935" actId="478"/>
          <ac:spMkLst>
            <pc:docMk/>
            <pc:sldMk cId="168840990" sldId="5651"/>
            <ac:spMk id="13" creationId="{CF14251F-0432-A7B3-28E9-3F8CBCA5CB26}"/>
          </ac:spMkLst>
        </pc:spChg>
        <pc:spChg chg="add del mod ord">
          <ac:chgData name="Ward, Reagan" userId="27291eb4-8241-4961-9e69-8c66e34cc5b0" providerId="ADAL" clId="{B271BC04-010B-46AB-876F-BCA9990F5FB3}" dt="2024-10-01T22:46:16.554" v="3921"/>
          <ac:spMkLst>
            <pc:docMk/>
            <pc:sldMk cId="168840990" sldId="5651"/>
            <ac:spMk id="14" creationId="{30AA959A-DA8A-35B2-FB69-41D081B1083C}"/>
          </ac:spMkLst>
        </pc:spChg>
        <pc:spChg chg="add mod ord">
          <ac:chgData name="Ward, Reagan" userId="27291eb4-8241-4961-9e69-8c66e34cc5b0" providerId="ADAL" clId="{B271BC04-010B-46AB-876F-BCA9990F5FB3}" dt="2024-10-01T23:01:06.397" v="4502" actId="13244"/>
          <ac:spMkLst>
            <pc:docMk/>
            <pc:sldMk cId="168840990" sldId="5651"/>
            <ac:spMk id="15" creationId="{2E709116-E260-5A13-73FC-00BDBA13332B}"/>
          </ac:spMkLst>
        </pc:spChg>
        <pc:spChg chg="add mod">
          <ac:chgData name="Ward, Reagan" userId="27291eb4-8241-4961-9e69-8c66e34cc5b0" providerId="ADAL" clId="{B271BC04-010B-46AB-876F-BCA9990F5FB3}" dt="2024-10-01T22:41:24.978" v="3245" actId="27636"/>
          <ac:spMkLst>
            <pc:docMk/>
            <pc:sldMk cId="168840990" sldId="5651"/>
            <ac:spMk id="16" creationId="{E45C4AC0-D2DB-22EA-5375-CA9482BAA5CC}"/>
          </ac:spMkLst>
        </pc:spChg>
        <pc:graphicFrameChg chg="add mod ord modGraphic">
          <ac:chgData name="Ward, Reagan" userId="27291eb4-8241-4961-9e69-8c66e34cc5b0" providerId="ADAL" clId="{B271BC04-010B-46AB-876F-BCA9990F5FB3}" dt="2024-10-01T23:01:00.839" v="4500" actId="13244"/>
          <ac:graphicFrameMkLst>
            <pc:docMk/>
            <pc:sldMk cId="168840990" sldId="5651"/>
            <ac:graphicFrameMk id="17" creationId="{68145726-9FAB-F7EB-5249-C172AF45DF0B}"/>
          </ac:graphicFrameMkLst>
        </pc:graphicFrameChg>
        <pc:picChg chg="add mod ord">
          <ac:chgData name="Ward, Reagan" userId="27291eb4-8241-4961-9e69-8c66e34cc5b0" providerId="ADAL" clId="{B271BC04-010B-46AB-876F-BCA9990F5FB3}" dt="2024-10-01T23:01:03.408" v="4501" actId="13244"/>
          <ac:picMkLst>
            <pc:docMk/>
            <pc:sldMk cId="168840990" sldId="5651"/>
            <ac:picMk id="19" creationId="{F585CFCD-1DEC-1BFA-6935-4B11693EA7EB}"/>
          </ac:picMkLst>
        </pc:picChg>
      </pc:sldChg>
      <pc:sldChg chg="addSp delSp modSp add mod setBg">
        <pc:chgData name="Ward, Reagan" userId="27291eb4-8241-4961-9e69-8c66e34cc5b0" providerId="ADAL" clId="{B271BC04-010B-46AB-876F-BCA9990F5FB3}" dt="2024-10-01T23:06:49.110" v="4933" actId="962"/>
        <pc:sldMkLst>
          <pc:docMk/>
          <pc:sldMk cId="4082004543" sldId="5652"/>
        </pc:sldMkLst>
        <pc:spChg chg="add del mod">
          <ac:chgData name="Ward, Reagan" userId="27291eb4-8241-4961-9e69-8c66e34cc5b0" providerId="ADAL" clId="{B271BC04-010B-46AB-876F-BCA9990F5FB3}" dt="2024-10-01T23:06:12.748" v="4567" actId="22"/>
          <ac:spMkLst>
            <pc:docMk/>
            <pc:sldMk cId="4082004543" sldId="5652"/>
            <ac:spMk id="4" creationId="{BBECC6BF-1633-5087-2DBD-40B041EC363E}"/>
          </ac:spMkLst>
        </pc:spChg>
        <pc:graphicFrameChg chg="mod">
          <ac:chgData name="Ward, Reagan" userId="27291eb4-8241-4961-9e69-8c66e34cc5b0" providerId="ADAL" clId="{B271BC04-010B-46AB-876F-BCA9990F5FB3}" dt="2024-10-01T23:03:38.178" v="4565" actId="20577"/>
          <ac:graphicFrameMkLst>
            <pc:docMk/>
            <pc:sldMk cId="4082004543" sldId="5652"/>
            <ac:graphicFrameMk id="12" creationId="{1AA09EE0-7419-6ED5-4AA1-CC9009509570}"/>
          </ac:graphicFrameMkLst>
        </pc:graphicFrameChg>
        <pc:picChg chg="add mod ord">
          <ac:chgData name="Ward, Reagan" userId="27291eb4-8241-4961-9e69-8c66e34cc5b0" providerId="ADAL" clId="{B271BC04-010B-46AB-876F-BCA9990F5FB3}" dt="2024-10-01T23:06:49.110" v="4933" actId="962"/>
          <ac:picMkLst>
            <pc:docMk/>
            <pc:sldMk cId="4082004543" sldId="5652"/>
            <ac:picMk id="6" creationId="{80897F93-EE98-70B8-E58A-9988450AC1C3}"/>
          </ac:picMkLst>
        </pc:picChg>
        <pc:picChg chg="del">
          <ac:chgData name="Ward, Reagan" userId="27291eb4-8241-4961-9e69-8c66e34cc5b0" providerId="ADAL" clId="{B271BC04-010B-46AB-876F-BCA9990F5FB3}" dt="2024-10-01T23:06:10.279" v="4566" actId="478"/>
          <ac:picMkLst>
            <pc:docMk/>
            <pc:sldMk cId="4082004543" sldId="5652"/>
            <ac:picMk id="11" creationId="{ACA9F59E-C349-9E1E-DAAB-3BFA8BB2BAD6}"/>
          </ac:picMkLst>
        </pc:picChg>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graphicFrameChg chg="mod modGraphic">
          <ac:chgData name="Chaffin,Melissa" userId="S::chaffin_m@cde.state.co.us::21f0136b-23e1-4eef-9c4f-f29e4cc3ac56" providerId="AD" clId="Web-{07C7B6E3-2C4B-B99D-7D0C-741191EE9714}" dt="2024-09-18T13:17:38.358" v="16"/>
          <ac:graphicFrameMkLst>
            <pc:docMk/>
            <pc:sldMk cId="3108864082" sldId="5603"/>
            <ac:graphicFrameMk id="11" creationId="{4A046F5F-034D-A2DD-B7B6-B37CB3AF1360}"/>
          </ac:graphicFrameMkLst>
        </pc:graphicFrameChg>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pChg chg="mod">
          <ac:chgData name="Heitman, Lindsey" userId="a9773a47-99d2-4599-9377-6d37e9ec0bd3" providerId="ADAL" clId="{3C1F988A-3E3A-40F7-8283-44481E9AE0F4}" dt="2024-05-22T16:17:59.545" v="222" actId="20577"/>
          <ac:spMkLst>
            <pc:docMk/>
            <pc:sldMk cId="2498386372" sldId="5387"/>
            <ac:spMk id="2" creationId="{00000000-0000-0000-0000-000000000000}"/>
          </ac:spMkLst>
        </pc:spChg>
        <pc:spChg chg="mod">
          <ac:chgData name="Heitman, Lindsey" userId="a9773a47-99d2-4599-9377-6d37e9ec0bd3" providerId="ADAL" clId="{3C1F988A-3E3A-40F7-8283-44481E9AE0F4}" dt="2024-05-22T16:17:30.815" v="215" actId="1076"/>
          <ac:spMkLst>
            <pc:docMk/>
            <pc:sldMk cId="2498386372" sldId="5387"/>
            <ac:spMk id="3" creationId="{61B18AAC-23F9-28E9-A543-945FD39B72E6}"/>
          </ac:spMkLst>
        </pc:spChg>
        <pc:spChg chg="mod ord">
          <ac:chgData name="Heitman, Lindsey" userId="a9773a47-99d2-4599-9377-6d37e9ec0bd3" providerId="ADAL" clId="{3C1F988A-3E3A-40F7-8283-44481E9AE0F4}" dt="2024-05-22T17:09:36.410" v="1929" actId="962"/>
          <ac:spMkLst>
            <pc:docMk/>
            <pc:sldMk cId="2498386372" sldId="5387"/>
            <ac:spMk id="4" creationId="{00000000-0000-0000-0000-000000000000}"/>
          </ac:spMkLst>
        </pc:spChg>
        <pc:spChg chg="add mod ord">
          <ac:chgData name="Heitman, Lindsey" userId="a9773a47-99d2-4599-9377-6d37e9ec0bd3" providerId="ADAL" clId="{3C1F988A-3E3A-40F7-8283-44481E9AE0F4}" dt="2024-05-22T16:56:48.124" v="1880" actId="13244"/>
          <ac:spMkLst>
            <pc:docMk/>
            <pc:sldMk cId="2498386372" sldId="5387"/>
            <ac:spMk id="5" creationId="{478D8383-6DD9-9DEC-05E0-5B2ED51CA209}"/>
          </ac:spMkLst>
        </pc:spChg>
        <pc:spChg chg="del">
          <ac:chgData name="Heitman, Lindsey" userId="a9773a47-99d2-4599-9377-6d37e9ec0bd3" providerId="ADAL" clId="{3C1F988A-3E3A-40F7-8283-44481E9AE0F4}" dt="2024-05-22T16:17:44.010" v="219" actId="21"/>
          <ac:spMkLst>
            <pc:docMk/>
            <pc:sldMk cId="2498386372" sldId="5387"/>
            <ac:spMk id="6" creationId="{21420977-4F3A-B9BB-4DCC-D5807795A1C5}"/>
          </ac:spMkLst>
        </pc:spChg>
        <pc:spChg chg="add mod ord">
          <ac:chgData name="Heitman, Lindsey" userId="a9773a47-99d2-4599-9377-6d37e9ec0bd3" providerId="ADAL" clId="{3C1F988A-3E3A-40F7-8283-44481E9AE0F4}" dt="2024-05-22T16:56:35.601" v="1878" actId="13244"/>
          <ac:spMkLst>
            <pc:docMk/>
            <pc:sldMk cId="2498386372" sldId="5387"/>
            <ac:spMk id="7" creationId="{2F91DB89-DA54-029C-26CC-55C61EC345AD}"/>
          </ac:spMkLst>
        </pc:spChg>
        <pc:spChg chg="del">
          <ac:chgData name="Heitman, Lindsey" userId="a9773a47-99d2-4599-9377-6d37e9ec0bd3" providerId="ADAL" clId="{3C1F988A-3E3A-40F7-8283-44481E9AE0F4}" dt="2024-05-22T16:17:21.985" v="214" actId="21"/>
          <ac:spMkLst>
            <pc:docMk/>
            <pc:sldMk cId="2498386372" sldId="5387"/>
            <ac:spMk id="8" creationId="{D23811A4-EF49-FCF7-DB33-DF46F3A76612}"/>
          </ac:spMkLst>
        </pc:spChg>
        <pc:spChg chg="mod">
          <ac:chgData name="Heitman, Lindsey" userId="a9773a47-99d2-4599-9377-6d37e9ec0bd3" providerId="ADAL" clId="{3C1F988A-3E3A-40F7-8283-44481E9AE0F4}" dt="2024-05-22T16:56:17.438" v="1875" actId="14100"/>
          <ac:spMkLst>
            <pc:docMk/>
            <pc:sldMk cId="2498386372" sldId="5387"/>
            <ac:spMk id="10" creationId="{C01C6E1B-E65F-A8D1-83A2-E15694A2FBB0}"/>
          </ac:spMkLst>
        </pc:spChg>
        <pc:spChg chg="del">
          <ac:chgData name="Heitman, Lindsey" userId="a9773a47-99d2-4599-9377-6d37e9ec0bd3" providerId="ADAL" clId="{3C1F988A-3E3A-40F7-8283-44481E9AE0F4}" dt="2024-05-22T16:17:46.963" v="220" actId="21"/>
          <ac:spMkLst>
            <pc:docMk/>
            <pc:sldMk cId="2498386372" sldId="5387"/>
            <ac:spMk id="11" creationId="{8EED07AF-3834-B941-6FA7-2B1098224238}"/>
          </ac:spMkLst>
        </pc:spChg>
        <pc:spChg chg="ord">
          <ac:chgData name="Heitman, Lindsey" userId="a9773a47-99d2-4599-9377-6d37e9ec0bd3" providerId="ADAL" clId="{3C1F988A-3E3A-40F7-8283-44481E9AE0F4}" dt="2024-05-22T16:57:49.438" v="1881" actId="13244"/>
          <ac:spMkLst>
            <pc:docMk/>
            <pc:sldMk cId="2498386372" sldId="5387"/>
            <ac:spMk id="16" creationId="{02905120-088A-2655-6C92-08698B561C80}"/>
          </ac:spMkLst>
        </pc:spChg>
        <pc:cxnChg chg="del mod">
          <ac:chgData name="Heitman, Lindsey" userId="a9773a47-99d2-4599-9377-6d37e9ec0bd3" providerId="ADAL" clId="{3C1F988A-3E3A-40F7-8283-44481E9AE0F4}" dt="2024-05-22T16:17:40.872" v="218" actId="21"/>
          <ac:cxnSpMkLst>
            <pc:docMk/>
            <pc:sldMk cId="2498386372" sldId="5387"/>
            <ac:cxnSpMk id="9" creationId="{D8FBB537-5E80-4A07-3806-72E53D0D62F0}"/>
          </ac:cxnSpMkLst>
        </pc:cxnChg>
      </pc:sldChg>
      <pc:sldChg chg="delSp modSp add del mod">
        <pc:chgData name="Heitman, Lindsey" userId="a9773a47-99d2-4599-9377-6d37e9ec0bd3" providerId="ADAL" clId="{3C1F988A-3E3A-40F7-8283-44481E9AE0F4}" dt="2024-05-22T16:18:59.666" v="235" actId="2696"/>
        <pc:sldMkLst>
          <pc:docMk/>
          <pc:sldMk cId="3923188517" sldId="5388"/>
        </pc:sldMkLst>
        <pc:spChg chg="del">
          <ac:chgData name="Heitman, Lindsey" userId="a9773a47-99d2-4599-9377-6d37e9ec0bd3" providerId="ADAL" clId="{3C1F988A-3E3A-40F7-8283-44481E9AE0F4}" dt="2024-05-22T14:43:52.250" v="7" actId="21"/>
          <ac:spMkLst>
            <pc:docMk/>
            <pc:sldMk cId="3923188517" sldId="5388"/>
            <ac:spMk id="2" creationId="{0638925E-B48E-828F-237C-71C7F241B460}"/>
          </ac:spMkLst>
        </pc:spChg>
        <pc:spChg chg="mod">
          <ac:chgData name="Heitman, Lindsey" userId="a9773a47-99d2-4599-9377-6d37e9ec0bd3" providerId="ADAL" clId="{3C1F988A-3E3A-40F7-8283-44481E9AE0F4}" dt="2024-05-22T14:48:12.165" v="210" actId="20577"/>
          <ac:spMkLst>
            <pc:docMk/>
            <pc:sldMk cId="3923188517" sldId="5388"/>
            <ac:spMk id="5" creationId="{AF6EB1F5-01CD-901C-27EE-72C2EDD75AA9}"/>
          </ac:spMkLst>
        </pc:spChg>
        <pc:spChg chg="mod">
          <ac:chgData name="Heitman, Lindsey" userId="a9773a47-99d2-4599-9377-6d37e9ec0bd3" providerId="ADAL" clId="{3C1F988A-3E3A-40F7-8283-44481E9AE0F4}" dt="2024-05-22T14:43:47.445" v="6" actId="27636"/>
          <ac:spMkLst>
            <pc:docMk/>
            <pc:sldMk cId="3923188517" sldId="5388"/>
            <ac:spMk id="6" creationId="{9A8832C3-3C5D-9B2D-6A97-A07BFB42B5FC}"/>
          </ac:spMkLst>
        </pc:spChg>
        <pc:spChg chg="mod">
          <ac:chgData name="Heitman, Lindsey" userId="a9773a47-99d2-4599-9377-6d37e9ec0bd3" providerId="ADAL" clId="{3C1F988A-3E3A-40F7-8283-44481E9AE0F4}" dt="2024-05-22T14:44:08.001" v="10" actId="1076"/>
          <ac:spMkLst>
            <pc:docMk/>
            <pc:sldMk cId="3923188517" sldId="5388"/>
            <ac:spMk id="9" creationId="{9C08DF39-67E0-5842-28D7-56D9FD00879C}"/>
          </ac:spMkLst>
        </pc:spChg>
        <pc:spChg chg="del mod">
          <ac:chgData name="Heitman, Lindsey" userId="a9773a47-99d2-4599-9377-6d37e9ec0bd3" providerId="ADAL" clId="{3C1F988A-3E3A-40F7-8283-44481E9AE0F4}" dt="2024-05-22T16:18:05.790" v="223" actId="21"/>
          <ac:spMkLst>
            <pc:docMk/>
            <pc:sldMk cId="3923188517" sldId="5388"/>
            <ac:spMk id="10" creationId="{478D8383-6DD9-9DEC-05E0-5B2ED51CA209}"/>
          </ac:spMkLst>
        </pc:spChg>
        <pc:picChg chg="del">
          <ac:chgData name="Heitman, Lindsey" userId="a9773a47-99d2-4599-9377-6d37e9ec0bd3" providerId="ADAL" clId="{3C1F988A-3E3A-40F7-8283-44481E9AE0F4}" dt="2024-05-22T14:47:55.958" v="170" actId="21"/>
          <ac:picMkLst>
            <pc:docMk/>
            <pc:sldMk cId="3923188517" sldId="5388"/>
            <ac:picMk id="3" creationId="{CC6914D0-80AB-8000-42F6-374A4B0933CC}"/>
          </ac:picMkLst>
        </pc:picChg>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pChg chg="mod ord">
          <ac:chgData name="Heitman, Lindsey" userId="a9773a47-99d2-4599-9377-6d37e9ec0bd3" providerId="ADAL" clId="{3C1F988A-3E3A-40F7-8283-44481E9AE0F4}" dt="2024-05-22T16:24:31.004" v="437" actId="27636"/>
          <ac:spMkLst>
            <pc:docMk/>
            <pc:sldMk cId="1173467675" sldId="5398"/>
            <ac:spMk id="2" creationId="{00000000-0000-0000-0000-000000000000}"/>
          </ac:spMkLst>
        </pc:spChg>
        <pc:spChg chg="add mod ord">
          <ac:chgData name="Heitman, Lindsey" userId="a9773a47-99d2-4599-9377-6d37e9ec0bd3" providerId="ADAL" clId="{3C1F988A-3E3A-40F7-8283-44481E9AE0F4}" dt="2024-05-22T17:07:58.039" v="1927" actId="13244"/>
          <ac:spMkLst>
            <pc:docMk/>
            <pc:sldMk cId="1173467675" sldId="5398"/>
            <ac:spMk id="3" creationId="{89EBCDF4-17C6-95AA-9EE2-276F14A6DD45}"/>
          </ac:spMkLst>
        </pc:spChg>
        <pc:spChg chg="mod ord">
          <ac:chgData name="Heitman, Lindsey" userId="a9773a47-99d2-4599-9377-6d37e9ec0bd3" providerId="ADAL" clId="{3C1F988A-3E3A-40F7-8283-44481E9AE0F4}" dt="2024-05-22T17:08:09.452" v="1928" actId="13244"/>
          <ac:spMkLst>
            <pc:docMk/>
            <pc:sldMk cId="1173467675" sldId="5398"/>
            <ac:spMk id="4" creationId="{71457EA6-D5A4-4101-8FAA-76A350BBAF83}"/>
          </ac:spMkLst>
        </pc:spChg>
        <pc:spChg chg="mod ord">
          <ac:chgData name="Heitman, Lindsey" userId="a9773a47-99d2-4599-9377-6d37e9ec0bd3" providerId="ADAL" clId="{3C1F988A-3E3A-40F7-8283-44481E9AE0F4}" dt="2024-05-22T17:04:31.924" v="1897" actId="13244"/>
          <ac:spMkLst>
            <pc:docMk/>
            <pc:sldMk cId="1173467675" sldId="5398"/>
            <ac:spMk id="5" creationId="{00000000-0000-0000-0000-000000000000}"/>
          </ac:spMkLst>
        </pc:spChg>
        <pc:spChg chg="mod">
          <ac:chgData name="Heitman, Lindsey" userId="a9773a47-99d2-4599-9377-6d37e9ec0bd3" providerId="ADAL" clId="{3C1F988A-3E3A-40F7-8283-44481E9AE0F4}" dt="2024-05-22T16:51:27.433" v="1775" actId="1076"/>
          <ac:spMkLst>
            <pc:docMk/>
            <pc:sldMk cId="1173467675" sldId="5398"/>
            <ac:spMk id="6" creationId="{00000000-0000-0000-0000-000000000000}"/>
          </ac:spMkLst>
        </pc:spChg>
        <pc:spChg chg="add mod ord">
          <ac:chgData name="Heitman, Lindsey" userId="a9773a47-99d2-4599-9377-6d37e9ec0bd3" providerId="ADAL" clId="{3C1F988A-3E3A-40F7-8283-44481E9AE0F4}" dt="2024-05-22T17:07:52.182" v="1926" actId="13244"/>
          <ac:spMkLst>
            <pc:docMk/>
            <pc:sldMk cId="1173467675" sldId="5398"/>
            <ac:spMk id="7" creationId="{78A372A3-49DF-92FE-89D7-53E7DE1EA4DD}"/>
          </ac:spMkLst>
        </pc:spChg>
        <pc:spChg chg="add del mod ord">
          <ac:chgData name="Heitman, Lindsey" userId="a9773a47-99d2-4599-9377-6d37e9ec0bd3" providerId="ADAL" clId="{3C1F988A-3E3A-40F7-8283-44481E9AE0F4}" dt="2024-05-22T17:07:03.128" v="1921" actId="21"/>
          <ac:spMkLst>
            <pc:docMk/>
            <pc:sldMk cId="1173467675" sldId="5398"/>
            <ac:spMk id="8" creationId="{4D4E3267-EB5F-FA8E-52B0-0F2F91FA74F2}"/>
          </ac:spMkLst>
        </pc:spChg>
        <pc:spChg chg="del mod">
          <ac:chgData name="Heitman, Lindsey" userId="a9773a47-99d2-4599-9377-6d37e9ec0bd3" providerId="ADAL" clId="{3C1F988A-3E3A-40F7-8283-44481E9AE0F4}" dt="2024-05-22T17:05:41.265" v="1908" actId="21"/>
          <ac:spMkLst>
            <pc:docMk/>
            <pc:sldMk cId="1173467675" sldId="5398"/>
            <ac:spMk id="10" creationId="{9B38EE02-33BD-4875-705E-8E98870CEF58}"/>
          </ac:spMkLst>
        </pc:spChg>
        <pc:spChg chg="del mod">
          <ac:chgData name="Heitman, Lindsey" userId="a9773a47-99d2-4599-9377-6d37e9ec0bd3" providerId="ADAL" clId="{3C1F988A-3E3A-40F7-8283-44481E9AE0F4}" dt="2024-05-22T17:04:55.371" v="1901" actId="21"/>
          <ac:spMkLst>
            <pc:docMk/>
            <pc:sldMk cId="1173467675" sldId="5398"/>
            <ac:spMk id="11" creationId="{4D4E3267-EB5F-FA8E-52B0-0F2F91FA74F2}"/>
          </ac:spMkLst>
        </pc:spChg>
        <pc:spChg chg="add del mod ord">
          <ac:chgData name="Heitman, Lindsey" userId="a9773a47-99d2-4599-9377-6d37e9ec0bd3" providerId="ADAL" clId="{3C1F988A-3E3A-40F7-8283-44481E9AE0F4}" dt="2024-05-22T17:06:46.928" v="1917" actId="21"/>
          <ac:spMkLst>
            <pc:docMk/>
            <pc:sldMk cId="1173467675" sldId="5398"/>
            <ac:spMk id="12" creationId="{9B38EE02-33BD-4875-705E-8E98870CEF58}"/>
          </ac:spMkLst>
        </pc:spChg>
        <pc:spChg chg="add mod ord">
          <ac:chgData name="Heitman, Lindsey" userId="a9773a47-99d2-4599-9377-6d37e9ec0bd3" providerId="ADAL" clId="{3C1F988A-3E3A-40F7-8283-44481E9AE0F4}" dt="2024-05-22T19:37:21.631" v="2089" actId="962"/>
          <ac:spMkLst>
            <pc:docMk/>
            <pc:sldMk cId="1173467675" sldId="5398"/>
            <ac:spMk id="13" creationId="{9B38EE02-33BD-4875-705E-8E98870CEF58}"/>
          </ac:spMkLst>
        </pc:spChg>
        <pc:spChg chg="add mod">
          <ac:chgData name="Heitman, Lindsey" userId="a9773a47-99d2-4599-9377-6d37e9ec0bd3" providerId="ADAL" clId="{3C1F988A-3E3A-40F7-8283-44481E9AE0F4}" dt="2024-05-22T17:07:09.926" v="1923" actId="1076"/>
          <ac:spMkLst>
            <pc:docMk/>
            <pc:sldMk cId="1173467675" sldId="5398"/>
            <ac:spMk id="14" creationId="{4D4E3267-EB5F-FA8E-52B0-0F2F91FA74F2}"/>
          </ac:spMkLst>
        </pc:spChg>
        <pc:picChg chg="mod ord modCrop">
          <ac:chgData name="Heitman, Lindsey" userId="a9773a47-99d2-4599-9377-6d37e9ec0bd3" providerId="ADAL" clId="{3C1F988A-3E3A-40F7-8283-44481E9AE0F4}" dt="2024-05-22T19:36:28.875" v="2085" actId="13244"/>
          <ac:picMkLst>
            <pc:docMk/>
            <pc:sldMk cId="1173467675" sldId="5398"/>
            <ac:picMk id="9" creationId="{0B14A518-6ABD-EEF7-DCEC-F2EE3D987B47}"/>
          </ac:picMkLst>
        </pc:picChg>
      </pc:sldChg>
      <pc:sldChg chg="addSp delSp modSp add mod">
        <pc:chgData name="Heitman, Lindsey" userId="a9773a47-99d2-4599-9377-6d37e9ec0bd3" providerId="ADAL" clId="{3C1F988A-3E3A-40F7-8283-44481E9AE0F4}" dt="2024-05-22T19:42:58.764" v="2383" actId="20577"/>
        <pc:sldMkLst>
          <pc:docMk/>
          <pc:sldMk cId="199516191" sldId="5402"/>
        </pc:sldMkLst>
        <pc:spChg chg="mod">
          <ac:chgData name="Heitman, Lindsey" userId="a9773a47-99d2-4599-9377-6d37e9ec0bd3" providerId="ADAL" clId="{3C1F988A-3E3A-40F7-8283-44481E9AE0F4}" dt="2024-05-22T14:46:01.921" v="168" actId="20577"/>
          <ac:spMkLst>
            <pc:docMk/>
            <pc:sldMk cId="199516191" sldId="5402"/>
            <ac:spMk id="2" creationId="{00000000-0000-0000-0000-000000000000}"/>
          </ac:spMkLst>
        </pc:spChg>
        <pc:spChg chg="add mod ord">
          <ac:chgData name="Heitman, Lindsey" userId="a9773a47-99d2-4599-9377-6d37e9ec0bd3" providerId="ADAL" clId="{3C1F988A-3E3A-40F7-8283-44481E9AE0F4}" dt="2024-05-22T19:42:58.764" v="2383" actId="20577"/>
          <ac:spMkLst>
            <pc:docMk/>
            <pc:sldMk cId="199516191" sldId="5402"/>
            <ac:spMk id="3" creationId="{5CAFA337-D3ED-9D7D-CB82-C99922539A65}"/>
          </ac:spMkLst>
        </pc:spChg>
        <pc:spChg chg="mod ord">
          <ac:chgData name="Heitman, Lindsey" userId="a9773a47-99d2-4599-9377-6d37e9ec0bd3" providerId="ADAL" clId="{3C1F988A-3E3A-40F7-8283-44481E9AE0F4}" dt="2024-05-22T19:40:30.630" v="2373" actId="962"/>
          <ac:spMkLst>
            <pc:docMk/>
            <pc:sldMk cId="199516191" sldId="5402"/>
            <ac:spMk id="4" creationId="{00000000-0000-0000-0000-000000000000}"/>
          </ac:spMkLst>
        </pc:spChg>
        <pc:spChg chg="mod">
          <ac:chgData name="Heitman, Lindsey" userId="a9773a47-99d2-4599-9377-6d37e9ec0bd3" providerId="ADAL" clId="{3C1F988A-3E3A-40F7-8283-44481E9AE0F4}" dt="2024-05-22T14:46:08.718" v="169" actId="14100"/>
          <ac:spMkLst>
            <pc:docMk/>
            <pc:sldMk cId="199516191" sldId="5402"/>
            <ac:spMk id="6" creationId="{AE918E9A-F82D-488E-3DFE-EEA53EB023A6}"/>
          </ac:spMkLst>
        </pc:spChg>
        <pc:spChg chg="mod">
          <ac:chgData name="Heitman, Lindsey" userId="a9773a47-99d2-4599-9377-6d37e9ec0bd3" providerId="ADAL" clId="{3C1F988A-3E3A-40F7-8283-44481E9AE0F4}" dt="2024-05-22T14:45:38.413" v="122" actId="20577"/>
          <ac:spMkLst>
            <pc:docMk/>
            <pc:sldMk cId="199516191" sldId="5402"/>
            <ac:spMk id="8" creationId="{D23811A4-EF49-FCF7-DB33-DF46F3A76612}"/>
          </ac:spMkLst>
        </pc:spChg>
        <pc:spChg chg="del mod">
          <ac:chgData name="Heitman, Lindsey" userId="a9773a47-99d2-4599-9377-6d37e9ec0bd3" providerId="ADAL" clId="{3C1F988A-3E3A-40F7-8283-44481E9AE0F4}" dt="2024-05-22T14:45:21.247" v="88"/>
          <ac:spMkLst>
            <pc:docMk/>
            <pc:sldMk cId="199516191" sldId="5402"/>
            <ac:spMk id="10" creationId="{9147C751-9F8E-AD3A-5FF0-8A573918EC44}"/>
          </ac:spMkLst>
        </pc:spChg>
        <pc:picChg chg="del mod">
          <ac:chgData name="Heitman, Lindsey" userId="a9773a47-99d2-4599-9377-6d37e9ec0bd3" providerId="ADAL" clId="{3C1F988A-3E3A-40F7-8283-44481E9AE0F4}" dt="2024-05-22T14:45:21.247" v="86" actId="21"/>
          <ac:picMkLst>
            <pc:docMk/>
            <pc:sldMk cId="199516191" sldId="5402"/>
            <ac:picMk id="12" creationId="{85D6281E-BD38-50AC-81C4-5B0D578B2490}"/>
          </ac:picMkLst>
        </pc:picChg>
        <pc:cxnChg chg="add mod">
          <ac:chgData name="Heitman, Lindsey" userId="a9773a47-99d2-4599-9377-6d37e9ec0bd3" providerId="ADAL" clId="{3C1F988A-3E3A-40F7-8283-44481E9AE0F4}" dt="2024-05-22T19:40:15.549" v="2371" actId="962"/>
          <ac:cxnSpMkLst>
            <pc:docMk/>
            <pc:sldMk cId="199516191" sldId="5402"/>
            <ac:cxnSpMk id="7" creationId="{AB328D9B-EAFA-05B7-A9E2-5AA4861229E6}"/>
          </ac:cxnSpMkLst>
        </pc:cxnChg>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pChg chg="mod ord">
          <ac:chgData name="Heitman, Lindsey" userId="a9773a47-99d2-4599-9377-6d37e9ec0bd3" providerId="ADAL" clId="{3C1F988A-3E3A-40F7-8283-44481E9AE0F4}" dt="2024-05-22T19:41:32.617" v="2375" actId="700"/>
          <ac:spMkLst>
            <pc:docMk/>
            <pc:sldMk cId="3372842088" sldId="5404"/>
            <ac:spMk id="2" creationId="{882F1286-D52C-EA6C-55D0-C12B553FA78D}"/>
          </ac:spMkLst>
        </pc:spChg>
        <pc:spChg chg="add del mod ord">
          <ac:chgData name="Heitman, Lindsey" userId="a9773a47-99d2-4599-9377-6d37e9ec0bd3" providerId="ADAL" clId="{3C1F988A-3E3A-40F7-8283-44481E9AE0F4}" dt="2024-05-22T19:41:52.783" v="2377"/>
          <ac:spMkLst>
            <pc:docMk/>
            <pc:sldMk cId="3372842088" sldId="5404"/>
            <ac:spMk id="3" creationId="{49E38992-B05C-46DA-8994-E1E2E69D473E}"/>
          </ac:spMkLst>
        </pc:spChg>
        <pc:spChg chg="mod ord">
          <ac:chgData name="Heitman, Lindsey" userId="a9773a47-99d2-4599-9377-6d37e9ec0bd3" providerId="ADAL" clId="{3C1F988A-3E3A-40F7-8283-44481E9AE0F4}" dt="2024-05-22T19:43:12.427" v="2384" actId="13244"/>
          <ac:spMkLst>
            <pc:docMk/>
            <pc:sldMk cId="3372842088" sldId="5404"/>
            <ac:spMk id="4" creationId="{B0D48822-41D3-9F07-2817-A7F89471D4EF}"/>
          </ac:spMkLst>
        </pc:spChg>
        <pc:spChg chg="add del mod ord">
          <ac:chgData name="Heitman, Lindsey" userId="a9773a47-99d2-4599-9377-6d37e9ec0bd3" providerId="ADAL" clId="{3C1F988A-3E3A-40F7-8283-44481E9AE0F4}" dt="2024-05-22T19:41:44.405" v="2376"/>
          <ac:spMkLst>
            <pc:docMk/>
            <pc:sldMk cId="3372842088" sldId="5404"/>
            <ac:spMk id="5" creationId="{DC71FC83-775E-2ECC-137C-9AF40EEE70BC}"/>
          </ac:spMkLst>
        </pc:spChg>
        <pc:spChg chg="add mod">
          <ac:chgData name="Heitman, Lindsey" userId="a9773a47-99d2-4599-9377-6d37e9ec0bd3" providerId="ADAL" clId="{3C1F988A-3E3A-40F7-8283-44481E9AE0F4}" dt="2024-05-22T19:41:44.405" v="2376"/>
          <ac:spMkLst>
            <pc:docMk/>
            <pc:sldMk cId="3372842088" sldId="5404"/>
            <ac:spMk id="6" creationId="{27D57218-34FB-B17F-B951-14A82D49E168}"/>
          </ac:spMkLst>
        </pc:spChg>
        <pc:spChg chg="add mod ord">
          <ac:chgData name="Heitman, Lindsey" userId="a9773a47-99d2-4599-9377-6d37e9ec0bd3" providerId="ADAL" clId="{3C1F988A-3E3A-40F7-8283-44481E9AE0F4}" dt="2024-05-22T19:43:38.418" v="2385" actId="13244"/>
          <ac:spMkLst>
            <pc:docMk/>
            <pc:sldMk cId="3372842088" sldId="5404"/>
            <ac:spMk id="7" creationId="{031B8695-19A5-01EA-0A0E-E43AAA4B2C7B}"/>
          </ac:spMkLst>
        </pc:spChg>
        <pc:spChg chg="mod">
          <ac:chgData name="Heitman, Lindsey" userId="a9773a47-99d2-4599-9377-6d37e9ec0bd3" providerId="ADAL" clId="{3C1F988A-3E3A-40F7-8283-44481E9AE0F4}" dt="2024-05-22T19:32:57.112" v="2071" actId="20577"/>
          <ac:spMkLst>
            <pc:docMk/>
            <pc:sldMk cId="3372842088" sldId="5404"/>
            <ac:spMk id="16" creationId="{F3B7393B-91EA-E80A-A2BF-0F043E4159B6}"/>
          </ac:spMkLst>
        </pc:spChg>
        <pc:graphicFrameChg chg="mod ord modGraphic">
          <ac:chgData name="Heitman, Lindsey" userId="a9773a47-99d2-4599-9377-6d37e9ec0bd3" providerId="ADAL" clId="{3C1F988A-3E3A-40F7-8283-44481E9AE0F4}" dt="2024-05-22T19:42:19.950" v="2379" actId="207"/>
          <ac:graphicFrameMkLst>
            <pc:docMk/>
            <pc:sldMk cId="3372842088" sldId="5404"/>
            <ac:graphicFrameMk id="13" creationId="{8CEB0C23-AAB8-44B8-89D7-85BB7776C42F}"/>
          </ac:graphicFrameMkLst>
        </pc:graphicFrameChg>
        <pc:graphicFrameChg chg="modGraphic">
          <ac:chgData name="Heitman, Lindsey" userId="a9773a47-99d2-4599-9377-6d37e9ec0bd3" providerId="ADAL" clId="{3C1F988A-3E3A-40F7-8283-44481E9AE0F4}" dt="2024-05-22T19:42:41.734" v="2382" actId="20577"/>
          <ac:graphicFrameMkLst>
            <pc:docMk/>
            <pc:sldMk cId="3372842088" sldId="5404"/>
            <ac:graphicFrameMk id="14" creationId="{FF3E7A21-4619-83B3-0E31-5C2B2E81A9A2}"/>
          </ac:graphicFrameMkLst>
        </pc:graphicFrameChg>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pChg chg="mod ord">
          <ac:chgData name="Heitman, Lindsey" userId="a9773a47-99d2-4599-9377-6d37e9ec0bd3" providerId="ADAL" clId="{3C1F988A-3E3A-40F7-8283-44481E9AE0F4}" dt="2024-05-22T16:58:45.850" v="1884" actId="13244"/>
          <ac:spMkLst>
            <pc:docMk/>
            <pc:sldMk cId="1971136028" sldId="5456"/>
            <ac:spMk id="2" creationId="{00000000-0000-0000-0000-000000000000}"/>
          </ac:spMkLst>
        </pc:spChg>
        <pc:spChg chg="mod ord">
          <ac:chgData name="Heitman, Lindsey" userId="a9773a47-99d2-4599-9377-6d37e9ec0bd3" providerId="ADAL" clId="{3C1F988A-3E3A-40F7-8283-44481E9AE0F4}" dt="2024-05-22T17:09:48.645" v="1930" actId="962"/>
          <ac:spMkLst>
            <pc:docMk/>
            <pc:sldMk cId="1971136028" sldId="5456"/>
            <ac:spMk id="4" creationId="{00000000-0000-0000-0000-000000000000}"/>
          </ac:spMkLst>
        </pc:spChg>
        <pc:spChg chg="mod ord">
          <ac:chgData name="Heitman, Lindsey" userId="a9773a47-99d2-4599-9377-6d37e9ec0bd3" providerId="ADAL" clId="{3C1F988A-3E3A-40F7-8283-44481E9AE0F4}" dt="2024-05-22T17:10:27.724" v="1932" actId="13244"/>
          <ac:spMkLst>
            <pc:docMk/>
            <pc:sldMk cId="1971136028" sldId="5456"/>
            <ac:spMk id="5" creationId="{13F3CC50-5248-6F38-9223-8E0C2DC9D5AD}"/>
          </ac:spMkLst>
        </pc:spChg>
        <pc:spChg chg="add mod">
          <ac:chgData name="Heitman, Lindsey" userId="a9773a47-99d2-4599-9377-6d37e9ec0bd3" providerId="ADAL" clId="{3C1F988A-3E3A-40F7-8283-44481E9AE0F4}" dt="2024-05-22T16:52:20.896" v="1792" actId="20577"/>
          <ac:spMkLst>
            <pc:docMk/>
            <pc:sldMk cId="1971136028" sldId="5456"/>
            <ac:spMk id="6" creationId="{E0C0A413-0F41-641E-8A2F-EA4398FCA58B}"/>
          </ac:spMkLst>
        </pc:spChg>
        <pc:spChg chg="del">
          <ac:chgData name="Heitman, Lindsey" userId="a9773a47-99d2-4599-9377-6d37e9ec0bd3" providerId="ADAL" clId="{3C1F988A-3E3A-40F7-8283-44481E9AE0F4}" dt="2024-05-22T16:55:23.056" v="1870" actId="21"/>
          <ac:spMkLst>
            <pc:docMk/>
            <pc:sldMk cId="1971136028" sldId="5456"/>
            <ac:spMk id="10" creationId="{C01C6E1B-E65F-A8D1-83A2-E15694A2FBB0}"/>
          </ac:spMkLst>
        </pc:spChg>
        <pc:spChg chg="add mod ord">
          <ac:chgData name="Heitman, Lindsey" userId="a9773a47-99d2-4599-9377-6d37e9ec0bd3" providerId="ADAL" clId="{3C1F988A-3E3A-40F7-8283-44481E9AE0F4}" dt="2024-05-22T17:01:54.380" v="1895" actId="13244"/>
          <ac:spMkLst>
            <pc:docMk/>
            <pc:sldMk cId="1971136028" sldId="5456"/>
            <ac:spMk id="11" creationId="{5A5DB7DC-398C-BE32-0895-40081D851DD8}"/>
          </ac:spMkLst>
        </pc:spChg>
        <pc:spChg chg="mod ord">
          <ac:chgData name="Heitman, Lindsey" userId="a9773a47-99d2-4599-9377-6d37e9ec0bd3" providerId="ADAL" clId="{3C1F988A-3E3A-40F7-8283-44481E9AE0F4}" dt="2024-05-23T13:00:36.629" v="2432" actId="114"/>
          <ac:spMkLst>
            <pc:docMk/>
            <pc:sldMk cId="1971136028" sldId="5456"/>
            <ac:spMk id="13" creationId="{5670E0B0-730E-163E-5FEF-A837CD9D1C27}"/>
          </ac:spMkLst>
        </pc:spChg>
        <pc:spChg chg="mod ord">
          <ac:chgData name="Heitman, Lindsey" userId="a9773a47-99d2-4599-9377-6d37e9ec0bd3" providerId="ADAL" clId="{3C1F988A-3E3A-40F7-8283-44481E9AE0F4}" dt="2024-05-22T16:58:43.429" v="1883" actId="13244"/>
          <ac:spMkLst>
            <pc:docMk/>
            <pc:sldMk cId="1971136028" sldId="5456"/>
            <ac:spMk id="16" creationId="{02905120-088A-2655-6C92-08698B561C80}"/>
          </ac:spMkLst>
        </pc:spChg>
        <pc:spChg chg="mod ord">
          <ac:chgData name="Heitman, Lindsey" userId="a9773a47-99d2-4599-9377-6d37e9ec0bd3" providerId="ADAL" clId="{3C1F988A-3E3A-40F7-8283-44481E9AE0F4}" dt="2024-05-22T16:58:48.561" v="1885" actId="13244"/>
          <ac:spMkLst>
            <pc:docMk/>
            <pc:sldMk cId="1971136028" sldId="5456"/>
            <ac:spMk id="17" creationId="{1F5E689E-E26A-A2D1-CF8A-17407058904D}"/>
          </ac:spMkLst>
        </pc:spChg>
        <pc:spChg chg="add mod ord">
          <ac:chgData name="Heitman, Lindsey" userId="a9773a47-99d2-4599-9377-6d37e9ec0bd3" providerId="ADAL" clId="{3C1F988A-3E3A-40F7-8283-44481E9AE0F4}" dt="2024-05-23T13:00:56.868" v="2433" actId="20577"/>
          <ac:spMkLst>
            <pc:docMk/>
            <pc:sldMk cId="1971136028" sldId="5456"/>
            <ac:spMk id="20" creationId="{264AC08B-7DEC-7388-9F0F-BA776BC7D9EC}"/>
          </ac:spMkLst>
        </pc:spChg>
        <pc:graphicFrameChg chg="mod ord modGraphic">
          <ac:chgData name="Heitman, Lindsey" userId="a9773a47-99d2-4599-9377-6d37e9ec0bd3" providerId="ADAL" clId="{3C1F988A-3E3A-40F7-8283-44481E9AE0F4}" dt="2024-05-22T16:59:07.676" v="1887" actId="13244"/>
          <ac:graphicFrameMkLst>
            <pc:docMk/>
            <pc:sldMk cId="1971136028" sldId="5456"/>
            <ac:graphicFrameMk id="12" creationId="{5643CD76-7CBF-26A1-DAF9-09E83F9D4653}"/>
          </ac:graphicFrameMkLst>
        </pc:graphicFrameChg>
        <pc:cxnChg chg="add mod ord">
          <ac:chgData name="Heitman, Lindsey" userId="a9773a47-99d2-4599-9377-6d37e9ec0bd3" providerId="ADAL" clId="{3C1F988A-3E3A-40F7-8283-44481E9AE0F4}" dt="2024-05-22T19:36:00.638" v="2084" actId="962"/>
          <ac:cxnSpMkLst>
            <pc:docMk/>
            <pc:sldMk cId="1971136028" sldId="5456"/>
            <ac:cxnSpMk id="8" creationId="{3B6506D7-8E20-40DC-BBD7-1A26B21793C1}"/>
          </ac:cxnSpMkLst>
        </pc:cxnChg>
        <pc:cxnChg chg="add mod ord">
          <ac:chgData name="Heitman, Lindsey" userId="a9773a47-99d2-4599-9377-6d37e9ec0bd3" providerId="ADAL" clId="{3C1F988A-3E3A-40F7-8283-44481E9AE0F4}" dt="2024-05-22T19:35:57.109" v="2082" actId="962"/>
          <ac:cxnSpMkLst>
            <pc:docMk/>
            <pc:sldMk cId="1971136028" sldId="5456"/>
            <ac:cxnSpMk id="15" creationId="{F099B731-3D9C-3A44-B72F-0266D5B56192}"/>
          </ac:cxnSpMkLst>
        </pc:cxnChg>
        <pc:cxnChg chg="add mod ord">
          <ac:chgData name="Heitman, Lindsey" userId="a9773a47-99d2-4599-9377-6d37e9ec0bd3" providerId="ADAL" clId="{3C1F988A-3E3A-40F7-8283-44481E9AE0F4}" dt="2024-05-22T19:35:57.708" v="2083" actId="962"/>
          <ac:cxnSpMkLst>
            <pc:docMk/>
            <pc:sldMk cId="1971136028" sldId="5456"/>
            <ac:cxnSpMk id="19" creationId="{A75649B8-A861-54DC-9358-A9D9417566DF}"/>
          </ac:cxnSpMkLst>
        </pc:cxnChg>
        <pc:cxnChg chg="add mod ord">
          <ac:chgData name="Heitman, Lindsey" userId="a9773a47-99d2-4599-9377-6d37e9ec0bd3" providerId="ADAL" clId="{3C1F988A-3E3A-40F7-8283-44481E9AE0F4}" dt="2024-05-22T19:35:53.929" v="2081" actId="962"/>
          <ac:cxnSpMkLst>
            <pc:docMk/>
            <pc:sldMk cId="1971136028" sldId="5456"/>
            <ac:cxnSpMk id="22" creationId="{D4D85F88-77D2-569C-2C9F-59937D294F92}"/>
          </ac:cxnSpMkLst>
        </pc:cxnChg>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pChg chg="mod">
          <ac:chgData name="Heitman, Lindsey" userId="a9773a47-99d2-4599-9377-6d37e9ec0bd3" providerId="ADAL" clId="{2FEA4F01-52A0-4FDE-857A-DAA8175A09B1}" dt="2024-08-29T13:23:49.745" v="62" actId="14100"/>
          <ac:spMkLst>
            <pc:docMk/>
            <pc:sldMk cId="2250697444" sldId="5532"/>
            <ac:spMk id="3" creationId="{00000000-0000-0000-0000-000000000000}"/>
          </ac:spMkLst>
        </pc:spChg>
        <pc:spChg chg="ord">
          <ac:chgData name="Heitman, Lindsey" userId="a9773a47-99d2-4599-9377-6d37e9ec0bd3" providerId="ADAL" clId="{2FEA4F01-52A0-4FDE-857A-DAA8175A09B1}" dt="2024-08-29T13:25:46.086" v="77" actId="13244"/>
          <ac:spMkLst>
            <pc:docMk/>
            <pc:sldMk cId="2250697444" sldId="5532"/>
            <ac:spMk id="4" creationId="{00000000-0000-0000-0000-000000000000}"/>
          </ac:spMkLst>
        </pc:spChg>
        <pc:spChg chg="mod">
          <ac:chgData name="Heitman, Lindsey" userId="a9773a47-99d2-4599-9377-6d37e9ec0bd3" providerId="ADAL" clId="{2FEA4F01-52A0-4FDE-857A-DAA8175A09B1}" dt="2024-08-29T13:23:35.367" v="59" actId="1076"/>
          <ac:spMkLst>
            <pc:docMk/>
            <pc:sldMk cId="2250697444" sldId="5532"/>
            <ac:spMk id="6" creationId="{99F65C5C-FAC0-6055-EABD-37D56C3DEFDD}"/>
          </ac:spMkLst>
        </pc:spChg>
        <pc:spChg chg="add mod ord">
          <ac:chgData name="Heitman, Lindsey" userId="a9773a47-99d2-4599-9377-6d37e9ec0bd3" providerId="ADAL" clId="{2FEA4F01-52A0-4FDE-857A-DAA8175A09B1}" dt="2024-08-29T13:25:35.469" v="76" actId="13244"/>
          <ac:spMkLst>
            <pc:docMk/>
            <pc:sldMk cId="2250697444" sldId="5532"/>
            <ac:spMk id="7" creationId="{B1D23F68-BD4D-1CB1-677D-2339B7C6CF10}"/>
          </ac:spMkLst>
        </pc:spChg>
        <pc:spChg chg="ord">
          <ac:chgData name="Heitman, Lindsey" userId="a9773a47-99d2-4599-9377-6d37e9ec0bd3" providerId="ADAL" clId="{2FEA4F01-52A0-4FDE-857A-DAA8175A09B1}" dt="2024-08-29T13:25:06.312" v="73" actId="13244"/>
          <ac:spMkLst>
            <pc:docMk/>
            <pc:sldMk cId="2250697444" sldId="5532"/>
            <ac:spMk id="11" creationId="{3AAC5F39-4277-6EAA-54E7-E7B808279C22}"/>
          </ac:spMkLst>
        </pc:spChg>
        <pc:spChg chg="ord">
          <ac:chgData name="Heitman, Lindsey" userId="a9773a47-99d2-4599-9377-6d37e9ec0bd3" providerId="ADAL" clId="{2FEA4F01-52A0-4FDE-857A-DAA8175A09B1}" dt="2024-08-29T13:25:08.747" v="74" actId="13244"/>
          <ac:spMkLst>
            <pc:docMk/>
            <pc:sldMk cId="2250697444" sldId="5532"/>
            <ac:spMk id="12" creationId="{53296ECF-8D0A-DE49-7FD8-1B1A557E4568}"/>
          </ac:spMkLst>
        </pc:spChg>
        <pc:graphicFrameChg chg="mod">
          <ac:chgData name="Heitman, Lindsey" userId="a9773a47-99d2-4599-9377-6d37e9ec0bd3" providerId="ADAL" clId="{2FEA4F01-52A0-4FDE-857A-DAA8175A09B1}" dt="2024-08-29T13:22:17.143" v="58" actId="20577"/>
          <ac:graphicFrameMkLst>
            <pc:docMk/>
            <pc:sldMk cId="2250697444" sldId="5532"/>
            <ac:graphicFrameMk id="8" creationId="{58194A55-970B-AF6F-4ECF-168F362FCF5F}"/>
          </ac:graphicFrameMkLst>
        </pc:graphicFrameChg>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pChg chg="mod">
          <ac:chgData name="Heitman, Lindsey" userId="a9773a47-99d2-4599-9377-6d37e9ec0bd3" providerId="ADAL" clId="{2FEA4F01-52A0-4FDE-857A-DAA8175A09B1}" dt="2024-08-29T13:14:00.471" v="52" actId="20577"/>
          <ac:spMkLst>
            <pc:docMk/>
            <pc:sldMk cId="1079737274" sldId="5581"/>
            <ac:spMk id="2" creationId="{00000000-0000-0000-0000-000000000000}"/>
          </ac:spMkLst>
        </pc:spChg>
        <pc:spChg chg="ord">
          <ac:chgData name="Heitman, Lindsey" userId="a9773a47-99d2-4599-9377-6d37e9ec0bd3" providerId="ADAL" clId="{2FEA4F01-52A0-4FDE-857A-DAA8175A09B1}" dt="2024-08-29T13:13:23.084" v="23" actId="13244"/>
          <ac:spMkLst>
            <pc:docMk/>
            <pc:sldMk cId="1079737274" sldId="5581"/>
            <ac:spMk id="5" creationId="{9FF46B63-7F8E-CCD8-5542-F6273BB804D5}"/>
          </ac:spMkLst>
        </pc:spChg>
        <pc:spChg chg="mod">
          <ac:chgData name="Heitman, Lindsey" userId="a9773a47-99d2-4599-9377-6d37e9ec0bd3" providerId="ADAL" clId="{2FEA4F01-52A0-4FDE-857A-DAA8175A09B1}" dt="2024-08-29T13:14:11.586" v="53" actId="14100"/>
          <ac:spMkLst>
            <pc:docMk/>
            <pc:sldMk cId="1079737274" sldId="5581"/>
            <ac:spMk id="6" creationId="{AE918E9A-F82D-488E-3DFE-EEA53EB023A6}"/>
          </ac:spMkLst>
        </pc:spChg>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pChg chg="mod">
          <ac:chgData name="Chaffin,Melissa" userId="S::chaffin_m@cde.state.co.us::21f0136b-23e1-4eef-9c4f-f29e4cc3ac56" providerId="AD" clId="Web-{5951EED6-31E2-42EE-507F-79BFF59FF5A8}" dt="2024-10-02T19:32:20.750" v="14" actId="20577"/>
          <ac:spMkLst>
            <pc:docMk/>
            <pc:sldMk cId="1016378890" sldId="5604"/>
            <ac:spMk id="6" creationId="{1EB4AB27-B417-D907-2626-223A7F192B7B}"/>
          </ac:spMkLst>
        </pc:spChg>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pChg chg="mod">
          <ac:chgData name="Chaffin,Melissa" userId="S::chaffin_m@cde.state.co.us::21f0136b-23e1-4eef-9c4f-f29e4cc3ac56" providerId="AD" clId="Web-{43EC0A56-90FE-ABC5-B976-A8CD73BA002F}" dt="2024-09-18T15:36:51.710" v="19" actId="20577"/>
          <ac:spMkLst>
            <pc:docMk/>
            <pc:sldMk cId="1016378890" sldId="5604"/>
            <ac:spMk id="6" creationId="{1EB4AB27-B417-D907-2626-223A7F192B7B}"/>
          </ac:spMkLst>
        </pc:spChg>
      </pc:sldChg>
      <pc:sldChg chg="modSp modCm">
        <pc:chgData name="Chaffin,Melissa" userId="S::chaffin_m@cde.state.co.us::21f0136b-23e1-4eef-9c4f-f29e4cc3ac56" providerId="AD" clId="Web-{43EC0A56-90FE-ABC5-B976-A8CD73BA002F}" dt="2024-09-18T15:41:52.049" v="134" actId="1076"/>
        <pc:sldMkLst>
          <pc:docMk/>
          <pc:sldMk cId="3530695552" sldId="5606"/>
        </pc:sldMkLst>
        <pc:spChg chg="mod">
          <ac:chgData name="Chaffin,Melissa" userId="S::chaffin_m@cde.state.co.us::21f0136b-23e1-4eef-9c4f-f29e4cc3ac56" providerId="AD" clId="Web-{43EC0A56-90FE-ABC5-B976-A8CD73BA002F}" dt="2024-09-18T15:41:50.565" v="133" actId="14100"/>
          <ac:spMkLst>
            <pc:docMk/>
            <pc:sldMk cId="3530695552" sldId="5606"/>
            <ac:spMk id="6" creationId="{1EB4AB27-B417-D907-2626-223A7F192B7B}"/>
          </ac:spMkLst>
        </pc:spChg>
        <pc:picChg chg="mod">
          <ac:chgData name="Chaffin,Melissa" userId="S::chaffin_m@cde.state.co.us::21f0136b-23e1-4eef-9c4f-f29e4cc3ac56" providerId="AD" clId="Web-{43EC0A56-90FE-ABC5-B976-A8CD73BA002F}" dt="2024-09-18T15:41:52.049" v="134" actId="1076"/>
          <ac:picMkLst>
            <pc:docMk/>
            <pc:sldMk cId="3530695552" sldId="5606"/>
            <ac:picMk id="11" creationId="{88C4BF91-0A67-94D1-17DE-B660DB007064}"/>
          </ac:picMkLst>
        </pc:picChg>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spChg chg="mod">
          <ac:chgData name="Chaffin,Melissa" userId="S::chaffin_m@cde.state.co.us::21f0136b-23e1-4eef-9c4f-f29e4cc3ac56" providerId="AD" clId="Web-{43EC0A56-90FE-ABC5-B976-A8CD73BA002F}" dt="2024-09-18T15:38:29.245" v="41" actId="20577"/>
          <ac:spMkLst>
            <pc:docMk/>
            <pc:sldMk cId="2760380853" sldId="5608"/>
            <ac:spMk id="6" creationId="{1EB4AB27-B417-D907-2626-223A7F192B7B}"/>
          </ac:spMkLst>
        </pc:spChg>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spChg chg="mod">
          <ac:chgData name="Chaffin,Melissa" userId="S::chaffin_m@cde.state.co.us::21f0136b-23e1-4eef-9c4f-f29e4cc3ac56" providerId="AD" clId="Web-{43EC0A56-90FE-ABC5-B976-A8CD73BA002F}" dt="2024-09-18T15:43:09.693" v="139" actId="20577"/>
          <ac:spMkLst>
            <pc:docMk/>
            <pc:sldMk cId="1226889934" sldId="5609"/>
            <ac:spMk id="6" creationId="{1EB4AB27-B417-D907-2626-223A7F192B7B}"/>
          </ac:spMkLst>
        </pc:spChg>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pChg chg="mod ord">
          <ac:chgData name="Heitman, Lindsey" userId="a9773a47-99d2-4599-9377-6d37e9ec0bd3" providerId="ADAL" clId="{D05EF688-4114-42A2-A79D-7C5ACF81DF04}" dt="2024-07-25T14:11:50.244" v="1030" actId="27636"/>
          <ac:spMkLst>
            <pc:docMk/>
            <pc:sldMk cId="505567868" sldId="2340"/>
            <ac:spMk id="2" creationId="{00000000-0000-0000-0000-000000000000}"/>
          </ac:spMkLst>
        </pc:spChg>
        <pc:spChg chg="mod ord">
          <ac:chgData name="Heitman, Lindsey" userId="a9773a47-99d2-4599-9377-6d37e9ec0bd3" providerId="ADAL" clId="{D05EF688-4114-42A2-A79D-7C5ACF81DF04}" dt="2024-07-25T14:11:50.198" v="1029" actId="700"/>
          <ac:spMkLst>
            <pc:docMk/>
            <pc:sldMk cId="505567868" sldId="2340"/>
            <ac:spMk id="3" creationId="{00000000-0000-0000-0000-000000000000}"/>
          </ac:spMkLst>
        </pc:spChg>
        <pc:spChg chg="add del mod ord">
          <ac:chgData name="Heitman, Lindsey" userId="a9773a47-99d2-4599-9377-6d37e9ec0bd3" providerId="ADAL" clId="{D05EF688-4114-42A2-A79D-7C5ACF81DF04}" dt="2024-07-25T14:12:00.838" v="1032"/>
          <ac:spMkLst>
            <pc:docMk/>
            <pc:sldMk cId="505567868" sldId="2340"/>
            <ac:spMk id="4" creationId="{39160CF1-9972-0B3D-EF03-7225A0904BF2}"/>
          </ac:spMkLst>
        </pc:spChg>
        <pc:spChg chg="add del mod ord">
          <ac:chgData name="Heitman, Lindsey" userId="a9773a47-99d2-4599-9377-6d37e9ec0bd3" providerId="ADAL" clId="{D05EF688-4114-42A2-A79D-7C5ACF81DF04}" dt="2024-07-25T14:11:54.042" v="1031"/>
          <ac:spMkLst>
            <pc:docMk/>
            <pc:sldMk cId="505567868" sldId="2340"/>
            <ac:spMk id="5" creationId="{EFC6E549-C75F-43AD-170C-3FC2E7A31BBF}"/>
          </ac:spMkLst>
        </pc:spChg>
        <pc:spChg chg="add mod">
          <ac:chgData name="Heitman, Lindsey" userId="a9773a47-99d2-4599-9377-6d37e9ec0bd3" providerId="ADAL" clId="{D05EF688-4114-42A2-A79D-7C5ACF81DF04}" dt="2024-07-25T14:11:54.042" v="1031"/>
          <ac:spMkLst>
            <pc:docMk/>
            <pc:sldMk cId="505567868" sldId="2340"/>
            <ac:spMk id="6" creationId="{A19F3E2F-5ED2-CFB7-E41B-09CECDCAD4D6}"/>
          </ac:spMkLst>
        </pc:spChg>
        <pc:spChg chg="add mod">
          <ac:chgData name="Heitman, Lindsey" userId="a9773a47-99d2-4599-9377-6d37e9ec0bd3" providerId="ADAL" clId="{D05EF688-4114-42A2-A79D-7C5ACF81DF04}" dt="2024-07-25T14:12:00.838" v="1032"/>
          <ac:spMkLst>
            <pc:docMk/>
            <pc:sldMk cId="505567868" sldId="2340"/>
            <ac:spMk id="7" creationId="{12737F1D-312E-A976-B53E-47DE25DF1093}"/>
          </ac:spMkLst>
        </pc:spChg>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pChg chg="ord">
          <ac:chgData name="Heitman, Lindsey" userId="a9773a47-99d2-4599-9377-6d37e9ec0bd3" providerId="ADAL" clId="{D05EF688-4114-42A2-A79D-7C5ACF81DF04}" dt="2024-07-25T14:10:55.052" v="1026" actId="13244"/>
          <ac:spMkLst>
            <pc:docMk/>
            <pc:sldMk cId="4088682641" sldId="5410"/>
            <ac:spMk id="4" creationId="{00000000-0000-0000-0000-000000000000}"/>
          </ac:spMkLst>
        </pc:spChg>
        <pc:spChg chg="mod">
          <ac:chgData name="Heitman, Lindsey" userId="a9773a47-99d2-4599-9377-6d37e9ec0bd3" providerId="ADAL" clId="{D05EF688-4114-42A2-A79D-7C5ACF81DF04}" dt="2024-07-25T13:55:04.974" v="166" actId="20577"/>
          <ac:spMkLst>
            <pc:docMk/>
            <pc:sldMk cId="4088682641" sldId="5410"/>
            <ac:spMk id="5" creationId="{6AB53239-1CF6-92FB-5ACB-3912F9C0901B}"/>
          </ac:spMkLst>
        </pc:spChg>
        <pc:spChg chg="mod">
          <ac:chgData name="Heitman, Lindsey" userId="a9773a47-99d2-4599-9377-6d37e9ec0bd3" providerId="ADAL" clId="{D05EF688-4114-42A2-A79D-7C5ACF81DF04}" dt="2024-07-25T13:54:35.850" v="72" actId="1076"/>
          <ac:spMkLst>
            <pc:docMk/>
            <pc:sldMk cId="4088682641" sldId="5410"/>
            <ac:spMk id="11" creationId="{8F3D4963-AB3C-867E-367F-592E7135A6AC}"/>
          </ac:spMkLst>
        </pc:spChg>
        <pc:spChg chg="ord">
          <ac:chgData name="Heitman, Lindsey" userId="a9773a47-99d2-4599-9377-6d37e9ec0bd3" providerId="ADAL" clId="{D05EF688-4114-42A2-A79D-7C5ACF81DF04}" dt="2024-07-25T14:10:52.048" v="1025" actId="13244"/>
          <ac:spMkLst>
            <pc:docMk/>
            <pc:sldMk cId="4088682641" sldId="5410"/>
            <ac:spMk id="16" creationId="{02905120-088A-2655-6C92-08698B561C80}"/>
          </ac:spMkLst>
        </pc:spChg>
        <pc:spChg chg="ord">
          <ac:chgData name="Heitman, Lindsey" userId="a9773a47-99d2-4599-9377-6d37e9ec0bd3" providerId="ADAL" clId="{D05EF688-4114-42A2-A79D-7C5ACF81DF04}" dt="2024-07-25T14:10:50.056" v="1024" actId="13244"/>
          <ac:spMkLst>
            <pc:docMk/>
            <pc:sldMk cId="4088682641" sldId="5410"/>
            <ac:spMk id="17" creationId="{1F5E689E-E26A-A2D1-CF8A-17407058904D}"/>
          </ac:spMkLst>
        </pc:spChg>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pChg chg="mod">
          <ac:chgData name="Heitman, Lindsey" userId="a9773a47-99d2-4599-9377-6d37e9ec0bd3" providerId="ADAL" clId="{D05EF688-4114-42A2-A79D-7C5ACF81DF04}" dt="2024-07-25T13:28:53.258" v="5" actId="13926"/>
          <ac:spMkLst>
            <pc:docMk/>
            <pc:sldMk cId="3475955931" sldId="5513"/>
            <ac:spMk id="10" creationId="{C01C6E1B-E65F-A8D1-83A2-E15694A2FBB0}"/>
          </ac:spMkLst>
        </pc:spChg>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pChg chg="mod">
          <ac:chgData name="Heitman, Lindsey" userId="a9773a47-99d2-4599-9377-6d37e9ec0bd3" providerId="ADAL" clId="{D05EF688-4114-42A2-A79D-7C5ACF81DF04}" dt="2024-07-25T14:08:38.680" v="804" actId="20577"/>
          <ac:spMkLst>
            <pc:docMk/>
            <pc:sldMk cId="1306306202" sldId="5522"/>
            <ac:spMk id="2" creationId="{527B2F7D-CAC9-D7B3-1CC1-4C0D373DC857}"/>
          </ac:spMkLst>
        </pc:spChg>
        <pc:spChg chg="mod">
          <ac:chgData name="Heitman, Lindsey" userId="a9773a47-99d2-4599-9377-6d37e9ec0bd3" providerId="ADAL" clId="{D05EF688-4114-42A2-A79D-7C5ACF81DF04}" dt="2024-07-25T14:10:03.869" v="1023" actId="20577"/>
          <ac:spMkLst>
            <pc:docMk/>
            <pc:sldMk cId="1306306202" sldId="5522"/>
            <ac:spMk id="3" creationId="{031942A6-7101-90CE-0D26-0F28F76017C9}"/>
          </ac:spMkLst>
        </pc:spChg>
        <pc:spChg chg="del">
          <ac:chgData name="Heitman, Lindsey" userId="a9773a47-99d2-4599-9377-6d37e9ec0bd3" providerId="ADAL" clId="{D05EF688-4114-42A2-A79D-7C5ACF81DF04}" dt="2024-07-25T14:11:34.614" v="1027"/>
          <ac:spMkLst>
            <pc:docMk/>
            <pc:sldMk cId="1306306202" sldId="5522"/>
            <ac:spMk id="5" creationId="{B8D4D767-A5BD-9956-C89A-69CAB88CD15F}"/>
          </ac:spMkLst>
        </pc:spChg>
        <pc:spChg chg="del">
          <ac:chgData name="Heitman, Lindsey" userId="a9773a47-99d2-4599-9377-6d37e9ec0bd3" providerId="ADAL" clId="{D05EF688-4114-42A2-A79D-7C5ACF81DF04}" dt="2024-07-25T14:11:42.951" v="1028"/>
          <ac:spMkLst>
            <pc:docMk/>
            <pc:sldMk cId="1306306202" sldId="5522"/>
            <ac:spMk id="6" creationId="{9178DCF5-6801-ACEA-6E01-2367B6A8CE70}"/>
          </ac:spMkLst>
        </pc:spChg>
        <pc:spChg chg="add mod">
          <ac:chgData name="Heitman, Lindsey" userId="a9773a47-99d2-4599-9377-6d37e9ec0bd3" providerId="ADAL" clId="{D05EF688-4114-42A2-A79D-7C5ACF81DF04}" dt="2024-07-25T14:11:34.614" v="1027"/>
          <ac:spMkLst>
            <pc:docMk/>
            <pc:sldMk cId="1306306202" sldId="5522"/>
            <ac:spMk id="7" creationId="{7F91F283-2523-05C6-B77D-A0F8C686A440}"/>
          </ac:spMkLst>
        </pc:spChg>
        <pc:spChg chg="add mod">
          <ac:chgData name="Heitman, Lindsey" userId="a9773a47-99d2-4599-9377-6d37e9ec0bd3" providerId="ADAL" clId="{D05EF688-4114-42A2-A79D-7C5ACF81DF04}" dt="2024-07-25T14:11:42.951" v="1028"/>
          <ac:spMkLst>
            <pc:docMk/>
            <pc:sldMk cId="1306306202" sldId="5522"/>
            <ac:spMk id="8" creationId="{2E60B65C-7D23-EBB7-FAB1-DDEB08312E49}"/>
          </ac:spMkLst>
        </pc:spChg>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pChg chg="mod">
          <ac:chgData name="Tribbett, Jessica" userId="S::tribbett_jessica@cde.state.co.us::b8af59d7-a86d-4166-a022-d856dc24c475" providerId="AD" clId="Web-{766C34BB-E14D-9CBD-7257-3B8BB184E4C3}" dt="2024-05-15T03:23:17.482" v="32" actId="20577"/>
          <ac:spMkLst>
            <pc:docMk/>
            <pc:sldMk cId="462835190" sldId="4696"/>
            <ac:spMk id="2" creationId="{F541109F-D9FB-46C5-9F4C-7FD2901AFCBE}"/>
          </ac:spMkLst>
        </pc:spChg>
        <pc:spChg chg="mod">
          <ac:chgData name="Tribbett, Jessica" userId="S::tribbett_jessica@cde.state.co.us::b8af59d7-a86d-4166-a022-d856dc24c475" providerId="AD" clId="Web-{766C34BB-E14D-9CBD-7257-3B8BB184E4C3}" dt="2024-05-15T03:22:58.951" v="9" actId="20577"/>
          <ac:spMkLst>
            <pc:docMk/>
            <pc:sldMk cId="462835190" sldId="4696"/>
            <ac:spMk id="3" creationId="{C806A24D-48CC-ED4F-4932-532DDFAD1D00}"/>
          </ac:spMkLst>
        </pc:spChg>
        <pc:spChg chg="del">
          <ac:chgData name="Tribbett, Jessica" userId="S::tribbett_jessica@cde.state.co.us::b8af59d7-a86d-4166-a022-d856dc24c475" providerId="AD" clId="Web-{766C34BB-E14D-9CBD-7257-3B8BB184E4C3}" dt="2024-05-15T03:26:55.971" v="33"/>
          <ac:spMkLst>
            <pc:docMk/>
            <pc:sldMk cId="462835190" sldId="4696"/>
            <ac:spMk id="7" creationId="{CF408478-E5B8-BD77-1C24-08FE8A7C6C4E}"/>
          </ac:spMkLst>
        </pc:spChg>
        <pc:spChg chg="add del mod">
          <ac:chgData name="Tribbett, Jessica" userId="S::tribbett_jessica@cde.state.co.us::b8af59d7-a86d-4166-a022-d856dc24c475" providerId="AD" clId="Web-{766C34BB-E14D-9CBD-7257-3B8BB184E4C3}" dt="2024-05-15T03:26:59.565" v="34"/>
          <ac:spMkLst>
            <pc:docMk/>
            <pc:sldMk cId="462835190" sldId="4696"/>
            <ac:spMk id="8" creationId="{2674A160-BE8D-0ABD-9B45-29D59A009805}"/>
          </ac:spMkLst>
        </pc:spChg>
        <pc:picChg chg="add mod ord">
          <ac:chgData name="Tribbett, Jessica" userId="S::tribbett_jessica@cde.state.co.us::b8af59d7-a86d-4166-a022-d856dc24c475" providerId="AD" clId="Web-{766C34BB-E14D-9CBD-7257-3B8BB184E4C3}" dt="2024-05-15T03:27:49.097" v="42" actId="1076"/>
          <ac:picMkLst>
            <pc:docMk/>
            <pc:sldMk cId="462835190" sldId="4696"/>
            <ac:picMk id="9" creationId="{08042A89-F3E2-98F5-956C-406015B0EB61}"/>
          </ac:picMkLst>
        </pc:picChg>
        <pc:picChg chg="add mod">
          <ac:chgData name="Tribbett, Jessica" userId="S::tribbett_jessica@cde.state.co.us::b8af59d7-a86d-4166-a022-d856dc24c475" providerId="AD" clId="Web-{766C34BB-E14D-9CBD-7257-3B8BB184E4C3}" dt="2024-05-15T03:29:27.021" v="51" actId="1076"/>
          <ac:picMkLst>
            <pc:docMk/>
            <pc:sldMk cId="462835190" sldId="4696"/>
            <ac:picMk id="10" creationId="{913D5F07-0CC4-9497-FDC9-852A66FEDC65}"/>
          </ac:picMkLst>
        </pc:picChg>
        <pc:cxnChg chg="add mod">
          <ac:chgData name="Tribbett, Jessica" userId="S::tribbett_jessica@cde.state.co.us::b8af59d7-a86d-4166-a022-d856dc24c475" providerId="AD" clId="Web-{766C34BB-E14D-9CBD-7257-3B8BB184E4C3}" dt="2024-05-15T03:29:21.583" v="50" actId="14100"/>
          <ac:cxnSpMkLst>
            <pc:docMk/>
            <pc:sldMk cId="462835190" sldId="4696"/>
            <ac:cxnSpMk id="11" creationId="{681C0C29-6A95-DB76-2C67-C7C2105617FF}"/>
          </ac:cxnSpMkLst>
        </pc:cxnChg>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pChg chg="mod">
          <ac:chgData name="Tribbett, Jessica" userId="S::tribbett_jessica@cde.state.co.us::b8af59d7-a86d-4166-a022-d856dc24c475" providerId="AD" clId="Web-{766C34BB-E14D-9CBD-7257-3B8BB184E4C3}" dt="2024-05-15T03:30:46.007" v="81" actId="14100"/>
          <ac:spMkLst>
            <pc:docMk/>
            <pc:sldMk cId="1605174236" sldId="5394"/>
            <ac:spMk id="2" creationId="{222E4C28-041D-59D2-0291-9738FE10DDD0}"/>
          </ac:spMkLst>
        </pc:spChg>
        <pc:spChg chg="mod">
          <ac:chgData name="Tribbett, Jessica" userId="S::tribbett_jessica@cde.state.co.us::b8af59d7-a86d-4166-a022-d856dc24c475" providerId="AD" clId="Web-{766C34BB-E14D-9CBD-7257-3B8BB184E4C3}" dt="2024-05-15T03:30:42.632" v="79" actId="20577"/>
          <ac:spMkLst>
            <pc:docMk/>
            <pc:sldMk cId="1605174236" sldId="5394"/>
            <ac:spMk id="3" creationId="{1C053128-2E61-BD39-9230-D3FF32B16187}"/>
          </ac:spMkLst>
        </pc:spChg>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pChg chg="mod">
          <ac:chgData name="Tribbett, Jessica" userId="S::tribbett_jessica@cde.state.co.us::b8af59d7-a86d-4166-a022-d856dc24c475" providerId="AD" clId="Web-{766C34BB-E14D-9CBD-7257-3B8BB184E4C3}" dt="2024-05-15T03:22:18.730" v="3" actId="20577"/>
          <ac:spMkLst>
            <pc:docMk/>
            <pc:sldMk cId="2515573956" sldId="5430"/>
            <ac:spMk id="9" creationId="{77E04380-32A6-4C4C-57D8-6045D1C23AC6}"/>
          </ac:spMkLst>
        </pc:spChg>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pChg chg="mod">
          <ac:chgData name="Tribbett, Jessica" userId="S::tribbett_jessica@cde.state.co.us::b8af59d7-a86d-4166-a022-d856dc24c475" providerId="AD" clId="Web-{766C34BB-E14D-9CBD-7257-3B8BB184E4C3}" dt="2024-05-15T03:31:13.195" v="87" actId="20577"/>
          <ac:spMkLst>
            <pc:docMk/>
            <pc:sldMk cId="3637682200" sldId="5442"/>
            <ac:spMk id="9" creationId="{77E04380-32A6-4C4C-57D8-6045D1C23AC6}"/>
          </ac:spMkLst>
        </pc:spChg>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pChg chg="mod">
          <ac:chgData name="Tribbett, Jessica" userId="S::tribbett_jessica@cde.state.co.us::b8af59d7-a86d-4166-a022-d856dc24c475" providerId="AD" clId="Web-{766C34BB-E14D-9CBD-7257-3B8BB184E4C3}" dt="2024-05-15T03:32:25.774" v="97" actId="20577"/>
          <ac:spMkLst>
            <pc:docMk/>
            <pc:sldMk cId="887340654" sldId="5444"/>
            <ac:spMk id="8" creationId="{EC036928-8266-1632-3A07-044583B97254}"/>
          </ac:spMkLst>
        </pc:spChg>
        <pc:spChg chg="del">
          <ac:chgData name="Tribbett, Jessica" userId="S::tribbett_jessica@cde.state.co.us::b8af59d7-a86d-4166-a022-d856dc24c475" providerId="AD" clId="Web-{766C34BB-E14D-9CBD-7257-3B8BB184E4C3}" dt="2024-05-15T03:32:29.618" v="98"/>
          <ac:spMkLst>
            <pc:docMk/>
            <pc:sldMk cId="887340654" sldId="5444"/>
            <ac:spMk id="9" creationId="{4B4C457E-BC1B-29FF-161B-45AB06A17BB9}"/>
          </ac:spMkLst>
        </pc:spChg>
        <pc:spChg chg="mod">
          <ac:chgData name="Tribbett, Jessica" userId="S::tribbett_jessica@cde.state.co.us::b8af59d7-a86d-4166-a022-d856dc24c475" providerId="AD" clId="Web-{766C34BB-E14D-9CBD-7257-3B8BB184E4C3}" dt="2024-05-15T03:32:34.103" v="100" actId="20577"/>
          <ac:spMkLst>
            <pc:docMk/>
            <pc:sldMk cId="887340654" sldId="5444"/>
            <ac:spMk id="10" creationId="{D1A5E23B-FD3A-07FD-52B6-876A7720A9FA}"/>
          </ac:spMkLst>
        </pc:spChg>
        <pc:spChg chg="mod">
          <ac:chgData name="Tribbett, Jessica" userId="S::tribbett_jessica@cde.state.co.us::b8af59d7-a86d-4166-a022-d856dc24c475" providerId="AD" clId="Web-{766C34BB-E14D-9CBD-7257-3B8BB184E4C3}" dt="2024-05-15T03:32:44.994" v="118" actId="20577"/>
          <ac:spMkLst>
            <pc:docMk/>
            <pc:sldMk cId="887340654" sldId="5444"/>
            <ac:spMk id="11" creationId="{D5A013A3-AB3D-D9B2-564C-C1604B1B78BE}"/>
          </ac:spMkLst>
        </pc:spChg>
        <pc:picChg chg="add mod">
          <ac:chgData name="Tribbett, Jessica" userId="S::tribbett_jessica@cde.state.co.us::b8af59d7-a86d-4166-a022-d856dc24c475" providerId="AD" clId="Web-{766C34BB-E14D-9CBD-7257-3B8BB184E4C3}" dt="2024-05-15T03:37:20.483" v="126" actId="1076"/>
          <ac:picMkLst>
            <pc:docMk/>
            <pc:sldMk cId="887340654" sldId="5444"/>
            <ac:picMk id="2" creationId="{647920C7-008D-CF09-44FF-A09822873480}"/>
          </ac:picMkLst>
        </pc:picChg>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pChg chg="mod">
          <ac:chgData name="Tribbett, Jessica" userId="S::tribbett_jessica@cde.state.co.us::b8af59d7-a86d-4166-a022-d856dc24c475" providerId="AD" clId="Web-{766C34BB-E14D-9CBD-7257-3B8BB184E4C3}" dt="2024-05-15T03:46:55.401" v="208" actId="20577"/>
          <ac:spMkLst>
            <pc:docMk/>
            <pc:sldMk cId="3512071473" sldId="5445"/>
            <ac:spMk id="8" creationId="{8EA66ED9-76B3-4F7F-B32E-DD15EA7F958F}"/>
          </ac:spMkLst>
        </pc:spChg>
        <pc:spChg chg="mod">
          <ac:chgData name="Tribbett, Jessica" userId="S::tribbett_jessica@cde.state.co.us::b8af59d7-a86d-4166-a022-d856dc24c475" providerId="AD" clId="Web-{766C34BB-E14D-9CBD-7257-3B8BB184E4C3}" dt="2024-05-15T03:47:16.902" v="229" actId="20577"/>
          <ac:spMkLst>
            <pc:docMk/>
            <pc:sldMk cId="3512071473" sldId="5445"/>
            <ac:spMk id="9" creationId="{F8BAB82C-D9AC-B0F8-CFD1-3A54A157B716}"/>
          </ac:spMkLst>
        </pc:spChg>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pChg chg="add del mod">
          <ac:chgData name="Tribbett, Jessica" userId="S::tribbett_jessica@cde.state.co.us::b8af59d7-a86d-4166-a022-d856dc24c475" providerId="AD" clId="Web-{766C34BB-E14D-9CBD-7257-3B8BB184E4C3}" dt="2024-05-15T03:46:09.838" v="191"/>
          <ac:spMkLst>
            <pc:docMk/>
            <pc:sldMk cId="3675580410" sldId="5446"/>
            <ac:spMk id="6" creationId="{E1F4D644-21E9-9FD8-EBE8-78C9B6030A6A}"/>
          </ac:spMkLst>
        </pc:spChg>
        <pc:picChg chg="del">
          <ac:chgData name="Tribbett, Jessica" userId="S::tribbett_jessica@cde.state.co.us::b8af59d7-a86d-4166-a022-d856dc24c475" providerId="AD" clId="Web-{766C34BB-E14D-9CBD-7257-3B8BB184E4C3}" dt="2024-05-15T03:37:26.437" v="128"/>
          <ac:picMkLst>
            <pc:docMk/>
            <pc:sldMk cId="3675580410" sldId="5446"/>
            <ac:picMk id="2" creationId="{647920C7-008D-CF09-44FF-A09822873480}"/>
          </ac:picMkLst>
        </pc:picChg>
        <pc:picChg chg="add del mod">
          <ac:chgData name="Tribbett, Jessica" userId="S::tribbett_jessica@cde.state.co.us::b8af59d7-a86d-4166-a022-d856dc24c475" providerId="AD" clId="Web-{766C34BB-E14D-9CBD-7257-3B8BB184E4C3}" dt="2024-05-15T03:38:29.063" v="137"/>
          <ac:picMkLst>
            <pc:docMk/>
            <pc:sldMk cId="3675580410" sldId="5446"/>
            <ac:picMk id="3" creationId="{5A21F722-E3C7-7075-DDFF-687C63AD0E98}"/>
          </ac:picMkLst>
        </pc:picChg>
        <pc:picChg chg="add mod">
          <ac:chgData name="Tribbett, Jessica" userId="S::tribbett_jessica@cde.state.co.us::b8af59d7-a86d-4166-a022-d856dc24c475" providerId="AD" clId="Web-{766C34BB-E14D-9CBD-7257-3B8BB184E4C3}" dt="2024-05-15T03:41:49.473" v="145" actId="1076"/>
          <ac:picMkLst>
            <pc:docMk/>
            <pc:sldMk cId="3675580410" sldId="5446"/>
            <ac:picMk id="4" creationId="{668F378F-9B2F-37CA-69D7-71FC354FB8FC}"/>
          </ac:picMkLst>
        </pc:picChg>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picChg chg="add mod">
          <ac:chgData name="Tribbett, Jessica" userId="S::tribbett_jessica@cde.state.co.us::b8af59d7-a86d-4166-a022-d856dc24c475" providerId="AD" clId="Web-{766C34BB-E14D-9CBD-7257-3B8BB184E4C3}" dt="2024-05-15T03:42:14.849" v="155"/>
          <ac:picMkLst>
            <pc:docMk/>
            <pc:sldMk cId="1216709603" sldId="5447"/>
            <ac:picMk id="2" creationId="{D060E32A-2382-68C3-870B-B48BAEF2050A}"/>
          </ac:picMkLst>
        </pc:picChg>
        <pc:picChg chg="del">
          <ac:chgData name="Tribbett, Jessica" userId="S::tribbett_jessica@cde.state.co.us::b8af59d7-a86d-4166-a022-d856dc24c475" providerId="AD" clId="Web-{766C34BB-E14D-9CBD-7257-3B8BB184E4C3}" dt="2024-05-15T03:41:53.458" v="147"/>
          <ac:picMkLst>
            <pc:docMk/>
            <pc:sldMk cId="1216709603" sldId="5447"/>
            <ac:picMk id="4" creationId="{668F378F-9B2F-37CA-69D7-71FC354FB8FC}"/>
          </ac:picMkLst>
        </pc:picChg>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pChg chg="mod">
          <ac:chgData name="Rhodes, Tara" userId="S::rhodes_t@cde.state.co.us::566307b0-1e17-4826-87e1-0feb85a922f2" providerId="AD" clId="Web-{DD5C4369-939D-06F5-6303-E0D1F7F531D0}" dt="2024-06-13T05:25:09.783" v="132" actId="20577"/>
          <ac:spMkLst>
            <pc:docMk/>
            <pc:sldMk cId="68699369" sldId="5309"/>
            <ac:spMk id="6" creationId="{9A8832C3-3C5D-9B2D-6A97-A07BFB42B5FC}"/>
          </ac:spMkLst>
        </pc:spChg>
      </pc:sldChg>
      <pc:sldChg chg="modSp">
        <pc:chgData name="Rhodes, Tara" userId="S::rhodes_t@cde.state.co.us::566307b0-1e17-4826-87e1-0feb85a922f2" providerId="AD" clId="Web-{DD5C4369-939D-06F5-6303-E0D1F7F531D0}" dt="2024-06-13T05:26:20.299" v="133" actId="20577"/>
        <pc:sldMkLst>
          <pc:docMk/>
          <pc:sldMk cId="3396060537" sldId="5314"/>
        </pc:sldMkLst>
        <pc:spChg chg="mod">
          <ac:chgData name="Rhodes, Tara" userId="S::rhodes_t@cde.state.co.us::566307b0-1e17-4826-87e1-0feb85a922f2" providerId="AD" clId="Web-{DD5C4369-939D-06F5-6303-E0D1F7F531D0}" dt="2024-06-13T05:26:20.299" v="133" actId="20577"/>
          <ac:spMkLst>
            <pc:docMk/>
            <pc:sldMk cId="3396060537" sldId="5314"/>
            <ac:spMk id="6" creationId="{9A8832C3-3C5D-9B2D-6A97-A07BFB42B5FC}"/>
          </ac:spMkLst>
        </pc:spChg>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graphicFrameChg chg="mod modGraphic">
          <ac:chgData name="McRee, Rebecca" userId="S::mcree_r@cde.state.co.us::3a10fa13-9d60-4c0b-b361-471945732c34" providerId="AD" clId="Web-{6009DF30-A207-FE3A-978F-CEA7B7E63F2D}" dt="2024-07-16T15:33:52.487" v="47"/>
          <ac:graphicFrameMkLst>
            <pc:docMk/>
            <pc:sldMk cId="3227145924" sldId="5097"/>
            <ac:graphicFrameMk id="7" creationId="{2864BB53-F741-4FFC-0348-1AC10AD60EEB}"/>
          </ac:graphicFrameMkLst>
        </pc:graphicFrameChg>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sldChg chg="modSp mod">
        <pc:chgData name="Gudka, Dawna" userId="823cceae-331b-41d6-9a63-34ad6d1db55c" providerId="ADAL" clId="{A7DD2492-2752-43CB-AC3E-6D60B9F207EE}" dt="2024-05-23T13:29:16.845" v="17" actId="20577"/>
        <pc:sldMkLst>
          <pc:docMk/>
          <pc:sldMk cId="3227145924" sldId="5097"/>
        </pc:sldMkLst>
        <pc:graphicFrameChg chg="modGraphic">
          <ac:chgData name="Gudka, Dawna" userId="823cceae-331b-41d6-9a63-34ad6d1db55c" providerId="ADAL" clId="{A7DD2492-2752-43CB-AC3E-6D60B9F207EE}" dt="2024-05-23T13:29:16.845" v="17"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7DD2492-2752-43CB-AC3E-6D60B9F207EE}" dt="2024-05-23T13:31:45.318" v="35" actId="20577"/>
        <pc:sldMkLst>
          <pc:docMk/>
          <pc:sldMk cId="1037917088" sldId="5098"/>
        </pc:sldMkLst>
        <pc:graphicFrameChg chg="mod modGraphic">
          <ac:chgData name="Gudka, Dawna" userId="823cceae-331b-41d6-9a63-34ad6d1db55c" providerId="ADAL" clId="{A7DD2492-2752-43CB-AC3E-6D60B9F207EE}" dt="2024-05-23T13:31:45.318" v="35" actId="20577"/>
          <ac:graphicFrameMkLst>
            <pc:docMk/>
            <pc:sldMk cId="1037917088" sldId="5098"/>
            <ac:graphicFrameMk id="5" creationId="{5E4612F7-68C6-57CA-E918-38EF641F73CF}"/>
          </ac:graphicFrameMkLst>
        </pc:graphicFrameChg>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pChg chg="mod">
          <ac:chgData name="McRee, Rebecca" userId="S::mcree_r@cde.state.co.us::3a10fa13-9d60-4c0b-b361-471945732c34" providerId="AD" clId="Web-{C142478C-60F7-114B-8B48-C0EF44E0E196}" dt="2024-09-12T03:25:38.611" v="452" actId="20577"/>
          <ac:spMkLst>
            <pc:docMk/>
            <pc:sldMk cId="201204202" sldId="3389"/>
            <ac:spMk id="5" creationId="{B5D61009-A3F7-BF1D-5F52-33368D02C40D}"/>
          </ac:spMkLst>
        </pc:spChg>
      </pc:sldChg>
      <pc:sldChg chg="modSp add">
        <pc:chgData name="McRee, Rebecca" userId="S::mcree_r@cde.state.co.us::3a10fa13-9d60-4c0b-b361-471945732c34" providerId="AD" clId="Web-{C142478C-60F7-114B-8B48-C0EF44E0E196}" dt="2024-09-12T03:25:59.330" v="454" actId="20577"/>
        <pc:sldMkLst>
          <pc:docMk/>
          <pc:sldMk cId="3727940737" sldId="3390"/>
        </pc:sldMkLst>
        <pc:spChg chg="mod">
          <ac:chgData name="McRee, Rebecca" userId="S::mcree_r@cde.state.co.us::3a10fa13-9d60-4c0b-b361-471945732c34" providerId="AD" clId="Web-{C142478C-60F7-114B-8B48-C0EF44E0E196}" dt="2024-09-12T03:25:59.330" v="454" actId="20577"/>
          <ac:spMkLst>
            <pc:docMk/>
            <pc:sldMk cId="3727940737" sldId="3390"/>
            <ac:spMk id="6" creationId="{CAB50D9A-9E27-C723-EC50-E4A4E8E58C24}"/>
          </ac:spMkLst>
        </pc:spChg>
      </pc:sldChg>
      <pc:sldChg chg="modSp add del">
        <pc:chgData name="McRee, Rebecca" userId="S::mcree_r@cde.state.co.us::3a10fa13-9d60-4c0b-b361-471945732c34" providerId="AD" clId="Web-{C142478C-60F7-114B-8B48-C0EF44E0E196}" dt="2024-09-12T03:25:23.080" v="450"/>
        <pc:sldMkLst>
          <pc:docMk/>
          <pc:sldMk cId="2160277610" sldId="3424"/>
        </pc:sldMkLst>
        <pc:spChg chg="mod">
          <ac:chgData name="McRee, Rebecca" userId="S::mcree_r@cde.state.co.us::3a10fa13-9d60-4c0b-b361-471945732c34" providerId="AD" clId="Web-{C142478C-60F7-114B-8B48-C0EF44E0E196}" dt="2024-09-12T03:23:23.500" v="444" actId="20577"/>
          <ac:spMkLst>
            <pc:docMk/>
            <pc:sldMk cId="2160277610" sldId="3424"/>
            <ac:spMk id="3" creationId="{08E55D6E-E65A-F009-107E-2F8B368EDE64}"/>
          </ac:spMkLst>
        </pc:spChg>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pChg chg="mod">
          <ac:chgData name="McRee, Rebecca" userId="S::mcree_r@cde.state.co.us::3a10fa13-9d60-4c0b-b361-471945732c34" providerId="AD" clId="Web-{C142478C-60F7-114B-8B48-C0EF44E0E196}" dt="2024-09-12T03:09:14.377" v="203" actId="20577"/>
          <ac:spMkLst>
            <pc:docMk/>
            <pc:sldMk cId="1039979550" sldId="5495"/>
            <ac:spMk id="3" creationId="{2865F7B2-122F-2696-5877-03DFD3EA02BC}"/>
          </ac:spMkLst>
        </pc:spChg>
      </pc:sldChg>
      <pc:sldChg chg="addSp delSp modSp ord">
        <pc:chgData name="McRee, Rebecca" userId="S::mcree_r@cde.state.co.us::3a10fa13-9d60-4c0b-b361-471945732c34" providerId="AD" clId="Web-{C142478C-60F7-114B-8B48-C0EF44E0E196}" dt="2024-09-12T03:14:58.208" v="340"/>
        <pc:sldMkLst>
          <pc:docMk/>
          <pc:sldMk cId="2421796188" sldId="5518"/>
        </pc:sldMkLst>
        <pc:spChg chg="mod">
          <ac:chgData name="McRee, Rebecca" userId="S::mcree_r@cde.state.co.us::3a10fa13-9d60-4c0b-b361-471945732c34" providerId="AD" clId="Web-{C142478C-60F7-114B-8B48-C0EF44E0E196}" dt="2024-09-12T02:59:00.574" v="104" actId="20577"/>
          <ac:spMkLst>
            <pc:docMk/>
            <pc:sldMk cId="2421796188" sldId="5518"/>
            <ac:spMk id="3" creationId="{9FEEAF2D-E365-73C8-79FB-1D58C4A4FC60}"/>
          </ac:spMkLst>
        </pc:spChg>
        <pc:picChg chg="add del mod">
          <ac:chgData name="McRee, Rebecca" userId="S::mcree_r@cde.state.co.us::3a10fa13-9d60-4c0b-b361-471945732c34" providerId="AD" clId="Web-{C142478C-60F7-114B-8B48-C0EF44E0E196}" dt="2024-09-12T02:54:26.914" v="79"/>
          <ac:picMkLst>
            <pc:docMk/>
            <pc:sldMk cId="2421796188" sldId="5518"/>
            <ac:picMk id="7" creationId="{BA075F3E-E0AC-1E34-B223-25D8D183C651}"/>
          </ac:picMkLst>
        </pc:picChg>
      </pc:sldChg>
      <pc:sldChg chg="modSp ord">
        <pc:chgData name="McRee, Rebecca" userId="S::mcree_r@cde.state.co.us::3a10fa13-9d60-4c0b-b361-471945732c34" providerId="AD" clId="Web-{C142478C-60F7-114B-8B48-C0EF44E0E196}" dt="2024-09-12T03:29:27.410" v="459"/>
        <pc:sldMkLst>
          <pc:docMk/>
          <pc:sldMk cId="4247325259" sldId="5541"/>
        </pc:sldMkLst>
        <pc:spChg chg="mod">
          <ac:chgData name="McRee, Rebecca" userId="S::mcree_r@cde.state.co.us::3a10fa13-9d60-4c0b-b361-471945732c34" providerId="AD" clId="Web-{C142478C-60F7-114B-8B48-C0EF44E0E196}" dt="2024-09-12T02:58:18.073" v="103" actId="20577"/>
          <ac:spMkLst>
            <pc:docMk/>
            <pc:sldMk cId="4247325259" sldId="5541"/>
            <ac:spMk id="3" creationId="{9FEEAF2D-E365-73C8-79FB-1D58C4A4FC60}"/>
          </ac:spMkLst>
        </pc:spChg>
      </pc:sldChg>
      <pc:sldChg chg="modSp">
        <pc:chgData name="McRee, Rebecca" userId="S::mcree_r@cde.state.co.us::3a10fa13-9d60-4c0b-b361-471945732c34" providerId="AD" clId="Web-{C142478C-60F7-114B-8B48-C0EF44E0E196}" dt="2024-09-12T03:02:48.154" v="133" actId="20577"/>
        <pc:sldMkLst>
          <pc:docMk/>
          <pc:sldMk cId="735598476" sldId="5543"/>
        </pc:sldMkLst>
        <pc:spChg chg="mod">
          <ac:chgData name="McRee, Rebecca" userId="S::mcree_r@cde.state.co.us::3a10fa13-9d60-4c0b-b361-471945732c34" providerId="AD" clId="Web-{C142478C-60F7-114B-8B48-C0EF44E0E196}" dt="2024-09-12T03:02:48.154" v="133" actId="20577"/>
          <ac:spMkLst>
            <pc:docMk/>
            <pc:sldMk cId="735598476" sldId="5543"/>
            <ac:spMk id="3" creationId="{9FEEAF2D-E365-73C8-79FB-1D58C4A4FC60}"/>
          </ac:spMkLst>
        </pc:spChg>
      </pc:sldChg>
      <pc:sldChg chg="addSp modSp">
        <pc:chgData name="McRee, Rebecca" userId="S::mcree_r@cde.state.co.us::3a10fa13-9d60-4c0b-b361-471945732c34" providerId="AD" clId="Web-{C142478C-60F7-114B-8B48-C0EF44E0E196}" dt="2024-09-12T03:04:19.077" v="140" actId="14100"/>
        <pc:sldMkLst>
          <pc:docMk/>
          <pc:sldMk cId="3863354747" sldId="5544"/>
        </pc:sldMkLst>
        <pc:spChg chg="add mod">
          <ac:chgData name="McRee, Rebecca" userId="S::mcree_r@cde.state.co.us::3a10fa13-9d60-4c0b-b361-471945732c34" providerId="AD" clId="Web-{C142478C-60F7-114B-8B48-C0EF44E0E196}" dt="2024-09-12T03:04:19.077" v="140" actId="14100"/>
          <ac:spMkLst>
            <pc:docMk/>
            <pc:sldMk cId="3863354747" sldId="5544"/>
            <ac:spMk id="3" creationId="{7E71A5B3-11A7-CDE5-0C01-E572A9AFEFA6}"/>
          </ac:spMkLst>
        </pc:spChg>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pChg chg="mod">
          <ac:chgData name="McRee, Rebecca" userId="S::mcree_r@cde.state.co.us::3a10fa13-9d60-4c0b-b361-471945732c34" providerId="AD" clId="Web-{C142478C-60F7-114B-8B48-C0EF44E0E196}" dt="2024-09-12T03:00:00.480" v="114" actId="20577"/>
          <ac:spMkLst>
            <pc:docMk/>
            <pc:sldMk cId="1402753334" sldId="5596"/>
            <ac:spMk id="2" creationId="{0E54A6CA-9FDC-D477-2061-EFE142CE3476}"/>
          </ac:spMkLst>
        </pc:spChg>
        <pc:spChg chg="del mod">
          <ac:chgData name="McRee, Rebecca" userId="S::mcree_r@cde.state.co.us::3a10fa13-9d60-4c0b-b361-471945732c34" providerId="AD" clId="Web-{C142478C-60F7-114B-8B48-C0EF44E0E196}" dt="2024-09-12T03:00:06.887" v="117"/>
          <ac:spMkLst>
            <pc:docMk/>
            <pc:sldMk cId="1402753334" sldId="5596"/>
            <ac:spMk id="3" creationId="{8761D12F-320D-4C6A-B934-6B74FB2D5BD5}"/>
          </ac:spMkLst>
        </pc:spChg>
        <pc:spChg chg="del">
          <ac:chgData name="McRee, Rebecca" userId="S::mcree_r@cde.state.co.us::3a10fa13-9d60-4c0b-b361-471945732c34" providerId="AD" clId="Web-{C142478C-60F7-114B-8B48-C0EF44E0E196}" dt="2024-09-12T03:00:13.605" v="118"/>
          <ac:spMkLst>
            <pc:docMk/>
            <pc:sldMk cId="1402753334" sldId="5596"/>
            <ac:spMk id="5" creationId="{3D488430-558B-B1B5-27C2-BFD86D3E9D7A}"/>
          </ac:spMkLst>
        </pc:spChg>
        <pc:spChg chg="del">
          <ac:chgData name="McRee, Rebecca" userId="S::mcree_r@cde.state.co.us::3a10fa13-9d60-4c0b-b361-471945732c34" providerId="AD" clId="Web-{C142478C-60F7-114B-8B48-C0EF44E0E196}" dt="2024-09-12T03:00:21.840" v="119"/>
          <ac:spMkLst>
            <pc:docMk/>
            <pc:sldMk cId="1402753334" sldId="5596"/>
            <ac:spMk id="6" creationId="{AB09F94B-E71F-3679-B826-8B779C7D23EA}"/>
          </ac:spMkLst>
        </pc:spChg>
        <pc:picChg chg="add mod ord">
          <ac:chgData name="McRee, Rebecca" userId="S::mcree_r@cde.state.co.us::3a10fa13-9d60-4c0b-b361-471945732c34" providerId="AD" clId="Web-{C142478C-60F7-114B-8B48-C0EF44E0E196}" dt="2024-09-12T03:00:29.981" v="121" actId="14100"/>
          <ac:picMkLst>
            <pc:docMk/>
            <pc:sldMk cId="1402753334" sldId="5596"/>
            <ac:picMk id="7" creationId="{E7B077DA-76F2-82A3-BE98-49B39E36262E}"/>
          </ac:picMkLst>
        </pc:picChg>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pChg chg="mod">
          <ac:chgData name="McRee, Rebecca" userId="S::mcree_r@cde.state.co.us::3a10fa13-9d60-4c0b-b361-471945732c34" providerId="AD" clId="Web-{C142478C-60F7-114B-8B48-C0EF44E0E196}" dt="2024-09-12T03:05:47.140" v="159" actId="20577"/>
          <ac:spMkLst>
            <pc:docMk/>
            <pc:sldMk cId="2422909248" sldId="5597"/>
            <ac:spMk id="2" creationId="{0D6D2DE3-70E8-3515-40CA-7BCDCEAAFDD2}"/>
          </ac:spMkLst>
        </pc:spChg>
        <pc:spChg chg="mod">
          <ac:chgData name="McRee, Rebecca" userId="S::mcree_r@cde.state.co.us::3a10fa13-9d60-4c0b-b361-471945732c34" providerId="AD" clId="Web-{C142478C-60F7-114B-8B48-C0EF44E0E196}" dt="2024-09-12T03:06:13.422" v="161" actId="20577"/>
          <ac:spMkLst>
            <pc:docMk/>
            <pc:sldMk cId="2422909248" sldId="5597"/>
            <ac:spMk id="3" creationId="{6109B4E1-01DB-7318-9691-D651C08C223C}"/>
          </ac:spMkLst>
        </pc:spChg>
        <pc:spChg chg="mod">
          <ac:chgData name="McRee, Rebecca" userId="S::mcree_r@cde.state.co.us::3a10fa13-9d60-4c0b-b361-471945732c34" providerId="AD" clId="Web-{C142478C-60F7-114B-8B48-C0EF44E0E196}" dt="2024-09-12T03:13:21.942" v="312" actId="20577"/>
          <ac:spMkLst>
            <pc:docMk/>
            <pc:sldMk cId="2422909248" sldId="5597"/>
            <ac:spMk id="5" creationId="{A0F0AB29-CC2A-C207-2825-CA7678B22025}"/>
          </ac:spMkLst>
        </pc:spChg>
        <pc:spChg chg="mod">
          <ac:chgData name="McRee, Rebecca" userId="S::mcree_r@cde.state.co.us::3a10fa13-9d60-4c0b-b361-471945732c34" providerId="AD" clId="Web-{C142478C-60F7-114B-8B48-C0EF44E0E196}" dt="2024-09-12T03:13:29.973" v="323" actId="20577"/>
          <ac:spMkLst>
            <pc:docMk/>
            <pc:sldMk cId="2422909248" sldId="5597"/>
            <ac:spMk id="6" creationId="{6495D789-5E38-C978-A805-DF28807060C8}"/>
          </ac:spMkLst>
        </pc:spChg>
      </pc:sldChg>
      <pc:sldChg chg="modSp new">
        <pc:chgData name="McRee, Rebecca" userId="S::mcree_r@cde.state.co.us::3a10fa13-9d60-4c0b-b361-471945732c34" providerId="AD" clId="Web-{C142478C-60F7-114B-8B48-C0EF44E0E196}" dt="2024-09-12T03:13:44.661" v="339" actId="20577"/>
        <pc:sldMkLst>
          <pc:docMk/>
          <pc:sldMk cId="2890554296" sldId="5598"/>
        </pc:sldMkLst>
        <pc:spChg chg="mod">
          <ac:chgData name="McRee, Rebecca" userId="S::mcree_r@cde.state.co.us::3a10fa13-9d60-4c0b-b361-471945732c34" providerId="AD" clId="Web-{C142478C-60F7-114B-8B48-C0EF44E0E196}" dt="2024-09-12T03:06:29.703" v="169" actId="20577"/>
          <ac:spMkLst>
            <pc:docMk/>
            <pc:sldMk cId="2890554296" sldId="5598"/>
            <ac:spMk id="2" creationId="{CEF880EF-B108-5BAB-F8AB-EDB2DBA44302}"/>
          </ac:spMkLst>
        </pc:spChg>
        <pc:spChg chg="mod">
          <ac:chgData name="McRee, Rebecca" userId="S::mcree_r@cde.state.co.us::3a10fa13-9d60-4c0b-b361-471945732c34" providerId="AD" clId="Web-{C142478C-60F7-114B-8B48-C0EF44E0E196}" dt="2024-09-12T03:06:58.235" v="177" actId="20577"/>
          <ac:spMkLst>
            <pc:docMk/>
            <pc:sldMk cId="2890554296" sldId="5598"/>
            <ac:spMk id="3" creationId="{35D3926C-B1D4-CE01-C0A8-4BF0B344268A}"/>
          </ac:spMkLst>
        </pc:spChg>
        <pc:spChg chg="mod">
          <ac:chgData name="McRee, Rebecca" userId="S::mcree_r@cde.state.co.us::3a10fa13-9d60-4c0b-b361-471945732c34" providerId="AD" clId="Web-{C142478C-60F7-114B-8B48-C0EF44E0E196}" dt="2024-09-12T03:13:36.332" v="333" actId="20577"/>
          <ac:spMkLst>
            <pc:docMk/>
            <pc:sldMk cId="2890554296" sldId="5598"/>
            <ac:spMk id="5" creationId="{9EFD8821-AE36-59FB-0BDB-D159D5675F07}"/>
          </ac:spMkLst>
        </pc:spChg>
        <pc:spChg chg="mod">
          <ac:chgData name="McRee, Rebecca" userId="S::mcree_r@cde.state.co.us::3a10fa13-9d60-4c0b-b361-471945732c34" providerId="AD" clId="Web-{C142478C-60F7-114B-8B48-C0EF44E0E196}" dt="2024-09-12T03:13:44.661" v="339" actId="20577"/>
          <ac:spMkLst>
            <pc:docMk/>
            <pc:sldMk cId="2890554296" sldId="5598"/>
            <ac:spMk id="6" creationId="{159A7E66-110F-55A2-E3BA-5E85BDE1E9A6}"/>
          </ac:spMkLst>
        </pc:spChg>
      </pc:sldChg>
      <pc:sldChg chg="modSp new">
        <pc:chgData name="McRee, Rebecca" userId="S::mcree_r@cde.state.co.us::3a10fa13-9d60-4c0b-b361-471945732c34" providerId="AD" clId="Web-{C142478C-60F7-114B-8B48-C0EF44E0E196}" dt="2024-09-12T03:27:05.409" v="456" actId="20577"/>
        <pc:sldMkLst>
          <pc:docMk/>
          <pc:sldMk cId="3013877092" sldId="5599"/>
        </pc:sldMkLst>
        <pc:spChg chg="mod">
          <ac:chgData name="McRee, Rebecca" userId="S::mcree_r@cde.state.co.us::3a10fa13-9d60-4c0b-b361-471945732c34" providerId="AD" clId="Web-{C142478C-60F7-114B-8B48-C0EF44E0E196}" dt="2024-09-12T03:09:26.174" v="210" actId="20577"/>
          <ac:spMkLst>
            <pc:docMk/>
            <pc:sldMk cId="3013877092" sldId="5599"/>
            <ac:spMk id="2" creationId="{0F4506ED-71F7-95AF-63A7-F94C1C2509AC}"/>
          </ac:spMkLst>
        </pc:spChg>
        <pc:spChg chg="mod">
          <ac:chgData name="McRee, Rebecca" userId="S::mcree_r@cde.state.co.us::3a10fa13-9d60-4c0b-b361-471945732c34" providerId="AD" clId="Web-{C142478C-60F7-114B-8B48-C0EF44E0E196}" dt="2024-09-12T03:27:05.409" v="456" actId="20577"/>
          <ac:spMkLst>
            <pc:docMk/>
            <pc:sldMk cId="3013877092" sldId="5599"/>
            <ac:spMk id="3" creationId="{9D2F60EF-23CD-86F5-3F8D-1BB640612146}"/>
          </ac:spMkLst>
        </pc:spChg>
        <pc:spChg chg="mod">
          <ac:chgData name="McRee, Rebecca" userId="S::mcree_r@cde.state.co.us::3a10fa13-9d60-4c0b-b361-471945732c34" providerId="AD" clId="Web-{C142478C-60F7-114B-8B48-C0EF44E0E196}" dt="2024-09-12T03:11:41.206" v="289" actId="20577"/>
          <ac:spMkLst>
            <pc:docMk/>
            <pc:sldMk cId="3013877092" sldId="5599"/>
            <ac:spMk id="5" creationId="{B01C3620-24EF-1E0D-5E54-047464DB74B6}"/>
          </ac:spMkLst>
        </pc:spChg>
        <pc:spChg chg="mod">
          <ac:chgData name="McRee, Rebecca" userId="S::mcree_r@cde.state.co.us::3a10fa13-9d60-4c0b-b361-471945732c34" providerId="AD" clId="Web-{C142478C-60F7-114B-8B48-C0EF44E0E196}" dt="2024-09-12T03:11:52.003" v="301" actId="20577"/>
          <ac:spMkLst>
            <pc:docMk/>
            <pc:sldMk cId="3013877092" sldId="5599"/>
            <ac:spMk id="6" creationId="{EA3FB0D8-E2CE-0538-4757-0168DA442394}"/>
          </ac:spMkLst>
        </pc:spChg>
      </pc:sldChg>
      <pc:sldChg chg="addSp delSp modSp new del">
        <pc:chgData name="McRee, Rebecca" userId="S::mcree_r@cde.state.co.us::3a10fa13-9d60-4c0b-b361-471945732c34" providerId="AD" clId="Web-{C142478C-60F7-114B-8B48-C0EF44E0E196}" dt="2024-09-12T03:24:03.595" v="445"/>
        <pc:sldMkLst>
          <pc:docMk/>
          <pc:sldMk cId="1552825151" sldId="5600"/>
        </pc:sldMkLst>
        <pc:spChg chg="mod">
          <ac:chgData name="McRee, Rebecca" userId="S::mcree_r@cde.state.co.us::3a10fa13-9d60-4c0b-b361-471945732c34" providerId="AD" clId="Web-{C142478C-60F7-114B-8B48-C0EF44E0E196}" dt="2024-09-12T03:19:58.155" v="393" actId="20577"/>
          <ac:spMkLst>
            <pc:docMk/>
            <pc:sldMk cId="1552825151" sldId="5600"/>
            <ac:spMk id="2" creationId="{E33DC33C-6C5A-C2D2-BA01-073717F7A102}"/>
          </ac:spMkLst>
        </pc:spChg>
        <pc:spChg chg="add del mod">
          <ac:chgData name="McRee, Rebecca" userId="S::mcree_r@cde.state.co.us::3a10fa13-9d60-4c0b-b361-471945732c34" providerId="AD" clId="Web-{C142478C-60F7-114B-8B48-C0EF44E0E196}" dt="2024-09-12T03:22:12.375" v="438" actId="20577"/>
          <ac:spMkLst>
            <pc:docMk/>
            <pc:sldMk cId="1552825151" sldId="5600"/>
            <ac:spMk id="3" creationId="{573FFF77-3AC9-9625-4FFD-D388C0B0D458}"/>
          </ac:spMkLst>
        </pc:spChg>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pChg chg="mod">
          <ac:chgData name="McRee, Rebecca" userId="S::mcree_r@cde.state.co.us::3a10fa13-9d60-4c0b-b361-471945732c34" providerId="AD" clId="Web-{C142478C-60F7-114B-8B48-C0EF44E0E196}" dt="2024-09-12T03:18:00.028" v="356" actId="20577"/>
          <ac:spMkLst>
            <pc:docMk/>
            <pc:sldMk cId="530507682" sldId="5602"/>
            <ac:spMk id="2" creationId="{74CC0E4C-91E0-8B45-4D42-98AE9B957BCB}"/>
          </ac:spMkLst>
        </pc:spChg>
        <pc:spChg chg="add del mod">
          <ac:chgData name="McRee, Rebecca" userId="S::mcree_r@cde.state.co.us::3a10fa13-9d60-4c0b-b361-471945732c34" providerId="AD" clId="Web-{C142478C-60F7-114B-8B48-C0EF44E0E196}" dt="2024-09-12T03:19:35.092" v="385" actId="20577"/>
          <ac:spMkLst>
            <pc:docMk/>
            <pc:sldMk cId="530507682" sldId="5602"/>
            <ac:spMk id="3" creationId="{EAF7F59C-FEF1-14E3-0F79-EC7B16EBBE1F}"/>
          </ac:spMkLst>
        </pc:spChg>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pChg chg="mod">
          <ac:chgData name="Hoffman, Peter" userId="673cee94-26bd-4c2a-ab82-1b3669e2f049" providerId="ADAL" clId="{782BDC6E-AC0B-4FF0-A4A5-C0BC1E498927}" dt="2024-07-17T19:54:58.229" v="423" actId="20577"/>
          <ac:spMkLst>
            <pc:docMk/>
            <pc:sldMk cId="1896735902" sldId="5469"/>
            <ac:spMk id="3" creationId="{DE639E0B-7594-DEDC-C548-B0E53BD9137C}"/>
          </ac:spMkLst>
        </pc:spChg>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pChg chg="mod">
          <ac:chgData name="Ward, Reagan" userId="27291eb4-8241-4961-9e69-8c66e34cc5b0" providerId="ADAL" clId="{23F7020E-B539-47EA-9750-9324A088851B}" dt="2024-08-21T22:32:35.670" v="14" actId="20577"/>
          <ac:spMkLst>
            <pc:docMk/>
            <pc:sldMk cId="1007356210" sldId="5482"/>
            <ac:spMk id="9" creationId="{9265FB6E-3C9B-4C0F-F3CA-CA57FA0A9FA0}"/>
          </ac:spMkLst>
        </pc:spChg>
        <pc:spChg chg="mod">
          <ac:chgData name="Ward, Reagan" userId="27291eb4-8241-4961-9e69-8c66e34cc5b0" providerId="ADAL" clId="{23F7020E-B539-47EA-9750-9324A088851B}" dt="2024-08-21T22:32:23.980" v="8" actId="27636"/>
          <ac:spMkLst>
            <pc:docMk/>
            <pc:sldMk cId="1007356210" sldId="5482"/>
            <ac:spMk id="11" creationId="{381E41DD-6579-B459-A6BD-F9B8F600FB7E}"/>
          </ac:spMkLst>
        </pc:spChg>
        <pc:graphicFrameChg chg="mod">
          <ac:chgData name="Ward, Reagan" userId="27291eb4-8241-4961-9e69-8c66e34cc5b0" providerId="ADAL" clId="{23F7020E-B539-47EA-9750-9324A088851B}" dt="2024-08-21T22:36:09.604" v="100"/>
          <ac:graphicFrameMkLst>
            <pc:docMk/>
            <pc:sldMk cId="1007356210" sldId="5482"/>
            <ac:graphicFrameMk id="8" creationId="{C64310B3-8FCF-4461-597C-ECC0046DA1E8}"/>
          </ac:graphicFrameMkLst>
        </pc:graphicFrameChg>
      </pc:sldChg>
      <pc:sldChg chg="modSp mod">
        <pc:chgData name="Ward, Reagan" userId="27291eb4-8241-4961-9e69-8c66e34cc5b0" providerId="ADAL" clId="{23F7020E-B539-47EA-9750-9324A088851B}" dt="2024-08-21T22:34:26.568" v="84" actId="27636"/>
        <pc:sldMkLst>
          <pc:docMk/>
          <pc:sldMk cId="3757558483" sldId="5547"/>
        </pc:sldMkLst>
        <pc:spChg chg="mod">
          <ac:chgData name="Ward, Reagan" userId="27291eb4-8241-4961-9e69-8c66e34cc5b0" providerId="ADAL" clId="{23F7020E-B539-47EA-9750-9324A088851B}" dt="2024-08-21T22:34:26.568" v="84" actId="27636"/>
          <ac:spMkLst>
            <pc:docMk/>
            <pc:sldMk cId="3757558483" sldId="5547"/>
            <ac:spMk id="2" creationId="{61FA4591-7D47-D1E8-1301-1A17E457FF29}"/>
          </ac:spMkLst>
        </pc:spChg>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pChg chg="del mod ord">
          <ac:chgData name="Ward, Reagan" userId="27291eb4-8241-4961-9e69-8c66e34cc5b0" providerId="ADAL" clId="{23F7020E-B539-47EA-9750-9324A088851B}" dt="2024-08-21T22:45:56.270" v="104" actId="700"/>
          <ac:spMkLst>
            <pc:docMk/>
            <pc:sldMk cId="2812061006" sldId="5559"/>
            <ac:spMk id="2" creationId="{C4A79FA9-0150-C752-7883-F9338A5861F0}"/>
          </ac:spMkLst>
        </pc:spChg>
        <pc:spChg chg="del">
          <ac:chgData name="Ward, Reagan" userId="27291eb4-8241-4961-9e69-8c66e34cc5b0" providerId="ADAL" clId="{23F7020E-B539-47EA-9750-9324A088851B}" dt="2024-08-21T22:45:56.270" v="104" actId="700"/>
          <ac:spMkLst>
            <pc:docMk/>
            <pc:sldMk cId="2812061006" sldId="5559"/>
            <ac:spMk id="3" creationId="{F2C33004-D855-E4DC-E5E8-213A03A7F80B}"/>
          </ac:spMkLst>
        </pc:spChg>
        <pc:spChg chg="del mod ord">
          <ac:chgData name="Ward, Reagan" userId="27291eb4-8241-4961-9e69-8c66e34cc5b0" providerId="ADAL" clId="{23F7020E-B539-47EA-9750-9324A088851B}" dt="2024-08-21T22:45:56.270" v="104" actId="700"/>
          <ac:spMkLst>
            <pc:docMk/>
            <pc:sldMk cId="2812061006" sldId="5559"/>
            <ac:spMk id="4" creationId="{7B922A64-5DE5-989E-8AAA-25AA3CCD592E}"/>
          </ac:spMkLst>
        </pc:spChg>
        <pc:spChg chg="del">
          <ac:chgData name="Ward, Reagan" userId="27291eb4-8241-4961-9e69-8c66e34cc5b0" providerId="ADAL" clId="{23F7020E-B539-47EA-9750-9324A088851B}" dt="2024-08-21T22:45:56.270" v="104" actId="700"/>
          <ac:spMkLst>
            <pc:docMk/>
            <pc:sldMk cId="2812061006" sldId="5559"/>
            <ac:spMk id="5" creationId="{BFB0BDD0-B748-A867-CDB2-D92B3F84A869}"/>
          </ac:spMkLst>
        </pc:spChg>
        <pc:spChg chg="del mod ord">
          <ac:chgData name="Ward, Reagan" userId="27291eb4-8241-4961-9e69-8c66e34cc5b0" providerId="ADAL" clId="{23F7020E-B539-47EA-9750-9324A088851B}" dt="2024-08-21T22:45:56.270" v="104" actId="700"/>
          <ac:spMkLst>
            <pc:docMk/>
            <pc:sldMk cId="2812061006" sldId="5559"/>
            <ac:spMk id="6" creationId="{E5DD1B94-2015-5960-DDA6-72AF0DA1AD62}"/>
          </ac:spMkLst>
        </pc:spChg>
        <pc:spChg chg="mod ord">
          <ac:chgData name="Ward, Reagan" userId="27291eb4-8241-4961-9e69-8c66e34cc5b0" providerId="ADAL" clId="{23F7020E-B539-47EA-9750-9324A088851B}" dt="2024-08-21T22:57:25.198" v="1656" actId="13244"/>
          <ac:spMkLst>
            <pc:docMk/>
            <pc:sldMk cId="2812061006" sldId="5559"/>
            <ac:spMk id="7" creationId="{FA2A5ABF-74B2-B61A-3A46-9D05CBB05BEE}"/>
          </ac:spMkLst>
        </pc:spChg>
        <pc:spChg chg="del mod ord">
          <ac:chgData name="Ward, Reagan" userId="27291eb4-8241-4961-9e69-8c66e34cc5b0" providerId="ADAL" clId="{23F7020E-B539-47EA-9750-9324A088851B}" dt="2024-08-21T22:45:56.270" v="104" actId="700"/>
          <ac:spMkLst>
            <pc:docMk/>
            <pc:sldMk cId="2812061006" sldId="5559"/>
            <ac:spMk id="8" creationId="{ADF9D245-64BD-DF47-C430-D124CAD38AA1}"/>
          </ac:spMkLst>
        </pc:spChg>
        <pc:spChg chg="del">
          <ac:chgData name="Ward, Reagan" userId="27291eb4-8241-4961-9e69-8c66e34cc5b0" providerId="ADAL" clId="{23F7020E-B539-47EA-9750-9324A088851B}" dt="2024-08-21T22:45:56.270" v="104" actId="700"/>
          <ac:spMkLst>
            <pc:docMk/>
            <pc:sldMk cId="2812061006" sldId="5559"/>
            <ac:spMk id="9" creationId="{5E450466-8FC2-0024-EF6E-63F93072692C}"/>
          </ac:spMkLst>
        </pc:spChg>
        <pc:spChg chg="add mod ord">
          <ac:chgData name="Ward, Reagan" userId="27291eb4-8241-4961-9e69-8c66e34cc5b0" providerId="ADAL" clId="{23F7020E-B539-47EA-9750-9324A088851B}" dt="2024-08-21T22:46:02.591" v="120" actId="20577"/>
          <ac:spMkLst>
            <pc:docMk/>
            <pc:sldMk cId="2812061006" sldId="5559"/>
            <ac:spMk id="10" creationId="{E43E040D-13F0-E440-971F-DEDC49F408F5}"/>
          </ac:spMkLst>
        </pc:spChg>
        <pc:spChg chg="add del mod ord">
          <ac:chgData name="Ward, Reagan" userId="27291eb4-8241-4961-9e69-8c66e34cc5b0" providerId="ADAL" clId="{23F7020E-B539-47EA-9750-9324A088851B}" dt="2024-08-21T22:45:58.222" v="107" actId="22"/>
          <ac:spMkLst>
            <pc:docMk/>
            <pc:sldMk cId="2812061006" sldId="5559"/>
            <ac:spMk id="11" creationId="{66F29590-9107-B95D-2F61-9C6295D7004F}"/>
          </ac:spMkLst>
        </pc:spChg>
        <pc:spChg chg="add del mod ord">
          <ac:chgData name="Ward, Reagan" userId="27291eb4-8241-4961-9e69-8c66e34cc5b0" providerId="ADAL" clId="{23F7020E-B539-47EA-9750-9324A088851B}" dt="2024-08-21T22:47:19.298" v="785"/>
          <ac:spMkLst>
            <pc:docMk/>
            <pc:sldMk cId="2812061006" sldId="5559"/>
            <ac:spMk id="12" creationId="{4DBBEA2D-DE2A-F8A0-CC98-31E1E63E869E}"/>
          </ac:spMkLst>
        </pc:spChg>
        <pc:spChg chg="add del mod ord">
          <ac:chgData name="Ward, Reagan" userId="27291eb4-8241-4961-9e69-8c66e34cc5b0" providerId="ADAL" clId="{23F7020E-B539-47EA-9750-9324A088851B}" dt="2024-08-21T22:47:23.158" v="787"/>
          <ac:spMkLst>
            <pc:docMk/>
            <pc:sldMk cId="2812061006" sldId="5559"/>
            <ac:spMk id="13" creationId="{B212E17A-33A4-7AF6-FCC5-930DF316E402}"/>
          </ac:spMkLst>
        </pc:spChg>
        <pc:spChg chg="add mod">
          <ac:chgData name="Ward, Reagan" userId="27291eb4-8241-4961-9e69-8c66e34cc5b0" providerId="ADAL" clId="{23F7020E-B539-47EA-9750-9324A088851B}" dt="2024-08-21T22:47:19.332" v="786" actId="27636"/>
          <ac:spMkLst>
            <pc:docMk/>
            <pc:sldMk cId="2812061006" sldId="5559"/>
            <ac:spMk id="16" creationId="{2AB87F7F-D8C5-02C1-06CC-328A870E3C08}"/>
          </ac:spMkLst>
        </pc:spChg>
        <pc:spChg chg="add mod">
          <ac:chgData name="Ward, Reagan" userId="27291eb4-8241-4961-9e69-8c66e34cc5b0" providerId="ADAL" clId="{23F7020E-B539-47EA-9750-9324A088851B}" dt="2024-08-21T22:47:23.189" v="788" actId="27636"/>
          <ac:spMkLst>
            <pc:docMk/>
            <pc:sldMk cId="2812061006" sldId="5559"/>
            <ac:spMk id="17" creationId="{D726062D-63D2-85F2-7345-FED3C44407DB}"/>
          </ac:spMkLst>
        </pc:spChg>
        <pc:picChg chg="add mod ord">
          <ac:chgData name="Ward, Reagan" userId="27291eb4-8241-4961-9e69-8c66e34cc5b0" providerId="ADAL" clId="{23F7020E-B539-47EA-9750-9324A088851B}" dt="2024-08-21T22:56:05.453" v="1653" actId="1440"/>
          <ac:picMkLst>
            <pc:docMk/>
            <pc:sldMk cId="2812061006" sldId="5559"/>
            <ac:picMk id="15" creationId="{BB048F6D-DC88-22F0-97A5-D9A5A0CBBE9F}"/>
          </ac:picMkLst>
        </pc:picChg>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pChg chg="del mod ord">
          <ac:chgData name="Ward, Reagan" userId="27291eb4-8241-4961-9e69-8c66e34cc5b0" providerId="ADAL" clId="{23F7020E-B539-47EA-9750-9324A088851B}" dt="2024-08-21T22:48:00.067" v="790" actId="700"/>
          <ac:spMkLst>
            <pc:docMk/>
            <pc:sldMk cId="2971538637" sldId="5560"/>
            <ac:spMk id="2" creationId="{36045DEC-752C-A62C-9B18-17DB02066F15}"/>
          </ac:spMkLst>
        </pc:spChg>
        <pc:spChg chg="del mod ord">
          <ac:chgData name="Ward, Reagan" userId="27291eb4-8241-4961-9e69-8c66e34cc5b0" providerId="ADAL" clId="{23F7020E-B539-47EA-9750-9324A088851B}" dt="2024-08-21T22:48:00.067" v="790" actId="700"/>
          <ac:spMkLst>
            <pc:docMk/>
            <pc:sldMk cId="2971538637" sldId="5560"/>
            <ac:spMk id="3" creationId="{4696BE98-FFE8-FEBF-721A-2E9FF32184AE}"/>
          </ac:spMkLst>
        </pc:spChg>
        <pc:spChg chg="mod ord">
          <ac:chgData name="Ward, Reagan" userId="27291eb4-8241-4961-9e69-8c66e34cc5b0" providerId="ADAL" clId="{23F7020E-B539-47EA-9750-9324A088851B}" dt="2024-08-21T22:48:00.067" v="790" actId="700"/>
          <ac:spMkLst>
            <pc:docMk/>
            <pc:sldMk cId="2971538637" sldId="5560"/>
            <ac:spMk id="4" creationId="{C51E928A-2A8E-9B41-DCC9-6CE66BD890CD}"/>
          </ac:spMkLst>
        </pc:spChg>
        <pc:spChg chg="del mod ord">
          <ac:chgData name="Ward, Reagan" userId="27291eb4-8241-4961-9e69-8c66e34cc5b0" providerId="ADAL" clId="{23F7020E-B539-47EA-9750-9324A088851B}" dt="2024-08-21T22:48:00.067" v="790" actId="700"/>
          <ac:spMkLst>
            <pc:docMk/>
            <pc:sldMk cId="2971538637" sldId="5560"/>
            <ac:spMk id="5" creationId="{6234C5BF-9814-DCF4-E18B-C754659E4EAC}"/>
          </ac:spMkLst>
        </pc:spChg>
        <pc:spChg chg="del mod ord">
          <ac:chgData name="Ward, Reagan" userId="27291eb4-8241-4961-9e69-8c66e34cc5b0" providerId="ADAL" clId="{23F7020E-B539-47EA-9750-9324A088851B}" dt="2024-08-21T22:48:00.067" v="790" actId="700"/>
          <ac:spMkLst>
            <pc:docMk/>
            <pc:sldMk cId="2971538637" sldId="5560"/>
            <ac:spMk id="6" creationId="{03C0AE7D-FEC7-35FE-A2F9-8D8ABF758921}"/>
          </ac:spMkLst>
        </pc:spChg>
        <pc:spChg chg="add mod ord">
          <ac:chgData name="Ward, Reagan" userId="27291eb4-8241-4961-9e69-8c66e34cc5b0" providerId="ADAL" clId="{23F7020E-B539-47EA-9750-9324A088851B}" dt="2024-08-21T22:53:28.683" v="1547" actId="27636"/>
          <ac:spMkLst>
            <pc:docMk/>
            <pc:sldMk cId="2971538637" sldId="5560"/>
            <ac:spMk id="7" creationId="{1BE52D19-A51F-BE1E-BBE9-E5CF095C34C1}"/>
          </ac:spMkLst>
        </pc:spChg>
        <pc:spChg chg="add mod ord">
          <ac:chgData name="Ward, Reagan" userId="27291eb4-8241-4961-9e69-8c66e34cc5b0" providerId="ADAL" clId="{23F7020E-B539-47EA-9750-9324A088851B}" dt="2024-08-21T22:55:09.075" v="1652" actId="20577"/>
          <ac:spMkLst>
            <pc:docMk/>
            <pc:sldMk cId="2971538637" sldId="5560"/>
            <ac:spMk id="8" creationId="{F6747628-C719-50E7-08F6-F717D2C62811}"/>
          </ac:spMkLst>
        </pc:spChg>
        <pc:spChg chg="add del mod ord">
          <ac:chgData name="Ward, Reagan" userId="27291eb4-8241-4961-9e69-8c66e34cc5b0" providerId="ADAL" clId="{23F7020E-B539-47EA-9750-9324A088851B}" dt="2024-08-21T22:51:51.398" v="1537"/>
          <ac:spMkLst>
            <pc:docMk/>
            <pc:sldMk cId="2971538637" sldId="5560"/>
            <ac:spMk id="9" creationId="{5F851916-9E4A-4E63-6211-C10BDF89E85B}"/>
          </ac:spMkLst>
        </pc:spChg>
        <pc:spChg chg="add del mod ord">
          <ac:chgData name="Ward, Reagan" userId="27291eb4-8241-4961-9e69-8c66e34cc5b0" providerId="ADAL" clId="{23F7020E-B539-47EA-9750-9324A088851B}" dt="2024-08-21T22:51:56.784" v="1539"/>
          <ac:spMkLst>
            <pc:docMk/>
            <pc:sldMk cId="2971538637" sldId="5560"/>
            <ac:spMk id="10" creationId="{E94BA709-3FA3-2656-EBE4-C9D86217F14E}"/>
          </ac:spMkLst>
        </pc:spChg>
        <pc:spChg chg="add mod">
          <ac:chgData name="Ward, Reagan" userId="27291eb4-8241-4961-9e69-8c66e34cc5b0" providerId="ADAL" clId="{23F7020E-B539-47EA-9750-9324A088851B}" dt="2024-08-21T22:51:51.466" v="1538" actId="27636"/>
          <ac:spMkLst>
            <pc:docMk/>
            <pc:sldMk cId="2971538637" sldId="5560"/>
            <ac:spMk id="11" creationId="{3F2C13CA-CE5A-E6C5-B502-CF8D62EBF414}"/>
          </ac:spMkLst>
        </pc:spChg>
        <pc:spChg chg="add mod">
          <ac:chgData name="Ward, Reagan" userId="27291eb4-8241-4961-9e69-8c66e34cc5b0" providerId="ADAL" clId="{23F7020E-B539-47EA-9750-9324A088851B}" dt="2024-08-21T22:51:56.831" v="1540" actId="27636"/>
          <ac:spMkLst>
            <pc:docMk/>
            <pc:sldMk cId="2971538637" sldId="5560"/>
            <ac:spMk id="12" creationId="{B58C46B1-8EA3-98AF-624A-242BBCC549CD}"/>
          </ac:spMkLst>
        </pc:spChg>
        <pc:spChg chg="add mod ord">
          <ac:chgData name="Ward, Reagan" userId="27291eb4-8241-4961-9e69-8c66e34cc5b0" providerId="ADAL" clId="{23F7020E-B539-47EA-9750-9324A088851B}" dt="2024-08-21T22:57:47.237" v="1658" actId="13244"/>
          <ac:spMkLst>
            <pc:docMk/>
            <pc:sldMk cId="2971538637" sldId="5560"/>
            <ac:spMk id="13" creationId="{94C34FAB-F54A-196C-D00B-27F28360705C}"/>
          </ac:spMkLst>
        </pc:spChg>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pChg chg="mod">
          <ac:chgData name="Chaffin,Melissa" userId="S::chaffin_m@cde.state.co.us::21f0136b-23e1-4eef-9c4f-f29e4cc3ac56" providerId="AD" clId="Web-{ACE8396C-934E-5E93-C3BA-6F7C7425339F}" dt="2024-05-15T21:30:20.137" v="76" actId="20577"/>
          <ac:spMkLst>
            <pc:docMk/>
            <pc:sldMk cId="997716315" sldId="270"/>
            <ac:spMk id="5" creationId="{9662AABA-02B5-DD5D-00E6-541FFED2E31C}"/>
          </ac:spMkLst>
        </pc:spChg>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cxnChg chg="add mod">
          <ac:chgData name="Chaffin,Melissa" userId="S::chaffin_m@cde.state.co.us::21f0136b-23e1-4eef-9c4f-f29e4cc3ac56" providerId="AD" clId="Web-{ACE8396C-934E-5E93-C3BA-6F7C7425339F}" dt="2024-05-15T21:28:12.291" v="27" actId="1076"/>
          <ac:cxnSpMkLst>
            <pc:docMk/>
            <pc:sldMk cId="2248358354" sldId="5398"/>
            <ac:cxnSpMk id="6" creationId="{C4D10CE9-6E42-77BB-B69D-820086B9FCCB}"/>
          </ac:cxnSpMkLst>
        </pc:cxnChg>
      </pc:sldChg>
      <pc:sldChg chg="modSp">
        <pc:chgData name="Chaffin,Melissa" userId="S::chaffin_m@cde.state.co.us::21f0136b-23e1-4eef-9c4f-f29e4cc3ac56" providerId="AD" clId="Web-{ACE8396C-934E-5E93-C3BA-6F7C7425339F}" dt="2024-05-15T21:20:53.218" v="6" actId="20577"/>
        <pc:sldMkLst>
          <pc:docMk/>
          <pc:sldMk cId="2687837903" sldId="5426"/>
        </pc:sldMkLst>
        <pc:spChg chg="mod">
          <ac:chgData name="Chaffin,Melissa" userId="S::chaffin_m@cde.state.co.us::21f0136b-23e1-4eef-9c4f-f29e4cc3ac56" providerId="AD" clId="Web-{ACE8396C-934E-5E93-C3BA-6F7C7425339F}" dt="2024-05-15T21:20:53.218" v="6" actId="20577"/>
          <ac:spMkLst>
            <pc:docMk/>
            <pc:sldMk cId="2687837903" sldId="5426"/>
            <ac:spMk id="9" creationId="{77E04380-32A6-4C4C-57D8-6045D1C23AC6}"/>
          </ac:spMkLst>
        </pc:spChg>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pChg chg="mod">
          <ac:chgData name="McRee, Rebecca" userId="S::mcree_r@cde.state.co.us::3a10fa13-9d60-4c0b-b361-471945732c34" providerId="AD" clId="Web-{FCEA6F69-377D-132F-2645-257A039C8A0D}" dt="2024-07-09T03:45:09.150" v="519" actId="20577"/>
          <ac:spMkLst>
            <pc:docMk/>
            <pc:sldMk cId="3119728627" sldId="5486"/>
            <ac:spMk id="8" creationId="{D6504B4B-6829-E849-F7AC-00D6C78E1D0B}"/>
          </ac:spMkLst>
        </pc:spChg>
      </pc:sldChg>
      <pc:sldChg chg="modSp">
        <pc:chgData name="McRee, Rebecca" userId="S::mcree_r@cde.state.co.us::3a10fa13-9d60-4c0b-b361-471945732c34" providerId="AD" clId="Web-{FCEA6F69-377D-132F-2645-257A039C8A0D}" dt="2024-07-09T03:52:11.632" v="547" actId="20577"/>
        <pc:sldMkLst>
          <pc:docMk/>
          <pc:sldMk cId="2585022322" sldId="5489"/>
        </pc:sldMkLst>
        <pc:spChg chg="mod">
          <ac:chgData name="McRee, Rebecca" userId="S::mcree_r@cde.state.co.us::3a10fa13-9d60-4c0b-b361-471945732c34" providerId="AD" clId="Web-{FCEA6F69-377D-132F-2645-257A039C8A0D}" dt="2024-07-09T03:52:11.632" v="547" actId="20577"/>
          <ac:spMkLst>
            <pc:docMk/>
            <pc:sldMk cId="2585022322" sldId="5489"/>
            <ac:spMk id="3" creationId="{C0512FC2-261A-6790-E9CC-D752F6C04657}"/>
          </ac:spMkLst>
        </pc:spChg>
      </pc:sldChg>
      <pc:sldChg chg="addSp delSp modSp">
        <pc:chgData name="McRee, Rebecca" userId="S::mcree_r@cde.state.co.us::3a10fa13-9d60-4c0b-b361-471945732c34" providerId="AD" clId="Web-{FCEA6F69-377D-132F-2645-257A039C8A0D}" dt="2024-07-09T03:49:52.332" v="524"/>
        <pc:sldMkLst>
          <pc:docMk/>
          <pc:sldMk cId="1982214778" sldId="5491"/>
        </pc:sldMkLst>
        <pc:spChg chg="del mod">
          <ac:chgData name="McRee, Rebecca" userId="S::mcree_r@cde.state.co.us::3a10fa13-9d60-4c0b-b361-471945732c34" providerId="AD" clId="Web-{FCEA6F69-377D-132F-2645-257A039C8A0D}" dt="2024-07-09T03:49:29.207" v="522"/>
          <ac:spMkLst>
            <pc:docMk/>
            <pc:sldMk cId="1982214778" sldId="5491"/>
            <ac:spMk id="12" creationId="{336E6375-A961-063D-6650-8E192C3CA9C6}"/>
          </ac:spMkLst>
        </pc:spChg>
        <pc:picChg chg="add mod ord">
          <ac:chgData name="McRee, Rebecca" userId="S::mcree_r@cde.state.co.us::3a10fa13-9d60-4c0b-b361-471945732c34" providerId="AD" clId="Web-{FCEA6F69-377D-132F-2645-257A039C8A0D}" dt="2024-07-09T03:49:52.332" v="524"/>
          <ac:picMkLst>
            <pc:docMk/>
            <pc:sldMk cId="1982214778" sldId="5491"/>
            <ac:picMk id="3" creationId="{9157BE92-C961-6855-055A-F84C1D30DE7E}"/>
          </ac:picMkLst>
        </pc:picChg>
      </pc:sldChg>
      <pc:sldChg chg="modSp new">
        <pc:chgData name="McRee, Rebecca" userId="S::mcree_r@cde.state.co.us::3a10fa13-9d60-4c0b-b361-471945732c34" providerId="AD" clId="Web-{FCEA6F69-377D-132F-2645-257A039C8A0D}" dt="2024-07-09T03:45:48.104" v="520" actId="20577"/>
        <pc:sldMkLst>
          <pc:docMk/>
          <pc:sldMk cId="3720038814" sldId="5492"/>
        </pc:sldMkLst>
        <pc:spChg chg="mod">
          <ac:chgData name="McRee, Rebecca" userId="S::mcree_r@cde.state.co.us::3a10fa13-9d60-4c0b-b361-471945732c34" providerId="AD" clId="Web-{FCEA6F69-377D-132F-2645-257A039C8A0D}" dt="2024-07-09T03:10:01.286" v="17" actId="20577"/>
          <ac:spMkLst>
            <pc:docMk/>
            <pc:sldMk cId="3720038814" sldId="5492"/>
            <ac:spMk id="2" creationId="{DDD12D9B-D0CC-51FF-9042-3C16BE7DE5C0}"/>
          </ac:spMkLst>
        </pc:spChg>
        <pc:spChg chg="mod">
          <ac:chgData name="McRee, Rebecca" userId="S::mcree_r@cde.state.co.us::3a10fa13-9d60-4c0b-b361-471945732c34" providerId="AD" clId="Web-{FCEA6F69-377D-132F-2645-257A039C8A0D}" dt="2024-07-09T03:45:48.104" v="520" actId="20577"/>
          <ac:spMkLst>
            <pc:docMk/>
            <pc:sldMk cId="3720038814" sldId="5492"/>
            <ac:spMk id="3" creationId="{41929398-3307-4852-998A-C63D3F5BC66D}"/>
          </ac:spMkLst>
        </pc:spChg>
        <pc:spChg chg="mod">
          <ac:chgData name="McRee, Rebecca" userId="S::mcree_r@cde.state.co.us::3a10fa13-9d60-4c0b-b361-471945732c34" providerId="AD" clId="Web-{FCEA6F69-377D-132F-2645-257A039C8A0D}" dt="2024-07-09T03:12:32.054" v="44" actId="20577"/>
          <ac:spMkLst>
            <pc:docMk/>
            <pc:sldMk cId="3720038814" sldId="5492"/>
            <ac:spMk id="5" creationId="{9544FF51-2EFC-3A0B-B2B9-DB44572D4FA0}"/>
          </ac:spMkLst>
        </pc:spChg>
        <pc:spChg chg="mod">
          <ac:chgData name="McRee, Rebecca" userId="S::mcree_r@cde.state.co.us::3a10fa13-9d60-4c0b-b361-471945732c34" providerId="AD" clId="Web-{FCEA6F69-377D-132F-2645-257A039C8A0D}" dt="2024-07-09T03:44:04.774" v="507"/>
          <ac:spMkLst>
            <pc:docMk/>
            <pc:sldMk cId="3720038814" sldId="5492"/>
            <ac:spMk id="6" creationId="{ECD83A47-F3E6-FAB8-625B-171ADEB52911}"/>
          </ac:spMkLst>
        </pc:spChg>
      </pc:sldChg>
      <pc:sldChg chg="modSp new">
        <pc:chgData name="McRee, Rebecca" userId="S::mcree_r@cde.state.co.us::3a10fa13-9d60-4c0b-b361-471945732c34" providerId="AD" clId="Web-{FCEA6F69-377D-132F-2645-257A039C8A0D}" dt="2024-07-09T03:43:52.977" v="506" actId="20577"/>
        <pc:sldMkLst>
          <pc:docMk/>
          <pc:sldMk cId="2237555646" sldId="5493"/>
        </pc:sldMkLst>
        <pc:spChg chg="mod">
          <ac:chgData name="McRee, Rebecca" userId="S::mcree_r@cde.state.co.us::3a10fa13-9d60-4c0b-b361-471945732c34" providerId="AD" clId="Web-{FCEA6F69-377D-132F-2645-257A039C8A0D}" dt="2024-07-09T03:13:50.461" v="74" actId="20577"/>
          <ac:spMkLst>
            <pc:docMk/>
            <pc:sldMk cId="2237555646" sldId="5493"/>
            <ac:spMk id="2" creationId="{556F33D1-4714-4B8F-A83C-63413159DCE3}"/>
          </ac:spMkLst>
        </pc:spChg>
        <pc:spChg chg="mod">
          <ac:chgData name="McRee, Rebecca" userId="S::mcree_r@cde.state.co.us::3a10fa13-9d60-4c0b-b361-471945732c34" providerId="AD" clId="Web-{FCEA6F69-377D-132F-2645-257A039C8A0D}" dt="2024-07-09T03:16:19.292" v="96" actId="20577"/>
          <ac:spMkLst>
            <pc:docMk/>
            <pc:sldMk cId="2237555646" sldId="5493"/>
            <ac:spMk id="3" creationId="{6FDE60B3-D47E-F68A-3BCE-3ED300F2C1E9}"/>
          </ac:spMkLst>
        </pc:spChg>
        <pc:spChg chg="mod">
          <ac:chgData name="McRee, Rebecca" userId="S::mcree_r@cde.state.co.us::3a10fa13-9d60-4c0b-b361-471945732c34" providerId="AD" clId="Web-{FCEA6F69-377D-132F-2645-257A039C8A0D}" dt="2024-07-09T03:16:31.010" v="101" actId="20577"/>
          <ac:spMkLst>
            <pc:docMk/>
            <pc:sldMk cId="2237555646" sldId="5493"/>
            <ac:spMk id="5" creationId="{42946AB6-E265-CC7C-7426-191F4AAA543B}"/>
          </ac:spMkLst>
        </pc:spChg>
        <pc:spChg chg="mod">
          <ac:chgData name="McRee, Rebecca" userId="S::mcree_r@cde.state.co.us::3a10fa13-9d60-4c0b-b361-471945732c34" providerId="AD" clId="Web-{FCEA6F69-377D-132F-2645-257A039C8A0D}" dt="2024-07-09T03:43:52.977" v="506" actId="20577"/>
          <ac:spMkLst>
            <pc:docMk/>
            <pc:sldMk cId="2237555646" sldId="5493"/>
            <ac:spMk id="6" creationId="{393A982E-7141-B37E-D985-D92BC395BB39}"/>
          </ac:spMkLst>
        </pc:spChg>
      </pc:sldChg>
      <pc:sldChg chg="modSp new">
        <pc:chgData name="McRee, Rebecca" userId="S::mcree_r@cde.state.co.us::3a10fa13-9d60-4c0b-b361-471945732c34" providerId="AD" clId="Web-{FCEA6F69-377D-132F-2645-257A039C8A0D}" dt="2024-07-09T03:51:29.490" v="525" actId="20577"/>
        <pc:sldMkLst>
          <pc:docMk/>
          <pc:sldMk cId="2135472359" sldId="5494"/>
        </pc:sldMkLst>
        <pc:spChg chg="mod">
          <ac:chgData name="McRee, Rebecca" userId="S::mcree_r@cde.state.co.us::3a10fa13-9d60-4c0b-b361-471945732c34" providerId="AD" clId="Web-{FCEA6F69-377D-132F-2645-257A039C8A0D}" dt="2024-07-09T03:18:09.996" v="179" actId="20577"/>
          <ac:spMkLst>
            <pc:docMk/>
            <pc:sldMk cId="2135472359" sldId="5494"/>
            <ac:spMk id="2" creationId="{823708CD-1588-D5BA-DA3D-99C6A0FAE69F}"/>
          </ac:spMkLst>
        </pc:spChg>
        <pc:spChg chg="mod">
          <ac:chgData name="McRee, Rebecca" userId="S::mcree_r@cde.state.co.us::3a10fa13-9d60-4c0b-b361-471945732c34" providerId="AD" clId="Web-{FCEA6F69-377D-132F-2645-257A039C8A0D}" dt="2024-07-09T03:51:29.490" v="525" actId="20577"/>
          <ac:spMkLst>
            <pc:docMk/>
            <pc:sldMk cId="2135472359" sldId="5494"/>
            <ac:spMk id="3" creationId="{93573015-CF73-726B-7712-E0BFC6E78E3F}"/>
          </ac:spMkLst>
        </pc:spChg>
        <pc:spChg chg="mod">
          <ac:chgData name="McRee, Rebecca" userId="S::mcree_r@cde.state.co.us::3a10fa13-9d60-4c0b-b361-471945732c34" providerId="AD" clId="Web-{FCEA6F69-377D-132F-2645-257A039C8A0D}" dt="2024-07-09T03:24:53.643" v="500" actId="20577"/>
          <ac:spMkLst>
            <pc:docMk/>
            <pc:sldMk cId="2135472359" sldId="5494"/>
            <ac:spMk id="5" creationId="{2C00DE5B-0D27-7AD6-DD44-8F4887DC5C33}"/>
          </ac:spMkLst>
        </pc:spChg>
        <pc:spChg chg="mod">
          <ac:chgData name="McRee, Rebecca" userId="S::mcree_r@cde.state.co.us::3a10fa13-9d60-4c0b-b361-471945732c34" providerId="AD" clId="Web-{FCEA6F69-377D-132F-2645-257A039C8A0D}" dt="2024-07-09T03:44:46.306" v="511" actId="20577"/>
          <ac:spMkLst>
            <pc:docMk/>
            <pc:sldMk cId="2135472359" sldId="5494"/>
            <ac:spMk id="6" creationId="{9090EB08-9EC1-4803-ACB4-7D96F5468026}"/>
          </ac:spMkLst>
        </pc:spChg>
      </pc:sldChg>
      <pc:sldChg chg="modSp new">
        <pc:chgData name="McRee, Rebecca" userId="S::mcree_r@cde.state.co.us::3a10fa13-9d60-4c0b-b361-471945732c34" providerId="AD" clId="Web-{FCEA6F69-377D-132F-2645-257A039C8A0D}" dt="2024-07-09T04:06:45.120" v="909" actId="20577"/>
        <pc:sldMkLst>
          <pc:docMk/>
          <pc:sldMk cId="1039979550" sldId="5495"/>
        </pc:sldMkLst>
        <pc:spChg chg="mod">
          <ac:chgData name="McRee, Rebecca" userId="S::mcree_r@cde.state.co.us::3a10fa13-9d60-4c0b-b361-471945732c34" providerId="AD" clId="Web-{FCEA6F69-377D-132F-2645-257A039C8A0D}" dt="2024-07-09T04:02:46.753" v="871" actId="20577"/>
          <ac:spMkLst>
            <pc:docMk/>
            <pc:sldMk cId="1039979550" sldId="5495"/>
            <ac:spMk id="2" creationId="{EC2C951B-960C-A6FE-64C3-FF6692410442}"/>
          </ac:spMkLst>
        </pc:spChg>
        <pc:spChg chg="mod">
          <ac:chgData name="McRee, Rebecca" userId="S::mcree_r@cde.state.co.us::3a10fa13-9d60-4c0b-b361-471945732c34" providerId="AD" clId="Web-{FCEA6F69-377D-132F-2645-257A039C8A0D}" dt="2024-07-09T04:06:45.120" v="909" actId="20577"/>
          <ac:spMkLst>
            <pc:docMk/>
            <pc:sldMk cId="1039979550" sldId="5495"/>
            <ac:spMk id="3" creationId="{2865F7B2-122F-2696-5877-03DFD3EA02BC}"/>
          </ac:spMkLst>
        </pc:spChg>
        <pc:spChg chg="mod">
          <ac:chgData name="McRee, Rebecca" userId="S::mcree_r@cde.state.co.us::3a10fa13-9d60-4c0b-b361-471945732c34" providerId="AD" clId="Web-{FCEA6F69-377D-132F-2645-257A039C8A0D}" dt="2024-07-09T03:56:38.246" v="606" actId="20577"/>
          <ac:spMkLst>
            <pc:docMk/>
            <pc:sldMk cId="1039979550" sldId="5495"/>
            <ac:spMk id="5" creationId="{F2864C08-68B3-3CF9-48AE-E3EC6D0C1700}"/>
          </ac:spMkLst>
        </pc:spChg>
        <pc:spChg chg="mod">
          <ac:chgData name="McRee, Rebecca" userId="S::mcree_r@cde.state.co.us::3a10fa13-9d60-4c0b-b361-471945732c34" providerId="AD" clId="Web-{FCEA6F69-377D-132F-2645-257A039C8A0D}" dt="2024-07-09T03:56:31.527" v="597" actId="20577"/>
          <ac:spMkLst>
            <pc:docMk/>
            <pc:sldMk cId="1039979550" sldId="5495"/>
            <ac:spMk id="6" creationId="{DE4489AE-29A8-82AB-48D8-25DAB1CDCF14}"/>
          </ac:spMkLst>
        </pc:spChg>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pChg chg="mod">
          <ac:chgData name="McRee, Rebecca" userId="S::mcree_r@cde.state.co.us::3a10fa13-9d60-4c0b-b361-471945732c34" providerId="AD" clId="Web-{FCEA6F69-377D-132F-2645-257A039C8A0D}" dt="2024-07-09T04:02:52.050" v="872" actId="20577"/>
          <ac:spMkLst>
            <pc:docMk/>
            <pc:sldMk cId="2856351610" sldId="5496"/>
            <ac:spMk id="2" creationId="{EC2C951B-960C-A6FE-64C3-FF6692410442}"/>
          </ac:spMkLst>
        </pc:spChg>
        <pc:spChg chg="mod">
          <ac:chgData name="McRee, Rebecca" userId="S::mcree_r@cde.state.co.us::3a10fa13-9d60-4c0b-b361-471945732c34" providerId="AD" clId="Web-{FCEA6F69-377D-132F-2645-257A039C8A0D}" dt="2024-07-09T04:03:42.379" v="881" actId="20577"/>
          <ac:spMkLst>
            <pc:docMk/>
            <pc:sldMk cId="2856351610" sldId="5496"/>
            <ac:spMk id="3" creationId="{2865F7B2-122F-2696-5877-03DFD3EA02BC}"/>
          </ac:spMkLst>
        </pc:spChg>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pChg chg="mod">
          <ac:chgData name="Ward, Reagan" userId="27291eb4-8241-4961-9e69-8c66e34cc5b0" providerId="ADAL" clId="{B85E6830-5F1F-4154-9473-23F83DD665A6}" dt="2024-08-08T13:23:16.452" v="224" actId="20577"/>
          <ac:spMkLst>
            <pc:docMk/>
            <pc:sldMk cId="1007356210" sldId="5482"/>
            <ac:spMk id="9" creationId="{9265FB6E-3C9B-4C0F-F3CA-CA57FA0A9FA0}"/>
          </ac:spMkLst>
        </pc:spChg>
        <pc:spChg chg="mod">
          <ac:chgData name="Ward, Reagan" userId="27291eb4-8241-4961-9e69-8c66e34cc5b0" providerId="ADAL" clId="{B85E6830-5F1F-4154-9473-23F83DD665A6}" dt="2024-08-07T21:39:28.440" v="207" actId="20577"/>
          <ac:spMkLst>
            <pc:docMk/>
            <pc:sldMk cId="1007356210" sldId="5482"/>
            <ac:spMk id="11" creationId="{381E41DD-6579-B459-A6BD-F9B8F600FB7E}"/>
          </ac:spMkLst>
        </pc:spChg>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pChg chg="del">
          <ac:chgData name="Ward, Reagan" userId="27291eb4-8241-4961-9e69-8c66e34cc5b0" providerId="ADAL" clId="{B85E6830-5F1F-4154-9473-23F83DD665A6}" dt="2024-08-07T21:41:10.601" v="208" actId="478"/>
          <ac:spMkLst>
            <pc:docMk/>
            <pc:sldMk cId="3863354747" sldId="5544"/>
            <ac:spMk id="3" creationId="{9FEEAF2D-E365-73C8-79FB-1D58C4A4FC60}"/>
          </ac:spMkLst>
        </pc:spChg>
        <pc:spChg chg="add del mod">
          <ac:chgData name="Ward, Reagan" userId="27291eb4-8241-4961-9e69-8c66e34cc5b0" providerId="ADAL" clId="{B85E6830-5F1F-4154-9473-23F83DD665A6}" dt="2024-08-07T21:41:15.629" v="209" actId="478"/>
          <ac:spMkLst>
            <pc:docMk/>
            <pc:sldMk cId="3863354747" sldId="5544"/>
            <ac:spMk id="9" creationId="{44D70CC2-6CBC-AC3C-EB44-E0925D37F0FC}"/>
          </ac:spMkLst>
        </pc:spChg>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graphicFrameChg chg="mod modGraphic">
          <ac:chgData name="Chaffin,Melissa" userId="S::chaffin_m@cde.state.co.us::21f0136b-23e1-4eef-9c4f-f29e4cc3ac56" providerId="AD" clId="Web-{E865880F-8322-D018-E76B-F9540EEA26DE}" dt="2024-09-18T15:16:01.505" v="1364"/>
          <ac:graphicFrameMkLst>
            <pc:docMk/>
            <pc:sldMk cId="3108864082" sldId="5603"/>
            <ac:graphicFrameMk id="11" creationId="{4A046F5F-034D-A2DD-B7B6-B37CB3AF1360}"/>
          </ac:graphicFrameMkLst>
        </pc:graphicFrameChg>
      </pc:sldChg>
      <pc:sldChg chg="modSp">
        <pc:chgData name="Chaffin,Melissa" userId="S::chaffin_m@cde.state.co.us::21f0136b-23e1-4eef-9c4f-f29e4cc3ac56" providerId="AD" clId="Web-{E865880F-8322-D018-E76B-F9540EEA26DE}" dt="2024-09-18T15:22:44.507" v="1566" actId="20577"/>
        <pc:sldMkLst>
          <pc:docMk/>
          <pc:sldMk cId="1016378890" sldId="5604"/>
        </pc:sldMkLst>
        <pc:spChg chg="mod">
          <ac:chgData name="Chaffin,Melissa" userId="S::chaffin_m@cde.state.co.us::21f0136b-23e1-4eef-9c4f-f29e4cc3ac56" providerId="AD" clId="Web-{E865880F-8322-D018-E76B-F9540EEA26DE}" dt="2024-09-18T15:22:44.507" v="1566" actId="20577"/>
          <ac:spMkLst>
            <pc:docMk/>
            <pc:sldMk cId="1016378890" sldId="5604"/>
            <ac:spMk id="6" creationId="{1EB4AB27-B417-D907-2626-223A7F192B7B}"/>
          </ac:spMkLst>
        </pc:spChg>
      </pc:sldChg>
      <pc:sldChg chg="modSp">
        <pc:chgData name="Chaffin,Melissa" userId="S::chaffin_m@cde.state.co.us::21f0136b-23e1-4eef-9c4f-f29e4cc3ac56" providerId="AD" clId="Web-{E865880F-8322-D018-E76B-F9540EEA26DE}" dt="2024-09-18T15:23:01.210" v="1567" actId="20577"/>
        <pc:sldMkLst>
          <pc:docMk/>
          <pc:sldMk cId="2592141677" sldId="5605"/>
        </pc:sldMkLst>
        <pc:spChg chg="mod">
          <ac:chgData name="Chaffin,Melissa" userId="S::chaffin_m@cde.state.co.us::21f0136b-23e1-4eef-9c4f-f29e4cc3ac56" providerId="AD" clId="Web-{E865880F-8322-D018-E76B-F9540EEA26DE}" dt="2024-09-18T15:23:01.210" v="1567" actId="20577"/>
          <ac:spMkLst>
            <pc:docMk/>
            <pc:sldMk cId="2592141677" sldId="5605"/>
            <ac:spMk id="6" creationId="{1EB4AB27-B417-D907-2626-223A7F192B7B}"/>
          </ac:spMkLst>
        </pc:spChg>
      </pc:sldChg>
      <pc:sldChg chg="modSp">
        <pc:chgData name="Chaffin,Melissa" userId="S::chaffin_m@cde.state.co.us::21f0136b-23e1-4eef-9c4f-f29e4cc3ac56" providerId="AD" clId="Web-{E865880F-8322-D018-E76B-F9540EEA26DE}" dt="2024-09-18T15:19:26.725" v="1515" actId="20577"/>
        <pc:sldMkLst>
          <pc:docMk/>
          <pc:sldMk cId="1020133488" sldId="5607"/>
        </pc:sldMkLst>
        <pc:spChg chg="mod">
          <ac:chgData name="Chaffin,Melissa" userId="S::chaffin_m@cde.state.co.us::21f0136b-23e1-4eef-9c4f-f29e4cc3ac56" providerId="AD" clId="Web-{E865880F-8322-D018-E76B-F9540EEA26DE}" dt="2024-09-18T15:19:26.725" v="1515" actId="20577"/>
          <ac:spMkLst>
            <pc:docMk/>
            <pc:sldMk cId="1020133488" sldId="5607"/>
            <ac:spMk id="6" creationId="{1EB4AB27-B417-D907-2626-223A7F192B7B}"/>
          </ac:spMkLst>
        </pc:spChg>
      </pc:sldChg>
      <pc:sldChg chg="modSp">
        <pc:chgData name="Chaffin,Melissa" userId="S::chaffin_m@cde.state.co.us::21f0136b-23e1-4eef-9c4f-f29e4cc3ac56" providerId="AD" clId="Web-{E865880F-8322-D018-E76B-F9540EEA26DE}" dt="2024-09-18T15:21:30.897" v="1534" actId="20577"/>
        <pc:sldMkLst>
          <pc:docMk/>
          <pc:sldMk cId="2760380853" sldId="5608"/>
        </pc:sldMkLst>
        <pc:spChg chg="mod">
          <ac:chgData name="Chaffin,Melissa" userId="S::chaffin_m@cde.state.co.us::21f0136b-23e1-4eef-9c4f-f29e4cc3ac56" providerId="AD" clId="Web-{E865880F-8322-D018-E76B-F9540EEA26DE}" dt="2024-09-18T15:21:30.897" v="1534" actId="20577"/>
          <ac:spMkLst>
            <pc:docMk/>
            <pc:sldMk cId="2760380853" sldId="5608"/>
            <ac:spMk id="6" creationId="{1EB4AB27-B417-D907-2626-223A7F192B7B}"/>
          </ac:spMkLst>
        </pc:spChg>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pChg chg="mod">
          <ac:chgData name="Rhodes, Tara" userId="S::rhodes_t@cde.state.co.us::566307b0-1e17-4826-87e1-0feb85a922f2" providerId="AD" clId="Web-{31542571-EA72-862E-54D7-E197AA20EA6E}" dt="2024-08-29T04:39:18.976" v="218" actId="20577"/>
          <ac:spMkLst>
            <pc:docMk/>
            <pc:sldMk cId="129463232" sldId="5554"/>
            <ac:spMk id="2" creationId="{A6A35270-7B40-F0B8-D14C-238BB3AEDC28}"/>
          </ac:spMkLst>
        </pc:spChg>
        <pc:spChg chg="mod">
          <ac:chgData name="Rhodes, Tara" userId="S::rhodes_t@cde.state.co.us::566307b0-1e17-4826-87e1-0feb85a922f2" providerId="AD" clId="Web-{31542571-EA72-862E-54D7-E197AA20EA6E}" dt="2024-08-29T04:42:41.620" v="510" actId="20577"/>
          <ac:spMkLst>
            <pc:docMk/>
            <pc:sldMk cId="129463232" sldId="5554"/>
            <ac:spMk id="3" creationId="{544F1A9B-CEF4-9DC5-B7D8-085FC95E9690}"/>
          </ac:spMkLst>
        </pc:spChg>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pChg chg="mod">
          <ac:chgData name="Rhodes, Tara" userId="S::rhodes_t@cde.state.co.us::566307b0-1e17-4826-87e1-0feb85a922f2" providerId="AD" clId="Web-{31542571-EA72-862E-54D7-E197AA20EA6E}" dt="2024-08-29T04:18:16.685" v="44"/>
          <ac:spMkLst>
            <pc:docMk/>
            <pc:sldMk cId="1729304503" sldId="5580"/>
            <ac:spMk id="7" creationId="{A3D6EAC0-17D3-B021-92CD-AFF67B2C6903}"/>
          </ac:spMkLst>
        </pc:spChg>
        <pc:spChg chg="mod">
          <ac:chgData name="Rhodes, Tara" userId="S::rhodes_t@cde.state.co.us::566307b0-1e17-4826-87e1-0feb85a922f2" providerId="AD" clId="Web-{31542571-EA72-862E-54D7-E197AA20EA6E}" dt="2024-08-29T04:17:52.216" v="43" actId="20577"/>
          <ac:spMkLst>
            <pc:docMk/>
            <pc:sldMk cId="1729304503" sldId="5580"/>
            <ac:spMk id="8" creationId="{D6504B4B-6829-E849-F7AC-00D6C78E1D0B}"/>
          </ac:spMkLst>
        </pc:spChg>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pChg chg="mod">
          <ac:chgData name="Rhodes, Tara" userId="S::rhodes_t@cde.state.co.us::566307b0-1e17-4826-87e1-0feb85a922f2" providerId="AD" clId="Web-{2DED2807-37DE-79C4-7A80-8AC5FF25D4DA}" dt="2024-09-05T12:42:32.712" v="104" actId="20577"/>
          <ac:spMkLst>
            <pc:docMk/>
            <pc:sldMk cId="3593964098" sldId="5586"/>
            <ac:spMk id="2" creationId="{1FFF3AC1-D52B-300B-149C-D914B542CFAA}"/>
          </ac:spMkLst>
        </pc:spChg>
        <pc:spChg chg="mod">
          <ac:chgData name="Rhodes, Tara" userId="S::rhodes_t@cde.state.co.us::566307b0-1e17-4826-87e1-0feb85a922f2" providerId="AD" clId="Web-{2DED2807-37DE-79C4-7A80-8AC5FF25D4DA}" dt="2024-09-05T12:48:32.272" v="248" actId="20577"/>
          <ac:spMkLst>
            <pc:docMk/>
            <pc:sldMk cId="3593964098" sldId="5586"/>
            <ac:spMk id="3" creationId="{88E60C4E-D967-CE69-A0B5-718BC3F35DAA}"/>
          </ac:spMkLst>
        </pc:spChg>
        <pc:spChg chg="del">
          <ac:chgData name="Rhodes, Tara" userId="S::rhodes_t@cde.state.co.us::566307b0-1e17-4826-87e1-0feb85a922f2" providerId="AD" clId="Web-{2DED2807-37DE-79C4-7A80-8AC5FF25D4DA}" dt="2024-09-05T12:42:48.181" v="105"/>
          <ac:spMkLst>
            <pc:docMk/>
            <pc:sldMk cId="3593964098" sldId="5586"/>
            <ac:spMk id="4" creationId="{E8B24FD2-74F2-9872-CDE5-8884A3022C77}"/>
          </ac:spMkLst>
        </pc:spChg>
        <pc:spChg chg="mod">
          <ac:chgData name="Rhodes, Tara" userId="S::rhodes_t@cde.state.co.us::566307b0-1e17-4826-87e1-0feb85a922f2" providerId="AD" clId="Web-{2DED2807-37DE-79C4-7A80-8AC5FF25D4DA}" dt="2024-09-05T12:43:00.184" v="116" actId="20577"/>
          <ac:spMkLst>
            <pc:docMk/>
            <pc:sldMk cId="3593964098" sldId="5586"/>
            <ac:spMk id="6" creationId="{D71C69A7-9860-82B1-71E6-AADF0434B485}"/>
          </ac:spMkLst>
        </pc:spChg>
        <pc:spChg chg="mod">
          <ac:chgData name="Rhodes, Tara" userId="S::rhodes_t@cde.state.co.us::566307b0-1e17-4826-87e1-0feb85a922f2" providerId="AD" clId="Web-{2DED2807-37DE-79C4-7A80-8AC5FF25D4DA}" dt="2024-09-05T12:43:06.213" v="119" actId="20577"/>
          <ac:spMkLst>
            <pc:docMk/>
            <pc:sldMk cId="3593964098" sldId="5586"/>
            <ac:spMk id="7" creationId="{AB703A93-547B-1E0B-DDDF-467542664B06}"/>
          </ac:spMkLst>
        </pc:spChg>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picChg chg="mod">
          <ac:chgData name="Gudka, Dawna" userId="823cceae-331b-41d6-9a63-34ad6d1db55c" providerId="ADAL" clId="{DE23817A-57F2-4AB5-AB81-8773A672682C}" dt="2024-07-18T13:38:48.736" v="173" actId="1076"/>
          <ac:picMkLst>
            <pc:docMk/>
            <pc:sldMk cId="925303632" sldId="5468"/>
            <ac:picMk id="5" creationId="{A1E82574-6A87-395B-0998-A905C07A2A5A}"/>
          </ac:picMkLst>
        </pc:picChg>
      </pc:sldChg>
      <pc:sldChg chg="addSp delSp modSp mod">
        <pc:chgData name="Gudka, Dawna" userId="823cceae-331b-41d6-9a63-34ad6d1db55c" providerId="ADAL" clId="{DE23817A-57F2-4AB5-AB81-8773A672682C}" dt="2024-07-18T12:27:31.167" v="172" actId="962"/>
        <pc:sldMkLst>
          <pc:docMk/>
          <pc:sldMk cId="1765433899" sldId="5480"/>
        </pc:sldMkLst>
        <pc:spChg chg="mod">
          <ac:chgData name="Gudka, Dawna" userId="823cceae-331b-41d6-9a63-34ad6d1db55c" providerId="ADAL" clId="{DE23817A-57F2-4AB5-AB81-8773A672682C}" dt="2024-07-18T12:14:04.446" v="52" actId="20577"/>
          <ac:spMkLst>
            <pc:docMk/>
            <pc:sldMk cId="1765433899" sldId="5480"/>
            <ac:spMk id="2" creationId="{0543A6E2-0E70-9266-F576-2897347CE6BD}"/>
          </ac:spMkLst>
        </pc:spChg>
        <pc:spChg chg="add mod">
          <ac:chgData name="Gudka, Dawna" userId="823cceae-331b-41d6-9a63-34ad6d1db55c" providerId="ADAL" clId="{DE23817A-57F2-4AB5-AB81-8773A672682C}" dt="2024-07-18T12:21:18.615" v="96" actId="14100"/>
          <ac:spMkLst>
            <pc:docMk/>
            <pc:sldMk cId="1765433899" sldId="5480"/>
            <ac:spMk id="3" creationId="{B046F55B-6A42-ADA9-874E-B0331A04E924}"/>
          </ac:spMkLst>
        </pc:spChg>
        <pc:spChg chg="add mod">
          <ac:chgData name="Gudka, Dawna" userId="823cceae-331b-41d6-9a63-34ad6d1db55c" providerId="ADAL" clId="{DE23817A-57F2-4AB5-AB81-8773A672682C}" dt="2024-07-18T12:17:34.250" v="74"/>
          <ac:spMkLst>
            <pc:docMk/>
            <pc:sldMk cId="1765433899" sldId="5480"/>
            <ac:spMk id="8" creationId="{8D32E516-7A95-A5E4-3CE5-F1DF91337D76}"/>
          </ac:spMkLst>
        </pc:spChg>
        <pc:graphicFrameChg chg="add mod">
          <ac:chgData name="Gudka, Dawna" userId="823cceae-331b-41d6-9a63-34ad6d1db55c" providerId="ADAL" clId="{DE23817A-57F2-4AB5-AB81-8773A672682C}" dt="2024-07-18T12:17:34.250" v="74"/>
          <ac:graphicFrameMkLst>
            <pc:docMk/>
            <pc:sldMk cId="1765433899" sldId="5480"/>
            <ac:graphicFrameMk id="6" creationId="{3DA48154-4DC5-C227-D926-AB6589A6ABE3}"/>
          </ac:graphicFrameMkLst>
        </pc:graphicFrameChg>
        <pc:graphicFrameChg chg="mod">
          <ac:chgData name="Gudka, Dawna" userId="823cceae-331b-41d6-9a63-34ad6d1db55c" providerId="ADAL" clId="{DE23817A-57F2-4AB5-AB81-8773A672682C}" dt="2024-07-18T12:26:54.255" v="169" actId="1076"/>
          <ac:graphicFrameMkLst>
            <pc:docMk/>
            <pc:sldMk cId="1765433899" sldId="5480"/>
            <ac:graphicFrameMk id="9" creationId="{60663F2C-3380-740B-070F-A79FA5E11DA5}"/>
          </ac:graphicFrameMkLst>
        </pc:graphicFrameChg>
        <pc:picChg chg="add del mod">
          <ac:chgData name="Gudka, Dawna" userId="823cceae-331b-41d6-9a63-34ad6d1db55c" providerId="ADAL" clId="{DE23817A-57F2-4AB5-AB81-8773A672682C}" dt="2024-07-18T12:25:42.724" v="100" actId="478"/>
          <ac:picMkLst>
            <pc:docMk/>
            <pc:sldMk cId="1765433899" sldId="5480"/>
            <ac:picMk id="10" creationId="{681682DC-AE24-0D54-C94C-4CD2ABADE688}"/>
          </ac:picMkLst>
        </pc:picChg>
        <pc:picChg chg="add mod modCrop">
          <ac:chgData name="Gudka, Dawna" userId="823cceae-331b-41d6-9a63-34ad6d1db55c" providerId="ADAL" clId="{DE23817A-57F2-4AB5-AB81-8773A672682C}" dt="2024-07-18T12:27:31.167" v="172" actId="962"/>
          <ac:picMkLst>
            <pc:docMk/>
            <pc:sldMk cId="1765433899" sldId="5480"/>
            <ac:picMk id="12" creationId="{E5A7B46B-A56A-F790-1ED6-AC2D31D766F1}"/>
          </ac:picMkLst>
        </pc:picChg>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add">
        <pc:chgData name="Slutzky, Collin" userId="S::slutzky_c@cde.state.co.us::21f7fb5c-490d-42a4-8741-4ce78a53b03a" providerId="AD" clId="Web-{D221E845-0CA6-38B6-BE8F-FF5341B00966}" dt="2024-08-21T22:39:17.892" v="1"/>
        <pc:sldMkLst>
          <pc:docMk/>
          <pc:sldMk cId="2815576142" sldId="5313"/>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pChg chg="mod">
          <ac:chgData name="Wenzel, Brooke" userId="672bf8d3-b15b-4e02-a6d1-39319a0df09b" providerId="ADAL" clId="{D92C84BB-042C-4011-B2CA-A09CEA636185}" dt="2024-08-06T17:01:28.520" v="3025" actId="20577"/>
          <ac:spMkLst>
            <pc:docMk/>
            <pc:sldMk cId="4183919787" sldId="5028"/>
            <ac:spMk id="2" creationId="{F24E8E4C-21D8-6725-8C22-96159C0C7AA5}"/>
          </ac:spMkLst>
        </pc:spChg>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pChg chg="mod">
          <ac:chgData name="Wenzel, Brooke" userId="672bf8d3-b15b-4e02-a6d1-39319a0df09b" providerId="ADAL" clId="{D92C84BB-042C-4011-B2CA-A09CEA636185}" dt="2024-08-06T15:04:52.001" v="298" actId="20577"/>
          <ac:spMkLst>
            <pc:docMk/>
            <pc:sldMk cId="3738962996" sldId="5485"/>
            <ac:spMk id="2" creationId="{32B5BB96-38E6-AA94-BF26-259D5B61C7A0}"/>
          </ac:spMkLst>
        </pc:spChg>
        <pc:spChg chg="mod">
          <ac:chgData name="Wenzel, Brooke" userId="672bf8d3-b15b-4e02-a6d1-39319a0df09b" providerId="ADAL" clId="{D92C84BB-042C-4011-B2CA-A09CEA636185}" dt="2024-08-06T15:04:58.210" v="317" actId="20577"/>
          <ac:spMkLst>
            <pc:docMk/>
            <pc:sldMk cId="3738962996" sldId="5485"/>
            <ac:spMk id="3" creationId="{065942A1-DDD6-41B8-7736-E4235BB16BB8}"/>
          </ac:spMkLst>
        </pc:spChg>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pChg chg="mod">
          <ac:chgData name="Wenzel, Brooke" userId="672bf8d3-b15b-4e02-a6d1-39319a0df09b" providerId="ADAL" clId="{D92C84BB-042C-4011-B2CA-A09CEA636185}" dt="2024-08-06T15:07:56.222" v="337" actId="20577"/>
          <ac:spMkLst>
            <pc:docMk/>
            <pc:sldMk cId="2273958347" sldId="5534"/>
            <ac:spMk id="2" creationId="{32B5BB96-38E6-AA94-BF26-259D5B61C7A0}"/>
          </ac:spMkLst>
        </pc:spChg>
      </pc:sldChg>
      <pc:sldChg chg="addSp delSp modSp new mod">
        <pc:chgData name="Wenzel, Brooke" userId="672bf8d3-b15b-4e02-a6d1-39319a0df09b" providerId="ADAL" clId="{D92C84BB-042C-4011-B2CA-A09CEA636185}" dt="2024-08-07T16:18:38.225" v="3056" actId="20577"/>
        <pc:sldMkLst>
          <pc:docMk/>
          <pc:sldMk cId="3254898418" sldId="5535"/>
        </pc:sldMkLst>
        <pc:spChg chg="mod">
          <ac:chgData name="Wenzel, Brooke" userId="672bf8d3-b15b-4e02-a6d1-39319a0df09b" providerId="ADAL" clId="{D92C84BB-042C-4011-B2CA-A09CEA636185}" dt="2024-08-06T15:23:35.270" v="1086" actId="20577"/>
          <ac:spMkLst>
            <pc:docMk/>
            <pc:sldMk cId="3254898418" sldId="5535"/>
            <ac:spMk id="2" creationId="{EAD91B46-3E58-B9DE-E97A-0984BBF390D8}"/>
          </ac:spMkLst>
        </pc:spChg>
        <pc:spChg chg="mod ord">
          <ac:chgData name="Wenzel, Brooke" userId="672bf8d3-b15b-4e02-a6d1-39319a0df09b" providerId="ADAL" clId="{D92C84BB-042C-4011-B2CA-A09CEA636185}" dt="2024-08-06T15:22:43.085" v="952" actId="962"/>
          <ac:spMkLst>
            <pc:docMk/>
            <pc:sldMk cId="3254898418" sldId="5535"/>
            <ac:spMk id="3" creationId="{D8CCD737-9830-A071-97F7-9A507E4C6948}"/>
          </ac:spMkLst>
        </pc:spChg>
        <pc:spChg chg="mod">
          <ac:chgData name="Wenzel, Brooke" userId="672bf8d3-b15b-4e02-a6d1-39319a0df09b" providerId="ADAL" clId="{D92C84BB-042C-4011-B2CA-A09CEA636185}" dt="2024-08-06T15:21:22.807" v="638" actId="1076"/>
          <ac:spMkLst>
            <pc:docMk/>
            <pc:sldMk cId="3254898418" sldId="5535"/>
            <ac:spMk id="4" creationId="{13F2F01F-9E5B-1D2D-8C29-27C8EE89FD11}"/>
          </ac:spMkLst>
        </pc:spChg>
        <pc:spChg chg="mod">
          <ac:chgData name="Wenzel, Brooke" userId="672bf8d3-b15b-4e02-a6d1-39319a0df09b" providerId="ADAL" clId="{D92C84BB-042C-4011-B2CA-A09CEA636185}" dt="2024-08-06T15:21:31.129" v="639" actId="1076"/>
          <ac:spMkLst>
            <pc:docMk/>
            <pc:sldMk cId="3254898418" sldId="5535"/>
            <ac:spMk id="5" creationId="{279E7A68-7AD6-47A4-4D20-B476959D7C30}"/>
          </ac:spMkLst>
        </pc:spChg>
        <pc:spChg chg="del">
          <ac:chgData name="Wenzel, Brooke" userId="672bf8d3-b15b-4e02-a6d1-39319a0df09b" providerId="ADAL" clId="{D92C84BB-042C-4011-B2CA-A09CEA636185}" dt="2024-08-06T15:20:01.481" v="602" actId="22"/>
          <ac:spMkLst>
            <pc:docMk/>
            <pc:sldMk cId="3254898418" sldId="5535"/>
            <ac:spMk id="6" creationId="{704D2A33-4970-A2FA-CC73-2A8E1CC08A81}"/>
          </ac:spMkLst>
        </pc:spChg>
        <pc:spChg chg="mod ord">
          <ac:chgData name="Wenzel, Brooke" userId="672bf8d3-b15b-4e02-a6d1-39319a0df09b" providerId="ADAL" clId="{D92C84BB-042C-4011-B2CA-A09CEA636185}" dt="2024-08-07T16:18:38.225" v="3056" actId="20577"/>
          <ac:spMkLst>
            <pc:docMk/>
            <pc:sldMk cId="3254898418" sldId="5535"/>
            <ac:spMk id="7" creationId="{AC95D240-C504-4635-F827-CF6D222759DC}"/>
          </ac:spMkLst>
        </pc:spChg>
        <pc:spChg chg="del mod">
          <ac:chgData name="Wenzel, Brooke" userId="672bf8d3-b15b-4e02-a6d1-39319a0df09b" providerId="ADAL" clId="{D92C84BB-042C-4011-B2CA-A09CEA636185}" dt="2024-08-06T15:20:22.952" v="608" actId="478"/>
          <ac:spMkLst>
            <pc:docMk/>
            <pc:sldMk cId="3254898418" sldId="5535"/>
            <ac:spMk id="8" creationId="{7803D0D7-729B-071C-5448-B8056317C707}"/>
          </ac:spMkLst>
        </pc:spChg>
        <pc:picChg chg="add mod ord">
          <ac:chgData name="Wenzel, Brooke" userId="672bf8d3-b15b-4e02-a6d1-39319a0df09b" providerId="ADAL" clId="{D92C84BB-042C-4011-B2CA-A09CEA636185}" dt="2024-08-06T15:22:32.562" v="950" actId="13244"/>
          <ac:picMkLst>
            <pc:docMk/>
            <pc:sldMk cId="3254898418" sldId="5535"/>
            <ac:picMk id="10" creationId="{D981A3D5-5590-427C-EB0D-3C3A46492FEB}"/>
          </ac:picMkLst>
        </pc:picChg>
      </pc:sldChg>
      <pc:sldChg chg="addSp delSp modSp new mod">
        <pc:chgData name="Wenzel, Brooke" userId="672bf8d3-b15b-4e02-a6d1-39319a0df09b" providerId="ADAL" clId="{D92C84BB-042C-4011-B2CA-A09CEA636185}" dt="2024-08-06T15:44:08.134" v="1253" actId="14734"/>
        <pc:sldMkLst>
          <pc:docMk/>
          <pc:sldMk cId="1302995045" sldId="5536"/>
        </pc:sldMkLst>
        <pc:spChg chg="mod">
          <ac:chgData name="Wenzel, Brooke" userId="672bf8d3-b15b-4e02-a6d1-39319a0df09b" providerId="ADAL" clId="{D92C84BB-042C-4011-B2CA-A09CEA636185}" dt="2024-08-06T15:41:41.474" v="1197" actId="20577"/>
          <ac:spMkLst>
            <pc:docMk/>
            <pc:sldMk cId="1302995045" sldId="5536"/>
            <ac:spMk id="2" creationId="{5A3EA3BD-6E2F-F670-3E18-E0B7BB708589}"/>
          </ac:spMkLst>
        </pc:spChg>
        <pc:spChg chg="ord">
          <ac:chgData name="Wenzel, Brooke" userId="672bf8d3-b15b-4e02-a6d1-39319a0df09b" providerId="ADAL" clId="{D92C84BB-042C-4011-B2CA-A09CEA636185}" dt="2024-08-06T15:42:47.905" v="1214" actId="13244"/>
          <ac:spMkLst>
            <pc:docMk/>
            <pc:sldMk cId="1302995045" sldId="5536"/>
            <ac:spMk id="3" creationId="{7D51251C-DC67-63B7-0896-FE6984428C26}"/>
          </ac:spMkLst>
        </pc:spChg>
        <pc:spChg chg="mod">
          <ac:chgData name="Wenzel, Brooke" userId="672bf8d3-b15b-4e02-a6d1-39319a0df09b" providerId="ADAL" clId="{D92C84BB-042C-4011-B2CA-A09CEA636185}" dt="2024-08-06T15:40:54.894" v="1115" actId="20577"/>
          <ac:spMkLst>
            <pc:docMk/>
            <pc:sldMk cId="1302995045" sldId="5536"/>
            <ac:spMk id="4" creationId="{2B18C3B0-B3CA-5D72-EF68-49253F712731}"/>
          </ac:spMkLst>
        </pc:spChg>
        <pc:spChg chg="mod">
          <ac:chgData name="Wenzel, Brooke" userId="672bf8d3-b15b-4e02-a6d1-39319a0df09b" providerId="ADAL" clId="{D92C84BB-042C-4011-B2CA-A09CEA636185}" dt="2024-08-06T15:41:02.548" v="1150" actId="20577"/>
          <ac:spMkLst>
            <pc:docMk/>
            <pc:sldMk cId="1302995045" sldId="5536"/>
            <ac:spMk id="5" creationId="{581A4BA4-E7DC-D3FB-5B79-12E57F0410EB}"/>
          </ac:spMkLst>
        </pc:spChg>
        <pc:spChg chg="add del">
          <ac:chgData name="Wenzel, Brooke" userId="672bf8d3-b15b-4e02-a6d1-39319a0df09b" providerId="ADAL" clId="{D92C84BB-042C-4011-B2CA-A09CEA636185}" dt="2024-08-06T15:41:54.046" v="1200"/>
          <ac:spMkLst>
            <pc:docMk/>
            <pc:sldMk cId="1302995045" sldId="5536"/>
            <ac:spMk id="6" creationId="{EA2B38F3-5946-EC0F-A70A-394A637FD8CA}"/>
          </ac:spMkLst>
        </pc:spChg>
        <pc:graphicFrameChg chg="add mod">
          <ac:chgData name="Wenzel, Brooke" userId="672bf8d3-b15b-4e02-a6d1-39319a0df09b" providerId="ADAL" clId="{D92C84BB-042C-4011-B2CA-A09CEA636185}" dt="2024-08-06T15:41:44.316" v="1199"/>
          <ac:graphicFrameMkLst>
            <pc:docMk/>
            <pc:sldMk cId="1302995045" sldId="5536"/>
            <ac:graphicFrameMk id="7" creationId="{4E84F8EC-7C34-4190-46B4-7943D5762358}"/>
          </ac:graphicFrameMkLst>
        </pc:graphicFrameChg>
        <pc:graphicFrameChg chg="add mod ord modGraphic">
          <ac:chgData name="Wenzel, Brooke" userId="672bf8d3-b15b-4e02-a6d1-39319a0df09b" providerId="ADAL" clId="{D92C84BB-042C-4011-B2CA-A09CEA636185}" dt="2024-08-06T15:44:08.134" v="1253" actId="14734"/>
          <ac:graphicFrameMkLst>
            <pc:docMk/>
            <pc:sldMk cId="1302995045" sldId="5536"/>
            <ac:graphicFrameMk id="8" creationId="{0AA46493-7A36-0C49-C5A7-D18F10C7496C}"/>
          </ac:graphicFrameMkLst>
        </pc:graphicFrameChg>
      </pc:sldChg>
      <pc:sldChg chg="addSp delSp modSp add mod">
        <pc:chgData name="Wenzel, Brooke" userId="672bf8d3-b15b-4e02-a6d1-39319a0df09b" providerId="ADAL" clId="{D92C84BB-042C-4011-B2CA-A09CEA636185}" dt="2024-08-06T15:43:33.034" v="1249" actId="1076"/>
        <pc:sldMkLst>
          <pc:docMk/>
          <pc:sldMk cId="900576933" sldId="5537"/>
        </pc:sldMkLst>
        <pc:spChg chg="mod">
          <ac:chgData name="Wenzel, Brooke" userId="672bf8d3-b15b-4e02-a6d1-39319a0df09b" providerId="ADAL" clId="{D92C84BB-042C-4011-B2CA-A09CEA636185}" dt="2024-08-06T15:43:07.079" v="1239" actId="20577"/>
          <ac:spMkLst>
            <pc:docMk/>
            <pc:sldMk cId="900576933" sldId="5537"/>
            <ac:spMk id="2" creationId="{5A3EA3BD-6E2F-F670-3E18-E0B7BB708589}"/>
          </ac:spMkLst>
        </pc:spChg>
        <pc:spChg chg="add del mod">
          <ac:chgData name="Wenzel, Brooke" userId="672bf8d3-b15b-4e02-a6d1-39319a0df09b" providerId="ADAL" clId="{D92C84BB-042C-4011-B2CA-A09CEA636185}" dt="2024-08-06T15:43:20.979" v="1241"/>
          <ac:spMkLst>
            <pc:docMk/>
            <pc:sldMk cId="900576933" sldId="5537"/>
            <ac:spMk id="7" creationId="{B5143237-2D00-6D20-0636-158BAAC420F7}"/>
          </ac:spMkLst>
        </pc:spChg>
        <pc:graphicFrameChg chg="del">
          <ac:chgData name="Wenzel, Brooke" userId="672bf8d3-b15b-4e02-a6d1-39319a0df09b" providerId="ADAL" clId="{D92C84BB-042C-4011-B2CA-A09CEA636185}" dt="2024-08-06T15:43:09.905" v="1240" actId="478"/>
          <ac:graphicFrameMkLst>
            <pc:docMk/>
            <pc:sldMk cId="900576933" sldId="5537"/>
            <ac:graphicFrameMk id="8" creationId="{0AA46493-7A36-0C49-C5A7-D18F10C7496C}"/>
          </ac:graphicFrameMkLst>
        </pc:graphicFrameChg>
        <pc:graphicFrameChg chg="add mod modGraphic">
          <ac:chgData name="Wenzel, Brooke" userId="672bf8d3-b15b-4e02-a6d1-39319a0df09b" providerId="ADAL" clId="{D92C84BB-042C-4011-B2CA-A09CEA636185}" dt="2024-08-06T15:43:33.034" v="1249" actId="1076"/>
          <ac:graphicFrameMkLst>
            <pc:docMk/>
            <pc:sldMk cId="900576933" sldId="5537"/>
            <ac:graphicFrameMk id="9" creationId="{0BFFC5E5-E3E3-2BE7-2EB0-5E2D2F35FDFA}"/>
          </ac:graphicFrameMkLst>
        </pc:graphicFrameChg>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pChg chg="mod ord">
          <ac:chgData name="Wenzel, Brooke" userId="672bf8d3-b15b-4e02-a6d1-39319a0df09b" providerId="ADAL" clId="{D92C84BB-042C-4011-B2CA-A09CEA636185}" dt="2024-08-06T15:51:21.111" v="1367" actId="700"/>
          <ac:spMkLst>
            <pc:docMk/>
            <pc:sldMk cId="573740307" sldId="5538"/>
            <ac:spMk id="2" creationId="{48BE662E-6E8F-8BFD-1220-0B4C256C3BF6}"/>
          </ac:spMkLst>
        </pc:spChg>
        <pc:spChg chg="mod ord">
          <ac:chgData name="Wenzel, Brooke" userId="672bf8d3-b15b-4e02-a6d1-39319a0df09b" providerId="ADAL" clId="{D92C84BB-042C-4011-B2CA-A09CEA636185}" dt="2024-08-06T15:51:21.111" v="1367" actId="700"/>
          <ac:spMkLst>
            <pc:docMk/>
            <pc:sldMk cId="573740307" sldId="5538"/>
            <ac:spMk id="3" creationId="{E98D6CA2-4425-DF5D-DD75-8E64C4D4A623}"/>
          </ac:spMkLst>
        </pc:spChg>
        <pc:spChg chg="mod ord">
          <ac:chgData name="Wenzel, Brooke" userId="672bf8d3-b15b-4e02-a6d1-39319a0df09b" providerId="ADAL" clId="{D92C84BB-042C-4011-B2CA-A09CEA636185}" dt="2024-08-06T16:14:43.318" v="1502" actId="255"/>
          <ac:spMkLst>
            <pc:docMk/>
            <pc:sldMk cId="573740307" sldId="5538"/>
            <ac:spMk id="4" creationId="{1BE5D2C1-7710-EED9-1940-0A612F59276D}"/>
          </ac:spMkLst>
        </pc:spChg>
        <pc:spChg chg="mod ord">
          <ac:chgData name="Wenzel, Brooke" userId="672bf8d3-b15b-4e02-a6d1-39319a0df09b" providerId="ADAL" clId="{D92C84BB-042C-4011-B2CA-A09CEA636185}" dt="2024-08-06T16:14:54.890" v="1506" actId="20577"/>
          <ac:spMkLst>
            <pc:docMk/>
            <pc:sldMk cId="573740307" sldId="5538"/>
            <ac:spMk id="5" creationId="{57A2033F-F15F-C103-EA83-A77A1AF89850}"/>
          </ac:spMkLst>
        </pc:spChg>
        <pc:spChg chg="del mod ord">
          <ac:chgData name="Wenzel, Brooke" userId="672bf8d3-b15b-4e02-a6d1-39319a0df09b" providerId="ADAL" clId="{D92C84BB-042C-4011-B2CA-A09CEA636185}" dt="2024-08-06T15:50:06.826" v="1357" actId="700"/>
          <ac:spMkLst>
            <pc:docMk/>
            <pc:sldMk cId="573740307" sldId="5538"/>
            <ac:spMk id="6" creationId="{9998B5DB-B4B4-16E2-68C6-3150D8A586B3}"/>
          </ac:spMkLst>
        </pc:spChg>
        <pc:spChg chg="del mod">
          <ac:chgData name="Wenzel, Brooke" userId="672bf8d3-b15b-4e02-a6d1-39319a0df09b" providerId="ADAL" clId="{D92C84BB-042C-4011-B2CA-A09CEA636185}" dt="2024-08-06T15:50:06.826" v="1357" actId="700"/>
          <ac:spMkLst>
            <pc:docMk/>
            <pc:sldMk cId="573740307" sldId="5538"/>
            <ac:spMk id="7" creationId="{310B0B83-C7ED-704C-5F4F-5546BFC3EBB6}"/>
          </ac:spMkLst>
        </pc:spChg>
        <pc:spChg chg="del">
          <ac:chgData name="Wenzel, Brooke" userId="672bf8d3-b15b-4e02-a6d1-39319a0df09b" providerId="ADAL" clId="{D92C84BB-042C-4011-B2CA-A09CEA636185}" dt="2024-08-06T15:49:02.987" v="1255" actId="478"/>
          <ac:spMkLst>
            <pc:docMk/>
            <pc:sldMk cId="573740307" sldId="5538"/>
            <ac:spMk id="8" creationId="{B27BC4E5-BEC3-DC5C-9862-F6F8D088A8B5}"/>
          </ac:spMkLst>
        </pc:spChg>
        <pc:spChg chg="add del mod ord">
          <ac:chgData name="Wenzel, Brooke" userId="672bf8d3-b15b-4e02-a6d1-39319a0df09b" providerId="ADAL" clId="{D92C84BB-042C-4011-B2CA-A09CEA636185}" dt="2024-08-06T15:51:21.111" v="1367" actId="700"/>
          <ac:spMkLst>
            <pc:docMk/>
            <pc:sldMk cId="573740307" sldId="5538"/>
            <ac:spMk id="9" creationId="{E1C6F70B-2A0E-B377-4084-3C9EACE7D558}"/>
          </ac:spMkLst>
        </pc:spChg>
        <pc:spChg chg="add mod ord">
          <ac:chgData name="Wenzel, Brooke" userId="672bf8d3-b15b-4e02-a6d1-39319a0df09b" providerId="ADAL" clId="{D92C84BB-042C-4011-B2CA-A09CEA636185}" dt="2024-08-06T15:51:28.270" v="1385" actId="20577"/>
          <ac:spMkLst>
            <pc:docMk/>
            <pc:sldMk cId="573740307" sldId="5538"/>
            <ac:spMk id="10" creationId="{CB305743-E7F0-8BCF-CEF2-68AEF095D84F}"/>
          </ac:spMkLst>
        </pc:spChg>
        <pc:spChg chg="add mod ord">
          <ac:chgData name="Wenzel, Brooke" userId="672bf8d3-b15b-4e02-a6d1-39319a0df09b" providerId="ADAL" clId="{D92C84BB-042C-4011-B2CA-A09CEA636185}" dt="2024-08-06T15:51:34.860" v="1417" actId="20577"/>
          <ac:spMkLst>
            <pc:docMk/>
            <pc:sldMk cId="573740307" sldId="5538"/>
            <ac:spMk id="11" creationId="{04395D25-12B8-3C4D-3DD9-5B6084E55874}"/>
          </ac:spMkLst>
        </pc:spChg>
      </pc:sldChg>
      <pc:sldChg chg="addSp delSp modSp new del mod">
        <pc:chgData name="Wenzel, Brooke" userId="672bf8d3-b15b-4e02-a6d1-39319a0df09b" providerId="ADAL" clId="{D92C84BB-042C-4011-B2CA-A09CEA636185}" dt="2024-08-06T16:19:06.398" v="1527" actId="680"/>
        <pc:sldMkLst>
          <pc:docMk/>
          <pc:sldMk cId="733809969" sldId="5539"/>
        </pc:sldMkLst>
        <pc:spChg chg="mod">
          <ac:chgData name="Wenzel, Brooke" userId="672bf8d3-b15b-4e02-a6d1-39319a0df09b" providerId="ADAL" clId="{D92C84BB-042C-4011-B2CA-A09CEA636185}" dt="2024-08-06T16:19:06.003" v="1526" actId="20577"/>
          <ac:spMkLst>
            <pc:docMk/>
            <pc:sldMk cId="733809969" sldId="5539"/>
            <ac:spMk id="3" creationId="{DA02A2D3-9B9E-2FC0-4B01-4E11AFB5E0F4}"/>
          </ac:spMkLst>
        </pc:spChg>
        <pc:spChg chg="add del">
          <ac:chgData name="Wenzel, Brooke" userId="672bf8d3-b15b-4e02-a6d1-39319a0df09b" providerId="ADAL" clId="{D92C84BB-042C-4011-B2CA-A09CEA636185}" dt="2024-08-06T16:19:05.672" v="1525" actId="22"/>
          <ac:spMkLst>
            <pc:docMk/>
            <pc:sldMk cId="733809969" sldId="5539"/>
            <ac:spMk id="4" creationId="{D10856F0-D96A-DDD8-75FB-0FE6053C1464}"/>
          </ac:spMkLst>
        </pc:spChg>
        <pc:picChg chg="add del mod ord">
          <ac:chgData name="Wenzel, Brooke" userId="672bf8d3-b15b-4e02-a6d1-39319a0df09b" providerId="ADAL" clId="{D92C84BB-042C-4011-B2CA-A09CEA636185}" dt="2024-08-06T16:19:05.672" v="1525" actId="22"/>
          <ac:picMkLst>
            <pc:docMk/>
            <pc:sldMk cId="733809969" sldId="5539"/>
            <ac:picMk id="11" creationId="{5B8EAA20-30FA-2040-4016-517AD5CB9367}"/>
          </ac:picMkLst>
        </pc:picChg>
      </pc:sldChg>
      <pc:sldChg chg="addSp delSp modSp new mod">
        <pc:chgData name="Wenzel, Brooke" userId="672bf8d3-b15b-4e02-a6d1-39319a0df09b" providerId="ADAL" clId="{D92C84BB-042C-4011-B2CA-A09CEA636185}" dt="2024-08-06T16:40:40.592" v="2649" actId="13244"/>
        <pc:sldMkLst>
          <pc:docMk/>
          <pc:sldMk cId="1712441647" sldId="5539"/>
        </pc:sldMkLst>
        <pc:spChg chg="mod">
          <ac:chgData name="Wenzel, Brooke" userId="672bf8d3-b15b-4e02-a6d1-39319a0df09b" providerId="ADAL" clId="{D92C84BB-042C-4011-B2CA-A09CEA636185}" dt="2024-08-06T16:19:25.474" v="1550" actId="20577"/>
          <ac:spMkLst>
            <pc:docMk/>
            <pc:sldMk cId="1712441647" sldId="5539"/>
            <ac:spMk id="2" creationId="{EF70A3A8-1E8B-FE45-0A95-65D5FF10A9E2}"/>
          </ac:spMkLst>
        </pc:spChg>
        <pc:spChg chg="del">
          <ac:chgData name="Wenzel, Brooke" userId="672bf8d3-b15b-4e02-a6d1-39319a0df09b" providerId="ADAL" clId="{D92C84BB-042C-4011-B2CA-A09CEA636185}" dt="2024-08-06T16:19:18.488" v="1529" actId="22"/>
          <ac:spMkLst>
            <pc:docMk/>
            <pc:sldMk cId="1712441647" sldId="5539"/>
            <ac:spMk id="3" creationId="{503D90BE-0130-2190-8700-8FA44804B945}"/>
          </ac:spMkLst>
        </pc:spChg>
        <pc:spChg chg="ord">
          <ac:chgData name="Wenzel, Brooke" userId="672bf8d3-b15b-4e02-a6d1-39319a0df09b" providerId="ADAL" clId="{D92C84BB-042C-4011-B2CA-A09CEA636185}" dt="2024-08-06T16:40:35.767" v="2647" actId="13244"/>
          <ac:spMkLst>
            <pc:docMk/>
            <pc:sldMk cId="1712441647" sldId="5539"/>
            <ac:spMk id="4" creationId="{7168B90C-B606-82A2-4EF9-37FB3D57A91C}"/>
          </ac:spMkLst>
        </pc:spChg>
        <pc:spChg chg="mod">
          <ac:chgData name="Wenzel, Brooke" userId="672bf8d3-b15b-4e02-a6d1-39319a0df09b" providerId="ADAL" clId="{D92C84BB-042C-4011-B2CA-A09CEA636185}" dt="2024-08-06T16:19:29.283" v="1568" actId="20577"/>
          <ac:spMkLst>
            <pc:docMk/>
            <pc:sldMk cId="1712441647" sldId="5539"/>
            <ac:spMk id="5" creationId="{F4D9F2D4-F026-A015-D5EB-D43891852DFD}"/>
          </ac:spMkLst>
        </pc:spChg>
        <pc:spChg chg="mod">
          <ac:chgData name="Wenzel, Brooke" userId="672bf8d3-b15b-4e02-a6d1-39319a0df09b" providerId="ADAL" clId="{D92C84BB-042C-4011-B2CA-A09CEA636185}" dt="2024-08-06T16:19:36.280" v="1605" actId="20577"/>
          <ac:spMkLst>
            <pc:docMk/>
            <pc:sldMk cId="1712441647" sldId="5539"/>
            <ac:spMk id="6" creationId="{C98A69B7-DEC8-E5B8-BE38-ED033F8C83D2}"/>
          </ac:spMkLst>
        </pc:spChg>
        <pc:spChg chg="add mod ord">
          <ac:chgData name="Wenzel, Brooke" userId="672bf8d3-b15b-4e02-a6d1-39319a0df09b" providerId="ADAL" clId="{D92C84BB-042C-4011-B2CA-A09CEA636185}" dt="2024-08-06T16:40:40.592" v="2649" actId="13244"/>
          <ac:spMkLst>
            <pc:docMk/>
            <pc:sldMk cId="1712441647" sldId="5539"/>
            <ac:spMk id="9" creationId="{14A0F404-3331-EBD5-17BE-BF6B289A8727}"/>
          </ac:spMkLst>
        </pc:spChg>
        <pc:spChg chg="add del mod">
          <ac:chgData name="Wenzel, Brooke" userId="672bf8d3-b15b-4e02-a6d1-39319a0df09b" providerId="ADAL" clId="{D92C84BB-042C-4011-B2CA-A09CEA636185}" dt="2024-08-06T16:22:48.806" v="2312" actId="478"/>
          <ac:spMkLst>
            <pc:docMk/>
            <pc:sldMk cId="1712441647" sldId="5539"/>
            <ac:spMk id="13" creationId="{0952BDB5-BE20-B03A-5A62-186B104B8E1B}"/>
          </ac:spMkLst>
        </pc:spChg>
        <pc:picChg chg="add del mod ord">
          <ac:chgData name="Wenzel, Brooke" userId="672bf8d3-b15b-4e02-a6d1-39319a0df09b" providerId="ADAL" clId="{D92C84BB-042C-4011-B2CA-A09CEA636185}" dt="2024-08-06T16:22:44.707" v="2311" actId="478"/>
          <ac:picMkLst>
            <pc:docMk/>
            <pc:sldMk cId="1712441647" sldId="5539"/>
            <ac:picMk id="8" creationId="{3F2CCCA3-C5D3-5CB6-E069-03748D8F4363}"/>
          </ac:picMkLst>
        </pc:picChg>
        <pc:picChg chg="add mod ord">
          <ac:chgData name="Wenzel, Brooke" userId="672bf8d3-b15b-4e02-a6d1-39319a0df09b" providerId="ADAL" clId="{D92C84BB-042C-4011-B2CA-A09CEA636185}" dt="2024-08-06T16:40:38.655" v="2648" actId="13244"/>
          <ac:picMkLst>
            <pc:docMk/>
            <pc:sldMk cId="1712441647" sldId="5539"/>
            <ac:picMk id="11" creationId="{F0696604-5E39-7FA3-1022-01E2B1248A0D}"/>
          </ac:picMkLst>
        </pc:picChg>
      </pc:sldChg>
      <pc:sldChg chg="addSp modSp new mod">
        <pc:chgData name="Wenzel, Brooke" userId="672bf8d3-b15b-4e02-a6d1-39319a0df09b" providerId="ADAL" clId="{D92C84BB-042C-4011-B2CA-A09CEA636185}" dt="2024-08-06T16:43:17.270" v="2978" actId="20577"/>
        <pc:sldMkLst>
          <pc:docMk/>
          <pc:sldMk cId="534825663" sldId="5540"/>
        </pc:sldMkLst>
        <pc:spChg chg="mod">
          <ac:chgData name="Wenzel, Brooke" userId="672bf8d3-b15b-4e02-a6d1-39319a0df09b" providerId="ADAL" clId="{D92C84BB-042C-4011-B2CA-A09CEA636185}" dt="2024-08-06T16:32:48.612" v="2400" actId="20577"/>
          <ac:spMkLst>
            <pc:docMk/>
            <pc:sldMk cId="534825663" sldId="5540"/>
            <ac:spMk id="2" creationId="{E1A3CA18-EFE4-80ED-E77A-7B7A6895D0B6}"/>
          </ac:spMkLst>
        </pc:spChg>
        <pc:spChg chg="mod">
          <ac:chgData name="Wenzel, Brooke" userId="672bf8d3-b15b-4e02-a6d1-39319a0df09b" providerId="ADAL" clId="{D92C84BB-042C-4011-B2CA-A09CEA636185}" dt="2024-08-06T16:43:17.270" v="2978" actId="20577"/>
          <ac:spMkLst>
            <pc:docMk/>
            <pc:sldMk cId="534825663" sldId="5540"/>
            <ac:spMk id="3" creationId="{8BAD300F-5835-15A9-B48C-8A8410A64FD0}"/>
          </ac:spMkLst>
        </pc:spChg>
        <pc:spChg chg="mod">
          <ac:chgData name="Wenzel, Brooke" userId="672bf8d3-b15b-4e02-a6d1-39319a0df09b" providerId="ADAL" clId="{D92C84BB-042C-4011-B2CA-A09CEA636185}" dt="2024-08-06T16:36:20.225" v="2473" actId="20577"/>
          <ac:spMkLst>
            <pc:docMk/>
            <pc:sldMk cId="534825663" sldId="5540"/>
            <ac:spMk id="5" creationId="{B4C41043-010F-65F4-3084-B73D0E1B59DA}"/>
          </ac:spMkLst>
        </pc:spChg>
        <pc:spChg chg="mod">
          <ac:chgData name="Wenzel, Brooke" userId="672bf8d3-b15b-4e02-a6d1-39319a0df09b" providerId="ADAL" clId="{D92C84BB-042C-4011-B2CA-A09CEA636185}" dt="2024-08-06T16:36:28.905" v="2519" actId="20577"/>
          <ac:spMkLst>
            <pc:docMk/>
            <pc:sldMk cId="534825663" sldId="5540"/>
            <ac:spMk id="6" creationId="{D17E033C-D25E-DE71-C645-DBA1240A5CD5}"/>
          </ac:spMkLst>
        </pc:spChg>
        <pc:spChg chg="add">
          <ac:chgData name="Wenzel, Brooke" userId="672bf8d3-b15b-4e02-a6d1-39319a0df09b" providerId="ADAL" clId="{D92C84BB-042C-4011-B2CA-A09CEA636185}" dt="2024-08-06T16:33:42.564" v="2433"/>
          <ac:spMkLst>
            <pc:docMk/>
            <pc:sldMk cId="534825663" sldId="5540"/>
            <ac:spMk id="7" creationId="{9016073A-2E6C-A832-FF04-8CEC80A8F893}"/>
          </ac:spMkLst>
        </pc:spChg>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graphicFrameChg chg="modGraphic">
          <ac:chgData name="Gudka, Dawna" userId="823cceae-331b-41d6-9a63-34ad6d1db55c" providerId="ADAL" clId="{42F2ED5D-A4F4-4ECC-B075-736DD58303AF}" dt="2024-06-19T20:58:55.648" v="336" actId="2165"/>
          <ac:graphicFrameMkLst>
            <pc:docMk/>
            <pc:sldMk cId="1464257442" sldId="5452"/>
            <ac:graphicFrameMk id="9" creationId="{BE6DBE5B-6613-480C-7673-649F61C9968C}"/>
          </ac:graphicFrameMkLst>
        </pc:graphicFrameChg>
      </pc:sldChg>
      <pc:sldChg chg="modSp del mod">
        <pc:chgData name="Gudka, Dawna" userId="823cceae-331b-41d6-9a63-34ad6d1db55c" providerId="ADAL" clId="{42F2ED5D-A4F4-4ECC-B075-736DD58303AF}" dt="2024-06-19T21:04:05.204" v="339" actId="2696"/>
        <pc:sldMkLst>
          <pc:docMk/>
          <pc:sldMk cId="1405902670" sldId="5458"/>
        </pc:sldMkLst>
        <pc:graphicFrameChg chg="modGraphic">
          <ac:chgData name="Gudka, Dawna" userId="823cceae-331b-41d6-9a63-34ad6d1db55c" providerId="ADAL" clId="{42F2ED5D-A4F4-4ECC-B075-736DD58303AF}" dt="2024-06-19T20:59:29.548" v="338" actId="2165"/>
          <ac:graphicFrameMkLst>
            <pc:docMk/>
            <pc:sldMk cId="1405902670" sldId="5458"/>
            <ac:graphicFrameMk id="9" creationId="{BE6DBE5B-6613-480C-7673-649F61C9968C}"/>
          </ac:graphicFrameMkLst>
        </pc:graphicFrameChg>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pChg chg="mod">
          <ac:chgData name="Rhodes, Tara" userId="S::rhodes_t@cde.state.co.us::566307b0-1e17-4826-87e1-0feb85a922f2" providerId="AD" clId="Web-{47F696D0-2310-23B2-E9CC-14E2A533C1EE}" dt="2024-05-16T12:45:03.292" v="59" actId="20577"/>
          <ac:spMkLst>
            <pc:docMk/>
            <pc:sldMk cId="68699369" sldId="5309"/>
            <ac:spMk id="5" creationId="{AF6EB1F5-01CD-901C-27EE-72C2EDD75AA9}"/>
          </ac:spMkLst>
        </pc:spChg>
        <pc:spChg chg="mod">
          <ac:chgData name="Rhodes, Tara" userId="S::rhodes_t@cde.state.co.us::566307b0-1e17-4826-87e1-0feb85a922f2" providerId="AD" clId="Web-{47F696D0-2310-23B2-E9CC-14E2A533C1EE}" dt="2024-05-16T12:52:33.674" v="144" actId="20577"/>
          <ac:spMkLst>
            <pc:docMk/>
            <pc:sldMk cId="68699369" sldId="5309"/>
            <ac:spMk id="6" creationId="{9A8832C3-3C5D-9B2D-6A97-A07BFB42B5FC}"/>
          </ac:spMkLst>
        </pc:spChg>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pChg chg="mod">
          <ac:chgData name="Rhodes, Tara" userId="S::rhodes_t@cde.state.co.us::566307b0-1e17-4826-87e1-0feb85a922f2" providerId="AD" clId="Web-{47F696D0-2310-23B2-E9CC-14E2A533C1EE}" dt="2024-05-16T12:52:56.909" v="162" actId="20577"/>
          <ac:spMkLst>
            <pc:docMk/>
            <pc:sldMk cId="3396060537" sldId="5314"/>
            <ac:spMk id="5" creationId="{AF6EB1F5-01CD-901C-27EE-72C2EDD75AA9}"/>
          </ac:spMkLst>
        </pc:spChg>
        <pc:spChg chg="mod">
          <ac:chgData name="Rhodes, Tara" userId="S::rhodes_t@cde.state.co.us::566307b0-1e17-4826-87e1-0feb85a922f2" providerId="AD" clId="Web-{47F696D0-2310-23B2-E9CC-14E2A533C1EE}" dt="2024-05-16T12:55:06.442" v="285" actId="20577"/>
          <ac:spMkLst>
            <pc:docMk/>
            <pc:sldMk cId="3396060537" sldId="5314"/>
            <ac:spMk id="6" creationId="{9A8832C3-3C5D-9B2D-6A97-A07BFB42B5FC}"/>
          </ac:spMkLst>
        </pc:spChg>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pChg chg="mod">
          <ac:chgData name="Rhodes, Tara" userId="S::rhodes_t@cde.state.co.us::566307b0-1e17-4826-87e1-0feb85a922f2" providerId="AD" clId="Web-{47F696D0-2310-23B2-E9CC-14E2A533C1EE}" dt="2024-05-16T12:43:25.712" v="0" actId="20577"/>
          <ac:spMkLst>
            <pc:docMk/>
            <pc:sldMk cId="1474977630" sldId="5414"/>
            <ac:spMk id="9" creationId="{77E04380-32A6-4C4C-57D8-6045D1C23AC6}"/>
          </ac:spMkLst>
        </pc:spChg>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pChg chg="mod ord">
          <ac:chgData name="Heitman, Lindsey" userId="a9773a47-99d2-4599-9377-6d37e9ec0bd3" providerId="ADAL" clId="{2488B96D-9953-49C9-BD32-A06D2E4D7924}" dt="2024-09-04T21:53:46.005" v="346" actId="207"/>
          <ac:spMkLst>
            <pc:docMk/>
            <pc:sldMk cId="1833912120" sldId="287"/>
            <ac:spMk id="2" creationId="{00000000-0000-0000-0000-000000000000}"/>
          </ac:spMkLst>
        </pc:spChg>
        <pc:spChg chg="mod ord">
          <ac:chgData name="Heitman, Lindsey" userId="a9773a47-99d2-4599-9377-6d37e9ec0bd3" providerId="ADAL" clId="{2488B96D-9953-49C9-BD32-A06D2E4D7924}" dt="2024-09-04T21:53:05.472" v="273" actId="14100"/>
          <ac:spMkLst>
            <pc:docMk/>
            <pc:sldMk cId="1833912120" sldId="287"/>
            <ac:spMk id="3" creationId="{00000000-0000-0000-0000-000000000000}"/>
          </ac:spMkLst>
        </pc:spChg>
        <pc:spChg chg="mod ord">
          <ac:chgData name="Heitman, Lindsey" userId="a9773a47-99d2-4599-9377-6d37e9ec0bd3" providerId="ADAL" clId="{2488B96D-9953-49C9-BD32-A06D2E4D7924}" dt="2024-09-04T21:52:34.414" v="246" actId="700"/>
          <ac:spMkLst>
            <pc:docMk/>
            <pc:sldMk cId="1833912120" sldId="287"/>
            <ac:spMk id="4" creationId="{04D635F9-C819-0F1D-900C-BAC366B09FFF}"/>
          </ac:spMkLst>
        </pc:spChg>
        <pc:spChg chg="add del mod ord">
          <ac:chgData name="Heitman, Lindsey" userId="a9773a47-99d2-4599-9377-6d37e9ec0bd3" providerId="ADAL" clId="{2488B96D-9953-49C9-BD32-A06D2E4D7924}" dt="2024-09-04T21:52:47.673" v="248"/>
          <ac:spMkLst>
            <pc:docMk/>
            <pc:sldMk cId="1833912120" sldId="287"/>
            <ac:spMk id="5" creationId="{4BD43CA4-4CF5-DBDD-884C-0DFBE3B3951F}"/>
          </ac:spMkLst>
        </pc:spChg>
        <pc:spChg chg="add del mod ord">
          <ac:chgData name="Heitman, Lindsey" userId="a9773a47-99d2-4599-9377-6d37e9ec0bd3" providerId="ADAL" clId="{2488B96D-9953-49C9-BD32-A06D2E4D7924}" dt="2024-09-04T21:52:56.043" v="249"/>
          <ac:spMkLst>
            <pc:docMk/>
            <pc:sldMk cId="1833912120" sldId="287"/>
            <ac:spMk id="6" creationId="{F54D5233-47F1-709C-224D-4B9AF9834EDB}"/>
          </ac:spMkLst>
        </pc:spChg>
        <pc:spChg chg="add mod">
          <ac:chgData name="Heitman, Lindsey" userId="a9773a47-99d2-4599-9377-6d37e9ec0bd3" providerId="ADAL" clId="{2488B96D-9953-49C9-BD32-A06D2E4D7924}" dt="2024-09-04T21:52:47.673" v="248"/>
          <ac:spMkLst>
            <pc:docMk/>
            <pc:sldMk cId="1833912120" sldId="287"/>
            <ac:spMk id="7" creationId="{D153AD0E-731E-B689-ACAB-7C305CAF96E4}"/>
          </ac:spMkLst>
        </pc:spChg>
        <pc:spChg chg="add mod">
          <ac:chgData name="Heitman, Lindsey" userId="a9773a47-99d2-4599-9377-6d37e9ec0bd3" providerId="ADAL" clId="{2488B96D-9953-49C9-BD32-A06D2E4D7924}" dt="2024-09-04T21:52:56.043" v="249"/>
          <ac:spMkLst>
            <pc:docMk/>
            <pc:sldMk cId="1833912120" sldId="287"/>
            <ac:spMk id="8" creationId="{9F016993-BF62-E800-EEDD-04E6F0936C33}"/>
          </ac:spMkLst>
        </pc:spChg>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pChg chg="mod">
          <ac:chgData name="Heitman, Lindsey" userId="a9773a47-99d2-4599-9377-6d37e9ec0bd3" providerId="ADAL" clId="{2488B96D-9953-49C9-BD32-A06D2E4D7924}" dt="2024-09-04T21:51:26.932" v="239" actId="20577"/>
          <ac:spMkLst>
            <pc:docMk/>
            <pc:sldMk cId="11504233" sldId="5368"/>
            <ac:spMk id="3" creationId="{1C053128-2E61-BD39-9230-D3FF32B16187}"/>
          </ac:spMkLst>
        </pc:spChg>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pChg chg="mod ord">
          <ac:chgData name="Heitman, Lindsey" userId="a9773a47-99d2-4599-9377-6d37e9ec0bd3" providerId="ADAL" clId="{2488B96D-9953-49C9-BD32-A06D2E4D7924}" dt="2024-09-04T21:54:00.169" v="347" actId="700"/>
          <ac:spMkLst>
            <pc:docMk/>
            <pc:sldMk cId="1242983988" sldId="5396"/>
            <ac:spMk id="2" creationId="{F5E02CDC-6CA6-B97D-B952-A98ADD3B9A15}"/>
          </ac:spMkLst>
        </pc:spChg>
        <pc:spChg chg="add del mod ord">
          <ac:chgData name="Heitman, Lindsey" userId="a9773a47-99d2-4599-9377-6d37e9ec0bd3" providerId="ADAL" clId="{2488B96D-9953-49C9-BD32-A06D2E4D7924}" dt="2024-09-04T21:54:19.411" v="349"/>
          <ac:spMkLst>
            <pc:docMk/>
            <pc:sldMk cId="1242983988" sldId="5396"/>
            <ac:spMk id="3" creationId="{F435C776-08EB-884A-093A-730140996328}"/>
          </ac:spMkLst>
        </pc:spChg>
        <pc:spChg chg="mod ord">
          <ac:chgData name="Heitman, Lindsey" userId="a9773a47-99d2-4599-9377-6d37e9ec0bd3" providerId="ADAL" clId="{2488B96D-9953-49C9-BD32-A06D2E4D7924}" dt="2024-09-04T21:54:00.169" v="347" actId="700"/>
          <ac:spMkLst>
            <pc:docMk/>
            <pc:sldMk cId="1242983988" sldId="5396"/>
            <ac:spMk id="4" creationId="{D5951BEB-3166-C9DF-08B6-7E2DA069358A}"/>
          </ac:spMkLst>
        </pc:spChg>
        <pc:spChg chg="add del mod ord">
          <ac:chgData name="Heitman, Lindsey" userId="a9773a47-99d2-4599-9377-6d37e9ec0bd3" providerId="ADAL" clId="{2488B96D-9953-49C9-BD32-A06D2E4D7924}" dt="2024-09-04T21:54:27.662" v="350"/>
          <ac:spMkLst>
            <pc:docMk/>
            <pc:sldMk cId="1242983988" sldId="5396"/>
            <ac:spMk id="5" creationId="{2FBEE386-13A6-2BE7-0117-04C870928553}"/>
          </ac:spMkLst>
        </pc:spChg>
        <pc:spChg chg="add mod">
          <ac:chgData name="Heitman, Lindsey" userId="a9773a47-99d2-4599-9377-6d37e9ec0bd3" providerId="ADAL" clId="{2488B96D-9953-49C9-BD32-A06D2E4D7924}" dt="2024-09-04T21:54:19.411" v="349"/>
          <ac:spMkLst>
            <pc:docMk/>
            <pc:sldMk cId="1242983988" sldId="5396"/>
            <ac:spMk id="8" creationId="{D6C2677D-B0F9-8C1C-019D-A272C8469417}"/>
          </ac:spMkLst>
        </pc:spChg>
        <pc:spChg chg="add mod">
          <ac:chgData name="Heitman, Lindsey" userId="a9773a47-99d2-4599-9377-6d37e9ec0bd3" providerId="ADAL" clId="{2488B96D-9953-49C9-BD32-A06D2E4D7924}" dt="2024-09-04T21:54:27.662" v="350"/>
          <ac:spMkLst>
            <pc:docMk/>
            <pc:sldMk cId="1242983988" sldId="5396"/>
            <ac:spMk id="9" creationId="{FE0D7E30-BAAC-CFDD-298C-986864D95B35}"/>
          </ac:spMkLst>
        </pc:spChg>
        <pc:picChg chg="mod ord">
          <ac:chgData name="Heitman, Lindsey" userId="a9773a47-99d2-4599-9377-6d37e9ec0bd3" providerId="ADAL" clId="{2488B96D-9953-49C9-BD32-A06D2E4D7924}" dt="2024-09-04T21:54:09.112" v="348" actId="1076"/>
          <ac:picMkLst>
            <pc:docMk/>
            <pc:sldMk cId="1242983988" sldId="5396"/>
            <ac:picMk id="6" creationId="{8E1D53DD-CE93-6B8F-C841-08750B604D1A}"/>
          </ac:picMkLst>
        </pc:picChg>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24.784" v="273"/>
        <pc:sldMkLst>
          <pc:docMk/>
          <pc:sldMk cId="4006630429" sldId="282"/>
        </pc:sldMkLst>
      </pc:sldChg>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pChg chg="add mod ord">
          <ac:chgData name="Ward, Reagan" userId="27291eb4-8241-4961-9e69-8c66e34cc5b0" providerId="ADAL" clId="{5C3B32FB-90DF-4C25-95C8-6F3192424564}" dt="2024-07-10T22:39:40.501" v="1649" actId="13244"/>
          <ac:spMkLst>
            <pc:docMk/>
            <pc:sldMk cId="1007356210" sldId="5482"/>
            <ac:spMk id="2" creationId="{F73D1DD3-D19F-5639-CD73-4D99977539ED}"/>
          </ac:spMkLst>
        </pc:spChg>
        <pc:spChg chg="mod">
          <ac:chgData name="Ward, Reagan" userId="27291eb4-8241-4961-9e69-8c66e34cc5b0" providerId="ADAL" clId="{5C3B32FB-90DF-4C25-95C8-6F3192424564}" dt="2024-07-11T13:24:02.933" v="1656" actId="20577"/>
          <ac:spMkLst>
            <pc:docMk/>
            <pc:sldMk cId="1007356210" sldId="5482"/>
            <ac:spMk id="9" creationId="{9265FB6E-3C9B-4C0F-F3CA-CA57FA0A9FA0}"/>
          </ac:spMkLst>
        </pc:spChg>
        <pc:spChg chg="mod">
          <ac:chgData name="Ward, Reagan" userId="27291eb4-8241-4961-9e69-8c66e34cc5b0" providerId="ADAL" clId="{5C3B32FB-90DF-4C25-95C8-6F3192424564}" dt="2024-07-11T13:28:47.404" v="1700" actId="404"/>
          <ac:spMkLst>
            <pc:docMk/>
            <pc:sldMk cId="1007356210" sldId="5482"/>
            <ac:spMk id="11" creationId="{381E41DD-6579-B459-A6BD-F9B8F600FB7E}"/>
          </ac:spMkLst>
        </pc:spChg>
        <pc:graphicFrameChg chg="modGraphic">
          <ac:chgData name="Ward, Reagan" userId="27291eb4-8241-4961-9e69-8c66e34cc5b0" providerId="ADAL" clId="{5C3B32FB-90DF-4C25-95C8-6F3192424564}" dt="2024-07-11T13:26:21.177" v="1667" actId="20577"/>
          <ac:graphicFrameMkLst>
            <pc:docMk/>
            <pc:sldMk cId="1007356210" sldId="5482"/>
            <ac:graphicFrameMk id="16" creationId="{B81C2A6A-B2D8-7096-BA8D-06D3F5E5DC5E}"/>
          </ac:graphicFrameMkLst>
        </pc:graphicFrameChg>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pChg chg="del mod ord">
          <ac:chgData name="Ward, Reagan" userId="27291eb4-8241-4961-9e69-8c66e34cc5b0" providerId="ADAL" clId="{5C3B32FB-90DF-4C25-95C8-6F3192424564}" dt="2024-07-10T19:11:59.682" v="206" actId="700"/>
          <ac:spMkLst>
            <pc:docMk/>
            <pc:sldMk cId="2112299936" sldId="5500"/>
            <ac:spMk id="2" creationId="{974A0B94-7E03-B721-5E14-B29DE6D9CF40}"/>
          </ac:spMkLst>
        </pc:spChg>
        <pc:spChg chg="del mod ord">
          <ac:chgData name="Ward, Reagan" userId="27291eb4-8241-4961-9e69-8c66e34cc5b0" providerId="ADAL" clId="{5C3B32FB-90DF-4C25-95C8-6F3192424564}" dt="2024-07-10T19:11:59.682" v="206" actId="700"/>
          <ac:spMkLst>
            <pc:docMk/>
            <pc:sldMk cId="2112299936" sldId="5500"/>
            <ac:spMk id="3" creationId="{D7BE22C0-058B-24F6-6E47-DCAEE325B45D}"/>
          </ac:spMkLst>
        </pc:spChg>
        <pc:spChg chg="mod ord">
          <ac:chgData name="Ward, Reagan" userId="27291eb4-8241-4961-9e69-8c66e34cc5b0" providerId="ADAL" clId="{5C3B32FB-90DF-4C25-95C8-6F3192424564}" dt="2024-07-10T19:11:59.682" v="206" actId="700"/>
          <ac:spMkLst>
            <pc:docMk/>
            <pc:sldMk cId="2112299936" sldId="5500"/>
            <ac:spMk id="4" creationId="{76FF7A0D-0B7E-9412-A057-78E3E97CAB43}"/>
          </ac:spMkLst>
        </pc:spChg>
        <pc:spChg chg="add mod ord">
          <ac:chgData name="Ward, Reagan" userId="27291eb4-8241-4961-9e69-8c66e34cc5b0" providerId="ADAL" clId="{5C3B32FB-90DF-4C25-95C8-6F3192424564}" dt="2024-07-10T19:12:16.646" v="215" actId="20577"/>
          <ac:spMkLst>
            <pc:docMk/>
            <pc:sldMk cId="2112299936" sldId="5500"/>
            <ac:spMk id="5" creationId="{ED54EC87-1140-07EE-9CC3-F2938258B3AB}"/>
          </ac:spMkLst>
        </pc:spChg>
        <pc:spChg chg="add mod ord">
          <ac:chgData name="Ward, Reagan" userId="27291eb4-8241-4961-9e69-8c66e34cc5b0" providerId="ADAL" clId="{5C3B32FB-90DF-4C25-95C8-6F3192424564}" dt="2024-07-10T19:12:21.301" v="231" actId="20577"/>
          <ac:spMkLst>
            <pc:docMk/>
            <pc:sldMk cId="2112299936" sldId="5500"/>
            <ac:spMk id="6" creationId="{08C4B925-0D6E-8DCF-41A1-B239B3E915F0}"/>
          </ac:spMkLst>
        </pc:spChg>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pChg chg="del mod ord">
          <ac:chgData name="Ward, Reagan" userId="27291eb4-8241-4961-9e69-8c66e34cc5b0" providerId="ADAL" clId="{5C3B32FB-90DF-4C25-95C8-6F3192424564}" dt="2024-07-10T19:12:24.452" v="233" actId="700"/>
          <ac:spMkLst>
            <pc:docMk/>
            <pc:sldMk cId="2919007612" sldId="5501"/>
            <ac:spMk id="2" creationId="{322347FE-614C-FFE9-9A14-633B2B1BD6B5}"/>
          </ac:spMkLst>
        </pc:spChg>
        <pc:spChg chg="del mod ord">
          <ac:chgData name="Ward, Reagan" userId="27291eb4-8241-4961-9e69-8c66e34cc5b0" providerId="ADAL" clId="{5C3B32FB-90DF-4C25-95C8-6F3192424564}" dt="2024-07-10T19:12:24.452" v="233" actId="700"/>
          <ac:spMkLst>
            <pc:docMk/>
            <pc:sldMk cId="2919007612" sldId="5501"/>
            <ac:spMk id="3" creationId="{2E8AA40C-AF59-3DA9-11E4-02C12F4CF14D}"/>
          </ac:spMkLst>
        </pc:spChg>
        <pc:spChg chg="mod ord">
          <ac:chgData name="Ward, Reagan" userId="27291eb4-8241-4961-9e69-8c66e34cc5b0" providerId="ADAL" clId="{5C3B32FB-90DF-4C25-95C8-6F3192424564}" dt="2024-07-10T19:12:24.452" v="233" actId="700"/>
          <ac:spMkLst>
            <pc:docMk/>
            <pc:sldMk cId="2919007612" sldId="5501"/>
            <ac:spMk id="4" creationId="{A501B63F-1E99-902B-3CA4-D2D98C4F4E36}"/>
          </ac:spMkLst>
        </pc:spChg>
        <pc:spChg chg="add mod ord">
          <ac:chgData name="Ward, Reagan" userId="27291eb4-8241-4961-9e69-8c66e34cc5b0" providerId="ADAL" clId="{5C3B32FB-90DF-4C25-95C8-6F3192424564}" dt="2024-07-10T19:12:24.452" v="233" actId="700"/>
          <ac:spMkLst>
            <pc:docMk/>
            <pc:sldMk cId="2919007612" sldId="5501"/>
            <ac:spMk id="5" creationId="{CB138C6B-AD45-9B99-46B5-4BD87D1A5BD8}"/>
          </ac:spMkLst>
        </pc:spChg>
        <pc:spChg chg="add mod ord">
          <ac:chgData name="Ward, Reagan" userId="27291eb4-8241-4961-9e69-8c66e34cc5b0" providerId="ADAL" clId="{5C3B32FB-90DF-4C25-95C8-6F3192424564}" dt="2024-07-10T19:12:24.452" v="233" actId="700"/>
          <ac:spMkLst>
            <pc:docMk/>
            <pc:sldMk cId="2919007612" sldId="5501"/>
            <ac:spMk id="6" creationId="{23F192C2-791E-6784-1FE4-3F5DD6C20117}"/>
          </ac:spMkLst>
        </pc:spChg>
        <pc:spChg chg="add mod ord">
          <ac:chgData name="Ward, Reagan" userId="27291eb4-8241-4961-9e69-8c66e34cc5b0" providerId="ADAL" clId="{5C3B32FB-90DF-4C25-95C8-6F3192424564}" dt="2024-07-10T19:12:24.452" v="233" actId="700"/>
          <ac:spMkLst>
            <pc:docMk/>
            <pc:sldMk cId="2919007612" sldId="5501"/>
            <ac:spMk id="7" creationId="{8AE68A9D-ACC2-1FB0-19A8-85826F78DA31}"/>
          </ac:spMkLst>
        </pc:spChg>
        <pc:spChg chg="add mod ord">
          <ac:chgData name="Ward, Reagan" userId="27291eb4-8241-4961-9e69-8c66e34cc5b0" providerId="ADAL" clId="{5C3B32FB-90DF-4C25-95C8-6F3192424564}" dt="2024-07-10T19:12:24.452" v="233" actId="700"/>
          <ac:spMkLst>
            <pc:docMk/>
            <pc:sldMk cId="2919007612" sldId="5501"/>
            <ac:spMk id="8" creationId="{21B3AE1C-0CB4-C4B6-4835-3E7A279E18AD}"/>
          </ac:spMkLst>
        </pc:spChg>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pChg chg="del mod ord">
          <ac:chgData name="Ward, Reagan" userId="27291eb4-8241-4961-9e69-8c66e34cc5b0" providerId="ADAL" clId="{5C3B32FB-90DF-4C25-95C8-6F3192424564}" dt="2024-07-10T19:12:27.577" v="235" actId="700"/>
          <ac:spMkLst>
            <pc:docMk/>
            <pc:sldMk cId="2114177830" sldId="5502"/>
            <ac:spMk id="2" creationId="{A35BB847-3E2A-DD89-53FD-DD2B4A29ECB7}"/>
          </ac:spMkLst>
        </pc:spChg>
        <pc:spChg chg="del mod ord">
          <ac:chgData name="Ward, Reagan" userId="27291eb4-8241-4961-9e69-8c66e34cc5b0" providerId="ADAL" clId="{5C3B32FB-90DF-4C25-95C8-6F3192424564}" dt="2024-07-10T19:12:27.577" v="235" actId="700"/>
          <ac:spMkLst>
            <pc:docMk/>
            <pc:sldMk cId="2114177830" sldId="5502"/>
            <ac:spMk id="3" creationId="{A3B10A2B-0C05-DE94-0919-5955AD97D176}"/>
          </ac:spMkLst>
        </pc:spChg>
        <pc:spChg chg="mod ord">
          <ac:chgData name="Ward, Reagan" userId="27291eb4-8241-4961-9e69-8c66e34cc5b0" providerId="ADAL" clId="{5C3B32FB-90DF-4C25-95C8-6F3192424564}" dt="2024-07-10T19:12:27.577" v="235" actId="700"/>
          <ac:spMkLst>
            <pc:docMk/>
            <pc:sldMk cId="2114177830" sldId="5502"/>
            <ac:spMk id="4" creationId="{9DDDE97F-32C2-8500-6668-D0B0BFBE8A54}"/>
          </ac:spMkLst>
        </pc:spChg>
        <pc:spChg chg="del">
          <ac:chgData name="Ward, Reagan" userId="27291eb4-8241-4961-9e69-8c66e34cc5b0" providerId="ADAL" clId="{5C3B32FB-90DF-4C25-95C8-6F3192424564}" dt="2024-07-10T19:12:27.577" v="235" actId="700"/>
          <ac:spMkLst>
            <pc:docMk/>
            <pc:sldMk cId="2114177830" sldId="5502"/>
            <ac:spMk id="5" creationId="{842ECBED-EE67-5174-9AB8-9EE8FCE44BB4}"/>
          </ac:spMkLst>
        </pc:spChg>
        <pc:spChg chg="del">
          <ac:chgData name="Ward, Reagan" userId="27291eb4-8241-4961-9e69-8c66e34cc5b0" providerId="ADAL" clId="{5C3B32FB-90DF-4C25-95C8-6F3192424564}" dt="2024-07-10T19:12:27.577" v="235" actId="700"/>
          <ac:spMkLst>
            <pc:docMk/>
            <pc:sldMk cId="2114177830" sldId="5502"/>
            <ac:spMk id="6" creationId="{655B80D5-7C25-3C47-7E82-276CCF285F5D}"/>
          </ac:spMkLst>
        </pc:spChg>
        <pc:spChg chg="add mod ord">
          <ac:chgData name="Ward, Reagan" userId="27291eb4-8241-4961-9e69-8c66e34cc5b0" providerId="ADAL" clId="{5C3B32FB-90DF-4C25-95C8-6F3192424564}" dt="2024-07-10T19:12:34.966" v="268" actId="20577"/>
          <ac:spMkLst>
            <pc:docMk/>
            <pc:sldMk cId="2114177830" sldId="5502"/>
            <ac:spMk id="7" creationId="{8384A511-A018-DDA1-DC42-BE7C48078389}"/>
          </ac:spMkLst>
        </pc:spChg>
        <pc:spChg chg="add mod ord">
          <ac:chgData name="Ward, Reagan" userId="27291eb4-8241-4961-9e69-8c66e34cc5b0" providerId="ADAL" clId="{5C3B32FB-90DF-4C25-95C8-6F3192424564}" dt="2024-07-10T19:12:27.577" v="235" actId="700"/>
          <ac:spMkLst>
            <pc:docMk/>
            <pc:sldMk cId="2114177830" sldId="5502"/>
            <ac:spMk id="8" creationId="{0F5A6D16-78A2-4E63-FEE7-87E42321F1B6}"/>
          </ac:spMkLst>
        </pc:spChg>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pChg chg="del mod ord">
          <ac:chgData name="Ward, Reagan" userId="27291eb4-8241-4961-9e69-8c66e34cc5b0" providerId="ADAL" clId="{5C3B32FB-90DF-4C25-95C8-6F3192424564}" dt="2024-07-10T19:14:43.603" v="275" actId="700"/>
          <ac:spMkLst>
            <pc:docMk/>
            <pc:sldMk cId="3555346656" sldId="5503"/>
            <ac:spMk id="2" creationId="{7507A327-4474-DA3E-D1AB-A0062C8E685A}"/>
          </ac:spMkLst>
        </pc:spChg>
        <pc:spChg chg="del mod ord">
          <ac:chgData name="Ward, Reagan" userId="27291eb4-8241-4961-9e69-8c66e34cc5b0" providerId="ADAL" clId="{5C3B32FB-90DF-4C25-95C8-6F3192424564}" dt="2024-07-10T19:14:43.603" v="275" actId="700"/>
          <ac:spMkLst>
            <pc:docMk/>
            <pc:sldMk cId="3555346656" sldId="5503"/>
            <ac:spMk id="3" creationId="{F62A1E7D-F1DA-7196-5C44-4AD6C6DE969F}"/>
          </ac:spMkLst>
        </pc:spChg>
        <pc:spChg chg="mod ord">
          <ac:chgData name="Ward, Reagan" userId="27291eb4-8241-4961-9e69-8c66e34cc5b0" providerId="ADAL" clId="{5C3B32FB-90DF-4C25-95C8-6F3192424564}" dt="2024-07-10T19:14:43.603" v="275" actId="700"/>
          <ac:spMkLst>
            <pc:docMk/>
            <pc:sldMk cId="3555346656" sldId="5503"/>
            <ac:spMk id="4" creationId="{297B3045-376D-271B-9573-33982DBE33CB}"/>
          </ac:spMkLst>
        </pc:spChg>
        <pc:spChg chg="add mod ord">
          <ac:chgData name="Ward, Reagan" userId="27291eb4-8241-4961-9e69-8c66e34cc5b0" providerId="ADAL" clId="{5C3B32FB-90DF-4C25-95C8-6F3192424564}" dt="2024-07-10T19:14:48.859" v="294" actId="20577"/>
          <ac:spMkLst>
            <pc:docMk/>
            <pc:sldMk cId="3555346656" sldId="5503"/>
            <ac:spMk id="5" creationId="{2052F808-F3B5-0491-0FA0-6BC8B77C6DC3}"/>
          </ac:spMkLst>
        </pc:spChg>
        <pc:spChg chg="add mod ord">
          <ac:chgData name="Ward, Reagan" userId="27291eb4-8241-4961-9e69-8c66e34cc5b0" providerId="ADAL" clId="{5C3B32FB-90DF-4C25-95C8-6F3192424564}" dt="2024-07-10T19:14:53.452" v="309" actId="20577"/>
          <ac:spMkLst>
            <pc:docMk/>
            <pc:sldMk cId="3555346656" sldId="5503"/>
            <ac:spMk id="6" creationId="{7FA037B0-2179-E916-0462-C8B6BFD8A427}"/>
          </ac:spMkLst>
        </pc:spChg>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pChg chg="del mod ord">
          <ac:chgData name="Ward, Reagan" userId="27291eb4-8241-4961-9e69-8c66e34cc5b0" providerId="ADAL" clId="{5C3B32FB-90DF-4C25-95C8-6F3192424564}" dt="2024-07-10T19:14:57.381" v="311" actId="700"/>
          <ac:spMkLst>
            <pc:docMk/>
            <pc:sldMk cId="1153930597" sldId="5504"/>
            <ac:spMk id="2" creationId="{B8512168-37A0-3642-9BD2-A750E343F1D3}"/>
          </ac:spMkLst>
        </pc:spChg>
        <pc:spChg chg="del mod ord">
          <ac:chgData name="Ward, Reagan" userId="27291eb4-8241-4961-9e69-8c66e34cc5b0" providerId="ADAL" clId="{5C3B32FB-90DF-4C25-95C8-6F3192424564}" dt="2024-07-10T19:14:57.381" v="311" actId="700"/>
          <ac:spMkLst>
            <pc:docMk/>
            <pc:sldMk cId="1153930597" sldId="5504"/>
            <ac:spMk id="3" creationId="{A0390764-F1D0-3231-3CE8-E19FEE9DB137}"/>
          </ac:spMkLst>
        </pc:spChg>
        <pc:spChg chg="mod ord">
          <ac:chgData name="Ward, Reagan" userId="27291eb4-8241-4961-9e69-8c66e34cc5b0" providerId="ADAL" clId="{5C3B32FB-90DF-4C25-95C8-6F3192424564}" dt="2024-07-10T19:14:57.381" v="311" actId="700"/>
          <ac:spMkLst>
            <pc:docMk/>
            <pc:sldMk cId="1153930597" sldId="5504"/>
            <ac:spMk id="4" creationId="{D0830EAC-FB68-23B9-2E70-EE7B5A0825A8}"/>
          </ac:spMkLst>
        </pc:spChg>
        <pc:spChg chg="add mod ord">
          <ac:chgData name="Ward, Reagan" userId="27291eb4-8241-4961-9e69-8c66e34cc5b0" providerId="ADAL" clId="{5C3B32FB-90DF-4C25-95C8-6F3192424564}" dt="2024-07-10T19:14:57.381" v="311" actId="700"/>
          <ac:spMkLst>
            <pc:docMk/>
            <pc:sldMk cId="1153930597" sldId="5504"/>
            <ac:spMk id="5" creationId="{470750BE-39D7-3CB7-2A3A-838DFB659F1E}"/>
          </ac:spMkLst>
        </pc:spChg>
        <pc:spChg chg="add mod ord">
          <ac:chgData name="Ward, Reagan" userId="27291eb4-8241-4961-9e69-8c66e34cc5b0" providerId="ADAL" clId="{5C3B32FB-90DF-4C25-95C8-6F3192424564}" dt="2024-07-10T19:14:57.381" v="311" actId="700"/>
          <ac:spMkLst>
            <pc:docMk/>
            <pc:sldMk cId="1153930597" sldId="5504"/>
            <ac:spMk id="6" creationId="{6830CC07-B20E-26DD-4E6E-5D4DFAF184F5}"/>
          </ac:spMkLst>
        </pc:spChg>
        <pc:spChg chg="add mod ord">
          <ac:chgData name="Ward, Reagan" userId="27291eb4-8241-4961-9e69-8c66e34cc5b0" providerId="ADAL" clId="{5C3B32FB-90DF-4C25-95C8-6F3192424564}" dt="2024-07-10T19:14:57.381" v="311" actId="700"/>
          <ac:spMkLst>
            <pc:docMk/>
            <pc:sldMk cId="1153930597" sldId="5504"/>
            <ac:spMk id="7" creationId="{9E0B5068-C35B-2EF4-93D4-09BCA09408A2}"/>
          </ac:spMkLst>
        </pc:spChg>
        <pc:spChg chg="add mod ord">
          <ac:chgData name="Ward, Reagan" userId="27291eb4-8241-4961-9e69-8c66e34cc5b0" providerId="ADAL" clId="{5C3B32FB-90DF-4C25-95C8-6F3192424564}" dt="2024-07-10T19:14:57.381" v="311" actId="700"/>
          <ac:spMkLst>
            <pc:docMk/>
            <pc:sldMk cId="1153930597" sldId="5504"/>
            <ac:spMk id="8" creationId="{17E9B64D-6E89-6B54-E177-52982FC3E644}"/>
          </ac:spMkLst>
        </pc:spChg>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pChg chg="del mod ord">
          <ac:chgData name="Ward, Reagan" userId="27291eb4-8241-4961-9e69-8c66e34cc5b0" providerId="ADAL" clId="{5C3B32FB-90DF-4C25-95C8-6F3192424564}" dt="2024-07-10T19:14:59.866" v="313" actId="700"/>
          <ac:spMkLst>
            <pc:docMk/>
            <pc:sldMk cId="1684126465" sldId="5505"/>
            <ac:spMk id="2" creationId="{B5543BFD-B9A9-32F8-D182-E3DDAE8E029E}"/>
          </ac:spMkLst>
        </pc:spChg>
        <pc:spChg chg="del mod ord">
          <ac:chgData name="Ward, Reagan" userId="27291eb4-8241-4961-9e69-8c66e34cc5b0" providerId="ADAL" clId="{5C3B32FB-90DF-4C25-95C8-6F3192424564}" dt="2024-07-10T19:14:59.866" v="313" actId="700"/>
          <ac:spMkLst>
            <pc:docMk/>
            <pc:sldMk cId="1684126465" sldId="5505"/>
            <ac:spMk id="3" creationId="{DCC538B6-993C-994A-B149-568F839CFD57}"/>
          </ac:spMkLst>
        </pc:spChg>
        <pc:spChg chg="mod ord">
          <ac:chgData name="Ward, Reagan" userId="27291eb4-8241-4961-9e69-8c66e34cc5b0" providerId="ADAL" clId="{5C3B32FB-90DF-4C25-95C8-6F3192424564}" dt="2024-07-10T19:14:59.866" v="313" actId="700"/>
          <ac:spMkLst>
            <pc:docMk/>
            <pc:sldMk cId="1684126465" sldId="5505"/>
            <ac:spMk id="4" creationId="{F60962D0-4427-9653-8906-FC399A37E5D2}"/>
          </ac:spMkLst>
        </pc:spChg>
        <pc:spChg chg="del">
          <ac:chgData name="Ward, Reagan" userId="27291eb4-8241-4961-9e69-8c66e34cc5b0" providerId="ADAL" clId="{5C3B32FB-90DF-4C25-95C8-6F3192424564}" dt="2024-07-10T19:14:59.866" v="313" actId="700"/>
          <ac:spMkLst>
            <pc:docMk/>
            <pc:sldMk cId="1684126465" sldId="5505"/>
            <ac:spMk id="5" creationId="{ABBB56EC-C0F3-02D9-39BF-D2392B4874C4}"/>
          </ac:spMkLst>
        </pc:spChg>
        <pc:spChg chg="del">
          <ac:chgData name="Ward, Reagan" userId="27291eb4-8241-4961-9e69-8c66e34cc5b0" providerId="ADAL" clId="{5C3B32FB-90DF-4C25-95C8-6F3192424564}" dt="2024-07-10T19:14:59.866" v="313" actId="700"/>
          <ac:spMkLst>
            <pc:docMk/>
            <pc:sldMk cId="1684126465" sldId="5505"/>
            <ac:spMk id="6" creationId="{1A9B5690-CD0C-2508-BC24-746BCD51E168}"/>
          </ac:spMkLst>
        </pc:spChg>
        <pc:spChg chg="add mod ord">
          <ac:chgData name="Ward, Reagan" userId="27291eb4-8241-4961-9e69-8c66e34cc5b0" providerId="ADAL" clId="{5C3B32FB-90DF-4C25-95C8-6F3192424564}" dt="2024-07-10T19:15:07.105" v="355" actId="20577"/>
          <ac:spMkLst>
            <pc:docMk/>
            <pc:sldMk cId="1684126465" sldId="5505"/>
            <ac:spMk id="7" creationId="{910C92F8-84BB-A0F6-2072-1E6FA7614CCE}"/>
          </ac:spMkLst>
        </pc:spChg>
        <pc:spChg chg="add mod ord">
          <ac:chgData name="Ward, Reagan" userId="27291eb4-8241-4961-9e69-8c66e34cc5b0" providerId="ADAL" clId="{5C3B32FB-90DF-4C25-95C8-6F3192424564}" dt="2024-07-10T19:14:59.866" v="313" actId="700"/>
          <ac:spMkLst>
            <pc:docMk/>
            <pc:sldMk cId="1684126465" sldId="5505"/>
            <ac:spMk id="8" creationId="{6238A364-2656-DEFC-82C2-E49857A0F6FF}"/>
          </ac:spMkLst>
        </pc:spChg>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pChg chg="mod ord">
          <ac:chgData name="Ward, Reagan" userId="27291eb4-8241-4961-9e69-8c66e34cc5b0" providerId="ADAL" clId="{5C3B32FB-90DF-4C25-95C8-6F3192424564}" dt="2024-07-10T19:16:54.763" v="456" actId="700"/>
          <ac:spMkLst>
            <pc:docMk/>
            <pc:sldMk cId="3203029648" sldId="5506"/>
            <ac:spMk id="2" creationId="{901F1E16-2335-A708-B66A-280AE4545B72}"/>
          </ac:spMkLst>
        </pc:spChg>
        <pc:spChg chg="del mod ord">
          <ac:chgData name="Ward, Reagan" userId="27291eb4-8241-4961-9e69-8c66e34cc5b0" providerId="ADAL" clId="{5C3B32FB-90DF-4C25-95C8-6F3192424564}" dt="2024-07-10T19:16:54.763" v="456" actId="700"/>
          <ac:spMkLst>
            <pc:docMk/>
            <pc:sldMk cId="3203029648" sldId="5506"/>
            <ac:spMk id="3" creationId="{78479DCA-D6AD-F2F6-3FBB-1899C311AB7E}"/>
          </ac:spMkLst>
        </pc:spChg>
        <pc:spChg chg="mod ord">
          <ac:chgData name="Ward, Reagan" userId="27291eb4-8241-4961-9e69-8c66e34cc5b0" providerId="ADAL" clId="{5C3B32FB-90DF-4C25-95C8-6F3192424564}" dt="2024-07-10T19:16:54.763" v="456" actId="700"/>
          <ac:spMkLst>
            <pc:docMk/>
            <pc:sldMk cId="3203029648" sldId="5506"/>
            <ac:spMk id="4" creationId="{42AAB3C1-DD18-BA21-5AF4-EBABEC6B4BAE}"/>
          </ac:spMkLst>
        </pc:spChg>
        <pc:spChg chg="del mod ord">
          <ac:chgData name="Ward, Reagan" userId="27291eb4-8241-4961-9e69-8c66e34cc5b0" providerId="ADAL" clId="{5C3B32FB-90DF-4C25-95C8-6F3192424564}" dt="2024-07-10T19:16:54.763" v="456" actId="700"/>
          <ac:spMkLst>
            <pc:docMk/>
            <pc:sldMk cId="3203029648" sldId="5506"/>
            <ac:spMk id="5" creationId="{0672342C-3E50-1F35-FDC6-BD6A4E58D2D9}"/>
          </ac:spMkLst>
        </pc:spChg>
        <pc:spChg chg="del mod ord">
          <ac:chgData name="Ward, Reagan" userId="27291eb4-8241-4961-9e69-8c66e34cc5b0" providerId="ADAL" clId="{5C3B32FB-90DF-4C25-95C8-6F3192424564}" dt="2024-07-10T19:16:54.763" v="456" actId="700"/>
          <ac:spMkLst>
            <pc:docMk/>
            <pc:sldMk cId="3203029648" sldId="5506"/>
            <ac:spMk id="6" creationId="{36B01114-7D6F-0254-A427-2D151A020772}"/>
          </ac:spMkLst>
        </pc:spChg>
        <pc:spChg chg="add mod ord">
          <ac:chgData name="Ward, Reagan" userId="27291eb4-8241-4961-9e69-8c66e34cc5b0" providerId="ADAL" clId="{5C3B32FB-90DF-4C25-95C8-6F3192424564}" dt="2024-07-10T19:18:57.870" v="980" actId="20577"/>
          <ac:spMkLst>
            <pc:docMk/>
            <pc:sldMk cId="3203029648" sldId="5506"/>
            <ac:spMk id="7" creationId="{F7C88748-C935-C1BE-AB05-ED485586729F}"/>
          </ac:spMkLst>
        </pc:spChg>
        <pc:spChg chg="add mod ord">
          <ac:chgData name="Ward, Reagan" userId="27291eb4-8241-4961-9e69-8c66e34cc5b0" providerId="ADAL" clId="{5C3B32FB-90DF-4C25-95C8-6F3192424564}" dt="2024-07-10T22:39:02.995" v="1648" actId="20577"/>
          <ac:spMkLst>
            <pc:docMk/>
            <pc:sldMk cId="3203029648" sldId="5506"/>
            <ac:spMk id="8" creationId="{E7B72BF4-E376-DFF4-5FDA-65B0379F98EA}"/>
          </ac:spMkLst>
        </pc:spChg>
        <pc:spChg chg="add mod ord">
          <ac:chgData name="Ward, Reagan" userId="27291eb4-8241-4961-9e69-8c66e34cc5b0" providerId="ADAL" clId="{5C3B32FB-90DF-4C25-95C8-6F3192424564}" dt="2024-07-10T19:17:00.807" v="492" actId="20577"/>
          <ac:spMkLst>
            <pc:docMk/>
            <pc:sldMk cId="3203029648" sldId="5506"/>
            <ac:spMk id="9" creationId="{C1CE1B03-99FC-61C7-E803-B5DA160580A7}"/>
          </ac:spMkLst>
        </pc:spChg>
        <pc:spChg chg="add mod ord">
          <ac:chgData name="Ward, Reagan" userId="27291eb4-8241-4961-9e69-8c66e34cc5b0" providerId="ADAL" clId="{5C3B32FB-90DF-4C25-95C8-6F3192424564}" dt="2024-07-10T22:03:45.603" v="1474" actId="6549"/>
          <ac:spMkLst>
            <pc:docMk/>
            <pc:sldMk cId="3203029648" sldId="5506"/>
            <ac:spMk id="10" creationId="{D7C5BC61-5F9B-7AC4-11F8-C165B6A2045C}"/>
          </ac:spMkLst>
        </pc:spChg>
        <pc:spChg chg="add del mod ord">
          <ac:chgData name="Ward, Reagan" userId="27291eb4-8241-4961-9e69-8c66e34cc5b0" providerId="ADAL" clId="{5C3B32FB-90DF-4C25-95C8-6F3192424564}" dt="2024-07-10T19:20:10.753" v="981"/>
          <ac:spMkLst>
            <pc:docMk/>
            <pc:sldMk cId="3203029648" sldId="5506"/>
            <ac:spMk id="11" creationId="{4DDFFE6F-55FC-6DFE-CB96-37EB14B927C2}"/>
          </ac:spMkLst>
        </pc:spChg>
        <pc:spChg chg="add del mod ord">
          <ac:chgData name="Ward, Reagan" userId="27291eb4-8241-4961-9e69-8c66e34cc5b0" providerId="ADAL" clId="{5C3B32FB-90DF-4C25-95C8-6F3192424564}" dt="2024-07-10T19:20:26.534" v="983"/>
          <ac:spMkLst>
            <pc:docMk/>
            <pc:sldMk cId="3203029648" sldId="5506"/>
            <ac:spMk id="12" creationId="{23D76EE7-0DAB-5228-1488-3A5DC7F82BBB}"/>
          </ac:spMkLst>
        </pc:spChg>
        <pc:spChg chg="add mod">
          <ac:chgData name="Ward, Reagan" userId="27291eb4-8241-4961-9e69-8c66e34cc5b0" providerId="ADAL" clId="{5C3B32FB-90DF-4C25-95C8-6F3192424564}" dt="2024-07-10T19:20:10.809" v="982" actId="27636"/>
          <ac:spMkLst>
            <pc:docMk/>
            <pc:sldMk cId="3203029648" sldId="5506"/>
            <ac:spMk id="13" creationId="{E1F1475B-A9DC-C4E4-1C7B-DF7CFD232316}"/>
          </ac:spMkLst>
        </pc:spChg>
        <pc:spChg chg="add mod">
          <ac:chgData name="Ward, Reagan" userId="27291eb4-8241-4961-9e69-8c66e34cc5b0" providerId="ADAL" clId="{5C3B32FB-90DF-4C25-95C8-6F3192424564}" dt="2024-07-10T19:20:26.767" v="984" actId="27636"/>
          <ac:spMkLst>
            <pc:docMk/>
            <pc:sldMk cId="3203029648" sldId="5506"/>
            <ac:spMk id="14" creationId="{42F00A02-4452-CD5C-6D1C-1065138F8B71}"/>
          </ac:spMkLst>
        </pc:spChg>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pChg chg="mod">
          <ac:chgData name="McRee, Rebecca" userId="S::mcree_r@cde.state.co.us::3a10fa13-9d60-4c0b-b361-471945732c34" providerId="AD" clId="Web-{F5FA9782-9792-F984-34F0-6887B399A48C}" dt="2024-08-13T22:47:39.261" v="3" actId="20577"/>
          <ac:spMkLst>
            <pc:docMk/>
            <pc:sldMk cId="1185884485" sldId="5488"/>
            <ac:spMk id="3" creationId="{C0512FC2-261A-6790-E9CC-D752F6C04657}"/>
          </ac:spMkLst>
        </pc:spChg>
      </pc:sldChg>
      <pc:sldChg chg="modSp">
        <pc:chgData name="McRee, Rebecca" userId="S::mcree_r@cde.state.co.us::3a10fa13-9d60-4c0b-b361-471945732c34" providerId="AD" clId="Web-{F5FA9782-9792-F984-34F0-6887B399A48C}" dt="2024-08-13T22:49:35.639" v="4" actId="20577"/>
        <pc:sldMkLst>
          <pc:docMk/>
          <pc:sldMk cId="2023168082" sldId="5497"/>
        </pc:sldMkLst>
        <pc:spChg chg="mod">
          <ac:chgData name="McRee, Rebecca" userId="S::mcree_r@cde.state.co.us::3a10fa13-9d60-4c0b-b361-471945732c34" providerId="AD" clId="Web-{F5FA9782-9792-F984-34F0-6887B399A48C}" dt="2024-08-13T22:49:35.639" v="4" actId="20577"/>
          <ac:spMkLst>
            <pc:docMk/>
            <pc:sldMk cId="2023168082" sldId="5497"/>
            <ac:spMk id="3" creationId="{91E60E77-D8DB-134C-9A3B-BBACC56219FB}"/>
          </ac:spMkLst>
        </pc:spChg>
      </pc:sldChg>
      <pc:sldChg chg="modSp">
        <pc:chgData name="McRee, Rebecca" userId="S::mcree_r@cde.state.co.us::3a10fa13-9d60-4c0b-b361-471945732c34" providerId="AD" clId="Web-{F5FA9782-9792-F984-34F0-6887B399A48C}" dt="2024-08-13T22:51:12.375" v="59" actId="20577"/>
        <pc:sldMkLst>
          <pc:docMk/>
          <pc:sldMk cId="3238901035" sldId="5542"/>
        </pc:sldMkLst>
        <pc:spChg chg="mod">
          <ac:chgData name="McRee, Rebecca" userId="S::mcree_r@cde.state.co.us::3a10fa13-9d60-4c0b-b361-471945732c34" providerId="AD" clId="Web-{F5FA9782-9792-F984-34F0-6887B399A48C}" dt="2024-08-13T22:51:12.375" v="59" actId="20577"/>
          <ac:spMkLst>
            <pc:docMk/>
            <pc:sldMk cId="3238901035" sldId="5542"/>
            <ac:spMk id="3" creationId="{2865F7B2-122F-2696-5877-03DFD3EA02BC}"/>
          </ac:spMkLst>
        </pc:spChg>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pChg chg="del">
          <ac:chgData name="Ward, Reagan" userId="27291eb4-8241-4961-9e69-8c66e34cc5b0" providerId="ADAL" clId="{138C3199-1691-4DEA-BF93-657436173F36}" dt="2024-09-10T22:15:53.889" v="305" actId="478"/>
          <ac:spMkLst>
            <pc:docMk/>
            <pc:sldMk cId="4006630429" sldId="282"/>
            <ac:spMk id="6" creationId="{6D55A93F-EA8E-A57B-795B-7FBA6F8DA812}"/>
          </ac:spMkLst>
        </pc:spChg>
        <pc:graphicFrameChg chg="mod modGraphic">
          <ac:chgData name="Ward, Reagan" userId="27291eb4-8241-4961-9e69-8c66e34cc5b0" providerId="ADAL" clId="{138C3199-1691-4DEA-BF93-657436173F36}" dt="2024-09-10T22:18:06.596" v="586" actId="12"/>
          <ac:graphicFrameMkLst>
            <pc:docMk/>
            <pc:sldMk cId="4006630429" sldId="282"/>
            <ac:graphicFrameMk id="11" creationId="{4A046F5F-034D-A2DD-B7B6-B37CB3AF1360}"/>
          </ac:graphicFrameMkLst>
        </pc:graphicFrameChg>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pChg chg="mod ord">
          <ac:chgData name="Ward, Reagan" userId="27291eb4-8241-4961-9e69-8c66e34cc5b0" providerId="ADAL" clId="{138C3199-1691-4DEA-BF93-657436173F36}" dt="2024-09-10T22:11:35.062" v="240" actId="700"/>
          <ac:spMkLst>
            <pc:docMk/>
            <pc:sldMk cId="1426715698" sldId="5295"/>
            <ac:spMk id="2" creationId="{1A8027EC-E333-DC7E-6EE8-981C5D176BD5}"/>
          </ac:spMkLst>
        </pc:spChg>
        <pc:spChg chg="mod ord">
          <ac:chgData name="Ward, Reagan" userId="27291eb4-8241-4961-9e69-8c66e34cc5b0" providerId="ADAL" clId="{138C3199-1691-4DEA-BF93-657436173F36}" dt="2024-09-10T22:11:35.062" v="240" actId="700"/>
          <ac:spMkLst>
            <pc:docMk/>
            <pc:sldMk cId="1426715698" sldId="5295"/>
            <ac:spMk id="4" creationId="{8020AF0A-D2C8-8102-F2AE-A42BC7918CCF}"/>
          </ac:spMkLst>
        </pc:spChg>
        <pc:spChg chg="add del mod ord">
          <ac:chgData name="Ward, Reagan" userId="27291eb4-8241-4961-9e69-8c66e34cc5b0" providerId="ADAL" clId="{138C3199-1691-4DEA-BF93-657436173F36}" dt="2024-09-10T22:11:35.062" v="240" actId="700"/>
          <ac:spMkLst>
            <pc:docMk/>
            <pc:sldMk cId="1426715698" sldId="5295"/>
            <ac:spMk id="7" creationId="{13BDD6B5-A4E3-6633-43CE-504B7CB214F4}"/>
          </ac:spMkLst>
        </pc:spChg>
        <pc:spChg chg="add del mod ord">
          <ac:chgData name="Ward, Reagan" userId="27291eb4-8241-4961-9e69-8c66e34cc5b0" providerId="ADAL" clId="{138C3199-1691-4DEA-BF93-657436173F36}" dt="2024-09-10T22:11:35.062" v="240" actId="700"/>
          <ac:spMkLst>
            <pc:docMk/>
            <pc:sldMk cId="1426715698" sldId="5295"/>
            <ac:spMk id="8" creationId="{6EE00F6F-89E8-9D10-7BF3-C342102A15AF}"/>
          </ac:spMkLst>
        </pc:spChg>
        <pc:graphicFrameChg chg="mod ord">
          <ac:chgData name="Ward, Reagan" userId="27291eb4-8241-4961-9e69-8c66e34cc5b0" providerId="ADAL" clId="{138C3199-1691-4DEA-BF93-657436173F36}" dt="2024-09-10T22:11:35.062" v="240" actId="700"/>
          <ac:graphicFrameMkLst>
            <pc:docMk/>
            <pc:sldMk cId="1426715698" sldId="5295"/>
            <ac:graphicFrameMk id="5" creationId="{88AEF499-B6B1-29EF-EE0A-BD65907AF3C0}"/>
          </ac:graphicFrameMkLst>
        </pc:graphicFrameChg>
      </pc:sldChg>
      <pc:sldChg chg="modSp del">
        <pc:chgData name="Ward, Reagan" userId="27291eb4-8241-4961-9e69-8c66e34cc5b0" providerId="ADAL" clId="{138C3199-1691-4DEA-BF93-657436173F36}" dt="2024-09-10T22:13:47.707" v="286" actId="47"/>
        <pc:sldMkLst>
          <pc:docMk/>
          <pc:sldMk cId="444206763" sldId="5308"/>
        </pc:sldMkLst>
        <pc:spChg chg="mod">
          <ac:chgData name="Ward, Reagan" userId="27291eb4-8241-4961-9e69-8c66e34cc5b0" providerId="ADAL" clId="{138C3199-1691-4DEA-BF93-657436173F36}" dt="2024-09-10T22:10:35.489" v="236"/>
          <ac:spMkLst>
            <pc:docMk/>
            <pc:sldMk cId="444206763" sldId="5308"/>
            <ac:spMk id="4" creationId="{00000000-0000-0000-0000-000000000000}"/>
          </ac:spMkLst>
        </pc:spChg>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pChg chg="mod ord">
          <ac:chgData name="Ward, Reagan" userId="27291eb4-8241-4961-9e69-8c66e34cc5b0" providerId="ADAL" clId="{138C3199-1691-4DEA-BF93-657436173F36}" dt="2024-09-10T22:14:04.734" v="291" actId="700"/>
          <ac:spMkLst>
            <pc:docMk/>
            <pc:sldMk cId="602901426" sldId="5498"/>
            <ac:spMk id="2" creationId="{00000000-0000-0000-0000-000000000000}"/>
          </ac:spMkLst>
        </pc:spChg>
        <pc:spChg chg="mod ord">
          <ac:chgData name="Ward, Reagan" userId="27291eb4-8241-4961-9e69-8c66e34cc5b0" providerId="ADAL" clId="{138C3199-1691-4DEA-BF93-657436173F36}" dt="2024-09-10T22:14:04.815" v="292" actId="27636"/>
          <ac:spMkLst>
            <pc:docMk/>
            <pc:sldMk cId="602901426" sldId="5498"/>
            <ac:spMk id="3" creationId="{21471CF1-9EF9-C5C0-6637-925CB047E422}"/>
          </ac:spMkLst>
        </pc:spChg>
        <pc:spChg chg="mod ord">
          <ac:chgData name="Ward, Reagan" userId="27291eb4-8241-4961-9e69-8c66e34cc5b0" providerId="ADAL" clId="{138C3199-1691-4DEA-BF93-657436173F36}" dt="2024-09-10T22:14:04.734" v="291" actId="700"/>
          <ac:spMkLst>
            <pc:docMk/>
            <pc:sldMk cId="602901426" sldId="5498"/>
            <ac:spMk id="4" creationId="{00000000-0000-0000-0000-000000000000}"/>
          </ac:spMkLst>
        </pc:spChg>
        <pc:spChg chg="add del mod ord">
          <ac:chgData name="Ward, Reagan" userId="27291eb4-8241-4961-9e69-8c66e34cc5b0" providerId="ADAL" clId="{138C3199-1691-4DEA-BF93-657436173F36}" dt="2024-09-10T22:15:01.197" v="298"/>
          <ac:spMkLst>
            <pc:docMk/>
            <pc:sldMk cId="602901426" sldId="5498"/>
            <ac:spMk id="5" creationId="{337F74B1-F421-2F44-6ECA-3B2B3C9A69D1}"/>
          </ac:spMkLst>
        </pc:spChg>
        <pc:spChg chg="add del mod ord">
          <ac:chgData name="Ward, Reagan" userId="27291eb4-8241-4961-9e69-8c66e34cc5b0" providerId="ADAL" clId="{138C3199-1691-4DEA-BF93-657436173F36}" dt="2024-09-10T22:15:15.022" v="303"/>
          <ac:spMkLst>
            <pc:docMk/>
            <pc:sldMk cId="602901426" sldId="5498"/>
            <ac:spMk id="6" creationId="{6249DD0A-E077-0675-3306-F7D3EE53478C}"/>
          </ac:spMkLst>
        </pc:spChg>
        <pc:spChg chg="add mod">
          <ac:chgData name="Ward, Reagan" userId="27291eb4-8241-4961-9e69-8c66e34cc5b0" providerId="ADAL" clId="{138C3199-1691-4DEA-BF93-657436173F36}" dt="2024-09-10T22:15:01.197" v="298"/>
          <ac:spMkLst>
            <pc:docMk/>
            <pc:sldMk cId="602901426" sldId="5498"/>
            <ac:spMk id="7" creationId="{5D3B0B47-7089-925E-E197-F899D512278C}"/>
          </ac:spMkLst>
        </pc:spChg>
        <pc:spChg chg="add mod">
          <ac:chgData name="Ward, Reagan" userId="27291eb4-8241-4961-9e69-8c66e34cc5b0" providerId="ADAL" clId="{138C3199-1691-4DEA-BF93-657436173F36}" dt="2024-09-10T22:15:15.022" v="303"/>
          <ac:spMkLst>
            <pc:docMk/>
            <pc:sldMk cId="602901426" sldId="5498"/>
            <ac:spMk id="8" creationId="{9F22F21E-5473-61D2-033C-246A5EB65266}"/>
          </ac:spMkLst>
        </pc:spChg>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pChg chg="mod ord">
          <ac:chgData name="Ward, Reagan" userId="27291eb4-8241-4961-9e69-8c66e34cc5b0" providerId="ADAL" clId="{138C3199-1691-4DEA-BF93-657436173F36}" dt="2024-09-10T22:44:24.674" v="2604" actId="20577"/>
          <ac:spMkLst>
            <pc:docMk/>
            <pc:sldMk cId="299511397" sldId="5573"/>
            <ac:spMk id="2" creationId="{3B5BF077-2A0C-4526-282C-C1539C4B6092}"/>
          </ac:spMkLst>
        </pc:spChg>
        <pc:spChg chg="mod ord">
          <ac:chgData name="Ward, Reagan" userId="27291eb4-8241-4961-9e69-8c66e34cc5b0" providerId="ADAL" clId="{138C3199-1691-4DEA-BF93-657436173F36}" dt="2024-09-10T22:44:09.669" v="2537" actId="700"/>
          <ac:spMkLst>
            <pc:docMk/>
            <pc:sldMk cId="299511397" sldId="5573"/>
            <ac:spMk id="4" creationId="{D3E8A9C2-6EBA-170A-A3E9-BD9C60C780E8}"/>
          </ac:spMkLst>
        </pc:spChg>
        <pc:spChg chg="add del mod">
          <ac:chgData name="Ward, Reagan" userId="27291eb4-8241-4961-9e69-8c66e34cc5b0" providerId="ADAL" clId="{138C3199-1691-4DEA-BF93-657436173F36}" dt="2024-09-10T22:44:09.669" v="2537" actId="700"/>
          <ac:spMkLst>
            <pc:docMk/>
            <pc:sldMk cId="299511397" sldId="5573"/>
            <ac:spMk id="5" creationId="{47D9AC8C-ED13-5A46-495D-64267A2EB99F}"/>
          </ac:spMkLst>
        </pc:spChg>
        <pc:spChg chg="add del mod ord">
          <ac:chgData name="Ward, Reagan" userId="27291eb4-8241-4961-9e69-8c66e34cc5b0" providerId="ADAL" clId="{138C3199-1691-4DEA-BF93-657436173F36}" dt="2024-09-10T22:44:09.669" v="2537" actId="700"/>
          <ac:spMkLst>
            <pc:docMk/>
            <pc:sldMk cId="299511397" sldId="5573"/>
            <ac:spMk id="7" creationId="{3B3AF161-85E4-2CD9-6746-1767CBC6E41F}"/>
          </ac:spMkLst>
        </pc:spChg>
        <pc:spChg chg="mod ord">
          <ac:chgData name="Ward, Reagan" userId="27291eb4-8241-4961-9e69-8c66e34cc5b0" providerId="ADAL" clId="{138C3199-1691-4DEA-BF93-657436173F36}" dt="2024-09-11T15:54:59.663" v="2831" actId="20577"/>
          <ac:spMkLst>
            <pc:docMk/>
            <pc:sldMk cId="299511397" sldId="5573"/>
            <ac:spMk id="11" creationId="{EFE32948-9754-7BC1-629A-A53FC4873474}"/>
          </ac:spMkLst>
        </pc:spChg>
        <pc:spChg chg="del mod ord">
          <ac:chgData name="Ward, Reagan" userId="27291eb4-8241-4961-9e69-8c66e34cc5b0" providerId="ADAL" clId="{138C3199-1691-4DEA-BF93-657436173F36}" dt="2024-09-10T22:44:12.204" v="2539" actId="478"/>
          <ac:spMkLst>
            <pc:docMk/>
            <pc:sldMk cId="299511397" sldId="5573"/>
            <ac:spMk id="12" creationId="{E4E142BF-E186-ABAC-BF77-9BBD04DCEB51}"/>
          </ac:spMkLst>
        </pc:spChg>
        <pc:spChg chg="del mod">
          <ac:chgData name="Ward, Reagan" userId="27291eb4-8241-4961-9e69-8c66e34cc5b0" providerId="ADAL" clId="{138C3199-1691-4DEA-BF93-657436173F36}" dt="2024-09-10T22:44:05.256" v="2535" actId="478"/>
          <ac:spMkLst>
            <pc:docMk/>
            <pc:sldMk cId="299511397" sldId="5573"/>
            <ac:spMk id="13" creationId="{B16E7F9E-1C4F-6B7B-27F9-E2B7ADA28F89}"/>
          </ac:spMkLst>
        </pc:spChg>
        <pc:spChg chg="del mod">
          <ac:chgData name="Ward, Reagan" userId="27291eb4-8241-4961-9e69-8c66e34cc5b0" providerId="ADAL" clId="{138C3199-1691-4DEA-BF93-657436173F36}" dt="2024-09-10T22:44:07.222" v="2536" actId="478"/>
          <ac:spMkLst>
            <pc:docMk/>
            <pc:sldMk cId="299511397" sldId="5573"/>
            <ac:spMk id="18" creationId="{CDE9ECDD-C7F8-4EBF-CFF4-8E3E9EAB1066}"/>
          </ac:spMkLst>
        </pc:spChg>
        <pc:spChg chg="mod ord">
          <ac:chgData name="Ward, Reagan" userId="27291eb4-8241-4961-9e69-8c66e34cc5b0" providerId="ADAL" clId="{138C3199-1691-4DEA-BF93-657436173F36}" dt="2024-09-10T22:44:09.669" v="2537" actId="700"/>
          <ac:spMkLst>
            <pc:docMk/>
            <pc:sldMk cId="299511397" sldId="5573"/>
            <ac:spMk id="19" creationId="{3A38B493-D5BF-CA75-9F82-C71C2FB57BE1}"/>
          </ac:spMkLst>
        </pc:spChg>
        <pc:spChg chg="mod ord">
          <ac:chgData name="Ward, Reagan" userId="27291eb4-8241-4961-9e69-8c66e34cc5b0" providerId="ADAL" clId="{138C3199-1691-4DEA-BF93-657436173F36}" dt="2024-09-10T22:44:09.669" v="2537" actId="700"/>
          <ac:spMkLst>
            <pc:docMk/>
            <pc:sldMk cId="299511397" sldId="5573"/>
            <ac:spMk id="20" creationId="{78CD3A6B-5FD5-B70E-B4D2-D44B7CA80052}"/>
          </ac:spMkLst>
        </pc:spChg>
      </pc:sldChg>
      <pc:sldChg chg="addSp delSp modSp mod modClrScheme chgLayout">
        <pc:chgData name="Ward, Reagan" userId="27291eb4-8241-4961-9e69-8c66e34cc5b0" providerId="ADAL" clId="{138C3199-1691-4DEA-BF93-657436173F36}" dt="2024-09-10T22:15:12.531" v="302"/>
        <pc:sldMkLst>
          <pc:docMk/>
          <pc:sldMk cId="936857245" sldId="5587"/>
        </pc:sldMkLst>
        <pc:spChg chg="mod ord">
          <ac:chgData name="Ward, Reagan" userId="27291eb4-8241-4961-9e69-8c66e34cc5b0" providerId="ADAL" clId="{138C3199-1691-4DEA-BF93-657436173F36}" dt="2024-09-10T22:13:59.070" v="289" actId="700"/>
          <ac:spMkLst>
            <pc:docMk/>
            <pc:sldMk cId="936857245" sldId="5587"/>
            <ac:spMk id="2" creationId="{00000000-0000-0000-0000-000000000000}"/>
          </ac:spMkLst>
        </pc:spChg>
        <pc:spChg chg="mod ord">
          <ac:chgData name="Ward, Reagan" userId="27291eb4-8241-4961-9e69-8c66e34cc5b0" providerId="ADAL" clId="{138C3199-1691-4DEA-BF93-657436173F36}" dt="2024-09-10T22:13:59.138" v="290" actId="27636"/>
          <ac:spMkLst>
            <pc:docMk/>
            <pc:sldMk cId="936857245" sldId="5587"/>
            <ac:spMk id="3" creationId="{21471CF1-9EF9-C5C0-6637-925CB047E422}"/>
          </ac:spMkLst>
        </pc:spChg>
        <pc:spChg chg="mod ord">
          <ac:chgData name="Ward, Reagan" userId="27291eb4-8241-4961-9e69-8c66e34cc5b0" providerId="ADAL" clId="{138C3199-1691-4DEA-BF93-657436173F36}" dt="2024-09-10T22:13:59.070" v="289" actId="700"/>
          <ac:spMkLst>
            <pc:docMk/>
            <pc:sldMk cId="936857245" sldId="5587"/>
            <ac:spMk id="4" creationId="{00000000-0000-0000-0000-000000000000}"/>
          </ac:spMkLst>
        </pc:spChg>
        <pc:spChg chg="add del mod ord">
          <ac:chgData name="Ward, Reagan" userId="27291eb4-8241-4961-9e69-8c66e34cc5b0" providerId="ADAL" clId="{138C3199-1691-4DEA-BF93-657436173F36}" dt="2024-09-10T22:14:58.490" v="297"/>
          <ac:spMkLst>
            <pc:docMk/>
            <pc:sldMk cId="936857245" sldId="5587"/>
            <ac:spMk id="5" creationId="{089535E0-D92C-CAA1-A357-90A9D95D7304}"/>
          </ac:spMkLst>
        </pc:spChg>
        <pc:spChg chg="add del mod ord">
          <ac:chgData name="Ward, Reagan" userId="27291eb4-8241-4961-9e69-8c66e34cc5b0" providerId="ADAL" clId="{138C3199-1691-4DEA-BF93-657436173F36}" dt="2024-09-10T22:15:12.531" v="302"/>
          <ac:spMkLst>
            <pc:docMk/>
            <pc:sldMk cId="936857245" sldId="5587"/>
            <ac:spMk id="6" creationId="{D1BE75CF-16D5-2247-1B02-56B9040C4A7D}"/>
          </ac:spMkLst>
        </pc:spChg>
        <pc:spChg chg="add mod">
          <ac:chgData name="Ward, Reagan" userId="27291eb4-8241-4961-9e69-8c66e34cc5b0" providerId="ADAL" clId="{138C3199-1691-4DEA-BF93-657436173F36}" dt="2024-09-10T22:14:58.490" v="297"/>
          <ac:spMkLst>
            <pc:docMk/>
            <pc:sldMk cId="936857245" sldId="5587"/>
            <ac:spMk id="7" creationId="{A7F00F18-88E6-5FB5-6F78-612B252F7252}"/>
          </ac:spMkLst>
        </pc:spChg>
        <pc:spChg chg="add mod">
          <ac:chgData name="Ward, Reagan" userId="27291eb4-8241-4961-9e69-8c66e34cc5b0" providerId="ADAL" clId="{138C3199-1691-4DEA-BF93-657436173F36}" dt="2024-09-10T22:15:12.531" v="302"/>
          <ac:spMkLst>
            <pc:docMk/>
            <pc:sldMk cId="936857245" sldId="5587"/>
            <ac:spMk id="8" creationId="{935D6DF4-1FD7-0811-42D1-310CDC2D8E77}"/>
          </ac:spMkLst>
        </pc:spChg>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pChg chg="del mod ord">
          <ac:chgData name="Ward, Reagan" userId="27291eb4-8241-4961-9e69-8c66e34cc5b0" providerId="ADAL" clId="{138C3199-1691-4DEA-BF93-657436173F36}" dt="2024-09-10T22:09:39.636" v="158" actId="700"/>
          <ac:spMkLst>
            <pc:docMk/>
            <pc:sldMk cId="3716896197" sldId="5590"/>
            <ac:spMk id="2" creationId="{3405D4B9-2E67-A0E4-0492-072770F1B34D}"/>
          </ac:spMkLst>
        </pc:spChg>
        <pc:spChg chg="del mod ord">
          <ac:chgData name="Ward, Reagan" userId="27291eb4-8241-4961-9e69-8c66e34cc5b0" providerId="ADAL" clId="{138C3199-1691-4DEA-BF93-657436173F36}" dt="2024-09-10T22:09:39.636" v="158" actId="700"/>
          <ac:spMkLst>
            <pc:docMk/>
            <pc:sldMk cId="3716896197" sldId="5590"/>
            <ac:spMk id="3" creationId="{592B77A6-3F6A-1E55-FA10-27C15241A690}"/>
          </ac:spMkLst>
        </pc:spChg>
        <pc:spChg chg="mod ord">
          <ac:chgData name="Ward, Reagan" userId="27291eb4-8241-4961-9e69-8c66e34cc5b0" providerId="ADAL" clId="{138C3199-1691-4DEA-BF93-657436173F36}" dt="2024-09-10T22:09:39.636" v="158" actId="700"/>
          <ac:spMkLst>
            <pc:docMk/>
            <pc:sldMk cId="3716896197" sldId="5590"/>
            <ac:spMk id="4" creationId="{33BA9FAA-A5B6-5A24-AEA0-7E042F083430}"/>
          </ac:spMkLst>
        </pc:spChg>
        <pc:spChg chg="add mod ord">
          <ac:chgData name="Ward, Reagan" userId="27291eb4-8241-4961-9e69-8c66e34cc5b0" providerId="ADAL" clId="{138C3199-1691-4DEA-BF93-657436173F36}" dt="2024-09-10T22:09:43.135" v="177" actId="20577"/>
          <ac:spMkLst>
            <pc:docMk/>
            <pc:sldMk cId="3716896197" sldId="5590"/>
            <ac:spMk id="5" creationId="{C6823EB0-5C49-33FE-BD11-7F6CC6750DD7}"/>
          </ac:spMkLst>
        </pc:spChg>
        <pc:spChg chg="add mod ord">
          <ac:chgData name="Ward, Reagan" userId="27291eb4-8241-4961-9e69-8c66e34cc5b0" providerId="ADAL" clId="{138C3199-1691-4DEA-BF93-657436173F36}" dt="2024-09-10T22:09:46.227" v="188" actId="20577"/>
          <ac:spMkLst>
            <pc:docMk/>
            <pc:sldMk cId="3716896197" sldId="5590"/>
            <ac:spMk id="6" creationId="{24805021-3A46-7B17-679C-04DAD81F2201}"/>
          </ac:spMkLst>
        </pc:spChg>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pChg chg="del mod ord">
          <ac:chgData name="Ward, Reagan" userId="27291eb4-8241-4961-9e69-8c66e34cc5b0" providerId="ADAL" clId="{138C3199-1691-4DEA-BF93-657436173F36}" dt="2024-09-10T22:09:50.241" v="190" actId="700"/>
          <ac:spMkLst>
            <pc:docMk/>
            <pc:sldMk cId="4089868825" sldId="5591"/>
            <ac:spMk id="2" creationId="{BE1338A1-D6DC-A266-C190-F99567AFDD93}"/>
          </ac:spMkLst>
        </pc:spChg>
        <pc:spChg chg="del mod ord">
          <ac:chgData name="Ward, Reagan" userId="27291eb4-8241-4961-9e69-8c66e34cc5b0" providerId="ADAL" clId="{138C3199-1691-4DEA-BF93-657436173F36}" dt="2024-09-10T22:09:50.241" v="190" actId="700"/>
          <ac:spMkLst>
            <pc:docMk/>
            <pc:sldMk cId="4089868825" sldId="5591"/>
            <ac:spMk id="3" creationId="{1706B8CF-6B2C-A047-8B24-F235F85A7C29}"/>
          </ac:spMkLst>
        </pc:spChg>
        <pc:spChg chg="mod ord">
          <ac:chgData name="Ward, Reagan" userId="27291eb4-8241-4961-9e69-8c66e34cc5b0" providerId="ADAL" clId="{138C3199-1691-4DEA-BF93-657436173F36}" dt="2024-09-10T22:09:50.241" v="190" actId="700"/>
          <ac:spMkLst>
            <pc:docMk/>
            <pc:sldMk cId="4089868825" sldId="5591"/>
            <ac:spMk id="4" creationId="{3553B311-CFDC-93E3-60A6-E372C7F084D0}"/>
          </ac:spMkLst>
        </pc:spChg>
        <pc:spChg chg="add mod ord">
          <ac:chgData name="Ward, Reagan" userId="27291eb4-8241-4961-9e69-8c66e34cc5b0" providerId="ADAL" clId="{138C3199-1691-4DEA-BF93-657436173F36}" dt="2024-09-10T22:09:58.435" v="232" actId="20577"/>
          <ac:spMkLst>
            <pc:docMk/>
            <pc:sldMk cId="4089868825" sldId="5591"/>
            <ac:spMk id="5" creationId="{F48E8613-7DF8-B733-6BAC-392B8D3E82F7}"/>
          </ac:spMkLst>
        </pc:spChg>
        <pc:spChg chg="add mod ord">
          <ac:chgData name="Ward, Reagan" userId="27291eb4-8241-4961-9e69-8c66e34cc5b0" providerId="ADAL" clId="{138C3199-1691-4DEA-BF93-657436173F36}" dt="2024-09-10T22:09:50.241" v="190" actId="700"/>
          <ac:spMkLst>
            <pc:docMk/>
            <pc:sldMk cId="4089868825" sldId="5591"/>
            <ac:spMk id="6" creationId="{1E6495EC-A5F2-0C10-3C51-178DA7F93490}"/>
          </ac:spMkLst>
        </pc:spChg>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pChg chg="mod ord">
          <ac:chgData name="Ward, Reagan" userId="27291eb4-8241-4961-9e69-8c66e34cc5b0" providerId="ADAL" clId="{138C3199-1691-4DEA-BF93-657436173F36}" dt="2024-09-11T15:53:14.351" v="2683" actId="13244"/>
          <ac:spMkLst>
            <pc:docMk/>
            <pc:sldMk cId="1730343134" sldId="5592"/>
            <ac:spMk id="2" creationId="{9C14B77B-9ECB-1632-5AFD-524482AA2CD1}"/>
          </ac:spMkLst>
        </pc:spChg>
        <pc:spChg chg="del mod ord">
          <ac:chgData name="Ward, Reagan" userId="27291eb4-8241-4961-9e69-8c66e34cc5b0" providerId="ADAL" clId="{138C3199-1691-4DEA-BF93-657436173F36}" dt="2024-09-10T22:11:44.730" v="242" actId="700"/>
          <ac:spMkLst>
            <pc:docMk/>
            <pc:sldMk cId="1730343134" sldId="5592"/>
            <ac:spMk id="3" creationId="{02F1CE95-6B7F-4560-58F4-358441F17D76}"/>
          </ac:spMkLst>
        </pc:spChg>
        <pc:spChg chg="del mod ord">
          <ac:chgData name="Ward, Reagan" userId="27291eb4-8241-4961-9e69-8c66e34cc5b0" providerId="ADAL" clId="{138C3199-1691-4DEA-BF93-657436173F36}" dt="2024-09-10T22:11:44.730" v="242" actId="700"/>
          <ac:spMkLst>
            <pc:docMk/>
            <pc:sldMk cId="1730343134" sldId="5592"/>
            <ac:spMk id="4" creationId="{EEEFD374-E595-3B00-B0C2-9BFD92361BB7}"/>
          </ac:spMkLst>
        </pc:spChg>
        <pc:spChg chg="add mod ord">
          <ac:chgData name="Ward, Reagan" userId="27291eb4-8241-4961-9e69-8c66e34cc5b0" providerId="ADAL" clId="{138C3199-1691-4DEA-BF93-657436173F36}" dt="2024-09-10T22:12:08.141" v="261" actId="20577"/>
          <ac:spMkLst>
            <pc:docMk/>
            <pc:sldMk cId="1730343134" sldId="5592"/>
            <ac:spMk id="5" creationId="{100C2184-432A-8E81-389E-21ADD5A7F851}"/>
          </ac:spMkLst>
        </pc:spChg>
        <pc:spChg chg="add del mod ord">
          <ac:chgData name="Ward, Reagan" userId="27291eb4-8241-4961-9e69-8c66e34cc5b0" providerId="ADAL" clId="{138C3199-1691-4DEA-BF93-657436173F36}" dt="2024-09-10T22:12:22.439" v="264" actId="478"/>
          <ac:spMkLst>
            <pc:docMk/>
            <pc:sldMk cId="1730343134" sldId="5592"/>
            <ac:spMk id="6" creationId="{D00D9B76-8BB0-7E8E-B392-05A2C66A309F}"/>
          </ac:spMkLst>
        </pc:spChg>
        <pc:spChg chg="add del mod ord">
          <ac:chgData name="Ward, Reagan" userId="27291eb4-8241-4961-9e69-8c66e34cc5b0" providerId="ADAL" clId="{138C3199-1691-4DEA-BF93-657436173F36}" dt="2024-09-10T22:14:38.563" v="293"/>
          <ac:spMkLst>
            <pc:docMk/>
            <pc:sldMk cId="1730343134" sldId="5592"/>
            <ac:spMk id="7" creationId="{9FBB924A-BEB6-6622-FCBA-7E0C3D043141}"/>
          </ac:spMkLst>
        </pc:spChg>
        <pc:spChg chg="add del mod ord">
          <ac:chgData name="Ward, Reagan" userId="27291eb4-8241-4961-9e69-8c66e34cc5b0" providerId="ADAL" clId="{138C3199-1691-4DEA-BF93-657436173F36}" dt="2024-09-10T22:15:06.626" v="299"/>
          <ac:spMkLst>
            <pc:docMk/>
            <pc:sldMk cId="1730343134" sldId="5592"/>
            <ac:spMk id="8" creationId="{9F9D4318-D785-0690-0D1A-E6C836ECE1F2}"/>
          </ac:spMkLst>
        </pc:spChg>
        <pc:spChg chg="add mod">
          <ac:chgData name="Ward, Reagan" userId="27291eb4-8241-4961-9e69-8c66e34cc5b0" providerId="ADAL" clId="{138C3199-1691-4DEA-BF93-657436173F36}" dt="2024-09-10T22:12:02.025" v="246"/>
          <ac:spMkLst>
            <pc:docMk/>
            <pc:sldMk cId="1730343134" sldId="5592"/>
            <ac:spMk id="10" creationId="{51EEA393-A628-7545-D8CB-A8115F967959}"/>
          </ac:spMkLst>
        </pc:spChg>
        <pc:spChg chg="add mod">
          <ac:chgData name="Ward, Reagan" userId="27291eb4-8241-4961-9e69-8c66e34cc5b0" providerId="ADAL" clId="{138C3199-1691-4DEA-BF93-657436173F36}" dt="2024-09-10T22:12:13.581" v="262"/>
          <ac:spMkLst>
            <pc:docMk/>
            <pc:sldMk cId="1730343134" sldId="5592"/>
            <ac:spMk id="11" creationId="{67D788C0-1C38-C6A7-FAD7-492BAAF27DC6}"/>
          </ac:spMkLst>
        </pc:spChg>
        <pc:spChg chg="add mod">
          <ac:chgData name="Ward, Reagan" userId="27291eb4-8241-4961-9e69-8c66e34cc5b0" providerId="ADAL" clId="{138C3199-1691-4DEA-BF93-657436173F36}" dt="2024-09-10T22:12:19.910" v="263"/>
          <ac:spMkLst>
            <pc:docMk/>
            <pc:sldMk cId="1730343134" sldId="5592"/>
            <ac:spMk id="12" creationId="{B5D962A0-F953-48BE-4BC9-6EF5DB280DC7}"/>
          </ac:spMkLst>
        </pc:spChg>
        <pc:spChg chg="add mod">
          <ac:chgData name="Ward, Reagan" userId="27291eb4-8241-4961-9e69-8c66e34cc5b0" providerId="ADAL" clId="{138C3199-1691-4DEA-BF93-657436173F36}" dt="2024-09-10T22:14:38.612" v="294" actId="27636"/>
          <ac:spMkLst>
            <pc:docMk/>
            <pc:sldMk cId="1730343134" sldId="5592"/>
            <ac:spMk id="13" creationId="{94D0F61F-CFEB-6167-8BF2-7A286525947D}"/>
          </ac:spMkLst>
        </pc:spChg>
        <pc:spChg chg="add mod">
          <ac:chgData name="Ward, Reagan" userId="27291eb4-8241-4961-9e69-8c66e34cc5b0" providerId="ADAL" clId="{138C3199-1691-4DEA-BF93-657436173F36}" dt="2024-09-10T22:15:06.669" v="300" actId="27636"/>
          <ac:spMkLst>
            <pc:docMk/>
            <pc:sldMk cId="1730343134" sldId="5592"/>
            <ac:spMk id="14" creationId="{26F56B43-CB81-83DF-0B86-0ABE0528BC83}"/>
          </ac:spMkLst>
        </pc:spChg>
        <pc:graphicFrameChg chg="add mod">
          <ac:chgData name="Ward, Reagan" userId="27291eb4-8241-4961-9e69-8c66e34cc5b0" providerId="ADAL" clId="{138C3199-1691-4DEA-BF93-657436173F36}" dt="2024-09-10T22:11:55.909" v="245"/>
          <ac:graphicFrameMkLst>
            <pc:docMk/>
            <pc:sldMk cId="1730343134" sldId="5592"/>
            <ac:graphicFrameMk id="9" creationId="{2D0F0B44-E68A-2CD6-A2B1-F1668F6A3495}"/>
          </ac:graphicFrameMkLst>
        </pc:graphicFrameChg>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pChg chg="del mod ord">
          <ac:chgData name="Ward, Reagan" userId="27291eb4-8241-4961-9e69-8c66e34cc5b0" providerId="ADAL" clId="{138C3199-1691-4DEA-BF93-657436173F36}" dt="2024-09-10T22:13:23.998" v="267" actId="700"/>
          <ac:spMkLst>
            <pc:docMk/>
            <pc:sldMk cId="2200963915" sldId="5593"/>
            <ac:spMk id="2" creationId="{6ECCF9EB-6E47-5DC7-EB56-A59D1D659FFF}"/>
          </ac:spMkLst>
        </pc:spChg>
        <pc:spChg chg="del mod ord">
          <ac:chgData name="Ward, Reagan" userId="27291eb4-8241-4961-9e69-8c66e34cc5b0" providerId="ADAL" clId="{138C3199-1691-4DEA-BF93-657436173F36}" dt="2024-09-10T22:13:23.998" v="267" actId="700"/>
          <ac:spMkLst>
            <pc:docMk/>
            <pc:sldMk cId="2200963915" sldId="5593"/>
            <ac:spMk id="3" creationId="{BC2C219B-BDF9-7327-0533-BF7E1DB3088A}"/>
          </ac:spMkLst>
        </pc:spChg>
        <pc:spChg chg="mod ord">
          <ac:chgData name="Ward, Reagan" userId="27291eb4-8241-4961-9e69-8c66e34cc5b0" providerId="ADAL" clId="{138C3199-1691-4DEA-BF93-657436173F36}" dt="2024-09-11T15:53:29.297" v="2684" actId="13244"/>
          <ac:spMkLst>
            <pc:docMk/>
            <pc:sldMk cId="2200963915" sldId="5593"/>
            <ac:spMk id="4" creationId="{DDC42EBE-2505-8728-D216-28F265CE5A28}"/>
          </ac:spMkLst>
        </pc:spChg>
        <pc:spChg chg="del mod ord">
          <ac:chgData name="Ward, Reagan" userId="27291eb4-8241-4961-9e69-8c66e34cc5b0" providerId="ADAL" clId="{138C3199-1691-4DEA-BF93-657436173F36}" dt="2024-09-10T22:13:23.998" v="267" actId="700"/>
          <ac:spMkLst>
            <pc:docMk/>
            <pc:sldMk cId="2200963915" sldId="5593"/>
            <ac:spMk id="5" creationId="{53586044-7F61-B7AE-34AE-7C4E579EE5C9}"/>
          </ac:spMkLst>
        </pc:spChg>
        <pc:spChg chg="del mod ord">
          <ac:chgData name="Ward, Reagan" userId="27291eb4-8241-4961-9e69-8c66e34cc5b0" providerId="ADAL" clId="{138C3199-1691-4DEA-BF93-657436173F36}" dt="2024-09-10T22:13:23.998" v="267" actId="700"/>
          <ac:spMkLst>
            <pc:docMk/>
            <pc:sldMk cId="2200963915" sldId="5593"/>
            <ac:spMk id="6" creationId="{12DE0F11-DD39-6452-D2EA-36EF5A860A7C}"/>
          </ac:spMkLst>
        </pc:spChg>
        <pc:spChg chg="add mod ord">
          <ac:chgData name="Ward, Reagan" userId="27291eb4-8241-4961-9e69-8c66e34cc5b0" providerId="ADAL" clId="{138C3199-1691-4DEA-BF93-657436173F36}" dt="2024-09-10T22:13:43.373" v="285" actId="20577"/>
          <ac:spMkLst>
            <pc:docMk/>
            <pc:sldMk cId="2200963915" sldId="5593"/>
            <ac:spMk id="7" creationId="{4DC75AFF-FC26-709C-29A8-C24B1C698CEE}"/>
          </ac:spMkLst>
        </pc:spChg>
        <pc:spChg chg="add del mod ord">
          <ac:chgData name="Ward, Reagan" userId="27291eb4-8241-4961-9e69-8c66e34cc5b0" providerId="ADAL" clId="{138C3199-1691-4DEA-BF93-657436173F36}" dt="2024-09-10T22:13:36.595" v="269" actId="478"/>
          <ac:spMkLst>
            <pc:docMk/>
            <pc:sldMk cId="2200963915" sldId="5593"/>
            <ac:spMk id="8" creationId="{69A2E6E3-047C-612D-5A07-B74149B00CDB}"/>
          </ac:spMkLst>
        </pc:spChg>
        <pc:spChg chg="add del mod ord">
          <ac:chgData name="Ward, Reagan" userId="27291eb4-8241-4961-9e69-8c66e34cc5b0" providerId="ADAL" clId="{138C3199-1691-4DEA-BF93-657436173F36}" dt="2024-09-10T22:14:43.140" v="295"/>
          <ac:spMkLst>
            <pc:docMk/>
            <pc:sldMk cId="2200963915" sldId="5593"/>
            <ac:spMk id="9" creationId="{0735EEEC-1A11-02C1-266C-919FBBA32BED}"/>
          </ac:spMkLst>
        </pc:spChg>
        <pc:spChg chg="add del mod ord">
          <ac:chgData name="Ward, Reagan" userId="27291eb4-8241-4961-9e69-8c66e34cc5b0" providerId="ADAL" clId="{138C3199-1691-4DEA-BF93-657436173F36}" dt="2024-09-10T22:15:09.449" v="301"/>
          <ac:spMkLst>
            <pc:docMk/>
            <pc:sldMk cId="2200963915" sldId="5593"/>
            <ac:spMk id="10" creationId="{92A20C36-71AE-B8F1-1693-73FF6B1D1E90}"/>
          </ac:spMkLst>
        </pc:spChg>
        <pc:spChg chg="add mod">
          <ac:chgData name="Ward, Reagan" userId="27291eb4-8241-4961-9e69-8c66e34cc5b0" providerId="ADAL" clId="{138C3199-1691-4DEA-BF93-657436173F36}" dt="2024-09-10T22:14:52.129" v="296" actId="1076"/>
          <ac:spMkLst>
            <pc:docMk/>
            <pc:sldMk cId="2200963915" sldId="5593"/>
            <ac:spMk id="11" creationId="{96E89890-D8F5-9B7F-8EDB-74A82C37EF6D}"/>
          </ac:spMkLst>
        </pc:spChg>
        <pc:spChg chg="add mod">
          <ac:chgData name="Ward, Reagan" userId="27291eb4-8241-4961-9e69-8c66e34cc5b0" providerId="ADAL" clId="{138C3199-1691-4DEA-BF93-657436173F36}" dt="2024-09-10T22:14:43.140" v="295"/>
          <ac:spMkLst>
            <pc:docMk/>
            <pc:sldMk cId="2200963915" sldId="5593"/>
            <ac:spMk id="13" creationId="{C1DDEF19-6F00-2D39-D5BF-7C56AED1F65F}"/>
          </ac:spMkLst>
        </pc:spChg>
        <pc:spChg chg="add mod">
          <ac:chgData name="Ward, Reagan" userId="27291eb4-8241-4961-9e69-8c66e34cc5b0" providerId="ADAL" clId="{138C3199-1691-4DEA-BF93-657436173F36}" dt="2024-09-10T22:15:09.449" v="301"/>
          <ac:spMkLst>
            <pc:docMk/>
            <pc:sldMk cId="2200963915" sldId="5593"/>
            <ac:spMk id="14" creationId="{4AF85C3A-956E-39CC-0490-AABB54396902}"/>
          </ac:spMkLst>
        </pc:spChg>
        <pc:picChg chg="add mod ord">
          <ac:chgData name="Ward, Reagan" userId="27291eb4-8241-4961-9e69-8c66e34cc5b0" providerId="ADAL" clId="{138C3199-1691-4DEA-BF93-657436173F36}" dt="2024-09-11T15:53:32.700" v="2685" actId="13244"/>
          <ac:picMkLst>
            <pc:docMk/>
            <pc:sldMk cId="2200963915" sldId="5593"/>
            <ac:picMk id="12" creationId="{4853E989-7C7A-F1D8-9153-3C619106EC14}"/>
          </ac:picMkLst>
        </pc:picChg>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pChg chg="mod ord">
          <ac:chgData name="Ward, Reagan" userId="27291eb4-8241-4961-9e69-8c66e34cc5b0" providerId="ADAL" clId="{138C3199-1691-4DEA-BF93-657436173F36}" dt="2024-09-10T22:44:32.230" v="2609" actId="20577"/>
          <ac:spMkLst>
            <pc:docMk/>
            <pc:sldMk cId="947091266" sldId="5594"/>
            <ac:spMk id="2" creationId="{159E7C27-1653-72E9-85FA-2E24CEB02211}"/>
          </ac:spMkLst>
        </pc:spChg>
        <pc:spChg chg="del">
          <ac:chgData name="Ward, Reagan" userId="27291eb4-8241-4961-9e69-8c66e34cc5b0" providerId="ADAL" clId="{138C3199-1691-4DEA-BF93-657436173F36}" dt="2024-09-10T22:20:36.576" v="653" actId="700"/>
          <ac:spMkLst>
            <pc:docMk/>
            <pc:sldMk cId="947091266" sldId="5594"/>
            <ac:spMk id="3" creationId="{96517AB6-1D4B-9F9A-328B-9384BD2DC3AA}"/>
          </ac:spMkLst>
        </pc:spChg>
        <pc:spChg chg="add mod ord">
          <ac:chgData name="Ward, Reagan" userId="27291eb4-8241-4961-9e69-8c66e34cc5b0" providerId="ADAL" clId="{138C3199-1691-4DEA-BF93-657436173F36}" dt="2024-09-11T22:39:58.267" v="2862" actId="13244"/>
          <ac:spMkLst>
            <pc:docMk/>
            <pc:sldMk cId="947091266" sldId="5594"/>
            <ac:spMk id="3" creationId="{B2F0C5AF-E549-8520-4255-DF36C6C398C2}"/>
          </ac:spMkLst>
        </pc:spChg>
        <pc:spChg chg="del mod ord">
          <ac:chgData name="Ward, Reagan" userId="27291eb4-8241-4961-9e69-8c66e34cc5b0" providerId="ADAL" clId="{138C3199-1691-4DEA-BF93-657436173F36}" dt="2024-09-10T22:20:36.576" v="653" actId="700"/>
          <ac:spMkLst>
            <pc:docMk/>
            <pc:sldMk cId="947091266" sldId="5594"/>
            <ac:spMk id="4" creationId="{8A439F8F-09FA-9640-D3CB-8DBC5CE1A60F}"/>
          </ac:spMkLst>
        </pc:spChg>
        <pc:spChg chg="del">
          <ac:chgData name="Ward, Reagan" userId="27291eb4-8241-4961-9e69-8c66e34cc5b0" providerId="ADAL" clId="{138C3199-1691-4DEA-BF93-657436173F36}" dt="2024-09-10T22:20:36.576" v="653" actId="700"/>
          <ac:spMkLst>
            <pc:docMk/>
            <pc:sldMk cId="947091266" sldId="5594"/>
            <ac:spMk id="5" creationId="{2B10A4F1-A4B1-C2D0-C91A-FADA430F3E2D}"/>
          </ac:spMkLst>
        </pc:spChg>
        <pc:spChg chg="del mod ord">
          <ac:chgData name="Ward, Reagan" userId="27291eb4-8241-4961-9e69-8c66e34cc5b0" providerId="ADAL" clId="{138C3199-1691-4DEA-BF93-657436173F36}" dt="2024-09-10T22:20:36.576" v="653" actId="700"/>
          <ac:spMkLst>
            <pc:docMk/>
            <pc:sldMk cId="947091266" sldId="5594"/>
            <ac:spMk id="6" creationId="{B1B247AB-32D4-DC35-41D9-ACC1182110B0}"/>
          </ac:spMkLst>
        </pc:spChg>
        <pc:spChg chg="mod ord">
          <ac:chgData name="Ward, Reagan" userId="27291eb4-8241-4961-9e69-8c66e34cc5b0" providerId="ADAL" clId="{138C3199-1691-4DEA-BF93-657436173F36}" dt="2024-09-10T22:20:36.576" v="653" actId="700"/>
          <ac:spMkLst>
            <pc:docMk/>
            <pc:sldMk cId="947091266" sldId="5594"/>
            <ac:spMk id="7" creationId="{B0A793D2-4E8B-63C2-4F5E-51150DE03D03}"/>
          </ac:spMkLst>
        </pc:spChg>
        <pc:spChg chg="del mod ord">
          <ac:chgData name="Ward, Reagan" userId="27291eb4-8241-4961-9e69-8c66e34cc5b0" providerId="ADAL" clId="{138C3199-1691-4DEA-BF93-657436173F36}" dt="2024-09-10T22:20:36.576" v="653" actId="700"/>
          <ac:spMkLst>
            <pc:docMk/>
            <pc:sldMk cId="947091266" sldId="5594"/>
            <ac:spMk id="8" creationId="{5DD8DB0B-6045-4588-EE5B-8DE7AFFBDD26}"/>
          </ac:spMkLst>
        </pc:spChg>
        <pc:spChg chg="del">
          <ac:chgData name="Ward, Reagan" userId="27291eb4-8241-4961-9e69-8c66e34cc5b0" providerId="ADAL" clId="{138C3199-1691-4DEA-BF93-657436173F36}" dt="2024-09-10T22:20:36.576" v="653" actId="700"/>
          <ac:spMkLst>
            <pc:docMk/>
            <pc:sldMk cId="947091266" sldId="5594"/>
            <ac:spMk id="9" creationId="{A66ADBEE-CCE2-8019-9A49-2BA84633148C}"/>
          </ac:spMkLst>
        </pc:spChg>
        <pc:spChg chg="add mod ord">
          <ac:chgData name="Ward, Reagan" userId="27291eb4-8241-4961-9e69-8c66e34cc5b0" providerId="ADAL" clId="{138C3199-1691-4DEA-BF93-657436173F36}" dt="2024-09-11T22:31:37.950" v="2847" actId="27636"/>
          <ac:spMkLst>
            <pc:docMk/>
            <pc:sldMk cId="947091266" sldId="5594"/>
            <ac:spMk id="10" creationId="{C8433953-DAD9-73FE-1DDA-B54E26EBA8C7}"/>
          </ac:spMkLst>
        </pc:spChg>
        <pc:spChg chg="add del mod ord">
          <ac:chgData name="Ward, Reagan" userId="27291eb4-8241-4961-9e69-8c66e34cc5b0" providerId="ADAL" clId="{138C3199-1691-4DEA-BF93-657436173F36}" dt="2024-09-10T22:24:55.730" v="1552"/>
          <ac:spMkLst>
            <pc:docMk/>
            <pc:sldMk cId="947091266" sldId="5594"/>
            <ac:spMk id="11" creationId="{17D89C6D-F817-0134-0BEE-FC383A31AC3D}"/>
          </ac:spMkLst>
        </pc:spChg>
        <pc:spChg chg="add del mod ord">
          <ac:chgData name="Ward, Reagan" userId="27291eb4-8241-4961-9e69-8c66e34cc5b0" providerId="ADAL" clId="{138C3199-1691-4DEA-BF93-657436173F36}" dt="2024-09-10T22:24:59.489" v="1553"/>
          <ac:spMkLst>
            <pc:docMk/>
            <pc:sldMk cId="947091266" sldId="5594"/>
            <ac:spMk id="12" creationId="{71471D8C-1044-F199-3EE8-B563FFFC8A82}"/>
          </ac:spMkLst>
        </pc:spChg>
        <pc:spChg chg="add mod">
          <ac:chgData name="Ward, Reagan" userId="27291eb4-8241-4961-9e69-8c66e34cc5b0" providerId="ADAL" clId="{138C3199-1691-4DEA-BF93-657436173F36}" dt="2024-09-10T22:24:55.730" v="1552"/>
          <ac:spMkLst>
            <pc:docMk/>
            <pc:sldMk cId="947091266" sldId="5594"/>
            <ac:spMk id="13" creationId="{07301CB2-69CB-85A0-ADB3-F4CBCE37E992}"/>
          </ac:spMkLst>
        </pc:spChg>
        <pc:spChg chg="add mod">
          <ac:chgData name="Ward, Reagan" userId="27291eb4-8241-4961-9e69-8c66e34cc5b0" providerId="ADAL" clId="{138C3199-1691-4DEA-BF93-657436173F36}" dt="2024-09-10T22:24:59.489" v="1553"/>
          <ac:spMkLst>
            <pc:docMk/>
            <pc:sldMk cId="947091266" sldId="5594"/>
            <ac:spMk id="14" creationId="{558D2624-C2EE-77DE-E3EF-31875B6D7448}"/>
          </ac:spMkLst>
        </pc:spChg>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pChg chg="mod">
          <ac:chgData name="Ward, Reagan" userId="27291eb4-8241-4961-9e69-8c66e34cc5b0" providerId="ADAL" clId="{138C3199-1691-4DEA-BF93-657436173F36}" dt="2024-09-10T22:44:39.163" v="2640" actId="20577"/>
          <ac:spMkLst>
            <pc:docMk/>
            <pc:sldMk cId="1945452351" sldId="5595"/>
            <ac:spMk id="2" creationId="{82D19EFF-9730-8FB1-2ADD-388228A19571}"/>
          </ac:spMkLst>
        </pc:spChg>
        <pc:spChg chg="mod">
          <ac:chgData name="Ward, Reagan" userId="27291eb4-8241-4961-9e69-8c66e34cc5b0" providerId="ADAL" clId="{138C3199-1691-4DEA-BF93-657436173F36}" dt="2024-09-10T22:46:37.905" v="2679" actId="14100"/>
          <ac:spMkLst>
            <pc:docMk/>
            <pc:sldMk cId="1945452351" sldId="5595"/>
            <ac:spMk id="3" creationId="{9257350E-6E93-C786-6833-81C7FEC245F3}"/>
          </ac:spMkLst>
        </pc:spChg>
        <pc:spChg chg="del">
          <ac:chgData name="Ward, Reagan" userId="27291eb4-8241-4961-9e69-8c66e34cc5b0" providerId="ADAL" clId="{138C3199-1691-4DEA-BF93-657436173F36}" dt="2024-09-10T22:44:55.558" v="2641"/>
          <ac:spMkLst>
            <pc:docMk/>
            <pc:sldMk cId="1945452351" sldId="5595"/>
            <ac:spMk id="5" creationId="{9B1F7DAF-5C7E-6352-8FE3-1BE9C1B84A79}"/>
          </ac:spMkLst>
        </pc:spChg>
        <pc:spChg chg="del">
          <ac:chgData name="Ward, Reagan" userId="27291eb4-8241-4961-9e69-8c66e34cc5b0" providerId="ADAL" clId="{138C3199-1691-4DEA-BF93-657436173F36}" dt="2024-09-10T22:44:59.209" v="2642"/>
          <ac:spMkLst>
            <pc:docMk/>
            <pc:sldMk cId="1945452351" sldId="5595"/>
            <ac:spMk id="6" creationId="{FECFE6F3-4E27-5DAA-4F91-C468F95BAEF9}"/>
          </ac:spMkLst>
        </pc:spChg>
        <pc:spChg chg="add mod">
          <ac:chgData name="Ward, Reagan" userId="27291eb4-8241-4961-9e69-8c66e34cc5b0" providerId="ADAL" clId="{138C3199-1691-4DEA-BF93-657436173F36}" dt="2024-09-10T22:44:55.558" v="2641"/>
          <ac:spMkLst>
            <pc:docMk/>
            <pc:sldMk cId="1945452351" sldId="5595"/>
            <ac:spMk id="7" creationId="{D04CA18C-2BC0-50C8-B4AC-D246A4FBDA61}"/>
          </ac:spMkLst>
        </pc:spChg>
        <pc:spChg chg="add mod">
          <ac:chgData name="Ward, Reagan" userId="27291eb4-8241-4961-9e69-8c66e34cc5b0" providerId="ADAL" clId="{138C3199-1691-4DEA-BF93-657436173F36}" dt="2024-09-10T22:44:59.209" v="2642"/>
          <ac:spMkLst>
            <pc:docMk/>
            <pc:sldMk cId="1945452351" sldId="5595"/>
            <ac:spMk id="8" creationId="{7E1C82AC-7E64-8A4C-705B-9A60A65E43A3}"/>
          </ac:spMkLst>
        </pc:spChg>
        <pc:spChg chg="add del mod">
          <ac:chgData name="Ward, Reagan" userId="27291eb4-8241-4961-9e69-8c66e34cc5b0" providerId="ADAL" clId="{138C3199-1691-4DEA-BF93-657436173F36}" dt="2024-09-10T22:46:40.916" v="2680" actId="478"/>
          <ac:spMkLst>
            <pc:docMk/>
            <pc:sldMk cId="1945452351" sldId="5595"/>
            <ac:spMk id="9" creationId="{3F952ED5-4ED0-E8F5-CDD0-D4F7A0C301A6}"/>
          </ac:spMkLst>
        </pc:spChg>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pChg chg="mod">
          <ac:chgData name="McRee, Rebecca" userId="S::mcree_r@cde.state.co.us::3a10fa13-9d60-4c0b-b361-471945732c34" providerId="AD" clId="Web-{22130463-F886-3390-5C59-41BE79EB2F2A}" dt="2024-07-16T15:30:31.671" v="44" actId="20577"/>
          <ac:spMkLst>
            <pc:docMk/>
            <pc:sldMk cId="1039979550" sldId="5495"/>
            <ac:spMk id="3" creationId="{2865F7B2-122F-2696-5877-03DFD3EA02BC}"/>
          </ac:spMkLst>
        </pc:spChg>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pChg chg="mod">
          <ac:chgData name="Gudka, Dawna" userId="823cceae-331b-41d6-9a63-34ad6d1db55c" providerId="ADAL" clId="{29F0C0A2-833E-4C76-93F3-6C1BE6B50ED5}" dt="2024-09-24T04:13:13.054" v="883" actId="14100"/>
          <ac:spMkLst>
            <pc:docMk/>
            <pc:sldMk cId="3717000822" sldId="280"/>
            <ac:spMk id="2" creationId="{439B416C-5F6D-56F7-429A-80FD0A190C25}"/>
          </ac:spMkLst>
        </pc:spChg>
        <pc:spChg chg="mod">
          <ac:chgData name="Gudka, Dawna" userId="823cceae-331b-41d6-9a63-34ad6d1db55c" providerId="ADAL" clId="{29F0C0A2-833E-4C76-93F3-6C1BE6B50ED5}" dt="2024-09-24T03:46:21.355" v="6" actId="26606"/>
          <ac:spMkLst>
            <pc:docMk/>
            <pc:sldMk cId="3717000822" sldId="280"/>
            <ac:spMk id="3" creationId="{23730712-328A-D55D-1F4E-AFE29CF33EAE}"/>
          </ac:spMkLst>
        </pc:spChg>
        <pc:spChg chg="add del">
          <ac:chgData name="Gudka, Dawna" userId="823cceae-331b-41d6-9a63-34ad6d1db55c" providerId="ADAL" clId="{29F0C0A2-833E-4C76-93F3-6C1BE6B50ED5}" dt="2024-09-24T04:15:34.666" v="894" actId="478"/>
          <ac:spMkLst>
            <pc:docMk/>
            <pc:sldMk cId="3717000822" sldId="280"/>
            <ac:spMk id="4" creationId="{C4E5D2CF-B04B-B56B-F92A-BD33D3567A9C}"/>
          </ac:spMkLst>
        </pc:spChg>
        <pc:spChg chg="add del mod">
          <ac:chgData name="Gudka, Dawna" userId="823cceae-331b-41d6-9a63-34ad6d1db55c" providerId="ADAL" clId="{29F0C0A2-833E-4C76-93F3-6C1BE6B50ED5}" dt="2024-09-24T04:17:02.100" v="936" actId="478"/>
          <ac:spMkLst>
            <pc:docMk/>
            <pc:sldMk cId="3717000822" sldId="280"/>
            <ac:spMk id="5" creationId="{E758DE30-60D8-A39D-26C3-745078CF0086}"/>
          </ac:spMkLst>
        </pc:spChg>
        <pc:spChg chg="add del mod">
          <ac:chgData name="Gudka, Dawna" userId="823cceae-331b-41d6-9a63-34ad6d1db55c" providerId="ADAL" clId="{29F0C0A2-833E-4C76-93F3-6C1BE6B50ED5}" dt="2024-09-24T04:01:29.126" v="387" actId="478"/>
          <ac:spMkLst>
            <pc:docMk/>
            <pc:sldMk cId="3717000822" sldId="280"/>
            <ac:spMk id="17" creationId="{871CA704-2510-CF09-2082-B3D1F877B373}"/>
          </ac:spMkLst>
        </pc:spChg>
        <pc:spChg chg="add del">
          <ac:chgData name="Gudka, Dawna" userId="823cceae-331b-41d6-9a63-34ad6d1db55c" providerId="ADAL" clId="{29F0C0A2-833E-4C76-93F3-6C1BE6B50ED5}" dt="2024-09-24T03:46:21.355" v="6" actId="26606"/>
          <ac:spMkLst>
            <pc:docMk/>
            <pc:sldMk cId="3717000822" sldId="280"/>
            <ac:spMk id="51" creationId="{F13C74B1-5B17-4795-BED0-7140497B445A}"/>
          </ac:spMkLst>
        </pc:spChg>
        <pc:spChg chg="add del">
          <ac:chgData name="Gudka, Dawna" userId="823cceae-331b-41d6-9a63-34ad6d1db55c" providerId="ADAL" clId="{29F0C0A2-833E-4C76-93F3-6C1BE6B50ED5}" dt="2024-09-24T03:46:21.355" v="6" actId="26606"/>
          <ac:spMkLst>
            <pc:docMk/>
            <pc:sldMk cId="3717000822" sldId="280"/>
            <ac:spMk id="56" creationId="{D4974D33-8DC5-464E-8C6D-BE58F0669C17}"/>
          </ac:spMkLst>
        </pc:spChg>
        <pc:spChg chg="add del">
          <ac:chgData name="Gudka, Dawna" userId="823cceae-331b-41d6-9a63-34ad6d1db55c" providerId="ADAL" clId="{29F0C0A2-833E-4C76-93F3-6C1BE6B50ED5}" dt="2024-09-24T03:46:14.136" v="5" actId="26606"/>
          <ac:spMkLst>
            <pc:docMk/>
            <pc:sldMk cId="3717000822" sldId="280"/>
            <ac:spMk id="61" creationId="{4AC6B390-BC59-4F1D-A0EE-D71A92F0A0B2}"/>
          </ac:spMkLst>
        </pc:spChg>
        <pc:spChg chg="add del">
          <ac:chgData name="Gudka, Dawna" userId="823cceae-331b-41d6-9a63-34ad6d1db55c" providerId="ADAL" clId="{29F0C0A2-833E-4C76-93F3-6C1BE6B50ED5}" dt="2024-09-24T03:46:14.136" v="5" actId="26606"/>
          <ac:spMkLst>
            <pc:docMk/>
            <pc:sldMk cId="3717000822" sldId="280"/>
            <ac:spMk id="63" creationId="{B6C60D79-16F1-4C4B-B7E3-7634E7069CDE}"/>
          </ac:spMkLst>
        </pc:spChg>
        <pc:spChg chg="add del">
          <ac:chgData name="Gudka, Dawna" userId="823cceae-331b-41d6-9a63-34ad6d1db55c" providerId="ADAL" clId="{29F0C0A2-833E-4C76-93F3-6C1BE6B50ED5}" dt="2024-09-24T03:46:14.136" v="5" actId="26606"/>
          <ac:spMkLst>
            <pc:docMk/>
            <pc:sldMk cId="3717000822" sldId="280"/>
            <ac:spMk id="65" creationId="{426B127E-6498-4C77-9C9D-4553A5113B80}"/>
          </ac:spMkLst>
        </pc:spChg>
        <pc:grpChg chg="add">
          <ac:chgData name="Gudka, Dawna" userId="823cceae-331b-41d6-9a63-34ad6d1db55c" providerId="ADAL" clId="{29F0C0A2-833E-4C76-93F3-6C1BE6B50ED5}" dt="2024-09-24T03:46:21.355" v="6" actId="26606"/>
          <ac:grpSpMkLst>
            <pc:docMk/>
            <pc:sldMk cId="3717000822" sldId="280"/>
            <ac:grpSpMk id="58" creationId="{31C49F18-8757-4E87-5C2E-9D6D7B82BA3B}"/>
          </ac:grpSpMkLst>
        </pc:grpChg>
        <pc:graphicFrameChg chg="mod modGraphic">
          <ac:chgData name="Gudka, Dawna" userId="823cceae-331b-41d6-9a63-34ad6d1db55c" providerId="ADAL" clId="{29F0C0A2-833E-4C76-93F3-6C1BE6B50ED5}" dt="2024-09-24T04:16:32.901" v="905"/>
          <ac:graphicFrameMkLst>
            <pc:docMk/>
            <pc:sldMk cId="3717000822" sldId="280"/>
            <ac:graphicFrameMk id="12" creationId="{1AA09EE0-7419-6ED5-4AA1-CC9009509570}"/>
          </ac:graphicFrameMkLst>
        </pc:graphicFrameChg>
        <pc:picChg chg="del mod ord">
          <ac:chgData name="Gudka, Dawna" userId="823cceae-331b-41d6-9a63-34ad6d1db55c" providerId="ADAL" clId="{29F0C0A2-833E-4C76-93F3-6C1BE6B50ED5}" dt="2024-09-24T03:46:26.767" v="7" actId="478"/>
          <ac:picMkLst>
            <pc:docMk/>
            <pc:sldMk cId="3717000822" sldId="280"/>
            <ac:picMk id="5" creationId="{940CA931-9C02-2C34-0B1C-D3023BB74043}"/>
          </ac:picMkLst>
        </pc:picChg>
        <pc:picChg chg="add del mod">
          <ac:chgData name="Gudka, Dawna" userId="823cceae-331b-41d6-9a63-34ad6d1db55c" providerId="ADAL" clId="{29F0C0A2-833E-4C76-93F3-6C1BE6B50ED5}" dt="2024-09-24T03:59:26.788" v="376" actId="478"/>
          <ac:picMkLst>
            <pc:docMk/>
            <pc:sldMk cId="3717000822" sldId="280"/>
            <ac:picMk id="6" creationId="{4EEA15B7-9DAA-40C8-929C-9FE50B4ADE2F}"/>
          </ac:picMkLst>
        </pc:picChg>
        <pc:picChg chg="add del mod">
          <ac:chgData name="Gudka, Dawna" userId="823cceae-331b-41d6-9a63-34ad6d1db55c" providerId="ADAL" clId="{29F0C0A2-833E-4C76-93F3-6C1BE6B50ED5}" dt="2024-09-24T04:16:24.862" v="904" actId="478"/>
          <ac:picMkLst>
            <pc:docMk/>
            <pc:sldMk cId="3717000822" sldId="280"/>
            <ac:picMk id="7" creationId="{16E2A515-128F-2ADA-E9FC-435B5B995D72}"/>
          </ac:picMkLst>
        </pc:picChg>
        <pc:picChg chg="add del mod modCrop">
          <ac:chgData name="Gudka, Dawna" userId="823cceae-331b-41d6-9a63-34ad6d1db55c" providerId="ADAL" clId="{29F0C0A2-833E-4C76-93F3-6C1BE6B50ED5}" dt="2024-09-24T04:00:01.638" v="382" actId="478"/>
          <ac:picMkLst>
            <pc:docMk/>
            <pc:sldMk cId="3717000822" sldId="280"/>
            <ac:picMk id="8" creationId="{2ABAC060-A749-1531-9800-759AD5320262}"/>
          </ac:picMkLst>
        </pc:picChg>
        <pc:picChg chg="add mod">
          <ac:chgData name="Gudka, Dawna" userId="823cceae-331b-41d6-9a63-34ad6d1db55c" providerId="ADAL" clId="{29F0C0A2-833E-4C76-93F3-6C1BE6B50ED5}" dt="2024-09-24T03:58:55.481" v="368" actId="14100"/>
          <ac:picMkLst>
            <pc:docMk/>
            <pc:sldMk cId="3717000822" sldId="280"/>
            <ac:picMk id="10" creationId="{94E76C0D-1BEC-84CF-F70B-3BF19E0C82C6}"/>
          </ac:picMkLst>
        </pc:picChg>
        <pc:picChg chg="add del mod modCrop">
          <ac:chgData name="Gudka, Dawna" userId="823cceae-331b-41d6-9a63-34ad6d1db55c" providerId="ADAL" clId="{29F0C0A2-833E-4C76-93F3-6C1BE6B50ED5}" dt="2024-09-24T03:58:50.911" v="367" actId="478"/>
          <ac:picMkLst>
            <pc:docMk/>
            <pc:sldMk cId="3717000822" sldId="280"/>
            <ac:picMk id="11" creationId="{A0F7588F-3DE9-3D30-60A9-A8DCEDE9C553}"/>
          </ac:picMkLst>
        </pc:picChg>
        <pc:picChg chg="add mod modCrop">
          <ac:chgData name="Gudka, Dawna" userId="823cceae-331b-41d6-9a63-34ad6d1db55c" providerId="ADAL" clId="{29F0C0A2-833E-4C76-93F3-6C1BE6B50ED5}" dt="2024-09-24T03:59:13.712" v="371" actId="1076"/>
          <ac:picMkLst>
            <pc:docMk/>
            <pc:sldMk cId="3717000822" sldId="280"/>
            <ac:picMk id="13" creationId="{62B23D66-76CC-EC83-59DA-C4126794A470}"/>
          </ac:picMkLst>
        </pc:picChg>
        <pc:picChg chg="add mod">
          <ac:chgData name="Gudka, Dawna" userId="823cceae-331b-41d6-9a63-34ad6d1db55c" providerId="ADAL" clId="{29F0C0A2-833E-4C76-93F3-6C1BE6B50ED5}" dt="2024-09-24T04:02:37.563" v="394" actId="1076"/>
          <ac:picMkLst>
            <pc:docMk/>
            <pc:sldMk cId="3717000822" sldId="280"/>
            <ac:picMk id="15" creationId="{BF110572-969C-3823-20EE-161E1C747170}"/>
          </ac:picMkLst>
        </pc:picChg>
        <pc:picChg chg="add mod">
          <ac:chgData name="Gudka, Dawna" userId="823cceae-331b-41d6-9a63-34ad6d1db55c" providerId="ADAL" clId="{29F0C0A2-833E-4C76-93F3-6C1BE6B50ED5}" dt="2024-09-24T04:17:50.558" v="943" actId="1076"/>
          <ac:picMkLst>
            <pc:docMk/>
            <pc:sldMk cId="3717000822" sldId="280"/>
            <ac:picMk id="16" creationId="{E23EBA96-A445-15ED-495D-9D84DE3C28AE}"/>
          </ac:picMkLst>
        </pc:picChg>
        <pc:picChg chg="add mod">
          <ac:chgData name="Gudka, Dawna" userId="823cceae-331b-41d6-9a63-34ad6d1db55c" providerId="ADAL" clId="{29F0C0A2-833E-4C76-93F3-6C1BE6B50ED5}" dt="2024-09-24T04:17:32.698" v="942" actId="14100"/>
          <ac:picMkLst>
            <pc:docMk/>
            <pc:sldMk cId="3717000822" sldId="280"/>
            <ac:picMk id="19" creationId="{88D2415C-5DFE-3DAF-E27D-6D1496FF2250}"/>
          </ac:picMkLst>
        </pc:picChg>
      </pc:sldChg>
      <pc:sldChg chg="modSp mod">
        <pc:chgData name="Gudka, Dawna" userId="823cceae-331b-41d6-9a63-34ad6d1db55c" providerId="ADAL" clId="{29F0C0A2-833E-4C76-93F3-6C1BE6B50ED5}" dt="2024-09-24T04:07:44.916" v="860" actId="20577"/>
        <pc:sldMkLst>
          <pc:docMk/>
          <pc:sldMk cId="1925961931" sldId="5523"/>
        </pc:sldMkLst>
        <pc:spChg chg="mod">
          <ac:chgData name="Gudka, Dawna" userId="823cceae-331b-41d6-9a63-34ad6d1db55c" providerId="ADAL" clId="{29F0C0A2-833E-4C76-93F3-6C1BE6B50ED5}" dt="2024-09-24T04:07:44.916" v="860" actId="20577"/>
          <ac:spMkLst>
            <pc:docMk/>
            <pc:sldMk cId="1925961931" sldId="5523"/>
            <ac:spMk id="2" creationId="{32B5BB96-38E6-AA94-BF26-259D5B61C7A0}"/>
          </ac:spMkLst>
        </pc:spChg>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pChg chg="mod">
          <ac:chgData name="Gudka, Dawna" userId="823cceae-331b-41d6-9a63-34ad6d1db55c" providerId="ADAL" clId="{29F0C0A2-833E-4C76-93F3-6C1BE6B50ED5}" dt="2024-09-24T04:06:48.793" v="834" actId="20577"/>
          <ac:spMkLst>
            <pc:docMk/>
            <pc:sldMk cId="3644114755" sldId="5611"/>
            <ac:spMk id="5" creationId="{46A12942-3060-A605-2DD5-60573A108DDD}"/>
          </ac:spMkLst>
        </pc:spChg>
        <pc:spChg chg="mod">
          <ac:chgData name="Gudka, Dawna" userId="823cceae-331b-41d6-9a63-34ad6d1db55c" providerId="ADAL" clId="{29F0C0A2-833E-4C76-93F3-6C1BE6B50ED5}" dt="2024-09-24T04:06:54.101" v="849" actId="20577"/>
          <ac:spMkLst>
            <pc:docMk/>
            <pc:sldMk cId="3644114755" sldId="5611"/>
            <ac:spMk id="6" creationId="{C75DFE38-ED8C-8D2F-6BF4-9A98E48A88BE}"/>
          </ac:spMkLst>
        </pc:spChg>
      </pc:sldChg>
      <pc:sldChg chg="del">
        <pc:chgData name="Gudka, Dawna" userId="823cceae-331b-41d6-9a63-34ad6d1db55c" providerId="ADAL" clId="{29F0C0A2-833E-4C76-93F3-6C1BE6B50ED5}" dt="2024-09-24T04:07:07.809" v="850" actId="2696"/>
        <pc:sldMkLst>
          <pc:docMk/>
          <pc:sldMk cId="1551723905" sldId="5618"/>
        </pc:sldMkLst>
      </pc:sldChg>
      <pc:sldChg chg="del">
        <pc:chgData name="Gudka, Dawna" userId="823cceae-331b-41d6-9a63-34ad6d1db55c" providerId="ADAL" clId="{29F0C0A2-833E-4C76-93F3-6C1BE6B50ED5}" dt="2024-09-24T04:07:07.809" v="850" actId="2696"/>
        <pc:sldMkLst>
          <pc:docMk/>
          <pc:sldMk cId="783971613" sldId="5619"/>
        </pc:sldMkLst>
      </pc:sldChg>
      <pc:sldChg chg="modSp mod">
        <pc:chgData name="Gudka, Dawna" userId="823cceae-331b-41d6-9a63-34ad6d1db55c" providerId="ADAL" clId="{29F0C0A2-833E-4C76-93F3-6C1BE6B50ED5}" dt="2024-09-24T04:06:09.229" v="794" actId="20577"/>
        <pc:sldMkLst>
          <pc:docMk/>
          <pc:sldMk cId="45991993" sldId="5627"/>
        </pc:sldMkLst>
        <pc:spChg chg="mod">
          <ac:chgData name="Gudka, Dawna" userId="823cceae-331b-41d6-9a63-34ad6d1db55c" providerId="ADAL" clId="{29F0C0A2-833E-4C76-93F3-6C1BE6B50ED5}" dt="2024-09-24T04:06:03.669" v="783" actId="20577"/>
          <ac:spMkLst>
            <pc:docMk/>
            <pc:sldMk cId="45991993" sldId="5627"/>
            <ac:spMk id="5" creationId="{46A12942-3060-A605-2DD5-60573A108DDD}"/>
          </ac:spMkLst>
        </pc:spChg>
        <pc:spChg chg="mod">
          <ac:chgData name="Gudka, Dawna" userId="823cceae-331b-41d6-9a63-34ad6d1db55c" providerId="ADAL" clId="{29F0C0A2-833E-4C76-93F3-6C1BE6B50ED5}" dt="2024-09-24T04:06:09.229" v="794" actId="20577"/>
          <ac:spMkLst>
            <pc:docMk/>
            <pc:sldMk cId="45991993" sldId="5627"/>
            <ac:spMk id="6" creationId="{C75DFE38-ED8C-8D2F-6BF4-9A98E48A88BE}"/>
          </ac:spMkLst>
        </pc:spChg>
      </pc:sldChg>
      <pc:sldChg chg="modSp mod">
        <pc:chgData name="Gudka, Dawna" userId="823cceae-331b-41d6-9a63-34ad6d1db55c" providerId="ADAL" clId="{29F0C0A2-833E-4C76-93F3-6C1BE6B50ED5}" dt="2024-09-24T04:04:29.648" v="632" actId="20577"/>
        <pc:sldMkLst>
          <pc:docMk/>
          <pc:sldMk cId="1399099337" sldId="5628"/>
        </pc:sldMkLst>
        <pc:spChg chg="mod">
          <ac:chgData name="Gudka, Dawna" userId="823cceae-331b-41d6-9a63-34ad6d1db55c" providerId="ADAL" clId="{29F0C0A2-833E-4C76-93F3-6C1BE6B50ED5}" dt="2024-09-24T04:04:15.901" v="591" actId="20577"/>
          <ac:spMkLst>
            <pc:docMk/>
            <pc:sldMk cId="1399099337" sldId="5628"/>
            <ac:spMk id="5" creationId="{46A12942-3060-A605-2DD5-60573A108DDD}"/>
          </ac:spMkLst>
        </pc:spChg>
        <pc:spChg chg="mod">
          <ac:chgData name="Gudka, Dawna" userId="823cceae-331b-41d6-9a63-34ad6d1db55c" providerId="ADAL" clId="{29F0C0A2-833E-4C76-93F3-6C1BE6B50ED5}" dt="2024-09-24T04:04:29.648" v="632" actId="20577"/>
          <ac:spMkLst>
            <pc:docMk/>
            <pc:sldMk cId="1399099337" sldId="5628"/>
            <ac:spMk id="6" creationId="{C75DFE38-ED8C-8D2F-6BF4-9A98E48A88BE}"/>
          </ac:spMkLst>
        </pc:spChg>
      </pc:sldChg>
      <pc:sldChg chg="addSp delSp modSp mod">
        <pc:chgData name="Gudka, Dawna" userId="823cceae-331b-41d6-9a63-34ad6d1db55c" providerId="ADAL" clId="{29F0C0A2-833E-4C76-93F3-6C1BE6B50ED5}" dt="2024-09-24T04:04:54.446" v="635" actId="478"/>
        <pc:sldMkLst>
          <pc:docMk/>
          <pc:sldMk cId="2941160506" sldId="5629"/>
        </pc:sldMkLst>
        <pc:spChg chg="add mod">
          <ac:chgData name="Gudka, Dawna" userId="823cceae-331b-41d6-9a63-34ad6d1db55c" providerId="ADAL" clId="{29F0C0A2-833E-4C76-93F3-6C1BE6B50ED5}" dt="2024-09-24T04:04:49.767" v="634" actId="478"/>
          <ac:spMkLst>
            <pc:docMk/>
            <pc:sldMk cId="2941160506" sldId="5629"/>
            <ac:spMk id="3" creationId="{5A9BB543-5D67-BC87-25ED-FC06775BBB28}"/>
          </ac:spMkLst>
        </pc:spChg>
        <pc:spChg chg="del">
          <ac:chgData name="Gudka, Dawna" userId="823cceae-331b-41d6-9a63-34ad6d1db55c" providerId="ADAL" clId="{29F0C0A2-833E-4C76-93F3-6C1BE6B50ED5}" dt="2024-09-24T04:04:49.767" v="634" actId="478"/>
          <ac:spMkLst>
            <pc:docMk/>
            <pc:sldMk cId="2941160506" sldId="5629"/>
            <ac:spMk id="5" creationId="{15D6D2D6-AC88-D842-6698-9E140DC28C25}"/>
          </ac:spMkLst>
        </pc:spChg>
        <pc:spChg chg="del">
          <ac:chgData name="Gudka, Dawna" userId="823cceae-331b-41d6-9a63-34ad6d1db55c" providerId="ADAL" clId="{29F0C0A2-833E-4C76-93F3-6C1BE6B50ED5}" dt="2024-09-24T04:04:54.446" v="635" actId="478"/>
          <ac:spMkLst>
            <pc:docMk/>
            <pc:sldMk cId="2941160506" sldId="5629"/>
            <ac:spMk id="6" creationId="{61350839-2288-5273-34CE-4EB98648F637}"/>
          </ac:spMkLst>
        </pc:spChg>
        <pc:spChg chg="add mod">
          <ac:chgData name="Gudka, Dawna" userId="823cceae-331b-41d6-9a63-34ad6d1db55c" providerId="ADAL" clId="{29F0C0A2-833E-4C76-93F3-6C1BE6B50ED5}" dt="2024-09-24T04:04:54.446" v="635" actId="478"/>
          <ac:spMkLst>
            <pc:docMk/>
            <pc:sldMk cId="2941160506" sldId="5629"/>
            <ac:spMk id="8" creationId="{F9E10FBC-7C85-4971-B39F-B279291C15BB}"/>
          </ac:spMkLst>
        </pc:spChg>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pChg chg="mod">
          <ac:chgData name="Gudka, Dawna" userId="823cceae-331b-41d6-9a63-34ad6d1db55c" providerId="ADAL" clId="{29F0C0A2-833E-4C76-93F3-6C1BE6B50ED5}" dt="2024-09-24T04:05:11.890" v="639" actId="6549"/>
          <ac:spMkLst>
            <pc:docMk/>
            <pc:sldMk cId="1682249711" sldId="5636"/>
            <ac:spMk id="2" creationId="{00000000-0000-0000-0000-000000000000}"/>
          </ac:spMkLst>
        </pc:spChg>
        <pc:spChg chg="del">
          <ac:chgData name="Gudka, Dawna" userId="823cceae-331b-41d6-9a63-34ad6d1db55c" providerId="ADAL" clId="{29F0C0A2-833E-4C76-93F3-6C1BE6B50ED5}" dt="2024-09-24T04:05:20.685" v="643" actId="478"/>
          <ac:spMkLst>
            <pc:docMk/>
            <pc:sldMk cId="1682249711" sldId="5636"/>
            <ac:spMk id="3" creationId="{9A934E2F-3A48-6963-DC77-2B6B8BF93446}"/>
          </ac:spMkLst>
        </pc:spChg>
        <pc:spChg chg="del">
          <ac:chgData name="Gudka, Dawna" userId="823cceae-331b-41d6-9a63-34ad6d1db55c" providerId="ADAL" clId="{29F0C0A2-833E-4C76-93F3-6C1BE6B50ED5}" dt="2024-09-24T04:05:15.414" v="640" actId="478"/>
          <ac:spMkLst>
            <pc:docMk/>
            <pc:sldMk cId="1682249711" sldId="5636"/>
            <ac:spMk id="5" creationId="{5F3083E2-BC29-9D7C-DC2F-64F59EBE9A72}"/>
          </ac:spMkLst>
        </pc:spChg>
        <pc:spChg chg="del">
          <ac:chgData name="Gudka, Dawna" userId="823cceae-331b-41d6-9a63-34ad6d1db55c" providerId="ADAL" clId="{29F0C0A2-833E-4C76-93F3-6C1BE6B50ED5}" dt="2024-09-24T04:05:17.165" v="641" actId="478"/>
          <ac:spMkLst>
            <pc:docMk/>
            <pc:sldMk cId="1682249711" sldId="5636"/>
            <ac:spMk id="7" creationId="{FD93073F-C8B0-2CDC-F44A-3A821D55BD55}"/>
          </ac:spMkLst>
        </pc:spChg>
        <pc:spChg chg="del">
          <ac:chgData name="Gudka, Dawna" userId="823cceae-331b-41d6-9a63-34ad6d1db55c" providerId="ADAL" clId="{29F0C0A2-833E-4C76-93F3-6C1BE6B50ED5}" dt="2024-09-24T04:05:18.538" v="642" actId="478"/>
          <ac:spMkLst>
            <pc:docMk/>
            <pc:sldMk cId="1682249711" sldId="5636"/>
            <ac:spMk id="9" creationId="{978362CE-BBE0-0B26-5F96-57EC7C9F60C3}"/>
          </ac:spMkLst>
        </pc:spChg>
        <pc:spChg chg="mod">
          <ac:chgData name="Gudka, Dawna" userId="823cceae-331b-41d6-9a63-34ad6d1db55c" providerId="ADAL" clId="{29F0C0A2-833E-4C76-93F3-6C1BE6B50ED5}" dt="2024-09-24T04:05:40.423" v="747" actId="20577"/>
          <ac:spMkLst>
            <pc:docMk/>
            <pc:sldMk cId="1682249711" sldId="5636"/>
            <ac:spMk id="16" creationId="{02905120-088A-2655-6C92-08698B561C80}"/>
          </ac:spMkLst>
        </pc:spChg>
        <pc:spChg chg="mod">
          <ac:chgData name="Gudka, Dawna" userId="823cceae-331b-41d6-9a63-34ad6d1db55c" providerId="ADAL" clId="{29F0C0A2-833E-4C76-93F3-6C1BE6B50ED5}" dt="2024-09-24T04:05:29.965" v="697" actId="20577"/>
          <ac:spMkLst>
            <pc:docMk/>
            <pc:sldMk cId="1682249711" sldId="5636"/>
            <ac:spMk id="17" creationId="{1F5E689E-E26A-A2D1-CF8A-17407058904D}"/>
          </ac:spMkLst>
        </pc:spChg>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modSp">
        <pc:chgData name="Tribbett, Jessica" userId="S::tribbett_jessica@cde.state.co.us::b8af59d7-a86d-4166-a022-d856dc24c475" providerId="AD" clId="Web-{56CC30EF-DA0F-19B6-B165-9FAFF3DCA61C}" dt="2024-06-26T22:10:38.427" v="3"/>
        <pc:sldMkLst>
          <pc:docMk/>
          <pc:sldMk cId="3227145924" sldId="5097"/>
        </pc:sldMkLst>
        <pc:graphicFrameChg chg="mod modGraphic">
          <ac:chgData name="Tribbett, Jessica" userId="S::tribbett_jessica@cde.state.co.us::b8af59d7-a86d-4166-a022-d856dc24c475" providerId="AD" clId="Web-{56CC30EF-DA0F-19B6-B165-9FAFF3DCA61C}" dt="2024-06-26T22:10:38.427" v="3"/>
          <ac:graphicFrameMkLst>
            <pc:docMk/>
            <pc:sldMk cId="3227145924" sldId="5097"/>
            <ac:graphicFrameMk id="7" creationId="{2864BB53-F741-4FFC-0348-1AC10AD60EEB}"/>
          </ac:graphicFrameMkLst>
        </pc:graphicFrameChg>
      </pc:sldChg>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pChg chg="add mod">
          <ac:chgData name="Tribbett, Jessica" userId="S::tribbett_jessica@cde.state.co.us::b8af59d7-a86d-4166-a022-d856dc24c475" providerId="AD" clId="Web-{56CC30EF-DA0F-19B6-B165-9FAFF3DCA61C}" dt="2024-06-26T22:13:21.774" v="93" actId="20577"/>
          <ac:spMkLst>
            <pc:docMk/>
            <pc:sldMk cId="3839312819" sldId="5472"/>
            <ac:spMk id="2" creationId="{C519BE2D-4071-E559-1AD6-D34AE9110482}"/>
          </ac:spMkLst>
        </pc:spChg>
        <pc:spChg chg="add mod">
          <ac:chgData name="Tribbett, Jessica" userId="S::tribbett_jessica@cde.state.co.us::b8af59d7-a86d-4166-a022-d856dc24c475" providerId="AD" clId="Web-{56CC30EF-DA0F-19B6-B165-9FAFF3DCA61C}" dt="2024-06-26T22:19:40.892" v="314" actId="20577"/>
          <ac:spMkLst>
            <pc:docMk/>
            <pc:sldMk cId="3839312819" sldId="5472"/>
            <ac:spMk id="5" creationId="{DD1E7458-B436-BB25-BCB2-3BAE05286845}"/>
          </ac:spMkLst>
        </pc:spChg>
        <pc:spChg chg="mod">
          <ac:chgData name="Tribbett, Jessica" userId="S::tribbett_jessica@cde.state.co.us::b8af59d7-a86d-4166-a022-d856dc24c475" providerId="AD" clId="Web-{56CC30EF-DA0F-19B6-B165-9FAFF3DCA61C}" dt="2024-06-26T22:12:31.055" v="72" actId="20577"/>
          <ac:spMkLst>
            <pc:docMk/>
            <pc:sldMk cId="3839312819" sldId="5472"/>
            <ac:spMk id="8" creationId="{ABFD6915-ADC1-CC9C-B8CD-CA384A60C558}"/>
          </ac:spMkLst>
        </pc:spChg>
        <pc:spChg chg="mod">
          <ac:chgData name="Tribbett, Jessica" userId="S::tribbett_jessica@cde.state.co.us::b8af59d7-a86d-4166-a022-d856dc24c475" providerId="AD" clId="Web-{56CC30EF-DA0F-19B6-B165-9FAFF3DCA61C}" dt="2024-06-26T22:10:53.787" v="15" actId="20577"/>
          <ac:spMkLst>
            <pc:docMk/>
            <pc:sldMk cId="3839312819" sldId="5472"/>
            <ac:spMk id="12" creationId="{030BD77E-E0F2-8095-CE7C-11535337AFBC}"/>
          </ac:spMkLst>
        </pc:spChg>
        <pc:spChg chg="mod">
          <ac:chgData name="Tribbett, Jessica" userId="S::tribbett_jessica@cde.state.co.us::b8af59d7-a86d-4166-a022-d856dc24c475" providerId="AD" clId="Web-{56CC30EF-DA0F-19B6-B165-9FAFF3DCA61C}" dt="2024-06-26T22:11:19.163" v="30" actId="20577"/>
          <ac:spMkLst>
            <pc:docMk/>
            <pc:sldMk cId="3839312819" sldId="5472"/>
            <ac:spMk id="13" creationId="{E86FD73D-7F03-EF6F-A1CF-E7FEDAB2146E}"/>
          </ac:spMkLst>
        </pc:spChg>
        <pc:graphicFrameChg chg="add del mod modGraphic">
          <ac:chgData name="Tribbett, Jessica" userId="S::tribbett_jessica@cde.state.co.us::b8af59d7-a86d-4166-a022-d856dc24c475" providerId="AD" clId="Web-{56CC30EF-DA0F-19B6-B165-9FAFF3DCA61C}" dt="2024-06-26T22:15:45.449" v="206"/>
          <ac:graphicFrameMkLst>
            <pc:docMk/>
            <pc:sldMk cId="3839312819" sldId="5472"/>
            <ac:graphicFrameMk id="3" creationId="{3648200B-9800-EF28-3AEF-2A55E1931E50}"/>
          </ac:graphicFrameMkLst>
        </pc:graphicFrameChg>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pChg chg="mod">
          <ac:chgData name="Tribbett, Jessica" userId="S::tribbett_jessica@cde.state.co.us::b8af59d7-a86d-4166-a022-d856dc24c475" providerId="AD" clId="Web-{56CC30EF-DA0F-19B6-B165-9FAFF3DCA61C}" dt="2024-06-26T22:11:33.632" v="40" actId="20577"/>
          <ac:spMkLst>
            <pc:docMk/>
            <pc:sldMk cId="2020384015" sldId="5473"/>
            <ac:spMk id="7" creationId="{A3D6EAC0-17D3-B021-92CD-AFF67B2C6903}"/>
          </ac:spMkLst>
        </pc:spChg>
        <pc:spChg chg="mod">
          <ac:chgData name="Tribbett, Jessica" userId="S::tribbett_jessica@cde.state.co.us::b8af59d7-a86d-4166-a022-d856dc24c475" providerId="AD" clId="Web-{56CC30EF-DA0F-19B6-B165-9FAFF3DCA61C}" dt="2024-06-26T22:12:19.945" v="65" actId="20577"/>
          <ac:spMkLst>
            <pc:docMk/>
            <pc:sldMk cId="2020384015" sldId="5473"/>
            <ac:spMk id="8" creationId="{D6504B4B-6829-E849-F7AC-00D6C78E1D0B}"/>
          </ac:spMkLst>
        </pc:spChg>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pChg chg="mod">
          <ac:chgData name="Rhodes, Tara" userId="S::rhodes_t@cde.state.co.us::566307b0-1e17-4826-87e1-0feb85a922f2" providerId="AD" clId="Web-{A31167FC-3CA6-FBA4-7A27-29D64A5FD486}" dt="2024-05-23T12:10:23.278" v="1389" actId="20577"/>
          <ac:spMkLst>
            <pc:docMk/>
            <pc:sldMk cId="68699369" sldId="5309"/>
            <ac:spMk id="6" creationId="{9A8832C3-3C5D-9B2D-6A97-A07BFB42B5FC}"/>
          </ac:spMkLst>
        </pc:spChg>
      </pc:sldChg>
      <pc:sldChg chg="modSp">
        <pc:chgData name="Rhodes, Tara" userId="S::rhodes_t@cde.state.co.us::566307b0-1e17-4826-87e1-0feb85a922f2" providerId="AD" clId="Web-{A31167FC-3CA6-FBA4-7A27-29D64A5FD486}" dt="2024-05-23T12:12:36.079" v="1393" actId="20577"/>
        <pc:sldMkLst>
          <pc:docMk/>
          <pc:sldMk cId="3396060537" sldId="5314"/>
        </pc:sldMkLst>
        <pc:spChg chg="mod">
          <ac:chgData name="Rhodes, Tara" userId="S::rhodes_t@cde.state.co.us::566307b0-1e17-4826-87e1-0feb85a922f2" providerId="AD" clId="Web-{A31167FC-3CA6-FBA4-7A27-29D64A5FD486}" dt="2024-05-23T12:12:36.079" v="1393" actId="20577"/>
          <ac:spMkLst>
            <pc:docMk/>
            <pc:sldMk cId="3396060537" sldId="5314"/>
            <ac:spMk id="6" creationId="{9A8832C3-3C5D-9B2D-6A97-A07BFB42B5FC}"/>
          </ac:spMkLst>
        </pc:spChg>
      </pc:sldChg>
      <pc:sldChg chg="modSp">
        <pc:chgData name="Rhodes, Tara" userId="S::rhodes_t@cde.state.co.us::566307b0-1e17-4826-87e1-0feb85a922f2" providerId="AD" clId="Web-{A31167FC-3CA6-FBA4-7A27-29D64A5FD486}" dt="2024-05-23T11:46:14.543" v="187" actId="20577"/>
        <pc:sldMkLst>
          <pc:docMk/>
          <pc:sldMk cId="49926316" sldId="5349"/>
        </pc:sldMkLst>
        <pc:spChg chg="mod">
          <ac:chgData name="Rhodes, Tara" userId="S::rhodes_t@cde.state.co.us::566307b0-1e17-4826-87e1-0feb85a922f2" providerId="AD" clId="Web-{A31167FC-3CA6-FBA4-7A27-29D64A5FD486}" dt="2024-05-23T11:46:14.543" v="187" actId="20577"/>
          <ac:spMkLst>
            <pc:docMk/>
            <pc:sldMk cId="49926316" sldId="5349"/>
            <ac:spMk id="2" creationId="{8923875A-734E-D88C-B9F4-E043B1E34BB9}"/>
          </ac:spMkLst>
        </pc:spChg>
        <pc:spChg chg="mod">
          <ac:chgData name="Rhodes, Tara" userId="S::rhodes_t@cde.state.co.us::566307b0-1e17-4826-87e1-0feb85a922f2" providerId="AD" clId="Web-{A31167FC-3CA6-FBA4-7A27-29D64A5FD486}" dt="2024-05-23T11:46:09.668" v="181" actId="20577"/>
          <ac:spMkLst>
            <pc:docMk/>
            <pc:sldMk cId="49926316" sldId="5349"/>
            <ac:spMk id="3" creationId="{C3391AA3-36D1-9A8E-A728-195E62D34C49}"/>
          </ac:spMkLst>
        </pc:spChg>
      </pc:sldChg>
      <pc:sldChg chg="modSp">
        <pc:chgData name="Rhodes, Tara" userId="S::rhodes_t@cde.state.co.us::566307b0-1e17-4826-87e1-0feb85a922f2" providerId="AD" clId="Web-{A31167FC-3CA6-FBA4-7A27-29D64A5FD486}" dt="2024-05-23T11:35:00.411" v="4"/>
        <pc:sldMkLst>
          <pc:docMk/>
          <pc:sldMk cId="1006133002" sldId="5449"/>
        </pc:sldMkLst>
        <pc:graphicFrameChg chg="mod modGraphic">
          <ac:chgData name="Rhodes, Tara" userId="S::rhodes_t@cde.state.co.us::566307b0-1e17-4826-87e1-0feb85a922f2" providerId="AD" clId="Web-{A31167FC-3CA6-FBA4-7A27-29D64A5FD486}" dt="2024-05-23T11:35:00.411" v="4"/>
          <ac:graphicFrameMkLst>
            <pc:docMk/>
            <pc:sldMk cId="1006133002" sldId="5449"/>
            <ac:graphicFrameMk id="7" creationId="{16623016-A111-C207-E68F-D36D1D86CB7E}"/>
          </ac:graphicFrameMkLst>
        </pc:graphicFrameChg>
      </pc:sldChg>
      <pc:sldChg chg="addSp modSp">
        <pc:chgData name="Rhodes, Tara" userId="S::rhodes_t@cde.state.co.us::566307b0-1e17-4826-87e1-0feb85a922f2" providerId="AD" clId="Web-{A31167FC-3CA6-FBA4-7A27-29D64A5FD486}" dt="2024-05-23T11:52:09.852" v="307" actId="20577"/>
        <pc:sldMkLst>
          <pc:docMk/>
          <pc:sldMk cId="1167242946" sldId="5450"/>
        </pc:sldMkLst>
        <pc:spChg chg="mod">
          <ac:chgData name="Rhodes, Tara" userId="S::rhodes_t@cde.state.co.us::566307b0-1e17-4826-87e1-0feb85a922f2" providerId="AD" clId="Web-{A31167FC-3CA6-FBA4-7A27-29D64A5FD486}" dt="2024-05-23T11:48:33.204" v="257" actId="20577"/>
          <ac:spMkLst>
            <pc:docMk/>
            <pc:sldMk cId="1167242946" sldId="5450"/>
            <ac:spMk id="2" creationId="{D6AF298F-FDA3-EF65-70F2-6767842A6F7C}"/>
          </ac:spMkLst>
        </pc:spChg>
        <pc:spChg chg="mod">
          <ac:chgData name="Rhodes, Tara" userId="S::rhodes_t@cde.state.co.us::566307b0-1e17-4826-87e1-0feb85a922f2" providerId="AD" clId="Web-{A31167FC-3CA6-FBA4-7A27-29D64A5FD486}" dt="2024-05-23T11:52:09.852" v="307" actId="20577"/>
          <ac:spMkLst>
            <pc:docMk/>
            <pc:sldMk cId="1167242946" sldId="5450"/>
            <ac:spMk id="3" creationId="{02147419-FB8E-6716-60C6-33AA659979FF}"/>
          </ac:spMkLst>
        </pc:spChg>
        <pc:picChg chg="add mod modCrop">
          <ac:chgData name="Rhodes, Tara" userId="S::rhodes_t@cde.state.co.us::566307b0-1e17-4826-87e1-0feb85a922f2" providerId="AD" clId="Web-{A31167FC-3CA6-FBA4-7A27-29D64A5FD486}" dt="2024-05-23T11:48:58.939" v="267" actId="1076"/>
          <ac:picMkLst>
            <pc:docMk/>
            <pc:sldMk cId="1167242946" sldId="5450"/>
            <ac:picMk id="7" creationId="{2AFE8443-45B1-6EDA-CEC4-F38BD6BBF609}"/>
          </ac:picMkLst>
        </pc:picChg>
      </pc:sldChg>
      <pc:sldChg chg="modSp">
        <pc:chgData name="Rhodes, Tara" userId="S::rhodes_t@cde.state.co.us::566307b0-1e17-4826-87e1-0feb85a922f2" providerId="AD" clId="Web-{A31167FC-3CA6-FBA4-7A27-29D64A5FD486}" dt="2024-05-23T11:46:35.684" v="195" actId="20577"/>
        <pc:sldMkLst>
          <pc:docMk/>
          <pc:sldMk cId="2632896885" sldId="5451"/>
        </pc:sldMkLst>
        <pc:spChg chg="mod">
          <ac:chgData name="Rhodes, Tara" userId="S::rhodes_t@cde.state.co.us::566307b0-1e17-4826-87e1-0feb85a922f2" providerId="AD" clId="Web-{A31167FC-3CA6-FBA4-7A27-29D64A5FD486}" dt="2024-05-23T11:46:35.684" v="195" actId="20577"/>
          <ac:spMkLst>
            <pc:docMk/>
            <pc:sldMk cId="2632896885" sldId="5451"/>
            <ac:spMk id="3" creationId="{1284760F-AC0A-1FC5-27C9-125BF5CFCD0C}"/>
          </ac:spMkLst>
        </pc:spChg>
      </pc:sldChg>
      <pc:sldChg chg="modSp new">
        <pc:chgData name="Rhodes, Tara" userId="S::rhodes_t@cde.state.co.us::566307b0-1e17-4826-87e1-0feb85a922f2" providerId="AD" clId="Web-{A31167FC-3CA6-FBA4-7A27-29D64A5FD486}" dt="2024-05-23T11:55:31.061" v="597" actId="20577"/>
        <pc:sldMkLst>
          <pc:docMk/>
          <pc:sldMk cId="1684451337" sldId="5458"/>
        </pc:sldMkLst>
        <pc:spChg chg="mod">
          <ac:chgData name="Rhodes, Tara" userId="S::rhodes_t@cde.state.co.us::566307b0-1e17-4826-87e1-0feb85a922f2" providerId="AD" clId="Web-{A31167FC-3CA6-FBA4-7A27-29D64A5FD486}" dt="2024-05-23T11:46:52.919" v="202" actId="20577"/>
          <ac:spMkLst>
            <pc:docMk/>
            <pc:sldMk cId="1684451337" sldId="5458"/>
            <ac:spMk id="2" creationId="{828EC5A5-0004-EDAC-DD03-7AFDCCB8BF32}"/>
          </ac:spMkLst>
        </pc:spChg>
        <pc:spChg chg="mod">
          <ac:chgData name="Rhodes, Tara" userId="S::rhodes_t@cde.state.co.us::566307b0-1e17-4826-87e1-0feb85a922f2" providerId="AD" clId="Web-{A31167FC-3CA6-FBA4-7A27-29D64A5FD486}" dt="2024-05-23T11:55:31.061" v="597" actId="20577"/>
          <ac:spMkLst>
            <pc:docMk/>
            <pc:sldMk cId="1684451337" sldId="5458"/>
            <ac:spMk id="3" creationId="{8AF00E2B-C472-E138-CAF6-AC41CAAB096B}"/>
          </ac:spMkLst>
        </pc:spChg>
        <pc:spChg chg="mod">
          <ac:chgData name="Rhodes, Tara" userId="S::rhodes_t@cde.state.co.us::566307b0-1e17-4826-87e1-0feb85a922f2" providerId="AD" clId="Web-{A31167FC-3CA6-FBA4-7A27-29D64A5FD486}" dt="2024-05-23T11:47:25.436" v="242" actId="20577"/>
          <ac:spMkLst>
            <pc:docMk/>
            <pc:sldMk cId="1684451337" sldId="5458"/>
            <ac:spMk id="5" creationId="{3DF9D835-D2DA-B379-262E-1C047FEF358D}"/>
          </ac:spMkLst>
        </pc:spChg>
        <pc:spChg chg="mod">
          <ac:chgData name="Rhodes, Tara" userId="S::rhodes_t@cde.state.co.us::566307b0-1e17-4826-87e1-0feb85a922f2" providerId="AD" clId="Web-{A31167FC-3CA6-FBA4-7A27-29D64A5FD486}" dt="2024-05-23T11:47:34.796" v="253" actId="20577"/>
          <ac:spMkLst>
            <pc:docMk/>
            <pc:sldMk cId="1684451337" sldId="5458"/>
            <ac:spMk id="6" creationId="{75ECB274-B3D4-2259-34BB-37D129E3908E}"/>
          </ac:spMkLst>
        </pc:spChg>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pChg chg="mod">
          <ac:chgData name="Rhodes, Tara" userId="S::rhodes_t@cde.state.co.us::566307b0-1e17-4826-87e1-0feb85a922f2" providerId="AD" clId="Web-{A31167FC-3CA6-FBA4-7A27-29D64A5FD486}" dt="2024-05-23T11:56:14.547" v="601" actId="20577"/>
          <ac:spMkLst>
            <pc:docMk/>
            <pc:sldMk cId="1574131623" sldId="5460"/>
            <ac:spMk id="2" creationId="{828EC5A5-0004-EDAC-DD03-7AFDCCB8BF32}"/>
          </ac:spMkLst>
        </pc:spChg>
        <pc:spChg chg="mod">
          <ac:chgData name="Rhodes, Tara" userId="S::rhodes_t@cde.state.co.us::566307b0-1e17-4826-87e1-0feb85a922f2" providerId="AD" clId="Web-{A31167FC-3CA6-FBA4-7A27-29D64A5FD486}" dt="2024-05-23T12:04:35.751" v="1356" actId="14100"/>
          <ac:spMkLst>
            <pc:docMk/>
            <pc:sldMk cId="1574131623" sldId="5460"/>
            <ac:spMk id="3" creationId="{8AF00E2B-C472-E138-CAF6-AC41CAAB096B}"/>
          </ac:spMkLst>
        </pc:spChg>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pChg chg="mod">
          <ac:chgData name="Rhodes, Tara" userId="S::rhodes_t@cde.state.co.us::566307b0-1e17-4826-87e1-0feb85a922f2" providerId="AD" clId="Web-{A31167FC-3CA6-FBA4-7A27-29D64A5FD486}" dt="2024-05-23T12:16:42.697" v="1446" actId="20577"/>
          <ac:spMkLst>
            <pc:docMk/>
            <pc:sldMk cId="3795402163" sldId="5461"/>
            <ac:spMk id="2" creationId="{373F4D5A-9BC8-BCD1-C80D-389AFD1806DA}"/>
          </ac:spMkLst>
        </pc:spChg>
        <pc:spChg chg="mod">
          <ac:chgData name="Rhodes, Tara" userId="S::rhodes_t@cde.state.co.us::566307b0-1e17-4826-87e1-0feb85a922f2" providerId="AD" clId="Web-{A31167FC-3CA6-FBA4-7A27-29D64A5FD486}" dt="2024-05-23T12:27:29.218" v="2160" actId="20577"/>
          <ac:spMkLst>
            <pc:docMk/>
            <pc:sldMk cId="3795402163" sldId="5461"/>
            <ac:spMk id="3" creationId="{055313B2-5E98-F32B-4B25-072450E6533E}"/>
          </ac:spMkLst>
        </pc:spChg>
        <pc:spChg chg="add del mod">
          <ac:chgData name="Rhodes, Tara" userId="S::rhodes_t@cde.state.co.us::566307b0-1e17-4826-87e1-0feb85a922f2" providerId="AD" clId="Web-{A31167FC-3CA6-FBA4-7A27-29D64A5FD486}" dt="2024-05-23T12:17:25.479" v="1462" actId="20577"/>
          <ac:spMkLst>
            <pc:docMk/>
            <pc:sldMk cId="3795402163" sldId="5461"/>
            <ac:spMk id="5" creationId="{D3ADC376-6F6F-2FD9-A41A-CF741D11C59C}"/>
          </ac:spMkLst>
        </pc:spChg>
        <pc:spChg chg="mod">
          <ac:chgData name="Rhodes, Tara" userId="S::rhodes_t@cde.state.co.us::566307b0-1e17-4826-87e1-0feb85a922f2" providerId="AD" clId="Web-{A31167FC-3CA6-FBA4-7A27-29D64A5FD486}" dt="2024-05-23T12:17:38.183" v="1484" actId="20577"/>
          <ac:spMkLst>
            <pc:docMk/>
            <pc:sldMk cId="3795402163" sldId="5461"/>
            <ac:spMk id="6" creationId="{852112DE-A14E-CC88-6773-E20164B25923}"/>
          </ac:spMkLst>
        </pc:spChg>
        <pc:graphicFrameChg chg="add del mod ord modGraphic">
          <ac:chgData name="Rhodes, Tara" userId="S::rhodes_t@cde.state.co.us::566307b0-1e17-4826-87e1-0feb85a922f2" providerId="AD" clId="Web-{A31167FC-3CA6-FBA4-7A27-29D64A5FD486}" dt="2024-05-23T12:17:08.182" v="1461"/>
          <ac:graphicFrameMkLst>
            <pc:docMk/>
            <pc:sldMk cId="3795402163" sldId="5461"/>
            <ac:graphicFrameMk id="7" creationId="{C2B18FD1-42F8-C307-5E34-60280F1E8FD2}"/>
          </ac:graphicFrameMkLst>
        </pc:graphicFrameChg>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pChg chg="mod">
          <ac:chgData name="Rhodes, Tara" userId="S::rhodes_t@cde.state.co.us::566307b0-1e17-4826-87e1-0feb85a922f2" providerId="AD" clId="Web-{9C5762E8-7993-1D1C-454D-0C7C3B89157A}" dt="2024-07-11T05:39:10.723" v="63" actId="20577"/>
          <ac:spMkLst>
            <pc:docMk/>
            <pc:sldMk cId="3555346656" sldId="5503"/>
            <ac:spMk id="5" creationId="{2052F808-F3B5-0491-0FA0-6BC8B77C6DC3}"/>
          </ac:spMkLst>
        </pc:spChg>
      </pc:sldChg>
      <pc:sldChg chg="modSp ord">
        <pc:chgData name="Rhodes, Tara" userId="S::rhodes_t@cde.state.co.us::566307b0-1e17-4826-87e1-0feb85a922f2" providerId="AD" clId="Web-{9C5762E8-7993-1D1C-454D-0C7C3B89157A}" dt="2024-07-11T06:13:16.846" v="1098" actId="20577"/>
        <pc:sldMkLst>
          <pc:docMk/>
          <pc:sldMk cId="1153930597" sldId="5504"/>
        </pc:sldMkLst>
        <pc:spChg chg="mod">
          <ac:chgData name="Rhodes, Tara" userId="S::rhodes_t@cde.state.co.us::566307b0-1e17-4826-87e1-0feb85a922f2" providerId="AD" clId="Web-{9C5762E8-7993-1D1C-454D-0C7C3B89157A}" dt="2024-07-11T05:48:31.303" v="233" actId="20577"/>
          <ac:spMkLst>
            <pc:docMk/>
            <pc:sldMk cId="1153930597" sldId="5504"/>
            <ac:spMk id="5" creationId="{470750BE-39D7-3CB7-2A3A-838DFB659F1E}"/>
          </ac:spMkLst>
        </pc:spChg>
        <pc:spChg chg="mod">
          <ac:chgData name="Rhodes, Tara" userId="S::rhodes_t@cde.state.co.us::566307b0-1e17-4826-87e1-0feb85a922f2" providerId="AD" clId="Web-{9C5762E8-7993-1D1C-454D-0C7C3B89157A}" dt="2024-07-11T06:13:16.846" v="1098" actId="20577"/>
          <ac:spMkLst>
            <pc:docMk/>
            <pc:sldMk cId="1153930597" sldId="5504"/>
            <ac:spMk id="6" creationId="{6830CC07-B20E-26DD-4E6E-5D4DFAF184F5}"/>
          </ac:spMkLst>
        </pc:spChg>
        <pc:spChg chg="mod">
          <ac:chgData name="Rhodes, Tara" userId="S::rhodes_t@cde.state.co.us::566307b0-1e17-4826-87e1-0feb85a922f2" providerId="AD" clId="Web-{9C5762E8-7993-1D1C-454D-0C7C3B89157A}" dt="2024-07-11T05:39:18.989" v="67" actId="20577"/>
          <ac:spMkLst>
            <pc:docMk/>
            <pc:sldMk cId="1153930597" sldId="5504"/>
            <ac:spMk id="7" creationId="{9E0B5068-C35B-2EF4-93D4-09BCA09408A2}"/>
          </ac:spMkLst>
        </pc:spChg>
        <pc:spChg chg="mod">
          <ac:chgData name="Rhodes, Tara" userId="S::rhodes_t@cde.state.co.us::566307b0-1e17-4826-87e1-0feb85a922f2" providerId="AD" clId="Web-{9C5762E8-7993-1D1C-454D-0C7C3B89157A}" dt="2024-07-11T05:39:27.583" v="74" actId="20577"/>
          <ac:spMkLst>
            <pc:docMk/>
            <pc:sldMk cId="1153930597" sldId="5504"/>
            <ac:spMk id="8" creationId="{17E9B64D-6E89-6B54-E177-52982FC3E644}"/>
          </ac:spMkLst>
        </pc:spChg>
      </pc:sldChg>
      <pc:sldChg chg="modSp">
        <pc:chgData name="Rhodes, Tara" userId="S::rhodes_t@cde.state.co.us::566307b0-1e17-4826-87e1-0feb85a922f2" providerId="AD" clId="Web-{9C5762E8-7993-1D1C-454D-0C7C3B89157A}" dt="2024-07-11T05:39:05.520" v="59" actId="20577"/>
        <pc:sldMkLst>
          <pc:docMk/>
          <pc:sldMk cId="1684126465" sldId="5505"/>
        </pc:sldMkLst>
        <pc:spChg chg="mod">
          <ac:chgData name="Rhodes, Tara" userId="S::rhodes_t@cde.state.co.us::566307b0-1e17-4826-87e1-0feb85a922f2" providerId="AD" clId="Web-{9C5762E8-7993-1D1C-454D-0C7C3B89157A}" dt="2024-07-11T05:39:05.520" v="59" actId="20577"/>
          <ac:spMkLst>
            <pc:docMk/>
            <pc:sldMk cId="1684126465" sldId="5505"/>
            <ac:spMk id="7" creationId="{910C92F8-84BB-A0F6-2072-1E6FA7614CCE}"/>
          </ac:spMkLst>
        </pc:spChg>
        <pc:spChg chg="mod">
          <ac:chgData name="Rhodes, Tara" userId="S::rhodes_t@cde.state.co.us::566307b0-1e17-4826-87e1-0feb85a922f2" providerId="AD" clId="Web-{9C5762E8-7993-1D1C-454D-0C7C3B89157A}" dt="2024-07-11T05:39:03.285" v="58" actId="20577"/>
          <ac:spMkLst>
            <pc:docMk/>
            <pc:sldMk cId="1684126465" sldId="5505"/>
            <ac:spMk id="8" creationId="{6238A364-2656-DEFC-82C2-E49857A0F6FF}"/>
          </ac:spMkLst>
        </pc:spChg>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pChg chg="mod">
          <ac:chgData name="Rhodes, Tara" userId="S::rhodes_t@cde.state.co.us::566307b0-1e17-4826-87e1-0feb85a922f2" providerId="AD" clId="Web-{9C5762E8-7993-1D1C-454D-0C7C3B89157A}" dt="2024-07-11T05:55:09.562" v="339" actId="20577"/>
          <ac:spMkLst>
            <pc:docMk/>
            <pc:sldMk cId="2394703095" sldId="5507"/>
            <ac:spMk id="5" creationId="{470750BE-39D7-3CB7-2A3A-838DFB659F1E}"/>
          </ac:spMkLst>
        </pc:spChg>
        <pc:spChg chg="mod">
          <ac:chgData name="Rhodes, Tara" userId="S::rhodes_t@cde.state.co.us::566307b0-1e17-4826-87e1-0feb85a922f2" providerId="AD" clId="Web-{9C5762E8-7993-1D1C-454D-0C7C3B89157A}" dt="2024-07-11T06:22:00.751" v="1636" actId="20577"/>
          <ac:spMkLst>
            <pc:docMk/>
            <pc:sldMk cId="2394703095" sldId="5507"/>
            <ac:spMk id="6" creationId="{6830CC07-B20E-26DD-4E6E-5D4DFAF184F5}"/>
          </ac:spMkLst>
        </pc:spChg>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pChg chg="add mod">
          <ac:chgData name="Rhodes, Tara" userId="S::rhodes_t@cde.state.co.us::566307b0-1e17-4826-87e1-0feb85a922f2" providerId="AD" clId="Web-{9C5762E8-7993-1D1C-454D-0C7C3B89157A}" dt="2024-07-11T06:22:42.455" v="1672" actId="20577"/>
          <ac:spMkLst>
            <pc:docMk/>
            <pc:sldMk cId="3224510367" sldId="5508"/>
            <ac:spMk id="2" creationId="{BA5C7D90-F024-E25A-8BEB-74E7F84DBB0A}"/>
          </ac:spMkLst>
        </pc:spChg>
        <pc:spChg chg="mod">
          <ac:chgData name="Rhodes, Tara" userId="S::rhodes_t@cde.state.co.us::566307b0-1e17-4826-87e1-0feb85a922f2" providerId="AD" clId="Web-{9C5762E8-7993-1D1C-454D-0C7C3B89157A}" dt="2024-07-11T06:02:47.290" v="678" actId="20577"/>
          <ac:spMkLst>
            <pc:docMk/>
            <pc:sldMk cId="3224510367" sldId="5508"/>
            <ac:spMk id="5" creationId="{470750BE-39D7-3CB7-2A3A-838DFB659F1E}"/>
          </ac:spMkLst>
        </pc:spChg>
        <pc:spChg chg="mod">
          <ac:chgData name="Rhodes, Tara" userId="S::rhodes_t@cde.state.co.us::566307b0-1e17-4826-87e1-0feb85a922f2" providerId="AD" clId="Web-{9C5762E8-7993-1D1C-454D-0C7C3B89157A}" dt="2024-07-11T06:02:55.478" v="679" actId="20577"/>
          <ac:spMkLst>
            <pc:docMk/>
            <pc:sldMk cId="3224510367" sldId="5508"/>
            <ac:spMk id="6" creationId="{6830CC07-B20E-26DD-4E6E-5D4DFAF184F5}"/>
          </ac:spMkLst>
        </pc:spChg>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pChg chg="add mod">
          <ac:chgData name="Rhodes, Tara" userId="S::rhodes_t@cde.state.co.us::566307b0-1e17-4826-87e1-0feb85a922f2" providerId="AD" clId="Web-{9C5762E8-7993-1D1C-454D-0C7C3B89157A}" dt="2024-07-11T06:15:35.458" v="1185" actId="20577"/>
          <ac:spMkLst>
            <pc:docMk/>
            <pc:sldMk cId="1183411577" sldId="5509"/>
            <ac:spMk id="2" creationId="{DD3356A0-7F78-EBB1-9B6B-B92D91313B5D}"/>
          </ac:spMkLst>
        </pc:spChg>
        <pc:spChg chg="mod">
          <ac:chgData name="Rhodes, Tara" userId="S::rhodes_t@cde.state.co.us::566307b0-1e17-4826-87e1-0feb85a922f2" providerId="AD" clId="Web-{9C5762E8-7993-1D1C-454D-0C7C3B89157A}" dt="2024-07-11T06:03:18.900" v="707" actId="20577"/>
          <ac:spMkLst>
            <pc:docMk/>
            <pc:sldMk cId="1183411577" sldId="5509"/>
            <ac:spMk id="5" creationId="{470750BE-39D7-3CB7-2A3A-838DFB659F1E}"/>
          </ac:spMkLst>
        </pc:spChg>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sldChg chg="modSp">
        <pc:chgData name="Rhodes, Tara" userId="S::rhodes_t@cde.state.co.us::566307b0-1e17-4826-87e1-0feb85a922f2" providerId="AD" clId="Web-{20D2B1E4-1B5C-0675-7341-A1F4E8AF3447}" dt="2024-10-02T21:23:22.358" v="25" actId="20577"/>
        <pc:sldMkLst>
          <pc:docMk/>
          <pc:sldMk cId="987153537" sldId="5643"/>
        </pc:sldMkLst>
        <pc:spChg chg="mod">
          <ac:chgData name="Rhodes, Tara" userId="S::rhodes_t@cde.state.co.us::566307b0-1e17-4826-87e1-0feb85a922f2" providerId="AD" clId="Web-{20D2B1E4-1B5C-0675-7341-A1F4E8AF3447}" dt="2024-10-02T21:23:22.358" v="25" actId="20577"/>
          <ac:spMkLst>
            <pc:docMk/>
            <pc:sldMk cId="987153537" sldId="5643"/>
            <ac:spMk id="3" creationId="{1E42A620-853D-8835-FCF7-09589B0661FA}"/>
          </ac:spMkLst>
        </pc:spChg>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pChg chg="mod">
          <ac:chgData name="Chaffin,Melissa" userId="S::chaffin_m@cde.state.co.us::21f0136b-23e1-4eef-9c4f-f29e4cc3ac56" providerId="AD" clId="Web-{05240C87-A6DF-2E5C-2125-263B8EE07789}" dt="2024-09-17T14:46:47.513" v="22" actId="20577"/>
          <ac:spMkLst>
            <pc:docMk/>
            <pc:sldMk cId="499285695" sldId="281"/>
            <ac:spMk id="6" creationId="{1EB4AB27-B417-D907-2626-223A7F192B7B}"/>
          </ac:spMkLst>
        </pc:spChg>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pChg chg="del">
          <ac:chgData name="Ward, Reagan" userId="27291eb4-8241-4961-9e69-8c66e34cc5b0" providerId="ADAL" clId="{0F291CC2-EF7C-42B1-B7A0-7D5C26582377}" dt="2024-07-31T19:55:50.740" v="241" actId="478"/>
          <ac:spMkLst>
            <pc:docMk/>
            <pc:sldMk cId="1007356210" sldId="5482"/>
            <ac:spMk id="2" creationId="{F73D1DD3-D19F-5639-CD73-4D99977539ED}"/>
          </ac:spMkLst>
        </pc:spChg>
        <pc:spChg chg="add del mod">
          <ac:chgData name="Ward, Reagan" userId="27291eb4-8241-4961-9e69-8c66e34cc5b0" providerId="ADAL" clId="{0F291CC2-EF7C-42B1-B7A0-7D5C26582377}" dt="2024-07-31T19:55:59.556" v="244" actId="1957"/>
          <ac:spMkLst>
            <pc:docMk/>
            <pc:sldMk cId="1007356210" sldId="5482"/>
            <ac:spMk id="5" creationId="{FAC857AB-1358-5059-F697-0A4D0CCFB788}"/>
          </ac:spMkLst>
        </pc:spChg>
        <pc:spChg chg="mod">
          <ac:chgData name="Ward, Reagan" userId="27291eb4-8241-4961-9e69-8c66e34cc5b0" providerId="ADAL" clId="{0F291CC2-EF7C-42B1-B7A0-7D5C26582377}" dt="2024-08-01T12:59:46.173" v="4355" actId="20577"/>
          <ac:spMkLst>
            <pc:docMk/>
            <pc:sldMk cId="1007356210" sldId="5482"/>
            <ac:spMk id="9" creationId="{9265FB6E-3C9B-4C0F-F3CA-CA57FA0A9FA0}"/>
          </ac:spMkLst>
        </pc:spChg>
        <pc:spChg chg="mod">
          <ac:chgData name="Ward, Reagan" userId="27291eb4-8241-4961-9e69-8c66e34cc5b0" providerId="ADAL" clId="{0F291CC2-EF7C-42B1-B7A0-7D5C26582377}" dt="2024-07-31T20:28:38.893" v="851" actId="20578"/>
          <ac:spMkLst>
            <pc:docMk/>
            <pc:sldMk cId="1007356210" sldId="5482"/>
            <ac:spMk id="11" creationId="{381E41DD-6579-B459-A6BD-F9B8F600FB7E}"/>
          </ac:spMkLst>
        </pc:spChg>
        <pc:spChg chg="mod">
          <ac:chgData name="Ward, Reagan" userId="27291eb4-8241-4961-9e69-8c66e34cc5b0" providerId="ADAL" clId="{0F291CC2-EF7C-42B1-B7A0-7D5C26582377}" dt="2024-07-31T19:55:44.425" v="239" actId="20577"/>
          <ac:spMkLst>
            <pc:docMk/>
            <pc:sldMk cId="1007356210" sldId="5482"/>
            <ac:spMk id="12" creationId="{0A1ABE81-F32E-A614-ED5A-FFAD3A7D95D4}"/>
          </ac:spMkLst>
        </pc:spChg>
        <pc:spChg chg="mod">
          <ac:chgData name="Ward, Reagan" userId="27291eb4-8241-4961-9e69-8c66e34cc5b0" providerId="ADAL" clId="{0F291CC2-EF7C-42B1-B7A0-7D5C26582377}" dt="2024-07-31T20:00:38.936" v="266" actId="20577"/>
          <ac:spMkLst>
            <pc:docMk/>
            <pc:sldMk cId="1007356210" sldId="5482"/>
            <ac:spMk id="13" creationId="{F8213921-7912-7E08-FDFA-445E990CD78A}"/>
          </ac:spMkLst>
        </pc:spChg>
        <pc:spChg chg="add del mod">
          <ac:chgData name="Ward, Reagan" userId="27291eb4-8241-4961-9e69-8c66e34cc5b0" providerId="ADAL" clId="{0F291CC2-EF7C-42B1-B7A0-7D5C26582377}" dt="2024-07-31T20:21:28.390" v="483" actId="21"/>
          <ac:spMkLst>
            <pc:docMk/>
            <pc:sldMk cId="1007356210" sldId="5482"/>
            <ac:spMk id="14" creationId="{E7954275-554A-F976-751F-1FC361B07AD9}"/>
          </ac:spMkLst>
        </pc:spChg>
        <pc:graphicFrameChg chg="add del mod">
          <ac:chgData name="Ward, Reagan" userId="27291eb4-8241-4961-9e69-8c66e34cc5b0" providerId="ADAL" clId="{0F291CC2-EF7C-42B1-B7A0-7D5C26582377}" dt="2024-07-31T20:38:04.391" v="1946"/>
          <ac:graphicFrameMkLst>
            <pc:docMk/>
            <pc:sldMk cId="1007356210" sldId="5482"/>
            <ac:graphicFrameMk id="8" creationId="{C64310B3-8FCF-4461-597C-ECC0046DA1E8}"/>
          </ac:graphicFrameMkLst>
        </pc:graphicFrameChg>
        <pc:graphicFrameChg chg="del modGraphic">
          <ac:chgData name="Ward, Reagan" userId="27291eb4-8241-4961-9e69-8c66e34cc5b0" providerId="ADAL" clId="{0F291CC2-EF7C-42B1-B7A0-7D5C26582377}" dt="2024-07-31T19:55:47.831" v="240" actId="478"/>
          <ac:graphicFrameMkLst>
            <pc:docMk/>
            <pc:sldMk cId="1007356210" sldId="5482"/>
            <ac:graphicFrameMk id="16" creationId="{B81C2A6A-B2D8-7096-BA8D-06D3F5E5DC5E}"/>
          </ac:graphicFrameMkLst>
        </pc:graphicFrameChg>
      </pc:sldChg>
      <pc:sldChg chg="modSp mod">
        <pc:chgData name="Ward, Reagan" userId="27291eb4-8241-4961-9e69-8c66e34cc5b0" providerId="ADAL" clId="{0F291CC2-EF7C-42B1-B7A0-7D5C26582377}" dt="2024-07-30T22:26:25.392" v="92" actId="27636"/>
        <pc:sldMkLst>
          <pc:docMk/>
          <pc:sldMk cId="2153011688" sldId="5484"/>
        </pc:sldMkLst>
        <pc:spChg chg="mod">
          <ac:chgData name="Ward, Reagan" userId="27291eb4-8241-4961-9e69-8c66e34cc5b0" providerId="ADAL" clId="{0F291CC2-EF7C-42B1-B7A0-7D5C26582377}" dt="2024-07-30T22:26:25.392" v="92" actId="27636"/>
          <ac:spMkLst>
            <pc:docMk/>
            <pc:sldMk cId="2153011688" sldId="5484"/>
            <ac:spMk id="2" creationId="{C6534146-0559-4B6B-1A40-9366F1C10893}"/>
          </ac:spMkLst>
        </pc:spChg>
      </pc:sldChg>
      <pc:sldChg chg="modSp mod">
        <pc:chgData name="Ward, Reagan" userId="27291eb4-8241-4961-9e69-8c66e34cc5b0" providerId="ADAL" clId="{0F291CC2-EF7C-42B1-B7A0-7D5C26582377}" dt="2024-07-31T22:36:34.788" v="2425" actId="27636"/>
        <pc:sldMkLst>
          <pc:docMk/>
          <pc:sldMk cId="1218041085" sldId="5519"/>
        </pc:sldMkLst>
        <pc:spChg chg="mod">
          <ac:chgData name="Ward, Reagan" userId="27291eb4-8241-4961-9e69-8c66e34cc5b0" providerId="ADAL" clId="{0F291CC2-EF7C-42B1-B7A0-7D5C26582377}" dt="2024-07-31T22:36:34.788" v="2425" actId="27636"/>
          <ac:spMkLst>
            <pc:docMk/>
            <pc:sldMk cId="1218041085" sldId="5519"/>
            <ac:spMk id="20" creationId="{49EFEE59-E129-976B-614D-D6B91A3080B9}"/>
          </ac:spMkLst>
        </pc:spChg>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pChg chg="del mod ord">
          <ac:chgData name="Ward, Reagan" userId="27291eb4-8241-4961-9e69-8c66e34cc5b0" providerId="ADAL" clId="{0F291CC2-EF7C-42B1-B7A0-7D5C26582377}" dt="2024-07-30T22:25:56.328" v="2" actId="700"/>
          <ac:spMkLst>
            <pc:docMk/>
            <pc:sldMk cId="3938661135" sldId="5530"/>
            <ac:spMk id="2" creationId="{1CC6F7CE-89F3-847A-4220-855D5B40FF8C}"/>
          </ac:spMkLst>
        </pc:spChg>
        <pc:spChg chg="del mod ord">
          <ac:chgData name="Ward, Reagan" userId="27291eb4-8241-4961-9e69-8c66e34cc5b0" providerId="ADAL" clId="{0F291CC2-EF7C-42B1-B7A0-7D5C26582377}" dt="2024-07-30T22:25:56.328" v="2" actId="700"/>
          <ac:spMkLst>
            <pc:docMk/>
            <pc:sldMk cId="3938661135" sldId="5530"/>
            <ac:spMk id="3" creationId="{BB5BF0DC-595D-9EF3-96D6-A8493B545E2D}"/>
          </ac:spMkLst>
        </pc:spChg>
        <pc:spChg chg="mod ord">
          <ac:chgData name="Ward, Reagan" userId="27291eb4-8241-4961-9e69-8c66e34cc5b0" providerId="ADAL" clId="{0F291CC2-EF7C-42B1-B7A0-7D5C26582377}" dt="2024-07-30T22:25:56.328" v="2" actId="700"/>
          <ac:spMkLst>
            <pc:docMk/>
            <pc:sldMk cId="3938661135" sldId="5530"/>
            <ac:spMk id="4" creationId="{1A4415BA-FBD4-9EB1-018F-9AB015D9DE2F}"/>
          </ac:spMkLst>
        </pc:spChg>
        <pc:spChg chg="add mod ord">
          <ac:chgData name="Ward, Reagan" userId="27291eb4-8241-4961-9e69-8c66e34cc5b0" providerId="ADAL" clId="{0F291CC2-EF7C-42B1-B7A0-7D5C26582377}" dt="2024-07-30T22:26:00.485" v="27" actId="20577"/>
          <ac:spMkLst>
            <pc:docMk/>
            <pc:sldMk cId="3938661135" sldId="5530"/>
            <ac:spMk id="5" creationId="{5E8BA04B-38C3-F56D-9244-BD58697180E9}"/>
          </ac:spMkLst>
        </pc:spChg>
        <pc:spChg chg="add mod ord">
          <ac:chgData name="Ward, Reagan" userId="27291eb4-8241-4961-9e69-8c66e34cc5b0" providerId="ADAL" clId="{0F291CC2-EF7C-42B1-B7A0-7D5C26582377}" dt="2024-07-30T22:26:02.770" v="38" actId="20577"/>
          <ac:spMkLst>
            <pc:docMk/>
            <pc:sldMk cId="3938661135" sldId="5530"/>
            <ac:spMk id="6" creationId="{CF5321E8-1422-F901-E03D-63AA9E5F35B6}"/>
          </ac:spMkLst>
        </pc:spChg>
      </pc:sldChg>
      <pc:sldChg chg="modSp new del mod">
        <pc:chgData name="Ward, Reagan" userId="27291eb4-8241-4961-9e69-8c66e34cc5b0" providerId="ADAL" clId="{0F291CC2-EF7C-42B1-B7A0-7D5C26582377}" dt="2024-07-31T12:18:33.321" v="191" actId="47"/>
        <pc:sldMkLst>
          <pc:docMk/>
          <pc:sldMk cId="2226519295" sldId="5531"/>
        </pc:sldMkLst>
        <pc:spChg chg="mod">
          <ac:chgData name="Ward, Reagan" userId="27291eb4-8241-4961-9e69-8c66e34cc5b0" providerId="ADAL" clId="{0F291CC2-EF7C-42B1-B7A0-7D5C26582377}" dt="2024-07-30T22:26:11.080" v="88" actId="20577"/>
          <ac:spMkLst>
            <pc:docMk/>
            <pc:sldMk cId="2226519295" sldId="5531"/>
            <ac:spMk id="2" creationId="{78377638-03FB-941E-86E3-E5A8CF9A4C2F}"/>
          </ac:spMkLst>
        </pc:spChg>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pChg chg="add del mod ord">
          <ac:chgData name="Ward, Reagan" userId="27291eb4-8241-4961-9e69-8c66e34cc5b0" providerId="ADAL" clId="{0F291CC2-EF7C-42B1-B7A0-7D5C26582377}" dt="2024-07-31T20:29:16.092" v="873" actId="700"/>
          <ac:spMkLst>
            <pc:docMk/>
            <pc:sldMk cId="3178268862" sldId="5531"/>
            <ac:spMk id="2" creationId="{4C6CEB57-33D2-3F9B-B738-144790729EDC}"/>
          </ac:spMkLst>
        </pc:spChg>
        <pc:spChg chg="del mod ord">
          <ac:chgData name="Ward, Reagan" userId="27291eb4-8241-4961-9e69-8c66e34cc5b0" providerId="ADAL" clId="{0F291CC2-EF7C-42B1-B7A0-7D5C26582377}" dt="2024-07-31T12:19:14.123" v="196" actId="700"/>
          <ac:spMkLst>
            <pc:docMk/>
            <pc:sldMk cId="3178268862" sldId="5531"/>
            <ac:spMk id="2" creationId="{CC0F8C1B-BEA4-D97B-4843-053B61EA93B7}"/>
          </ac:spMkLst>
        </pc:spChg>
        <pc:spChg chg="mod ord">
          <ac:chgData name="Ward, Reagan" userId="27291eb4-8241-4961-9e69-8c66e34cc5b0" providerId="ADAL" clId="{0F291CC2-EF7C-42B1-B7A0-7D5C26582377}" dt="2024-07-31T20:29:16.092" v="873" actId="700"/>
          <ac:spMkLst>
            <pc:docMk/>
            <pc:sldMk cId="3178268862" sldId="5531"/>
            <ac:spMk id="3" creationId="{256AE361-15A3-4B5C-1B1F-B975985EC216}"/>
          </ac:spMkLst>
        </pc:spChg>
        <pc:spChg chg="del mod ord">
          <ac:chgData name="Ward, Reagan" userId="27291eb4-8241-4961-9e69-8c66e34cc5b0" providerId="ADAL" clId="{0F291CC2-EF7C-42B1-B7A0-7D5C26582377}" dt="2024-07-31T12:19:14.123" v="196" actId="700"/>
          <ac:spMkLst>
            <pc:docMk/>
            <pc:sldMk cId="3178268862" sldId="5531"/>
            <ac:spMk id="4" creationId="{22E92B3C-F590-4496-C2D8-398F7DBD6E81}"/>
          </ac:spMkLst>
        </pc:spChg>
        <pc:spChg chg="add del mod ord">
          <ac:chgData name="Ward, Reagan" userId="27291eb4-8241-4961-9e69-8c66e34cc5b0" providerId="ADAL" clId="{0F291CC2-EF7C-42B1-B7A0-7D5C26582377}" dt="2024-07-31T20:29:16.092" v="873" actId="700"/>
          <ac:spMkLst>
            <pc:docMk/>
            <pc:sldMk cId="3178268862" sldId="5531"/>
            <ac:spMk id="4" creationId="{E6B4B382-5650-28A4-6156-1C18833EB9AF}"/>
          </ac:spMkLst>
        </pc:spChg>
        <pc:spChg chg="del mod ord">
          <ac:chgData name="Ward, Reagan" userId="27291eb4-8241-4961-9e69-8c66e34cc5b0" providerId="ADAL" clId="{0F291CC2-EF7C-42B1-B7A0-7D5C26582377}" dt="2024-07-31T12:19:14.123" v="196" actId="700"/>
          <ac:spMkLst>
            <pc:docMk/>
            <pc:sldMk cId="3178268862" sldId="5531"/>
            <ac:spMk id="5" creationId="{51E718EF-B84D-6F46-282D-7D342F54DE66}"/>
          </ac:spMkLst>
        </pc:spChg>
        <pc:spChg chg="add del mod ord">
          <ac:chgData name="Ward, Reagan" userId="27291eb4-8241-4961-9e69-8c66e34cc5b0" providerId="ADAL" clId="{0F291CC2-EF7C-42B1-B7A0-7D5C26582377}" dt="2024-07-31T20:29:16.092" v="873" actId="700"/>
          <ac:spMkLst>
            <pc:docMk/>
            <pc:sldMk cId="3178268862" sldId="5531"/>
            <ac:spMk id="5" creationId="{790A8938-0A80-FBF6-F3B1-82F1B56F7843}"/>
          </ac:spMkLst>
        </pc:spChg>
        <pc:spChg chg="add del mod ord">
          <ac:chgData name="Ward, Reagan" userId="27291eb4-8241-4961-9e69-8c66e34cc5b0" providerId="ADAL" clId="{0F291CC2-EF7C-42B1-B7A0-7D5C26582377}" dt="2024-07-31T20:29:16.092" v="873" actId="700"/>
          <ac:spMkLst>
            <pc:docMk/>
            <pc:sldMk cId="3178268862" sldId="5531"/>
            <ac:spMk id="6" creationId="{583B8648-18D9-E78A-31E6-041D4FD8E07C}"/>
          </ac:spMkLst>
        </pc:spChg>
        <pc:spChg chg="del mod ord">
          <ac:chgData name="Ward, Reagan" userId="27291eb4-8241-4961-9e69-8c66e34cc5b0" providerId="ADAL" clId="{0F291CC2-EF7C-42B1-B7A0-7D5C26582377}" dt="2024-07-31T12:19:14.123" v="196" actId="700"/>
          <ac:spMkLst>
            <pc:docMk/>
            <pc:sldMk cId="3178268862" sldId="5531"/>
            <ac:spMk id="6" creationId="{681D4CB8-721A-0991-3375-CBAFECAEF108}"/>
          </ac:spMkLst>
        </pc:spChg>
        <pc:spChg chg="add mod ord">
          <ac:chgData name="Ward, Reagan" userId="27291eb4-8241-4961-9e69-8c66e34cc5b0" providerId="ADAL" clId="{0F291CC2-EF7C-42B1-B7A0-7D5C26582377}" dt="2024-07-31T20:35:23.836" v="1927" actId="20577"/>
          <ac:spMkLst>
            <pc:docMk/>
            <pc:sldMk cId="3178268862" sldId="5531"/>
            <ac:spMk id="7" creationId="{2E015755-F197-C5DB-C09A-3FAE83B41EAA}"/>
          </ac:spMkLst>
        </pc:spChg>
        <pc:spChg chg="add del mod ord">
          <ac:chgData name="Ward, Reagan" userId="27291eb4-8241-4961-9e69-8c66e34cc5b0" providerId="ADAL" clId="{0F291CC2-EF7C-42B1-B7A0-7D5C26582377}" dt="2024-07-31T20:29:09.079" v="872" actId="700"/>
          <ac:spMkLst>
            <pc:docMk/>
            <pc:sldMk cId="3178268862" sldId="5531"/>
            <ac:spMk id="8" creationId="{EA59F9D7-FAE9-8B12-D4F1-900F6F967130}"/>
          </ac:spMkLst>
        </pc:spChg>
        <pc:spChg chg="add del mod ord">
          <ac:chgData name="Ward, Reagan" userId="27291eb4-8241-4961-9e69-8c66e34cc5b0" providerId="ADAL" clId="{0F291CC2-EF7C-42B1-B7A0-7D5C26582377}" dt="2024-07-31T20:29:09.079" v="872" actId="700"/>
          <ac:spMkLst>
            <pc:docMk/>
            <pc:sldMk cId="3178268862" sldId="5531"/>
            <ac:spMk id="9" creationId="{F7439D4A-03BE-7406-CEA8-AB4714629C46}"/>
          </ac:spMkLst>
        </pc:spChg>
        <pc:spChg chg="add del mod ord">
          <ac:chgData name="Ward, Reagan" userId="27291eb4-8241-4961-9e69-8c66e34cc5b0" providerId="ADAL" clId="{0F291CC2-EF7C-42B1-B7A0-7D5C26582377}" dt="2024-07-31T20:29:09.079" v="872" actId="700"/>
          <ac:spMkLst>
            <pc:docMk/>
            <pc:sldMk cId="3178268862" sldId="5531"/>
            <ac:spMk id="10" creationId="{22D2FE6A-C587-52CE-2580-804D255EC26A}"/>
          </ac:spMkLst>
        </pc:spChg>
        <pc:spChg chg="add mod ord">
          <ac:chgData name="Ward, Reagan" userId="27291eb4-8241-4961-9e69-8c66e34cc5b0" providerId="ADAL" clId="{0F291CC2-EF7C-42B1-B7A0-7D5C26582377}" dt="2024-07-31T20:33:33.998" v="1585" actId="27636"/>
          <ac:spMkLst>
            <pc:docMk/>
            <pc:sldMk cId="3178268862" sldId="5531"/>
            <ac:spMk id="11" creationId="{1C01B618-49A8-8FCF-A096-FE45284A16BB}"/>
          </ac:spMkLst>
        </pc:spChg>
        <pc:spChg chg="add mod ord">
          <ac:chgData name="Ward, Reagan" userId="27291eb4-8241-4961-9e69-8c66e34cc5b0" providerId="ADAL" clId="{0F291CC2-EF7C-42B1-B7A0-7D5C26582377}" dt="2024-07-31T20:35:54.160" v="1939" actId="404"/>
          <ac:spMkLst>
            <pc:docMk/>
            <pc:sldMk cId="3178268862" sldId="5531"/>
            <ac:spMk id="12" creationId="{902AA452-2F32-D87B-7AD0-562214B637AC}"/>
          </ac:spMkLst>
        </pc:spChg>
        <pc:spChg chg="add mod ord">
          <ac:chgData name="Ward, Reagan" userId="27291eb4-8241-4961-9e69-8c66e34cc5b0" providerId="ADAL" clId="{0F291CC2-EF7C-42B1-B7A0-7D5C26582377}" dt="2024-07-31T20:36:10.663" v="1942" actId="1035"/>
          <ac:spMkLst>
            <pc:docMk/>
            <pc:sldMk cId="3178268862" sldId="5531"/>
            <ac:spMk id="13" creationId="{D82ED90B-CEA5-9BEA-7684-239EB16D2A94}"/>
          </ac:spMkLst>
        </pc:spChg>
        <pc:spChg chg="add mod ord">
          <ac:chgData name="Ward, Reagan" userId="27291eb4-8241-4961-9e69-8c66e34cc5b0" providerId="ADAL" clId="{0F291CC2-EF7C-42B1-B7A0-7D5C26582377}" dt="2024-07-31T20:36:14.227" v="1943" actId="14100"/>
          <ac:spMkLst>
            <pc:docMk/>
            <pc:sldMk cId="3178268862" sldId="5531"/>
            <ac:spMk id="14" creationId="{FC7E23C3-AABD-DE8C-64B0-0F7BD9BC2EAD}"/>
          </ac:spMkLst>
        </pc:spChg>
        <pc:spChg chg="add del mod ord">
          <ac:chgData name="Ward, Reagan" userId="27291eb4-8241-4961-9e69-8c66e34cc5b0" providerId="ADAL" clId="{0F291CC2-EF7C-42B1-B7A0-7D5C26582377}" dt="2024-07-31T20:29:48.734" v="988"/>
          <ac:spMkLst>
            <pc:docMk/>
            <pc:sldMk cId="3178268862" sldId="5531"/>
            <ac:spMk id="15" creationId="{7FD2EACE-0E50-08C6-4E4F-B689C7614353}"/>
          </ac:spMkLst>
        </pc:spChg>
        <pc:spChg chg="add del mod ord">
          <ac:chgData name="Ward, Reagan" userId="27291eb4-8241-4961-9e69-8c66e34cc5b0" providerId="ADAL" clId="{0F291CC2-EF7C-42B1-B7A0-7D5C26582377}" dt="2024-07-31T20:29:53.105" v="989"/>
          <ac:spMkLst>
            <pc:docMk/>
            <pc:sldMk cId="3178268862" sldId="5531"/>
            <ac:spMk id="16" creationId="{257B8675-D2FD-9110-B6AD-2E2A0EFF1971}"/>
          </ac:spMkLst>
        </pc:spChg>
        <pc:spChg chg="add mod">
          <ac:chgData name="Ward, Reagan" userId="27291eb4-8241-4961-9e69-8c66e34cc5b0" providerId="ADAL" clId="{0F291CC2-EF7C-42B1-B7A0-7D5C26582377}" dt="2024-07-31T20:29:48.734" v="988"/>
          <ac:spMkLst>
            <pc:docMk/>
            <pc:sldMk cId="3178268862" sldId="5531"/>
            <ac:spMk id="17" creationId="{BBB7B32D-6BB0-CDA6-34EB-7AF1B2105A15}"/>
          </ac:spMkLst>
        </pc:spChg>
        <pc:spChg chg="add mod">
          <ac:chgData name="Ward, Reagan" userId="27291eb4-8241-4961-9e69-8c66e34cc5b0" providerId="ADAL" clId="{0F291CC2-EF7C-42B1-B7A0-7D5C26582377}" dt="2024-07-31T20:29:53.105" v="989"/>
          <ac:spMkLst>
            <pc:docMk/>
            <pc:sldMk cId="3178268862" sldId="5531"/>
            <ac:spMk id="18" creationId="{0C4D1816-20D2-0A5B-A611-CC0F7A74C79F}"/>
          </ac:spMkLst>
        </pc:spChg>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pChg chg="del mod ord">
          <ac:chgData name="Ward, Reagan" userId="27291eb4-8241-4961-9e69-8c66e34cc5b0" providerId="ADAL" clId="{0F291CC2-EF7C-42B1-B7A0-7D5C26582377}" dt="2024-07-31T22:28:25.509" v="1948" actId="700"/>
          <ac:spMkLst>
            <pc:docMk/>
            <pc:sldMk cId="1877804973" sldId="5532"/>
            <ac:spMk id="2" creationId="{2CE3EB68-136E-46CF-2270-FF424BB0A606}"/>
          </ac:spMkLst>
        </pc:spChg>
        <pc:spChg chg="del">
          <ac:chgData name="Ward, Reagan" userId="27291eb4-8241-4961-9e69-8c66e34cc5b0" providerId="ADAL" clId="{0F291CC2-EF7C-42B1-B7A0-7D5C26582377}" dt="2024-07-31T22:28:25.509" v="1948" actId="700"/>
          <ac:spMkLst>
            <pc:docMk/>
            <pc:sldMk cId="1877804973" sldId="5532"/>
            <ac:spMk id="3" creationId="{6FFD75F2-1F9E-58E0-6EE3-D8036A9E9212}"/>
          </ac:spMkLst>
        </pc:spChg>
        <pc:spChg chg="del mod ord">
          <ac:chgData name="Ward, Reagan" userId="27291eb4-8241-4961-9e69-8c66e34cc5b0" providerId="ADAL" clId="{0F291CC2-EF7C-42B1-B7A0-7D5C26582377}" dt="2024-07-31T22:28:25.509" v="1948" actId="700"/>
          <ac:spMkLst>
            <pc:docMk/>
            <pc:sldMk cId="1877804973" sldId="5532"/>
            <ac:spMk id="4" creationId="{5E2175B0-9C03-CAC4-FE31-0B836CB98C6F}"/>
          </ac:spMkLst>
        </pc:spChg>
        <pc:spChg chg="del">
          <ac:chgData name="Ward, Reagan" userId="27291eb4-8241-4961-9e69-8c66e34cc5b0" providerId="ADAL" clId="{0F291CC2-EF7C-42B1-B7A0-7D5C26582377}" dt="2024-07-31T22:28:25.509" v="1948" actId="700"/>
          <ac:spMkLst>
            <pc:docMk/>
            <pc:sldMk cId="1877804973" sldId="5532"/>
            <ac:spMk id="5" creationId="{BF8A3A97-86C8-F170-EE22-48479A57E465}"/>
          </ac:spMkLst>
        </pc:spChg>
        <pc:spChg chg="del mod ord">
          <ac:chgData name="Ward, Reagan" userId="27291eb4-8241-4961-9e69-8c66e34cc5b0" providerId="ADAL" clId="{0F291CC2-EF7C-42B1-B7A0-7D5C26582377}" dt="2024-07-31T22:28:25.509" v="1948" actId="700"/>
          <ac:spMkLst>
            <pc:docMk/>
            <pc:sldMk cId="1877804973" sldId="5532"/>
            <ac:spMk id="6" creationId="{0EFD01CA-13B5-76DA-E94F-6C30B0F03718}"/>
          </ac:spMkLst>
        </pc:spChg>
        <pc:spChg chg="mod ord">
          <ac:chgData name="Ward, Reagan" userId="27291eb4-8241-4961-9e69-8c66e34cc5b0" providerId="ADAL" clId="{0F291CC2-EF7C-42B1-B7A0-7D5C26582377}" dt="2024-07-31T22:53:19.013" v="4348" actId="13244"/>
          <ac:spMkLst>
            <pc:docMk/>
            <pc:sldMk cId="1877804973" sldId="5532"/>
            <ac:spMk id="7" creationId="{111DC625-CFCC-FB3B-CE35-DB3DDF840590}"/>
          </ac:spMkLst>
        </pc:spChg>
        <pc:spChg chg="del mod ord">
          <ac:chgData name="Ward, Reagan" userId="27291eb4-8241-4961-9e69-8c66e34cc5b0" providerId="ADAL" clId="{0F291CC2-EF7C-42B1-B7A0-7D5C26582377}" dt="2024-07-31T22:28:25.509" v="1948" actId="700"/>
          <ac:spMkLst>
            <pc:docMk/>
            <pc:sldMk cId="1877804973" sldId="5532"/>
            <ac:spMk id="8" creationId="{8615540A-F588-5956-DC14-024DC96E2989}"/>
          </ac:spMkLst>
        </pc:spChg>
        <pc:spChg chg="del">
          <ac:chgData name="Ward, Reagan" userId="27291eb4-8241-4961-9e69-8c66e34cc5b0" providerId="ADAL" clId="{0F291CC2-EF7C-42B1-B7A0-7D5C26582377}" dt="2024-07-31T22:28:25.509" v="1948" actId="700"/>
          <ac:spMkLst>
            <pc:docMk/>
            <pc:sldMk cId="1877804973" sldId="5532"/>
            <ac:spMk id="9" creationId="{84983710-85C5-6958-A81D-34145F23F4C0}"/>
          </ac:spMkLst>
        </pc:spChg>
        <pc:spChg chg="add mod ord">
          <ac:chgData name="Ward, Reagan" userId="27291eb4-8241-4961-9e69-8c66e34cc5b0" providerId="ADAL" clId="{0F291CC2-EF7C-42B1-B7A0-7D5C26582377}" dt="2024-07-31T22:48:24.871" v="3425" actId="14100"/>
          <ac:spMkLst>
            <pc:docMk/>
            <pc:sldMk cId="1877804973" sldId="5532"/>
            <ac:spMk id="10" creationId="{375BEF6B-4D2D-FB20-4810-F39ED760DA73}"/>
          </ac:spMkLst>
        </pc:spChg>
        <pc:spChg chg="add del mod ord">
          <ac:chgData name="Ward, Reagan" userId="27291eb4-8241-4961-9e69-8c66e34cc5b0" providerId="ADAL" clId="{0F291CC2-EF7C-42B1-B7A0-7D5C26582377}" dt="2024-07-31T22:36:49.543" v="2428" actId="478"/>
          <ac:spMkLst>
            <pc:docMk/>
            <pc:sldMk cId="1877804973" sldId="5532"/>
            <ac:spMk id="11" creationId="{311C2171-AE2D-CC18-356B-ECC769F65DD3}"/>
          </ac:spMkLst>
        </pc:spChg>
        <pc:spChg chg="add del mod ord">
          <ac:chgData name="Ward, Reagan" userId="27291eb4-8241-4961-9e69-8c66e34cc5b0" providerId="ADAL" clId="{0F291CC2-EF7C-42B1-B7A0-7D5C26582377}" dt="2024-07-31T22:28:52.675" v="2038" actId="700"/>
          <ac:spMkLst>
            <pc:docMk/>
            <pc:sldMk cId="1877804973" sldId="5532"/>
            <ac:spMk id="12" creationId="{8FFA0D19-9418-E2FC-657A-EAC9E8455B31}"/>
          </ac:spMkLst>
        </pc:spChg>
        <pc:spChg chg="add del mod ord">
          <ac:chgData name="Ward, Reagan" userId="27291eb4-8241-4961-9e69-8c66e34cc5b0" providerId="ADAL" clId="{0F291CC2-EF7C-42B1-B7A0-7D5C26582377}" dt="2024-07-31T22:28:52.675" v="2038" actId="700"/>
          <ac:spMkLst>
            <pc:docMk/>
            <pc:sldMk cId="1877804973" sldId="5532"/>
            <ac:spMk id="13" creationId="{1A2AF46C-CF9D-CF6E-7793-C086B9EB2710}"/>
          </ac:spMkLst>
        </pc:spChg>
        <pc:spChg chg="add del mod ord">
          <ac:chgData name="Ward, Reagan" userId="27291eb4-8241-4961-9e69-8c66e34cc5b0" providerId="ADAL" clId="{0F291CC2-EF7C-42B1-B7A0-7D5C26582377}" dt="2024-07-31T22:35:10.709" v="2270" actId="22"/>
          <ac:spMkLst>
            <pc:docMk/>
            <pc:sldMk cId="1877804973" sldId="5532"/>
            <ac:spMk id="14" creationId="{E509BB4F-0CC9-FF87-7B55-EEB909B2C683}"/>
          </ac:spMkLst>
        </pc:spChg>
        <pc:spChg chg="add del mod ord">
          <ac:chgData name="Ward, Reagan" userId="27291eb4-8241-4961-9e69-8c66e34cc5b0" providerId="ADAL" clId="{0F291CC2-EF7C-42B1-B7A0-7D5C26582377}" dt="2024-07-31T22:36:25.551" v="2421" actId="700"/>
          <ac:spMkLst>
            <pc:docMk/>
            <pc:sldMk cId="1877804973" sldId="5532"/>
            <ac:spMk id="15" creationId="{4706A9B5-82A9-783F-C17F-A198FB4652B6}"/>
          </ac:spMkLst>
        </pc:spChg>
        <pc:spChg chg="add del mod ord">
          <ac:chgData name="Ward, Reagan" userId="27291eb4-8241-4961-9e69-8c66e34cc5b0" providerId="ADAL" clId="{0F291CC2-EF7C-42B1-B7A0-7D5C26582377}" dt="2024-07-31T22:36:25.551" v="2421" actId="700"/>
          <ac:spMkLst>
            <pc:docMk/>
            <pc:sldMk cId="1877804973" sldId="5532"/>
            <ac:spMk id="16" creationId="{C2868361-1182-4B3C-18AC-318A17A7D0AA}"/>
          </ac:spMkLst>
        </pc:spChg>
        <pc:spChg chg="add del mod ord">
          <ac:chgData name="Ward, Reagan" userId="27291eb4-8241-4961-9e69-8c66e34cc5b0" providerId="ADAL" clId="{0F291CC2-EF7C-42B1-B7A0-7D5C26582377}" dt="2024-07-31T22:36:42.334" v="2426"/>
          <ac:spMkLst>
            <pc:docMk/>
            <pc:sldMk cId="1877804973" sldId="5532"/>
            <ac:spMk id="19" creationId="{0906963A-B1DA-B11B-589A-7AF174AF1F5A}"/>
          </ac:spMkLst>
        </pc:spChg>
        <pc:spChg chg="add del mod ord">
          <ac:chgData name="Ward, Reagan" userId="27291eb4-8241-4961-9e69-8c66e34cc5b0" providerId="ADAL" clId="{0F291CC2-EF7C-42B1-B7A0-7D5C26582377}" dt="2024-07-31T22:37:11.525" v="2432"/>
          <ac:spMkLst>
            <pc:docMk/>
            <pc:sldMk cId="1877804973" sldId="5532"/>
            <ac:spMk id="20" creationId="{E5DCCD92-776F-02F6-97C8-5DA18F6BF174}"/>
          </ac:spMkLst>
        </pc:spChg>
        <pc:spChg chg="add del mod ord">
          <ac:chgData name="Ward, Reagan" userId="27291eb4-8241-4961-9e69-8c66e34cc5b0" providerId="ADAL" clId="{0F291CC2-EF7C-42B1-B7A0-7D5C26582377}" dt="2024-07-31T22:36:34.711" v="2424"/>
          <ac:spMkLst>
            <pc:docMk/>
            <pc:sldMk cId="1877804973" sldId="5532"/>
            <ac:spMk id="21" creationId="{9DF6A8C0-8B54-CCDA-8A52-D73EB1014919}"/>
          </ac:spMkLst>
        </pc:spChg>
        <pc:spChg chg="add mod">
          <ac:chgData name="Ward, Reagan" userId="27291eb4-8241-4961-9e69-8c66e34cc5b0" providerId="ADAL" clId="{0F291CC2-EF7C-42B1-B7A0-7D5C26582377}" dt="2024-07-31T22:52:56.342" v="4345" actId="20577"/>
          <ac:spMkLst>
            <pc:docMk/>
            <pc:sldMk cId="1877804973" sldId="5532"/>
            <ac:spMk id="23" creationId="{740DCB6E-13C5-19F6-5373-FB0D6D3BFD86}"/>
          </ac:spMkLst>
        </pc:spChg>
        <pc:spChg chg="add del mod">
          <ac:chgData name="Ward, Reagan" userId="27291eb4-8241-4961-9e69-8c66e34cc5b0" providerId="ADAL" clId="{0F291CC2-EF7C-42B1-B7A0-7D5C26582377}" dt="2024-07-31T22:46:06.477" v="3216" actId="3680"/>
          <ac:spMkLst>
            <pc:docMk/>
            <pc:sldMk cId="1877804973" sldId="5532"/>
            <ac:spMk id="25" creationId="{A34542F4-E7D9-5452-5168-4851E4F2EFE1}"/>
          </ac:spMkLst>
        </pc:spChg>
        <pc:spChg chg="add del mod">
          <ac:chgData name="Ward, Reagan" userId="27291eb4-8241-4961-9e69-8c66e34cc5b0" providerId="ADAL" clId="{0F291CC2-EF7C-42B1-B7A0-7D5C26582377}" dt="2024-07-31T22:49:03.340" v="3498" actId="478"/>
          <ac:spMkLst>
            <pc:docMk/>
            <pc:sldMk cId="1877804973" sldId="5532"/>
            <ac:spMk id="27" creationId="{FD699DB4-87CD-DD27-8BE4-908450C538E2}"/>
          </ac:spMkLst>
        </pc:spChg>
        <pc:spChg chg="add mod">
          <ac:chgData name="Ward, Reagan" userId="27291eb4-8241-4961-9e69-8c66e34cc5b0" providerId="ADAL" clId="{0F291CC2-EF7C-42B1-B7A0-7D5C26582377}" dt="2024-07-31T22:53:06.291" v="4347" actId="1076"/>
          <ac:spMkLst>
            <pc:docMk/>
            <pc:sldMk cId="1877804973" sldId="5532"/>
            <ac:spMk id="30" creationId="{79837A7B-CBE5-452A-D8F8-BB42DA69A842}"/>
          </ac:spMkLst>
        </pc:spChg>
        <pc:spChg chg="add del mod">
          <ac:chgData name="Ward, Reagan" userId="27291eb4-8241-4961-9e69-8c66e34cc5b0" providerId="ADAL" clId="{0F291CC2-EF7C-42B1-B7A0-7D5C26582377}" dt="2024-07-31T22:42:40.629" v="2905" actId="22"/>
          <ac:spMkLst>
            <pc:docMk/>
            <pc:sldMk cId="1877804973" sldId="5532"/>
            <ac:spMk id="32" creationId="{17730A5C-E334-E2A2-6484-56CBCD2EF4F2}"/>
          </ac:spMkLst>
        </pc:spChg>
        <pc:spChg chg="add del mod">
          <ac:chgData name="Ward, Reagan" userId="27291eb4-8241-4961-9e69-8c66e34cc5b0" providerId="ADAL" clId="{0F291CC2-EF7C-42B1-B7A0-7D5C26582377}" dt="2024-07-31T22:48:55.895" v="3494" actId="478"/>
          <ac:spMkLst>
            <pc:docMk/>
            <pc:sldMk cId="1877804973" sldId="5532"/>
            <ac:spMk id="37" creationId="{B246C0CA-8F7A-1005-0129-186FE65240DE}"/>
          </ac:spMkLst>
        </pc:spChg>
        <pc:spChg chg="add mod">
          <ac:chgData name="Ward, Reagan" userId="27291eb4-8241-4961-9e69-8c66e34cc5b0" providerId="ADAL" clId="{0F291CC2-EF7C-42B1-B7A0-7D5C26582377}" dt="2024-07-31T22:48:52.225" v="3489"/>
          <ac:spMkLst>
            <pc:docMk/>
            <pc:sldMk cId="1877804973" sldId="5532"/>
            <ac:spMk id="39" creationId="{58623A5D-C265-1448-B7BA-733E961500B9}"/>
          </ac:spMkLst>
        </pc:spChg>
        <pc:spChg chg="add mod">
          <ac:chgData name="Ward, Reagan" userId="27291eb4-8241-4961-9e69-8c66e34cc5b0" providerId="ADAL" clId="{0F291CC2-EF7C-42B1-B7A0-7D5C26582377}" dt="2024-07-31T22:48:54.321" v="3493"/>
          <ac:spMkLst>
            <pc:docMk/>
            <pc:sldMk cId="1877804973" sldId="5532"/>
            <ac:spMk id="40" creationId="{40D20F57-B803-1064-48C2-3ACA2F80C7A2}"/>
          </ac:spMkLst>
        </pc:spChg>
        <pc:spChg chg="add del mod">
          <ac:chgData name="Ward, Reagan" userId="27291eb4-8241-4961-9e69-8c66e34cc5b0" providerId="ADAL" clId="{0F291CC2-EF7C-42B1-B7A0-7D5C26582377}" dt="2024-07-31T22:48:56.835" v="3496"/>
          <ac:spMkLst>
            <pc:docMk/>
            <pc:sldMk cId="1877804973" sldId="5532"/>
            <ac:spMk id="42" creationId="{840BDD27-4B14-F38F-95F8-9A1DE89968CB}"/>
          </ac:spMkLst>
        </pc:spChg>
        <pc:spChg chg="add mod">
          <ac:chgData name="Ward, Reagan" userId="27291eb4-8241-4961-9e69-8c66e34cc5b0" providerId="ADAL" clId="{0F291CC2-EF7C-42B1-B7A0-7D5C26582377}" dt="2024-07-31T22:48:56.871" v="3497" actId="27636"/>
          <ac:spMkLst>
            <pc:docMk/>
            <pc:sldMk cId="1877804973" sldId="5532"/>
            <ac:spMk id="43" creationId="{74C1F693-7D48-6760-21CA-BCE74C75068B}"/>
          </ac:spMkLst>
        </pc:spChg>
        <pc:spChg chg="add del mod">
          <ac:chgData name="Ward, Reagan" userId="27291eb4-8241-4961-9e69-8c66e34cc5b0" providerId="ADAL" clId="{0F291CC2-EF7C-42B1-B7A0-7D5C26582377}" dt="2024-07-31T22:49:07.412" v="3504"/>
          <ac:spMkLst>
            <pc:docMk/>
            <pc:sldMk cId="1877804973" sldId="5532"/>
            <ac:spMk id="45" creationId="{EFEF80F7-BE9C-D74B-E6B9-63176E6516D4}"/>
          </ac:spMkLst>
        </pc:spChg>
        <pc:spChg chg="add mod">
          <ac:chgData name="Ward, Reagan" userId="27291eb4-8241-4961-9e69-8c66e34cc5b0" providerId="ADAL" clId="{0F291CC2-EF7C-42B1-B7A0-7D5C26582377}" dt="2024-07-31T22:49:04.911" v="3503"/>
          <ac:spMkLst>
            <pc:docMk/>
            <pc:sldMk cId="1877804973" sldId="5532"/>
            <ac:spMk id="46" creationId="{DC19BFB0-6867-2E09-A8AD-2BA0816DDD3E}"/>
          </ac:spMkLst>
        </pc:spChg>
        <pc:spChg chg="add mod">
          <ac:chgData name="Ward, Reagan" userId="27291eb4-8241-4961-9e69-8c66e34cc5b0" providerId="ADAL" clId="{0F291CC2-EF7C-42B1-B7A0-7D5C26582377}" dt="2024-07-31T22:49:07.462" v="3505" actId="27636"/>
          <ac:spMkLst>
            <pc:docMk/>
            <pc:sldMk cId="1877804973" sldId="5532"/>
            <ac:spMk id="47" creationId="{4FAEB22C-93D6-4846-B4CB-786C53978F3C}"/>
          </ac:spMkLst>
        </pc:spChg>
        <pc:graphicFrameChg chg="add del mod ord modGraphic">
          <ac:chgData name="Ward, Reagan" userId="27291eb4-8241-4961-9e69-8c66e34cc5b0" providerId="ADAL" clId="{0F291CC2-EF7C-42B1-B7A0-7D5C26582377}" dt="2024-07-31T22:48:28.766" v="3426" actId="21"/>
          <ac:graphicFrameMkLst>
            <pc:docMk/>
            <pc:sldMk cId="1877804973" sldId="5532"/>
            <ac:graphicFrameMk id="35" creationId="{067E12F1-741D-C03D-DEA6-62BB36292CA8}"/>
          </ac:graphicFrameMkLst>
        </pc:graphicFrameChg>
        <pc:graphicFrameChg chg="add mod ord">
          <ac:chgData name="Ward, Reagan" userId="27291eb4-8241-4961-9e69-8c66e34cc5b0" providerId="ADAL" clId="{0F291CC2-EF7C-42B1-B7A0-7D5C26582377}" dt="2024-07-31T22:53:30.469" v="4349" actId="1076"/>
          <ac:graphicFrameMkLst>
            <pc:docMk/>
            <pc:sldMk cId="1877804973" sldId="5532"/>
            <ac:graphicFrameMk id="38" creationId="{067E12F1-741D-C03D-DEA6-62BB36292CA8}"/>
          </ac:graphicFrameMkLst>
        </pc:graphicFrameChg>
        <pc:picChg chg="add del mod ord">
          <ac:chgData name="Ward, Reagan" userId="27291eb4-8241-4961-9e69-8c66e34cc5b0" providerId="ADAL" clId="{0F291CC2-EF7C-42B1-B7A0-7D5C26582377}" dt="2024-07-31T22:36:51.827" v="2430" actId="478"/>
          <ac:picMkLst>
            <pc:docMk/>
            <pc:sldMk cId="1877804973" sldId="5532"/>
            <ac:picMk id="18" creationId="{63E1EA0E-5CF7-7E88-C1E7-93E946C90E97}"/>
          </ac:picMkLst>
        </pc:picChg>
        <pc:picChg chg="add del mod">
          <ac:chgData name="Ward, Reagan" userId="27291eb4-8241-4961-9e69-8c66e34cc5b0" providerId="ADAL" clId="{0F291CC2-EF7C-42B1-B7A0-7D5C26582377}" dt="2024-07-31T22:37:12.901" v="2433" actId="478"/>
          <ac:picMkLst>
            <pc:docMk/>
            <pc:sldMk cId="1877804973" sldId="5532"/>
            <ac:picMk id="22" creationId="{57AA9491-0C1E-2AE8-DB14-62EEC891610A}"/>
          </ac:picMkLst>
        </pc:picChg>
        <pc:picChg chg="add del mod">
          <ac:chgData name="Ward, Reagan" userId="27291eb4-8241-4961-9e69-8c66e34cc5b0" providerId="ADAL" clId="{0F291CC2-EF7C-42B1-B7A0-7D5C26582377}" dt="2024-07-31T22:42:38.798" v="2904" actId="478"/>
          <ac:picMkLst>
            <pc:docMk/>
            <pc:sldMk cId="1877804973" sldId="5532"/>
            <ac:picMk id="28" creationId="{8EFFF8DB-9CB0-B9BD-3980-1966A5379C49}"/>
          </ac:picMkLst>
        </pc:picChg>
        <pc:picChg chg="add mod ord">
          <ac:chgData name="Ward, Reagan" userId="27291eb4-8241-4961-9e69-8c66e34cc5b0" providerId="ADAL" clId="{0F291CC2-EF7C-42B1-B7A0-7D5C26582377}" dt="2024-07-31T22:53:01.431" v="4346" actId="1076"/>
          <ac:picMkLst>
            <pc:docMk/>
            <pc:sldMk cId="1877804973" sldId="5532"/>
            <ac:picMk id="34" creationId="{ADBA3C9D-C9F7-9EF9-4191-6843E049B552}"/>
          </ac:picMkLst>
        </pc:picChg>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graphicFrameChg chg="mod modGraphic">
          <ac:chgData name="Chaffin,Melissa" userId="S::chaffin_m@cde.state.co.us::21f0136b-23e1-4eef-9c4f-f29e4cc3ac56" providerId="AD" clId="Web-{7CD282E3-D816-3030-AEAF-D93B4D20850B}" dt="2024-10-01T16:29:02.727" v="1"/>
          <ac:graphicFrameMkLst>
            <pc:docMk/>
            <pc:sldMk cId="3108864082" sldId="5603"/>
            <ac:graphicFrameMk id="11" creationId="{4A046F5F-034D-A2DD-B7B6-B37CB3AF1360}"/>
          </ac:graphicFrameMkLst>
        </pc:graphicFrameChg>
      </pc:sldChg>
      <pc:sldChg chg="modSp">
        <pc:chgData name="Chaffin,Melissa" userId="S::chaffin_m@cde.state.co.us::21f0136b-23e1-4eef-9c4f-f29e4cc3ac56" providerId="AD" clId="Web-{7CD282E3-D816-3030-AEAF-D93B4D20850B}" dt="2024-10-01T16:36:37.226" v="212" actId="20577"/>
        <pc:sldMkLst>
          <pc:docMk/>
          <pc:sldMk cId="1016378890" sldId="5604"/>
        </pc:sldMkLst>
        <pc:spChg chg="mod">
          <ac:chgData name="Chaffin,Melissa" userId="S::chaffin_m@cde.state.co.us::21f0136b-23e1-4eef-9c4f-f29e4cc3ac56" providerId="AD" clId="Web-{7CD282E3-D816-3030-AEAF-D93B4D20850B}" dt="2024-10-01T16:36:37.226" v="212" actId="20577"/>
          <ac:spMkLst>
            <pc:docMk/>
            <pc:sldMk cId="1016378890" sldId="5604"/>
            <ac:spMk id="6" creationId="{1EB4AB27-B417-D907-2626-223A7F192B7B}"/>
          </ac:spMkLst>
        </pc:spChg>
      </pc:sldChg>
      <pc:sldChg chg="modSp">
        <pc:chgData name="Chaffin,Melissa" userId="S::chaffin_m@cde.state.co.us::21f0136b-23e1-4eef-9c4f-f29e4cc3ac56" providerId="AD" clId="Web-{7CD282E3-D816-3030-AEAF-D93B4D20850B}" dt="2024-10-01T16:36:04.867" v="210" actId="1076"/>
        <pc:sldMkLst>
          <pc:docMk/>
          <pc:sldMk cId="2592141677" sldId="5605"/>
        </pc:sldMkLst>
        <pc:spChg chg="mod">
          <ac:chgData name="Chaffin,Melissa" userId="S::chaffin_m@cde.state.co.us::21f0136b-23e1-4eef-9c4f-f29e4cc3ac56" providerId="AD" clId="Web-{7CD282E3-D816-3030-AEAF-D93B4D20850B}" dt="2024-10-01T16:36:02.039" v="209" actId="20577"/>
          <ac:spMkLst>
            <pc:docMk/>
            <pc:sldMk cId="2592141677" sldId="5605"/>
            <ac:spMk id="6" creationId="{1EB4AB27-B417-D907-2626-223A7F192B7B}"/>
          </ac:spMkLst>
        </pc:spChg>
        <pc:picChg chg="mod">
          <ac:chgData name="Chaffin,Melissa" userId="S::chaffin_m@cde.state.co.us::21f0136b-23e1-4eef-9c4f-f29e4cc3ac56" providerId="AD" clId="Web-{7CD282E3-D816-3030-AEAF-D93B4D20850B}" dt="2024-10-01T16:36:04.867" v="210" actId="1076"/>
          <ac:picMkLst>
            <pc:docMk/>
            <pc:sldMk cId="2592141677" sldId="5605"/>
            <ac:picMk id="10" creationId="{C421B37B-E879-DCEA-EA6D-655DCD415E35}"/>
          </ac:picMkLst>
        </pc:picChg>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pChg chg="mod">
          <ac:chgData name="Slutzky, Collin" userId="S::slutzky_c@cde.state.co.us::21f7fb5c-490d-42a4-8741-4ce78a53b03a" providerId="AD" clId="Web-{ABC30ED7-9CB5-13FF-C2BD-100B1235A6BF}" dt="2024-07-17T19:17:13.774" v="16" actId="14100"/>
          <ac:spMkLst>
            <pc:docMk/>
            <pc:sldMk cId="1118867174" sldId="5275"/>
            <ac:spMk id="3" creationId="{BD733E22-1F82-7B3B-A6D3-6CC1761B825B}"/>
          </ac:spMkLst>
        </pc:spChg>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pChg chg="mod">
          <ac:chgData name="Slutzky, Collin" userId="S::slutzky_c@cde.state.co.us::21f7fb5c-490d-42a4-8741-4ce78a53b03a" providerId="AD" clId="Web-{ABC30ED7-9CB5-13FF-C2BD-100B1235A6BF}" dt="2024-07-17T19:16:22.757" v="10" actId="20577"/>
          <ac:spMkLst>
            <pc:docMk/>
            <pc:sldMk cId="2365850526" sldId="5312"/>
            <ac:spMk id="2" creationId="{E5D3A3BC-C3C5-ED57-84AB-C43489AE16AB}"/>
          </ac:spMkLst>
        </pc:spChg>
      </pc:sldChg>
      <pc:sldChg chg="add">
        <pc:chgData name="Slutzky, Collin" userId="S::slutzky_c@cde.state.co.us::21f7fb5c-490d-42a4-8741-4ce78a53b03a" providerId="AD" clId="Web-{ABC30ED7-9CB5-13FF-C2BD-100B1235A6BF}" dt="2024-07-17T19:15:27.772" v="5"/>
        <pc:sldMkLst>
          <pc:docMk/>
          <pc:sldMk cId="2815576142" sldId="5313"/>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delSp modSp del">
        <pc:chgData name="Tribbett, Jessica" userId="S::tribbett_jessica@cde.state.co.us::b8af59d7-a86d-4166-a022-d856dc24c475" providerId="AD" clId="Web-{2967BE02-9C16-ED2C-7308-D2AF93747397}" dt="2024-10-02T19:02:59.595" v="159"/>
        <pc:sldMkLst>
          <pc:docMk/>
          <pc:sldMk cId="4006630429" sldId="282"/>
        </pc:sldMkLst>
        <pc:spChg chg="mod">
          <ac:chgData name="Tribbett, Jessica" userId="S::tribbett_jessica@cde.state.co.us::b8af59d7-a86d-4166-a022-d856dc24c475" providerId="AD" clId="Web-{2967BE02-9C16-ED2C-7308-D2AF93747397}" dt="2024-10-02T19:02:34.189" v="158" actId="20577"/>
          <ac:spMkLst>
            <pc:docMk/>
            <pc:sldMk cId="4006630429" sldId="282"/>
            <ac:spMk id="7" creationId="{D35E3931-3E62-31BA-DB08-04C8A8F44C76}"/>
          </ac:spMkLst>
        </pc:spChg>
        <pc:spChg chg="mod">
          <ac:chgData name="Tribbett, Jessica" userId="S::tribbett_jessica@cde.state.co.us::b8af59d7-a86d-4166-a022-d856dc24c475" providerId="AD" clId="Web-{2967BE02-9C16-ED2C-7308-D2AF93747397}" dt="2024-10-02T19:02:25.252" v="157" actId="20577"/>
          <ac:spMkLst>
            <pc:docMk/>
            <pc:sldMk cId="4006630429" sldId="282"/>
            <ac:spMk id="8" creationId="{A5B97DEE-CAFF-A9BF-5F67-56593AC11662}"/>
          </ac:spMkLst>
        </pc:spChg>
        <pc:spChg chg="del">
          <ac:chgData name="Tribbett, Jessica" userId="S::tribbett_jessica@cde.state.co.us::b8af59d7-a86d-4166-a022-d856dc24c475" providerId="AD" clId="Web-{2967BE02-9C16-ED2C-7308-D2AF93747397}" dt="2024-10-02T19:02:15.267" v="125"/>
          <ac:spMkLst>
            <pc:docMk/>
            <pc:sldMk cId="4006630429" sldId="282"/>
            <ac:spMk id="9" creationId="{1A50B50A-6987-58E0-670C-6D8202F14297}"/>
          </ac:spMkLst>
        </pc:spChg>
      </pc:sldChg>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pChg chg="mod">
          <ac:chgData name="Tribbett, Jessica" userId="S::tribbett_jessica@cde.state.co.us::b8af59d7-a86d-4166-a022-d856dc24c475" providerId="AD" clId="Web-{2967BE02-9C16-ED2C-7308-D2AF93747397}" dt="2024-10-02T18:52:07.505" v="15" actId="20577"/>
          <ac:spMkLst>
            <pc:docMk/>
            <pc:sldMk cId="1642551370" sldId="5645"/>
            <ac:spMk id="7" creationId="{12F7059C-9EDE-D0DB-97DB-779A8233E05A}"/>
          </ac:spMkLst>
        </pc:spChg>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pChg chg="mod">
          <ac:chgData name="Tribbett, Jessica" userId="S::tribbett_jessica@cde.state.co.us::b8af59d7-a86d-4166-a022-d856dc24c475" providerId="AD" clId="Web-{2967BE02-9C16-ED2C-7308-D2AF93747397}" dt="2024-10-02T19:02:05.283" v="124" actId="20577"/>
          <ac:spMkLst>
            <pc:docMk/>
            <pc:sldMk cId="598057764" sldId="5646"/>
            <ac:spMk id="6" creationId="{4438EB7D-24A0-0958-F3AE-000E948E136E}"/>
          </ac:spMkLst>
        </pc:spChg>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pChg chg="mod">
          <ac:chgData name="Tribbett, Jessica" userId="S::tribbett_jessica@cde.state.co.us::b8af59d7-a86d-4166-a022-d856dc24c475" providerId="AD" clId="Web-{2967BE02-9C16-ED2C-7308-D2AF93747397}" dt="2024-10-02T19:04:26.720" v="169" actId="1076"/>
          <ac:spMkLst>
            <pc:docMk/>
            <pc:sldMk cId="551690387" sldId="5656"/>
            <ac:spMk id="5" creationId="{5F3083E2-BC29-9D7C-DC2F-64F59EBE9A72}"/>
          </ac:spMkLst>
        </pc:spChg>
        <pc:picChg chg="add mod">
          <ac:chgData name="Tribbett, Jessica" userId="S::tribbett_jessica@cde.state.co.us::b8af59d7-a86d-4166-a022-d856dc24c475" providerId="AD" clId="Web-{2967BE02-9C16-ED2C-7308-D2AF93747397}" dt="2024-10-02T19:04:22.204" v="168" actId="1076"/>
          <ac:picMkLst>
            <pc:docMk/>
            <pc:sldMk cId="551690387" sldId="5656"/>
            <ac:picMk id="3" creationId="{1CCD6FAF-D095-D5EE-B9B7-7FEE270DDB74}"/>
          </ac:picMkLst>
        </pc:picChg>
        <pc:picChg chg="del">
          <ac:chgData name="Tribbett, Jessica" userId="S::tribbett_jessica@cde.state.co.us::b8af59d7-a86d-4166-a022-d856dc24c475" providerId="AD" clId="Web-{2967BE02-9C16-ED2C-7308-D2AF93747397}" dt="2024-10-02T19:03:38.517" v="163"/>
          <ac:picMkLst>
            <pc:docMk/>
            <pc:sldMk cId="551690387" sldId="5656"/>
            <ac:picMk id="6" creationId="{D4889B11-7E5C-6119-ABF0-AD689B2B46EA}"/>
          </ac:picMkLst>
        </pc:picChg>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pChg chg="mod">
          <ac:chgData name="McRee, Rebecca" userId="S::mcree_r@cde.state.co.us::3a10fa13-9d60-4c0b-b361-471945732c34" providerId="AD" clId="Web-{D1E17A2C-70CF-BF6C-C044-7F2FE025BA68}" dt="2024-07-10T17:01:38.652" v="2" actId="20577"/>
          <ac:spMkLst>
            <pc:docMk/>
            <pc:sldMk cId="1039979550" sldId="5495"/>
            <ac:spMk id="3" creationId="{2865F7B2-122F-2696-5877-03DFD3EA02BC}"/>
          </ac:spMkLst>
        </pc:spChg>
      </pc:sldChg>
      <pc:sldChg chg="modSp">
        <pc:chgData name="McRee, Rebecca" userId="S::mcree_r@cde.state.co.us::3a10fa13-9d60-4c0b-b361-471945732c34" providerId="AD" clId="Web-{D1E17A2C-70CF-BF6C-C044-7F2FE025BA68}" dt="2024-07-10T17:02:17.965" v="4"/>
        <pc:sldMkLst>
          <pc:docMk/>
          <pc:sldMk cId="2023168082" sldId="5497"/>
        </pc:sldMkLst>
        <pc:graphicFrameChg chg="mod modGraphic">
          <ac:chgData name="McRee, Rebecca" userId="S::mcree_r@cde.state.co.us::3a10fa13-9d60-4c0b-b361-471945732c34" providerId="AD" clId="Web-{D1E17A2C-70CF-BF6C-C044-7F2FE025BA68}" dt="2024-07-10T17:02:17.965" v="4"/>
          <ac:graphicFrameMkLst>
            <pc:docMk/>
            <pc:sldMk cId="2023168082" sldId="5497"/>
            <ac:graphicFrameMk id="10" creationId="{A57F5493-6DF7-F26A-D312-3F4C2F9CB974}"/>
          </ac:graphicFrameMkLst>
        </pc:graphicFrameChg>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modSp mod">
        <pc:chgData name="Ward, Reagan" userId="27291eb4-8241-4961-9e69-8c66e34cc5b0" providerId="ADAL" clId="{935EF322-AC97-465C-8012-24AE96F255F2}" dt="2024-08-28T23:11:16.039" v="746" actId="400"/>
        <pc:sldMkLst>
          <pc:docMk/>
          <pc:sldMk cId="1212467416" sldId="261"/>
        </pc:sldMkLst>
        <pc:graphicFrameChg chg="modGraphic">
          <ac:chgData name="Ward, Reagan" userId="27291eb4-8241-4961-9e69-8c66e34cc5b0" providerId="ADAL" clId="{935EF322-AC97-465C-8012-24AE96F255F2}" dt="2024-08-28T23:11:16.039" v="746" actId="400"/>
          <ac:graphicFrameMkLst>
            <pc:docMk/>
            <pc:sldMk cId="1212467416" sldId="261"/>
            <ac:graphicFrameMk id="5" creationId="{9C3641C5-EC4F-D3EA-E4A2-8ABB597C5BAA}"/>
          </ac:graphicFrameMkLst>
        </pc:graphicFrameChg>
      </pc:sldChg>
      <pc:sldChg chg="addSp delSp modSp mod">
        <pc:chgData name="Ward, Reagan" userId="27291eb4-8241-4961-9e69-8c66e34cc5b0" providerId="ADAL" clId="{935EF322-AC97-465C-8012-24AE96F255F2}" dt="2024-08-29T14:10:53.347" v="769" actId="403"/>
        <pc:sldMkLst>
          <pc:docMk/>
          <pc:sldMk cId="3717000822" sldId="280"/>
        </pc:sldMkLst>
        <pc:spChg chg="mod">
          <ac:chgData name="Ward, Reagan" userId="27291eb4-8241-4961-9e69-8c66e34cc5b0" providerId="ADAL" clId="{935EF322-AC97-465C-8012-24AE96F255F2}" dt="2024-08-29T14:10:40.937" v="763" actId="26606"/>
          <ac:spMkLst>
            <pc:docMk/>
            <pc:sldMk cId="3717000822" sldId="280"/>
            <ac:spMk id="2" creationId="{439B416C-5F6D-56F7-429A-80FD0A190C25}"/>
          </ac:spMkLst>
        </pc:spChg>
        <pc:spChg chg="mod">
          <ac:chgData name="Ward, Reagan" userId="27291eb4-8241-4961-9e69-8c66e34cc5b0" providerId="ADAL" clId="{935EF322-AC97-465C-8012-24AE96F255F2}" dt="2024-08-29T14:10:40.937" v="763" actId="26606"/>
          <ac:spMkLst>
            <pc:docMk/>
            <pc:sldMk cId="3717000822" sldId="280"/>
            <ac:spMk id="3" creationId="{23730712-328A-D55D-1F4E-AFE29CF33EAE}"/>
          </ac:spMkLst>
        </pc:spChg>
        <pc:spChg chg="add del mod">
          <ac:chgData name="Ward, Reagan" userId="27291eb4-8241-4961-9e69-8c66e34cc5b0" providerId="ADAL" clId="{935EF322-AC97-465C-8012-24AE96F255F2}" dt="2024-08-29T14:10:36.909" v="762" actId="478"/>
          <ac:spMkLst>
            <pc:docMk/>
            <pc:sldMk cId="3717000822" sldId="280"/>
            <ac:spMk id="4" creationId="{3D18B330-A8D2-1355-5A34-51B4B199C143}"/>
          </ac:spMkLst>
        </pc:spChg>
        <pc:spChg chg="add">
          <ac:chgData name="Ward, Reagan" userId="27291eb4-8241-4961-9e69-8c66e34cc5b0" providerId="ADAL" clId="{935EF322-AC97-465C-8012-24AE96F255F2}" dt="2024-08-29T14:10:40.937" v="763" actId="26606"/>
          <ac:spMkLst>
            <pc:docMk/>
            <pc:sldMk cId="3717000822" sldId="280"/>
            <ac:spMk id="51" creationId="{F13C74B1-5B17-4795-BED0-7140497B445A}"/>
          </ac:spMkLst>
        </pc:spChg>
        <pc:spChg chg="add">
          <ac:chgData name="Ward, Reagan" userId="27291eb4-8241-4961-9e69-8c66e34cc5b0" providerId="ADAL" clId="{935EF322-AC97-465C-8012-24AE96F255F2}" dt="2024-08-29T14:10:40.937" v="763" actId="26606"/>
          <ac:spMkLst>
            <pc:docMk/>
            <pc:sldMk cId="3717000822" sldId="280"/>
            <ac:spMk id="56" creationId="{D4974D33-8DC5-464E-8C6D-BE58F0669C17}"/>
          </ac:spMkLst>
        </pc:spChg>
        <pc:grpChg chg="del">
          <ac:chgData name="Ward, Reagan" userId="27291eb4-8241-4961-9e69-8c66e34cc5b0" providerId="ADAL" clId="{935EF322-AC97-465C-8012-24AE96F255F2}" dt="2024-08-29T14:10:40.937" v="763" actId="26606"/>
          <ac:grpSpMkLst>
            <pc:docMk/>
            <pc:sldMk cId="3717000822" sldId="280"/>
            <ac:grpSpMk id="47" creationId="{6258F736-B256-8039-9DC6-F4E49A5C5AD5}"/>
          </ac:grpSpMkLst>
        </pc:grpChg>
        <pc:graphicFrameChg chg="mod modGraphic">
          <ac:chgData name="Ward, Reagan" userId="27291eb4-8241-4961-9e69-8c66e34cc5b0" providerId="ADAL" clId="{935EF322-AC97-465C-8012-24AE96F255F2}" dt="2024-08-29T14:10:53.347" v="769" actId="403"/>
          <ac:graphicFrameMkLst>
            <pc:docMk/>
            <pc:sldMk cId="3717000822" sldId="280"/>
            <ac:graphicFrameMk id="12" creationId="{1AA09EE0-7419-6ED5-4AA1-CC9009509570}"/>
          </ac:graphicFrameMkLst>
        </pc:graphicFrameChg>
        <pc:picChg chg="mod ord">
          <ac:chgData name="Ward, Reagan" userId="27291eb4-8241-4961-9e69-8c66e34cc5b0" providerId="ADAL" clId="{935EF322-AC97-465C-8012-24AE96F255F2}" dt="2024-08-29T14:10:40.937" v="763" actId="26606"/>
          <ac:picMkLst>
            <pc:docMk/>
            <pc:sldMk cId="3717000822" sldId="280"/>
            <ac:picMk id="6" creationId="{D2BFC119-3AE6-D41F-3880-644FFF188A10}"/>
          </ac:picMkLst>
        </pc:picChg>
      </pc:sldChg>
      <pc:sldChg chg="modSp mod">
        <pc:chgData name="Ward, Reagan" userId="27291eb4-8241-4961-9e69-8c66e34cc5b0" providerId="ADAL" clId="{935EF322-AC97-465C-8012-24AE96F255F2}" dt="2024-08-28T19:40:26.300" v="535" actId="20577"/>
        <pc:sldMkLst>
          <pc:docMk/>
          <pc:sldMk cId="4006630429" sldId="282"/>
        </pc:sldMkLst>
        <pc:spChg chg="mod">
          <ac:chgData name="Ward, Reagan" userId="27291eb4-8241-4961-9e69-8c66e34cc5b0" providerId="ADAL" clId="{935EF322-AC97-465C-8012-24AE96F255F2}" dt="2024-08-28T19:32:59.356" v="336" actId="20577"/>
          <ac:spMkLst>
            <pc:docMk/>
            <pc:sldMk cId="4006630429" sldId="282"/>
            <ac:spMk id="6" creationId="{6D55A93F-EA8E-A57B-795B-7FBA6F8DA812}"/>
          </ac:spMkLst>
        </pc:spChg>
        <pc:graphicFrameChg chg="mod modGraphic">
          <ac:chgData name="Ward, Reagan" userId="27291eb4-8241-4961-9e69-8c66e34cc5b0" providerId="ADAL" clId="{935EF322-AC97-465C-8012-24AE96F255F2}" dt="2024-08-28T19:40:26.300" v="535" actId="20577"/>
          <ac:graphicFrameMkLst>
            <pc:docMk/>
            <pc:sldMk cId="4006630429" sldId="282"/>
            <ac:graphicFrameMk id="11" creationId="{4A046F5F-034D-A2DD-B7B6-B37CB3AF1360}"/>
          </ac:graphicFrameMkLst>
        </pc:graphicFrameChg>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modSp mod">
        <pc:chgData name="Ward, Reagan" userId="27291eb4-8241-4961-9e69-8c66e34cc5b0" providerId="ADAL" clId="{935EF322-AC97-465C-8012-24AE96F255F2}" dt="2024-08-29T14:14:02.414" v="849" actId="6549"/>
        <pc:sldMkLst>
          <pc:docMk/>
          <pc:sldMk cId="1037917088" sldId="5098"/>
        </pc:sldMkLst>
        <pc:graphicFrameChg chg="mod modGraphic">
          <ac:chgData name="Ward, Reagan" userId="27291eb4-8241-4961-9e69-8c66e34cc5b0" providerId="ADAL" clId="{935EF322-AC97-465C-8012-24AE96F255F2}" dt="2024-08-29T14:14:02.414" v="849" actId="6549"/>
          <ac:graphicFrameMkLst>
            <pc:docMk/>
            <pc:sldMk cId="1037917088" sldId="5098"/>
            <ac:graphicFrameMk id="5" creationId="{5E4612F7-68C6-57CA-E918-38EF641F73CF}"/>
          </ac:graphicFrameMkLst>
        </pc:graphicFrameChg>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23:11:22.313" v="747" actId="47"/>
        <pc:sldMkLst>
          <pc:docMk/>
          <pc:sldMk cId="2815576142" sldId="5313"/>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pChg chg="mod">
          <ac:chgData name="Ward, Reagan" userId="27291eb4-8241-4961-9e69-8c66e34cc5b0" providerId="ADAL" clId="{935EF322-AC97-465C-8012-24AE96F255F2}" dt="2024-08-29T14:09:30.299" v="760" actId="20577"/>
          <ac:spMkLst>
            <pc:docMk/>
            <pc:sldMk cId="1007356210" sldId="5482"/>
            <ac:spMk id="9" creationId="{9265FB6E-3C9B-4C0F-F3CA-CA57FA0A9FA0}"/>
          </ac:spMkLst>
        </pc:spChg>
      </pc:sldChg>
      <pc:sldChg chg="modSp mod">
        <pc:chgData name="Ward, Reagan" userId="27291eb4-8241-4961-9e69-8c66e34cc5b0" providerId="ADAL" clId="{935EF322-AC97-465C-8012-24AE96F255F2}" dt="2024-08-29T13:56:33.686" v="748" actId="13244"/>
        <pc:sldMkLst>
          <pc:docMk/>
          <pc:sldMk cId="1153930597" sldId="5504"/>
        </pc:sldMkLst>
        <pc:picChg chg="ord">
          <ac:chgData name="Ward, Reagan" userId="27291eb4-8241-4961-9e69-8c66e34cc5b0" providerId="ADAL" clId="{935EF322-AC97-465C-8012-24AE96F255F2}" dt="2024-08-29T13:56:33.686" v="748" actId="13244"/>
          <ac:picMkLst>
            <pc:docMk/>
            <pc:sldMk cId="1153930597" sldId="5504"/>
            <ac:picMk id="3" creationId="{E12088C4-BBCD-840F-CDD2-6826BF3F93ED}"/>
          </ac:picMkLst>
        </pc:picChg>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grpChg chg="mod">
          <ac:chgData name="Ward, Reagan" userId="27291eb4-8241-4961-9e69-8c66e34cc5b0" providerId="ADAL" clId="{935EF322-AC97-465C-8012-24AE96F255F2}" dt="2024-08-28T22:19:50.515" v="745" actId="962"/>
          <ac:grpSpMkLst>
            <pc:docMk/>
            <pc:sldMk cId="3919774085" sldId="5545"/>
            <ac:grpSpMk id="12" creationId="{E31BCEA8-D95B-AFDE-C4EE-083138BB1698}"/>
          </ac:grpSpMkLst>
        </pc:grpChg>
        <pc:grpChg chg="mod">
          <ac:chgData name="Ward, Reagan" userId="27291eb4-8241-4961-9e69-8c66e34cc5b0" providerId="ADAL" clId="{935EF322-AC97-465C-8012-24AE96F255F2}" dt="2024-08-28T22:19:48.560" v="744" actId="962"/>
          <ac:grpSpMkLst>
            <pc:docMk/>
            <pc:sldMk cId="3919774085" sldId="5545"/>
            <ac:grpSpMk id="13" creationId="{2D95DF02-BE64-24CB-C801-798DC6EDFA3A}"/>
          </ac:grpSpMkLst>
        </pc:grpChg>
      </pc:sldChg>
      <pc:sldChg chg="modSp mod">
        <pc:chgData name="Ward, Reagan" userId="27291eb4-8241-4961-9e69-8c66e34cc5b0" providerId="ADAL" clId="{935EF322-AC97-465C-8012-24AE96F255F2}" dt="2024-08-28T19:37:12.538" v="381" actId="27636"/>
        <pc:sldMkLst>
          <pc:docMk/>
          <pc:sldMk cId="3757558483" sldId="5547"/>
        </pc:sldMkLst>
        <pc:spChg chg="mod">
          <ac:chgData name="Ward, Reagan" userId="27291eb4-8241-4961-9e69-8c66e34cc5b0" providerId="ADAL" clId="{935EF322-AC97-465C-8012-24AE96F255F2}" dt="2024-08-28T19:37:12.538" v="381" actId="27636"/>
          <ac:spMkLst>
            <pc:docMk/>
            <pc:sldMk cId="3757558483" sldId="5547"/>
            <ac:spMk id="2" creationId="{61FA4591-7D47-D1E8-1301-1A17E457FF29}"/>
          </ac:spMkLst>
        </pc:spChg>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pChg chg="mod">
          <ac:chgData name="Ward, Reagan" userId="27291eb4-8241-4961-9e69-8c66e34cc5b0" providerId="ADAL" clId="{935EF322-AC97-465C-8012-24AE96F255F2}" dt="2024-08-28T22:19:42.016" v="743" actId="962"/>
          <ac:spMkLst>
            <pc:docMk/>
            <pc:sldMk cId="2937112473" sldId="5565"/>
            <ac:spMk id="9" creationId="{D8A31B1F-1D7E-FE24-EB4C-FFA0E9DE5694}"/>
          </ac:spMkLst>
        </pc:spChg>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pChg chg="del mod ord">
          <ac:chgData name="Ward, Reagan" userId="27291eb4-8241-4961-9e69-8c66e34cc5b0" providerId="ADAL" clId="{935EF322-AC97-465C-8012-24AE96F255F2}" dt="2024-08-28T19:31:27.674" v="86" actId="700"/>
          <ac:spMkLst>
            <pc:docMk/>
            <pc:sldMk cId="2719044098" sldId="5566"/>
            <ac:spMk id="2" creationId="{074868E0-0DBF-4A11-4227-DA6761CEA3A3}"/>
          </ac:spMkLst>
        </pc:spChg>
        <pc:spChg chg="del mod ord">
          <ac:chgData name="Ward, Reagan" userId="27291eb4-8241-4961-9e69-8c66e34cc5b0" providerId="ADAL" clId="{935EF322-AC97-465C-8012-24AE96F255F2}" dt="2024-08-28T19:31:27.674" v="86" actId="700"/>
          <ac:spMkLst>
            <pc:docMk/>
            <pc:sldMk cId="2719044098" sldId="5566"/>
            <ac:spMk id="3" creationId="{B526093E-3B10-2471-B602-6686B05AFF78}"/>
          </ac:spMkLst>
        </pc:spChg>
        <pc:spChg chg="mod ord">
          <ac:chgData name="Ward, Reagan" userId="27291eb4-8241-4961-9e69-8c66e34cc5b0" providerId="ADAL" clId="{935EF322-AC97-465C-8012-24AE96F255F2}" dt="2024-08-28T19:31:27.674" v="86" actId="700"/>
          <ac:spMkLst>
            <pc:docMk/>
            <pc:sldMk cId="2719044098" sldId="5566"/>
            <ac:spMk id="4" creationId="{5E7D6C51-936F-47C9-E21A-F4553D43D1CF}"/>
          </ac:spMkLst>
        </pc:spChg>
        <pc:spChg chg="del">
          <ac:chgData name="Ward, Reagan" userId="27291eb4-8241-4961-9e69-8c66e34cc5b0" providerId="ADAL" clId="{935EF322-AC97-465C-8012-24AE96F255F2}" dt="2024-08-28T19:31:27.674" v="86" actId="700"/>
          <ac:spMkLst>
            <pc:docMk/>
            <pc:sldMk cId="2719044098" sldId="5566"/>
            <ac:spMk id="5" creationId="{7FDA26E2-2AB2-0E20-A525-EAF7A5C48912}"/>
          </ac:spMkLst>
        </pc:spChg>
        <pc:spChg chg="del">
          <ac:chgData name="Ward, Reagan" userId="27291eb4-8241-4961-9e69-8c66e34cc5b0" providerId="ADAL" clId="{935EF322-AC97-465C-8012-24AE96F255F2}" dt="2024-08-28T19:31:27.674" v="86" actId="700"/>
          <ac:spMkLst>
            <pc:docMk/>
            <pc:sldMk cId="2719044098" sldId="5566"/>
            <ac:spMk id="6" creationId="{5AB6D76F-5AAE-3E54-FE7E-73FC1A435F67}"/>
          </ac:spMkLst>
        </pc:spChg>
        <pc:spChg chg="add mod ord">
          <ac:chgData name="Ward, Reagan" userId="27291eb4-8241-4961-9e69-8c66e34cc5b0" providerId="ADAL" clId="{935EF322-AC97-465C-8012-24AE96F255F2}" dt="2024-08-28T19:31:31.232" v="102" actId="20577"/>
          <ac:spMkLst>
            <pc:docMk/>
            <pc:sldMk cId="2719044098" sldId="5566"/>
            <ac:spMk id="7" creationId="{F5C0D6ED-628B-8DED-1AD7-A7BD8C85E888}"/>
          </ac:spMkLst>
        </pc:spChg>
        <pc:spChg chg="add mod ord">
          <ac:chgData name="Ward, Reagan" userId="27291eb4-8241-4961-9e69-8c66e34cc5b0" providerId="ADAL" clId="{935EF322-AC97-465C-8012-24AE96F255F2}" dt="2024-08-28T19:31:34.313" v="113" actId="20577"/>
          <ac:spMkLst>
            <pc:docMk/>
            <pc:sldMk cId="2719044098" sldId="5566"/>
            <ac:spMk id="8" creationId="{E5FEF0E5-E3F2-585C-F002-19C4C0CB22CD}"/>
          </ac:spMkLst>
        </pc:spChg>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pChg chg="del mod ord">
          <ac:chgData name="Ward, Reagan" userId="27291eb4-8241-4961-9e69-8c66e34cc5b0" providerId="ADAL" clId="{935EF322-AC97-465C-8012-24AE96F255F2}" dt="2024-08-28T19:31:37.840" v="115" actId="700"/>
          <ac:spMkLst>
            <pc:docMk/>
            <pc:sldMk cId="375985229" sldId="5567"/>
            <ac:spMk id="2" creationId="{75CF14B0-7EA5-C66E-D2DC-C45DB34057FA}"/>
          </ac:spMkLst>
        </pc:spChg>
        <pc:spChg chg="del mod ord">
          <ac:chgData name="Ward, Reagan" userId="27291eb4-8241-4961-9e69-8c66e34cc5b0" providerId="ADAL" clId="{935EF322-AC97-465C-8012-24AE96F255F2}" dt="2024-08-28T19:31:37.840" v="115" actId="700"/>
          <ac:spMkLst>
            <pc:docMk/>
            <pc:sldMk cId="375985229" sldId="5567"/>
            <ac:spMk id="3" creationId="{F918A818-6728-8B41-EE4C-0BB8A1B54BFF}"/>
          </ac:spMkLst>
        </pc:spChg>
        <pc:spChg chg="mod ord">
          <ac:chgData name="Ward, Reagan" userId="27291eb4-8241-4961-9e69-8c66e34cc5b0" providerId="ADAL" clId="{935EF322-AC97-465C-8012-24AE96F255F2}" dt="2024-08-28T19:31:37.840" v="115" actId="700"/>
          <ac:spMkLst>
            <pc:docMk/>
            <pc:sldMk cId="375985229" sldId="5567"/>
            <ac:spMk id="4" creationId="{9B25AF29-3B22-9846-3659-3B225B8F6E1E}"/>
          </ac:spMkLst>
        </pc:spChg>
        <pc:spChg chg="add mod ord">
          <ac:chgData name="Ward, Reagan" userId="27291eb4-8241-4961-9e69-8c66e34cc5b0" providerId="ADAL" clId="{935EF322-AC97-465C-8012-24AE96F255F2}" dt="2024-08-28T19:32:09.014" v="200" actId="20577"/>
          <ac:spMkLst>
            <pc:docMk/>
            <pc:sldMk cId="375985229" sldId="5567"/>
            <ac:spMk id="5" creationId="{A7D89D68-8148-1F7D-DAE9-0B33D289A562}"/>
          </ac:spMkLst>
        </pc:spChg>
        <pc:spChg chg="add mod ord">
          <ac:chgData name="Ward, Reagan" userId="27291eb4-8241-4961-9e69-8c66e34cc5b0" providerId="ADAL" clId="{935EF322-AC97-465C-8012-24AE96F255F2}" dt="2024-08-28T19:31:37.840" v="115" actId="700"/>
          <ac:spMkLst>
            <pc:docMk/>
            <pc:sldMk cId="375985229" sldId="5567"/>
            <ac:spMk id="6" creationId="{811AA444-31DC-56C9-0394-CD2F3C3CEAAC}"/>
          </ac:spMkLst>
        </pc:spChg>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pChg chg="del mod ord">
          <ac:chgData name="Ward, Reagan" userId="27291eb4-8241-4961-9e69-8c66e34cc5b0" providerId="ADAL" clId="{935EF322-AC97-465C-8012-24AE96F255F2}" dt="2024-08-28T19:31:45.927" v="118" actId="700"/>
          <ac:spMkLst>
            <pc:docMk/>
            <pc:sldMk cId="3167437602" sldId="5568"/>
            <ac:spMk id="2" creationId="{898350C0-856B-E62E-4990-A478D23DEA20}"/>
          </ac:spMkLst>
        </pc:spChg>
        <pc:spChg chg="del mod ord">
          <ac:chgData name="Ward, Reagan" userId="27291eb4-8241-4961-9e69-8c66e34cc5b0" providerId="ADAL" clId="{935EF322-AC97-465C-8012-24AE96F255F2}" dt="2024-08-28T19:31:45.927" v="118" actId="700"/>
          <ac:spMkLst>
            <pc:docMk/>
            <pc:sldMk cId="3167437602" sldId="5568"/>
            <ac:spMk id="3" creationId="{5E5D4A57-2D48-0490-DEDB-D8FAEF7F462D}"/>
          </ac:spMkLst>
        </pc:spChg>
        <pc:spChg chg="mod ord">
          <ac:chgData name="Ward, Reagan" userId="27291eb4-8241-4961-9e69-8c66e34cc5b0" providerId="ADAL" clId="{935EF322-AC97-465C-8012-24AE96F255F2}" dt="2024-08-28T19:31:45.927" v="118" actId="700"/>
          <ac:spMkLst>
            <pc:docMk/>
            <pc:sldMk cId="3167437602" sldId="5568"/>
            <ac:spMk id="4" creationId="{6A5008DA-C0F1-D4EB-9E6E-CEE3809D775A}"/>
          </ac:spMkLst>
        </pc:spChg>
        <pc:spChg chg="add mod ord">
          <ac:chgData name="Ward, Reagan" userId="27291eb4-8241-4961-9e69-8c66e34cc5b0" providerId="ADAL" clId="{935EF322-AC97-465C-8012-24AE96F255F2}" dt="2024-08-28T19:31:51.381" v="137" actId="20577"/>
          <ac:spMkLst>
            <pc:docMk/>
            <pc:sldMk cId="3167437602" sldId="5568"/>
            <ac:spMk id="5" creationId="{25D0DFCE-2538-29F1-DC48-2EEE4DA5FC40}"/>
          </ac:spMkLst>
        </pc:spChg>
        <pc:spChg chg="add mod ord">
          <ac:chgData name="Ward, Reagan" userId="27291eb4-8241-4961-9e69-8c66e34cc5b0" providerId="ADAL" clId="{935EF322-AC97-465C-8012-24AE96F255F2}" dt="2024-08-28T19:31:54.302" v="148" actId="20577"/>
          <ac:spMkLst>
            <pc:docMk/>
            <pc:sldMk cId="3167437602" sldId="5568"/>
            <ac:spMk id="6" creationId="{91A36F51-0870-DD4F-82DD-79F16902E8A4}"/>
          </ac:spMkLst>
        </pc:spChg>
      </pc:sldChg>
      <pc:sldChg chg="modSp new mod">
        <pc:chgData name="Ward, Reagan" userId="27291eb4-8241-4961-9e69-8c66e34cc5b0" providerId="ADAL" clId="{935EF322-AC97-465C-8012-24AE96F255F2}" dt="2024-08-28T19:32:18.535" v="242" actId="20577"/>
        <pc:sldMkLst>
          <pc:docMk/>
          <pc:sldMk cId="3373022464" sldId="5569"/>
        </pc:sldMkLst>
        <pc:spChg chg="mod">
          <ac:chgData name="Ward, Reagan" userId="27291eb4-8241-4961-9e69-8c66e34cc5b0" providerId="ADAL" clId="{935EF322-AC97-465C-8012-24AE96F255F2}" dt="2024-08-28T19:32:18.535" v="242" actId="20577"/>
          <ac:spMkLst>
            <pc:docMk/>
            <pc:sldMk cId="3373022464" sldId="5569"/>
            <ac:spMk id="2" creationId="{BF962886-C9DB-C422-DF62-50E9785E8954}"/>
          </ac:spMkLst>
        </pc:spChg>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pChg chg="del mod ord">
          <ac:chgData name="Ward, Reagan" userId="27291eb4-8241-4961-9e69-8c66e34cc5b0" providerId="ADAL" clId="{935EF322-AC97-465C-8012-24AE96F255F2}" dt="2024-08-28T19:32:24.077" v="245" actId="700"/>
          <ac:spMkLst>
            <pc:docMk/>
            <pc:sldMk cId="1604154566" sldId="5570"/>
            <ac:spMk id="2" creationId="{C687CF68-31D9-33B3-C8F8-FF0A2090DB9E}"/>
          </ac:spMkLst>
        </pc:spChg>
        <pc:spChg chg="del mod ord">
          <ac:chgData name="Ward, Reagan" userId="27291eb4-8241-4961-9e69-8c66e34cc5b0" providerId="ADAL" clId="{935EF322-AC97-465C-8012-24AE96F255F2}" dt="2024-08-28T19:32:24.077" v="245" actId="700"/>
          <ac:spMkLst>
            <pc:docMk/>
            <pc:sldMk cId="1604154566" sldId="5570"/>
            <ac:spMk id="3" creationId="{CF2214C7-BEC2-61F5-B156-B8AF718438C2}"/>
          </ac:spMkLst>
        </pc:spChg>
        <pc:spChg chg="mod ord">
          <ac:chgData name="Ward, Reagan" userId="27291eb4-8241-4961-9e69-8c66e34cc5b0" providerId="ADAL" clId="{935EF322-AC97-465C-8012-24AE96F255F2}" dt="2024-08-28T19:32:24.077" v="245" actId="700"/>
          <ac:spMkLst>
            <pc:docMk/>
            <pc:sldMk cId="1604154566" sldId="5570"/>
            <ac:spMk id="4" creationId="{4286C34D-93DE-7979-0D47-2CE34C2D8D49}"/>
          </ac:spMkLst>
        </pc:spChg>
        <pc:spChg chg="add mod ord">
          <ac:chgData name="Ward, Reagan" userId="27291eb4-8241-4961-9e69-8c66e34cc5b0" providerId="ADAL" clId="{935EF322-AC97-465C-8012-24AE96F255F2}" dt="2024-08-28T19:32:28.087" v="275" actId="20577"/>
          <ac:spMkLst>
            <pc:docMk/>
            <pc:sldMk cId="1604154566" sldId="5570"/>
            <ac:spMk id="5" creationId="{46A12942-3060-A605-2DD5-60573A108DDD}"/>
          </ac:spMkLst>
        </pc:spChg>
        <pc:spChg chg="add mod ord">
          <ac:chgData name="Ward, Reagan" userId="27291eb4-8241-4961-9e69-8c66e34cc5b0" providerId="ADAL" clId="{935EF322-AC97-465C-8012-24AE96F255F2}" dt="2024-08-28T19:32:31.901" v="290" actId="20577"/>
          <ac:spMkLst>
            <pc:docMk/>
            <pc:sldMk cId="1604154566" sldId="5570"/>
            <ac:spMk id="6" creationId="{C75DFE38-ED8C-8D2F-6BF4-9A98E48A88BE}"/>
          </ac:spMkLst>
        </pc:spChg>
      </pc:sldChg>
      <pc:sldChg chg="modSp new mod">
        <pc:chgData name="Ward, Reagan" userId="27291eb4-8241-4961-9e69-8c66e34cc5b0" providerId="ADAL" clId="{935EF322-AC97-465C-8012-24AE96F255F2}" dt="2024-08-28T19:32:42.603" v="335" actId="20577"/>
        <pc:sldMkLst>
          <pc:docMk/>
          <pc:sldMk cId="2142046572" sldId="5571"/>
        </pc:sldMkLst>
        <pc:spChg chg="mod">
          <ac:chgData name="Ward, Reagan" userId="27291eb4-8241-4961-9e69-8c66e34cc5b0" providerId="ADAL" clId="{935EF322-AC97-465C-8012-24AE96F255F2}" dt="2024-08-28T19:32:42.603" v="335" actId="20577"/>
          <ac:spMkLst>
            <pc:docMk/>
            <pc:sldMk cId="2142046572" sldId="5571"/>
            <ac:spMk id="2" creationId="{7AD9C1A5-4B9F-D44C-021E-3EFD8F30B41E}"/>
          </ac:spMkLst>
        </pc:spChg>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pChg chg="mod ord">
          <ac:chgData name="Ward, Reagan" userId="27291eb4-8241-4961-9e69-8c66e34cc5b0" providerId="ADAL" clId="{935EF322-AC97-465C-8012-24AE96F255F2}" dt="2024-08-28T19:38:04.429" v="384" actId="700"/>
          <ac:spMkLst>
            <pc:docMk/>
            <pc:sldMk cId="3957013611" sldId="5572"/>
            <ac:spMk id="2" creationId="{3B5BF077-2A0C-4526-282C-C1539C4B6092}"/>
          </ac:spMkLst>
        </pc:spChg>
        <pc:spChg chg="del mod ord">
          <ac:chgData name="Ward, Reagan" userId="27291eb4-8241-4961-9e69-8c66e34cc5b0" providerId="ADAL" clId="{935EF322-AC97-465C-8012-24AE96F255F2}" dt="2024-08-28T19:37:59.909" v="383" actId="700"/>
          <ac:spMkLst>
            <pc:docMk/>
            <pc:sldMk cId="3957013611" sldId="5572"/>
            <ac:spMk id="3" creationId="{505503A1-CA39-F2EB-09A7-75FD2050CB05}"/>
          </ac:spMkLst>
        </pc:spChg>
        <pc:spChg chg="mod ord">
          <ac:chgData name="Ward, Reagan" userId="27291eb4-8241-4961-9e69-8c66e34cc5b0" providerId="ADAL" clId="{935EF322-AC97-465C-8012-24AE96F255F2}" dt="2024-08-28T19:38:04.429" v="384" actId="700"/>
          <ac:spMkLst>
            <pc:docMk/>
            <pc:sldMk cId="3957013611" sldId="5572"/>
            <ac:spMk id="4" creationId="{D3E8A9C2-6EBA-170A-A3E9-BD9C60C780E8}"/>
          </ac:spMkLst>
        </pc:spChg>
        <pc:spChg chg="del">
          <ac:chgData name="Ward, Reagan" userId="27291eb4-8241-4961-9e69-8c66e34cc5b0" providerId="ADAL" clId="{935EF322-AC97-465C-8012-24AE96F255F2}" dt="2024-08-28T19:37:12.420" v="380"/>
          <ac:spMkLst>
            <pc:docMk/>
            <pc:sldMk cId="3957013611" sldId="5572"/>
            <ac:spMk id="5" creationId="{4DFE9281-71F9-00E0-BE22-21CDA68C4FBE}"/>
          </ac:spMkLst>
        </pc:spChg>
        <pc:spChg chg="del">
          <ac:chgData name="Ward, Reagan" userId="27291eb4-8241-4961-9e69-8c66e34cc5b0" providerId="ADAL" clId="{935EF322-AC97-465C-8012-24AE96F255F2}" dt="2024-08-28T19:37:18.589" v="382"/>
          <ac:spMkLst>
            <pc:docMk/>
            <pc:sldMk cId="3957013611" sldId="5572"/>
            <ac:spMk id="6" creationId="{34AC66E8-97B2-8AD9-F40F-DD2CBA50A84F}"/>
          </ac:spMkLst>
        </pc:spChg>
        <pc:spChg chg="add del mod ord">
          <ac:chgData name="Ward, Reagan" userId="27291eb4-8241-4961-9e69-8c66e34cc5b0" providerId="ADAL" clId="{935EF322-AC97-465C-8012-24AE96F255F2}" dt="2024-08-28T19:38:11.842" v="386" actId="478"/>
          <ac:spMkLst>
            <pc:docMk/>
            <pc:sldMk cId="3957013611" sldId="5572"/>
            <ac:spMk id="7" creationId="{716E7F1C-4C70-AF77-9FFD-2B68D782F10A}"/>
          </ac:spMkLst>
        </pc:spChg>
        <pc:spChg chg="add del mod ord">
          <ac:chgData name="Ward, Reagan" userId="27291eb4-8241-4961-9e69-8c66e34cc5b0" providerId="ADAL" clId="{935EF322-AC97-465C-8012-24AE96F255F2}" dt="2024-08-28T19:38:08.814" v="385" actId="478"/>
          <ac:spMkLst>
            <pc:docMk/>
            <pc:sldMk cId="3957013611" sldId="5572"/>
            <ac:spMk id="8" creationId="{E8548BF9-D2FB-8227-5A8F-C2D8E6657EF9}"/>
          </ac:spMkLst>
        </pc:spChg>
        <pc:spChg chg="add del mod ord">
          <ac:chgData name="Ward, Reagan" userId="27291eb4-8241-4961-9e69-8c66e34cc5b0" providerId="ADAL" clId="{935EF322-AC97-465C-8012-24AE96F255F2}" dt="2024-08-28T19:38:04.429" v="384" actId="700"/>
          <ac:spMkLst>
            <pc:docMk/>
            <pc:sldMk cId="3957013611" sldId="5572"/>
            <ac:spMk id="9" creationId="{9FC2D384-C289-FC1E-5591-8552FCB3F89F}"/>
          </ac:spMkLst>
        </pc:spChg>
        <pc:spChg chg="add del mod ord">
          <ac:chgData name="Ward, Reagan" userId="27291eb4-8241-4961-9e69-8c66e34cc5b0" providerId="ADAL" clId="{935EF322-AC97-465C-8012-24AE96F255F2}" dt="2024-08-28T19:38:04.429" v="384" actId="700"/>
          <ac:spMkLst>
            <pc:docMk/>
            <pc:sldMk cId="3957013611" sldId="5572"/>
            <ac:spMk id="10" creationId="{3D47F816-DEAE-2FDF-916A-F76E7828A5A5}"/>
          </ac:spMkLst>
        </pc:spChg>
        <pc:spChg chg="add mod ord">
          <ac:chgData name="Ward, Reagan" userId="27291eb4-8241-4961-9e69-8c66e34cc5b0" providerId="ADAL" clId="{935EF322-AC97-465C-8012-24AE96F255F2}" dt="2024-08-28T19:42:57.717" v="689" actId="20577"/>
          <ac:spMkLst>
            <pc:docMk/>
            <pc:sldMk cId="3957013611" sldId="5572"/>
            <ac:spMk id="11" creationId="{EFE32948-9754-7BC1-629A-A53FC4873474}"/>
          </ac:spMkLst>
        </pc:spChg>
        <pc:spChg chg="add mod ord">
          <ac:chgData name="Ward, Reagan" userId="27291eb4-8241-4961-9e69-8c66e34cc5b0" providerId="ADAL" clId="{935EF322-AC97-465C-8012-24AE96F255F2}" dt="2024-08-28T19:40:47.947" v="546" actId="20577"/>
          <ac:spMkLst>
            <pc:docMk/>
            <pc:sldMk cId="3957013611" sldId="5572"/>
            <ac:spMk id="12" creationId="{E4E142BF-E186-ABAC-BF77-9BBD04DCEB51}"/>
          </ac:spMkLst>
        </pc:spChg>
        <pc:spChg chg="add mod ord">
          <ac:chgData name="Ward, Reagan" userId="27291eb4-8241-4961-9e69-8c66e34cc5b0" providerId="ADAL" clId="{935EF322-AC97-465C-8012-24AE96F255F2}" dt="2024-08-28T19:40:58.524" v="567" actId="20577"/>
          <ac:spMkLst>
            <pc:docMk/>
            <pc:sldMk cId="3957013611" sldId="5572"/>
            <ac:spMk id="13" creationId="{B16E7F9E-1C4F-6B7B-27F9-E2B7ADA28F89}"/>
          </ac:spMkLst>
        </pc:spChg>
        <pc:spChg chg="add del mod ord">
          <ac:chgData name="Ward, Reagan" userId="27291eb4-8241-4961-9e69-8c66e34cc5b0" providerId="ADAL" clId="{935EF322-AC97-465C-8012-24AE96F255F2}" dt="2024-08-28T19:43:13.517" v="692"/>
          <ac:spMkLst>
            <pc:docMk/>
            <pc:sldMk cId="3957013611" sldId="5572"/>
            <ac:spMk id="14" creationId="{9CF7C591-D66C-66AB-F4FD-3A898EC0CEB2}"/>
          </ac:spMkLst>
        </pc:spChg>
        <pc:spChg chg="add del mod">
          <ac:chgData name="Ward, Reagan" userId="27291eb4-8241-4961-9e69-8c66e34cc5b0" providerId="ADAL" clId="{935EF322-AC97-465C-8012-24AE96F255F2}" dt="2024-08-28T19:43:09.166" v="690"/>
          <ac:spMkLst>
            <pc:docMk/>
            <pc:sldMk cId="3957013611" sldId="5572"/>
            <ac:spMk id="16" creationId="{676CD332-34B4-89CF-20A4-8F909616FD44}"/>
          </ac:spMkLst>
        </pc:spChg>
        <pc:spChg chg="add mod">
          <ac:chgData name="Ward, Reagan" userId="27291eb4-8241-4961-9e69-8c66e34cc5b0" providerId="ADAL" clId="{935EF322-AC97-465C-8012-24AE96F255F2}" dt="2024-08-28T19:41:04.666" v="569" actId="5793"/>
          <ac:spMkLst>
            <pc:docMk/>
            <pc:sldMk cId="3957013611" sldId="5572"/>
            <ac:spMk id="18" creationId="{CDE9ECDD-C7F8-4EBF-CFF4-8E3E9EAB1066}"/>
          </ac:spMkLst>
        </pc:spChg>
        <pc:spChg chg="add mod">
          <ac:chgData name="Ward, Reagan" userId="27291eb4-8241-4961-9e69-8c66e34cc5b0" providerId="ADAL" clId="{935EF322-AC97-465C-8012-24AE96F255F2}" dt="2024-08-28T19:43:09.265" v="691" actId="27636"/>
          <ac:spMkLst>
            <pc:docMk/>
            <pc:sldMk cId="3957013611" sldId="5572"/>
            <ac:spMk id="19" creationId="{3A38B493-D5BF-CA75-9F82-C71C2FB57BE1}"/>
          </ac:spMkLst>
        </pc:spChg>
        <pc:spChg chg="add mod">
          <ac:chgData name="Ward, Reagan" userId="27291eb4-8241-4961-9e69-8c66e34cc5b0" providerId="ADAL" clId="{935EF322-AC97-465C-8012-24AE96F255F2}" dt="2024-08-28T19:43:13.632" v="693" actId="27636"/>
          <ac:spMkLst>
            <pc:docMk/>
            <pc:sldMk cId="3957013611" sldId="5572"/>
            <ac:spMk id="20" creationId="{78CD3A6B-5FD5-B70E-B4D2-D44B7CA80052}"/>
          </ac:spMkLst>
        </pc:spChg>
      </pc:sldChg>
      <pc:sldChg chg="modSp mod">
        <pc:chgData name="Ward, Reagan" userId="27291eb4-8241-4961-9e69-8c66e34cc5b0" providerId="ADAL" clId="{935EF322-AC97-465C-8012-24AE96F255F2}" dt="2024-08-28T22:19:12.467" v="742" actId="20577"/>
        <pc:sldMkLst>
          <pc:docMk/>
          <pc:sldMk cId="299511397" sldId="5573"/>
        </pc:sldMkLst>
        <pc:spChg chg="mod">
          <ac:chgData name="Ward, Reagan" userId="27291eb4-8241-4961-9e69-8c66e34cc5b0" providerId="ADAL" clId="{935EF322-AC97-465C-8012-24AE96F255F2}" dt="2024-08-28T22:19:12.467" v="742" actId="20577"/>
          <ac:spMkLst>
            <pc:docMk/>
            <pc:sldMk cId="299511397" sldId="5573"/>
            <ac:spMk id="11" creationId="{EFE32948-9754-7BC1-629A-A53FC4873474}"/>
          </ac:spMkLst>
        </pc:spChg>
      </pc:sldChg>
      <pc:sldMasterChg chg="delSldLayout">
        <pc:chgData name="Ward, Reagan" userId="27291eb4-8241-4961-9e69-8c66e34cc5b0" providerId="ADAL" clId="{935EF322-AC97-465C-8012-24AE96F255F2}" dt="2024-08-28T19:31:21.563" v="84" actId="47"/>
        <pc:sldMasterMkLst>
          <pc:docMk/>
          <pc:sldMasterMk cId="2150711039" sldId="2147483676"/>
        </pc:sldMasterMkLst>
        <pc:sldLayoutChg chg="del">
          <pc:chgData name="Ward, Reagan" userId="27291eb4-8241-4961-9e69-8c66e34cc5b0" providerId="ADAL" clId="{935EF322-AC97-465C-8012-24AE96F255F2}" dt="2024-08-28T19:31:21.563" v="84" actId="47"/>
          <pc:sldLayoutMkLst>
            <pc:docMk/>
            <pc:sldMasterMk cId="2150711039" sldId="2147483676"/>
            <pc:sldLayoutMk cId="2334256264" sldId="2147483712"/>
          </pc:sldLayoutMkLst>
        </pc:sldLayoutChg>
      </pc:sldMaster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pChg chg="mod">
          <ac:chgData name="Wenzel, Brooke" userId="672bf8d3-b15b-4e02-a6d1-39319a0df09b" providerId="ADAL" clId="{A8FF666D-4A16-48CD-A6E8-F84F0A9DB7D1}" dt="2024-07-16T15:39:26.070" v="47" actId="20577"/>
          <ac:spMkLst>
            <pc:docMk/>
            <pc:sldMk cId="1874361841" sldId="3377"/>
            <ac:spMk id="21" creationId="{B3A842C8-7E9B-AE90-6AEC-D31804FB0ED9}"/>
          </ac:spMkLst>
        </pc:spChg>
        <pc:spChg chg="mod">
          <ac:chgData name="Wenzel, Brooke" userId="672bf8d3-b15b-4e02-a6d1-39319a0df09b" providerId="ADAL" clId="{A8FF666D-4A16-48CD-A6E8-F84F0A9DB7D1}" dt="2024-07-16T15:53:46.377" v="81" actId="20577"/>
          <ac:spMkLst>
            <pc:docMk/>
            <pc:sldMk cId="1874361841" sldId="3377"/>
            <ac:spMk id="22" creationId="{A5EB7C21-A1C5-987C-022E-66605BF10C96}"/>
          </ac:spMkLst>
        </pc:spChg>
      </pc:sldChg>
      <pc:sldChg chg="modSp mod">
        <pc:chgData name="Wenzel, Brooke" userId="672bf8d3-b15b-4e02-a6d1-39319a0df09b" providerId="ADAL" clId="{A8FF666D-4A16-48CD-A6E8-F84F0A9DB7D1}" dt="2024-07-16T15:57:37.574" v="182" actId="113"/>
        <pc:sldMkLst>
          <pc:docMk/>
          <pc:sldMk cId="1346212388" sldId="4989"/>
        </pc:sldMkLst>
        <pc:spChg chg="mod">
          <ac:chgData name="Wenzel, Brooke" userId="672bf8d3-b15b-4e02-a6d1-39319a0df09b" providerId="ADAL" clId="{A8FF666D-4A16-48CD-A6E8-F84F0A9DB7D1}" dt="2024-07-16T15:57:37.574" v="182" actId="113"/>
          <ac:spMkLst>
            <pc:docMk/>
            <pc:sldMk cId="1346212388" sldId="4989"/>
            <ac:spMk id="5" creationId="{16626650-7C53-B972-66C1-02F3F4615D2B}"/>
          </ac:spMkLst>
        </pc:spChg>
      </pc:sldChg>
      <pc:sldChg chg="modSp mod">
        <pc:chgData name="Wenzel, Brooke" userId="672bf8d3-b15b-4e02-a6d1-39319a0df09b" providerId="ADAL" clId="{A8FF666D-4A16-48CD-A6E8-F84F0A9DB7D1}" dt="2024-07-16T15:36:19.766" v="35" actId="20577"/>
        <pc:sldMkLst>
          <pc:docMk/>
          <pc:sldMk cId="3227145924" sldId="5097"/>
        </pc:sldMkLst>
        <pc:graphicFrameChg chg="modGraphic">
          <ac:chgData name="Wenzel, Brooke" userId="672bf8d3-b15b-4e02-a6d1-39319a0df09b" providerId="ADAL" clId="{A8FF666D-4A16-48CD-A6E8-F84F0A9DB7D1}" dt="2024-07-16T15:36:19.766" v="35" actId="20577"/>
          <ac:graphicFrameMkLst>
            <pc:docMk/>
            <pc:sldMk cId="3227145924" sldId="5097"/>
            <ac:graphicFrameMk id="7" creationId="{2864BB53-F741-4FFC-0348-1AC10AD60EEB}"/>
          </ac:graphicFrameMkLst>
        </pc:graphicFrameChg>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pChg chg="mod">
          <ac:chgData name="Wenzel, Brooke" userId="672bf8d3-b15b-4e02-a6d1-39319a0df09b" providerId="ADAL" clId="{A8FF666D-4A16-48CD-A6E8-F84F0A9DB7D1}" dt="2024-07-16T15:40:02.053" v="77" actId="27636"/>
          <ac:spMkLst>
            <pc:docMk/>
            <pc:sldMk cId="21647436" sldId="5499"/>
            <ac:spMk id="8" creationId="{C92515F7-358B-E3FC-AB86-B337B7A691E2}"/>
          </ac:spMkLst>
        </pc:spChg>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graphicFrameChg chg="mod modGraphic">
          <ac:chgData name="Chaffin,Melissa" userId="S::chaffin_m@cde.state.co.us::21f0136b-23e1-4eef-9c4f-f29e4cc3ac56" providerId="AD" clId="Web-{30387AFE-0BEF-A8F2-0B4F-8CDB604555D2}" dt="2024-09-09T20:28:06.144" v="11"/>
          <ac:graphicFrameMkLst>
            <pc:docMk/>
            <pc:sldMk cId="1653574859" sldId="5414"/>
            <ac:graphicFrameMk id="11" creationId="{4A046F5F-034D-A2DD-B7B6-B37CB3AF1360}"/>
          </ac:graphicFrameMkLst>
        </pc:graphicFrameChg>
      </pc:sldChg>
      <pc:sldChg chg="modSp">
        <pc:chgData name="Chaffin,Melissa" userId="S::chaffin_m@cde.state.co.us::21f0136b-23e1-4eef-9c4f-f29e4cc3ac56" providerId="AD" clId="Web-{30387AFE-0BEF-A8F2-0B4F-8CDB604555D2}" dt="2024-09-09T20:26:13.916" v="3" actId="20577"/>
        <pc:sldMkLst>
          <pc:docMk/>
          <pc:sldMk cId="2464662354" sldId="5418"/>
        </pc:sldMkLst>
        <pc:spChg chg="mod">
          <ac:chgData name="Chaffin,Melissa" userId="S::chaffin_m@cde.state.co.us::21f0136b-23e1-4eef-9c4f-f29e4cc3ac56" providerId="AD" clId="Web-{30387AFE-0BEF-A8F2-0B4F-8CDB604555D2}" dt="2024-09-09T20:26:13.916" v="3" actId="20577"/>
          <ac:spMkLst>
            <pc:docMk/>
            <pc:sldMk cId="2464662354" sldId="5418"/>
            <ac:spMk id="6" creationId="{1EB4AB27-B417-D907-2626-223A7F192B7B}"/>
          </ac:spMkLst>
        </pc:spChg>
      </pc:sldChg>
      <pc:sldChg chg="modSp">
        <pc:chgData name="Chaffin,Melissa" userId="S::chaffin_m@cde.state.co.us::21f0136b-23e1-4eef-9c4f-f29e4cc3ac56" providerId="AD" clId="Web-{30387AFE-0BEF-A8F2-0B4F-8CDB604555D2}" dt="2024-09-09T20:27:56.862" v="9"/>
        <pc:sldMkLst>
          <pc:docMk/>
          <pc:sldMk cId="1659390545" sldId="5584"/>
        </pc:sldMkLst>
        <pc:graphicFrameChg chg="mod modGraphic">
          <ac:chgData name="Chaffin,Melissa" userId="S::chaffin_m@cde.state.co.us::21f0136b-23e1-4eef-9c4f-f29e4cc3ac56" providerId="AD" clId="Web-{30387AFE-0BEF-A8F2-0B4F-8CDB604555D2}" dt="2024-09-09T20:27:56.862" v="9"/>
          <ac:graphicFrameMkLst>
            <pc:docMk/>
            <pc:sldMk cId="1659390545" sldId="5584"/>
            <ac:graphicFrameMk id="11" creationId="{4A046F5F-034D-A2DD-B7B6-B37CB3AF1360}"/>
          </ac:graphicFrameMkLst>
        </pc:graphicFrameChg>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pChg chg="mod">
          <ac:chgData name="McRee, Rebecca" userId="S::mcree_r@cde.state.co.us::3a10fa13-9d60-4c0b-b361-471945732c34" providerId="AD" clId="Web-{FF73AD21-8529-0D35-5A87-70BE91572A8E}" dt="2024-09-03T20:50:11.440" v="7" actId="20577"/>
          <ac:spMkLst>
            <pc:docMk/>
            <pc:sldMk cId="954092976" sldId="5582"/>
            <ac:spMk id="2" creationId="{0E9065A4-4CC7-2DAD-8A8A-D292228C514F}"/>
          </ac:spMkLst>
        </pc:spChg>
        <pc:spChg chg="mod">
          <ac:chgData name="McRee, Rebecca" userId="S::mcree_r@cde.state.co.us::3a10fa13-9d60-4c0b-b361-471945732c34" providerId="AD" clId="Web-{FF73AD21-8529-0D35-5A87-70BE91572A8E}" dt="2024-09-03T20:52:54.254" v="144" actId="20577"/>
          <ac:spMkLst>
            <pc:docMk/>
            <pc:sldMk cId="954092976" sldId="5582"/>
            <ac:spMk id="3" creationId="{D7FBBC56-0D4A-54F5-7139-C632CEC6BAD7}"/>
          </ac:spMkLst>
        </pc:spChg>
        <pc:spChg chg="mod">
          <ac:chgData name="McRee, Rebecca" userId="S::mcree_r@cde.state.co.us::3a10fa13-9d60-4c0b-b361-471945732c34" providerId="AD" clId="Web-{FF73AD21-8529-0D35-5A87-70BE91572A8E}" dt="2024-09-03T20:50:21.596" v="14" actId="20577"/>
          <ac:spMkLst>
            <pc:docMk/>
            <pc:sldMk cId="954092976" sldId="5582"/>
            <ac:spMk id="5" creationId="{0C707622-50E0-6A8C-B071-059D95488320}"/>
          </ac:spMkLst>
        </pc:spChg>
        <pc:spChg chg="mod">
          <ac:chgData name="McRee, Rebecca" userId="S::mcree_r@cde.state.co.us::3a10fa13-9d60-4c0b-b361-471945732c34" providerId="AD" clId="Web-{FF73AD21-8529-0D35-5A87-70BE91572A8E}" dt="2024-09-03T20:50:31.799" v="22" actId="20577"/>
          <ac:spMkLst>
            <pc:docMk/>
            <pc:sldMk cId="954092976" sldId="5582"/>
            <ac:spMk id="6" creationId="{C5452B6D-AD45-5253-040F-1135B792F274}"/>
          </ac:spMkLst>
        </pc:spChg>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pChg chg="mod">
          <ac:chgData name="Wenzel, Brooke" userId="672bf8d3-b15b-4e02-a6d1-39319a0df09b" providerId="ADAL" clId="{71CFFB19-0737-459D-AC49-1811C8AD4018}" dt="2024-09-17T22:41:03.891" v="225" actId="20577"/>
          <ac:spMkLst>
            <pc:docMk/>
            <pc:sldMk cId="1909143253" sldId="3103"/>
            <ac:spMk id="2" creationId="{F2A8BE5A-36D6-48CB-A7B1-1303B9232A03}"/>
          </ac:spMkLst>
        </pc:spChg>
        <pc:graphicFrameChg chg="mod modGraphic">
          <ac:chgData name="Wenzel, Brooke" userId="672bf8d3-b15b-4e02-a6d1-39319a0df09b" providerId="ADAL" clId="{71CFFB19-0737-459D-AC49-1811C8AD4018}" dt="2024-09-17T22:41:51" v="231" actId="207"/>
          <ac:graphicFrameMkLst>
            <pc:docMk/>
            <pc:sldMk cId="1909143253" sldId="3103"/>
            <ac:graphicFrameMk id="5" creationId="{53E481B0-DEEF-4BC2-B0FA-16BA2C8C8C3F}"/>
          </ac:graphicFrameMkLst>
        </pc:graphicFrameChg>
        <pc:picChg chg="mod">
          <ac:chgData name="Wenzel, Brooke" userId="672bf8d3-b15b-4e02-a6d1-39319a0df09b" providerId="ADAL" clId="{71CFFB19-0737-459D-AC49-1811C8AD4018}" dt="2024-09-17T22:41:55.568" v="232" actId="1076"/>
          <ac:picMkLst>
            <pc:docMk/>
            <pc:sldMk cId="1909143253" sldId="3103"/>
            <ac:picMk id="4100" creationId="{58CA25E3-3DCC-4E7C-B8D9-B93C44E55185}"/>
          </ac:picMkLst>
        </pc:picChg>
      </pc:sldChg>
      <pc:sldChg chg="addSp modSp mod">
        <pc:chgData name="Wenzel, Brooke" userId="672bf8d3-b15b-4e02-a6d1-39319a0df09b" providerId="ADAL" clId="{71CFFB19-0737-459D-AC49-1811C8AD4018}" dt="2024-09-17T22:43:37.673" v="263" actId="20577"/>
        <pc:sldMkLst>
          <pc:docMk/>
          <pc:sldMk cId="4183919787" sldId="5028"/>
        </pc:sldMkLst>
        <pc:spChg chg="add mod">
          <ac:chgData name="Wenzel, Brooke" userId="672bf8d3-b15b-4e02-a6d1-39319a0df09b" providerId="ADAL" clId="{71CFFB19-0737-459D-AC49-1811C8AD4018}" dt="2024-09-17T22:43:07.307" v="250"/>
          <ac:spMkLst>
            <pc:docMk/>
            <pc:sldMk cId="4183919787" sldId="5028"/>
            <ac:spMk id="3" creationId="{AFE9B273-5604-7F93-5AA1-3DE2978953B6}"/>
          </ac:spMkLst>
        </pc:spChg>
        <pc:spChg chg="add mod">
          <ac:chgData name="Wenzel, Brooke" userId="672bf8d3-b15b-4e02-a6d1-39319a0df09b" providerId="ADAL" clId="{71CFFB19-0737-459D-AC49-1811C8AD4018}" dt="2024-09-17T22:43:37.673" v="263" actId="20577"/>
          <ac:spMkLst>
            <pc:docMk/>
            <pc:sldMk cId="4183919787" sldId="5028"/>
            <ac:spMk id="7" creationId="{B5089C15-0A52-F616-009A-C33AAC56B720}"/>
          </ac:spMkLst>
        </pc:spChg>
      </pc:sldChg>
      <pc:sldChg chg="modSp mod">
        <pc:chgData name="Wenzel, Brooke" userId="672bf8d3-b15b-4e02-a6d1-39319a0df09b" providerId="ADAL" clId="{71CFFB19-0737-459D-AC49-1811C8AD4018}" dt="2024-09-17T22:19:58.331" v="3" actId="12385"/>
        <pc:sldMkLst>
          <pc:docMk/>
          <pc:sldMk cId="1037917088" sldId="5098"/>
        </pc:sldMkLst>
        <pc:graphicFrameChg chg="modGraphic">
          <ac:chgData name="Wenzel, Brooke" userId="672bf8d3-b15b-4e02-a6d1-39319a0df09b" providerId="ADAL" clId="{71CFFB19-0737-459D-AC49-1811C8AD4018}" dt="2024-09-17T22:19:58.331" v="3" actId="12385"/>
          <ac:graphicFrameMkLst>
            <pc:docMk/>
            <pc:sldMk cId="1037917088" sldId="5098"/>
            <ac:graphicFrameMk id="5" creationId="{5E4612F7-68C6-57CA-E918-38EF641F73CF}"/>
          </ac:graphicFrameMkLst>
        </pc:graphicFrameChg>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pChg chg="mod">
          <ac:chgData name="Wenzel, Brooke" userId="672bf8d3-b15b-4e02-a6d1-39319a0df09b" providerId="ADAL" clId="{71CFFB19-0737-459D-AC49-1811C8AD4018}" dt="2024-09-17T22:36:39.874" v="73" actId="20577"/>
          <ac:spMkLst>
            <pc:docMk/>
            <pc:sldMk cId="3278168391" sldId="5512"/>
            <ac:spMk id="4" creationId="{00000000-0000-0000-0000-000000000000}"/>
          </ac:spMkLst>
        </pc:spChg>
        <pc:spChg chg="mod ord">
          <ac:chgData name="Wenzel, Brooke" userId="672bf8d3-b15b-4e02-a6d1-39319a0df09b" providerId="ADAL" clId="{71CFFB19-0737-459D-AC49-1811C8AD4018}" dt="2024-09-17T22:42:11.771" v="233" actId="13244"/>
          <ac:spMkLst>
            <pc:docMk/>
            <pc:sldMk cId="3278168391" sldId="5512"/>
            <ac:spMk id="8" creationId="{5E0E529D-FBDE-7548-B6ED-D94118BD6A03}"/>
          </ac:spMkLst>
        </pc:spChg>
      </pc:sldChg>
      <pc:sldChg chg="modSp mod">
        <pc:chgData name="Wenzel, Brooke" userId="672bf8d3-b15b-4e02-a6d1-39319a0df09b" providerId="ADAL" clId="{71CFFB19-0737-459D-AC49-1811C8AD4018}" dt="2024-09-17T22:22:52.471" v="57" actId="1076"/>
        <pc:sldMkLst>
          <pc:docMk/>
          <pc:sldMk cId="1302995045" sldId="5536"/>
        </pc:sldMkLst>
        <pc:graphicFrameChg chg="mod modGraphic">
          <ac:chgData name="Wenzel, Brooke" userId="672bf8d3-b15b-4e02-a6d1-39319a0df09b" providerId="ADAL" clId="{71CFFB19-0737-459D-AC49-1811C8AD4018}" dt="2024-09-17T22:22:52.471" v="57" actId="1076"/>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71CFFB19-0737-459D-AC49-1811C8AD4018}" dt="2024-09-17T22:42:41.293" v="248" actId="20577"/>
        <pc:sldMkLst>
          <pc:docMk/>
          <pc:sldMk cId="573740307" sldId="5538"/>
        </pc:sldMkLst>
        <pc:spChg chg="mod">
          <ac:chgData name="Wenzel, Brooke" userId="672bf8d3-b15b-4e02-a6d1-39319a0df09b" providerId="ADAL" clId="{71CFFB19-0737-459D-AC49-1811C8AD4018}" dt="2024-09-17T22:42:41.293" v="248" actId="20577"/>
          <ac:spMkLst>
            <pc:docMk/>
            <pc:sldMk cId="573740307" sldId="5538"/>
            <ac:spMk id="4" creationId="{1BE5D2C1-7710-EED9-1940-0A612F59276D}"/>
          </ac:spMkLst>
        </pc:spChg>
      </pc:sldChg>
      <pc:sldChg chg="modSp mod">
        <pc:chgData name="Wenzel, Brooke" userId="672bf8d3-b15b-4e02-a6d1-39319a0df09b" providerId="ADAL" clId="{71CFFB19-0737-459D-AC49-1811C8AD4018}" dt="2024-09-17T22:21:46.705" v="49" actId="27636"/>
        <pc:sldMkLst>
          <pc:docMk/>
          <pc:sldMk cId="936857245" sldId="5587"/>
        </pc:sldMkLst>
        <pc:spChg chg="mod">
          <ac:chgData name="Wenzel, Brooke" userId="672bf8d3-b15b-4e02-a6d1-39319a0df09b" providerId="ADAL" clId="{71CFFB19-0737-459D-AC49-1811C8AD4018}" dt="2024-09-17T22:21:46.705" v="49" actId="27636"/>
          <ac:spMkLst>
            <pc:docMk/>
            <pc:sldMk cId="936857245" sldId="5587"/>
            <ac:spMk id="3" creationId="{21471CF1-9EF9-C5C0-6637-925CB047E422}"/>
          </ac:spMkLst>
        </pc:spChg>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pChg chg="mod">
          <ac:chgData name="Wenzel, Brooke" userId="672bf8d3-b15b-4e02-a6d1-39319a0df09b" providerId="ADAL" clId="{71CFFB19-0737-459D-AC49-1811C8AD4018}" dt="2024-09-19T14:07:10.541" v="560" actId="20577"/>
          <ac:spMkLst>
            <pc:docMk/>
            <pc:sldMk cId="2941160506" sldId="5629"/>
            <ac:spMk id="6" creationId="{61350839-2288-5273-34CE-4EB98648F637}"/>
          </ac:spMkLst>
        </pc:spChg>
      </pc:sldChg>
      <pc:sldChg chg="modSp mod">
        <pc:chgData name="Wenzel, Brooke" userId="672bf8d3-b15b-4e02-a6d1-39319a0df09b" providerId="ADAL" clId="{71CFFB19-0737-459D-AC49-1811C8AD4018}" dt="2024-09-19T14:05:58.017" v="495" actId="20577"/>
        <pc:sldMkLst>
          <pc:docMk/>
          <pc:sldMk cId="3321188641" sldId="5632"/>
        </pc:sldMkLst>
        <pc:spChg chg="mod">
          <ac:chgData name="Wenzel, Brooke" userId="672bf8d3-b15b-4e02-a6d1-39319a0df09b" providerId="ADAL" clId="{71CFFB19-0737-459D-AC49-1811C8AD4018}" dt="2024-09-19T14:05:58.017" v="495" actId="20577"/>
          <ac:spMkLst>
            <pc:docMk/>
            <pc:sldMk cId="3321188641" sldId="5632"/>
            <ac:spMk id="3" creationId="{9950487E-3FB3-B225-998E-99C5016F5C29}"/>
          </ac:spMkLst>
        </pc:spChg>
        <pc:spChg chg="mod">
          <ac:chgData name="Wenzel, Brooke" userId="672bf8d3-b15b-4e02-a6d1-39319a0df09b" providerId="ADAL" clId="{71CFFB19-0737-459D-AC49-1811C8AD4018}" dt="2024-09-18T20:39:59.038" v="331" actId="20577"/>
          <ac:spMkLst>
            <pc:docMk/>
            <pc:sldMk cId="3321188641" sldId="5632"/>
            <ac:spMk id="12" creationId="{E17C5FE8-9549-C841-C57E-CCA40FF6DDC6}"/>
          </ac:spMkLst>
        </pc:spChg>
        <pc:spChg chg="mod">
          <ac:chgData name="Wenzel, Brooke" userId="672bf8d3-b15b-4e02-a6d1-39319a0df09b" providerId="ADAL" clId="{71CFFB19-0737-459D-AC49-1811C8AD4018}" dt="2024-09-18T20:39:50.421" v="300" actId="20577"/>
          <ac:spMkLst>
            <pc:docMk/>
            <pc:sldMk cId="3321188641" sldId="5632"/>
            <ac:spMk id="13" creationId="{0182C605-C140-5E58-B4DA-85C1163CC2E0}"/>
          </ac:spMkLst>
        </pc:spChg>
      </pc:sldChg>
      <pc:sldMasterChg chg="addSldLayout delSldLayout">
        <pc:chgData name="Wenzel, Brooke" userId="672bf8d3-b15b-4e02-a6d1-39319a0df09b" providerId="ADAL" clId="{71CFFB19-0737-459D-AC49-1811C8AD4018}" dt="2024-09-18T19:37:40.779" v="265" actId="47"/>
        <pc:sldMasterMkLst>
          <pc:docMk/>
          <pc:sldMasterMk cId="2150711039" sldId="2147483676"/>
        </pc:sldMasterMkLst>
        <pc:sldLayoutChg chg="add del">
          <pc:chgData name="Wenzel, Brooke" userId="672bf8d3-b15b-4e02-a6d1-39319a0df09b" providerId="ADAL" clId="{71CFFB19-0737-459D-AC49-1811C8AD4018}" dt="2024-09-18T19:37:40.779" v="265" actId="47"/>
          <pc:sldLayoutMkLst>
            <pc:docMk/>
            <pc:sldMasterMk cId="2150711039" sldId="2147483676"/>
            <pc:sldLayoutMk cId="3256937823" sldId="2147483711"/>
          </pc:sldLayoutMkLst>
        </pc:sldLayoutChg>
      </pc:sldMaster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pChg chg="del mod">
          <ac:chgData name="Wenzel, Brooke" userId="672bf8d3-b15b-4e02-a6d1-39319a0df09b" providerId="ADAL" clId="{8851C040-168C-4C03-B0C4-C65DB5729320}" dt="2024-07-10T15:50:09.554" v="283" actId="478"/>
          <ac:spMkLst>
            <pc:docMk/>
            <pc:sldMk cId="341910037" sldId="448"/>
            <ac:spMk id="2" creationId="{00000000-0000-0000-0000-000000000000}"/>
          </ac:spMkLst>
        </pc:spChg>
        <pc:spChg chg="mod ord">
          <ac:chgData name="Wenzel, Brooke" userId="672bf8d3-b15b-4e02-a6d1-39319a0df09b" providerId="ADAL" clId="{8851C040-168C-4C03-B0C4-C65DB5729320}" dt="2024-07-10T15:54:19.404" v="387" actId="700"/>
          <ac:spMkLst>
            <pc:docMk/>
            <pc:sldMk cId="341910037" sldId="448"/>
            <ac:spMk id="3" creationId="{00000000-0000-0000-0000-000000000000}"/>
          </ac:spMkLst>
        </pc:spChg>
        <pc:spChg chg="add del mod">
          <ac:chgData name="Wenzel, Brooke" userId="672bf8d3-b15b-4e02-a6d1-39319a0df09b" providerId="ADAL" clId="{8851C040-168C-4C03-B0C4-C65DB5729320}" dt="2024-07-10T15:50:11.346" v="284" actId="478"/>
          <ac:spMkLst>
            <pc:docMk/>
            <pc:sldMk cId="341910037" sldId="448"/>
            <ac:spMk id="6" creationId="{31CD6A53-B9C4-7CAA-64D5-E54DFEAC38BB}"/>
          </ac:spMkLst>
        </pc:spChg>
        <pc:spChg chg="add mod">
          <ac:chgData name="Wenzel, Brooke" userId="672bf8d3-b15b-4e02-a6d1-39319a0df09b" providerId="ADAL" clId="{8851C040-168C-4C03-B0C4-C65DB5729320}" dt="2024-07-10T15:51:10.704" v="341" actId="1076"/>
          <ac:spMkLst>
            <pc:docMk/>
            <pc:sldMk cId="341910037" sldId="448"/>
            <ac:spMk id="7" creationId="{C3CD0375-ECE0-2A6C-2270-70D7FF3FCF0A}"/>
          </ac:spMkLst>
        </pc:spChg>
        <pc:spChg chg="add mod">
          <ac:chgData name="Wenzel, Brooke" userId="672bf8d3-b15b-4e02-a6d1-39319a0df09b" providerId="ADAL" clId="{8851C040-168C-4C03-B0C4-C65DB5729320}" dt="2024-07-10T15:54:05.720" v="384"/>
          <ac:spMkLst>
            <pc:docMk/>
            <pc:sldMk cId="341910037" sldId="448"/>
            <ac:spMk id="8" creationId="{59F7877B-5E99-1035-3BB7-138A562E6F0E}"/>
          </ac:spMkLst>
        </pc:spChg>
        <pc:spChg chg="mod ord">
          <ac:chgData name="Wenzel, Brooke" userId="672bf8d3-b15b-4e02-a6d1-39319a0df09b" providerId="ADAL" clId="{8851C040-168C-4C03-B0C4-C65DB5729320}" dt="2024-07-10T15:54:19.404" v="387" actId="700"/>
          <ac:spMkLst>
            <pc:docMk/>
            <pc:sldMk cId="341910037" sldId="448"/>
            <ac:spMk id="9" creationId="{00000000-0000-0000-0000-000000000000}"/>
          </ac:spMkLst>
        </pc:spChg>
        <pc:spChg chg="add mod">
          <ac:chgData name="Wenzel, Brooke" userId="672bf8d3-b15b-4e02-a6d1-39319a0df09b" providerId="ADAL" clId="{8851C040-168C-4C03-B0C4-C65DB5729320}" dt="2024-07-10T15:54:15.814" v="386"/>
          <ac:spMkLst>
            <pc:docMk/>
            <pc:sldMk cId="341910037" sldId="448"/>
            <ac:spMk id="10" creationId="{88DA5CF9-CABD-74C1-B9A5-4E435288A9C1}"/>
          </ac:spMkLst>
        </pc:spChg>
        <pc:spChg chg="add mod">
          <ac:chgData name="Wenzel, Brooke" userId="672bf8d3-b15b-4e02-a6d1-39319a0df09b" providerId="ADAL" clId="{8851C040-168C-4C03-B0C4-C65DB5729320}" dt="2024-07-10T15:54:15.814" v="386"/>
          <ac:spMkLst>
            <pc:docMk/>
            <pc:sldMk cId="341910037" sldId="448"/>
            <ac:spMk id="11" creationId="{6F1CBC22-A1A5-7CCC-5F97-7F21F4CAD10A}"/>
          </ac:spMkLst>
        </pc:spChg>
        <pc:spChg chg="add del mod ord">
          <ac:chgData name="Wenzel, Brooke" userId="672bf8d3-b15b-4e02-a6d1-39319a0df09b" providerId="ADAL" clId="{8851C040-168C-4C03-B0C4-C65DB5729320}" dt="2024-07-10T15:54:24.300" v="388" actId="478"/>
          <ac:spMkLst>
            <pc:docMk/>
            <pc:sldMk cId="341910037" sldId="448"/>
            <ac:spMk id="12" creationId="{D13DA926-77A3-EA04-68AF-B24661019819}"/>
          </ac:spMkLst>
        </pc:spChg>
        <pc:spChg chg="add mod ord">
          <ac:chgData name="Wenzel, Brooke" userId="672bf8d3-b15b-4e02-a6d1-39319a0df09b" providerId="ADAL" clId="{8851C040-168C-4C03-B0C4-C65DB5729320}" dt="2024-07-10T15:54:33.577" v="390" actId="20577"/>
          <ac:spMkLst>
            <pc:docMk/>
            <pc:sldMk cId="341910037" sldId="448"/>
            <ac:spMk id="13" creationId="{531E3020-98CE-9638-6693-16128D599B41}"/>
          </ac:spMkLst>
        </pc:spChg>
        <pc:spChg chg="add mod ord">
          <ac:chgData name="Wenzel, Brooke" userId="672bf8d3-b15b-4e02-a6d1-39319a0df09b" providerId="ADAL" clId="{8851C040-168C-4C03-B0C4-C65DB5729320}" dt="2024-07-10T15:54:43.803" v="393" actId="20577"/>
          <ac:spMkLst>
            <pc:docMk/>
            <pc:sldMk cId="341910037" sldId="448"/>
            <ac:spMk id="14" creationId="{ED0F2E35-0B8A-DF21-4A93-F9E7B8550D6B}"/>
          </ac:spMkLst>
        </pc:spChg>
        <pc:picChg chg="mod">
          <ac:chgData name="Wenzel, Brooke" userId="672bf8d3-b15b-4e02-a6d1-39319a0df09b" providerId="ADAL" clId="{8851C040-168C-4C03-B0C4-C65DB5729320}" dt="2024-07-10T16:03:11.584" v="906" actId="1076"/>
          <ac:picMkLst>
            <pc:docMk/>
            <pc:sldMk cId="341910037" sldId="448"/>
            <ac:picMk id="5" creationId="{D2EF9983-3EBC-2163-4FE3-8D0C63CB7209}"/>
          </ac:picMkLst>
        </pc:picChg>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pChg chg="add mod ord">
          <ac:chgData name="Wenzel, Brooke" userId="672bf8d3-b15b-4e02-a6d1-39319a0df09b" providerId="ADAL" clId="{8851C040-168C-4C03-B0C4-C65DB5729320}" dt="2024-07-10T15:57:28.791" v="528" actId="20577"/>
          <ac:spMkLst>
            <pc:docMk/>
            <pc:sldMk cId="1874361841" sldId="3377"/>
            <ac:spMk id="2" creationId="{B831BA9B-F02B-4FA9-F037-BA6355882AF7}"/>
          </ac:spMkLst>
        </pc:spChg>
        <pc:spChg chg="mod ord">
          <ac:chgData name="Wenzel, Brooke" userId="672bf8d3-b15b-4e02-a6d1-39319a0df09b" providerId="ADAL" clId="{8851C040-168C-4C03-B0C4-C65DB5729320}" dt="2024-07-10T15:54:53.294" v="394" actId="700"/>
          <ac:spMkLst>
            <pc:docMk/>
            <pc:sldMk cId="1874361841" sldId="3377"/>
            <ac:spMk id="3" creationId="{00000000-0000-0000-0000-000000000000}"/>
          </ac:spMkLst>
        </pc:spChg>
        <pc:spChg chg="mod ord">
          <ac:chgData name="Wenzel, Brooke" userId="672bf8d3-b15b-4e02-a6d1-39319a0df09b" providerId="ADAL" clId="{8851C040-168C-4C03-B0C4-C65DB5729320}" dt="2024-07-10T16:08:03.259" v="1025" actId="13244"/>
          <ac:spMkLst>
            <pc:docMk/>
            <pc:sldMk cId="1874361841" sldId="3377"/>
            <ac:spMk id="4" creationId="{C1DF70FC-C75F-44CE-A3B1-50D4BA9D6BEA}"/>
          </ac:spMkLst>
        </pc:spChg>
        <pc:spChg chg="add mod ord">
          <ac:chgData name="Wenzel, Brooke" userId="672bf8d3-b15b-4e02-a6d1-39319a0df09b" providerId="ADAL" clId="{8851C040-168C-4C03-B0C4-C65DB5729320}" dt="2024-07-10T15:57:04.054" v="518" actId="207"/>
          <ac:spMkLst>
            <pc:docMk/>
            <pc:sldMk cId="1874361841" sldId="3377"/>
            <ac:spMk id="5" creationId="{F95999E5-B3F2-BC01-F5CB-41E5D3859A98}"/>
          </ac:spMkLst>
        </pc:spChg>
        <pc:spChg chg="del mod">
          <ac:chgData name="Wenzel, Brooke" userId="672bf8d3-b15b-4e02-a6d1-39319a0df09b" providerId="ADAL" clId="{8851C040-168C-4C03-B0C4-C65DB5729320}" dt="2024-07-10T15:57:45.477" v="532" actId="478"/>
          <ac:spMkLst>
            <pc:docMk/>
            <pc:sldMk cId="1874361841" sldId="3377"/>
            <ac:spMk id="6" creationId="{754A80A7-CE6B-45D5-AD2D-FAE9C6882660}"/>
          </ac:spMkLst>
        </pc:spChg>
        <pc:spChg chg="del mod">
          <ac:chgData name="Wenzel, Brooke" userId="672bf8d3-b15b-4e02-a6d1-39319a0df09b" providerId="ADAL" clId="{8851C040-168C-4C03-B0C4-C65DB5729320}" dt="2024-07-10T15:53:11.186" v="354" actId="478"/>
          <ac:spMkLst>
            <pc:docMk/>
            <pc:sldMk cId="1874361841" sldId="3377"/>
            <ac:spMk id="16" creationId="{76450893-1EB7-55B2-6335-FD8F196F50C2}"/>
          </ac:spMkLst>
        </pc:spChg>
        <pc:spChg chg="mod ord">
          <ac:chgData name="Wenzel, Brooke" userId="672bf8d3-b15b-4e02-a6d1-39319a0df09b" providerId="ADAL" clId="{8851C040-168C-4C03-B0C4-C65DB5729320}" dt="2024-07-10T16:21:23.443" v="2087" actId="20577"/>
          <ac:spMkLst>
            <pc:docMk/>
            <pc:sldMk cId="1874361841" sldId="3377"/>
            <ac:spMk id="21" creationId="{B3A842C8-7E9B-AE90-6AEC-D31804FB0ED9}"/>
          </ac:spMkLst>
        </pc:spChg>
        <pc:spChg chg="mod ord">
          <ac:chgData name="Wenzel, Brooke" userId="672bf8d3-b15b-4e02-a6d1-39319a0df09b" providerId="ADAL" clId="{8851C040-168C-4C03-B0C4-C65DB5729320}" dt="2024-07-10T16:22:05.969" v="2094" actId="115"/>
          <ac:spMkLst>
            <pc:docMk/>
            <pc:sldMk cId="1874361841" sldId="3377"/>
            <ac:spMk id="22" creationId="{A5EB7C21-A1C5-987C-022E-66605BF10C96}"/>
          </ac:spMkLst>
        </pc:spChg>
        <pc:picChg chg="del">
          <ac:chgData name="Wenzel, Brooke" userId="672bf8d3-b15b-4e02-a6d1-39319a0df09b" providerId="ADAL" clId="{8851C040-168C-4C03-B0C4-C65DB5729320}" dt="2024-07-10T15:53:11.767" v="355" actId="478"/>
          <ac:picMkLst>
            <pc:docMk/>
            <pc:sldMk cId="1874361841" sldId="3377"/>
            <ac:picMk id="8" creationId="{F2B333C5-55AE-A42F-F1CE-46C600B67C9F}"/>
          </ac:picMkLst>
        </pc:picChg>
        <pc:picChg chg="mod ord">
          <ac:chgData name="Wenzel, Brooke" userId="672bf8d3-b15b-4e02-a6d1-39319a0df09b" providerId="ADAL" clId="{8851C040-168C-4C03-B0C4-C65DB5729320}" dt="2024-07-10T16:08:09.702" v="1027" actId="13244"/>
          <ac:picMkLst>
            <pc:docMk/>
            <pc:sldMk cId="1874361841" sldId="3377"/>
            <ac:picMk id="11" creationId="{E4408EE6-F2EB-CFF4-29AE-5654BD9741B6}"/>
          </ac:picMkLst>
        </pc:picChg>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pChg chg="add mod">
          <ac:chgData name="Wenzel, Brooke" userId="672bf8d3-b15b-4e02-a6d1-39319a0df09b" providerId="ADAL" clId="{8851C040-168C-4C03-B0C4-C65DB5729320}" dt="2024-07-10T15:57:51.576" v="534"/>
          <ac:spMkLst>
            <pc:docMk/>
            <pc:sldMk cId="619204014" sldId="3378"/>
            <ac:spMk id="2" creationId="{712C080F-855C-1BDD-F4CE-542BEB4554EA}"/>
          </ac:spMkLst>
        </pc:spChg>
        <pc:spChg chg="mod ord">
          <ac:chgData name="Wenzel, Brooke" userId="672bf8d3-b15b-4e02-a6d1-39319a0df09b" providerId="ADAL" clId="{8851C040-168C-4C03-B0C4-C65DB5729320}" dt="2024-07-10T15:58:13.341" v="541" actId="700"/>
          <ac:spMkLst>
            <pc:docMk/>
            <pc:sldMk cId="619204014" sldId="3378"/>
            <ac:spMk id="3" creationId="{00000000-0000-0000-0000-000000000000}"/>
          </ac:spMkLst>
        </pc:spChg>
        <pc:spChg chg="mod ord">
          <ac:chgData name="Wenzel, Brooke" userId="672bf8d3-b15b-4e02-a6d1-39319a0df09b" providerId="ADAL" clId="{8851C040-168C-4C03-B0C4-C65DB5729320}" dt="2024-07-10T16:07:53.227" v="1024" actId="13244"/>
          <ac:spMkLst>
            <pc:docMk/>
            <pc:sldMk cId="619204014" sldId="3378"/>
            <ac:spMk id="4" creationId="{C1DF70FC-C75F-44CE-A3B1-50D4BA9D6BEA}"/>
          </ac:spMkLst>
        </pc:spChg>
        <pc:spChg chg="add mod">
          <ac:chgData name="Wenzel, Brooke" userId="672bf8d3-b15b-4e02-a6d1-39319a0df09b" providerId="ADAL" clId="{8851C040-168C-4C03-B0C4-C65DB5729320}" dt="2024-07-10T15:57:51.576" v="534"/>
          <ac:spMkLst>
            <pc:docMk/>
            <pc:sldMk cId="619204014" sldId="3378"/>
            <ac:spMk id="5" creationId="{7F5E4BFA-D2B1-AEDB-4E4A-09F2BB24D76C}"/>
          </ac:spMkLst>
        </pc:spChg>
        <pc:spChg chg="add del mod ord">
          <ac:chgData name="Wenzel, Brooke" userId="672bf8d3-b15b-4e02-a6d1-39319a0df09b" providerId="ADAL" clId="{8851C040-168C-4C03-B0C4-C65DB5729320}" dt="2024-07-10T15:58:10.012" v="540" actId="700"/>
          <ac:spMkLst>
            <pc:docMk/>
            <pc:sldMk cId="619204014" sldId="3378"/>
            <ac:spMk id="6" creationId="{9FAC385A-D5D7-8144-D19E-6DF87898C9E4}"/>
          </ac:spMkLst>
        </pc:spChg>
        <pc:spChg chg="add del mod ord">
          <ac:chgData name="Wenzel, Brooke" userId="672bf8d3-b15b-4e02-a6d1-39319a0df09b" providerId="ADAL" clId="{8851C040-168C-4C03-B0C4-C65DB5729320}" dt="2024-07-10T15:58:10.012" v="540" actId="700"/>
          <ac:spMkLst>
            <pc:docMk/>
            <pc:sldMk cId="619204014" sldId="3378"/>
            <ac:spMk id="7" creationId="{A03BECD1-CB64-99B5-EE66-2DF880C8E375}"/>
          </ac:spMkLst>
        </pc:spChg>
        <pc:spChg chg="add mod ord">
          <ac:chgData name="Wenzel, Brooke" userId="672bf8d3-b15b-4e02-a6d1-39319a0df09b" providerId="ADAL" clId="{8851C040-168C-4C03-B0C4-C65DB5729320}" dt="2024-07-10T15:58:35.343" v="557" actId="403"/>
          <ac:spMkLst>
            <pc:docMk/>
            <pc:sldMk cId="619204014" sldId="3378"/>
            <ac:spMk id="8" creationId="{F3A48D9B-F5BF-952F-FCBA-CFCE7754BB2C}"/>
          </ac:spMkLst>
        </pc:spChg>
        <pc:spChg chg="mod ord">
          <ac:chgData name="Wenzel, Brooke" userId="672bf8d3-b15b-4e02-a6d1-39319a0df09b" providerId="ADAL" clId="{8851C040-168C-4C03-B0C4-C65DB5729320}" dt="2024-07-10T16:10:43.247" v="1147" actId="1076"/>
          <ac:spMkLst>
            <pc:docMk/>
            <pc:sldMk cId="619204014" sldId="3378"/>
            <ac:spMk id="9" creationId="{9326B629-F04B-B89B-B5FF-F6E574543335}"/>
          </ac:spMkLst>
        </pc:spChg>
        <pc:spChg chg="add mod ord">
          <ac:chgData name="Wenzel, Brooke" userId="672bf8d3-b15b-4e02-a6d1-39319a0df09b" providerId="ADAL" clId="{8851C040-168C-4C03-B0C4-C65DB5729320}" dt="2024-07-10T15:58:42.510" v="559" actId="20577"/>
          <ac:spMkLst>
            <pc:docMk/>
            <pc:sldMk cId="619204014" sldId="3378"/>
            <ac:spMk id="10" creationId="{B0F29476-DA76-1300-28B0-1B7F51945606}"/>
          </ac:spMkLst>
        </pc:spChg>
        <pc:spChg chg="del mod">
          <ac:chgData name="Wenzel, Brooke" userId="672bf8d3-b15b-4e02-a6d1-39319a0df09b" providerId="ADAL" clId="{8851C040-168C-4C03-B0C4-C65DB5729320}" dt="2024-07-10T16:00:12.024" v="601" actId="478"/>
          <ac:spMkLst>
            <pc:docMk/>
            <pc:sldMk cId="619204014" sldId="3378"/>
            <ac:spMk id="12" creationId="{EECFE1A1-2FBD-4BF1-47D8-1E6283625ED1}"/>
          </ac:spMkLst>
        </pc:spChg>
        <pc:spChg chg="del">
          <ac:chgData name="Wenzel, Brooke" userId="672bf8d3-b15b-4e02-a6d1-39319a0df09b" providerId="ADAL" clId="{8851C040-168C-4C03-B0C4-C65DB5729320}" dt="2024-07-10T16:00:15.401" v="602" actId="478"/>
          <ac:spMkLst>
            <pc:docMk/>
            <pc:sldMk cId="619204014" sldId="3378"/>
            <ac:spMk id="13" creationId="{5A5C2263-2DB4-193A-6C19-77DB8FFB5CF9}"/>
          </ac:spMkLst>
        </pc:spChg>
        <pc:spChg chg="del">
          <ac:chgData name="Wenzel, Brooke" userId="672bf8d3-b15b-4e02-a6d1-39319a0df09b" providerId="ADAL" clId="{8851C040-168C-4C03-B0C4-C65DB5729320}" dt="2024-07-10T15:57:34.342" v="529" actId="478"/>
          <ac:spMkLst>
            <pc:docMk/>
            <pc:sldMk cId="619204014" sldId="3378"/>
            <ac:spMk id="14" creationId="{7CFE05F4-AA4D-C1BF-EDBD-270F2E59857E}"/>
          </ac:spMkLst>
        </pc:spChg>
        <pc:spChg chg="add mod ord">
          <ac:chgData name="Wenzel, Brooke" userId="672bf8d3-b15b-4e02-a6d1-39319a0df09b" providerId="ADAL" clId="{8851C040-168C-4C03-B0C4-C65DB5729320}" dt="2024-07-10T16:10:36.044" v="1145" actId="1076"/>
          <ac:spMkLst>
            <pc:docMk/>
            <pc:sldMk cId="619204014" sldId="3378"/>
            <ac:spMk id="16" creationId="{6F3CD435-570D-9185-B039-960DF348B931}"/>
          </ac:spMkLst>
        </pc:spChg>
        <pc:picChg chg="add mod ord modCrop">
          <ac:chgData name="Wenzel, Brooke" userId="672bf8d3-b15b-4e02-a6d1-39319a0df09b" providerId="ADAL" clId="{8851C040-168C-4C03-B0C4-C65DB5729320}" dt="2024-07-10T16:10:39.520" v="1146" actId="1076"/>
          <ac:picMkLst>
            <pc:docMk/>
            <pc:sldMk cId="619204014" sldId="3378"/>
            <ac:picMk id="15" creationId="{B2D45404-6AD9-0C9F-F27E-C99674C07085}"/>
          </ac:picMkLst>
        </pc:picChg>
        <pc:cxnChg chg="del">
          <ac:chgData name="Wenzel, Brooke" userId="672bf8d3-b15b-4e02-a6d1-39319a0df09b" providerId="ADAL" clId="{8851C040-168C-4C03-B0C4-C65DB5729320}" dt="2024-07-10T16:00:18.451" v="603" actId="478"/>
          <ac:cxnSpMkLst>
            <pc:docMk/>
            <pc:sldMk cId="619204014" sldId="3378"/>
            <ac:cxnSpMk id="17" creationId="{A72ECC8D-461C-D5F2-93BE-1667AC2E4972}"/>
          </ac:cxnSpMkLst>
        </pc:cxnChg>
      </pc:sldChg>
      <pc:sldChg chg="delSp add del mod">
        <pc:chgData name="Wenzel, Brooke" userId="672bf8d3-b15b-4e02-a6d1-39319a0df09b" providerId="ADAL" clId="{8851C040-168C-4C03-B0C4-C65DB5729320}" dt="2024-07-10T16:11:00.108" v="1148" actId="47"/>
        <pc:sldMkLst>
          <pc:docMk/>
          <pc:sldMk cId="1363610118" sldId="3379"/>
        </pc:sldMkLst>
        <pc:spChg chg="del">
          <ac:chgData name="Wenzel, Brooke" userId="672bf8d3-b15b-4e02-a6d1-39319a0df09b" providerId="ADAL" clId="{8851C040-168C-4C03-B0C4-C65DB5729320}" dt="2024-07-10T15:57:36.875" v="530" actId="478"/>
          <ac:spMkLst>
            <pc:docMk/>
            <pc:sldMk cId="1363610118" sldId="3379"/>
            <ac:spMk id="7" creationId="{83331EF0-490A-09CA-B034-3891EE6441C0}"/>
          </ac:spMkLst>
        </pc:spChg>
      </pc:sldChg>
      <pc:sldChg chg="modSp add mod">
        <pc:chgData name="Wenzel, Brooke" userId="672bf8d3-b15b-4e02-a6d1-39319a0df09b" providerId="ADAL" clId="{8851C040-168C-4C03-B0C4-C65DB5729320}" dt="2024-07-10T15:51:34.263" v="352" actId="20577"/>
        <pc:sldMkLst>
          <pc:docMk/>
          <pc:sldMk cId="2070836297" sldId="4983"/>
        </pc:sldMkLst>
        <pc:spChg chg="mod">
          <ac:chgData name="Wenzel, Brooke" userId="672bf8d3-b15b-4e02-a6d1-39319a0df09b" providerId="ADAL" clId="{8851C040-168C-4C03-B0C4-C65DB5729320}" dt="2024-07-10T15:51:34.263" v="352" actId="20577"/>
          <ac:spMkLst>
            <pc:docMk/>
            <pc:sldMk cId="2070836297" sldId="4983"/>
            <ac:spMk id="4" creationId="{C09CD340-DEC1-DDB3-F56A-6B4F991A9715}"/>
          </ac:spMkLst>
        </pc:spChg>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pChg chg="add del mod ord">
          <ac:chgData name="Wenzel, Brooke" userId="672bf8d3-b15b-4e02-a6d1-39319a0df09b" providerId="ADAL" clId="{8851C040-168C-4C03-B0C4-C65DB5729320}" dt="2024-07-10T16:12:08.587" v="1152"/>
          <ac:spMkLst>
            <pc:docMk/>
            <pc:sldMk cId="1346212388" sldId="4989"/>
            <ac:spMk id="2" creationId="{175DC424-6EA1-8461-F851-6D43D4575806}"/>
          </ac:spMkLst>
        </pc:spChg>
        <pc:spChg chg="mod ord">
          <ac:chgData name="Wenzel, Brooke" userId="672bf8d3-b15b-4e02-a6d1-39319a0df09b" providerId="ADAL" clId="{8851C040-168C-4C03-B0C4-C65DB5729320}" dt="2024-07-10T16:12:03.927" v="1149" actId="700"/>
          <ac:spMkLst>
            <pc:docMk/>
            <pc:sldMk cId="1346212388" sldId="4989"/>
            <ac:spMk id="3" creationId="{00000000-0000-0000-0000-000000000000}"/>
          </ac:spMkLst>
        </pc:spChg>
        <pc:spChg chg="mod ord">
          <ac:chgData name="Wenzel, Brooke" userId="672bf8d3-b15b-4e02-a6d1-39319a0df09b" providerId="ADAL" clId="{8851C040-168C-4C03-B0C4-C65DB5729320}" dt="2024-07-10T16:12:03.927" v="1149" actId="700"/>
          <ac:spMkLst>
            <pc:docMk/>
            <pc:sldMk cId="1346212388" sldId="4989"/>
            <ac:spMk id="4" creationId="{C1DF70FC-C75F-44CE-A3B1-50D4BA9D6BEA}"/>
          </ac:spMkLst>
        </pc:spChg>
        <pc:spChg chg="mod ord">
          <ac:chgData name="Wenzel, Brooke" userId="672bf8d3-b15b-4e02-a6d1-39319a0df09b" providerId="ADAL" clId="{8851C040-168C-4C03-B0C4-C65DB5729320}" dt="2024-07-10T16:22:27.315" v="2096" actId="20577"/>
          <ac:spMkLst>
            <pc:docMk/>
            <pc:sldMk cId="1346212388" sldId="4989"/>
            <ac:spMk id="5" creationId="{16626650-7C53-B972-66C1-02F3F4615D2B}"/>
          </ac:spMkLst>
        </pc:spChg>
        <pc:spChg chg="add mod ord">
          <ac:chgData name="Wenzel, Brooke" userId="672bf8d3-b15b-4e02-a6d1-39319a0df09b" providerId="ADAL" clId="{8851C040-168C-4C03-B0C4-C65DB5729320}" dt="2024-07-10T16:13:17.243" v="1165" actId="255"/>
          <ac:spMkLst>
            <pc:docMk/>
            <pc:sldMk cId="1346212388" sldId="4989"/>
            <ac:spMk id="6" creationId="{639F23BC-210A-0CD2-6514-606824C35CE5}"/>
          </ac:spMkLst>
        </pc:spChg>
        <pc:spChg chg="del">
          <ac:chgData name="Wenzel, Brooke" userId="672bf8d3-b15b-4e02-a6d1-39319a0df09b" providerId="ADAL" clId="{8851C040-168C-4C03-B0C4-C65DB5729320}" dt="2024-07-10T15:57:39.080" v="531" actId="478"/>
          <ac:spMkLst>
            <pc:docMk/>
            <pc:sldMk cId="1346212388" sldId="4989"/>
            <ac:spMk id="7" creationId="{83331EF0-490A-09CA-B034-3891EE6441C0}"/>
          </ac:spMkLst>
        </pc:spChg>
        <pc:spChg chg="add mod ord">
          <ac:chgData name="Wenzel, Brooke" userId="672bf8d3-b15b-4e02-a6d1-39319a0df09b" providerId="ADAL" clId="{8851C040-168C-4C03-B0C4-C65DB5729320}" dt="2024-07-10T16:13:27.010" v="1167" actId="20577"/>
          <ac:spMkLst>
            <pc:docMk/>
            <pc:sldMk cId="1346212388" sldId="4989"/>
            <ac:spMk id="9" creationId="{094C5EAD-4DBD-4107-964D-AD2D71A325BE}"/>
          </ac:spMkLst>
        </pc:spChg>
        <pc:picChg chg="del mod">
          <ac:chgData name="Wenzel, Brooke" userId="672bf8d3-b15b-4e02-a6d1-39319a0df09b" providerId="ADAL" clId="{8851C040-168C-4C03-B0C4-C65DB5729320}" dt="2024-07-10T16:12:07.637" v="1151" actId="21"/>
          <ac:picMkLst>
            <pc:docMk/>
            <pc:sldMk cId="1346212388" sldId="4989"/>
            <ac:picMk id="8" creationId="{6F28B396-6C9D-CEB5-C1F5-042EB61E7D7B}"/>
          </ac:picMkLst>
        </pc:picChg>
        <pc:picChg chg="add mod ord">
          <ac:chgData name="Wenzel, Brooke" userId="672bf8d3-b15b-4e02-a6d1-39319a0df09b" providerId="ADAL" clId="{8851C040-168C-4C03-B0C4-C65DB5729320}" dt="2024-07-10T16:12:48.416" v="1161" actId="13244"/>
          <ac:picMkLst>
            <pc:docMk/>
            <pc:sldMk cId="1346212388" sldId="4989"/>
            <ac:picMk id="10" creationId="{6F28B396-6C9D-CEB5-C1F5-042EB61E7D7B}"/>
          </ac:picMkLst>
        </pc:picChg>
      </pc:sldChg>
      <pc:sldChg chg="modSp mod">
        <pc:chgData name="Wenzel, Brooke" userId="672bf8d3-b15b-4e02-a6d1-39319a0df09b" providerId="ADAL" clId="{8851C040-168C-4C03-B0C4-C65DB5729320}" dt="2024-07-10T14:58:16.736" v="215" actId="20577"/>
        <pc:sldMkLst>
          <pc:docMk/>
          <pc:sldMk cId="3227145924" sldId="5097"/>
        </pc:sldMkLst>
        <pc:graphicFrameChg chg="modGraphic">
          <ac:chgData name="Wenzel, Brooke" userId="672bf8d3-b15b-4e02-a6d1-39319a0df09b" providerId="ADAL" clId="{8851C040-168C-4C03-B0C4-C65DB5729320}" dt="2024-07-10T14:58:16.736" v="215"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8851C040-168C-4C03-B0C4-C65DB5729320}" dt="2024-07-10T22:29:02.012" v="4120" actId="1076"/>
        <pc:sldMkLst>
          <pc:docMk/>
          <pc:sldMk cId="1037917088" sldId="5098"/>
        </pc:sldMkLst>
        <pc:spChg chg="mod">
          <ac:chgData name="Wenzel, Brooke" userId="672bf8d3-b15b-4e02-a6d1-39319a0df09b" providerId="ADAL" clId="{8851C040-168C-4C03-B0C4-C65DB5729320}" dt="2024-07-09T18:57:03.176" v="30" actId="20577"/>
          <ac:spMkLst>
            <pc:docMk/>
            <pc:sldMk cId="1037917088" sldId="5098"/>
            <ac:spMk id="2" creationId="{4B7FF1C4-2323-7F44-D7D7-3B31FDABA823}"/>
          </ac:spMkLst>
        </pc:spChg>
        <pc:spChg chg="mod">
          <ac:chgData name="Wenzel, Brooke" userId="672bf8d3-b15b-4e02-a6d1-39319a0df09b" providerId="ADAL" clId="{8851C040-168C-4C03-B0C4-C65DB5729320}" dt="2024-07-09T18:57:25.396" v="34" actId="1076"/>
          <ac:spMkLst>
            <pc:docMk/>
            <pc:sldMk cId="1037917088" sldId="5098"/>
            <ac:spMk id="3" creationId="{6BF4B97E-13F4-8EB1-7148-584349E80E76}"/>
          </ac:spMkLst>
        </pc:spChg>
        <pc:graphicFrameChg chg="mod modGraphic">
          <ac:chgData name="Wenzel, Brooke" userId="672bf8d3-b15b-4e02-a6d1-39319a0df09b" providerId="ADAL" clId="{8851C040-168C-4C03-B0C4-C65DB5729320}" dt="2024-07-10T22:29:02.012" v="4120" actId="1076"/>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8851C040-168C-4C03-B0C4-C65DB5729320}" dt="2024-07-09T18:58:38.785" v="38" actId="1076"/>
        <pc:sldMkLst>
          <pc:docMk/>
          <pc:sldMk cId="2627223314" sldId="5254"/>
        </pc:sldMkLst>
        <pc:spChg chg="mod">
          <ac:chgData name="Wenzel, Brooke" userId="672bf8d3-b15b-4e02-a6d1-39319a0df09b" providerId="ADAL" clId="{8851C040-168C-4C03-B0C4-C65DB5729320}" dt="2024-07-09T18:58:38.785" v="38" actId="1076"/>
          <ac:spMkLst>
            <pc:docMk/>
            <pc:sldMk cId="2627223314" sldId="5254"/>
            <ac:spMk id="2" creationId="{9894ED43-BBFA-5705-6665-C93521AC4BEB}"/>
          </ac:spMkLst>
        </pc:spChg>
        <pc:graphicFrameChg chg="modGraphic">
          <ac:chgData name="Wenzel, Brooke" userId="672bf8d3-b15b-4e02-a6d1-39319a0df09b" providerId="ADAL" clId="{8851C040-168C-4C03-B0C4-C65DB5729320}" dt="2024-07-09T18:58:36.191" v="37" actId="2165"/>
          <ac:graphicFrameMkLst>
            <pc:docMk/>
            <pc:sldMk cId="2627223314" sldId="5254"/>
            <ac:graphicFrameMk id="8" creationId="{5FD294E2-C711-462B-B97D-437B34364333}"/>
          </ac:graphicFrameMkLst>
        </pc:graphicFrameChg>
      </pc:sldChg>
      <pc:sldChg chg="modSp del mod">
        <pc:chgData name="Wenzel, Brooke" userId="672bf8d3-b15b-4e02-a6d1-39319a0df09b" providerId="ADAL" clId="{8851C040-168C-4C03-B0C4-C65DB5729320}" dt="2024-07-09T18:56:20.736" v="23" actId="47"/>
        <pc:sldMkLst>
          <pc:docMk/>
          <pc:sldMk cId="26054774" sldId="5413"/>
        </pc:sldMkLst>
        <pc:graphicFrameChg chg="modGraphic">
          <ac:chgData name="Wenzel, Brooke" userId="672bf8d3-b15b-4e02-a6d1-39319a0df09b" providerId="ADAL" clId="{8851C040-168C-4C03-B0C4-C65DB5729320}" dt="2024-07-09T18:55:55.031" v="18" actId="21"/>
          <ac:graphicFrameMkLst>
            <pc:docMk/>
            <pc:sldMk cId="26054774" sldId="5413"/>
            <ac:graphicFrameMk id="5" creationId="{5E4612F7-68C6-57CA-E918-38EF641F73CF}"/>
          </ac:graphicFrameMkLst>
        </pc:graphicFrameChg>
      </pc:sldChg>
      <pc:sldChg chg="modSp mod">
        <pc:chgData name="Wenzel, Brooke" userId="672bf8d3-b15b-4e02-a6d1-39319a0df09b" providerId="ADAL" clId="{8851C040-168C-4C03-B0C4-C65DB5729320}" dt="2024-07-11T12:28:10.519" v="4141" actId="27918"/>
        <pc:sldMkLst>
          <pc:docMk/>
          <pc:sldMk cId="2357482481" sldId="5470"/>
        </pc:sldMkLst>
        <pc:spChg chg="mod">
          <ac:chgData name="Wenzel, Brooke" userId="672bf8d3-b15b-4e02-a6d1-39319a0df09b" providerId="ADAL" clId="{8851C040-168C-4C03-B0C4-C65DB5729320}" dt="2024-07-11T12:27:34.705" v="4138" actId="20577"/>
          <ac:spMkLst>
            <pc:docMk/>
            <pc:sldMk cId="2357482481" sldId="5470"/>
            <ac:spMk id="2" creationId="{0543A6E2-0E70-9266-F576-2897347CE6BD}"/>
          </ac:spMkLst>
        </pc:spChg>
      </pc:sldChg>
      <pc:sldChg chg="modSp mod">
        <pc:chgData name="Wenzel, Brooke" userId="672bf8d3-b15b-4e02-a6d1-39319a0df09b" providerId="ADAL" clId="{8851C040-168C-4C03-B0C4-C65DB5729320}" dt="2024-07-10T16:25:19.206" v="2184" actId="6549"/>
        <pc:sldMkLst>
          <pc:docMk/>
          <pc:sldMk cId="3119728627" sldId="5486"/>
        </pc:sldMkLst>
        <pc:spChg chg="mod">
          <ac:chgData name="Wenzel, Brooke" userId="672bf8d3-b15b-4e02-a6d1-39319a0df09b" providerId="ADAL" clId="{8851C040-168C-4C03-B0C4-C65DB5729320}" dt="2024-07-10T16:25:19.206" v="2184" actId="6549"/>
          <ac:spMkLst>
            <pc:docMk/>
            <pc:sldMk cId="3119728627" sldId="5486"/>
            <ac:spMk id="8" creationId="{D6504B4B-6829-E849-F7AC-00D6C78E1D0B}"/>
          </ac:spMkLst>
        </pc:spChg>
      </pc:sldChg>
      <pc:sldChg chg="addSp delSp modSp mod">
        <pc:chgData name="Wenzel, Brooke" userId="672bf8d3-b15b-4e02-a6d1-39319a0df09b" providerId="ADAL" clId="{8851C040-168C-4C03-B0C4-C65DB5729320}" dt="2024-07-10T16:28:17.618" v="2332" actId="1076"/>
        <pc:sldMkLst>
          <pc:docMk/>
          <pc:sldMk cId="538669139" sldId="5487"/>
        </pc:sldMkLst>
        <pc:spChg chg="add del mod">
          <ac:chgData name="Wenzel, Brooke" userId="672bf8d3-b15b-4e02-a6d1-39319a0df09b" providerId="ADAL" clId="{8851C040-168C-4C03-B0C4-C65DB5729320}" dt="2024-07-10T16:28:14.196" v="2330" actId="478"/>
          <ac:spMkLst>
            <pc:docMk/>
            <pc:sldMk cId="538669139" sldId="5487"/>
            <ac:spMk id="6" creationId="{84787FAE-4432-05A1-C385-C9BB47E8B98C}"/>
          </ac:spMkLst>
        </pc:spChg>
        <pc:spChg chg="add mod">
          <ac:chgData name="Wenzel, Brooke" userId="672bf8d3-b15b-4e02-a6d1-39319a0df09b" providerId="ADAL" clId="{8851C040-168C-4C03-B0C4-C65DB5729320}" dt="2024-07-10T16:28:01.564" v="2326"/>
          <ac:spMkLst>
            <pc:docMk/>
            <pc:sldMk cId="538669139" sldId="5487"/>
            <ac:spMk id="7" creationId="{5A774EB2-15D1-0D7A-901D-366FCD436F22}"/>
          </ac:spMkLst>
        </pc:spChg>
        <pc:spChg chg="add del mod">
          <ac:chgData name="Wenzel, Brooke" userId="672bf8d3-b15b-4e02-a6d1-39319a0df09b" providerId="ADAL" clId="{8851C040-168C-4C03-B0C4-C65DB5729320}" dt="2024-07-10T16:28:01.370" v="2325" actId="478"/>
          <ac:spMkLst>
            <pc:docMk/>
            <pc:sldMk cId="538669139" sldId="5487"/>
            <ac:spMk id="9" creationId="{8284F4EB-3446-723D-C4BF-41061862A693}"/>
          </ac:spMkLst>
        </pc:spChg>
        <pc:spChg chg="add mod">
          <ac:chgData name="Wenzel, Brooke" userId="672bf8d3-b15b-4e02-a6d1-39319a0df09b" providerId="ADAL" clId="{8851C040-168C-4C03-B0C4-C65DB5729320}" dt="2024-07-10T16:28:17.618" v="2332" actId="1076"/>
          <ac:spMkLst>
            <pc:docMk/>
            <pc:sldMk cId="538669139" sldId="5487"/>
            <ac:spMk id="10" creationId="{2C414304-CEE9-FF70-41A8-ED4153B3F105}"/>
          </ac:spMkLst>
        </pc:spChg>
        <pc:spChg chg="add del mod">
          <ac:chgData name="Wenzel, Brooke" userId="672bf8d3-b15b-4e02-a6d1-39319a0df09b" providerId="ADAL" clId="{8851C040-168C-4C03-B0C4-C65DB5729320}" dt="2024-07-10T16:28:15.474" v="2331" actId="478"/>
          <ac:spMkLst>
            <pc:docMk/>
            <pc:sldMk cId="538669139" sldId="5487"/>
            <ac:spMk id="12" creationId="{9674DBDA-E5CE-E1C0-E142-B16553937001}"/>
          </ac:spMkLst>
        </pc:spChg>
      </pc:sldChg>
      <pc:sldChg chg="modSp mod">
        <pc:chgData name="Wenzel, Brooke" userId="672bf8d3-b15b-4e02-a6d1-39319a0df09b" providerId="ADAL" clId="{8851C040-168C-4C03-B0C4-C65DB5729320}" dt="2024-07-10T16:26:36.996" v="2237" actId="20577"/>
        <pc:sldMkLst>
          <pc:docMk/>
          <pc:sldMk cId="1185884485" sldId="5488"/>
        </pc:sldMkLst>
        <pc:spChg chg="mod">
          <ac:chgData name="Wenzel, Brooke" userId="672bf8d3-b15b-4e02-a6d1-39319a0df09b" providerId="ADAL" clId="{8851C040-168C-4C03-B0C4-C65DB5729320}" dt="2024-07-10T16:26:27.374" v="2234" actId="20577"/>
          <ac:spMkLst>
            <pc:docMk/>
            <pc:sldMk cId="1185884485" sldId="5488"/>
            <ac:spMk id="3" creationId="{C0512FC2-261A-6790-E9CC-D752F6C04657}"/>
          </ac:spMkLst>
        </pc:spChg>
        <pc:spChg chg="mod">
          <ac:chgData name="Wenzel, Brooke" userId="672bf8d3-b15b-4e02-a6d1-39319a0df09b" providerId="ADAL" clId="{8851C040-168C-4C03-B0C4-C65DB5729320}" dt="2024-07-10T16:26:36.996" v="2237" actId="20577"/>
          <ac:spMkLst>
            <pc:docMk/>
            <pc:sldMk cId="1185884485" sldId="5488"/>
            <ac:spMk id="6" creationId="{84787FAE-4432-05A1-C385-C9BB47E8B98C}"/>
          </ac:spMkLst>
        </pc:spChg>
      </pc:sldChg>
      <pc:sldChg chg="modSp mod">
        <pc:chgData name="Wenzel, Brooke" userId="672bf8d3-b15b-4e02-a6d1-39319a0df09b" providerId="ADAL" clId="{8851C040-168C-4C03-B0C4-C65DB5729320}" dt="2024-07-10T22:25:22.912" v="2494" actId="20577"/>
        <pc:sldMkLst>
          <pc:docMk/>
          <pc:sldMk cId="2585022322" sldId="5489"/>
        </pc:sldMkLst>
        <pc:spChg chg="mod">
          <ac:chgData name="Wenzel, Brooke" userId="672bf8d3-b15b-4e02-a6d1-39319a0df09b" providerId="ADAL" clId="{8851C040-168C-4C03-B0C4-C65DB5729320}" dt="2024-07-10T22:25:22.912" v="2494" actId="20577"/>
          <ac:spMkLst>
            <pc:docMk/>
            <pc:sldMk cId="2585022322" sldId="5489"/>
            <ac:spMk id="2" creationId="{FA0319B2-3C56-CFC9-5633-A23A05EB92AD}"/>
          </ac:spMkLst>
        </pc:spChg>
        <pc:spChg chg="mod">
          <ac:chgData name="Wenzel, Brooke" userId="672bf8d3-b15b-4e02-a6d1-39319a0df09b" providerId="ADAL" clId="{8851C040-168C-4C03-B0C4-C65DB5729320}" dt="2024-07-10T16:26:16.540" v="2232" actId="403"/>
          <ac:spMkLst>
            <pc:docMk/>
            <pc:sldMk cId="2585022322" sldId="5489"/>
            <ac:spMk id="3" creationId="{C0512FC2-261A-6790-E9CC-D752F6C04657}"/>
          </ac:spMkLst>
        </pc:spChg>
        <pc:spChg chg="mod">
          <ac:chgData name="Wenzel, Brooke" userId="672bf8d3-b15b-4e02-a6d1-39319a0df09b" providerId="ADAL" clId="{8851C040-168C-4C03-B0C4-C65DB5729320}" dt="2024-07-10T16:25:57.347" v="2223" actId="20577"/>
          <ac:spMkLst>
            <pc:docMk/>
            <pc:sldMk cId="2585022322" sldId="5489"/>
            <ac:spMk id="6" creationId="{84787FAE-4432-05A1-C385-C9BB47E8B98C}"/>
          </ac:spMkLst>
        </pc:spChg>
      </pc:sldChg>
      <pc:sldChg chg="addSp delSp modSp mod">
        <pc:chgData name="Wenzel, Brooke" userId="672bf8d3-b15b-4e02-a6d1-39319a0df09b" providerId="ADAL" clId="{8851C040-168C-4C03-B0C4-C65DB5729320}" dt="2024-07-10T22:28:13.886" v="4119" actId="962"/>
        <pc:sldMkLst>
          <pc:docMk/>
          <pc:sldMk cId="1982214778" sldId="5491"/>
        </pc:sldMkLst>
        <pc:spChg chg="ord">
          <ac:chgData name="Wenzel, Brooke" userId="672bf8d3-b15b-4e02-a6d1-39319a0df09b" providerId="ADAL" clId="{8851C040-168C-4C03-B0C4-C65DB5729320}" dt="2024-07-10T16:59:39.904" v="2337" actId="13244"/>
          <ac:spMkLst>
            <pc:docMk/>
            <pc:sldMk cId="1982214778" sldId="5491"/>
            <ac:spMk id="4" creationId="{254DF5A9-19E8-5AA9-2F3F-CEA3BD7831CC}"/>
          </ac:spMkLst>
        </pc:spChg>
        <pc:spChg chg="ord">
          <ac:chgData name="Wenzel, Brooke" userId="672bf8d3-b15b-4e02-a6d1-39319a0df09b" providerId="ADAL" clId="{8851C040-168C-4C03-B0C4-C65DB5729320}" dt="2024-07-10T16:59:46.594" v="2339" actId="13244"/>
          <ac:spMkLst>
            <pc:docMk/>
            <pc:sldMk cId="1982214778" sldId="5491"/>
            <ac:spMk id="5" creationId="{6B5DB5EE-4DF5-B20A-6910-C97D066AD95B}"/>
          </ac:spMkLst>
        </pc:spChg>
        <pc:spChg chg="del">
          <ac:chgData name="Wenzel, Brooke" userId="672bf8d3-b15b-4e02-a6d1-39319a0df09b" providerId="ADAL" clId="{8851C040-168C-4C03-B0C4-C65DB5729320}" dt="2024-07-10T16:28:23.985" v="2333" actId="478"/>
          <ac:spMkLst>
            <pc:docMk/>
            <pc:sldMk cId="1982214778" sldId="5491"/>
            <ac:spMk id="6" creationId="{B5E58230-244E-AB6F-C2C4-829E4FC6C3F5}"/>
          </ac:spMkLst>
        </pc:spChg>
        <pc:spChg chg="add del mod">
          <ac:chgData name="Wenzel, Brooke" userId="672bf8d3-b15b-4e02-a6d1-39319a0df09b" providerId="ADAL" clId="{8851C040-168C-4C03-B0C4-C65DB5729320}" dt="2024-07-10T16:28:25.511" v="2334" actId="478"/>
          <ac:spMkLst>
            <pc:docMk/>
            <pc:sldMk cId="1982214778" sldId="5491"/>
            <ac:spMk id="8" creationId="{9E70E7C3-B1B9-6E0E-586B-6AA192C35EF7}"/>
          </ac:spMkLst>
        </pc:spChg>
        <pc:spChg chg="add mod">
          <ac:chgData name="Wenzel, Brooke" userId="672bf8d3-b15b-4e02-a6d1-39319a0df09b" providerId="ADAL" clId="{8851C040-168C-4C03-B0C4-C65DB5729320}" dt="2024-07-10T16:28:28.572" v="2336" actId="1076"/>
          <ac:spMkLst>
            <pc:docMk/>
            <pc:sldMk cId="1982214778" sldId="5491"/>
            <ac:spMk id="9" creationId="{287F34C0-E77A-539A-5866-1FAA96618978}"/>
          </ac:spMkLst>
        </pc:spChg>
        <pc:picChg chg="mod ord">
          <ac:chgData name="Wenzel, Brooke" userId="672bf8d3-b15b-4e02-a6d1-39319a0df09b" providerId="ADAL" clId="{8851C040-168C-4C03-B0C4-C65DB5729320}" dt="2024-07-10T22:28:13.886" v="4119" actId="962"/>
          <ac:picMkLst>
            <pc:docMk/>
            <pc:sldMk cId="1982214778" sldId="5491"/>
            <ac:picMk id="3" creationId="{9157BE92-C961-6855-055A-F84C1D30DE7E}"/>
          </ac:picMkLst>
        </pc:picChg>
      </pc:sldChg>
      <pc:sldChg chg="modSp mod">
        <pc:chgData name="Wenzel, Brooke" userId="672bf8d3-b15b-4e02-a6d1-39319a0df09b" providerId="ADAL" clId="{8851C040-168C-4C03-B0C4-C65DB5729320}" dt="2024-07-10T16:27:35.331" v="2322" actId="255"/>
        <pc:sldMkLst>
          <pc:docMk/>
          <pc:sldMk cId="3720038814" sldId="5492"/>
        </pc:sldMkLst>
        <pc:spChg chg="mod">
          <ac:chgData name="Wenzel, Brooke" userId="672bf8d3-b15b-4e02-a6d1-39319a0df09b" providerId="ADAL" clId="{8851C040-168C-4C03-B0C4-C65DB5729320}" dt="2024-07-10T16:27:35.331" v="2322" actId="255"/>
          <ac:spMkLst>
            <pc:docMk/>
            <pc:sldMk cId="3720038814" sldId="5492"/>
            <ac:spMk id="6" creationId="{ECD83A47-F3E6-FAB8-625B-171ADEB52911}"/>
          </ac:spMkLst>
        </pc:spChg>
      </pc:sldChg>
      <pc:sldChg chg="modSp mod">
        <pc:chgData name="Wenzel, Brooke" userId="672bf8d3-b15b-4e02-a6d1-39319a0df09b" providerId="ADAL" clId="{8851C040-168C-4C03-B0C4-C65DB5729320}" dt="2024-07-10T16:27:18.499" v="2319" actId="20577"/>
        <pc:sldMkLst>
          <pc:docMk/>
          <pc:sldMk cId="2237555646" sldId="5493"/>
        </pc:sldMkLst>
        <pc:spChg chg="mod">
          <ac:chgData name="Wenzel, Brooke" userId="672bf8d3-b15b-4e02-a6d1-39319a0df09b" providerId="ADAL" clId="{8851C040-168C-4C03-B0C4-C65DB5729320}" dt="2024-07-10T16:27:18.499" v="2319" actId="20577"/>
          <ac:spMkLst>
            <pc:docMk/>
            <pc:sldMk cId="2237555646" sldId="5493"/>
            <ac:spMk id="6" creationId="{393A982E-7141-B37E-D985-D92BC395BB39}"/>
          </ac:spMkLst>
        </pc:spChg>
      </pc:sldChg>
      <pc:sldChg chg="modSp mod">
        <pc:chgData name="Wenzel, Brooke" userId="672bf8d3-b15b-4e02-a6d1-39319a0df09b" providerId="ADAL" clId="{8851C040-168C-4C03-B0C4-C65DB5729320}" dt="2024-07-10T16:26:51.447" v="2273" actId="20577"/>
        <pc:sldMkLst>
          <pc:docMk/>
          <pc:sldMk cId="2135472359" sldId="5494"/>
        </pc:sldMkLst>
        <pc:spChg chg="mod">
          <ac:chgData name="Wenzel, Brooke" userId="672bf8d3-b15b-4e02-a6d1-39319a0df09b" providerId="ADAL" clId="{8851C040-168C-4C03-B0C4-C65DB5729320}" dt="2024-07-10T16:26:51.447" v="2273" actId="20577"/>
          <ac:spMkLst>
            <pc:docMk/>
            <pc:sldMk cId="2135472359" sldId="5494"/>
            <ac:spMk id="6" creationId="{9090EB08-9EC1-4803-ACB4-7D96F5468026}"/>
          </ac:spMkLst>
        </pc:spChg>
      </pc:sldChg>
      <pc:sldChg chg="modSp mod">
        <pc:chgData name="Wenzel, Brooke" userId="672bf8d3-b15b-4e02-a6d1-39319a0df09b" providerId="ADAL" clId="{8851C040-168C-4C03-B0C4-C65DB5729320}" dt="2024-07-10T22:25:33.054" v="2503" actId="20577"/>
        <pc:sldMkLst>
          <pc:docMk/>
          <pc:sldMk cId="1039979550" sldId="5495"/>
        </pc:sldMkLst>
        <pc:spChg chg="mod">
          <ac:chgData name="Wenzel, Brooke" userId="672bf8d3-b15b-4e02-a6d1-39319a0df09b" providerId="ADAL" clId="{8851C040-168C-4C03-B0C4-C65DB5729320}" dt="2024-07-10T22:25:33.054" v="2503" actId="20577"/>
          <ac:spMkLst>
            <pc:docMk/>
            <pc:sldMk cId="1039979550" sldId="5495"/>
            <ac:spMk id="2" creationId="{EC2C951B-960C-A6FE-64C3-FF6692410442}"/>
          </ac:spMkLst>
        </pc:spChg>
        <pc:spChg chg="mod">
          <ac:chgData name="Wenzel, Brooke" userId="672bf8d3-b15b-4e02-a6d1-39319a0df09b" providerId="ADAL" clId="{8851C040-168C-4C03-B0C4-C65DB5729320}" dt="2024-07-10T16:25:46.195" v="2190" actId="20577"/>
          <ac:spMkLst>
            <pc:docMk/>
            <pc:sldMk cId="1039979550" sldId="5495"/>
            <ac:spMk id="6" creationId="{DE4489AE-29A8-82AB-48D8-25DAB1CDCF14}"/>
          </ac:spMkLst>
        </pc:spChg>
      </pc:sldChg>
      <pc:sldChg chg="modSp mod">
        <pc:chgData name="Wenzel, Brooke" userId="672bf8d3-b15b-4e02-a6d1-39319a0df09b" providerId="ADAL" clId="{8851C040-168C-4C03-B0C4-C65DB5729320}" dt="2024-07-10T16:24:21.079" v="2103" actId="27636"/>
        <pc:sldMkLst>
          <pc:docMk/>
          <pc:sldMk cId="2856351610" sldId="5496"/>
        </pc:sldMkLst>
        <pc:spChg chg="mod">
          <ac:chgData name="Wenzel, Brooke" userId="672bf8d3-b15b-4e02-a6d1-39319a0df09b" providerId="ADAL" clId="{8851C040-168C-4C03-B0C4-C65DB5729320}" dt="2024-07-10T16:24:21.079" v="2103" actId="27636"/>
          <ac:spMkLst>
            <pc:docMk/>
            <pc:sldMk cId="2856351610" sldId="5496"/>
            <ac:spMk id="6" creationId="{DE4489AE-29A8-82AB-48D8-25DAB1CDCF14}"/>
          </ac:spMkLst>
        </pc:spChg>
      </pc:sldChg>
      <pc:sldChg chg="addSp delSp modSp add mod">
        <pc:chgData name="Wenzel, Brooke" userId="672bf8d3-b15b-4e02-a6d1-39319a0df09b" providerId="ADAL" clId="{8851C040-168C-4C03-B0C4-C65DB5729320}" dt="2024-07-10T18:21:53.126" v="2468" actId="113"/>
        <pc:sldMkLst>
          <pc:docMk/>
          <pc:sldMk cId="2023168082" sldId="5497"/>
        </pc:sldMkLst>
        <pc:spChg chg="mod">
          <ac:chgData name="Wenzel, Brooke" userId="672bf8d3-b15b-4e02-a6d1-39319a0df09b" providerId="ADAL" clId="{8851C040-168C-4C03-B0C4-C65DB5729320}" dt="2024-07-09T21:16:08.527" v="63" actId="20577"/>
          <ac:spMkLst>
            <pc:docMk/>
            <pc:sldMk cId="2023168082" sldId="5497"/>
            <ac:spMk id="2" creationId="{EC2C951B-960C-A6FE-64C3-FF6692410442}"/>
          </ac:spMkLst>
        </pc:spChg>
        <pc:spChg chg="del">
          <ac:chgData name="Wenzel, Brooke" userId="672bf8d3-b15b-4e02-a6d1-39319a0df09b" providerId="ADAL" clId="{8851C040-168C-4C03-B0C4-C65DB5729320}" dt="2024-07-09T21:16:14.133" v="64" actId="478"/>
          <ac:spMkLst>
            <pc:docMk/>
            <pc:sldMk cId="2023168082" sldId="5497"/>
            <ac:spMk id="3" creationId="{2865F7B2-122F-2696-5877-03DFD3EA02BC}"/>
          </ac:spMkLst>
        </pc:spChg>
        <pc:spChg chg="ord">
          <ac:chgData name="Wenzel, Brooke" userId="672bf8d3-b15b-4e02-a6d1-39319a0df09b" providerId="ADAL" clId="{8851C040-168C-4C03-B0C4-C65DB5729320}" dt="2024-07-10T16:23:41.623" v="2101" actId="13244"/>
          <ac:spMkLst>
            <pc:docMk/>
            <pc:sldMk cId="2023168082" sldId="5497"/>
            <ac:spMk id="4" creationId="{F70C1970-1975-321A-EC95-359DA8DA7B3A}"/>
          </ac:spMkLst>
        </pc:spChg>
        <pc:spChg chg="ord">
          <ac:chgData name="Wenzel, Brooke" userId="672bf8d3-b15b-4e02-a6d1-39319a0df09b" providerId="ADAL" clId="{8851C040-168C-4C03-B0C4-C65DB5729320}" dt="2024-07-10T16:23:35.242" v="2099" actId="13244"/>
          <ac:spMkLst>
            <pc:docMk/>
            <pc:sldMk cId="2023168082" sldId="5497"/>
            <ac:spMk id="5" creationId="{F2864C08-68B3-3CF9-48AE-E3EC6D0C1700}"/>
          </ac:spMkLst>
        </pc:spChg>
        <pc:spChg chg="mod ord">
          <ac:chgData name="Wenzel, Brooke" userId="672bf8d3-b15b-4e02-a6d1-39319a0df09b" providerId="ADAL" clId="{8851C040-168C-4C03-B0C4-C65DB5729320}" dt="2024-07-10T16:25:40.926" v="2187" actId="20577"/>
          <ac:spMkLst>
            <pc:docMk/>
            <pc:sldMk cId="2023168082" sldId="5497"/>
            <ac:spMk id="6" creationId="{DE4489AE-29A8-82AB-48D8-25DAB1CDCF14}"/>
          </ac:spMkLst>
        </pc:spChg>
        <pc:spChg chg="add del mod">
          <ac:chgData name="Wenzel, Brooke" userId="672bf8d3-b15b-4e02-a6d1-39319a0df09b" providerId="ADAL" clId="{8851C040-168C-4C03-B0C4-C65DB5729320}" dt="2024-07-09T21:17:07.024" v="65"/>
          <ac:spMkLst>
            <pc:docMk/>
            <pc:sldMk cId="2023168082" sldId="5497"/>
            <ac:spMk id="8" creationId="{BA85BC6F-3857-70B0-0C25-1298D4420A8E}"/>
          </ac:spMkLst>
        </pc:spChg>
        <pc:spChg chg="add mod ord">
          <ac:chgData name="Wenzel, Brooke" userId="672bf8d3-b15b-4e02-a6d1-39319a0df09b" providerId="ADAL" clId="{8851C040-168C-4C03-B0C4-C65DB5729320}" dt="2024-07-10T18:21:53.126" v="2468" actId="113"/>
          <ac:spMkLst>
            <pc:docMk/>
            <pc:sldMk cId="2023168082" sldId="5497"/>
            <ac:spMk id="11" creationId="{D5637CD5-8685-C6A3-6B62-AF8E25E03AC3}"/>
          </ac:spMkLst>
        </pc:spChg>
        <pc:graphicFrameChg chg="add mod modGraphic">
          <ac:chgData name="Wenzel, Brooke" userId="672bf8d3-b15b-4e02-a6d1-39319a0df09b" providerId="ADAL" clId="{8851C040-168C-4C03-B0C4-C65DB5729320}" dt="2024-07-09T21:19:46.911" v="144" actId="1076"/>
          <ac:graphicFrameMkLst>
            <pc:docMk/>
            <pc:sldMk cId="2023168082" sldId="5497"/>
            <ac:graphicFrameMk id="10" creationId="{A57F5493-6DF7-F26A-D312-3F4C2F9CB974}"/>
          </ac:graphicFrameMkLst>
        </pc:graphicFrameChg>
        <pc:picChg chg="add mod">
          <ac:chgData name="Wenzel, Brooke" userId="672bf8d3-b15b-4e02-a6d1-39319a0df09b" providerId="ADAL" clId="{8851C040-168C-4C03-B0C4-C65DB5729320}" dt="2024-07-09T21:19:52.487" v="146" actId="1076"/>
          <ac:picMkLst>
            <pc:docMk/>
            <pc:sldMk cId="2023168082" sldId="5497"/>
            <ac:picMk id="9" creationId="{FEBB3A4C-7BCC-0ED3-7D1D-87DD0182A42D}"/>
          </ac:picMkLst>
        </pc:picChg>
      </pc:sldChg>
      <pc:sldChg chg="modSp new mod">
        <pc:chgData name="Wenzel, Brooke" userId="672bf8d3-b15b-4e02-a6d1-39319a0df09b" providerId="ADAL" clId="{8851C040-168C-4C03-B0C4-C65DB5729320}" dt="2024-07-10T16:19:11.881" v="2047" actId="20577"/>
        <pc:sldMkLst>
          <pc:docMk/>
          <pc:sldMk cId="2492277544" sldId="5498"/>
        </pc:sldMkLst>
        <pc:spChg chg="mod">
          <ac:chgData name="Wenzel, Brooke" userId="672bf8d3-b15b-4e02-a6d1-39319a0df09b" providerId="ADAL" clId="{8851C040-168C-4C03-B0C4-C65DB5729320}" dt="2024-07-10T16:13:41.847" v="1200" actId="20577"/>
          <ac:spMkLst>
            <pc:docMk/>
            <pc:sldMk cId="2492277544" sldId="5498"/>
            <ac:spMk id="2" creationId="{CE33E609-5DFB-D05A-9DDB-7FABD492B936}"/>
          </ac:spMkLst>
        </pc:spChg>
        <pc:spChg chg="mod">
          <ac:chgData name="Wenzel, Brooke" userId="672bf8d3-b15b-4e02-a6d1-39319a0df09b" providerId="ADAL" clId="{8851C040-168C-4C03-B0C4-C65DB5729320}" dt="2024-07-10T16:19:11.881" v="2047" actId="20577"/>
          <ac:spMkLst>
            <pc:docMk/>
            <pc:sldMk cId="2492277544" sldId="5498"/>
            <ac:spMk id="3" creationId="{41521D74-B9A8-66B2-67E1-6DBAF181131E}"/>
          </ac:spMkLst>
        </pc:spChg>
        <pc:spChg chg="mod">
          <ac:chgData name="Wenzel, Brooke" userId="672bf8d3-b15b-4e02-a6d1-39319a0df09b" providerId="ADAL" clId="{8851C040-168C-4C03-B0C4-C65DB5729320}" dt="2024-07-10T16:15:31.800" v="1617" actId="255"/>
          <ac:spMkLst>
            <pc:docMk/>
            <pc:sldMk cId="2492277544" sldId="5498"/>
            <ac:spMk id="5" creationId="{286B9A38-D53B-C806-D94D-3CDBD9DD3C72}"/>
          </ac:spMkLst>
        </pc:spChg>
        <pc:spChg chg="mod">
          <ac:chgData name="Wenzel, Brooke" userId="672bf8d3-b15b-4e02-a6d1-39319a0df09b" providerId="ADAL" clId="{8851C040-168C-4C03-B0C4-C65DB5729320}" dt="2024-07-10T16:15:40.001" v="1621" actId="20577"/>
          <ac:spMkLst>
            <pc:docMk/>
            <pc:sldMk cId="2492277544" sldId="5498"/>
            <ac:spMk id="6" creationId="{01708894-0160-B574-4380-8267B5E51AEB}"/>
          </ac:spMkLst>
        </pc:spChg>
      </pc:sldChg>
      <pc:sldChg chg="modSp add mod">
        <pc:chgData name="Wenzel, Brooke" userId="672bf8d3-b15b-4e02-a6d1-39319a0df09b" providerId="ADAL" clId="{8851C040-168C-4C03-B0C4-C65DB5729320}" dt="2024-07-10T16:19:45.950" v="2085" actId="20577"/>
        <pc:sldMkLst>
          <pc:docMk/>
          <pc:sldMk cId="21647436" sldId="5499"/>
        </pc:sldMkLst>
        <pc:spChg chg="mod">
          <ac:chgData name="Wenzel, Brooke" userId="672bf8d3-b15b-4e02-a6d1-39319a0df09b" providerId="ADAL" clId="{8851C040-168C-4C03-B0C4-C65DB5729320}" dt="2024-07-10T16:19:36.380" v="2068" actId="20577"/>
          <ac:spMkLst>
            <pc:docMk/>
            <pc:sldMk cId="21647436" sldId="5499"/>
            <ac:spMk id="7" creationId="{06F56BFD-918D-6298-79AD-36C14C8A2AA2}"/>
          </ac:spMkLst>
        </pc:spChg>
        <pc:spChg chg="mod">
          <ac:chgData name="Wenzel, Brooke" userId="672bf8d3-b15b-4e02-a6d1-39319a0df09b" providerId="ADAL" clId="{8851C040-168C-4C03-B0C4-C65DB5729320}" dt="2024-07-10T16:19:45.950" v="2085" actId="20577"/>
          <ac:spMkLst>
            <pc:docMk/>
            <pc:sldMk cId="21647436" sldId="5499"/>
            <ac:spMk id="8" creationId="{C92515F7-358B-E3FC-AB86-B337B7A691E2}"/>
          </ac:spMkLst>
        </pc:spChg>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delSp modSp mod">
        <pc:chgData name="Gudka, Dawna" userId="823cceae-331b-41d6-9a63-34ad6d1db55c" providerId="ADAL" clId="{92B710DF-6F6E-4BA3-8762-3952A1AB3402}" dt="2024-09-26T04:45:17.186" v="1431" actId="13244"/>
        <pc:sldMkLst>
          <pc:docMk/>
          <pc:sldMk cId="3717000822" sldId="280"/>
        </pc:sldMkLst>
        <pc:spChg chg="mod ord">
          <ac:chgData name="Gudka, Dawna" userId="823cceae-331b-41d6-9a63-34ad6d1db55c" providerId="ADAL" clId="{92B710DF-6F6E-4BA3-8762-3952A1AB3402}" dt="2024-09-26T04:44:38.707" v="1427" actId="14100"/>
          <ac:spMkLst>
            <pc:docMk/>
            <pc:sldMk cId="3717000822" sldId="280"/>
            <ac:spMk id="3" creationId="{23730712-328A-D55D-1F4E-AFE29CF33EAE}"/>
          </ac:spMkLst>
        </pc:spChg>
        <pc:grpChg chg="del">
          <ac:chgData name="Gudka, Dawna" userId="823cceae-331b-41d6-9a63-34ad6d1db55c" providerId="ADAL" clId="{92B710DF-6F6E-4BA3-8762-3952A1AB3402}" dt="2024-09-26T04:44:53.272" v="1428" actId="478"/>
          <ac:grpSpMkLst>
            <pc:docMk/>
            <pc:sldMk cId="3717000822" sldId="280"/>
            <ac:grpSpMk id="58" creationId="{31C49F18-8757-4E87-5C2E-9D6D7B82BA3B}"/>
          </ac:grpSpMkLst>
        </pc:grpChg>
        <pc:graphicFrameChg chg="mod">
          <ac:chgData name="Gudka, Dawna" userId="823cceae-331b-41d6-9a63-34ad6d1db55c" providerId="ADAL" clId="{92B710DF-6F6E-4BA3-8762-3952A1AB3402}" dt="2024-09-26T04:45:05.252" v="1430" actId="13244"/>
          <ac:graphicFrameMkLst>
            <pc:docMk/>
            <pc:sldMk cId="3717000822" sldId="280"/>
            <ac:graphicFrameMk id="12" creationId="{1AA09EE0-7419-6ED5-4AA1-CC9009509570}"/>
          </ac:graphicFrameMkLst>
        </pc:graphicFrameChg>
        <pc:picChg chg="mod ord">
          <ac:chgData name="Gudka, Dawna" userId="823cceae-331b-41d6-9a63-34ad6d1db55c" providerId="ADAL" clId="{92B710DF-6F6E-4BA3-8762-3952A1AB3402}" dt="2024-09-26T04:45:00.375" v="1429" actId="13244"/>
          <ac:picMkLst>
            <pc:docMk/>
            <pc:sldMk cId="3717000822" sldId="280"/>
            <ac:picMk id="10" creationId="{94E76C0D-1BEC-84CF-F70B-3BF19E0C82C6}"/>
          </ac:picMkLst>
        </pc:picChg>
        <pc:picChg chg="mod">
          <ac:chgData name="Gudka, Dawna" userId="823cceae-331b-41d6-9a63-34ad6d1db55c" providerId="ADAL" clId="{92B710DF-6F6E-4BA3-8762-3952A1AB3402}" dt="2024-09-26T04:43:24.504" v="1394" actId="962"/>
          <ac:picMkLst>
            <pc:docMk/>
            <pc:sldMk cId="3717000822" sldId="280"/>
            <ac:picMk id="13" creationId="{62B23D66-76CC-EC83-59DA-C4126794A470}"/>
          </ac:picMkLst>
        </pc:picChg>
        <pc:picChg chg="mod">
          <ac:chgData name="Gudka, Dawna" userId="823cceae-331b-41d6-9a63-34ad6d1db55c" providerId="ADAL" clId="{92B710DF-6F6E-4BA3-8762-3952A1AB3402}" dt="2024-09-26T04:43:34.908" v="1420" actId="962"/>
          <ac:picMkLst>
            <pc:docMk/>
            <pc:sldMk cId="3717000822" sldId="280"/>
            <ac:picMk id="15" creationId="{BF110572-969C-3823-20EE-161E1C747170}"/>
          </ac:picMkLst>
        </pc:picChg>
        <pc:picChg chg="mod">
          <ac:chgData name="Gudka, Dawna" userId="823cceae-331b-41d6-9a63-34ad6d1db55c" providerId="ADAL" clId="{92B710DF-6F6E-4BA3-8762-3952A1AB3402}" dt="2024-09-26T04:43:39.280" v="1421" actId="962"/>
          <ac:picMkLst>
            <pc:docMk/>
            <pc:sldMk cId="3717000822" sldId="280"/>
            <ac:picMk id="16" creationId="{E23EBA96-A445-15ED-495D-9D84DE3C28AE}"/>
          </ac:picMkLst>
        </pc:picChg>
        <pc:picChg chg="ord">
          <ac:chgData name="Gudka, Dawna" userId="823cceae-331b-41d6-9a63-34ad6d1db55c" providerId="ADAL" clId="{92B710DF-6F6E-4BA3-8762-3952A1AB3402}" dt="2024-09-26T04:45:17.186" v="1431" actId="13244"/>
          <ac:picMkLst>
            <pc:docMk/>
            <pc:sldMk cId="3717000822" sldId="280"/>
            <ac:picMk id="19" creationId="{88D2415C-5DFE-3DAF-E27D-6D1496FF2250}"/>
          </ac:picMkLst>
        </pc:picChg>
      </pc:sldChg>
      <pc:sldChg chg="modSp mod">
        <pc:chgData name="Gudka, Dawna" userId="823cceae-331b-41d6-9a63-34ad6d1db55c" providerId="ADAL" clId="{92B710DF-6F6E-4BA3-8762-3952A1AB3402}" dt="2024-09-26T04:41:53.306" v="1251" actId="20577"/>
        <pc:sldMkLst>
          <pc:docMk/>
          <pc:sldMk cId="3253466667" sldId="5637"/>
        </pc:sldMkLst>
        <pc:spChg chg="mod">
          <ac:chgData name="Gudka, Dawna" userId="823cceae-331b-41d6-9a63-34ad6d1db55c" providerId="ADAL" clId="{92B710DF-6F6E-4BA3-8762-3952A1AB3402}" dt="2024-09-26T04:31:04.218" v="230" actId="20577"/>
          <ac:spMkLst>
            <pc:docMk/>
            <pc:sldMk cId="3253466667" sldId="5637"/>
            <ac:spMk id="2" creationId="{00000000-0000-0000-0000-000000000000}"/>
          </ac:spMkLst>
        </pc:spChg>
        <pc:spChg chg="mod">
          <ac:chgData name="Gudka, Dawna" userId="823cceae-331b-41d6-9a63-34ad6d1db55c" providerId="ADAL" clId="{92B710DF-6F6E-4BA3-8762-3952A1AB3402}" dt="2024-09-26T04:37:59.586" v="889" actId="5793"/>
          <ac:spMkLst>
            <pc:docMk/>
            <pc:sldMk cId="3253466667" sldId="5637"/>
            <ac:spMk id="18" creationId="{1D5EE516-0951-6F1E-C524-32F70A500464}"/>
          </ac:spMkLst>
        </pc:spChg>
        <pc:spChg chg="mod">
          <ac:chgData name="Gudka, Dawna" userId="823cceae-331b-41d6-9a63-34ad6d1db55c" providerId="ADAL" clId="{92B710DF-6F6E-4BA3-8762-3952A1AB3402}" dt="2024-09-26T04:41:41.244" v="1216" actId="20577"/>
          <ac:spMkLst>
            <pc:docMk/>
            <pc:sldMk cId="3253466667" sldId="5637"/>
            <ac:spMk id="19" creationId="{840717C6-223F-C906-3748-78B09C983A8D}"/>
          </ac:spMkLst>
        </pc:spChg>
        <pc:spChg chg="mod">
          <ac:chgData name="Gudka, Dawna" userId="823cceae-331b-41d6-9a63-34ad6d1db55c" providerId="ADAL" clId="{92B710DF-6F6E-4BA3-8762-3952A1AB3402}" dt="2024-09-26T04:41:53.306" v="1251" actId="20577"/>
          <ac:spMkLst>
            <pc:docMk/>
            <pc:sldMk cId="3253466667" sldId="5637"/>
            <ac:spMk id="20" creationId="{DEA5CCF4-606D-43BB-7751-4E0BB02F6CE1}"/>
          </ac:spMkLst>
        </pc:spChg>
      </pc:sldChg>
      <pc:sldChg chg="modSp mod">
        <pc:chgData name="Gudka, Dawna" userId="823cceae-331b-41d6-9a63-34ad6d1db55c" providerId="ADAL" clId="{92B710DF-6F6E-4BA3-8762-3952A1AB3402}" dt="2024-09-26T04:41:17.787" v="1179" actId="20577"/>
        <pc:sldMkLst>
          <pc:docMk/>
          <pc:sldMk cId="1220290463" sldId="5638"/>
        </pc:sldMkLst>
        <pc:spChg chg="mod">
          <ac:chgData name="Gudka, Dawna" userId="823cceae-331b-41d6-9a63-34ad6d1db55c" providerId="ADAL" clId="{92B710DF-6F6E-4BA3-8762-3952A1AB3402}" dt="2024-09-26T04:41:17.787" v="1179" actId="20577"/>
          <ac:spMkLst>
            <pc:docMk/>
            <pc:sldMk cId="1220290463" sldId="5638"/>
            <ac:spMk id="3" creationId="{5A9BB543-5D67-BC87-25ED-FC06775BBB28}"/>
          </ac:spMkLst>
        </pc:spChg>
        <pc:spChg chg="mod">
          <ac:chgData name="Gudka, Dawna" userId="823cceae-331b-41d6-9a63-34ad6d1db55c" providerId="ADAL" clId="{92B710DF-6F6E-4BA3-8762-3952A1AB3402}" dt="2024-09-26T04:40:57.874" v="1137" actId="21"/>
          <ac:spMkLst>
            <pc:docMk/>
            <pc:sldMk cId="1220290463" sldId="5638"/>
            <ac:spMk id="8" creationId="{F9E10FBC-7C85-4971-B39F-B279291C15BB}"/>
          </ac:spMkLst>
        </pc:spChg>
      </pc:sldChg>
      <pc:sldChg chg="addSp delSp modSp add mod ord">
        <pc:chgData name="Gudka, Dawna" userId="823cceae-331b-41d6-9a63-34ad6d1db55c" providerId="ADAL" clId="{92B710DF-6F6E-4BA3-8762-3952A1AB3402}" dt="2024-09-26T04:44:16.313" v="1425" actId="13244"/>
        <pc:sldMkLst>
          <pc:docMk/>
          <pc:sldMk cId="2101563100" sldId="5644"/>
        </pc:sldMkLst>
        <pc:spChg chg="del mod">
          <ac:chgData name="Gudka, Dawna" userId="823cceae-331b-41d6-9a63-34ad6d1db55c" providerId="ADAL" clId="{92B710DF-6F6E-4BA3-8762-3952A1AB3402}" dt="2024-09-26T04:30:14.170" v="177" actId="478"/>
          <ac:spMkLst>
            <pc:docMk/>
            <pc:sldMk cId="2101563100" sldId="5644"/>
            <ac:spMk id="2" creationId="{E7E2EB91-0374-5582-7ACC-741F875FB6AB}"/>
          </ac:spMkLst>
        </pc:spChg>
        <pc:spChg chg="mod">
          <ac:chgData name="Gudka, Dawna" userId="823cceae-331b-41d6-9a63-34ad6d1db55c" providerId="ADAL" clId="{92B710DF-6F6E-4BA3-8762-3952A1AB3402}" dt="2024-09-26T04:27:38.791" v="58" actId="20577"/>
          <ac:spMkLst>
            <pc:docMk/>
            <pc:sldMk cId="2101563100" sldId="5644"/>
            <ac:spMk id="3" creationId="{3D159FB0-3A49-D0DD-B88C-BD4A4B08F10F}"/>
          </ac:spMkLst>
        </pc:spChg>
        <pc:spChg chg="ord">
          <ac:chgData name="Gudka, Dawna" userId="823cceae-331b-41d6-9a63-34ad6d1db55c" providerId="ADAL" clId="{92B710DF-6F6E-4BA3-8762-3952A1AB3402}" dt="2024-09-26T04:43:52.859" v="1423" actId="13244"/>
          <ac:spMkLst>
            <pc:docMk/>
            <pc:sldMk cId="2101563100" sldId="5644"/>
            <ac:spMk id="4" creationId="{6187B34F-788A-1E6D-8E8F-9DFA3BF43D03}"/>
          </ac:spMkLst>
        </pc:spChg>
        <pc:spChg chg="mod">
          <ac:chgData name="Gudka, Dawna" userId="823cceae-331b-41d6-9a63-34ad6d1db55c" providerId="ADAL" clId="{92B710DF-6F6E-4BA3-8762-3952A1AB3402}" dt="2024-09-26T04:27:52.676" v="85" actId="20577"/>
          <ac:spMkLst>
            <pc:docMk/>
            <pc:sldMk cId="2101563100" sldId="5644"/>
            <ac:spMk id="5" creationId="{5EE83B49-FBC4-F603-DD3F-5A8F6874E836}"/>
          </ac:spMkLst>
        </pc:spChg>
        <pc:spChg chg="mod ord">
          <ac:chgData name="Gudka, Dawna" userId="823cceae-331b-41d6-9a63-34ad6d1db55c" providerId="ADAL" clId="{92B710DF-6F6E-4BA3-8762-3952A1AB3402}" dt="2024-09-26T04:44:16.313" v="1425" actId="13244"/>
          <ac:spMkLst>
            <pc:docMk/>
            <pc:sldMk cId="2101563100" sldId="5644"/>
            <ac:spMk id="7" creationId="{D35E3931-3E62-31BA-DB08-04C8A8F44C76}"/>
          </ac:spMkLst>
        </pc:spChg>
        <pc:spChg chg="add del mod">
          <ac:chgData name="Gudka, Dawna" userId="823cceae-331b-41d6-9a63-34ad6d1db55c" providerId="ADAL" clId="{92B710DF-6F6E-4BA3-8762-3952A1AB3402}" dt="2024-09-26T04:29:59.385" v="174" actId="478"/>
          <ac:spMkLst>
            <pc:docMk/>
            <pc:sldMk cId="2101563100" sldId="5644"/>
            <ac:spMk id="8" creationId="{222E405B-4F98-A8D6-3356-B58EEC74256C}"/>
          </ac:spMkLst>
        </pc:spChg>
        <pc:graphicFrameChg chg="del mod">
          <ac:chgData name="Gudka, Dawna" userId="823cceae-331b-41d6-9a63-34ad6d1db55c" providerId="ADAL" clId="{92B710DF-6F6E-4BA3-8762-3952A1AB3402}" dt="2024-09-26T04:28:04.994" v="87" actId="478"/>
          <ac:graphicFrameMkLst>
            <pc:docMk/>
            <pc:sldMk cId="2101563100" sldId="5644"/>
            <ac:graphicFrameMk id="11" creationId="{4A046F5F-034D-A2DD-B7B6-B37CB3AF1360}"/>
          </ac:graphicFrameMkLst>
        </pc:graphicFrameChg>
        <pc:picChg chg="add mod ord">
          <ac:chgData name="Gudka, Dawna" userId="823cceae-331b-41d6-9a63-34ad6d1db55c" providerId="ADAL" clId="{92B710DF-6F6E-4BA3-8762-3952A1AB3402}" dt="2024-09-26T04:44:00.176" v="1424" actId="13244"/>
          <ac:picMkLst>
            <pc:docMk/>
            <pc:sldMk cId="2101563100" sldId="5644"/>
            <ac:picMk id="10" creationId="{825A6F56-8D74-0AE2-9A7B-4AC4101EE057}"/>
          </ac:picMkLst>
        </pc:picChg>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pChg chg="mod">
          <ac:chgData name="Rhodes, Tara" userId="S::rhodes_t@cde.state.co.us::566307b0-1e17-4826-87e1-0feb85a922f2" providerId="AD" clId="Web-{DC9FC120-8A6E-1AC7-E820-1737C288796C}" dt="2024-09-25T21:48:29.282" v="285" actId="14100"/>
          <ac:spMkLst>
            <pc:docMk/>
            <pc:sldMk cId="2941160506" sldId="5629"/>
            <ac:spMk id="3" creationId="{5A9BB543-5D67-BC87-25ED-FC06775BBB28}"/>
          </ac:spMkLst>
        </pc:spChg>
        <pc:spChg chg="mod">
          <ac:chgData name="Rhodes, Tara" userId="S::rhodes_t@cde.state.co.us::566307b0-1e17-4826-87e1-0feb85a922f2" providerId="AD" clId="Web-{DC9FC120-8A6E-1AC7-E820-1737C288796C}" dt="2024-09-25T21:47:36.625" v="211" actId="20577"/>
          <ac:spMkLst>
            <pc:docMk/>
            <pc:sldMk cId="2941160506" sldId="5629"/>
            <ac:spMk id="8" creationId="{F9E10FBC-7C85-4971-B39F-B279291C15BB}"/>
          </ac:spMkLst>
        </pc:spChg>
      </pc:sldChg>
      <pc:sldChg chg="addSp modSp">
        <pc:chgData name="Rhodes, Tara" userId="S::rhodes_t@cde.state.co.us::566307b0-1e17-4826-87e1-0feb85a922f2" providerId="AD" clId="Web-{DC9FC120-8A6E-1AC7-E820-1737C288796C}" dt="2024-09-25T21:55:29.584" v="954" actId="20577"/>
        <pc:sldMkLst>
          <pc:docMk/>
          <pc:sldMk cId="1682249711" sldId="5636"/>
        </pc:sldMkLst>
        <pc:spChg chg="add mod">
          <ac:chgData name="Rhodes, Tara" userId="S::rhodes_t@cde.state.co.us::566307b0-1e17-4826-87e1-0feb85a922f2" providerId="AD" clId="Web-{DC9FC120-8A6E-1AC7-E820-1737C288796C}" dt="2024-09-25T21:49:09.845" v="292" actId="20577"/>
          <ac:spMkLst>
            <pc:docMk/>
            <pc:sldMk cId="1682249711" sldId="5636"/>
            <ac:spMk id="3" creationId="{CC5E00C2-61D9-E516-0C8C-47E0B2218C4E}"/>
          </ac:spMkLst>
        </pc:spChg>
        <pc:spChg chg="add mod">
          <ac:chgData name="Rhodes, Tara" userId="S::rhodes_t@cde.state.co.us::566307b0-1e17-4826-87e1-0feb85a922f2" providerId="AD" clId="Web-{DC9FC120-8A6E-1AC7-E820-1737C288796C}" dt="2024-09-25T21:55:29.584" v="954" actId="20577"/>
          <ac:spMkLst>
            <pc:docMk/>
            <pc:sldMk cId="1682249711" sldId="5636"/>
            <ac:spMk id="5" creationId="{7CA9F9BC-F66A-662D-730E-C35C7EFCDF5C}"/>
          </ac:spMkLst>
        </pc:spChg>
        <pc:spChg chg="mod">
          <ac:chgData name="Rhodes, Tara" userId="S::rhodes_t@cde.state.co.us::566307b0-1e17-4826-87e1-0feb85a922f2" providerId="AD" clId="Web-{DC9FC120-8A6E-1AC7-E820-1737C288796C}" dt="2024-09-25T21:46:18.905" v="42" actId="20577"/>
          <ac:spMkLst>
            <pc:docMk/>
            <pc:sldMk cId="1682249711" sldId="5636"/>
            <ac:spMk id="16" creationId="{02905120-088A-2655-6C92-08698B561C80}"/>
          </ac:spMkLst>
        </pc:spChg>
        <pc:spChg chg="mod">
          <ac:chgData name="Rhodes, Tara" userId="S::rhodes_t@cde.state.co.us::566307b0-1e17-4826-87e1-0feb85a922f2" providerId="AD" clId="Web-{DC9FC120-8A6E-1AC7-E820-1737C288796C}" dt="2024-09-25T21:46:11.905" v="23" actId="20577"/>
          <ac:spMkLst>
            <pc:docMk/>
            <pc:sldMk cId="1682249711" sldId="5636"/>
            <ac:spMk id="17" creationId="{1F5E689E-E26A-A2D1-CF8A-17407058904D}"/>
          </ac:spMkLst>
        </pc:spChg>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3T16:02:06.408" v="2" actId="20577"/>
        <pc:sldMkLst>
          <pc:docMk/>
          <pc:sldMk cId="3044915438" sldId="256"/>
        </pc:sldMkLst>
        <pc:spChg chg="mod">
          <ac:chgData name="Wenzel, Brooke" userId="672bf8d3-b15b-4e02-a6d1-39319a0df09b" providerId="ADAL" clId="{FAA9A46C-9E52-46E5-BF38-69D7EA4778B4}" dt="2024-08-13T16:02:06.408" v="2" actId="20577"/>
          <ac:spMkLst>
            <pc:docMk/>
            <pc:sldMk cId="3044915438" sldId="256"/>
            <ac:spMk id="2" creationId="{00000000-0000-0000-0000-000000000000}"/>
          </ac:spMkLst>
        </pc:spChg>
      </pc:sldChg>
      <pc:sldChg chg="modSp mod">
        <pc:chgData name="Wenzel, Brooke" userId="672bf8d3-b15b-4e02-a6d1-39319a0df09b" providerId="ADAL" clId="{FAA9A46C-9E52-46E5-BF38-69D7EA4778B4}" dt="2024-08-15T14:18:22.340" v="289" actId="20577"/>
        <pc:sldMkLst>
          <pc:docMk/>
          <pc:sldMk cId="3254898418" sldId="5535"/>
        </pc:sldMkLst>
        <pc:spChg chg="mod">
          <ac:chgData name="Wenzel, Brooke" userId="672bf8d3-b15b-4e02-a6d1-39319a0df09b" providerId="ADAL" clId="{FAA9A46C-9E52-46E5-BF38-69D7EA4778B4}" dt="2024-08-15T14:18:22.340" v="289" actId="20577"/>
          <ac:spMkLst>
            <pc:docMk/>
            <pc:sldMk cId="3254898418" sldId="5535"/>
            <ac:spMk id="7" creationId="{AC95D240-C504-4635-F827-CF6D222759DC}"/>
          </ac:spMkLst>
        </pc:spChg>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pChg chg="mod">
          <ac:chgData name="Wenzel, Brooke" userId="672bf8d3-b15b-4e02-a6d1-39319a0df09b" providerId="ADAL" clId="{FAA9A46C-9E52-46E5-BF38-69D7EA4778B4}" dt="2024-08-13T16:02:41.336" v="56" actId="20577"/>
          <ac:spMkLst>
            <pc:docMk/>
            <pc:sldMk cId="599009042" sldId="5549"/>
            <ac:spMk id="2" creationId="{E1A3CA18-EFE4-80ED-E77A-7B7A6895D0B6}"/>
          </ac:spMkLst>
        </pc:spChg>
        <pc:spChg chg="mod">
          <ac:chgData name="Wenzel, Brooke" userId="672bf8d3-b15b-4e02-a6d1-39319a0df09b" providerId="ADAL" clId="{FAA9A46C-9E52-46E5-BF38-69D7EA4778B4}" dt="2024-08-13T16:10:26.829" v="260" actId="20577"/>
          <ac:spMkLst>
            <pc:docMk/>
            <pc:sldMk cId="599009042" sldId="5549"/>
            <ac:spMk id="3" creationId="{8BAD300F-5835-15A9-B48C-8A8410A64FD0}"/>
          </ac:spMkLst>
        </pc:spChg>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pChg chg="mod">
          <ac:chgData name="Rhodes, Tara" userId="S::rhodes_t@cde.state.co.us::566307b0-1e17-4826-87e1-0feb85a922f2" providerId="AD" clId="Web-{D330D1BA-640B-F240-0EF9-BE5D8A9FDF81}" dt="2024-08-01T12:31:24.153" v="79" actId="20577"/>
          <ac:spMkLst>
            <pc:docMk/>
            <pc:sldMk cId="1153930597" sldId="5504"/>
            <ac:spMk id="6" creationId="{6830CC07-B20E-26DD-4E6E-5D4DFAF184F5}"/>
          </ac:spMkLst>
        </pc:spChg>
      </pc:sldChg>
      <pc:sldChg chg="modSp">
        <pc:chgData name="Rhodes, Tara" userId="S::rhodes_t@cde.state.co.us::566307b0-1e17-4826-87e1-0feb85a922f2" providerId="AD" clId="Web-{D330D1BA-640B-F240-0EF9-BE5D8A9FDF81}" dt="2024-08-01T12:32:43.780" v="83" actId="20577"/>
        <pc:sldMkLst>
          <pc:docMk/>
          <pc:sldMk cId="2423109446" sldId="5516"/>
        </pc:sldMkLst>
        <pc:spChg chg="mod">
          <ac:chgData name="Rhodes, Tara" userId="S::rhodes_t@cde.state.co.us::566307b0-1e17-4826-87e1-0feb85a922f2" providerId="AD" clId="Web-{D330D1BA-640B-F240-0EF9-BE5D8A9FDF81}" dt="2024-08-01T12:32:43.780" v="83" actId="20577"/>
          <ac:spMkLst>
            <pc:docMk/>
            <pc:sldMk cId="2423109446" sldId="5516"/>
            <ac:spMk id="3" creationId="{5EE4D7D7-5968-DD0B-439A-E228ACA1E1FE}"/>
          </ac:spMkLst>
        </pc:spChg>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pChg chg="mod">
          <ac:chgData name="McRee, Rebecca" userId="S::mcree_r@cde.state.co.us::3a10fa13-9d60-4c0b-b361-471945732c34" providerId="AD" clId="Web-{72F7D51A-7F30-EB58-A603-0E8FE4587D5C}" dt="2024-07-18T00:41:29.385" v="3" actId="20577"/>
          <ac:spMkLst>
            <pc:docMk/>
            <pc:sldMk cId="3720038814" sldId="5492"/>
            <ac:spMk id="3" creationId="{41929398-3307-4852-998A-C63D3F5BC66D}"/>
          </ac:spMkLst>
        </pc:spChg>
      </pc:sldChg>
      <pc:sldChg chg="modSp">
        <pc:chgData name="McRee, Rebecca" userId="S::mcree_r@cde.state.co.us::3a10fa13-9d60-4c0b-b361-471945732c34" providerId="AD" clId="Web-{72F7D51A-7F30-EB58-A603-0E8FE4587D5C}" dt="2024-07-18T00:44:38.090" v="65" actId="20577"/>
        <pc:sldMkLst>
          <pc:docMk/>
          <pc:sldMk cId="1039979550" sldId="5495"/>
        </pc:sldMkLst>
        <pc:spChg chg="mod">
          <ac:chgData name="McRee, Rebecca" userId="S::mcree_r@cde.state.co.us::3a10fa13-9d60-4c0b-b361-471945732c34" providerId="AD" clId="Web-{72F7D51A-7F30-EB58-A603-0E8FE4587D5C}" dt="2024-07-18T00:44:38.090" v="65" actId="20577"/>
          <ac:spMkLst>
            <pc:docMk/>
            <pc:sldMk cId="1039979550" sldId="5495"/>
            <ac:spMk id="3" creationId="{2865F7B2-122F-2696-5877-03DFD3EA02BC}"/>
          </ac:spMkLst>
        </pc:spChg>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pChg chg="mod">
          <ac:chgData name="Tribbett, Jessica" userId="S::tribbett_jessica@cde.state.co.us::b8af59d7-a86d-4166-a022-d856dc24c475" providerId="AD" clId="Web-{1FC40648-CC5B-9730-139A-3B977471875B}" dt="2024-08-14T19:36:39.616" v="34" actId="20577"/>
          <ac:spMkLst>
            <pc:docMk/>
            <pc:sldMk cId="2499726713" sldId="5480"/>
            <ac:spMk id="2" creationId="{77A71FE4-D523-BABB-1FC5-9EABE0C61217}"/>
          </ac:spMkLst>
        </pc:spChg>
        <pc:spChg chg="add mod">
          <ac:chgData name="Tribbett, Jessica" userId="S::tribbett_jessica@cde.state.co.us::b8af59d7-a86d-4166-a022-d856dc24c475" providerId="AD" clId="Web-{1FC40648-CC5B-9730-139A-3B977471875B}" dt="2024-08-14T19:45:46.757" v="548" actId="20577"/>
          <ac:spMkLst>
            <pc:docMk/>
            <pc:sldMk cId="2499726713" sldId="5480"/>
            <ac:spMk id="3" creationId="{DFCB88CE-A938-52D3-D983-4C1ACE8BDF4A}"/>
          </ac:spMkLst>
        </pc:spChg>
        <pc:spChg chg="mod">
          <ac:chgData name="Tribbett, Jessica" userId="S::tribbett_jessica@cde.state.co.us::b8af59d7-a86d-4166-a022-d856dc24c475" providerId="AD" clId="Web-{1FC40648-CC5B-9730-139A-3B977471875B}" dt="2024-08-14T19:36:33.585" v="26" actId="20577"/>
          <ac:spMkLst>
            <pc:docMk/>
            <pc:sldMk cId="2499726713" sldId="5480"/>
            <ac:spMk id="9" creationId="{8357E0B8-81AC-4ED0-D9AE-D47B1A529A8C}"/>
          </ac:spMkLst>
        </pc:spChg>
        <pc:picChg chg="del">
          <ac:chgData name="Tribbett, Jessica" userId="S::tribbett_jessica@cde.state.co.us::b8af59d7-a86d-4166-a022-d856dc24c475" providerId="AD" clId="Web-{1FC40648-CC5B-9730-139A-3B977471875B}" dt="2024-08-14T19:36:12.022" v="3"/>
          <ac:picMkLst>
            <pc:docMk/>
            <pc:sldMk cId="2499726713" sldId="5480"/>
            <ac:picMk id="5" creationId="{6E81CC64-4A4F-F14C-18B3-1EB1BF275174}"/>
          </ac:picMkLst>
        </pc:picChg>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pChg chg="mod">
          <ac:chgData name="Tribbett, Jessica" userId="S::tribbett_jessica@cde.state.co.us::b8af59d7-a86d-4166-a022-d856dc24c475" providerId="AD" clId="Web-{1FC40648-CC5B-9730-139A-3B977471875B}" dt="2024-08-14T19:45:08.866" v="510" actId="20577"/>
          <ac:spMkLst>
            <pc:docMk/>
            <pc:sldMk cId="1791442923" sldId="5553"/>
            <ac:spMk id="2" creationId="{77A71FE4-D523-BABB-1FC5-9EABE0C61217}"/>
          </ac:spMkLst>
        </pc:spChg>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pChg chg="mod">
          <ac:chgData name="McRee, Rebecca" userId="S::mcree_r@cde.state.co.us::3a10fa13-9d60-4c0b-b361-471945732c34" providerId="AD" clId="Web-{F6C0F4C7-5362-B481-4FF5-EFBF92CBEAF1}" dt="2024-08-22T13:40:59.015" v="3" actId="20577"/>
          <ac:spMkLst>
            <pc:docMk/>
            <pc:sldMk cId="2023168082" sldId="5497"/>
            <ac:spMk id="3" creationId="{91E60E77-D8DB-134C-9A3B-BBACC56219FB}"/>
          </ac:spMkLst>
        </pc:spChg>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pChg chg="del mod ord">
          <ac:chgData name="Ward, Reagan" userId="27291eb4-8241-4961-9e69-8c66e34cc5b0" providerId="ADAL" clId="{A3CCD100-94AB-4171-ABF8-0D87469CCDDE}" dt="2024-06-11T15:45:58.573" v="106" actId="700"/>
          <ac:spMkLst>
            <pc:docMk/>
            <pc:sldMk cId="1875050879" sldId="5451"/>
            <ac:spMk id="2" creationId="{8DC3A75B-0D76-F91F-7407-460704899B94}"/>
          </ac:spMkLst>
        </pc:spChg>
        <pc:spChg chg="del mod ord">
          <ac:chgData name="Ward, Reagan" userId="27291eb4-8241-4961-9e69-8c66e34cc5b0" providerId="ADAL" clId="{A3CCD100-94AB-4171-ABF8-0D87469CCDDE}" dt="2024-06-11T15:45:58.573" v="106" actId="700"/>
          <ac:spMkLst>
            <pc:docMk/>
            <pc:sldMk cId="1875050879" sldId="5451"/>
            <ac:spMk id="3" creationId="{40510CD3-131D-E88D-25B7-2AF37A69193C}"/>
          </ac:spMkLst>
        </pc:spChg>
        <pc:spChg chg="mod ord">
          <ac:chgData name="Ward, Reagan" userId="27291eb4-8241-4961-9e69-8c66e34cc5b0" providerId="ADAL" clId="{A3CCD100-94AB-4171-ABF8-0D87469CCDDE}" dt="2024-06-11T15:45:58.573" v="106" actId="700"/>
          <ac:spMkLst>
            <pc:docMk/>
            <pc:sldMk cId="1875050879" sldId="5451"/>
            <ac:spMk id="4" creationId="{DD0A69E4-AF10-CAB7-3EE4-174DBE94E5EF}"/>
          </ac:spMkLst>
        </pc:spChg>
        <pc:spChg chg="add mod ord">
          <ac:chgData name="Ward, Reagan" userId="27291eb4-8241-4961-9e69-8c66e34cc5b0" providerId="ADAL" clId="{A3CCD100-94AB-4171-ABF8-0D87469CCDDE}" dt="2024-06-11T15:48:04.677" v="149" actId="20577"/>
          <ac:spMkLst>
            <pc:docMk/>
            <pc:sldMk cId="1875050879" sldId="5451"/>
            <ac:spMk id="5" creationId="{A048A9B3-BD76-B087-5BF3-157633758E45}"/>
          </ac:spMkLst>
        </pc:spChg>
        <pc:spChg chg="add mod ord">
          <ac:chgData name="Ward, Reagan" userId="27291eb4-8241-4961-9e69-8c66e34cc5b0" providerId="ADAL" clId="{A3CCD100-94AB-4171-ABF8-0D87469CCDDE}" dt="2024-06-11T15:48:09.964" v="160" actId="20577"/>
          <ac:spMkLst>
            <pc:docMk/>
            <pc:sldMk cId="1875050879" sldId="5451"/>
            <ac:spMk id="6" creationId="{741B3020-9548-3A59-58A0-5595257DB4A1}"/>
          </ac:spMkLst>
        </pc:spChg>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pChg chg="del mod ord">
          <ac:chgData name="Ward, Reagan" userId="27291eb4-8241-4961-9e69-8c66e34cc5b0" providerId="ADAL" clId="{A3CCD100-94AB-4171-ABF8-0D87469CCDDE}" dt="2024-06-11T15:46:21.699" v="108" actId="700"/>
          <ac:spMkLst>
            <pc:docMk/>
            <pc:sldMk cId="1464257442" sldId="5452"/>
            <ac:spMk id="2" creationId="{E3A725C9-93CC-BA8C-81E7-D055F95C6D5D}"/>
          </ac:spMkLst>
        </pc:spChg>
        <pc:spChg chg="del mod ord">
          <ac:chgData name="Ward, Reagan" userId="27291eb4-8241-4961-9e69-8c66e34cc5b0" providerId="ADAL" clId="{A3CCD100-94AB-4171-ABF8-0D87469CCDDE}" dt="2024-06-11T15:46:21.699" v="108" actId="700"/>
          <ac:spMkLst>
            <pc:docMk/>
            <pc:sldMk cId="1464257442" sldId="5452"/>
            <ac:spMk id="3" creationId="{78A5C4ED-1FBD-04DB-8C4B-9D223BF3FC1C}"/>
          </ac:spMkLst>
        </pc:spChg>
        <pc:spChg chg="mod ord">
          <ac:chgData name="Ward, Reagan" userId="27291eb4-8241-4961-9e69-8c66e34cc5b0" providerId="ADAL" clId="{A3CCD100-94AB-4171-ABF8-0D87469CCDDE}" dt="2024-06-11T15:51:30.065" v="369" actId="13244"/>
          <ac:spMkLst>
            <pc:docMk/>
            <pc:sldMk cId="1464257442" sldId="5452"/>
            <ac:spMk id="4" creationId="{6433EF89-FB1E-9927-37E4-3711989AD864}"/>
          </ac:spMkLst>
        </pc:spChg>
        <pc:spChg chg="add mod ord">
          <ac:chgData name="Ward, Reagan" userId="27291eb4-8241-4961-9e69-8c66e34cc5b0" providerId="ADAL" clId="{A3CCD100-94AB-4171-ABF8-0D87469CCDDE}" dt="2024-06-11T15:48:57.476" v="196" actId="20577"/>
          <ac:spMkLst>
            <pc:docMk/>
            <pc:sldMk cId="1464257442" sldId="5452"/>
            <ac:spMk id="5" creationId="{D3183F41-104A-E84E-6692-57C275B60152}"/>
          </ac:spMkLst>
        </pc:spChg>
        <pc:spChg chg="add mod ord">
          <ac:chgData name="Ward, Reagan" userId="27291eb4-8241-4961-9e69-8c66e34cc5b0" providerId="ADAL" clId="{A3CCD100-94AB-4171-ABF8-0D87469CCDDE}" dt="2024-06-11T15:46:21.750" v="110" actId="27636"/>
          <ac:spMkLst>
            <pc:docMk/>
            <pc:sldMk cId="1464257442" sldId="5452"/>
            <ac:spMk id="6" creationId="{817B3D93-CCC0-5306-7668-D0F6F017E251}"/>
          </ac:spMkLst>
        </pc:spChg>
        <pc:spChg chg="add mod ord">
          <ac:chgData name="Ward, Reagan" userId="27291eb4-8241-4961-9e69-8c66e34cc5b0" providerId="ADAL" clId="{A3CCD100-94AB-4171-ABF8-0D87469CCDDE}" dt="2024-06-11T15:46:21.749" v="109" actId="27636"/>
          <ac:spMkLst>
            <pc:docMk/>
            <pc:sldMk cId="1464257442" sldId="5452"/>
            <ac:spMk id="7" creationId="{A28EC7DC-7995-780C-9DD1-390D0F71AF1D}"/>
          </ac:spMkLst>
        </pc:spChg>
        <pc:spChg chg="add del mod ord">
          <ac:chgData name="Ward, Reagan" userId="27291eb4-8241-4961-9e69-8c66e34cc5b0" providerId="ADAL" clId="{A3CCD100-94AB-4171-ABF8-0D87469CCDDE}" dt="2024-06-11T15:47:20.229" v="113" actId="3680"/>
          <ac:spMkLst>
            <pc:docMk/>
            <pc:sldMk cId="1464257442" sldId="5452"/>
            <ac:spMk id="8" creationId="{A2AC8D6F-790F-CBEF-3945-EA3B2AAA7094}"/>
          </ac:spMkLst>
        </pc:spChg>
        <pc:graphicFrameChg chg="add mod ord modGraphic">
          <ac:chgData name="Ward, Reagan" userId="27291eb4-8241-4961-9e69-8c66e34cc5b0" providerId="ADAL" clId="{A3CCD100-94AB-4171-ABF8-0D87469CCDDE}" dt="2024-06-11T15:51:28.924" v="368" actId="13244"/>
          <ac:graphicFrameMkLst>
            <pc:docMk/>
            <pc:sldMk cId="1464257442" sldId="5452"/>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pChg chg="del mod ord">
          <ac:chgData name="Ward, Reagan" userId="27291eb4-8241-4961-9e69-8c66e34cc5b0" providerId="ADAL" clId="{A3CCD100-94AB-4171-ABF8-0D87469CCDDE}" dt="2024-06-11T15:46:25.925" v="112" actId="700"/>
          <ac:spMkLst>
            <pc:docMk/>
            <pc:sldMk cId="1360257167" sldId="5453"/>
            <ac:spMk id="2" creationId="{6F05BC57-38FA-F11F-7DEE-CEFA50770E1E}"/>
          </ac:spMkLst>
        </pc:spChg>
        <pc:spChg chg="mod ord">
          <ac:chgData name="Ward, Reagan" userId="27291eb4-8241-4961-9e69-8c66e34cc5b0" providerId="ADAL" clId="{A3CCD100-94AB-4171-ABF8-0D87469CCDDE}" dt="2024-06-11T15:46:25.925" v="112" actId="700"/>
          <ac:spMkLst>
            <pc:docMk/>
            <pc:sldMk cId="1360257167" sldId="5453"/>
            <ac:spMk id="3" creationId="{38026E2B-B4DA-1613-4E8F-B0695B2A97E0}"/>
          </ac:spMkLst>
        </pc:spChg>
        <pc:spChg chg="del mod ord">
          <ac:chgData name="Ward, Reagan" userId="27291eb4-8241-4961-9e69-8c66e34cc5b0" providerId="ADAL" clId="{A3CCD100-94AB-4171-ABF8-0D87469CCDDE}" dt="2024-06-11T15:46:25.925" v="112" actId="700"/>
          <ac:spMkLst>
            <pc:docMk/>
            <pc:sldMk cId="1360257167" sldId="5453"/>
            <ac:spMk id="4" creationId="{5EECFE2B-7D83-E0C7-E371-4D55F235A6E7}"/>
          </ac:spMkLst>
        </pc:spChg>
        <pc:spChg chg="del">
          <ac:chgData name="Ward, Reagan" userId="27291eb4-8241-4961-9e69-8c66e34cc5b0" providerId="ADAL" clId="{A3CCD100-94AB-4171-ABF8-0D87469CCDDE}" dt="2024-06-11T15:46:25.925" v="112" actId="700"/>
          <ac:spMkLst>
            <pc:docMk/>
            <pc:sldMk cId="1360257167" sldId="5453"/>
            <ac:spMk id="5" creationId="{F6E16982-EBEF-85C3-F393-82E25563B7F4}"/>
          </ac:spMkLst>
        </pc:spChg>
        <pc:spChg chg="del">
          <ac:chgData name="Ward, Reagan" userId="27291eb4-8241-4961-9e69-8c66e34cc5b0" providerId="ADAL" clId="{A3CCD100-94AB-4171-ABF8-0D87469CCDDE}" dt="2024-06-11T15:46:25.925" v="112" actId="700"/>
          <ac:spMkLst>
            <pc:docMk/>
            <pc:sldMk cId="1360257167" sldId="5453"/>
            <ac:spMk id="6" creationId="{5496AD53-DC5E-9743-6F00-3D9207A6952A}"/>
          </ac:spMkLst>
        </pc:spChg>
        <pc:spChg chg="add mod ord">
          <ac:chgData name="Ward, Reagan" userId="27291eb4-8241-4961-9e69-8c66e34cc5b0" providerId="ADAL" clId="{A3CCD100-94AB-4171-ABF8-0D87469CCDDE}" dt="2024-06-11T15:49:07.288" v="233" actId="20577"/>
          <ac:spMkLst>
            <pc:docMk/>
            <pc:sldMk cId="1360257167" sldId="5453"/>
            <ac:spMk id="7" creationId="{A3D6EAC0-17D3-B021-92CD-AFF67B2C6903}"/>
          </ac:spMkLst>
        </pc:spChg>
        <pc:spChg chg="add mod ord">
          <ac:chgData name="Ward, Reagan" userId="27291eb4-8241-4961-9e69-8c66e34cc5b0" providerId="ADAL" clId="{A3CCD100-94AB-4171-ABF8-0D87469CCDDE}" dt="2024-06-11T15:46:25.925" v="112" actId="700"/>
          <ac:spMkLst>
            <pc:docMk/>
            <pc:sldMk cId="1360257167" sldId="5453"/>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pChg chg="mod">
          <ac:chgData name="Ward, Reagan" userId="27291eb4-8241-4961-9e69-8c66e34cc5b0" providerId="ADAL" clId="{A3CCD100-94AB-4171-ABF8-0D87469CCDDE}" dt="2024-06-11T15:50:10.273" v="316" actId="20577"/>
          <ac:spMkLst>
            <pc:docMk/>
            <pc:sldMk cId="2020876240" sldId="5454"/>
            <ac:spMk id="5" creationId="{A048A9B3-BD76-B087-5BF3-157633758E45}"/>
          </ac:spMkLst>
        </pc:spChg>
        <pc:spChg chg="mod">
          <ac:chgData name="Ward, Reagan" userId="27291eb4-8241-4961-9e69-8c66e34cc5b0" providerId="ADAL" clId="{A3CCD100-94AB-4171-ABF8-0D87469CCDDE}" dt="2024-06-11T15:50:15.246" v="327" actId="20577"/>
          <ac:spMkLst>
            <pc:docMk/>
            <pc:sldMk cId="2020876240" sldId="5454"/>
            <ac:spMk id="6" creationId="{741B3020-9548-3A59-58A0-5595257DB4A1}"/>
          </ac:spMkLst>
        </pc:spChg>
      </pc:sldChg>
      <pc:sldChg chg="modSp add del mod ord">
        <pc:chgData name="Ward, Reagan" userId="27291eb4-8241-4961-9e69-8c66e34cc5b0" providerId="ADAL" clId="{A3CCD100-94AB-4171-ABF8-0D87469CCDDE}" dt="2024-06-12T19:59:34.990" v="390" actId="47"/>
        <pc:sldMkLst>
          <pc:docMk/>
          <pc:sldMk cId="2515163578" sldId="5455"/>
        </pc:sldMkLst>
        <pc:spChg chg="ord">
          <ac:chgData name="Ward, Reagan" userId="27291eb4-8241-4961-9e69-8c66e34cc5b0" providerId="ADAL" clId="{A3CCD100-94AB-4171-ABF8-0D87469CCDDE}" dt="2024-06-11T15:51:40.655" v="373" actId="13244"/>
          <ac:spMkLst>
            <pc:docMk/>
            <pc:sldMk cId="2515163578" sldId="5455"/>
            <ac:spMk id="4" creationId="{6433EF89-FB1E-9927-37E4-3711989AD864}"/>
          </ac:spMkLst>
        </pc:spChg>
        <pc:spChg chg="mod">
          <ac:chgData name="Ward, Reagan" userId="27291eb4-8241-4961-9e69-8c66e34cc5b0" providerId="ADAL" clId="{A3CCD100-94AB-4171-ABF8-0D87469CCDDE}" dt="2024-06-11T15:50:23.645" v="348" actId="20577"/>
          <ac:spMkLst>
            <pc:docMk/>
            <pc:sldMk cId="2515163578" sldId="5455"/>
            <ac:spMk id="5" creationId="{D3183F41-104A-E84E-6692-57C275B60152}"/>
          </ac:spMkLst>
        </pc:spChg>
        <pc:graphicFrameChg chg="ord">
          <ac:chgData name="Ward, Reagan" userId="27291eb4-8241-4961-9e69-8c66e34cc5b0" providerId="ADAL" clId="{A3CCD100-94AB-4171-ABF8-0D87469CCDDE}" dt="2024-06-11T15:51:39.649" v="372" actId="13244"/>
          <ac:graphicFrameMkLst>
            <pc:docMk/>
            <pc:sldMk cId="2515163578" sldId="5455"/>
            <ac:graphicFrameMk id="9" creationId="{BE6DBE5B-6613-480C-7673-649F61C9968C}"/>
          </ac:graphicFrameMkLst>
        </pc:graphicFrameChg>
      </pc:sldChg>
      <pc:sldChg chg="modSp add mod ord">
        <pc:chgData name="Ward, Reagan" userId="27291eb4-8241-4961-9e69-8c66e34cc5b0" providerId="ADAL" clId="{A3CCD100-94AB-4171-ABF8-0D87469CCDDE}" dt="2024-06-12T20:28:46.294" v="1344" actId="20577"/>
        <pc:sldMkLst>
          <pc:docMk/>
          <pc:sldMk cId="619942572" sldId="5456"/>
        </pc:sldMkLst>
        <pc:spChg chg="mod">
          <ac:chgData name="Ward, Reagan" userId="27291eb4-8241-4961-9e69-8c66e34cc5b0" providerId="ADAL" clId="{A3CCD100-94AB-4171-ABF8-0D87469CCDDE}" dt="2024-06-11T15:50:30.671" v="367" actId="20577"/>
          <ac:spMkLst>
            <pc:docMk/>
            <pc:sldMk cId="619942572" sldId="5456"/>
            <ac:spMk id="7" creationId="{A3D6EAC0-17D3-B021-92CD-AFF67B2C6903}"/>
          </ac:spMkLst>
        </pc:spChg>
        <pc:spChg chg="mod">
          <ac:chgData name="Ward, Reagan" userId="27291eb4-8241-4961-9e69-8c66e34cc5b0" providerId="ADAL" clId="{A3CCD100-94AB-4171-ABF8-0D87469CCDDE}" dt="2024-06-12T20:28:46.294" v="1344" actId="20577"/>
          <ac:spMkLst>
            <pc:docMk/>
            <pc:sldMk cId="619942572" sldId="5456"/>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pChg chg="mod">
          <ac:chgData name="Ward, Reagan" userId="27291eb4-8241-4961-9e69-8c66e34cc5b0" providerId="ADAL" clId="{A3CCD100-94AB-4171-ABF8-0D87469CCDDE}" dt="2024-06-11T15:49:33.362" v="256" actId="20577"/>
          <ac:spMkLst>
            <pc:docMk/>
            <pc:sldMk cId="3126198227" sldId="5457"/>
            <ac:spMk id="5" creationId="{A048A9B3-BD76-B087-5BF3-157633758E45}"/>
          </ac:spMkLst>
        </pc:spChg>
      </pc:sldChg>
      <pc:sldChg chg="modSp add mod">
        <pc:chgData name="Ward, Reagan" userId="27291eb4-8241-4961-9e69-8c66e34cc5b0" providerId="ADAL" clId="{A3CCD100-94AB-4171-ABF8-0D87469CCDDE}" dt="2024-06-11T15:51:35.959" v="371" actId="13244"/>
        <pc:sldMkLst>
          <pc:docMk/>
          <pc:sldMk cId="1405902670" sldId="5458"/>
        </pc:sldMkLst>
        <pc:spChg chg="ord">
          <ac:chgData name="Ward, Reagan" userId="27291eb4-8241-4961-9e69-8c66e34cc5b0" providerId="ADAL" clId="{A3CCD100-94AB-4171-ABF8-0D87469CCDDE}" dt="2024-06-11T15:51:34.477" v="370" actId="13244"/>
          <ac:spMkLst>
            <pc:docMk/>
            <pc:sldMk cId="1405902670" sldId="5458"/>
            <ac:spMk id="4" creationId="{6433EF89-FB1E-9927-37E4-3711989AD864}"/>
          </ac:spMkLst>
        </pc:spChg>
        <pc:spChg chg="mod">
          <ac:chgData name="Ward, Reagan" userId="27291eb4-8241-4961-9e69-8c66e34cc5b0" providerId="ADAL" clId="{A3CCD100-94AB-4171-ABF8-0D87469CCDDE}" dt="2024-06-11T15:49:43.854" v="276" actId="20577"/>
          <ac:spMkLst>
            <pc:docMk/>
            <pc:sldMk cId="1405902670" sldId="5458"/>
            <ac:spMk id="5" creationId="{D3183F41-104A-E84E-6692-57C275B60152}"/>
          </ac:spMkLst>
        </pc:spChg>
        <pc:graphicFrameChg chg="ord">
          <ac:chgData name="Ward, Reagan" userId="27291eb4-8241-4961-9e69-8c66e34cc5b0" providerId="ADAL" clId="{A3CCD100-94AB-4171-ABF8-0D87469CCDDE}" dt="2024-06-11T15:51:35.959" v="371" actId="13244"/>
          <ac:graphicFrameMkLst>
            <pc:docMk/>
            <pc:sldMk cId="1405902670" sldId="5458"/>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pChg chg="mod">
          <ac:chgData name="Ward, Reagan" userId="27291eb4-8241-4961-9e69-8c66e34cc5b0" providerId="ADAL" clId="{A3CCD100-94AB-4171-ABF8-0D87469CCDDE}" dt="2024-06-11T15:50:05.145" v="297" actId="20577"/>
          <ac:spMkLst>
            <pc:docMk/>
            <pc:sldMk cId="3509166781" sldId="5459"/>
            <ac:spMk id="7" creationId="{A3D6EAC0-17D3-B021-92CD-AFF67B2C6903}"/>
          </ac:spMkLst>
        </pc:spChg>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pChg chg="del mod ord">
          <ac:chgData name="Ward, Reagan" userId="27291eb4-8241-4961-9e69-8c66e34cc5b0" providerId="ADAL" clId="{A3CCD100-94AB-4171-ABF8-0D87469CCDDE}" dt="2024-06-12T20:07:13.356" v="393" actId="700"/>
          <ac:spMkLst>
            <pc:docMk/>
            <pc:sldMk cId="1511123926" sldId="5460"/>
            <ac:spMk id="2" creationId="{FEA02ECB-23E4-77D9-24C2-77F530E85C57}"/>
          </ac:spMkLst>
        </pc:spChg>
        <pc:spChg chg="mod ord">
          <ac:chgData name="Ward, Reagan" userId="27291eb4-8241-4961-9e69-8c66e34cc5b0" providerId="ADAL" clId="{A3CCD100-94AB-4171-ABF8-0D87469CCDDE}" dt="2024-06-12T20:07:19.024" v="399" actId="700"/>
          <ac:spMkLst>
            <pc:docMk/>
            <pc:sldMk cId="1511123926" sldId="5460"/>
            <ac:spMk id="3" creationId="{9E936801-2838-36D0-7699-EE5C61C3F7A2}"/>
          </ac:spMkLst>
        </pc:spChg>
        <pc:spChg chg="del mod ord">
          <ac:chgData name="Ward, Reagan" userId="27291eb4-8241-4961-9e69-8c66e34cc5b0" providerId="ADAL" clId="{A3CCD100-94AB-4171-ABF8-0D87469CCDDE}" dt="2024-06-12T20:07:13.356" v="393" actId="700"/>
          <ac:spMkLst>
            <pc:docMk/>
            <pc:sldMk cId="1511123926" sldId="5460"/>
            <ac:spMk id="4" creationId="{64750189-1DFA-1E13-FA51-7A78B158D430}"/>
          </ac:spMkLst>
        </pc:spChg>
        <pc:spChg chg="del mod ord">
          <ac:chgData name="Ward, Reagan" userId="27291eb4-8241-4961-9e69-8c66e34cc5b0" providerId="ADAL" clId="{A3CCD100-94AB-4171-ABF8-0D87469CCDDE}" dt="2024-06-12T20:07:13.356" v="393" actId="700"/>
          <ac:spMkLst>
            <pc:docMk/>
            <pc:sldMk cId="1511123926" sldId="5460"/>
            <ac:spMk id="5" creationId="{89813850-689B-A830-43EF-63682AA2C871}"/>
          </ac:spMkLst>
        </pc:spChg>
        <pc:spChg chg="del mod ord">
          <ac:chgData name="Ward, Reagan" userId="27291eb4-8241-4961-9e69-8c66e34cc5b0" providerId="ADAL" clId="{A3CCD100-94AB-4171-ABF8-0D87469CCDDE}" dt="2024-06-12T20:07:13.356" v="393" actId="700"/>
          <ac:spMkLst>
            <pc:docMk/>
            <pc:sldMk cId="1511123926" sldId="5460"/>
            <ac:spMk id="6" creationId="{A983D8F7-570C-08C0-A7ED-23989FAEE32C}"/>
          </ac:spMkLst>
        </pc:spChg>
        <pc:spChg chg="add del mod ord">
          <ac:chgData name="Ward, Reagan" userId="27291eb4-8241-4961-9e69-8c66e34cc5b0" providerId="ADAL" clId="{A3CCD100-94AB-4171-ABF8-0D87469CCDDE}" dt="2024-06-12T20:07:16.851" v="394" actId="700"/>
          <ac:spMkLst>
            <pc:docMk/>
            <pc:sldMk cId="1511123926" sldId="5460"/>
            <ac:spMk id="7" creationId="{199C6D50-E384-19C8-98AA-4D17F2C4F817}"/>
          </ac:spMkLst>
        </pc:spChg>
        <pc:spChg chg="add del mod ord">
          <ac:chgData name="Ward, Reagan" userId="27291eb4-8241-4961-9e69-8c66e34cc5b0" providerId="ADAL" clId="{A3CCD100-94AB-4171-ABF8-0D87469CCDDE}" dt="2024-06-12T20:07:16.851" v="394" actId="700"/>
          <ac:spMkLst>
            <pc:docMk/>
            <pc:sldMk cId="1511123926" sldId="5460"/>
            <ac:spMk id="8" creationId="{88BE5E8D-073F-8B43-1A43-FE82DEE6FC9E}"/>
          </ac:spMkLst>
        </pc:spChg>
        <pc:spChg chg="add del mod ord">
          <ac:chgData name="Ward, Reagan" userId="27291eb4-8241-4961-9e69-8c66e34cc5b0" providerId="ADAL" clId="{A3CCD100-94AB-4171-ABF8-0D87469CCDDE}" dt="2024-06-12T20:07:16.851" v="394" actId="700"/>
          <ac:spMkLst>
            <pc:docMk/>
            <pc:sldMk cId="1511123926" sldId="5460"/>
            <ac:spMk id="9" creationId="{A2BBF102-7101-7275-B20A-BB0A8FA4AEB7}"/>
          </ac:spMkLst>
        </pc:spChg>
        <pc:spChg chg="add del mod ord">
          <ac:chgData name="Ward, Reagan" userId="27291eb4-8241-4961-9e69-8c66e34cc5b0" providerId="ADAL" clId="{A3CCD100-94AB-4171-ABF8-0D87469CCDDE}" dt="2024-06-12T20:07:16.851" v="394" actId="700"/>
          <ac:spMkLst>
            <pc:docMk/>
            <pc:sldMk cId="1511123926" sldId="5460"/>
            <ac:spMk id="10" creationId="{414D8512-9362-B9D4-6DF0-6D5C4CCABB04}"/>
          </ac:spMkLst>
        </pc:spChg>
        <pc:spChg chg="add del mod ord">
          <ac:chgData name="Ward, Reagan" userId="27291eb4-8241-4961-9e69-8c66e34cc5b0" providerId="ADAL" clId="{A3CCD100-94AB-4171-ABF8-0D87469CCDDE}" dt="2024-06-12T20:07:16.851" v="394" actId="700"/>
          <ac:spMkLst>
            <pc:docMk/>
            <pc:sldMk cId="1511123926" sldId="5460"/>
            <ac:spMk id="11" creationId="{5462B7BA-B8B7-3FAC-F74E-2AFE00F14631}"/>
          </ac:spMkLst>
        </pc:spChg>
        <pc:spChg chg="add del mod ord">
          <ac:chgData name="Ward, Reagan" userId="27291eb4-8241-4961-9e69-8c66e34cc5b0" providerId="ADAL" clId="{A3CCD100-94AB-4171-ABF8-0D87469CCDDE}" dt="2024-06-12T20:07:16.851" v="394" actId="700"/>
          <ac:spMkLst>
            <pc:docMk/>
            <pc:sldMk cId="1511123926" sldId="5460"/>
            <ac:spMk id="12" creationId="{63086656-A471-E238-A5E4-0F4289756F97}"/>
          </ac:spMkLst>
        </pc:spChg>
        <pc:spChg chg="add del mod ord">
          <ac:chgData name="Ward, Reagan" userId="27291eb4-8241-4961-9e69-8c66e34cc5b0" providerId="ADAL" clId="{A3CCD100-94AB-4171-ABF8-0D87469CCDDE}" dt="2024-06-12T20:07:16.851" v="394" actId="700"/>
          <ac:spMkLst>
            <pc:docMk/>
            <pc:sldMk cId="1511123926" sldId="5460"/>
            <ac:spMk id="13" creationId="{9E4D46A9-1DD9-E5B8-8CDC-03D03868DE68}"/>
          </ac:spMkLst>
        </pc:spChg>
        <pc:spChg chg="add del mod ord">
          <ac:chgData name="Ward, Reagan" userId="27291eb4-8241-4961-9e69-8c66e34cc5b0" providerId="ADAL" clId="{A3CCD100-94AB-4171-ABF8-0D87469CCDDE}" dt="2024-06-12T20:07:19.024" v="399" actId="700"/>
          <ac:spMkLst>
            <pc:docMk/>
            <pc:sldMk cId="1511123926" sldId="5460"/>
            <ac:spMk id="14" creationId="{9808B479-53DE-ADB0-F7B6-B4387C8FC029}"/>
          </ac:spMkLst>
        </pc:spChg>
        <pc:spChg chg="add del mod ord">
          <ac:chgData name="Ward, Reagan" userId="27291eb4-8241-4961-9e69-8c66e34cc5b0" providerId="ADAL" clId="{A3CCD100-94AB-4171-ABF8-0D87469CCDDE}" dt="2024-06-12T20:07:19.024" v="399" actId="700"/>
          <ac:spMkLst>
            <pc:docMk/>
            <pc:sldMk cId="1511123926" sldId="5460"/>
            <ac:spMk id="15" creationId="{9F03AEED-CC86-6B2F-DF0B-ADB22FA5BE0C}"/>
          </ac:spMkLst>
        </pc:spChg>
        <pc:spChg chg="add del mod ord">
          <ac:chgData name="Ward, Reagan" userId="27291eb4-8241-4961-9e69-8c66e34cc5b0" providerId="ADAL" clId="{A3CCD100-94AB-4171-ABF8-0D87469CCDDE}" dt="2024-06-12T20:07:19.024" v="399" actId="700"/>
          <ac:spMkLst>
            <pc:docMk/>
            <pc:sldMk cId="1511123926" sldId="5460"/>
            <ac:spMk id="16" creationId="{8671C1E2-03C0-AF9E-132B-6F3BE6649C35}"/>
          </ac:spMkLst>
        </pc:spChg>
        <pc:spChg chg="add del mod ord">
          <ac:chgData name="Ward, Reagan" userId="27291eb4-8241-4961-9e69-8c66e34cc5b0" providerId="ADAL" clId="{A3CCD100-94AB-4171-ABF8-0D87469CCDDE}" dt="2024-06-12T20:07:19.024" v="399" actId="700"/>
          <ac:spMkLst>
            <pc:docMk/>
            <pc:sldMk cId="1511123926" sldId="5460"/>
            <ac:spMk id="17" creationId="{3C2A002E-E5D8-9267-F84D-64124C36EB24}"/>
          </ac:spMkLst>
        </pc:spChg>
        <pc:spChg chg="add del mod ord">
          <ac:chgData name="Ward, Reagan" userId="27291eb4-8241-4961-9e69-8c66e34cc5b0" providerId="ADAL" clId="{A3CCD100-94AB-4171-ABF8-0D87469CCDDE}" dt="2024-06-12T20:07:19.024" v="399" actId="700"/>
          <ac:spMkLst>
            <pc:docMk/>
            <pc:sldMk cId="1511123926" sldId="5460"/>
            <ac:spMk id="18" creationId="{C6613894-701B-AF4F-6C59-A67A324BB696}"/>
          </ac:spMkLst>
        </pc:spChg>
        <pc:spChg chg="add del mod ord">
          <ac:chgData name="Ward, Reagan" userId="27291eb4-8241-4961-9e69-8c66e34cc5b0" providerId="ADAL" clId="{A3CCD100-94AB-4171-ABF8-0D87469CCDDE}" dt="2024-06-12T20:07:19.024" v="399" actId="700"/>
          <ac:spMkLst>
            <pc:docMk/>
            <pc:sldMk cId="1511123926" sldId="5460"/>
            <ac:spMk id="19" creationId="{1A3752AF-7837-A7B5-81A9-0AFF00787A24}"/>
          </ac:spMkLst>
        </pc:spChg>
        <pc:spChg chg="add mod ord">
          <ac:chgData name="Ward, Reagan" userId="27291eb4-8241-4961-9e69-8c66e34cc5b0" providerId="ADAL" clId="{A3CCD100-94AB-4171-ABF8-0D87469CCDDE}" dt="2024-06-12T20:07:33.862" v="440" actId="20577"/>
          <ac:spMkLst>
            <pc:docMk/>
            <pc:sldMk cId="1511123926" sldId="5460"/>
            <ac:spMk id="20" creationId="{49EFEE59-E129-976B-614D-D6B91A3080B9}"/>
          </ac:spMkLst>
        </pc:spChg>
        <pc:spChg chg="add mod ord">
          <ac:chgData name="Ward, Reagan" userId="27291eb4-8241-4961-9e69-8c66e34cc5b0" providerId="ADAL" clId="{A3CCD100-94AB-4171-ABF8-0D87469CCDDE}" dt="2024-06-12T20:15:44.268" v="790" actId="20577"/>
          <ac:spMkLst>
            <pc:docMk/>
            <pc:sldMk cId="1511123926" sldId="5460"/>
            <ac:spMk id="21" creationId="{ED5B9BC6-DA21-9F09-374C-592F1783DA04}"/>
          </ac:spMkLst>
        </pc:spChg>
        <pc:spChg chg="add del mod ord">
          <ac:chgData name="Ward, Reagan" userId="27291eb4-8241-4961-9e69-8c66e34cc5b0" providerId="ADAL" clId="{A3CCD100-94AB-4171-ABF8-0D87469CCDDE}" dt="2024-06-12T20:14:02.445" v="500" actId="22"/>
          <ac:spMkLst>
            <pc:docMk/>
            <pc:sldMk cId="1511123926" sldId="5460"/>
            <ac:spMk id="22" creationId="{5887A905-6115-4249-874D-D0E1ACFB2058}"/>
          </ac:spMkLst>
        </pc:spChg>
        <pc:spChg chg="add del mod ord">
          <ac:chgData name="Ward, Reagan" userId="27291eb4-8241-4961-9e69-8c66e34cc5b0" providerId="ADAL" clId="{A3CCD100-94AB-4171-ABF8-0D87469CCDDE}" dt="2024-06-12T20:15:49.723" v="791"/>
          <ac:spMkLst>
            <pc:docMk/>
            <pc:sldMk cId="1511123926" sldId="5460"/>
            <ac:spMk id="23" creationId="{9B2E1DD4-FE0E-D9E4-5E26-CB9088C6AA65}"/>
          </ac:spMkLst>
        </pc:spChg>
        <pc:spChg chg="add del mod ord">
          <ac:chgData name="Ward, Reagan" userId="27291eb4-8241-4961-9e69-8c66e34cc5b0" providerId="ADAL" clId="{A3CCD100-94AB-4171-ABF8-0D87469CCDDE}" dt="2024-06-12T20:15:54.908" v="793"/>
          <ac:spMkLst>
            <pc:docMk/>
            <pc:sldMk cId="1511123926" sldId="5460"/>
            <ac:spMk id="24" creationId="{4BEAD226-0821-D9F5-6FC8-0A3777484AA2}"/>
          </ac:spMkLst>
        </pc:spChg>
        <pc:spChg chg="add mod">
          <ac:chgData name="Ward, Reagan" userId="27291eb4-8241-4961-9e69-8c66e34cc5b0" providerId="ADAL" clId="{A3CCD100-94AB-4171-ABF8-0D87469CCDDE}" dt="2024-06-12T20:15:49.756" v="792" actId="27636"/>
          <ac:spMkLst>
            <pc:docMk/>
            <pc:sldMk cId="1511123926" sldId="5460"/>
            <ac:spMk id="27" creationId="{E1DB1521-6ABC-A840-9449-352D4AA1CB18}"/>
          </ac:spMkLst>
        </pc:spChg>
        <pc:spChg chg="add mod">
          <ac:chgData name="Ward, Reagan" userId="27291eb4-8241-4961-9e69-8c66e34cc5b0" providerId="ADAL" clId="{A3CCD100-94AB-4171-ABF8-0D87469CCDDE}" dt="2024-06-12T20:15:54.951" v="794" actId="27636"/>
          <ac:spMkLst>
            <pc:docMk/>
            <pc:sldMk cId="1511123926" sldId="5460"/>
            <ac:spMk id="28" creationId="{EDCB9D10-64FA-65E4-F789-9C639188A1A4}"/>
          </ac:spMkLst>
        </pc:spChg>
        <pc:picChg chg="add mod ord">
          <ac:chgData name="Ward, Reagan" userId="27291eb4-8241-4961-9e69-8c66e34cc5b0" providerId="ADAL" clId="{A3CCD100-94AB-4171-ABF8-0D87469CCDDE}" dt="2024-06-12T20:24:09.940" v="1200" actId="962"/>
          <ac:picMkLst>
            <pc:docMk/>
            <pc:sldMk cId="1511123926" sldId="5460"/>
            <ac:picMk id="26" creationId="{27D53B4D-6D4D-D1A3-2D9C-A5C6FFEACB91}"/>
          </ac:picMkLst>
        </pc:picChg>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pChg chg="del mod ord">
          <ac:chgData name="Ward, Reagan" userId="27291eb4-8241-4961-9e69-8c66e34cc5b0" providerId="ADAL" clId="{A3CCD100-94AB-4171-ABF8-0D87469CCDDE}" dt="2024-06-12T20:07:13.356" v="393" actId="700"/>
          <ac:spMkLst>
            <pc:docMk/>
            <pc:sldMk cId="2479646994" sldId="5461"/>
            <ac:spMk id="2" creationId="{06B44473-A1D7-E44D-10C2-E5E488E19963}"/>
          </ac:spMkLst>
        </pc:spChg>
        <pc:spChg chg="mod ord">
          <ac:chgData name="Ward, Reagan" userId="27291eb4-8241-4961-9e69-8c66e34cc5b0" providerId="ADAL" clId="{A3CCD100-94AB-4171-ABF8-0D87469CCDDE}" dt="2024-06-12T20:21:38.540" v="795" actId="700"/>
          <ac:spMkLst>
            <pc:docMk/>
            <pc:sldMk cId="2479646994" sldId="5461"/>
            <ac:spMk id="3" creationId="{88546AB8-A5A0-21EE-97CF-D2D6ABE2EF1F}"/>
          </ac:spMkLst>
        </pc:spChg>
        <pc:spChg chg="del mod ord">
          <ac:chgData name="Ward, Reagan" userId="27291eb4-8241-4961-9e69-8c66e34cc5b0" providerId="ADAL" clId="{A3CCD100-94AB-4171-ABF8-0D87469CCDDE}" dt="2024-06-12T20:07:13.356" v="393" actId="700"/>
          <ac:spMkLst>
            <pc:docMk/>
            <pc:sldMk cId="2479646994" sldId="5461"/>
            <ac:spMk id="4" creationId="{5110784D-5E50-E389-E575-3FB276743F1A}"/>
          </ac:spMkLst>
        </pc:spChg>
        <pc:spChg chg="del mod ord">
          <ac:chgData name="Ward, Reagan" userId="27291eb4-8241-4961-9e69-8c66e34cc5b0" providerId="ADAL" clId="{A3CCD100-94AB-4171-ABF8-0D87469CCDDE}" dt="2024-06-12T20:07:13.356" v="393" actId="700"/>
          <ac:spMkLst>
            <pc:docMk/>
            <pc:sldMk cId="2479646994" sldId="5461"/>
            <ac:spMk id="5" creationId="{2AC16A1F-01C6-D133-7911-B33F30FE8FE0}"/>
          </ac:spMkLst>
        </pc:spChg>
        <pc:spChg chg="del mod ord">
          <ac:chgData name="Ward, Reagan" userId="27291eb4-8241-4961-9e69-8c66e34cc5b0" providerId="ADAL" clId="{A3CCD100-94AB-4171-ABF8-0D87469CCDDE}" dt="2024-06-12T20:07:13.356" v="393" actId="700"/>
          <ac:spMkLst>
            <pc:docMk/>
            <pc:sldMk cId="2479646994" sldId="5461"/>
            <ac:spMk id="6" creationId="{1DCAF2FA-D4A3-C8F2-924B-63084B63F547}"/>
          </ac:spMkLst>
        </pc:spChg>
        <pc:spChg chg="add del mod ord">
          <ac:chgData name="Ward, Reagan" userId="27291eb4-8241-4961-9e69-8c66e34cc5b0" providerId="ADAL" clId="{A3CCD100-94AB-4171-ABF8-0D87469CCDDE}" dt="2024-06-12T20:07:16.851" v="394" actId="700"/>
          <ac:spMkLst>
            <pc:docMk/>
            <pc:sldMk cId="2479646994" sldId="5461"/>
            <ac:spMk id="7" creationId="{1F328AB0-B165-1F48-685F-52CBBC86CE77}"/>
          </ac:spMkLst>
        </pc:spChg>
        <pc:spChg chg="add del mod ord">
          <ac:chgData name="Ward, Reagan" userId="27291eb4-8241-4961-9e69-8c66e34cc5b0" providerId="ADAL" clId="{A3CCD100-94AB-4171-ABF8-0D87469CCDDE}" dt="2024-06-12T20:07:16.851" v="394" actId="700"/>
          <ac:spMkLst>
            <pc:docMk/>
            <pc:sldMk cId="2479646994" sldId="5461"/>
            <ac:spMk id="8" creationId="{18351EB5-313C-4C85-73E5-256718E7711F}"/>
          </ac:spMkLst>
        </pc:spChg>
        <pc:spChg chg="add del mod ord">
          <ac:chgData name="Ward, Reagan" userId="27291eb4-8241-4961-9e69-8c66e34cc5b0" providerId="ADAL" clId="{A3CCD100-94AB-4171-ABF8-0D87469CCDDE}" dt="2024-06-12T20:07:16.851" v="394" actId="700"/>
          <ac:spMkLst>
            <pc:docMk/>
            <pc:sldMk cId="2479646994" sldId="5461"/>
            <ac:spMk id="9" creationId="{E0B594B2-51DB-886A-BCE5-0186FB924E7B}"/>
          </ac:spMkLst>
        </pc:spChg>
        <pc:spChg chg="add del mod ord">
          <ac:chgData name="Ward, Reagan" userId="27291eb4-8241-4961-9e69-8c66e34cc5b0" providerId="ADAL" clId="{A3CCD100-94AB-4171-ABF8-0D87469CCDDE}" dt="2024-06-12T20:07:16.851" v="394" actId="700"/>
          <ac:spMkLst>
            <pc:docMk/>
            <pc:sldMk cId="2479646994" sldId="5461"/>
            <ac:spMk id="10" creationId="{722752A6-FAB9-F7A8-BE19-1DC57E435066}"/>
          </ac:spMkLst>
        </pc:spChg>
        <pc:spChg chg="add del mod ord">
          <ac:chgData name="Ward, Reagan" userId="27291eb4-8241-4961-9e69-8c66e34cc5b0" providerId="ADAL" clId="{A3CCD100-94AB-4171-ABF8-0D87469CCDDE}" dt="2024-06-12T20:07:16.851" v="394" actId="700"/>
          <ac:spMkLst>
            <pc:docMk/>
            <pc:sldMk cId="2479646994" sldId="5461"/>
            <ac:spMk id="11" creationId="{50CA4517-F3EF-2D24-6D30-4CAF5D6942AB}"/>
          </ac:spMkLst>
        </pc:spChg>
        <pc:spChg chg="add del mod ord">
          <ac:chgData name="Ward, Reagan" userId="27291eb4-8241-4961-9e69-8c66e34cc5b0" providerId="ADAL" clId="{A3CCD100-94AB-4171-ABF8-0D87469CCDDE}" dt="2024-06-12T20:07:16.851" v="394" actId="700"/>
          <ac:spMkLst>
            <pc:docMk/>
            <pc:sldMk cId="2479646994" sldId="5461"/>
            <ac:spMk id="12" creationId="{3A018E60-17E1-7CD6-492A-A09F6C57151E}"/>
          </ac:spMkLst>
        </pc:spChg>
        <pc:spChg chg="add del mod ord">
          <ac:chgData name="Ward, Reagan" userId="27291eb4-8241-4961-9e69-8c66e34cc5b0" providerId="ADAL" clId="{A3CCD100-94AB-4171-ABF8-0D87469CCDDE}" dt="2024-06-12T20:07:16.851" v="394" actId="700"/>
          <ac:spMkLst>
            <pc:docMk/>
            <pc:sldMk cId="2479646994" sldId="5461"/>
            <ac:spMk id="13" creationId="{FDD010A8-3C98-8BBA-B385-20A99BCAC5AB}"/>
          </ac:spMkLst>
        </pc:spChg>
        <pc:spChg chg="add del mod ord">
          <ac:chgData name="Ward, Reagan" userId="27291eb4-8241-4961-9e69-8c66e34cc5b0" providerId="ADAL" clId="{A3CCD100-94AB-4171-ABF8-0D87469CCDDE}" dt="2024-06-12T20:07:19.024" v="399" actId="700"/>
          <ac:spMkLst>
            <pc:docMk/>
            <pc:sldMk cId="2479646994" sldId="5461"/>
            <ac:spMk id="14" creationId="{4B683E8B-0619-8E07-4292-AB5DDF021A63}"/>
          </ac:spMkLst>
        </pc:spChg>
        <pc:spChg chg="add del mod ord">
          <ac:chgData name="Ward, Reagan" userId="27291eb4-8241-4961-9e69-8c66e34cc5b0" providerId="ADAL" clId="{A3CCD100-94AB-4171-ABF8-0D87469CCDDE}" dt="2024-06-12T20:07:19.024" v="399" actId="700"/>
          <ac:spMkLst>
            <pc:docMk/>
            <pc:sldMk cId="2479646994" sldId="5461"/>
            <ac:spMk id="15" creationId="{AEE60202-B4C1-BAF5-8E15-F970A916EA54}"/>
          </ac:spMkLst>
        </pc:spChg>
        <pc:spChg chg="add del mod ord">
          <ac:chgData name="Ward, Reagan" userId="27291eb4-8241-4961-9e69-8c66e34cc5b0" providerId="ADAL" clId="{A3CCD100-94AB-4171-ABF8-0D87469CCDDE}" dt="2024-06-12T20:07:19.024" v="399" actId="700"/>
          <ac:spMkLst>
            <pc:docMk/>
            <pc:sldMk cId="2479646994" sldId="5461"/>
            <ac:spMk id="16" creationId="{CEB66EE7-CE4F-0B97-2B23-DA97B04898C8}"/>
          </ac:spMkLst>
        </pc:spChg>
        <pc:spChg chg="add del mod ord">
          <ac:chgData name="Ward, Reagan" userId="27291eb4-8241-4961-9e69-8c66e34cc5b0" providerId="ADAL" clId="{A3CCD100-94AB-4171-ABF8-0D87469CCDDE}" dt="2024-06-12T20:07:19.024" v="399" actId="700"/>
          <ac:spMkLst>
            <pc:docMk/>
            <pc:sldMk cId="2479646994" sldId="5461"/>
            <ac:spMk id="17" creationId="{542E5C61-721E-3A8A-0EB6-AE8E0100E5DA}"/>
          </ac:spMkLst>
        </pc:spChg>
        <pc:spChg chg="add del mod ord">
          <ac:chgData name="Ward, Reagan" userId="27291eb4-8241-4961-9e69-8c66e34cc5b0" providerId="ADAL" clId="{A3CCD100-94AB-4171-ABF8-0D87469CCDDE}" dt="2024-06-12T20:07:19.024" v="399" actId="700"/>
          <ac:spMkLst>
            <pc:docMk/>
            <pc:sldMk cId="2479646994" sldId="5461"/>
            <ac:spMk id="18" creationId="{FDB4D8BB-BE3D-8641-6C21-A3F0936E8030}"/>
          </ac:spMkLst>
        </pc:spChg>
        <pc:spChg chg="add del mod ord">
          <ac:chgData name="Ward, Reagan" userId="27291eb4-8241-4961-9e69-8c66e34cc5b0" providerId="ADAL" clId="{A3CCD100-94AB-4171-ABF8-0D87469CCDDE}" dt="2024-06-12T20:07:19.024" v="399" actId="700"/>
          <ac:spMkLst>
            <pc:docMk/>
            <pc:sldMk cId="2479646994" sldId="5461"/>
            <ac:spMk id="19" creationId="{080D4F04-38F5-F139-C4A5-B759ADBBAB90}"/>
          </ac:spMkLst>
        </pc:spChg>
        <pc:spChg chg="add del mod ord">
          <ac:chgData name="Ward, Reagan" userId="27291eb4-8241-4961-9e69-8c66e34cc5b0" providerId="ADAL" clId="{A3CCD100-94AB-4171-ABF8-0D87469CCDDE}" dt="2024-06-12T20:21:38.540" v="795" actId="700"/>
          <ac:spMkLst>
            <pc:docMk/>
            <pc:sldMk cId="2479646994" sldId="5461"/>
            <ac:spMk id="20" creationId="{355184D8-6087-DA43-EB07-DD3C6A89033F}"/>
          </ac:spMkLst>
        </pc:spChg>
        <pc:spChg chg="add del mod ord">
          <ac:chgData name="Ward, Reagan" userId="27291eb4-8241-4961-9e69-8c66e34cc5b0" providerId="ADAL" clId="{A3CCD100-94AB-4171-ABF8-0D87469CCDDE}" dt="2024-06-12T20:21:38.540" v="795" actId="700"/>
          <ac:spMkLst>
            <pc:docMk/>
            <pc:sldMk cId="2479646994" sldId="5461"/>
            <ac:spMk id="21" creationId="{B7DA8F16-E4F0-DACE-C718-62664DFAD29F}"/>
          </ac:spMkLst>
        </pc:spChg>
        <pc:spChg chg="add del mod ord">
          <ac:chgData name="Ward, Reagan" userId="27291eb4-8241-4961-9e69-8c66e34cc5b0" providerId="ADAL" clId="{A3CCD100-94AB-4171-ABF8-0D87469CCDDE}" dt="2024-06-12T20:21:38.540" v="795" actId="700"/>
          <ac:spMkLst>
            <pc:docMk/>
            <pc:sldMk cId="2479646994" sldId="5461"/>
            <ac:spMk id="22" creationId="{DB2B38CF-D31B-1F07-9472-A4F54E22BC52}"/>
          </ac:spMkLst>
        </pc:spChg>
        <pc:spChg chg="add del mod ord">
          <ac:chgData name="Ward, Reagan" userId="27291eb4-8241-4961-9e69-8c66e34cc5b0" providerId="ADAL" clId="{A3CCD100-94AB-4171-ABF8-0D87469CCDDE}" dt="2024-06-12T20:21:38.540" v="795" actId="700"/>
          <ac:spMkLst>
            <pc:docMk/>
            <pc:sldMk cId="2479646994" sldId="5461"/>
            <ac:spMk id="23" creationId="{A99BCFF6-6CDD-B630-FCD8-DE0EC73DC9C2}"/>
          </ac:spMkLst>
        </pc:spChg>
        <pc:spChg chg="add del mod ord">
          <ac:chgData name="Ward, Reagan" userId="27291eb4-8241-4961-9e69-8c66e34cc5b0" providerId="ADAL" clId="{A3CCD100-94AB-4171-ABF8-0D87469CCDDE}" dt="2024-06-12T20:21:38.540" v="795" actId="700"/>
          <ac:spMkLst>
            <pc:docMk/>
            <pc:sldMk cId="2479646994" sldId="5461"/>
            <ac:spMk id="24" creationId="{3A053061-2789-C1BC-E073-018C85D9ABE8}"/>
          </ac:spMkLst>
        </pc:spChg>
        <pc:spChg chg="add mod ord">
          <ac:chgData name="Ward, Reagan" userId="27291eb4-8241-4961-9e69-8c66e34cc5b0" providerId="ADAL" clId="{A3CCD100-94AB-4171-ABF8-0D87469CCDDE}" dt="2024-06-12T20:21:43.384" v="813" actId="20577"/>
          <ac:spMkLst>
            <pc:docMk/>
            <pc:sldMk cId="2479646994" sldId="5461"/>
            <ac:spMk id="25" creationId="{28C5DCF6-BE01-2394-1A7C-C014AE18EA22}"/>
          </ac:spMkLst>
        </pc:spChg>
        <pc:spChg chg="add mod ord">
          <ac:chgData name="Ward, Reagan" userId="27291eb4-8241-4961-9e69-8c66e34cc5b0" providerId="ADAL" clId="{A3CCD100-94AB-4171-ABF8-0D87469CCDDE}" dt="2024-06-12T20:23:44.983" v="1196" actId="20577"/>
          <ac:spMkLst>
            <pc:docMk/>
            <pc:sldMk cId="2479646994" sldId="5461"/>
            <ac:spMk id="26" creationId="{988D3561-9BD5-B6EC-AE18-8C8060B5C132}"/>
          </ac:spMkLst>
        </pc:spChg>
        <pc:spChg chg="add del mod ord">
          <ac:chgData name="Ward, Reagan" userId="27291eb4-8241-4961-9e69-8c66e34cc5b0" providerId="ADAL" clId="{A3CCD100-94AB-4171-ABF8-0D87469CCDDE}" dt="2024-06-12T20:22:03.940" v="814"/>
          <ac:spMkLst>
            <pc:docMk/>
            <pc:sldMk cId="2479646994" sldId="5461"/>
            <ac:spMk id="27" creationId="{80C294AB-C9EA-1E40-856C-7008F2114BA8}"/>
          </ac:spMkLst>
        </pc:spChg>
        <pc:spChg chg="add del mod ord">
          <ac:chgData name="Ward, Reagan" userId="27291eb4-8241-4961-9e69-8c66e34cc5b0" providerId="ADAL" clId="{A3CCD100-94AB-4171-ABF8-0D87469CCDDE}" dt="2024-06-12T20:23:54.714" v="1197"/>
          <ac:spMkLst>
            <pc:docMk/>
            <pc:sldMk cId="2479646994" sldId="5461"/>
            <ac:spMk id="28" creationId="{536B5651-8167-7C7C-E33C-93E84271A8CC}"/>
          </ac:spMkLst>
        </pc:spChg>
        <pc:spChg chg="add del mod ord">
          <ac:chgData name="Ward, Reagan" userId="27291eb4-8241-4961-9e69-8c66e34cc5b0" providerId="ADAL" clId="{A3CCD100-94AB-4171-ABF8-0D87469CCDDE}" dt="2024-06-12T20:24:01.164" v="1199"/>
          <ac:spMkLst>
            <pc:docMk/>
            <pc:sldMk cId="2479646994" sldId="5461"/>
            <ac:spMk id="29" creationId="{979BD690-C9D2-3EAF-0770-44306E84B369}"/>
          </ac:spMkLst>
        </pc:spChg>
        <pc:spChg chg="add mod">
          <ac:chgData name="Ward, Reagan" userId="27291eb4-8241-4961-9e69-8c66e34cc5b0" providerId="ADAL" clId="{A3CCD100-94AB-4171-ABF8-0D87469CCDDE}" dt="2024-06-12T20:23:54.748" v="1198" actId="27636"/>
          <ac:spMkLst>
            <pc:docMk/>
            <pc:sldMk cId="2479646994" sldId="5461"/>
            <ac:spMk id="31" creationId="{DCA8DACC-499B-ACED-671B-F3996922B758}"/>
          </ac:spMkLst>
        </pc:spChg>
        <pc:spChg chg="add mod">
          <ac:chgData name="Ward, Reagan" userId="27291eb4-8241-4961-9e69-8c66e34cc5b0" providerId="ADAL" clId="{A3CCD100-94AB-4171-ABF8-0D87469CCDDE}" dt="2024-06-12T20:24:01.164" v="1199"/>
          <ac:spMkLst>
            <pc:docMk/>
            <pc:sldMk cId="2479646994" sldId="5461"/>
            <ac:spMk id="32" creationId="{2BBB9BD1-615E-45AD-5A05-34F5A00A713E}"/>
          </ac:spMkLst>
        </pc:spChg>
        <pc:graphicFrameChg chg="add mod">
          <ac:chgData name="Ward, Reagan" userId="27291eb4-8241-4961-9e69-8c66e34cc5b0" providerId="ADAL" clId="{A3CCD100-94AB-4171-ABF8-0D87469CCDDE}" dt="2024-06-12T20:22:07.508" v="815" actId="1076"/>
          <ac:graphicFrameMkLst>
            <pc:docMk/>
            <pc:sldMk cId="2479646994" sldId="5461"/>
            <ac:graphicFrameMk id="30" creationId="{BDE8284E-1065-6317-4606-DA41BEB08748}"/>
          </ac:graphicFrameMkLst>
        </pc:graphicFrameChg>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pChg chg="del mod ord">
          <ac:chgData name="Ward, Reagan" userId="27291eb4-8241-4961-9e69-8c66e34cc5b0" providerId="ADAL" clId="{A3CCD100-94AB-4171-ABF8-0D87469CCDDE}" dt="2024-06-12T21:54:51.651" v="1379" actId="700"/>
          <ac:spMkLst>
            <pc:docMk/>
            <pc:sldMk cId="2648156032" sldId="5462"/>
            <ac:spMk id="2" creationId="{FB56B2F5-B3CB-D4A1-437C-57CC135A0E59}"/>
          </ac:spMkLst>
        </pc:spChg>
        <pc:spChg chg="mod ord">
          <ac:chgData name="Ward, Reagan" userId="27291eb4-8241-4961-9e69-8c66e34cc5b0" providerId="ADAL" clId="{A3CCD100-94AB-4171-ABF8-0D87469CCDDE}" dt="2024-06-12T22:55:21.400" v="3405" actId="13244"/>
          <ac:spMkLst>
            <pc:docMk/>
            <pc:sldMk cId="2648156032" sldId="5462"/>
            <ac:spMk id="3" creationId="{39DFDF92-D3CA-240D-75D2-E17B5DA52A8C}"/>
          </ac:spMkLst>
        </pc:spChg>
        <pc:spChg chg="del mod ord">
          <ac:chgData name="Ward, Reagan" userId="27291eb4-8241-4961-9e69-8c66e34cc5b0" providerId="ADAL" clId="{A3CCD100-94AB-4171-ABF8-0D87469CCDDE}" dt="2024-06-12T21:54:51.651" v="1379" actId="700"/>
          <ac:spMkLst>
            <pc:docMk/>
            <pc:sldMk cId="2648156032" sldId="5462"/>
            <ac:spMk id="4" creationId="{75DE0B00-D5D6-0A6F-83C8-890F9EB592E1}"/>
          </ac:spMkLst>
        </pc:spChg>
        <pc:spChg chg="del mod ord">
          <ac:chgData name="Ward, Reagan" userId="27291eb4-8241-4961-9e69-8c66e34cc5b0" providerId="ADAL" clId="{A3CCD100-94AB-4171-ABF8-0D87469CCDDE}" dt="2024-06-12T21:54:51.651" v="1379" actId="700"/>
          <ac:spMkLst>
            <pc:docMk/>
            <pc:sldMk cId="2648156032" sldId="5462"/>
            <ac:spMk id="5" creationId="{82FC4F77-03C2-68B9-C821-838D2DBBA638}"/>
          </ac:spMkLst>
        </pc:spChg>
        <pc:spChg chg="del mod ord">
          <ac:chgData name="Ward, Reagan" userId="27291eb4-8241-4961-9e69-8c66e34cc5b0" providerId="ADAL" clId="{A3CCD100-94AB-4171-ABF8-0D87469CCDDE}" dt="2024-06-12T21:54:51.651" v="1379" actId="700"/>
          <ac:spMkLst>
            <pc:docMk/>
            <pc:sldMk cId="2648156032" sldId="5462"/>
            <ac:spMk id="6" creationId="{C1FF64DF-C9D7-4B4A-C378-8363D3EEA92A}"/>
          </ac:spMkLst>
        </pc:spChg>
        <pc:spChg chg="add mod ord">
          <ac:chgData name="Ward, Reagan" userId="27291eb4-8241-4961-9e69-8c66e34cc5b0" providerId="ADAL" clId="{A3CCD100-94AB-4171-ABF8-0D87469CCDDE}" dt="2024-06-12T22:31:57.782" v="2378" actId="700"/>
          <ac:spMkLst>
            <pc:docMk/>
            <pc:sldMk cId="2648156032" sldId="5462"/>
            <ac:spMk id="7" creationId="{1F0A887F-57D8-EE94-4D33-84DB87DE4B1A}"/>
          </ac:spMkLst>
        </pc:spChg>
        <pc:spChg chg="add del mod ord">
          <ac:chgData name="Ward, Reagan" userId="27291eb4-8241-4961-9e69-8c66e34cc5b0" providerId="ADAL" clId="{A3CCD100-94AB-4171-ABF8-0D87469CCDDE}" dt="2024-06-12T21:55:04.635" v="1415" actId="700"/>
          <ac:spMkLst>
            <pc:docMk/>
            <pc:sldMk cId="2648156032" sldId="5462"/>
            <ac:spMk id="8" creationId="{780E8D2C-6953-578F-4FE9-3F0C6892D2A4}"/>
          </ac:spMkLst>
        </pc:spChg>
        <pc:spChg chg="add del mod ord">
          <ac:chgData name="Ward, Reagan" userId="27291eb4-8241-4961-9e69-8c66e34cc5b0" providerId="ADAL" clId="{A3CCD100-94AB-4171-ABF8-0D87469CCDDE}" dt="2024-06-12T21:55:04.635" v="1415" actId="700"/>
          <ac:spMkLst>
            <pc:docMk/>
            <pc:sldMk cId="2648156032" sldId="5462"/>
            <ac:spMk id="9" creationId="{A93B9AEF-7649-DA2D-2737-4125A5C06130}"/>
          </ac:spMkLst>
        </pc:spChg>
        <pc:spChg chg="add del mod ord">
          <ac:chgData name="Ward, Reagan" userId="27291eb4-8241-4961-9e69-8c66e34cc5b0" providerId="ADAL" clId="{A3CCD100-94AB-4171-ABF8-0D87469CCDDE}" dt="2024-06-12T21:55:04.635" v="1415" actId="700"/>
          <ac:spMkLst>
            <pc:docMk/>
            <pc:sldMk cId="2648156032" sldId="5462"/>
            <ac:spMk id="10" creationId="{F9E04489-4E48-A34D-33CB-F45945FDEDCA}"/>
          </ac:spMkLst>
        </pc:spChg>
        <pc:spChg chg="add del mod ord">
          <ac:chgData name="Ward, Reagan" userId="27291eb4-8241-4961-9e69-8c66e34cc5b0" providerId="ADAL" clId="{A3CCD100-94AB-4171-ABF8-0D87469CCDDE}" dt="2024-06-12T22:26:43.302" v="1416" actId="700"/>
          <ac:spMkLst>
            <pc:docMk/>
            <pc:sldMk cId="2648156032" sldId="5462"/>
            <ac:spMk id="11" creationId="{19F34CDD-2F5E-E8B6-5688-3C6F0DDE0DA2}"/>
          </ac:spMkLst>
        </pc:spChg>
        <pc:spChg chg="add del mod ord">
          <ac:chgData name="Ward, Reagan" userId="27291eb4-8241-4961-9e69-8c66e34cc5b0" providerId="ADAL" clId="{A3CCD100-94AB-4171-ABF8-0D87469CCDDE}" dt="2024-06-12T22:26:43.302" v="1416" actId="700"/>
          <ac:spMkLst>
            <pc:docMk/>
            <pc:sldMk cId="2648156032" sldId="5462"/>
            <ac:spMk id="12" creationId="{429142FF-ED84-3B7F-7921-E0F4BC50DEDE}"/>
          </ac:spMkLst>
        </pc:spChg>
        <pc:spChg chg="add del mod ord">
          <ac:chgData name="Ward, Reagan" userId="27291eb4-8241-4961-9e69-8c66e34cc5b0" providerId="ADAL" clId="{A3CCD100-94AB-4171-ABF8-0D87469CCDDE}" dt="2024-06-12T22:26:43.302" v="1416" actId="700"/>
          <ac:spMkLst>
            <pc:docMk/>
            <pc:sldMk cId="2648156032" sldId="5462"/>
            <ac:spMk id="13" creationId="{DBD6DE90-D251-A236-D277-832FD4BFBBAB}"/>
          </ac:spMkLst>
        </pc:spChg>
        <pc:spChg chg="add del mod ord">
          <ac:chgData name="Ward, Reagan" userId="27291eb4-8241-4961-9e69-8c66e34cc5b0" providerId="ADAL" clId="{A3CCD100-94AB-4171-ABF8-0D87469CCDDE}" dt="2024-06-12T22:26:43.302" v="1416" actId="700"/>
          <ac:spMkLst>
            <pc:docMk/>
            <pc:sldMk cId="2648156032" sldId="5462"/>
            <ac:spMk id="14" creationId="{B18C3157-9C62-E304-E1B2-9AB55D527BB0}"/>
          </ac:spMkLst>
        </pc:spChg>
        <pc:spChg chg="add del mod ord">
          <ac:chgData name="Ward, Reagan" userId="27291eb4-8241-4961-9e69-8c66e34cc5b0" providerId="ADAL" clId="{A3CCD100-94AB-4171-ABF8-0D87469CCDDE}" dt="2024-06-12T22:32:28.129" v="2390" actId="478"/>
          <ac:spMkLst>
            <pc:docMk/>
            <pc:sldMk cId="2648156032" sldId="5462"/>
            <ac:spMk id="15" creationId="{28E85EC1-C167-DD3F-20DA-55DAD38A4BC0}"/>
          </ac:spMkLst>
        </pc:spChg>
        <pc:spChg chg="add del mod ord">
          <ac:chgData name="Ward, Reagan" userId="27291eb4-8241-4961-9e69-8c66e34cc5b0" providerId="ADAL" clId="{A3CCD100-94AB-4171-ABF8-0D87469CCDDE}" dt="2024-06-12T22:26:49.470" v="1417" actId="3680"/>
          <ac:spMkLst>
            <pc:docMk/>
            <pc:sldMk cId="2648156032" sldId="5462"/>
            <ac:spMk id="16" creationId="{2C0D7086-5E87-AA76-B0D2-E959B08F919A}"/>
          </ac:spMkLst>
        </pc:spChg>
        <pc:spChg chg="add del mod ord">
          <ac:chgData name="Ward, Reagan" userId="27291eb4-8241-4961-9e69-8c66e34cc5b0" providerId="ADAL" clId="{A3CCD100-94AB-4171-ABF8-0D87469CCDDE}" dt="2024-06-12T22:31:57.782" v="2378" actId="700"/>
          <ac:spMkLst>
            <pc:docMk/>
            <pc:sldMk cId="2648156032" sldId="5462"/>
            <ac:spMk id="17" creationId="{3A598396-77E6-9CD8-B031-1B67F970887F}"/>
          </ac:spMkLst>
        </pc:spChg>
        <pc:spChg chg="add del mod ord">
          <ac:chgData name="Ward, Reagan" userId="27291eb4-8241-4961-9e69-8c66e34cc5b0" providerId="ADAL" clId="{A3CCD100-94AB-4171-ABF8-0D87469CCDDE}" dt="2024-06-12T22:31:57.782" v="2378" actId="700"/>
          <ac:spMkLst>
            <pc:docMk/>
            <pc:sldMk cId="2648156032" sldId="5462"/>
            <ac:spMk id="18" creationId="{F321C5DF-DB0E-2D6B-8D9D-0615B09D03B9}"/>
          </ac:spMkLst>
        </pc:spChg>
        <pc:spChg chg="add del mod ord">
          <ac:chgData name="Ward, Reagan" userId="27291eb4-8241-4961-9e69-8c66e34cc5b0" providerId="ADAL" clId="{A3CCD100-94AB-4171-ABF8-0D87469CCDDE}" dt="2024-06-12T22:32:04.077" v="2382"/>
          <ac:spMkLst>
            <pc:docMk/>
            <pc:sldMk cId="2648156032" sldId="5462"/>
            <ac:spMk id="20" creationId="{4E2793DE-AEAF-DCF6-0FF0-9BB5BEF5A28F}"/>
          </ac:spMkLst>
        </pc:spChg>
        <pc:spChg chg="add del mod ord">
          <ac:chgData name="Ward, Reagan" userId="27291eb4-8241-4961-9e69-8c66e34cc5b0" providerId="ADAL" clId="{A3CCD100-94AB-4171-ABF8-0D87469CCDDE}" dt="2024-06-12T22:32:15.022" v="2386" actId="478"/>
          <ac:spMkLst>
            <pc:docMk/>
            <pc:sldMk cId="2648156032" sldId="5462"/>
            <ac:spMk id="21" creationId="{1DD4F15A-E0FF-2919-3BF1-209F195EA4D1}"/>
          </ac:spMkLst>
        </pc:spChg>
        <pc:spChg chg="add del mod ord">
          <ac:chgData name="Ward, Reagan" userId="27291eb4-8241-4961-9e69-8c66e34cc5b0" providerId="ADAL" clId="{A3CCD100-94AB-4171-ABF8-0D87469CCDDE}" dt="2024-06-12T22:32:26.118" v="2388"/>
          <ac:spMkLst>
            <pc:docMk/>
            <pc:sldMk cId="2648156032" sldId="5462"/>
            <ac:spMk id="22" creationId="{EE901019-163B-2672-D36A-0588BA586E94}"/>
          </ac:spMkLst>
        </pc:spChg>
        <pc:spChg chg="add del mod">
          <ac:chgData name="Ward, Reagan" userId="27291eb4-8241-4961-9e69-8c66e34cc5b0" providerId="ADAL" clId="{A3CCD100-94AB-4171-ABF8-0D87469CCDDE}" dt="2024-06-12T22:33:54.575" v="2399"/>
          <ac:spMkLst>
            <pc:docMk/>
            <pc:sldMk cId="2648156032" sldId="5462"/>
            <ac:spMk id="24" creationId="{85938845-8C51-0EC1-749B-3AD2F64C8604}"/>
          </ac:spMkLst>
        </pc:spChg>
        <pc:spChg chg="add mod">
          <ac:chgData name="Ward, Reagan" userId="27291eb4-8241-4961-9e69-8c66e34cc5b0" providerId="ADAL" clId="{A3CCD100-94AB-4171-ABF8-0D87469CCDDE}" dt="2024-06-12T22:53:51.717" v="3404" actId="1076"/>
          <ac:spMkLst>
            <pc:docMk/>
            <pc:sldMk cId="2648156032" sldId="5462"/>
            <ac:spMk id="26" creationId="{330CEB6C-6C9C-A87C-32CB-24113FBE4406}"/>
          </ac:spMkLst>
        </pc:spChg>
        <pc:spChg chg="add del mod">
          <ac:chgData name="Ward, Reagan" userId="27291eb4-8241-4961-9e69-8c66e34cc5b0" providerId="ADAL" clId="{A3CCD100-94AB-4171-ABF8-0D87469CCDDE}" dt="2024-06-12T22:33:48.821" v="2398"/>
          <ac:spMkLst>
            <pc:docMk/>
            <pc:sldMk cId="2648156032" sldId="5462"/>
            <ac:spMk id="28" creationId="{282F1F2A-369B-87CA-56C1-35B9F5501086}"/>
          </ac:spMkLst>
        </pc:spChg>
        <pc:spChg chg="add mod">
          <ac:chgData name="Ward, Reagan" userId="27291eb4-8241-4961-9e69-8c66e34cc5b0" providerId="ADAL" clId="{A3CCD100-94AB-4171-ABF8-0D87469CCDDE}" dt="2024-06-12T22:33:48.821" v="2398"/>
          <ac:spMkLst>
            <pc:docMk/>
            <pc:sldMk cId="2648156032" sldId="5462"/>
            <ac:spMk id="29" creationId="{C3391362-63DB-F1B5-A2A6-4A027CF501A5}"/>
          </ac:spMkLst>
        </pc:spChg>
        <pc:spChg chg="add mod">
          <ac:chgData name="Ward, Reagan" userId="27291eb4-8241-4961-9e69-8c66e34cc5b0" providerId="ADAL" clId="{A3CCD100-94AB-4171-ABF8-0D87469CCDDE}" dt="2024-06-12T22:33:54.575" v="2399"/>
          <ac:spMkLst>
            <pc:docMk/>
            <pc:sldMk cId="2648156032" sldId="5462"/>
            <ac:spMk id="30" creationId="{718D8D53-D229-07EF-AA06-75DC85879BDB}"/>
          </ac:spMkLst>
        </pc:spChg>
        <pc:graphicFrameChg chg="add del mod ord modGraphic">
          <ac:chgData name="Ward, Reagan" userId="27291eb4-8241-4961-9e69-8c66e34cc5b0" providerId="ADAL" clId="{A3CCD100-94AB-4171-ABF8-0D87469CCDDE}" dt="2024-06-12T22:32:02.695" v="2380" actId="21"/>
          <ac:graphicFrameMkLst>
            <pc:docMk/>
            <pc:sldMk cId="2648156032" sldId="5462"/>
            <ac:graphicFrameMk id="19" creationId="{90A7DAE2-E9B1-FFB6-62FA-8E22334943D3}"/>
          </ac:graphicFrameMkLst>
        </pc:graphicFrameChg>
        <pc:graphicFrameChg chg="add mod modGraphic">
          <ac:chgData name="Ward, Reagan" userId="27291eb4-8241-4961-9e69-8c66e34cc5b0" providerId="ADAL" clId="{A3CCD100-94AB-4171-ABF8-0D87469CCDDE}" dt="2024-06-12T22:53:29.132" v="3397" actId="404"/>
          <ac:graphicFrameMkLst>
            <pc:docMk/>
            <pc:sldMk cId="2648156032" sldId="5462"/>
            <ac:graphicFrameMk id="25" creationId="{90A7DAE2-E9B1-FFB6-62FA-8E22334943D3}"/>
          </ac:graphicFrameMkLst>
        </pc:graphicFrameChg>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pChg chg="mod">
          <ac:chgData name="Chaffin,Melissa" userId="S::chaffin_m@cde.state.co.us::21f0136b-23e1-4eef-9c4f-f29e4cc3ac56" providerId="AD" clId="Web-{701910B4-8F1E-9980-E67E-B585A2FBDFFD}" dt="2024-10-02T15:59:42.312" v="1" actId="20577"/>
          <ac:spMkLst>
            <pc:docMk/>
            <pc:sldMk cId="2592141677" sldId="5605"/>
            <ac:spMk id="6" creationId="{1EB4AB27-B417-D907-2626-223A7F192B7B}"/>
          </ac:spMkLst>
        </pc:spChg>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del">
        <pc:chgData name="Hoffman, Peter" userId="673cee94-26bd-4c2a-ab82-1b3669e2f049" providerId="ADAL" clId="{77415900-EF52-4A8A-8691-4A898D761B5E}" dt="2024-06-17T21:38:30.852" v="76" actId="2696"/>
        <pc:sldMkLst>
          <pc:docMk/>
          <pc:sldMk cId="4006630429" sldId="282"/>
        </pc:sldMkLst>
      </pc:sldChg>
      <pc:sldChg chg="modSp add mod">
        <pc:chgData name="Hoffman, Peter" userId="673cee94-26bd-4c2a-ab82-1b3669e2f049" providerId="ADAL" clId="{77415900-EF52-4A8A-8691-4A898D761B5E}" dt="2024-06-18T20:19:53.293" v="79" actId="13926"/>
        <pc:sldMkLst>
          <pc:docMk/>
          <pc:sldMk cId="1991320786" sldId="4834"/>
        </pc:sldMkLst>
        <pc:graphicFrameChg chg="modGraphic">
          <ac:chgData name="Hoffman, Peter" userId="673cee94-26bd-4c2a-ab82-1b3669e2f049" providerId="ADAL" clId="{77415900-EF52-4A8A-8691-4A898D761B5E}" dt="2024-06-18T20:19:53.293" v="79"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pChg chg="mod">
          <ac:chgData name="Hoffman, Peter" userId="673cee94-26bd-4c2a-ab82-1b3669e2f049" providerId="ADAL" clId="{77415900-EF52-4A8A-8691-4A898D761B5E}" dt="2024-06-20T00:57:41.158" v="455" actId="20577"/>
          <ac:spMkLst>
            <pc:docMk/>
            <pc:sldMk cId="1896735902" sldId="5469"/>
            <ac:spMk id="5" creationId="{3C923818-FAC2-A017-4346-74FF9C4B4D09}"/>
          </ac:spMkLst>
        </pc:spChg>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pChg chg="add del">
          <ac:chgData name="Hoffman, Peter" userId="673cee94-26bd-4c2a-ab82-1b3669e2f049" providerId="ADAL" clId="{77415900-EF52-4A8A-8691-4A898D761B5E}" dt="2024-06-20T00:50:52.844" v="283" actId="22"/>
          <ac:spMkLst>
            <pc:docMk/>
            <pc:sldMk cId="1526248414" sldId="5472"/>
            <ac:spMk id="3" creationId="{37A5CF0F-2DD9-697A-D1FF-9F7988923AE8}"/>
          </ac:spMkLst>
        </pc:spChg>
        <pc:spChg chg="mod">
          <ac:chgData name="Hoffman, Peter" userId="673cee94-26bd-4c2a-ab82-1b3669e2f049" providerId="ADAL" clId="{77415900-EF52-4A8A-8691-4A898D761B5E}" dt="2024-06-20T00:52:36.373" v="360" actId="20577"/>
          <ac:spMkLst>
            <pc:docMk/>
            <pc:sldMk cId="1526248414" sldId="5472"/>
            <ac:spMk id="5" creationId="{AF6EB1F5-01CD-901C-27EE-72C2EDD75AA9}"/>
          </ac:spMkLst>
        </pc:spChg>
        <pc:spChg chg="add mod">
          <ac:chgData name="Hoffman, Peter" userId="673cee94-26bd-4c2a-ab82-1b3669e2f049" providerId="ADAL" clId="{77415900-EF52-4A8A-8691-4A898D761B5E}" dt="2024-06-20T00:52:24.783" v="334" actId="20577"/>
          <ac:spMkLst>
            <pc:docMk/>
            <pc:sldMk cId="1526248414" sldId="5472"/>
            <ac:spMk id="10" creationId="{B9B8C26C-BF94-042B-4784-D87458B930B4}"/>
          </ac:spMkLst>
        </pc:spChg>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graphicFrameChg chg="mod modGraphic">
          <ac:chgData name="Hoffman, Peter" userId="673cee94-26bd-4c2a-ab82-1b3669e2f049" providerId="ADAL" clId="{B83FD1DF-4A66-4A53-A66D-5ED6B87207B4}" dt="2024-07-10T21:39:45.577" v="659" actId="13926"/>
          <ac:graphicFrameMkLst>
            <pc:docMk/>
            <pc:sldMk cId="1991320786" sldId="4834"/>
            <ac:graphicFrameMk id="11" creationId="{D205AC76-9635-4D3A-912F-8BAAC5CFFCB6}"/>
          </ac:graphicFrameMkLst>
        </pc:graphicFrameChg>
      </pc:sldChg>
      <pc:sldChg chg="addSp modSp mod">
        <pc:chgData name="Hoffman, Peter" userId="673cee94-26bd-4c2a-ab82-1b3669e2f049" providerId="ADAL" clId="{B83FD1DF-4A66-4A53-A66D-5ED6B87207B4}" dt="2024-07-10T21:42:11.284" v="686" actId="1037"/>
        <pc:sldMkLst>
          <pc:docMk/>
          <pc:sldMk cId="1896735902" sldId="5469"/>
        </pc:sldMkLst>
        <pc:spChg chg="mod">
          <ac:chgData name="Hoffman, Peter" userId="673cee94-26bd-4c2a-ab82-1b3669e2f049" providerId="ADAL" clId="{B83FD1DF-4A66-4A53-A66D-5ED6B87207B4}" dt="2024-07-10T21:40:58.656" v="664" actId="962"/>
          <ac:spMkLst>
            <pc:docMk/>
            <pc:sldMk cId="1896735902" sldId="5469"/>
            <ac:spMk id="2" creationId="{77A71FE4-D523-BABB-1FC5-9EABE0C61217}"/>
          </ac:spMkLst>
        </pc:spChg>
        <pc:spChg chg="mod">
          <ac:chgData name="Hoffman, Peter" userId="673cee94-26bd-4c2a-ab82-1b3669e2f049" providerId="ADAL" clId="{B83FD1DF-4A66-4A53-A66D-5ED6B87207B4}" dt="2024-07-10T21:41:47.499" v="670" actId="962"/>
          <ac:spMkLst>
            <pc:docMk/>
            <pc:sldMk cId="1896735902" sldId="5469"/>
            <ac:spMk id="3" creationId="{DE639E0B-7594-DEDC-C548-B0E53BD9137C}"/>
          </ac:spMkLst>
        </pc:spChg>
        <pc:spChg chg="mod">
          <ac:chgData name="Hoffman, Peter" userId="673cee94-26bd-4c2a-ab82-1b3669e2f049" providerId="ADAL" clId="{B83FD1DF-4A66-4A53-A66D-5ED6B87207B4}" dt="2024-07-10T21:42:05.884" v="676" actId="1038"/>
          <ac:spMkLst>
            <pc:docMk/>
            <pc:sldMk cId="1896735902" sldId="5469"/>
            <ac:spMk id="5" creationId="{3C923818-FAC2-A017-4346-74FF9C4B4D09}"/>
          </ac:spMkLst>
        </pc:spChg>
        <pc:spChg chg="add mod">
          <ac:chgData name="Hoffman, Peter" userId="673cee94-26bd-4c2a-ab82-1b3669e2f049" providerId="ADAL" clId="{B83FD1DF-4A66-4A53-A66D-5ED6B87207B4}" dt="2024-07-10T21:42:05.884" v="676" actId="1038"/>
          <ac:spMkLst>
            <pc:docMk/>
            <pc:sldMk cId="1896735902" sldId="5469"/>
            <ac:spMk id="7" creationId="{CC36F890-A483-C620-9360-1FB0080ACF37}"/>
          </ac:spMkLst>
        </pc:spChg>
        <pc:spChg chg="add mod">
          <ac:chgData name="Hoffman, Peter" userId="673cee94-26bd-4c2a-ab82-1b3669e2f049" providerId="ADAL" clId="{B83FD1DF-4A66-4A53-A66D-5ED6B87207B4}" dt="2024-07-10T21:42:11.284" v="686" actId="1037"/>
          <ac:spMkLst>
            <pc:docMk/>
            <pc:sldMk cId="1896735902" sldId="5469"/>
            <ac:spMk id="8" creationId="{370737B9-C8EF-8B8A-ABC5-3BD9E4C980F4}"/>
          </ac:spMkLst>
        </pc:spChg>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pc:chgData name="Ward, Reagan" userId="27291eb4-8241-4961-9e69-8c66e34cc5b0" providerId="ADAL" clId="{AD019FE6-6751-4361-A015-8DCA93C4B642}" dt="2024-08-14T16:33:47.870" v="2236" actId="20577"/>
        <pc:sldMkLst>
          <pc:docMk/>
          <pc:sldMk cId="3717000822" sldId="280"/>
        </pc:sldMkLst>
        <pc:graphicFrameChg chg="mod">
          <ac:chgData name="Ward, Reagan" userId="27291eb4-8241-4961-9e69-8c66e34cc5b0" providerId="ADAL" clId="{AD019FE6-6751-4361-A015-8DCA93C4B642}" dt="2024-08-14T16:33:47.870" v="2236" actId="20577"/>
          <ac:graphicFrameMkLst>
            <pc:docMk/>
            <pc:sldMk cId="3717000822" sldId="280"/>
            <ac:graphicFrameMk id="12" creationId="{1AA09EE0-7419-6ED5-4AA1-CC9009509570}"/>
          </ac:graphicFrameMkLst>
        </pc:graphicFrameChg>
      </pc:sldChg>
      <pc:sldChg chg="modSp mod">
        <pc:chgData name="Ward, Reagan" userId="27291eb4-8241-4961-9e69-8c66e34cc5b0" providerId="ADAL" clId="{AD019FE6-6751-4361-A015-8DCA93C4B642}" dt="2024-08-14T12:18:50.687" v="9" actId="2165"/>
        <pc:sldMkLst>
          <pc:docMk/>
          <pc:sldMk cId="4006630429" sldId="282"/>
        </pc:sldMkLst>
        <pc:graphicFrameChg chg="modGraphic">
          <ac:chgData name="Ward, Reagan" userId="27291eb4-8241-4961-9e69-8c66e34cc5b0" providerId="ADAL" clId="{AD019FE6-6751-4361-A015-8DCA93C4B642}" dt="2024-08-14T12:18:50.687" v="9" actId="2165"/>
          <ac:graphicFrameMkLst>
            <pc:docMk/>
            <pc:sldMk cId="4006630429" sldId="282"/>
            <ac:graphicFrameMk id="11" creationId="{4A046F5F-034D-A2DD-B7B6-B37CB3AF1360}"/>
          </ac:graphicFrameMkLst>
        </pc:graphicFrameChg>
      </pc:sldChg>
      <pc:sldChg chg="modSp add del mod">
        <pc:chgData name="Ward, Reagan" userId="27291eb4-8241-4961-9e69-8c66e34cc5b0" providerId="ADAL" clId="{AD019FE6-6751-4361-A015-8DCA93C4B642}" dt="2024-08-15T05:26:07.915" v="2276" actId="27636"/>
        <pc:sldMkLst>
          <pc:docMk/>
          <pc:sldMk cId="1007356210" sldId="5482"/>
        </pc:sldMkLst>
        <pc:spChg chg="mod">
          <ac:chgData name="Ward, Reagan" userId="27291eb4-8241-4961-9e69-8c66e34cc5b0" providerId="ADAL" clId="{AD019FE6-6751-4361-A015-8DCA93C4B642}" dt="2024-08-15T05:23:10.842" v="2244" actId="20577"/>
          <ac:spMkLst>
            <pc:docMk/>
            <pc:sldMk cId="1007356210" sldId="5482"/>
            <ac:spMk id="9" creationId="{9265FB6E-3C9B-4C0F-F3CA-CA57FA0A9FA0}"/>
          </ac:spMkLst>
        </pc:spChg>
        <pc:spChg chg="mod">
          <ac:chgData name="Ward, Reagan" userId="27291eb4-8241-4961-9e69-8c66e34cc5b0" providerId="ADAL" clId="{AD019FE6-6751-4361-A015-8DCA93C4B642}" dt="2024-08-15T05:26:07.915" v="2276" actId="27636"/>
          <ac:spMkLst>
            <pc:docMk/>
            <pc:sldMk cId="1007356210" sldId="5482"/>
            <ac:spMk id="11" creationId="{381E41DD-6579-B459-A6BD-F9B8F600FB7E}"/>
          </ac:spMkLst>
        </pc:spChg>
        <pc:graphicFrameChg chg="mod">
          <ac:chgData name="Ward, Reagan" userId="27291eb4-8241-4961-9e69-8c66e34cc5b0" providerId="ADAL" clId="{AD019FE6-6751-4361-A015-8DCA93C4B642}" dt="2024-08-15T05:25:05.444" v="2251" actId="27636"/>
          <ac:graphicFrameMkLst>
            <pc:docMk/>
            <pc:sldMk cId="1007356210" sldId="5482"/>
            <ac:graphicFrameMk id="8" creationId="{C64310B3-8FCF-4461-597C-ECC0046DA1E8}"/>
          </ac:graphicFrameMkLst>
        </pc:graphicFrameChg>
      </pc:sldChg>
      <pc:sldChg chg="modSp mod">
        <pc:chgData name="Ward, Reagan" userId="27291eb4-8241-4961-9e69-8c66e34cc5b0" providerId="ADAL" clId="{AD019FE6-6751-4361-A015-8DCA93C4B642}" dt="2024-08-14T13:38:31.001" v="824" actId="27636"/>
        <pc:sldMkLst>
          <pc:docMk/>
          <pc:sldMk cId="3757558483" sldId="5547"/>
        </pc:sldMkLst>
        <pc:spChg chg="mod">
          <ac:chgData name="Ward, Reagan" userId="27291eb4-8241-4961-9e69-8c66e34cc5b0" providerId="ADAL" clId="{AD019FE6-6751-4361-A015-8DCA93C4B642}" dt="2024-08-14T13:38:31.001" v="824" actId="27636"/>
          <ac:spMkLst>
            <pc:docMk/>
            <pc:sldMk cId="3757558483" sldId="5547"/>
            <ac:spMk id="2" creationId="{61FA4591-7D47-D1E8-1301-1A17E457FF29}"/>
          </ac:spMkLst>
        </pc:spChg>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pChg chg="mod ord">
          <ac:chgData name="Ward, Reagan" userId="27291eb4-8241-4961-9e69-8c66e34cc5b0" providerId="ADAL" clId="{AD019FE6-6751-4361-A015-8DCA93C4B642}" dt="2024-08-14T12:23:30.365" v="165" actId="6264"/>
          <ac:spMkLst>
            <pc:docMk/>
            <pc:sldMk cId="3822573146" sldId="5550"/>
            <ac:spMk id="2" creationId="{F0C315FB-7754-2A79-6F53-A144B0FAE95B}"/>
          </ac:spMkLst>
        </pc:spChg>
        <pc:spChg chg="mod ord">
          <ac:chgData name="Ward, Reagan" userId="27291eb4-8241-4961-9e69-8c66e34cc5b0" providerId="ADAL" clId="{AD019FE6-6751-4361-A015-8DCA93C4B642}" dt="2024-08-14T12:24:29.189" v="250" actId="20577"/>
          <ac:spMkLst>
            <pc:docMk/>
            <pc:sldMk cId="3822573146" sldId="5550"/>
            <ac:spMk id="3" creationId="{38AF6AD4-4154-A6BE-139A-3E0D0C29E2CF}"/>
          </ac:spMkLst>
        </pc:spChg>
        <pc:spChg chg="del">
          <ac:chgData name="Ward, Reagan" userId="27291eb4-8241-4961-9e69-8c66e34cc5b0" providerId="ADAL" clId="{AD019FE6-6751-4361-A015-8DCA93C4B642}" dt="2024-08-14T12:23:30.365" v="165" actId="6264"/>
          <ac:spMkLst>
            <pc:docMk/>
            <pc:sldMk cId="3822573146" sldId="5550"/>
            <ac:spMk id="4" creationId="{7D1857C6-27B2-8C9D-CF21-F07C29BC8A20}"/>
          </ac:spMkLst>
        </pc:spChg>
        <pc:spChg chg="mod ord">
          <ac:chgData name="Ward, Reagan" userId="27291eb4-8241-4961-9e69-8c66e34cc5b0" providerId="ADAL" clId="{AD019FE6-6751-4361-A015-8DCA93C4B642}" dt="2024-08-14T12:23:30.365" v="165" actId="6264"/>
          <ac:spMkLst>
            <pc:docMk/>
            <pc:sldMk cId="3822573146" sldId="5550"/>
            <ac:spMk id="5" creationId="{115F1FAB-BB9A-3E92-540B-C87B42CC8120}"/>
          </ac:spMkLst>
        </pc:spChg>
        <pc:spChg chg="mod ord">
          <ac:chgData name="Ward, Reagan" userId="27291eb4-8241-4961-9e69-8c66e34cc5b0" providerId="ADAL" clId="{AD019FE6-6751-4361-A015-8DCA93C4B642}" dt="2024-08-14T12:23:41.224" v="176" actId="15"/>
          <ac:spMkLst>
            <pc:docMk/>
            <pc:sldMk cId="3822573146" sldId="5550"/>
            <ac:spMk id="6" creationId="{C5962847-0B94-645D-AD1B-500CE8CB1A26}"/>
          </ac:spMkLst>
        </pc:spChg>
        <pc:spChg chg="mod ord">
          <ac:chgData name="Ward, Reagan" userId="27291eb4-8241-4961-9e69-8c66e34cc5b0" providerId="ADAL" clId="{AD019FE6-6751-4361-A015-8DCA93C4B642}" dt="2024-08-14T12:23:30.365" v="165" actId="6264"/>
          <ac:spMkLst>
            <pc:docMk/>
            <pc:sldMk cId="3822573146" sldId="5550"/>
            <ac:spMk id="7" creationId="{A1E323BB-12CA-2C2F-3A50-A5BC4C2DD671}"/>
          </ac:spMkLst>
        </pc:spChg>
        <pc:spChg chg="del">
          <ac:chgData name="Ward, Reagan" userId="27291eb4-8241-4961-9e69-8c66e34cc5b0" providerId="ADAL" clId="{AD019FE6-6751-4361-A015-8DCA93C4B642}" dt="2024-08-14T12:23:30.365" v="165" actId="6264"/>
          <ac:spMkLst>
            <pc:docMk/>
            <pc:sldMk cId="3822573146" sldId="5550"/>
            <ac:spMk id="8" creationId="{1BE168A0-37AE-274F-08F3-C4493913BCE9}"/>
          </ac:spMkLst>
        </pc:spChg>
        <pc:spChg chg="del">
          <ac:chgData name="Ward, Reagan" userId="27291eb4-8241-4961-9e69-8c66e34cc5b0" providerId="ADAL" clId="{AD019FE6-6751-4361-A015-8DCA93C4B642}" dt="2024-08-14T12:23:30.365" v="165" actId="6264"/>
          <ac:spMkLst>
            <pc:docMk/>
            <pc:sldMk cId="3822573146" sldId="5550"/>
            <ac:spMk id="9" creationId="{720AC626-BBB0-A03B-F722-4588D02B8B92}"/>
          </ac:spMkLst>
        </pc:spChg>
        <pc:spChg chg="add del mod">
          <ac:chgData name="Ward, Reagan" userId="27291eb4-8241-4961-9e69-8c66e34cc5b0" providerId="ADAL" clId="{AD019FE6-6751-4361-A015-8DCA93C4B642}" dt="2024-08-14T12:23:30.365" v="165" actId="6264"/>
          <ac:spMkLst>
            <pc:docMk/>
            <pc:sldMk cId="3822573146" sldId="5550"/>
            <ac:spMk id="10" creationId="{C5443BD0-223C-96A4-E675-E67F1698DAEB}"/>
          </ac:spMkLst>
        </pc:spChg>
        <pc:spChg chg="add del mod">
          <ac:chgData name="Ward, Reagan" userId="27291eb4-8241-4961-9e69-8c66e34cc5b0" providerId="ADAL" clId="{AD019FE6-6751-4361-A015-8DCA93C4B642}" dt="2024-08-14T12:23:30.365" v="165" actId="6264"/>
          <ac:spMkLst>
            <pc:docMk/>
            <pc:sldMk cId="3822573146" sldId="5550"/>
            <ac:spMk id="11" creationId="{B99A498D-3A72-A54F-7123-7524F2EE94EF}"/>
          </ac:spMkLst>
        </pc:spChg>
        <pc:spChg chg="add del mod">
          <ac:chgData name="Ward, Reagan" userId="27291eb4-8241-4961-9e69-8c66e34cc5b0" providerId="ADAL" clId="{AD019FE6-6751-4361-A015-8DCA93C4B642}" dt="2024-08-14T12:23:30.365" v="165" actId="6264"/>
          <ac:spMkLst>
            <pc:docMk/>
            <pc:sldMk cId="3822573146" sldId="5550"/>
            <ac:spMk id="12" creationId="{2F868747-5F97-90B9-52C0-ECCF874D7284}"/>
          </ac:spMkLst>
        </pc:spChg>
        <pc:spChg chg="add del mod">
          <ac:chgData name="Ward, Reagan" userId="27291eb4-8241-4961-9e69-8c66e34cc5b0" providerId="ADAL" clId="{AD019FE6-6751-4361-A015-8DCA93C4B642}" dt="2024-08-14T12:23:30.365" v="165" actId="6264"/>
          <ac:spMkLst>
            <pc:docMk/>
            <pc:sldMk cId="3822573146" sldId="5550"/>
            <ac:spMk id="13" creationId="{5D825C4E-4856-01E8-B9A0-30F7A57E0626}"/>
          </ac:spMkLst>
        </pc:spChg>
        <pc:spChg chg="add del mod">
          <ac:chgData name="Ward, Reagan" userId="27291eb4-8241-4961-9e69-8c66e34cc5b0" providerId="ADAL" clId="{AD019FE6-6751-4361-A015-8DCA93C4B642}" dt="2024-08-14T12:23:30.365" v="165" actId="6264"/>
          <ac:spMkLst>
            <pc:docMk/>
            <pc:sldMk cId="3822573146" sldId="5550"/>
            <ac:spMk id="14" creationId="{D1A53B21-703A-B1C8-6828-C8EB13F45522}"/>
          </ac:spMkLst>
        </pc:spChg>
        <pc:spChg chg="add mod ord">
          <ac:chgData name="Ward, Reagan" userId="27291eb4-8241-4961-9e69-8c66e34cc5b0" providerId="ADAL" clId="{AD019FE6-6751-4361-A015-8DCA93C4B642}" dt="2024-08-14T12:28:07.448" v="820" actId="33524"/>
          <ac:spMkLst>
            <pc:docMk/>
            <pc:sldMk cId="3822573146" sldId="5550"/>
            <ac:spMk id="15" creationId="{479D00FB-E8C3-695B-A542-141CE3DE3EEE}"/>
          </ac:spMkLst>
        </pc:spChg>
        <pc:spChg chg="add del mod ord">
          <ac:chgData name="Ward, Reagan" userId="27291eb4-8241-4961-9e69-8c66e34cc5b0" providerId="ADAL" clId="{AD019FE6-6751-4361-A015-8DCA93C4B642}" dt="2024-08-14T12:23:46.727" v="177"/>
          <ac:spMkLst>
            <pc:docMk/>
            <pc:sldMk cId="3822573146" sldId="5550"/>
            <ac:spMk id="16" creationId="{A7B8CC54-184F-0917-8563-BC6E022AF67D}"/>
          </ac:spMkLst>
        </pc:spChg>
        <pc:spChg chg="add del mod ord">
          <ac:chgData name="Ward, Reagan" userId="27291eb4-8241-4961-9e69-8c66e34cc5b0" providerId="ADAL" clId="{AD019FE6-6751-4361-A015-8DCA93C4B642}" dt="2024-08-14T12:23:53.888" v="179"/>
          <ac:spMkLst>
            <pc:docMk/>
            <pc:sldMk cId="3822573146" sldId="5550"/>
            <ac:spMk id="17" creationId="{80871864-36DC-9353-1812-FC67395217B2}"/>
          </ac:spMkLst>
        </pc:spChg>
        <pc:spChg chg="add mod">
          <ac:chgData name="Ward, Reagan" userId="27291eb4-8241-4961-9e69-8c66e34cc5b0" providerId="ADAL" clId="{AD019FE6-6751-4361-A015-8DCA93C4B642}" dt="2024-08-14T12:23:46.762" v="178" actId="27636"/>
          <ac:spMkLst>
            <pc:docMk/>
            <pc:sldMk cId="3822573146" sldId="5550"/>
            <ac:spMk id="18" creationId="{82F89419-D01D-47A1-EA8A-DBA4EB1911E8}"/>
          </ac:spMkLst>
        </pc:spChg>
        <pc:spChg chg="add mod">
          <ac:chgData name="Ward, Reagan" userId="27291eb4-8241-4961-9e69-8c66e34cc5b0" providerId="ADAL" clId="{AD019FE6-6751-4361-A015-8DCA93C4B642}" dt="2024-08-14T12:23:53.934" v="180" actId="27636"/>
          <ac:spMkLst>
            <pc:docMk/>
            <pc:sldMk cId="3822573146" sldId="5550"/>
            <ac:spMk id="19" creationId="{399C68B2-0CBA-83FD-CD4A-92BFD3804477}"/>
          </ac:spMkLst>
        </pc:spChg>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pChg chg="mod ord">
          <ac:chgData name="Ward, Reagan" userId="27291eb4-8241-4961-9e69-8c66e34cc5b0" providerId="ADAL" clId="{AD019FE6-6751-4361-A015-8DCA93C4B642}" dt="2024-08-14T16:09:37.359" v="915" actId="700"/>
          <ac:spMkLst>
            <pc:docMk/>
            <pc:sldMk cId="15825853" sldId="5552"/>
            <ac:spMk id="2" creationId="{B3DB5EF6-ACC9-D881-0AC1-C96DCA7307CE}"/>
          </ac:spMkLst>
        </pc:spChg>
        <pc:spChg chg="del">
          <ac:chgData name="Ward, Reagan" userId="27291eb4-8241-4961-9e69-8c66e34cc5b0" providerId="ADAL" clId="{AD019FE6-6751-4361-A015-8DCA93C4B642}" dt="2024-08-14T16:09:37.359" v="915" actId="700"/>
          <ac:spMkLst>
            <pc:docMk/>
            <pc:sldMk cId="15825853" sldId="5552"/>
            <ac:spMk id="3" creationId="{F29C2CF6-2C8A-CDE8-F0DD-4E1DF15AE069}"/>
          </ac:spMkLst>
        </pc:spChg>
        <pc:spChg chg="del mod ord">
          <ac:chgData name="Ward, Reagan" userId="27291eb4-8241-4961-9e69-8c66e34cc5b0" providerId="ADAL" clId="{AD019FE6-6751-4361-A015-8DCA93C4B642}" dt="2024-08-14T16:09:37.359" v="915" actId="700"/>
          <ac:spMkLst>
            <pc:docMk/>
            <pc:sldMk cId="15825853" sldId="5552"/>
            <ac:spMk id="4" creationId="{0A744D96-27B0-FE30-BA80-5BAF239FF2B3}"/>
          </ac:spMkLst>
        </pc:spChg>
        <pc:spChg chg="del">
          <ac:chgData name="Ward, Reagan" userId="27291eb4-8241-4961-9e69-8c66e34cc5b0" providerId="ADAL" clId="{AD019FE6-6751-4361-A015-8DCA93C4B642}" dt="2024-08-14T16:09:37.359" v="915" actId="700"/>
          <ac:spMkLst>
            <pc:docMk/>
            <pc:sldMk cId="15825853" sldId="5552"/>
            <ac:spMk id="5" creationId="{5C07EC6C-0E12-604A-30FE-99E6C5A33150}"/>
          </ac:spMkLst>
        </pc:spChg>
        <pc:spChg chg="del mod ord">
          <ac:chgData name="Ward, Reagan" userId="27291eb4-8241-4961-9e69-8c66e34cc5b0" providerId="ADAL" clId="{AD019FE6-6751-4361-A015-8DCA93C4B642}" dt="2024-08-14T16:09:37.359" v="915" actId="700"/>
          <ac:spMkLst>
            <pc:docMk/>
            <pc:sldMk cId="15825853" sldId="5552"/>
            <ac:spMk id="6" creationId="{3570AC43-51C5-5FD1-495B-6A4F4E8CC58C}"/>
          </ac:spMkLst>
        </pc:spChg>
        <pc:spChg chg="mod ord">
          <ac:chgData name="Ward, Reagan" userId="27291eb4-8241-4961-9e69-8c66e34cc5b0" providerId="ADAL" clId="{AD019FE6-6751-4361-A015-8DCA93C4B642}" dt="2024-08-14T16:09:37.359" v="915" actId="700"/>
          <ac:spMkLst>
            <pc:docMk/>
            <pc:sldMk cId="15825853" sldId="5552"/>
            <ac:spMk id="7" creationId="{B2B0CE1D-CF6E-403A-1070-499009AC6927}"/>
          </ac:spMkLst>
        </pc:spChg>
        <pc:spChg chg="del mod ord">
          <ac:chgData name="Ward, Reagan" userId="27291eb4-8241-4961-9e69-8c66e34cc5b0" providerId="ADAL" clId="{AD019FE6-6751-4361-A015-8DCA93C4B642}" dt="2024-08-14T16:09:37.359" v="915" actId="700"/>
          <ac:spMkLst>
            <pc:docMk/>
            <pc:sldMk cId="15825853" sldId="5552"/>
            <ac:spMk id="8" creationId="{D9F1D30A-6F15-4612-BFD7-6F4E85454B8B}"/>
          </ac:spMkLst>
        </pc:spChg>
        <pc:spChg chg="del mod ord">
          <ac:chgData name="Ward, Reagan" userId="27291eb4-8241-4961-9e69-8c66e34cc5b0" providerId="ADAL" clId="{AD019FE6-6751-4361-A015-8DCA93C4B642}" dt="2024-08-14T16:09:37.359" v="915" actId="700"/>
          <ac:spMkLst>
            <pc:docMk/>
            <pc:sldMk cId="15825853" sldId="5552"/>
            <ac:spMk id="9" creationId="{69351B6E-3BDE-B4E1-25B4-07F0D9417FFB}"/>
          </ac:spMkLst>
        </pc:spChg>
        <pc:spChg chg="add mod ord">
          <ac:chgData name="Ward, Reagan" userId="27291eb4-8241-4961-9e69-8c66e34cc5b0" providerId="ADAL" clId="{AD019FE6-6751-4361-A015-8DCA93C4B642}" dt="2024-08-14T16:11:26.716" v="1183" actId="20577"/>
          <ac:spMkLst>
            <pc:docMk/>
            <pc:sldMk cId="15825853" sldId="5552"/>
            <ac:spMk id="10" creationId="{05223F57-FBEB-7344-AC79-BD6170708F97}"/>
          </ac:spMkLst>
        </pc:spChg>
        <pc:spChg chg="add mod ord">
          <ac:chgData name="Ward, Reagan" userId="27291eb4-8241-4961-9e69-8c66e34cc5b0" providerId="ADAL" clId="{AD019FE6-6751-4361-A015-8DCA93C4B642}" dt="2024-08-14T16:13:03.776" v="1631" actId="20577"/>
          <ac:spMkLst>
            <pc:docMk/>
            <pc:sldMk cId="15825853" sldId="5552"/>
            <ac:spMk id="11" creationId="{574EBF2B-2371-011E-BC59-2BAE33E1BA2E}"/>
          </ac:spMkLst>
        </pc:spChg>
        <pc:spChg chg="add del mod ord">
          <ac:chgData name="Ward, Reagan" userId="27291eb4-8241-4961-9e69-8c66e34cc5b0" providerId="ADAL" clId="{AD019FE6-6751-4361-A015-8DCA93C4B642}" dt="2024-08-14T16:10:41.172" v="1097"/>
          <ac:spMkLst>
            <pc:docMk/>
            <pc:sldMk cId="15825853" sldId="5552"/>
            <ac:spMk id="12" creationId="{2EE2A932-B031-DD43-5166-FD333686FBF4}"/>
          </ac:spMkLst>
        </pc:spChg>
        <pc:spChg chg="add del mod ord">
          <ac:chgData name="Ward, Reagan" userId="27291eb4-8241-4961-9e69-8c66e34cc5b0" providerId="ADAL" clId="{AD019FE6-6751-4361-A015-8DCA93C4B642}" dt="2024-08-14T16:10:47.354" v="1098"/>
          <ac:spMkLst>
            <pc:docMk/>
            <pc:sldMk cId="15825853" sldId="5552"/>
            <ac:spMk id="13" creationId="{8213A6F2-35E0-36E5-5BF8-4A59CC3E2E19}"/>
          </ac:spMkLst>
        </pc:spChg>
        <pc:spChg chg="add mod">
          <ac:chgData name="Ward, Reagan" userId="27291eb4-8241-4961-9e69-8c66e34cc5b0" providerId="ADAL" clId="{AD019FE6-6751-4361-A015-8DCA93C4B642}" dt="2024-08-14T16:10:41.172" v="1097"/>
          <ac:spMkLst>
            <pc:docMk/>
            <pc:sldMk cId="15825853" sldId="5552"/>
            <ac:spMk id="14" creationId="{6BC97F51-3E11-57A4-573A-BE43C0D7351A}"/>
          </ac:spMkLst>
        </pc:spChg>
        <pc:spChg chg="add mod">
          <ac:chgData name="Ward, Reagan" userId="27291eb4-8241-4961-9e69-8c66e34cc5b0" providerId="ADAL" clId="{AD019FE6-6751-4361-A015-8DCA93C4B642}" dt="2024-08-14T16:10:47.354" v="1098"/>
          <ac:spMkLst>
            <pc:docMk/>
            <pc:sldMk cId="15825853" sldId="5552"/>
            <ac:spMk id="15" creationId="{BDA6F2CF-1F04-AE0B-C1EA-C93A82A0C38C}"/>
          </ac:spMkLst>
        </pc:spChg>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pChg chg="del mod ord">
          <ac:chgData name="Ward, Reagan" userId="27291eb4-8241-4961-9e69-8c66e34cc5b0" providerId="ADAL" clId="{AD019FE6-6751-4361-A015-8DCA93C4B642}" dt="2024-08-14T13:38:07.030" v="822" actId="700"/>
          <ac:spMkLst>
            <pc:docMk/>
            <pc:sldMk cId="1593298914" sldId="5552"/>
            <ac:spMk id="2" creationId="{B1500F68-0450-220E-AA87-97C9658A32F6}"/>
          </ac:spMkLst>
        </pc:spChg>
        <pc:spChg chg="mod ord">
          <ac:chgData name="Ward, Reagan" userId="27291eb4-8241-4961-9e69-8c66e34cc5b0" providerId="ADAL" clId="{AD019FE6-6751-4361-A015-8DCA93C4B642}" dt="2024-08-14T13:38:07.030" v="822" actId="700"/>
          <ac:spMkLst>
            <pc:docMk/>
            <pc:sldMk cId="1593298914" sldId="5552"/>
            <ac:spMk id="3" creationId="{9018A448-21D7-2C37-1964-1FD8914C0165}"/>
          </ac:spMkLst>
        </pc:spChg>
        <pc:spChg chg="del mod ord">
          <ac:chgData name="Ward, Reagan" userId="27291eb4-8241-4961-9e69-8c66e34cc5b0" providerId="ADAL" clId="{AD019FE6-6751-4361-A015-8DCA93C4B642}" dt="2024-08-14T13:38:07.030" v="822" actId="700"/>
          <ac:spMkLst>
            <pc:docMk/>
            <pc:sldMk cId="1593298914" sldId="5552"/>
            <ac:spMk id="4" creationId="{38DCCE69-1566-B8C5-882B-1A7BD075E3D9}"/>
          </ac:spMkLst>
        </pc:spChg>
        <pc:spChg chg="del mod ord">
          <ac:chgData name="Ward, Reagan" userId="27291eb4-8241-4961-9e69-8c66e34cc5b0" providerId="ADAL" clId="{AD019FE6-6751-4361-A015-8DCA93C4B642}" dt="2024-08-14T13:38:07.030" v="822" actId="700"/>
          <ac:spMkLst>
            <pc:docMk/>
            <pc:sldMk cId="1593298914" sldId="5552"/>
            <ac:spMk id="5" creationId="{70CAE6CB-B20E-E1D3-9D4F-3EDA78EFAC08}"/>
          </ac:spMkLst>
        </pc:spChg>
        <pc:spChg chg="del mod ord">
          <ac:chgData name="Ward, Reagan" userId="27291eb4-8241-4961-9e69-8c66e34cc5b0" providerId="ADAL" clId="{AD019FE6-6751-4361-A015-8DCA93C4B642}" dt="2024-08-14T13:38:07.030" v="822" actId="700"/>
          <ac:spMkLst>
            <pc:docMk/>
            <pc:sldMk cId="1593298914" sldId="5552"/>
            <ac:spMk id="6" creationId="{F8E01EE4-9105-CEDA-BB2C-BB7DFA450994}"/>
          </ac:spMkLst>
        </pc:spChg>
        <pc:spChg chg="add mod ord">
          <ac:chgData name="Ward, Reagan" userId="27291eb4-8241-4961-9e69-8c66e34cc5b0" providerId="ADAL" clId="{AD019FE6-6751-4361-A015-8DCA93C4B642}" dt="2024-08-14T13:38:07.030" v="822" actId="700"/>
          <ac:spMkLst>
            <pc:docMk/>
            <pc:sldMk cId="1593298914" sldId="5552"/>
            <ac:spMk id="7" creationId="{FE9F8617-51FA-1CDE-06BE-198554EE2829}"/>
          </ac:spMkLst>
        </pc:spChg>
        <pc:spChg chg="add mod ord">
          <ac:chgData name="Ward, Reagan" userId="27291eb4-8241-4961-9e69-8c66e34cc5b0" providerId="ADAL" clId="{AD019FE6-6751-4361-A015-8DCA93C4B642}" dt="2024-08-14T13:38:07.030" v="822" actId="700"/>
          <ac:spMkLst>
            <pc:docMk/>
            <pc:sldMk cId="1593298914" sldId="5552"/>
            <ac:spMk id="8" creationId="{51F94FED-E126-F790-5ABA-4E1A2F092101}"/>
          </ac:spMkLst>
        </pc:spChg>
        <pc:spChg chg="add mod ord">
          <ac:chgData name="Ward, Reagan" userId="27291eb4-8241-4961-9e69-8c66e34cc5b0" providerId="ADAL" clId="{AD019FE6-6751-4361-A015-8DCA93C4B642}" dt="2024-08-14T13:38:07.030" v="822" actId="700"/>
          <ac:spMkLst>
            <pc:docMk/>
            <pc:sldMk cId="1593298914" sldId="5552"/>
            <ac:spMk id="9" creationId="{72A4A898-8592-5D57-839A-157E1BCC4245}"/>
          </ac:spMkLst>
        </pc:spChg>
        <pc:spChg chg="add mod ord">
          <ac:chgData name="Ward, Reagan" userId="27291eb4-8241-4961-9e69-8c66e34cc5b0" providerId="ADAL" clId="{AD019FE6-6751-4361-A015-8DCA93C4B642}" dt="2024-08-14T13:38:07.030" v="822" actId="700"/>
          <ac:spMkLst>
            <pc:docMk/>
            <pc:sldMk cId="1593298914" sldId="5552"/>
            <ac:spMk id="10" creationId="{AF683F23-8823-FA2D-9020-A188C4D2F957}"/>
          </ac:spMkLst>
        </pc:spChg>
        <pc:spChg chg="add mod ord">
          <ac:chgData name="Ward, Reagan" userId="27291eb4-8241-4961-9e69-8c66e34cc5b0" providerId="ADAL" clId="{AD019FE6-6751-4361-A015-8DCA93C4B642}" dt="2024-08-14T13:38:07.030" v="822" actId="700"/>
          <ac:spMkLst>
            <pc:docMk/>
            <pc:sldMk cId="1593298914" sldId="5552"/>
            <ac:spMk id="11" creationId="{6D062212-820C-4F18-DBD7-0BFE8299717A}"/>
          </ac:spMkLst>
        </pc:spChg>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pChg chg="mod">
          <ac:chgData name="McRee, Rebecca" userId="S::mcree_r@cde.state.co.us::3a10fa13-9d60-4c0b-b361-471945732c34" providerId="AD" clId="Web-{1E67F505-5BDE-D443-FB56-6ACE49245E45}" dt="2024-08-28T17:07:40.126" v="5" actId="20577"/>
          <ac:spMkLst>
            <pc:docMk/>
            <pc:sldMk cId="4247325259" sldId="5541"/>
            <ac:spMk id="3" creationId="{9FEEAF2D-E365-73C8-79FB-1D58C4A4FC60}"/>
          </ac:spMkLst>
        </pc:spChg>
      </pc:sldChg>
      <pc:sldChg chg="modSp">
        <pc:chgData name="McRee, Rebecca" userId="S::mcree_r@cde.state.co.us::3a10fa13-9d60-4c0b-b361-471945732c34" providerId="AD" clId="Web-{1E67F505-5BDE-D443-FB56-6ACE49245E45}" dt="2024-08-28T17:08:44.440" v="7" actId="20577"/>
        <pc:sldMkLst>
          <pc:docMk/>
          <pc:sldMk cId="3238901035" sldId="5542"/>
        </pc:sldMkLst>
        <pc:spChg chg="mod">
          <ac:chgData name="McRee, Rebecca" userId="S::mcree_r@cde.state.co.us::3a10fa13-9d60-4c0b-b361-471945732c34" providerId="AD" clId="Web-{1E67F505-5BDE-D443-FB56-6ACE49245E45}" dt="2024-08-28T17:08:44.440" v="7" actId="20577"/>
          <ac:spMkLst>
            <pc:docMk/>
            <pc:sldMk cId="3238901035" sldId="5542"/>
            <ac:spMk id="3" creationId="{2865F7B2-122F-2696-5877-03DFD3EA02BC}"/>
          </ac:spMkLst>
        </pc:spChg>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pChg chg="add del mod">
          <ac:chgData name="Severson, Annette" userId="199f3c28-b733-4b36-8b0e-b7eb6984ff94" providerId="ADAL" clId="{6C33BF44-7AEB-428D-A32F-F89BEF575547}" dt="2024-07-10T15:34:04.410" v="2" actId="6264"/>
          <ac:spMkLst>
            <pc:docMk/>
            <pc:sldMk cId="287417011" sldId="257"/>
            <ac:spMk id="2" creationId="{6668166E-B474-B0B8-9C45-954B03E1AB5E}"/>
          </ac:spMkLst>
        </pc:spChg>
        <pc:spChg chg="add del mod">
          <ac:chgData name="Severson, Annette" userId="199f3c28-b733-4b36-8b0e-b7eb6984ff94" providerId="ADAL" clId="{6C33BF44-7AEB-428D-A32F-F89BEF575547}" dt="2024-07-10T15:34:04.410" v="2" actId="6264"/>
          <ac:spMkLst>
            <pc:docMk/>
            <pc:sldMk cId="287417011" sldId="257"/>
            <ac:spMk id="3" creationId="{BBF53C8B-BB13-AE58-7EA0-A5690E6E7F54}"/>
          </ac:spMkLst>
        </pc:spChg>
        <pc:spChg chg="mod ord">
          <ac:chgData name="Severson, Annette" userId="199f3c28-b733-4b36-8b0e-b7eb6984ff94" providerId="ADAL" clId="{6C33BF44-7AEB-428D-A32F-F89BEF575547}" dt="2024-07-10T15:34:04.410" v="2" actId="6264"/>
          <ac:spMkLst>
            <pc:docMk/>
            <pc:sldMk cId="287417011" sldId="257"/>
            <ac:spMk id="4" creationId="{51EB5FCC-AF98-DF60-E11B-35E3960DE37A}"/>
          </ac:spMkLst>
        </pc:spChg>
        <pc:spChg chg="mod ord">
          <ac:chgData name="Severson, Annette" userId="199f3c28-b733-4b36-8b0e-b7eb6984ff94" providerId="ADAL" clId="{6C33BF44-7AEB-428D-A32F-F89BEF575547}" dt="2024-07-10T15:34:04.410" v="2" actId="6264"/>
          <ac:spMkLst>
            <pc:docMk/>
            <pc:sldMk cId="287417011" sldId="257"/>
            <ac:spMk id="5" creationId="{6A4EC1D2-FE09-35C6-B8A8-FA94E7F7E7EA}"/>
          </ac:spMkLst>
        </pc:spChg>
        <pc:spChg chg="mod ord">
          <ac:chgData name="Severson, Annette" userId="199f3c28-b733-4b36-8b0e-b7eb6984ff94" providerId="ADAL" clId="{6C33BF44-7AEB-428D-A32F-F89BEF575547}" dt="2024-07-10T15:34:04.410" v="2" actId="6264"/>
          <ac:spMkLst>
            <pc:docMk/>
            <pc:sldMk cId="287417011" sldId="257"/>
            <ac:spMk id="6" creationId="{0C89954A-C5A6-529B-3607-A1A5FDA4A4D6}"/>
          </ac:spMkLst>
        </pc:spChg>
        <pc:spChg chg="add del mod">
          <ac:chgData name="Severson, Annette" userId="199f3c28-b733-4b36-8b0e-b7eb6984ff94" providerId="ADAL" clId="{6C33BF44-7AEB-428D-A32F-F89BEF575547}" dt="2024-07-10T15:34:04.410" v="2" actId="6264"/>
          <ac:spMkLst>
            <pc:docMk/>
            <pc:sldMk cId="287417011" sldId="257"/>
            <ac:spMk id="7" creationId="{6A92D820-B590-F483-E847-6BB6D1C2E69D}"/>
          </ac:spMkLst>
        </pc:spChg>
        <pc:spChg chg="add del mod">
          <ac:chgData name="Severson, Annette" userId="199f3c28-b733-4b36-8b0e-b7eb6984ff94" providerId="ADAL" clId="{6C33BF44-7AEB-428D-A32F-F89BEF575547}" dt="2024-07-10T15:34:04.410" v="2" actId="6264"/>
          <ac:spMkLst>
            <pc:docMk/>
            <pc:sldMk cId="287417011" sldId="257"/>
            <ac:spMk id="10" creationId="{F759B82C-9C08-7249-FFDA-B9A5E6125AA1}"/>
          </ac:spMkLst>
        </pc:spChg>
        <pc:spChg chg="add mod ord">
          <ac:chgData name="Severson, Annette" userId="199f3c28-b733-4b36-8b0e-b7eb6984ff94" providerId="ADAL" clId="{6C33BF44-7AEB-428D-A32F-F89BEF575547}" dt="2024-07-10T15:34:04.410" v="2" actId="6264"/>
          <ac:spMkLst>
            <pc:docMk/>
            <pc:sldMk cId="287417011" sldId="257"/>
            <ac:spMk id="11" creationId="{1156A20D-B291-4F39-CA17-B38417C1525F}"/>
          </ac:spMkLst>
        </pc:spChg>
        <pc:spChg chg="add mod ord">
          <ac:chgData name="Severson, Annette" userId="199f3c28-b733-4b36-8b0e-b7eb6984ff94" providerId="ADAL" clId="{6C33BF44-7AEB-428D-A32F-F89BEF575547}" dt="2024-07-10T15:34:04.410" v="2" actId="6264"/>
          <ac:spMkLst>
            <pc:docMk/>
            <pc:sldMk cId="287417011" sldId="257"/>
            <ac:spMk id="12" creationId="{7D2562FD-C117-C114-227C-F487E16FD294}"/>
          </ac:spMkLst>
        </pc:spChg>
        <pc:picChg chg="mod ord">
          <ac:chgData name="Severson, Annette" userId="199f3c28-b733-4b36-8b0e-b7eb6984ff94" providerId="ADAL" clId="{6C33BF44-7AEB-428D-A32F-F89BEF575547}" dt="2024-07-10T15:34:04.410" v="2" actId="6264"/>
          <ac:picMkLst>
            <pc:docMk/>
            <pc:sldMk cId="287417011" sldId="257"/>
            <ac:picMk id="8" creationId="{259DEE1A-7425-27A8-93FC-7962E34A524D}"/>
          </ac:picMkLst>
        </pc:picChg>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pChg chg="mod ord">
          <ac:chgData name="Severson, Annette" userId="199f3c28-b733-4b36-8b0e-b7eb6984ff94" providerId="ADAL" clId="{6C33BF44-7AEB-428D-A32F-F89BEF575547}" dt="2024-07-10T15:34:06.037" v="3" actId="6264"/>
          <ac:spMkLst>
            <pc:docMk/>
            <pc:sldMk cId="691128877" sldId="5146"/>
            <ac:spMk id="2" creationId="{7348A68E-3051-25F1-4714-F22134E2BB7A}"/>
          </ac:spMkLst>
        </pc:spChg>
        <pc:spChg chg="mod ord">
          <ac:chgData name="Severson, Annette" userId="199f3c28-b733-4b36-8b0e-b7eb6984ff94" providerId="ADAL" clId="{6C33BF44-7AEB-428D-A32F-F89BEF575547}" dt="2024-07-10T15:34:06.097" v="4" actId="27636"/>
          <ac:spMkLst>
            <pc:docMk/>
            <pc:sldMk cId="691128877" sldId="5146"/>
            <ac:spMk id="3" creationId="{BD861B8E-F713-048E-3B98-DD647109391E}"/>
          </ac:spMkLst>
        </pc:spChg>
        <pc:spChg chg="add del mod">
          <ac:chgData name="Severson, Annette" userId="199f3c28-b733-4b36-8b0e-b7eb6984ff94" providerId="ADAL" clId="{6C33BF44-7AEB-428D-A32F-F89BEF575547}" dt="2024-07-10T15:34:06.037" v="3" actId="6264"/>
          <ac:spMkLst>
            <pc:docMk/>
            <pc:sldMk cId="691128877" sldId="5146"/>
            <ac:spMk id="4" creationId="{4EB6B2E6-E699-C2CB-CFAB-590A5A9F4715}"/>
          </ac:spMkLst>
        </pc:spChg>
        <pc:spChg chg="mod ord">
          <ac:chgData name="Severson, Annette" userId="199f3c28-b733-4b36-8b0e-b7eb6984ff94" providerId="ADAL" clId="{6C33BF44-7AEB-428D-A32F-F89BEF575547}" dt="2024-07-10T15:34:06.037" v="3" actId="6264"/>
          <ac:spMkLst>
            <pc:docMk/>
            <pc:sldMk cId="691128877" sldId="5146"/>
            <ac:spMk id="5" creationId="{77612EB9-7AED-AFCB-FFBB-D2A2EA50E92B}"/>
          </ac:spMkLst>
        </pc:spChg>
        <pc:spChg chg="mod ord">
          <ac:chgData name="Severson, Annette" userId="199f3c28-b733-4b36-8b0e-b7eb6984ff94" providerId="ADAL" clId="{6C33BF44-7AEB-428D-A32F-F89BEF575547}" dt="2024-07-10T15:34:06.037" v="3" actId="6264"/>
          <ac:spMkLst>
            <pc:docMk/>
            <pc:sldMk cId="691128877" sldId="5146"/>
            <ac:spMk id="6" creationId="{EC685D2A-FFE4-2D39-540F-2C3984D390D1}"/>
          </ac:spMkLst>
        </pc:spChg>
        <pc:spChg chg="mod ord">
          <ac:chgData name="Severson, Annette" userId="199f3c28-b733-4b36-8b0e-b7eb6984ff94" providerId="ADAL" clId="{6C33BF44-7AEB-428D-A32F-F89BEF575547}" dt="2024-07-10T15:34:06.037" v="3" actId="6264"/>
          <ac:spMkLst>
            <pc:docMk/>
            <pc:sldMk cId="691128877" sldId="5146"/>
            <ac:spMk id="7" creationId="{1F907C6B-3424-BED3-12D8-AD6B9993B75E}"/>
          </ac:spMkLst>
        </pc:spChg>
        <pc:spChg chg="add del mod">
          <ac:chgData name="Severson, Annette" userId="199f3c28-b733-4b36-8b0e-b7eb6984ff94" providerId="ADAL" clId="{6C33BF44-7AEB-428D-A32F-F89BEF575547}" dt="2024-07-10T15:34:06.037" v="3" actId="6264"/>
          <ac:spMkLst>
            <pc:docMk/>
            <pc:sldMk cId="691128877" sldId="5146"/>
            <ac:spMk id="8" creationId="{554C169E-8515-548F-C896-E50494495D46}"/>
          </ac:spMkLst>
        </pc:spChg>
        <pc:spChg chg="add del mod">
          <ac:chgData name="Severson, Annette" userId="199f3c28-b733-4b36-8b0e-b7eb6984ff94" providerId="ADAL" clId="{6C33BF44-7AEB-428D-A32F-F89BEF575547}" dt="2024-07-10T15:34:06.037" v="3" actId="6264"/>
          <ac:spMkLst>
            <pc:docMk/>
            <pc:sldMk cId="691128877" sldId="5146"/>
            <ac:spMk id="9" creationId="{0557E54E-4E3A-40AC-A89D-13DC754E0284}"/>
          </ac:spMkLst>
        </pc:spChg>
        <pc:spChg chg="add del mod">
          <ac:chgData name="Severson, Annette" userId="199f3c28-b733-4b36-8b0e-b7eb6984ff94" providerId="ADAL" clId="{6C33BF44-7AEB-428D-A32F-F89BEF575547}" dt="2024-07-10T15:34:06.037" v="3" actId="6264"/>
          <ac:spMkLst>
            <pc:docMk/>
            <pc:sldMk cId="691128877" sldId="5146"/>
            <ac:spMk id="10" creationId="{9ECA852F-8FA7-B007-91BE-8D9D395F8A6E}"/>
          </ac:spMkLst>
        </pc:spChg>
        <pc:spChg chg="add del mod">
          <ac:chgData name="Severson, Annette" userId="199f3c28-b733-4b36-8b0e-b7eb6984ff94" providerId="ADAL" clId="{6C33BF44-7AEB-428D-A32F-F89BEF575547}" dt="2024-07-10T15:34:06.037" v="3" actId="6264"/>
          <ac:spMkLst>
            <pc:docMk/>
            <pc:sldMk cId="691128877" sldId="5146"/>
            <ac:spMk id="11" creationId="{849F9EA6-9294-5612-0924-264E0A44D5FC}"/>
          </ac:spMkLst>
        </pc:spChg>
        <pc:spChg chg="add mod ord">
          <ac:chgData name="Severson, Annette" userId="199f3c28-b733-4b36-8b0e-b7eb6984ff94" providerId="ADAL" clId="{6C33BF44-7AEB-428D-A32F-F89BEF575547}" dt="2024-07-10T15:34:06.037" v="3" actId="6264"/>
          <ac:spMkLst>
            <pc:docMk/>
            <pc:sldMk cId="691128877" sldId="5146"/>
            <ac:spMk id="12" creationId="{92BCA664-D9E8-1C68-0C90-DB443D44BC58}"/>
          </ac:spMkLst>
        </pc:spChg>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pChg chg="mod">
          <ac:chgData name="McRee, Rebecca" userId="S::mcree_r@cde.state.co.us::3a10fa13-9d60-4c0b-b361-471945732c34" providerId="AD" clId="Web-{C496319A-BBF6-2CAA-3ED4-E5A9E1EF6A02}" dt="2024-09-04T23:09:23.425" v="80" actId="20577"/>
          <ac:spMkLst>
            <pc:docMk/>
            <pc:sldMk cId="735598476" sldId="5543"/>
            <ac:spMk id="3" creationId="{9FEEAF2D-E365-73C8-79FB-1D58C4A4FC60}"/>
          </ac:spMkLst>
        </pc:spChg>
      </pc:sldChg>
      <pc:sldChg chg="modSp">
        <pc:chgData name="McRee, Rebecca" userId="S::mcree_r@cde.state.co.us::3a10fa13-9d60-4c0b-b361-471945732c34" providerId="AD" clId="Web-{C496319A-BBF6-2CAA-3ED4-E5A9E1EF6A02}" dt="2024-09-04T23:06:30.861" v="0" actId="20577"/>
        <pc:sldMkLst>
          <pc:docMk/>
          <pc:sldMk cId="1189657152" sldId="5564"/>
        </pc:sldMkLst>
        <pc:spChg chg="mod">
          <ac:chgData name="McRee, Rebecca" userId="S::mcree_r@cde.state.co.us::3a10fa13-9d60-4c0b-b361-471945732c34" providerId="AD" clId="Web-{C496319A-BBF6-2CAA-3ED4-E5A9E1EF6A02}" dt="2024-09-04T23:06:30.861" v="0" actId="20577"/>
          <ac:spMkLst>
            <pc:docMk/>
            <pc:sldMk cId="1189657152" sldId="5564"/>
            <ac:spMk id="2" creationId="{5C1693E8-9C5A-1DEF-1A9C-A8E725AFA593}"/>
          </ac:spMkLst>
        </pc:spChg>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graphicFrameChg chg="mod">
          <ac:chgData name="Ward, Reagan" userId="27291eb4-8241-4961-9e69-8c66e34cc5b0" providerId="ADAL" clId="{52FF46C1-D3A9-41A8-8A52-4C0AE9DFE0C1}" dt="2024-09-25T18:35:25.074" v="5598" actId="20577"/>
          <ac:graphicFrameMkLst>
            <pc:docMk/>
            <pc:sldMk cId="3717000822" sldId="280"/>
            <ac:graphicFrameMk id="12" creationId="{1AA09EE0-7419-6ED5-4AA1-CC9009509570}"/>
          </ac:graphicFrameMkLst>
        </pc:graphicFrameChg>
        <pc:picChg chg="mod">
          <ac:chgData name="Ward, Reagan" userId="27291eb4-8241-4961-9e69-8c66e34cc5b0" providerId="ADAL" clId="{52FF46C1-D3A9-41A8-8A52-4C0AE9DFE0C1}" dt="2024-09-25T18:35:36.760" v="5600" actId="14100"/>
          <ac:picMkLst>
            <pc:docMk/>
            <pc:sldMk cId="3717000822" sldId="280"/>
            <ac:picMk id="15" creationId="{BF110572-969C-3823-20EE-161E1C747170}"/>
          </ac:picMkLst>
        </pc:picChg>
        <pc:picChg chg="mod">
          <ac:chgData name="Ward, Reagan" userId="27291eb4-8241-4961-9e69-8c66e34cc5b0" providerId="ADAL" clId="{52FF46C1-D3A9-41A8-8A52-4C0AE9DFE0C1}" dt="2024-09-25T19:22:34.969" v="5926" actId="962"/>
          <ac:picMkLst>
            <pc:docMk/>
            <pc:sldMk cId="3717000822" sldId="280"/>
            <ac:picMk id="19" creationId="{88D2415C-5DFE-3DAF-E27D-6D1496FF2250}"/>
          </ac:picMkLst>
        </pc:picChg>
      </pc:sldChg>
      <pc:sldChg chg="modSp mod">
        <pc:chgData name="Ward, Reagan" userId="27291eb4-8241-4961-9e69-8c66e34cc5b0" providerId="ADAL" clId="{52FF46C1-D3A9-41A8-8A52-4C0AE9DFE0C1}" dt="2024-09-26T02:30:23.677" v="5973" actId="20577"/>
        <pc:sldMkLst>
          <pc:docMk/>
          <pc:sldMk cId="1037917088" sldId="5098"/>
        </pc:sldMkLst>
        <pc:graphicFrameChg chg="mod modGraphic">
          <ac:chgData name="Ward, Reagan" userId="27291eb4-8241-4961-9e69-8c66e34cc5b0" providerId="ADAL" clId="{52FF46C1-D3A9-41A8-8A52-4C0AE9DFE0C1}" dt="2024-09-26T02:30:23.677" v="5973"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52FF46C1-D3A9-41A8-8A52-4C0AE9DFE0C1}" dt="2024-09-25T18:38:50.199" v="5637" actId="13244"/>
        <pc:sldMkLst>
          <pc:docMk/>
          <pc:sldMk cId="1402753334" sldId="5596"/>
        </pc:sldMkLst>
        <pc:spChg chg="ord">
          <ac:chgData name="Ward, Reagan" userId="27291eb4-8241-4961-9e69-8c66e34cc5b0" providerId="ADAL" clId="{52FF46C1-D3A9-41A8-8A52-4C0AE9DFE0C1}" dt="2024-09-25T18:38:50.199" v="5637" actId="13244"/>
          <ac:spMkLst>
            <pc:docMk/>
            <pc:sldMk cId="1402753334" sldId="5596"/>
            <ac:spMk id="4" creationId="{611E47AF-AFBC-6F37-ADD8-E338BD7C1D00}"/>
          </ac:spMkLst>
        </pc:spChg>
      </pc:sldChg>
      <pc:sldChg chg="modSp">
        <pc:chgData name="Ward, Reagan" userId="27291eb4-8241-4961-9e69-8c66e34cc5b0" providerId="ADAL" clId="{52FF46C1-D3A9-41A8-8A52-4C0AE9DFE0C1}" dt="2024-09-25T18:36:39.292" v="5604" actId="13244"/>
        <pc:sldMkLst>
          <pc:docMk/>
          <pc:sldMk cId="840969988" sldId="5602"/>
        </pc:sldMkLst>
        <pc:spChg chg="mod">
          <ac:chgData name="Ward, Reagan" userId="27291eb4-8241-4961-9e69-8c66e34cc5b0" providerId="ADAL" clId="{52FF46C1-D3A9-41A8-8A52-4C0AE9DFE0C1}" dt="2024-09-25T18:36:37.671" v="5603" actId="13244"/>
          <ac:spMkLst>
            <pc:docMk/>
            <pc:sldMk cId="840969988" sldId="5602"/>
            <ac:spMk id="4" creationId="{6187B34F-788A-1E6D-8E8F-9DFA3BF43D03}"/>
          </ac:spMkLst>
        </pc:spChg>
        <pc:graphicFrameChg chg="mod">
          <ac:chgData name="Ward, Reagan" userId="27291eb4-8241-4961-9e69-8c66e34cc5b0" providerId="ADAL" clId="{52FF46C1-D3A9-41A8-8A52-4C0AE9DFE0C1}" dt="2024-09-25T18:36:39.292" v="5604" actId="13244"/>
          <ac:graphicFrameMkLst>
            <pc:docMk/>
            <pc:sldMk cId="840969988" sldId="5602"/>
            <ac:graphicFrameMk id="11" creationId="{4A046F5F-034D-A2DD-B7B6-B37CB3AF1360}"/>
          </ac:graphicFrameMkLst>
        </pc:graphicFrameChg>
      </pc:sldChg>
      <pc:sldChg chg="modSp ord">
        <pc:chgData name="Ward, Reagan" userId="27291eb4-8241-4961-9e69-8c66e34cc5b0" providerId="ADAL" clId="{52FF46C1-D3A9-41A8-8A52-4C0AE9DFE0C1}" dt="2024-09-25T18:36:26.483" v="5602" actId="13244"/>
        <pc:sldMkLst>
          <pc:docMk/>
          <pc:sldMk cId="3108864082" sldId="5603"/>
        </pc:sldMkLst>
        <pc:spChg chg="mod">
          <ac:chgData name="Ward, Reagan" userId="27291eb4-8241-4961-9e69-8c66e34cc5b0" providerId="ADAL" clId="{52FF46C1-D3A9-41A8-8A52-4C0AE9DFE0C1}" dt="2024-09-25T18:36:26.483" v="5602" actId="13244"/>
          <ac:spMkLst>
            <pc:docMk/>
            <pc:sldMk cId="3108864082" sldId="5603"/>
            <ac:spMk id="4" creationId="{6187B34F-788A-1E6D-8E8F-9DFA3BF43D03}"/>
          </ac:spMkLst>
        </pc:spChg>
        <pc:graphicFrameChg chg="mod">
          <ac:chgData name="Ward, Reagan" userId="27291eb4-8241-4961-9e69-8c66e34cc5b0" providerId="ADAL" clId="{52FF46C1-D3A9-41A8-8A52-4C0AE9DFE0C1}" dt="2024-09-25T18:36:17.604" v="5601" actId="13244"/>
          <ac:graphicFrameMkLst>
            <pc:docMk/>
            <pc:sldMk cId="3108864082" sldId="5603"/>
            <ac:graphicFrameMk id="11" creationId="{4A046F5F-034D-A2DD-B7B6-B37CB3AF1360}"/>
          </ac:graphicFrameMkLst>
        </pc:graphicFrameChg>
      </pc:sldChg>
      <pc:sldChg chg="modSp">
        <pc:chgData name="Ward, Reagan" userId="27291eb4-8241-4961-9e69-8c66e34cc5b0" providerId="ADAL" clId="{52FF46C1-D3A9-41A8-8A52-4C0AE9DFE0C1}" dt="2024-09-25T18:36:54.197" v="5605" actId="13244"/>
        <pc:sldMkLst>
          <pc:docMk/>
          <pc:sldMk cId="1016378890" sldId="5604"/>
        </pc:sldMkLst>
        <pc:picChg chg="mod">
          <ac:chgData name="Ward, Reagan" userId="27291eb4-8241-4961-9e69-8c66e34cc5b0" providerId="ADAL" clId="{52FF46C1-D3A9-41A8-8A52-4C0AE9DFE0C1}" dt="2024-09-25T18:36:54.197" v="5605" actId="13244"/>
          <ac:picMkLst>
            <pc:docMk/>
            <pc:sldMk cId="1016378890" sldId="5604"/>
            <ac:picMk id="3" creationId="{0EB0F9F3-FED8-1365-593E-5D0F333957F7}"/>
          </ac:picMkLst>
        </pc:picChg>
      </pc:sldChg>
      <pc:sldChg chg="addSp delSp modSp mod modClrScheme chgLayout">
        <pc:chgData name="Ward, Reagan" userId="27291eb4-8241-4961-9e69-8c66e34cc5b0" providerId="ADAL" clId="{52FF46C1-D3A9-41A8-8A52-4C0AE9DFE0C1}" dt="2024-09-25T18:38:32.283" v="5636"/>
        <pc:sldMkLst>
          <pc:docMk/>
          <pc:sldMk cId="2592141677" sldId="5605"/>
        </pc:sldMkLst>
        <pc:spChg chg="add del mod ord">
          <ac:chgData name="Ward, Reagan" userId="27291eb4-8241-4961-9e69-8c66e34cc5b0" providerId="ADAL" clId="{52FF46C1-D3A9-41A8-8A52-4C0AE9DFE0C1}" dt="2024-09-25T18:38:32.283" v="5636"/>
          <ac:spMkLst>
            <pc:docMk/>
            <pc:sldMk cId="2592141677" sldId="5605"/>
            <ac:spMk id="2" creationId="{8DD1FF33-ECA6-CF5D-33BA-4B94AE59E5CC}"/>
          </ac:spMkLst>
        </pc:spChg>
        <pc:spChg chg="mod ord">
          <ac:chgData name="Ward, Reagan" userId="27291eb4-8241-4961-9e69-8c66e34cc5b0" providerId="ADAL" clId="{52FF46C1-D3A9-41A8-8A52-4C0AE9DFE0C1}" dt="2024-09-25T18:37:40.240" v="5621" actId="700"/>
          <ac:spMkLst>
            <pc:docMk/>
            <pc:sldMk cId="2592141677" sldId="5605"/>
            <ac:spMk id="4" creationId="{0881A05E-6BDD-F77F-1AEC-FBD7A828E21E}"/>
          </ac:spMkLst>
        </pc:spChg>
        <pc:spChg chg="mod ord">
          <ac:chgData name="Ward, Reagan" userId="27291eb4-8241-4961-9e69-8c66e34cc5b0" providerId="ADAL" clId="{52FF46C1-D3A9-41A8-8A52-4C0AE9DFE0C1}" dt="2024-09-25T18:37:40.240" v="5621" actId="700"/>
          <ac:spMkLst>
            <pc:docMk/>
            <pc:sldMk cId="2592141677" sldId="5605"/>
            <ac:spMk id="5" creationId="{6AE5AA1C-3869-5C4A-7D6B-49BA0FB26492}"/>
          </ac:spMkLst>
        </pc:spChg>
        <pc:spChg chg="mod ord">
          <ac:chgData name="Ward, Reagan" userId="27291eb4-8241-4961-9e69-8c66e34cc5b0" providerId="ADAL" clId="{52FF46C1-D3A9-41A8-8A52-4C0AE9DFE0C1}" dt="2024-09-25T18:38:08.379" v="5633" actId="403"/>
          <ac:spMkLst>
            <pc:docMk/>
            <pc:sldMk cId="2592141677" sldId="5605"/>
            <ac:spMk id="6" creationId="{1EB4AB27-B417-D907-2626-223A7F192B7B}"/>
          </ac:spMkLst>
        </pc:spChg>
        <pc:spChg chg="del mod ord">
          <ac:chgData name="Ward, Reagan" userId="27291eb4-8241-4961-9e69-8c66e34cc5b0" providerId="ADAL" clId="{52FF46C1-D3A9-41A8-8A52-4C0AE9DFE0C1}" dt="2024-09-25T18:37:45.494" v="5623" actId="478"/>
          <ac:spMkLst>
            <pc:docMk/>
            <pc:sldMk cId="2592141677" sldId="5605"/>
            <ac:spMk id="7" creationId="{494B1714-80AC-C48C-1184-BCCD942FAE70}"/>
          </ac:spMkLst>
        </pc:spChg>
        <pc:spChg chg="del mod ord">
          <ac:chgData name="Ward, Reagan" userId="27291eb4-8241-4961-9e69-8c66e34cc5b0" providerId="ADAL" clId="{52FF46C1-D3A9-41A8-8A52-4C0AE9DFE0C1}" dt="2024-09-25T18:38:21.746" v="5634" actId="478"/>
          <ac:spMkLst>
            <pc:docMk/>
            <pc:sldMk cId="2592141677" sldId="5605"/>
            <ac:spMk id="8" creationId="{A79D3C9B-C640-349A-6161-677B0004ADE6}"/>
          </ac:spMkLst>
        </pc:spChg>
        <pc:spChg chg="add del mod">
          <ac:chgData name="Ward, Reagan" userId="27291eb4-8241-4961-9e69-8c66e34cc5b0" providerId="ADAL" clId="{52FF46C1-D3A9-41A8-8A52-4C0AE9DFE0C1}" dt="2024-09-25T18:37:47.183" v="5624"/>
          <ac:spMkLst>
            <pc:docMk/>
            <pc:sldMk cId="2592141677" sldId="5605"/>
            <ac:spMk id="9" creationId="{455A83F4-80E0-FA9B-D112-270A2D4732A7}"/>
          </ac:spMkLst>
        </pc:spChg>
        <pc:spChg chg="add del mod">
          <ac:chgData name="Ward, Reagan" userId="27291eb4-8241-4961-9e69-8c66e34cc5b0" providerId="ADAL" clId="{52FF46C1-D3A9-41A8-8A52-4C0AE9DFE0C1}" dt="2024-09-25T18:38:27.158" v="5635"/>
          <ac:spMkLst>
            <pc:docMk/>
            <pc:sldMk cId="2592141677" sldId="5605"/>
            <ac:spMk id="12" creationId="{023CC19E-E3CD-FEA0-8BCA-0AAD9A6B9FCB}"/>
          </ac:spMkLst>
        </pc:spChg>
        <pc:spChg chg="add mod">
          <ac:chgData name="Ward, Reagan" userId="27291eb4-8241-4961-9e69-8c66e34cc5b0" providerId="ADAL" clId="{52FF46C1-D3A9-41A8-8A52-4C0AE9DFE0C1}" dt="2024-09-25T18:38:27.158" v="5635"/>
          <ac:spMkLst>
            <pc:docMk/>
            <pc:sldMk cId="2592141677" sldId="5605"/>
            <ac:spMk id="13" creationId="{FA9DC10D-B77D-20C1-F42A-B8604A45856E}"/>
          </ac:spMkLst>
        </pc:spChg>
        <pc:spChg chg="add mod">
          <ac:chgData name="Ward, Reagan" userId="27291eb4-8241-4961-9e69-8c66e34cc5b0" providerId="ADAL" clId="{52FF46C1-D3A9-41A8-8A52-4C0AE9DFE0C1}" dt="2024-09-25T18:38:32.283" v="5636"/>
          <ac:spMkLst>
            <pc:docMk/>
            <pc:sldMk cId="2592141677" sldId="5605"/>
            <ac:spMk id="14" creationId="{C4C4751A-082B-439E-88ED-7EC2EBA7EDFC}"/>
          </ac:spMkLst>
        </pc:spChg>
        <pc:picChg chg="del mod">
          <ac:chgData name="Ward, Reagan" userId="27291eb4-8241-4961-9e69-8c66e34cc5b0" providerId="ADAL" clId="{52FF46C1-D3A9-41A8-8A52-4C0AE9DFE0C1}" dt="2024-09-25T18:37:43.364" v="5622" actId="21"/>
          <ac:picMkLst>
            <pc:docMk/>
            <pc:sldMk cId="2592141677" sldId="5605"/>
            <ac:picMk id="3" creationId="{C421B37B-E879-DCEA-EA6D-655DCD415E35}"/>
          </ac:picMkLst>
        </pc:picChg>
        <pc:picChg chg="add mod">
          <ac:chgData name="Ward, Reagan" userId="27291eb4-8241-4961-9e69-8c66e34cc5b0" providerId="ADAL" clId="{52FF46C1-D3A9-41A8-8A52-4C0AE9DFE0C1}" dt="2024-09-25T18:38:00.630" v="5630" actId="1076"/>
          <ac:picMkLst>
            <pc:docMk/>
            <pc:sldMk cId="2592141677" sldId="5605"/>
            <ac:picMk id="10" creationId="{C421B37B-E879-DCEA-EA6D-655DCD415E35}"/>
          </ac:picMkLst>
        </pc:picChg>
      </pc:sldChg>
      <pc:sldChg chg="modSp mod">
        <pc:chgData name="Ward, Reagan" userId="27291eb4-8241-4961-9e69-8c66e34cc5b0" providerId="ADAL" clId="{52FF46C1-D3A9-41A8-8A52-4C0AE9DFE0C1}" dt="2024-09-26T13:48:27.730" v="6161" actId="6549"/>
        <pc:sldMkLst>
          <pc:docMk/>
          <pc:sldMk cId="2353371677" sldId="5610"/>
        </pc:sldMkLst>
        <pc:spChg chg="mod">
          <ac:chgData name="Ward, Reagan" userId="27291eb4-8241-4961-9e69-8c66e34cc5b0" providerId="ADAL" clId="{52FF46C1-D3A9-41A8-8A52-4C0AE9DFE0C1}" dt="2024-09-26T13:48:27.730" v="6161" actId="6549"/>
          <ac:spMkLst>
            <pc:docMk/>
            <pc:sldMk cId="2353371677" sldId="5610"/>
            <ac:spMk id="5" creationId="{6C99DE1B-230B-F674-201C-63770ADF302C}"/>
          </ac:spMkLst>
        </pc:spChg>
      </pc:sldChg>
      <pc:sldChg chg="modSp mod">
        <pc:chgData name="Ward, Reagan" userId="27291eb4-8241-4961-9e69-8c66e34cc5b0" providerId="ADAL" clId="{52FF46C1-D3A9-41A8-8A52-4C0AE9DFE0C1}" dt="2024-09-26T02:30:41.420" v="5985" actId="20577"/>
        <pc:sldMkLst>
          <pc:docMk/>
          <pc:sldMk cId="4188670183" sldId="5621"/>
        </pc:sldMkLst>
        <pc:spChg chg="mod">
          <ac:chgData name="Ward, Reagan" userId="27291eb4-8241-4961-9e69-8c66e34cc5b0" providerId="ADAL" clId="{52FF46C1-D3A9-41A8-8A52-4C0AE9DFE0C1}" dt="2024-09-25T17:40:59.674" v="5586" actId="1076"/>
          <ac:spMkLst>
            <pc:docMk/>
            <pc:sldMk cId="4188670183" sldId="5621"/>
            <ac:spMk id="2" creationId="{E7E2EB91-0374-5582-7ACC-741F875FB6AB}"/>
          </ac:spMkLst>
        </pc:spChg>
        <pc:graphicFrameChg chg="mod modGraphic">
          <ac:chgData name="Ward, Reagan" userId="27291eb4-8241-4961-9e69-8c66e34cc5b0" providerId="ADAL" clId="{52FF46C1-D3A9-41A8-8A52-4C0AE9DFE0C1}" dt="2024-09-26T02:30:41.420" v="5985" actId="20577"/>
          <ac:graphicFrameMkLst>
            <pc:docMk/>
            <pc:sldMk cId="4188670183" sldId="5621"/>
            <ac:graphicFrameMk id="11" creationId="{4A046F5F-034D-A2DD-B7B6-B37CB3AF1360}"/>
          </ac:graphicFrameMkLst>
        </pc:graphicFrameChg>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pChg chg="ord">
          <ac:chgData name="Ward, Reagan" userId="27291eb4-8241-4961-9e69-8c66e34cc5b0" providerId="ADAL" clId="{52FF46C1-D3A9-41A8-8A52-4C0AE9DFE0C1}" dt="2024-09-26T02:36:07.835" v="6105" actId="13244"/>
          <ac:spMkLst>
            <pc:docMk/>
            <pc:sldMk cId="2941160506" sldId="5629"/>
            <ac:spMk id="4" creationId="{F0553485-6180-A977-105B-6F94065367B6}"/>
          </ac:spMkLst>
        </pc:spChg>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pChg chg="mod ord">
          <ac:chgData name="Ward, Reagan" userId="27291eb4-8241-4961-9e69-8c66e34cc5b0" providerId="ADAL" clId="{52FF46C1-D3A9-41A8-8A52-4C0AE9DFE0C1}" dt="2024-09-26T02:33:34.522" v="6014" actId="700"/>
          <ac:spMkLst>
            <pc:docMk/>
            <pc:sldMk cId="1682249711" sldId="5636"/>
            <ac:spMk id="2" creationId="{00000000-0000-0000-0000-000000000000}"/>
          </ac:spMkLst>
        </pc:spChg>
        <pc:spChg chg="mod ord">
          <ac:chgData name="Ward, Reagan" userId="27291eb4-8241-4961-9e69-8c66e34cc5b0" providerId="ADAL" clId="{52FF46C1-D3A9-41A8-8A52-4C0AE9DFE0C1}" dt="2024-09-26T02:33:34.522" v="6014" actId="700"/>
          <ac:spMkLst>
            <pc:docMk/>
            <pc:sldMk cId="1682249711" sldId="5636"/>
            <ac:spMk id="4" creationId="{00000000-0000-0000-0000-000000000000}"/>
          </ac:spMkLst>
        </pc:spChg>
        <pc:spChg chg="add del">
          <ac:chgData name="Ward, Reagan" userId="27291eb4-8241-4961-9e69-8c66e34cc5b0" providerId="ADAL" clId="{52FF46C1-D3A9-41A8-8A52-4C0AE9DFE0C1}" dt="2024-09-26T02:33:28" v="6013" actId="21"/>
          <ac:spMkLst>
            <pc:docMk/>
            <pc:sldMk cId="1682249711" sldId="5636"/>
            <ac:spMk id="5" creationId="{7CA9F9BC-F66A-662D-730E-C35C7EFCDF5C}"/>
          </ac:spMkLst>
        </pc:spChg>
        <pc:spChg chg="add del mod ord">
          <ac:chgData name="Ward, Reagan" userId="27291eb4-8241-4961-9e69-8c66e34cc5b0" providerId="ADAL" clId="{52FF46C1-D3A9-41A8-8A52-4C0AE9DFE0C1}" dt="2024-09-26T02:33:34.522" v="6014" actId="700"/>
          <ac:spMkLst>
            <pc:docMk/>
            <pc:sldMk cId="1682249711" sldId="5636"/>
            <ac:spMk id="6" creationId="{F0AEBE3A-694C-CD20-6E71-18FC8DDC8F04}"/>
          </ac:spMkLst>
        </pc:spChg>
        <pc:spChg chg="add del mod ord">
          <ac:chgData name="Ward, Reagan" userId="27291eb4-8241-4961-9e69-8c66e34cc5b0" providerId="ADAL" clId="{52FF46C1-D3A9-41A8-8A52-4C0AE9DFE0C1}" dt="2024-09-26T02:33:34.522" v="6014" actId="700"/>
          <ac:spMkLst>
            <pc:docMk/>
            <pc:sldMk cId="1682249711" sldId="5636"/>
            <ac:spMk id="7" creationId="{0D15D78A-D6CB-25D8-4A03-17E1461C2DF8}"/>
          </ac:spMkLst>
        </pc:spChg>
        <pc:spChg chg="add mod">
          <ac:chgData name="Ward, Reagan" userId="27291eb4-8241-4961-9e69-8c66e34cc5b0" providerId="ADAL" clId="{52FF46C1-D3A9-41A8-8A52-4C0AE9DFE0C1}" dt="2024-09-26T02:33:27.309" v="6012"/>
          <ac:spMkLst>
            <pc:docMk/>
            <pc:sldMk cId="1682249711" sldId="5636"/>
            <ac:spMk id="8" creationId="{7CA9F9BC-F66A-662D-730E-C35C7EFCDF5C}"/>
          </ac:spMkLst>
        </pc:spChg>
        <pc:spChg chg="mod ord">
          <ac:chgData name="Ward, Reagan" userId="27291eb4-8241-4961-9e69-8c66e34cc5b0" providerId="ADAL" clId="{52FF46C1-D3A9-41A8-8A52-4C0AE9DFE0C1}" dt="2024-09-26T02:33:34.522" v="6014" actId="700"/>
          <ac:spMkLst>
            <pc:docMk/>
            <pc:sldMk cId="1682249711" sldId="5636"/>
            <ac:spMk id="17" creationId="{1F5E689E-E26A-A2D1-CF8A-17407058904D}"/>
          </ac:spMkLst>
        </pc:spChg>
      </pc:sldChg>
      <pc:sldChg chg="addSp delSp modSp mod chgLayout">
        <pc:chgData name="Ward, Reagan" userId="27291eb4-8241-4961-9e69-8c66e34cc5b0" providerId="ADAL" clId="{52FF46C1-D3A9-41A8-8A52-4C0AE9DFE0C1}" dt="2024-09-26T02:36:35.924" v="6126" actId="20577"/>
        <pc:sldMkLst>
          <pc:docMk/>
          <pc:sldMk cId="3253466667" sldId="5637"/>
        </pc:sldMkLst>
        <pc:spChg chg="mod ord">
          <ac:chgData name="Ward, Reagan" userId="27291eb4-8241-4961-9e69-8c66e34cc5b0" providerId="ADAL" clId="{52FF46C1-D3A9-41A8-8A52-4C0AE9DFE0C1}" dt="2024-09-26T02:36:35.924" v="6126" actId="20577"/>
          <ac:spMkLst>
            <pc:docMk/>
            <pc:sldMk cId="3253466667" sldId="5637"/>
            <ac:spMk id="2" creationId="{00000000-0000-0000-0000-000000000000}"/>
          </ac:spMkLst>
        </pc:spChg>
        <pc:spChg chg="add del mod ord">
          <ac:chgData name="Ward, Reagan" userId="27291eb4-8241-4961-9e69-8c66e34cc5b0" providerId="ADAL" clId="{52FF46C1-D3A9-41A8-8A52-4C0AE9DFE0C1}" dt="2024-09-26T02:35:20.409" v="6042" actId="6264"/>
          <ac:spMkLst>
            <pc:docMk/>
            <pc:sldMk cId="3253466667" sldId="5637"/>
            <ac:spMk id="3" creationId="{65201DE2-9699-2CF4-AEBC-B4576BC0FCE7}"/>
          </ac:spMkLst>
        </pc:spChg>
        <pc:spChg chg="mod ord">
          <ac:chgData name="Ward, Reagan" userId="27291eb4-8241-4961-9e69-8c66e34cc5b0" providerId="ADAL" clId="{52FF46C1-D3A9-41A8-8A52-4C0AE9DFE0C1}" dt="2024-09-26T02:35:28.998" v="6045" actId="700"/>
          <ac:spMkLst>
            <pc:docMk/>
            <pc:sldMk cId="3253466667" sldId="5637"/>
            <ac:spMk id="4" creationId="{00000000-0000-0000-0000-000000000000}"/>
          </ac:spMkLst>
        </pc:spChg>
        <pc:spChg chg="add del mod ord">
          <ac:chgData name="Ward, Reagan" userId="27291eb4-8241-4961-9e69-8c66e34cc5b0" providerId="ADAL" clId="{52FF46C1-D3A9-41A8-8A52-4C0AE9DFE0C1}" dt="2024-09-26T02:35:20.409" v="6042" actId="6264"/>
          <ac:spMkLst>
            <pc:docMk/>
            <pc:sldMk cId="3253466667" sldId="5637"/>
            <ac:spMk id="5" creationId="{BD3DC57B-3F6D-230A-DD6C-DC516E3FC270}"/>
          </ac:spMkLst>
        </pc:spChg>
        <pc:spChg chg="add del mod">
          <ac:chgData name="Ward, Reagan" userId="27291eb4-8241-4961-9e69-8c66e34cc5b0" providerId="ADAL" clId="{52FF46C1-D3A9-41A8-8A52-4C0AE9DFE0C1}" dt="2024-09-26T02:35:20.409" v="6042" actId="6264"/>
          <ac:spMkLst>
            <pc:docMk/>
            <pc:sldMk cId="3253466667" sldId="5637"/>
            <ac:spMk id="6" creationId="{9399B74C-1DE5-179E-36C7-60B180EA443C}"/>
          </ac:spMkLst>
        </pc:spChg>
        <pc:spChg chg="add del mod">
          <ac:chgData name="Ward, Reagan" userId="27291eb4-8241-4961-9e69-8c66e34cc5b0" providerId="ADAL" clId="{52FF46C1-D3A9-41A8-8A52-4C0AE9DFE0C1}" dt="2024-09-26T02:35:20.409" v="6042" actId="6264"/>
          <ac:spMkLst>
            <pc:docMk/>
            <pc:sldMk cId="3253466667" sldId="5637"/>
            <ac:spMk id="7" creationId="{4F237B70-BFE1-CD8D-9BE4-478E14B25C32}"/>
          </ac:spMkLst>
        </pc:spChg>
        <pc:spChg chg="add del mod">
          <ac:chgData name="Ward, Reagan" userId="27291eb4-8241-4961-9e69-8c66e34cc5b0" providerId="ADAL" clId="{52FF46C1-D3A9-41A8-8A52-4C0AE9DFE0C1}" dt="2024-09-26T02:35:20.409" v="6042" actId="6264"/>
          <ac:spMkLst>
            <pc:docMk/>
            <pc:sldMk cId="3253466667" sldId="5637"/>
            <ac:spMk id="8" creationId="{48866193-3337-0F0F-FE79-F8CF631C424C}"/>
          </ac:spMkLst>
        </pc:spChg>
        <pc:spChg chg="add del mod ord">
          <ac:chgData name="Ward, Reagan" userId="27291eb4-8241-4961-9e69-8c66e34cc5b0" providerId="ADAL" clId="{52FF46C1-D3A9-41A8-8A52-4C0AE9DFE0C1}" dt="2024-09-26T02:35:26.369" v="6044" actId="6264"/>
          <ac:spMkLst>
            <pc:docMk/>
            <pc:sldMk cId="3253466667" sldId="5637"/>
            <ac:spMk id="9" creationId="{A2806FE0-C6A2-3EE8-0A33-69FCC616D509}"/>
          </ac:spMkLst>
        </pc:spChg>
        <pc:spChg chg="add del mod ord">
          <ac:chgData name="Ward, Reagan" userId="27291eb4-8241-4961-9e69-8c66e34cc5b0" providerId="ADAL" clId="{52FF46C1-D3A9-41A8-8A52-4C0AE9DFE0C1}" dt="2024-09-26T02:35:26.369" v="6044" actId="6264"/>
          <ac:spMkLst>
            <pc:docMk/>
            <pc:sldMk cId="3253466667" sldId="5637"/>
            <ac:spMk id="10" creationId="{68F3A495-4239-5E16-9521-2004F6028D28}"/>
          </ac:spMkLst>
        </pc:spChg>
        <pc:spChg chg="add del mod">
          <ac:chgData name="Ward, Reagan" userId="27291eb4-8241-4961-9e69-8c66e34cc5b0" providerId="ADAL" clId="{52FF46C1-D3A9-41A8-8A52-4C0AE9DFE0C1}" dt="2024-09-26T02:35:26.369" v="6044" actId="6264"/>
          <ac:spMkLst>
            <pc:docMk/>
            <pc:sldMk cId="3253466667" sldId="5637"/>
            <ac:spMk id="11" creationId="{B4C48906-D21F-6633-ED2B-C32DFE257E4D}"/>
          </ac:spMkLst>
        </pc:spChg>
        <pc:spChg chg="add del mod">
          <ac:chgData name="Ward, Reagan" userId="27291eb4-8241-4961-9e69-8c66e34cc5b0" providerId="ADAL" clId="{52FF46C1-D3A9-41A8-8A52-4C0AE9DFE0C1}" dt="2024-09-26T02:35:26.369" v="6044" actId="6264"/>
          <ac:spMkLst>
            <pc:docMk/>
            <pc:sldMk cId="3253466667" sldId="5637"/>
            <ac:spMk id="12" creationId="{DD4BF84D-626C-8699-19BE-E31083D5BAB8}"/>
          </ac:spMkLst>
        </pc:spChg>
        <pc:spChg chg="add del mod ord">
          <ac:chgData name="Ward, Reagan" userId="27291eb4-8241-4961-9e69-8c66e34cc5b0" providerId="ADAL" clId="{52FF46C1-D3A9-41A8-8A52-4C0AE9DFE0C1}" dt="2024-09-26T02:35:28.998" v="6045" actId="700"/>
          <ac:spMkLst>
            <pc:docMk/>
            <pc:sldMk cId="3253466667" sldId="5637"/>
            <ac:spMk id="13" creationId="{CEA35993-904F-ABF8-002C-9DA6DA16D241}"/>
          </ac:spMkLst>
        </pc:spChg>
        <pc:spChg chg="add del mod ord">
          <ac:chgData name="Ward, Reagan" userId="27291eb4-8241-4961-9e69-8c66e34cc5b0" providerId="ADAL" clId="{52FF46C1-D3A9-41A8-8A52-4C0AE9DFE0C1}" dt="2024-09-26T02:35:28.998" v="6045" actId="700"/>
          <ac:spMkLst>
            <pc:docMk/>
            <pc:sldMk cId="3253466667" sldId="5637"/>
            <ac:spMk id="14" creationId="{127A7FB8-4440-D518-A568-92A18E0A514E}"/>
          </ac:spMkLst>
        </pc:spChg>
        <pc:spChg chg="add del mod ord">
          <ac:chgData name="Ward, Reagan" userId="27291eb4-8241-4961-9e69-8c66e34cc5b0" providerId="ADAL" clId="{52FF46C1-D3A9-41A8-8A52-4C0AE9DFE0C1}" dt="2024-09-26T02:35:28.998" v="6045" actId="700"/>
          <ac:spMkLst>
            <pc:docMk/>
            <pc:sldMk cId="3253466667" sldId="5637"/>
            <ac:spMk id="15" creationId="{6972AD3B-8EF7-A84C-BCF6-E3E265A4D945}"/>
          </ac:spMkLst>
        </pc:spChg>
        <pc:spChg chg="del">
          <ac:chgData name="Ward, Reagan" userId="27291eb4-8241-4961-9e69-8c66e34cc5b0" providerId="ADAL" clId="{52FF46C1-D3A9-41A8-8A52-4C0AE9DFE0C1}" dt="2024-09-26T02:35:15.992" v="6041" actId="478"/>
          <ac:spMkLst>
            <pc:docMk/>
            <pc:sldMk cId="3253466667" sldId="5637"/>
            <ac:spMk id="16" creationId="{02905120-088A-2655-6C92-08698B561C80}"/>
          </ac:spMkLst>
        </pc:spChg>
        <pc:spChg chg="del mod ord">
          <ac:chgData name="Ward, Reagan" userId="27291eb4-8241-4961-9e69-8c66e34cc5b0" providerId="ADAL" clId="{52FF46C1-D3A9-41A8-8A52-4C0AE9DFE0C1}" dt="2024-09-26T02:35:26.369" v="6044" actId="6264"/>
          <ac:spMkLst>
            <pc:docMk/>
            <pc:sldMk cId="3253466667" sldId="5637"/>
            <ac:spMk id="17" creationId="{1F5E689E-E26A-A2D1-CF8A-17407058904D}"/>
          </ac:spMkLst>
        </pc:spChg>
        <pc:spChg chg="add mod ord">
          <ac:chgData name="Ward, Reagan" userId="27291eb4-8241-4961-9e69-8c66e34cc5b0" providerId="ADAL" clId="{52FF46C1-D3A9-41A8-8A52-4C0AE9DFE0C1}" dt="2024-09-26T02:35:28.998" v="6045" actId="700"/>
          <ac:spMkLst>
            <pc:docMk/>
            <pc:sldMk cId="3253466667" sldId="5637"/>
            <ac:spMk id="18" creationId="{1D5EE516-0951-6F1E-C524-32F70A500464}"/>
          </ac:spMkLst>
        </pc:spChg>
        <pc:spChg chg="add mod ord">
          <ac:chgData name="Ward, Reagan" userId="27291eb4-8241-4961-9e69-8c66e34cc5b0" providerId="ADAL" clId="{52FF46C1-D3A9-41A8-8A52-4C0AE9DFE0C1}" dt="2024-09-26T02:35:28.998" v="6045" actId="700"/>
          <ac:spMkLst>
            <pc:docMk/>
            <pc:sldMk cId="3253466667" sldId="5637"/>
            <ac:spMk id="19" creationId="{840717C6-223F-C906-3748-78B09C983A8D}"/>
          </ac:spMkLst>
        </pc:spChg>
        <pc:spChg chg="add mod ord">
          <ac:chgData name="Ward, Reagan" userId="27291eb4-8241-4961-9e69-8c66e34cc5b0" providerId="ADAL" clId="{52FF46C1-D3A9-41A8-8A52-4C0AE9DFE0C1}" dt="2024-09-26T02:35:28.998" v="6045" actId="700"/>
          <ac:spMkLst>
            <pc:docMk/>
            <pc:sldMk cId="3253466667" sldId="5637"/>
            <ac:spMk id="20" creationId="{DEA5CCF4-606D-43BB-7751-4E0BB02F6CE1}"/>
          </ac:spMkLst>
        </pc:spChg>
      </pc:sldChg>
      <pc:sldChg chg="modSp mod">
        <pc:chgData name="Ward, Reagan" userId="27291eb4-8241-4961-9e69-8c66e34cc5b0" providerId="ADAL" clId="{52FF46C1-D3A9-41A8-8A52-4C0AE9DFE0C1}" dt="2024-09-26T02:36:27.856" v="6114" actId="13244"/>
        <pc:sldMkLst>
          <pc:docMk/>
          <pc:sldMk cId="1220290463" sldId="5638"/>
        </pc:sldMkLst>
        <pc:spChg chg="mod">
          <ac:chgData name="Ward, Reagan" userId="27291eb4-8241-4961-9e69-8c66e34cc5b0" providerId="ADAL" clId="{52FF46C1-D3A9-41A8-8A52-4C0AE9DFE0C1}" dt="2024-09-26T02:36:18.097" v="6113" actId="20577"/>
          <ac:spMkLst>
            <pc:docMk/>
            <pc:sldMk cId="1220290463" sldId="5638"/>
            <ac:spMk id="3" creationId="{5A9BB543-5D67-BC87-25ED-FC06775BBB28}"/>
          </ac:spMkLst>
        </pc:spChg>
        <pc:spChg chg="ord">
          <ac:chgData name="Ward, Reagan" userId="27291eb4-8241-4961-9e69-8c66e34cc5b0" providerId="ADAL" clId="{52FF46C1-D3A9-41A8-8A52-4C0AE9DFE0C1}" dt="2024-09-26T02:36:27.856" v="6114" actId="13244"/>
          <ac:spMkLst>
            <pc:docMk/>
            <pc:sldMk cId="1220290463" sldId="5638"/>
            <ac:spMk id="4" creationId="{F0553485-6180-A977-105B-6F94065367B6}"/>
          </ac:spMkLst>
        </pc:spChg>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pChg chg="add del mod ord">
          <ac:chgData name="Ward, Reagan" userId="27291eb4-8241-4961-9e69-8c66e34cc5b0" providerId="ADAL" clId="{52FF46C1-D3A9-41A8-8A52-4C0AE9DFE0C1}" dt="2024-09-25T15:00:11.849" v="22" actId="700"/>
          <ac:spMkLst>
            <pc:docMk/>
            <pc:sldMk cId="2075849850" sldId="5639"/>
            <ac:spMk id="2" creationId="{0BE7F240-29A2-574A-19C3-405CE154D469}"/>
          </ac:spMkLst>
        </pc:spChg>
        <pc:spChg chg="mod ord">
          <ac:chgData name="Ward, Reagan" userId="27291eb4-8241-4961-9e69-8c66e34cc5b0" providerId="ADAL" clId="{52FF46C1-D3A9-41A8-8A52-4C0AE9DFE0C1}" dt="2024-09-25T15:00:11.849" v="22" actId="700"/>
          <ac:spMkLst>
            <pc:docMk/>
            <pc:sldMk cId="2075849850" sldId="5639"/>
            <ac:spMk id="3" creationId="{88EDC3CE-AB3D-C10A-099A-4D761D453EF8}"/>
          </ac:spMkLst>
        </pc:spChg>
        <pc:spChg chg="add del mod ord">
          <ac:chgData name="Ward, Reagan" userId="27291eb4-8241-4961-9e69-8c66e34cc5b0" providerId="ADAL" clId="{52FF46C1-D3A9-41A8-8A52-4C0AE9DFE0C1}" dt="2024-09-25T15:00:12.349" v="25" actId="680"/>
          <ac:spMkLst>
            <pc:docMk/>
            <pc:sldMk cId="2075849850" sldId="5639"/>
            <ac:spMk id="4" creationId="{5F1B1834-CDD3-E980-6D53-BDAC9BADEDB3}"/>
          </ac:spMkLst>
        </pc:spChg>
        <pc:spChg chg="add del mod ord">
          <ac:chgData name="Ward, Reagan" userId="27291eb4-8241-4961-9e69-8c66e34cc5b0" providerId="ADAL" clId="{52FF46C1-D3A9-41A8-8A52-4C0AE9DFE0C1}" dt="2024-09-25T15:00:12.349" v="25" actId="680"/>
          <ac:spMkLst>
            <pc:docMk/>
            <pc:sldMk cId="2075849850" sldId="5639"/>
            <ac:spMk id="5" creationId="{30FC509D-1BA1-B8E2-7ABE-44636E9CB2B1}"/>
          </ac:spMkLst>
        </pc:spChg>
        <pc:spChg chg="add del mod ord">
          <ac:chgData name="Ward, Reagan" userId="27291eb4-8241-4961-9e69-8c66e34cc5b0" providerId="ADAL" clId="{52FF46C1-D3A9-41A8-8A52-4C0AE9DFE0C1}" dt="2024-09-25T15:00:11.849" v="22" actId="700"/>
          <ac:spMkLst>
            <pc:docMk/>
            <pc:sldMk cId="2075849850" sldId="5639"/>
            <ac:spMk id="6" creationId="{3CEA8133-B183-13CC-036E-DEECFDEFBBB8}"/>
          </ac:spMkLst>
        </pc:spChg>
        <pc:spChg chg="add del mod ord">
          <ac:chgData name="Ward, Reagan" userId="27291eb4-8241-4961-9e69-8c66e34cc5b0" providerId="ADAL" clId="{52FF46C1-D3A9-41A8-8A52-4C0AE9DFE0C1}" dt="2024-09-25T15:00:11.849" v="22" actId="700"/>
          <ac:spMkLst>
            <pc:docMk/>
            <pc:sldMk cId="2075849850" sldId="5639"/>
            <ac:spMk id="7" creationId="{F9552800-E4D2-5AE3-4CDE-72A0704DA18F}"/>
          </ac:spMkLst>
        </pc:spChg>
        <pc:spChg chg="add del mod ord">
          <ac:chgData name="Ward, Reagan" userId="27291eb4-8241-4961-9e69-8c66e34cc5b0" providerId="ADAL" clId="{52FF46C1-D3A9-41A8-8A52-4C0AE9DFE0C1}" dt="2024-09-25T15:00:11.849" v="22" actId="700"/>
          <ac:spMkLst>
            <pc:docMk/>
            <pc:sldMk cId="2075849850" sldId="5639"/>
            <ac:spMk id="8" creationId="{B1BDE88D-3D9D-2D8C-F6CE-7F6BF7B0399F}"/>
          </ac:spMkLst>
        </pc:spChg>
        <pc:spChg chg="add del mod ord">
          <ac:chgData name="Ward, Reagan" userId="27291eb4-8241-4961-9e69-8c66e34cc5b0" providerId="ADAL" clId="{52FF46C1-D3A9-41A8-8A52-4C0AE9DFE0C1}" dt="2024-09-25T15:00:11.849" v="22" actId="700"/>
          <ac:spMkLst>
            <pc:docMk/>
            <pc:sldMk cId="2075849850" sldId="5639"/>
            <ac:spMk id="9" creationId="{1C91CA8D-3DC9-9E4C-57D0-7BFF8E9D3D4B}"/>
          </ac:spMkLst>
        </pc:spChg>
        <pc:spChg chg="add del mod ord">
          <ac:chgData name="Ward, Reagan" userId="27291eb4-8241-4961-9e69-8c66e34cc5b0" providerId="ADAL" clId="{52FF46C1-D3A9-41A8-8A52-4C0AE9DFE0C1}" dt="2024-09-25T15:00:11.849" v="22" actId="700"/>
          <ac:spMkLst>
            <pc:docMk/>
            <pc:sldMk cId="2075849850" sldId="5639"/>
            <ac:spMk id="10" creationId="{6F2793A6-7248-8E06-7C46-11828883CB9F}"/>
          </ac:spMkLst>
        </pc:spChg>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pChg chg="del mod ord">
          <ac:chgData name="Ward, Reagan" userId="27291eb4-8241-4961-9e69-8c66e34cc5b0" providerId="ADAL" clId="{52FF46C1-D3A9-41A8-8A52-4C0AE9DFE0C1}" dt="2024-09-25T15:00:19.999" v="28" actId="700"/>
          <ac:spMkLst>
            <pc:docMk/>
            <pc:sldMk cId="3834122063" sldId="5639"/>
            <ac:spMk id="2" creationId="{B9552B35-59C6-29BA-1CD7-855F5E698948}"/>
          </ac:spMkLst>
        </pc:spChg>
        <pc:spChg chg="mod ord">
          <ac:chgData name="Ward, Reagan" userId="27291eb4-8241-4961-9e69-8c66e34cc5b0" providerId="ADAL" clId="{52FF46C1-D3A9-41A8-8A52-4C0AE9DFE0C1}" dt="2024-09-25T15:00:23.465" v="29" actId="700"/>
          <ac:spMkLst>
            <pc:docMk/>
            <pc:sldMk cId="3834122063" sldId="5639"/>
            <ac:spMk id="3" creationId="{F7E3A0F3-BA82-4BB5-7D4A-08DE516A9C9B}"/>
          </ac:spMkLst>
        </pc:spChg>
        <pc:spChg chg="del mod ord">
          <ac:chgData name="Ward, Reagan" userId="27291eb4-8241-4961-9e69-8c66e34cc5b0" providerId="ADAL" clId="{52FF46C1-D3A9-41A8-8A52-4C0AE9DFE0C1}" dt="2024-09-25T15:00:19.999" v="28" actId="700"/>
          <ac:spMkLst>
            <pc:docMk/>
            <pc:sldMk cId="3834122063" sldId="5639"/>
            <ac:spMk id="4" creationId="{CE75B375-09A8-0E24-46F6-452F4A7A90B0}"/>
          </ac:spMkLst>
        </pc:spChg>
        <pc:spChg chg="del mod ord">
          <ac:chgData name="Ward, Reagan" userId="27291eb4-8241-4961-9e69-8c66e34cc5b0" providerId="ADAL" clId="{52FF46C1-D3A9-41A8-8A52-4C0AE9DFE0C1}" dt="2024-09-25T15:00:19.999" v="28" actId="700"/>
          <ac:spMkLst>
            <pc:docMk/>
            <pc:sldMk cId="3834122063" sldId="5639"/>
            <ac:spMk id="5" creationId="{2CB5A305-349E-B500-B1AF-F33648CD63EB}"/>
          </ac:spMkLst>
        </pc:spChg>
        <pc:spChg chg="del mod ord">
          <ac:chgData name="Ward, Reagan" userId="27291eb4-8241-4961-9e69-8c66e34cc5b0" providerId="ADAL" clId="{52FF46C1-D3A9-41A8-8A52-4C0AE9DFE0C1}" dt="2024-09-25T15:00:19.999" v="28" actId="700"/>
          <ac:spMkLst>
            <pc:docMk/>
            <pc:sldMk cId="3834122063" sldId="5639"/>
            <ac:spMk id="6" creationId="{645DF0AE-C23C-57EA-7746-473A2EFBB5F5}"/>
          </ac:spMkLst>
        </pc:spChg>
        <pc:spChg chg="add del mod ord">
          <ac:chgData name="Ward, Reagan" userId="27291eb4-8241-4961-9e69-8c66e34cc5b0" providerId="ADAL" clId="{52FF46C1-D3A9-41A8-8A52-4C0AE9DFE0C1}" dt="2024-09-25T15:00:23.465" v="29" actId="700"/>
          <ac:spMkLst>
            <pc:docMk/>
            <pc:sldMk cId="3834122063" sldId="5639"/>
            <ac:spMk id="7" creationId="{B01A9CC5-2328-DA80-B7EA-3CBAEB5FFD79}"/>
          </ac:spMkLst>
        </pc:spChg>
        <pc:spChg chg="add del mod ord">
          <ac:chgData name="Ward, Reagan" userId="27291eb4-8241-4961-9e69-8c66e34cc5b0" providerId="ADAL" clId="{52FF46C1-D3A9-41A8-8A52-4C0AE9DFE0C1}" dt="2024-09-25T15:00:23.465" v="29" actId="700"/>
          <ac:spMkLst>
            <pc:docMk/>
            <pc:sldMk cId="3834122063" sldId="5639"/>
            <ac:spMk id="8" creationId="{A249DF70-4BB5-404B-8EEC-480B48302189}"/>
          </ac:spMkLst>
        </pc:spChg>
        <pc:spChg chg="add del mod ord">
          <ac:chgData name="Ward, Reagan" userId="27291eb4-8241-4961-9e69-8c66e34cc5b0" providerId="ADAL" clId="{52FF46C1-D3A9-41A8-8A52-4C0AE9DFE0C1}" dt="2024-09-25T15:00:23.465" v="29" actId="700"/>
          <ac:spMkLst>
            <pc:docMk/>
            <pc:sldMk cId="3834122063" sldId="5639"/>
            <ac:spMk id="9" creationId="{32DDBBCD-892B-4E5D-F18E-F7C24B4DF8C6}"/>
          </ac:spMkLst>
        </pc:spChg>
        <pc:spChg chg="add del mod ord">
          <ac:chgData name="Ward, Reagan" userId="27291eb4-8241-4961-9e69-8c66e34cc5b0" providerId="ADAL" clId="{52FF46C1-D3A9-41A8-8A52-4C0AE9DFE0C1}" dt="2024-09-25T15:00:23.465" v="29" actId="700"/>
          <ac:spMkLst>
            <pc:docMk/>
            <pc:sldMk cId="3834122063" sldId="5639"/>
            <ac:spMk id="10" creationId="{4EAE7C2D-B9A3-5944-DCDD-DBF656B6005A}"/>
          </ac:spMkLst>
        </pc:spChg>
        <pc:spChg chg="add del mod ord">
          <ac:chgData name="Ward, Reagan" userId="27291eb4-8241-4961-9e69-8c66e34cc5b0" providerId="ADAL" clId="{52FF46C1-D3A9-41A8-8A52-4C0AE9DFE0C1}" dt="2024-09-25T15:00:23.465" v="29" actId="700"/>
          <ac:spMkLst>
            <pc:docMk/>
            <pc:sldMk cId="3834122063" sldId="5639"/>
            <ac:spMk id="11" creationId="{8634DF99-36E7-2AB3-E320-DA3F087C9E02}"/>
          </ac:spMkLst>
        </pc:spChg>
        <pc:spChg chg="add mod ord">
          <ac:chgData name="Ward, Reagan" userId="27291eb4-8241-4961-9e69-8c66e34cc5b0" providerId="ADAL" clId="{52FF46C1-D3A9-41A8-8A52-4C0AE9DFE0C1}" dt="2024-09-25T15:01:54.997" v="142" actId="20577"/>
          <ac:spMkLst>
            <pc:docMk/>
            <pc:sldMk cId="3834122063" sldId="5639"/>
            <ac:spMk id="12" creationId="{57BB59C7-D0BC-DA5B-66C0-0E29BFB6BC48}"/>
          </ac:spMkLst>
        </pc:spChg>
        <pc:spChg chg="add mod ord">
          <ac:chgData name="Ward, Reagan" userId="27291eb4-8241-4961-9e69-8c66e34cc5b0" providerId="ADAL" clId="{52FF46C1-D3A9-41A8-8A52-4C0AE9DFE0C1}" dt="2024-09-25T15:05:46.686" v="444" actId="20577"/>
          <ac:spMkLst>
            <pc:docMk/>
            <pc:sldMk cId="3834122063" sldId="5639"/>
            <ac:spMk id="13" creationId="{F014F938-D998-9899-96BD-AD75802C4554}"/>
          </ac:spMkLst>
        </pc:spChg>
        <pc:spChg chg="add mod ord">
          <ac:chgData name="Ward, Reagan" userId="27291eb4-8241-4961-9e69-8c66e34cc5b0" providerId="ADAL" clId="{52FF46C1-D3A9-41A8-8A52-4C0AE9DFE0C1}" dt="2024-09-26T02:31:12.740" v="6008"/>
          <ac:spMkLst>
            <pc:docMk/>
            <pc:sldMk cId="3834122063" sldId="5639"/>
            <ac:spMk id="14" creationId="{41FBA2C3-F5FA-A791-627E-905203C5D970}"/>
          </ac:spMkLst>
        </pc:spChg>
        <pc:spChg chg="add mod ord">
          <ac:chgData name="Ward, Reagan" userId="27291eb4-8241-4961-9e69-8c66e34cc5b0" providerId="ADAL" clId="{52FF46C1-D3A9-41A8-8A52-4C0AE9DFE0C1}" dt="2024-09-25T15:04:09.895" v="437" actId="1076"/>
          <ac:spMkLst>
            <pc:docMk/>
            <pc:sldMk cId="3834122063" sldId="5639"/>
            <ac:spMk id="15" creationId="{090F42B8-0DC7-26D6-0AC1-4D8D315A39D6}"/>
          </ac:spMkLst>
        </pc:spChg>
        <pc:spChg chg="add mod ord">
          <ac:chgData name="Ward, Reagan" userId="27291eb4-8241-4961-9e69-8c66e34cc5b0" providerId="ADAL" clId="{52FF46C1-D3A9-41A8-8A52-4C0AE9DFE0C1}" dt="2024-09-25T15:04:09.895" v="437" actId="1076"/>
          <ac:spMkLst>
            <pc:docMk/>
            <pc:sldMk cId="3834122063" sldId="5639"/>
            <ac:spMk id="16" creationId="{22BA71F1-033C-E4C1-CA4A-09BBCA69601A}"/>
          </ac:spMkLst>
        </pc:spChg>
        <pc:spChg chg="add del mod ord">
          <ac:chgData name="Ward, Reagan" userId="27291eb4-8241-4961-9e69-8c66e34cc5b0" providerId="ADAL" clId="{52FF46C1-D3A9-41A8-8A52-4C0AE9DFE0C1}" dt="2024-09-25T15:02:01.860" v="143"/>
          <ac:spMkLst>
            <pc:docMk/>
            <pc:sldMk cId="3834122063" sldId="5639"/>
            <ac:spMk id="17" creationId="{79F931AE-A1F8-43B4-FE3D-9733D3B36C6D}"/>
          </ac:spMkLst>
        </pc:spChg>
        <pc:spChg chg="add del mod ord">
          <ac:chgData name="Ward, Reagan" userId="27291eb4-8241-4961-9e69-8c66e34cc5b0" providerId="ADAL" clId="{52FF46C1-D3A9-41A8-8A52-4C0AE9DFE0C1}" dt="2024-09-25T15:02:06.126" v="144"/>
          <ac:spMkLst>
            <pc:docMk/>
            <pc:sldMk cId="3834122063" sldId="5639"/>
            <ac:spMk id="18" creationId="{3083167D-68BE-F60E-E793-69B583B6C54C}"/>
          </ac:spMkLst>
        </pc:spChg>
        <pc:spChg chg="add mod">
          <ac:chgData name="Ward, Reagan" userId="27291eb4-8241-4961-9e69-8c66e34cc5b0" providerId="ADAL" clId="{52FF46C1-D3A9-41A8-8A52-4C0AE9DFE0C1}" dt="2024-09-25T15:02:01.860" v="143"/>
          <ac:spMkLst>
            <pc:docMk/>
            <pc:sldMk cId="3834122063" sldId="5639"/>
            <ac:spMk id="19" creationId="{68E024A4-3157-A556-BB1C-EBCCEB0BAB3D}"/>
          </ac:spMkLst>
        </pc:spChg>
        <pc:spChg chg="add mod">
          <ac:chgData name="Ward, Reagan" userId="27291eb4-8241-4961-9e69-8c66e34cc5b0" providerId="ADAL" clId="{52FF46C1-D3A9-41A8-8A52-4C0AE9DFE0C1}" dt="2024-09-25T15:02:06.126" v="144"/>
          <ac:spMkLst>
            <pc:docMk/>
            <pc:sldMk cId="3834122063" sldId="5639"/>
            <ac:spMk id="20" creationId="{F1EAB1F7-8AC7-4BF1-827D-87DDC472A475}"/>
          </ac:spMkLst>
        </pc:spChg>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pChg chg="mod ord">
          <ac:chgData name="Ward, Reagan" userId="27291eb4-8241-4961-9e69-8c66e34cc5b0" providerId="ADAL" clId="{52FF46C1-D3A9-41A8-8A52-4C0AE9DFE0C1}" dt="2024-09-25T16:51:47.783" v="2189" actId="20577"/>
          <ac:spMkLst>
            <pc:docMk/>
            <pc:sldMk cId="1533238000" sldId="5640"/>
            <ac:spMk id="2" creationId="{236D8114-CD24-1ABB-AC54-43786AA37C98}"/>
          </ac:spMkLst>
        </pc:spChg>
        <pc:spChg chg="del mod ord">
          <ac:chgData name="Ward, Reagan" userId="27291eb4-8241-4961-9e69-8c66e34cc5b0" providerId="ADAL" clId="{52FF46C1-D3A9-41A8-8A52-4C0AE9DFE0C1}" dt="2024-09-25T16:51:52.849" v="2190" actId="478"/>
          <ac:spMkLst>
            <pc:docMk/>
            <pc:sldMk cId="1533238000" sldId="5640"/>
            <ac:spMk id="3" creationId="{A977E36E-7F76-0D2D-C495-6A73D7606AB0}"/>
          </ac:spMkLst>
        </pc:spChg>
        <pc:spChg chg="mod ord">
          <ac:chgData name="Ward, Reagan" userId="27291eb4-8241-4961-9e69-8c66e34cc5b0" providerId="ADAL" clId="{52FF46C1-D3A9-41A8-8A52-4C0AE9DFE0C1}" dt="2024-09-25T16:52:33.819" v="2329" actId="13926"/>
          <ac:spMkLst>
            <pc:docMk/>
            <pc:sldMk cId="1533238000" sldId="5640"/>
            <ac:spMk id="4" creationId="{CE119D21-D02D-DE20-B170-92A7CCD4A20E}"/>
          </ac:spMkLst>
        </pc:spChg>
        <pc:spChg chg="del mod">
          <ac:chgData name="Ward, Reagan" userId="27291eb4-8241-4961-9e69-8c66e34cc5b0" providerId="ADAL" clId="{52FF46C1-D3A9-41A8-8A52-4C0AE9DFE0C1}" dt="2024-09-25T16:51:37.169" v="2168" actId="478"/>
          <ac:spMkLst>
            <pc:docMk/>
            <pc:sldMk cId="1533238000" sldId="5640"/>
            <ac:spMk id="5" creationId="{C408FC20-3404-8CC0-2337-E5A50A481146}"/>
          </ac:spMkLst>
        </pc:spChg>
        <pc:spChg chg="del mod">
          <ac:chgData name="Ward, Reagan" userId="27291eb4-8241-4961-9e69-8c66e34cc5b0" providerId="ADAL" clId="{52FF46C1-D3A9-41A8-8A52-4C0AE9DFE0C1}" dt="2024-09-25T16:51:41.026" v="2170" actId="478"/>
          <ac:spMkLst>
            <pc:docMk/>
            <pc:sldMk cId="1533238000" sldId="5640"/>
            <ac:spMk id="6" creationId="{EF5A687E-4222-C88A-391E-4D88295F62A7}"/>
          </ac:spMkLst>
        </pc:spChg>
        <pc:spChg chg="mod ord">
          <ac:chgData name="Ward, Reagan" userId="27291eb4-8241-4961-9e69-8c66e34cc5b0" providerId="ADAL" clId="{52FF46C1-D3A9-41A8-8A52-4C0AE9DFE0C1}" dt="2024-09-25T16:51:43.227" v="2171" actId="700"/>
          <ac:spMkLst>
            <pc:docMk/>
            <pc:sldMk cId="1533238000" sldId="5640"/>
            <ac:spMk id="7" creationId="{D0ECC51A-0049-774D-E0E2-7D758A40FA06}"/>
          </ac:spMkLst>
        </pc:spChg>
        <pc:spChg chg="del">
          <ac:chgData name="Ward, Reagan" userId="27291eb4-8241-4961-9e69-8c66e34cc5b0" providerId="ADAL" clId="{52FF46C1-D3A9-41A8-8A52-4C0AE9DFE0C1}" dt="2024-09-25T15:20:06.828" v="1651"/>
          <ac:spMkLst>
            <pc:docMk/>
            <pc:sldMk cId="1533238000" sldId="5640"/>
            <ac:spMk id="8" creationId="{5FC49823-BA98-6FCB-7723-370C3858624A}"/>
          </ac:spMkLst>
        </pc:spChg>
        <pc:spChg chg="del">
          <ac:chgData name="Ward, Reagan" userId="27291eb4-8241-4961-9e69-8c66e34cc5b0" providerId="ADAL" clId="{52FF46C1-D3A9-41A8-8A52-4C0AE9DFE0C1}" dt="2024-09-25T15:20:11.488" v="1652"/>
          <ac:spMkLst>
            <pc:docMk/>
            <pc:sldMk cId="1533238000" sldId="5640"/>
            <ac:spMk id="9" creationId="{4E4D1F8F-635C-271E-69C3-4BA93EB85050}"/>
          </ac:spMkLst>
        </pc:spChg>
        <pc:spChg chg="add mod ord">
          <ac:chgData name="Ward, Reagan" userId="27291eb4-8241-4961-9e69-8c66e34cc5b0" providerId="ADAL" clId="{52FF46C1-D3A9-41A8-8A52-4C0AE9DFE0C1}" dt="2024-09-25T16:51:43.227" v="2171" actId="700"/>
          <ac:spMkLst>
            <pc:docMk/>
            <pc:sldMk cId="1533238000" sldId="5640"/>
            <ac:spMk id="10" creationId="{89084294-6D6C-ABB5-04CB-3686DA85A235}"/>
          </ac:spMkLst>
        </pc:spChg>
        <pc:spChg chg="add mod ord">
          <ac:chgData name="Ward, Reagan" userId="27291eb4-8241-4961-9e69-8c66e34cc5b0" providerId="ADAL" clId="{52FF46C1-D3A9-41A8-8A52-4C0AE9DFE0C1}" dt="2024-09-25T16:51:43.227" v="2171" actId="700"/>
          <ac:spMkLst>
            <pc:docMk/>
            <pc:sldMk cId="1533238000" sldId="5640"/>
            <ac:spMk id="11" creationId="{FEDDB915-AEBD-0917-2B3A-8686A46935B6}"/>
          </ac:spMkLst>
        </pc:spChg>
        <pc:spChg chg="add del mod">
          <ac:chgData name="Ward, Reagan" userId="27291eb4-8241-4961-9e69-8c66e34cc5b0" providerId="ADAL" clId="{52FF46C1-D3A9-41A8-8A52-4C0AE9DFE0C1}" dt="2024-09-25T16:51:39.577" v="2169" actId="478"/>
          <ac:spMkLst>
            <pc:docMk/>
            <pc:sldMk cId="1533238000" sldId="5640"/>
            <ac:spMk id="13" creationId="{3E529F8A-2316-BBE9-3563-DFEFD380D288}"/>
          </ac:spMkLst>
        </pc:spChg>
        <pc:spChg chg="add del mod ord">
          <ac:chgData name="Ward, Reagan" userId="27291eb4-8241-4961-9e69-8c66e34cc5b0" providerId="ADAL" clId="{52FF46C1-D3A9-41A8-8A52-4C0AE9DFE0C1}" dt="2024-09-25T16:51:43.227" v="2171" actId="700"/>
          <ac:spMkLst>
            <pc:docMk/>
            <pc:sldMk cId="1533238000" sldId="5640"/>
            <ac:spMk id="15" creationId="{2C21696C-C107-0B3B-FE91-72786BF4031C}"/>
          </ac:spMkLst>
        </pc:spChg>
      </pc:sldChg>
      <pc:sldChg chg="addSp delSp modSp new mod modClrScheme chgLayout">
        <pc:chgData name="Ward, Reagan" userId="27291eb4-8241-4961-9e69-8c66e34cc5b0" providerId="ADAL" clId="{52FF46C1-D3A9-41A8-8A52-4C0AE9DFE0C1}" dt="2024-09-25T17:30:02.436" v="5151"/>
        <pc:sldMkLst>
          <pc:docMk/>
          <pc:sldMk cId="240262686" sldId="5641"/>
        </pc:sldMkLst>
        <pc:spChg chg="mod ord">
          <ac:chgData name="Ward, Reagan" userId="27291eb4-8241-4961-9e69-8c66e34cc5b0" providerId="ADAL" clId="{52FF46C1-D3A9-41A8-8A52-4C0AE9DFE0C1}" dt="2024-09-25T15:18:34.890" v="1649" actId="700"/>
          <ac:spMkLst>
            <pc:docMk/>
            <pc:sldMk cId="240262686" sldId="5641"/>
            <ac:spMk id="2" creationId="{92A9CFDA-87CD-A78D-1037-E6E224655AA9}"/>
          </ac:spMkLst>
        </pc:spChg>
        <pc:spChg chg="del">
          <ac:chgData name="Ward, Reagan" userId="27291eb4-8241-4961-9e69-8c66e34cc5b0" providerId="ADAL" clId="{52FF46C1-D3A9-41A8-8A52-4C0AE9DFE0C1}" dt="2024-09-25T15:18:32.716" v="1648" actId="700"/>
          <ac:spMkLst>
            <pc:docMk/>
            <pc:sldMk cId="240262686" sldId="5641"/>
            <ac:spMk id="3" creationId="{2F31BE94-E612-A44A-8D17-2EA278CCBD58}"/>
          </ac:spMkLst>
        </pc:spChg>
        <pc:spChg chg="del mod ord">
          <ac:chgData name="Ward, Reagan" userId="27291eb4-8241-4961-9e69-8c66e34cc5b0" providerId="ADAL" clId="{52FF46C1-D3A9-41A8-8A52-4C0AE9DFE0C1}" dt="2024-09-25T15:18:32.716" v="1648" actId="700"/>
          <ac:spMkLst>
            <pc:docMk/>
            <pc:sldMk cId="240262686" sldId="5641"/>
            <ac:spMk id="4" creationId="{E9B15585-F227-F1A8-1AEC-68E22330FAAC}"/>
          </ac:spMkLst>
        </pc:spChg>
        <pc:spChg chg="del">
          <ac:chgData name="Ward, Reagan" userId="27291eb4-8241-4961-9e69-8c66e34cc5b0" providerId="ADAL" clId="{52FF46C1-D3A9-41A8-8A52-4C0AE9DFE0C1}" dt="2024-09-25T15:18:32.716" v="1648" actId="700"/>
          <ac:spMkLst>
            <pc:docMk/>
            <pc:sldMk cId="240262686" sldId="5641"/>
            <ac:spMk id="5" creationId="{498C2B93-482D-286E-8916-1F0C01782A86}"/>
          </ac:spMkLst>
        </pc:spChg>
        <pc:spChg chg="del mod ord">
          <ac:chgData name="Ward, Reagan" userId="27291eb4-8241-4961-9e69-8c66e34cc5b0" providerId="ADAL" clId="{52FF46C1-D3A9-41A8-8A52-4C0AE9DFE0C1}" dt="2024-09-25T15:18:32.716" v="1648" actId="700"/>
          <ac:spMkLst>
            <pc:docMk/>
            <pc:sldMk cId="240262686" sldId="5641"/>
            <ac:spMk id="6" creationId="{4120C976-4388-FC0F-214B-E7D01AC0CA12}"/>
          </ac:spMkLst>
        </pc:spChg>
        <pc:spChg chg="mod ord">
          <ac:chgData name="Ward, Reagan" userId="27291eb4-8241-4961-9e69-8c66e34cc5b0" providerId="ADAL" clId="{52FF46C1-D3A9-41A8-8A52-4C0AE9DFE0C1}" dt="2024-09-25T15:18:34.890" v="1649" actId="700"/>
          <ac:spMkLst>
            <pc:docMk/>
            <pc:sldMk cId="240262686" sldId="5641"/>
            <ac:spMk id="7" creationId="{91C7AA44-A685-FE25-EFCA-B80D0FABCD14}"/>
          </ac:spMkLst>
        </pc:spChg>
        <pc:spChg chg="del mod ord">
          <ac:chgData name="Ward, Reagan" userId="27291eb4-8241-4961-9e69-8c66e34cc5b0" providerId="ADAL" clId="{52FF46C1-D3A9-41A8-8A52-4C0AE9DFE0C1}" dt="2024-09-25T15:18:32.716" v="1648" actId="700"/>
          <ac:spMkLst>
            <pc:docMk/>
            <pc:sldMk cId="240262686" sldId="5641"/>
            <ac:spMk id="8" creationId="{A74B5B47-F854-5304-7415-8ADC99AD5B77}"/>
          </ac:spMkLst>
        </pc:spChg>
        <pc:spChg chg="del">
          <ac:chgData name="Ward, Reagan" userId="27291eb4-8241-4961-9e69-8c66e34cc5b0" providerId="ADAL" clId="{52FF46C1-D3A9-41A8-8A52-4C0AE9DFE0C1}" dt="2024-09-25T15:18:32.716" v="1648" actId="700"/>
          <ac:spMkLst>
            <pc:docMk/>
            <pc:sldMk cId="240262686" sldId="5641"/>
            <ac:spMk id="9" creationId="{B05BAC11-E311-B6A0-2868-8064B0E47FE2}"/>
          </ac:spMkLst>
        </pc:spChg>
        <pc:spChg chg="add del mod ord">
          <ac:chgData name="Ward, Reagan" userId="27291eb4-8241-4961-9e69-8c66e34cc5b0" providerId="ADAL" clId="{52FF46C1-D3A9-41A8-8A52-4C0AE9DFE0C1}" dt="2024-09-25T15:18:34.890" v="1649" actId="700"/>
          <ac:spMkLst>
            <pc:docMk/>
            <pc:sldMk cId="240262686" sldId="5641"/>
            <ac:spMk id="10" creationId="{65DEA0F6-D32E-E34B-7A1B-2DEBC1B409D5}"/>
          </ac:spMkLst>
        </pc:spChg>
        <pc:spChg chg="add del mod ord">
          <ac:chgData name="Ward, Reagan" userId="27291eb4-8241-4961-9e69-8c66e34cc5b0" providerId="ADAL" clId="{52FF46C1-D3A9-41A8-8A52-4C0AE9DFE0C1}" dt="2024-09-25T15:18:34.890" v="1649" actId="700"/>
          <ac:spMkLst>
            <pc:docMk/>
            <pc:sldMk cId="240262686" sldId="5641"/>
            <ac:spMk id="11" creationId="{3205421A-2367-E4B0-6871-11CE46A47303}"/>
          </ac:spMkLst>
        </pc:spChg>
        <pc:spChg chg="add del mod ord">
          <ac:chgData name="Ward, Reagan" userId="27291eb4-8241-4961-9e69-8c66e34cc5b0" providerId="ADAL" clId="{52FF46C1-D3A9-41A8-8A52-4C0AE9DFE0C1}" dt="2024-09-25T15:18:34.890" v="1649" actId="700"/>
          <ac:spMkLst>
            <pc:docMk/>
            <pc:sldMk cId="240262686" sldId="5641"/>
            <ac:spMk id="12" creationId="{E461C890-A311-E48B-2BF5-499CF8922750}"/>
          </ac:spMkLst>
        </pc:spChg>
        <pc:spChg chg="add mod ord">
          <ac:chgData name="Ward, Reagan" userId="27291eb4-8241-4961-9e69-8c66e34cc5b0" providerId="ADAL" clId="{52FF46C1-D3A9-41A8-8A52-4C0AE9DFE0C1}" dt="2024-09-25T17:29:27.091" v="4939" actId="13926"/>
          <ac:spMkLst>
            <pc:docMk/>
            <pc:sldMk cId="240262686" sldId="5641"/>
            <ac:spMk id="13" creationId="{93E50EDC-85B2-540F-30C4-17C192EB9F85}"/>
          </ac:spMkLst>
        </pc:spChg>
        <pc:spChg chg="add del mod ord">
          <ac:chgData name="Ward, Reagan" userId="27291eb4-8241-4961-9e69-8c66e34cc5b0" providerId="ADAL" clId="{52FF46C1-D3A9-41A8-8A52-4C0AE9DFE0C1}" dt="2024-09-25T17:24:04.566" v="4134" actId="22"/>
          <ac:spMkLst>
            <pc:docMk/>
            <pc:sldMk cId="240262686" sldId="5641"/>
            <ac:spMk id="14" creationId="{9CF6478C-B1A4-D545-F69A-08FFB76C7C73}"/>
          </ac:spMkLst>
        </pc:spChg>
        <pc:spChg chg="add del mod ord">
          <ac:chgData name="Ward, Reagan" userId="27291eb4-8241-4961-9e69-8c66e34cc5b0" providerId="ADAL" clId="{52FF46C1-D3A9-41A8-8A52-4C0AE9DFE0C1}" dt="2024-09-25T17:29:58.030" v="5150"/>
          <ac:spMkLst>
            <pc:docMk/>
            <pc:sldMk cId="240262686" sldId="5641"/>
            <ac:spMk id="15" creationId="{F523BCAA-9C3F-4B6D-3F80-2042E53DCC8E}"/>
          </ac:spMkLst>
        </pc:spChg>
        <pc:spChg chg="add del mod ord">
          <ac:chgData name="Ward, Reagan" userId="27291eb4-8241-4961-9e69-8c66e34cc5b0" providerId="ADAL" clId="{52FF46C1-D3A9-41A8-8A52-4C0AE9DFE0C1}" dt="2024-09-25T17:30:02.436" v="5151"/>
          <ac:spMkLst>
            <pc:docMk/>
            <pc:sldMk cId="240262686" sldId="5641"/>
            <ac:spMk id="16" creationId="{0F3F53CA-073D-5732-42FD-65AB3BD16704}"/>
          </ac:spMkLst>
        </pc:spChg>
        <pc:spChg chg="add mod">
          <ac:chgData name="Ward, Reagan" userId="27291eb4-8241-4961-9e69-8c66e34cc5b0" providerId="ADAL" clId="{52FF46C1-D3A9-41A8-8A52-4C0AE9DFE0C1}" dt="2024-09-25T17:29:58.030" v="5150"/>
          <ac:spMkLst>
            <pc:docMk/>
            <pc:sldMk cId="240262686" sldId="5641"/>
            <ac:spMk id="19" creationId="{17D59150-73B9-3048-81E2-6A55B60904DE}"/>
          </ac:spMkLst>
        </pc:spChg>
        <pc:spChg chg="add mod">
          <ac:chgData name="Ward, Reagan" userId="27291eb4-8241-4961-9e69-8c66e34cc5b0" providerId="ADAL" clId="{52FF46C1-D3A9-41A8-8A52-4C0AE9DFE0C1}" dt="2024-09-25T17:30:02.436" v="5151"/>
          <ac:spMkLst>
            <pc:docMk/>
            <pc:sldMk cId="240262686" sldId="5641"/>
            <ac:spMk id="20" creationId="{DCBF016F-2A03-3D00-F252-ADEE26994191}"/>
          </ac:spMkLst>
        </pc:spChg>
        <pc:picChg chg="add mod ord">
          <ac:chgData name="Ward, Reagan" userId="27291eb4-8241-4961-9e69-8c66e34cc5b0" providerId="ADAL" clId="{52FF46C1-D3A9-41A8-8A52-4C0AE9DFE0C1}" dt="2024-09-25T17:29:50.883" v="5149" actId="962"/>
          <ac:picMkLst>
            <pc:docMk/>
            <pc:sldMk cId="240262686" sldId="5641"/>
            <ac:picMk id="18" creationId="{E9D10CE3-FC5A-4242-0329-FDAE50D31F69}"/>
          </ac:picMkLst>
        </pc:picChg>
      </pc:sldChg>
      <pc:sldChg chg="addSp delSp modSp add mod chgLayout">
        <pc:chgData name="Ward, Reagan" userId="27291eb4-8241-4961-9e69-8c66e34cc5b0" providerId="ADAL" clId="{52FF46C1-D3A9-41A8-8A52-4C0AE9DFE0C1}" dt="2024-09-25T19:21:50.689" v="5925" actId="962"/>
        <pc:sldMkLst>
          <pc:docMk/>
          <pc:sldMk cId="2865947116" sldId="5642"/>
        </pc:sldMkLst>
        <pc:spChg chg="mod ord">
          <ac:chgData name="Ward, Reagan" userId="27291eb4-8241-4961-9e69-8c66e34cc5b0" providerId="ADAL" clId="{52FF46C1-D3A9-41A8-8A52-4C0AE9DFE0C1}" dt="2024-09-25T19:15:14.701" v="5642" actId="20577"/>
          <ac:spMkLst>
            <pc:docMk/>
            <pc:sldMk cId="2865947116" sldId="5642"/>
            <ac:spMk id="2" creationId="{236D8114-CD24-1ABB-AC54-43786AA37C98}"/>
          </ac:spMkLst>
        </pc:spChg>
        <pc:spChg chg="del">
          <ac:chgData name="Ward, Reagan" userId="27291eb4-8241-4961-9e69-8c66e34cc5b0" providerId="ADAL" clId="{52FF46C1-D3A9-41A8-8A52-4C0AE9DFE0C1}" dt="2024-09-25T16:53:12.893" v="2330" actId="478"/>
          <ac:spMkLst>
            <pc:docMk/>
            <pc:sldMk cId="2865947116" sldId="5642"/>
            <ac:spMk id="3" creationId="{A977E36E-7F76-0D2D-C495-6A73D7606AB0}"/>
          </ac:spMkLst>
        </pc:spChg>
        <pc:spChg chg="mod ord">
          <ac:chgData name="Ward, Reagan" userId="27291eb4-8241-4961-9e69-8c66e34cc5b0" providerId="ADAL" clId="{52FF46C1-D3A9-41A8-8A52-4C0AE9DFE0C1}" dt="2024-09-25T19:17:56.108" v="5756" actId="20577"/>
          <ac:spMkLst>
            <pc:docMk/>
            <pc:sldMk cId="2865947116" sldId="5642"/>
            <ac:spMk id="4" creationId="{CE119D21-D02D-DE20-B170-92A7CCD4A20E}"/>
          </ac:spMkLst>
        </pc:spChg>
        <pc:spChg chg="mod ord">
          <ac:chgData name="Ward, Reagan" userId="27291eb4-8241-4961-9e69-8c66e34cc5b0" providerId="ADAL" clId="{52FF46C1-D3A9-41A8-8A52-4C0AE9DFE0C1}" dt="2024-09-25T17:18:50.453" v="3895" actId="404"/>
          <ac:spMkLst>
            <pc:docMk/>
            <pc:sldMk cId="2865947116" sldId="5642"/>
            <ac:spMk id="5" creationId="{C408FC20-3404-8CC0-2337-E5A50A481146}"/>
          </ac:spMkLst>
        </pc:spChg>
        <pc:spChg chg="mod ord">
          <ac:chgData name="Ward, Reagan" userId="27291eb4-8241-4961-9e69-8c66e34cc5b0" providerId="ADAL" clId="{52FF46C1-D3A9-41A8-8A52-4C0AE9DFE0C1}" dt="2024-09-25T19:20:25.480" v="5922" actId="27636"/>
          <ac:spMkLst>
            <pc:docMk/>
            <pc:sldMk cId="2865947116" sldId="5642"/>
            <ac:spMk id="6" creationId="{EF5A687E-4222-C88A-391E-4D88295F62A7}"/>
          </ac:spMkLst>
        </pc:spChg>
        <pc:spChg chg="mod ord">
          <ac:chgData name="Ward, Reagan" userId="27291eb4-8241-4961-9e69-8c66e34cc5b0" providerId="ADAL" clId="{52FF46C1-D3A9-41A8-8A52-4C0AE9DFE0C1}" dt="2024-09-25T16:53:51.727" v="2373" actId="6264"/>
          <ac:spMkLst>
            <pc:docMk/>
            <pc:sldMk cId="2865947116" sldId="5642"/>
            <ac:spMk id="7" creationId="{D0ECC51A-0049-774D-E0E2-7D758A40FA06}"/>
          </ac:spMkLst>
        </pc:spChg>
        <pc:spChg chg="add mod ord">
          <ac:chgData name="Ward, Reagan" userId="27291eb4-8241-4961-9e69-8c66e34cc5b0" providerId="ADAL" clId="{52FF46C1-D3A9-41A8-8A52-4C0AE9DFE0C1}" dt="2024-09-25T17:18:50.453" v="3895" actId="404"/>
          <ac:spMkLst>
            <pc:docMk/>
            <pc:sldMk cId="2865947116" sldId="5642"/>
            <ac:spMk id="9" creationId="{60B4462F-6813-8AE4-E223-36AB7A774B31}"/>
          </ac:spMkLst>
        </pc:spChg>
        <pc:spChg chg="mod ord">
          <ac:chgData name="Ward, Reagan" userId="27291eb4-8241-4961-9e69-8c66e34cc5b0" providerId="ADAL" clId="{52FF46C1-D3A9-41A8-8A52-4C0AE9DFE0C1}" dt="2024-09-25T16:53:51.727" v="2373" actId="6264"/>
          <ac:spMkLst>
            <pc:docMk/>
            <pc:sldMk cId="2865947116" sldId="5642"/>
            <ac:spMk id="10" creationId="{89084294-6D6C-ABB5-04CB-3686DA85A235}"/>
          </ac:spMkLst>
        </pc:spChg>
        <pc:spChg chg="mod ord">
          <ac:chgData name="Ward, Reagan" userId="27291eb4-8241-4961-9e69-8c66e34cc5b0" providerId="ADAL" clId="{52FF46C1-D3A9-41A8-8A52-4C0AE9DFE0C1}" dt="2024-09-25T16:53:51.727" v="2373" actId="6264"/>
          <ac:spMkLst>
            <pc:docMk/>
            <pc:sldMk cId="2865947116" sldId="5642"/>
            <ac:spMk id="11" creationId="{FEDDB915-AEBD-0917-2B3A-8686A46935B6}"/>
          </ac:spMkLst>
        </pc:spChg>
        <pc:spChg chg="add del mod">
          <ac:chgData name="Ward, Reagan" userId="27291eb4-8241-4961-9e69-8c66e34cc5b0" providerId="ADAL" clId="{52FF46C1-D3A9-41A8-8A52-4C0AE9DFE0C1}" dt="2024-09-25T16:53:51.727" v="2373" actId="6264"/>
          <ac:spMkLst>
            <pc:docMk/>
            <pc:sldMk cId="2865947116" sldId="5642"/>
            <ac:spMk id="12" creationId="{3EB2BE28-4EDD-4448-FD24-5D00F776ED69}"/>
          </ac:spMkLst>
        </pc:spChg>
        <pc:spChg chg="add del mod">
          <ac:chgData name="Ward, Reagan" userId="27291eb4-8241-4961-9e69-8c66e34cc5b0" providerId="ADAL" clId="{52FF46C1-D3A9-41A8-8A52-4C0AE9DFE0C1}" dt="2024-09-25T16:53:51.727" v="2373" actId="6264"/>
          <ac:spMkLst>
            <pc:docMk/>
            <pc:sldMk cId="2865947116" sldId="5642"/>
            <ac:spMk id="13" creationId="{C089C1E7-0C96-E714-651C-219F00D76062}"/>
          </ac:spMkLst>
        </pc:spChg>
        <pc:spChg chg="add del mod">
          <ac:chgData name="Ward, Reagan" userId="27291eb4-8241-4961-9e69-8c66e34cc5b0" providerId="ADAL" clId="{52FF46C1-D3A9-41A8-8A52-4C0AE9DFE0C1}" dt="2024-09-25T16:53:51.727" v="2373" actId="6264"/>
          <ac:spMkLst>
            <pc:docMk/>
            <pc:sldMk cId="2865947116" sldId="5642"/>
            <ac:spMk id="14" creationId="{F55D30E3-9322-3704-676A-DBCF0B489618}"/>
          </ac:spMkLst>
        </pc:spChg>
        <pc:spChg chg="add del mod">
          <ac:chgData name="Ward, Reagan" userId="27291eb4-8241-4961-9e69-8c66e34cc5b0" providerId="ADAL" clId="{52FF46C1-D3A9-41A8-8A52-4C0AE9DFE0C1}" dt="2024-09-25T16:53:51.727" v="2373" actId="6264"/>
          <ac:spMkLst>
            <pc:docMk/>
            <pc:sldMk cId="2865947116" sldId="5642"/>
            <ac:spMk id="15" creationId="{36210516-3E31-19E8-4E0B-30756DBBE790}"/>
          </ac:spMkLst>
        </pc:spChg>
        <pc:spChg chg="add del mod">
          <ac:chgData name="Ward, Reagan" userId="27291eb4-8241-4961-9e69-8c66e34cc5b0" providerId="ADAL" clId="{52FF46C1-D3A9-41A8-8A52-4C0AE9DFE0C1}" dt="2024-09-25T16:53:51.727" v="2373" actId="6264"/>
          <ac:spMkLst>
            <pc:docMk/>
            <pc:sldMk cId="2865947116" sldId="5642"/>
            <ac:spMk id="16" creationId="{752FF340-3D5C-0024-0875-E2685B998183}"/>
          </ac:spMkLst>
        </pc:spChg>
        <pc:spChg chg="add del mod">
          <ac:chgData name="Ward, Reagan" userId="27291eb4-8241-4961-9e69-8c66e34cc5b0" providerId="ADAL" clId="{52FF46C1-D3A9-41A8-8A52-4C0AE9DFE0C1}" dt="2024-09-25T16:53:51.727" v="2373" actId="6264"/>
          <ac:spMkLst>
            <pc:docMk/>
            <pc:sldMk cId="2865947116" sldId="5642"/>
            <ac:spMk id="17" creationId="{BC0884E7-9A38-AD87-C336-FFAB76B430B4}"/>
          </ac:spMkLst>
        </pc:spChg>
        <pc:spChg chg="add del mod">
          <ac:chgData name="Ward, Reagan" userId="27291eb4-8241-4961-9e69-8c66e34cc5b0" providerId="ADAL" clId="{52FF46C1-D3A9-41A8-8A52-4C0AE9DFE0C1}" dt="2024-09-25T16:53:51.727" v="2373" actId="6264"/>
          <ac:spMkLst>
            <pc:docMk/>
            <pc:sldMk cId="2865947116" sldId="5642"/>
            <ac:spMk id="18" creationId="{A8D2B60B-0CCD-5D13-FDD7-15334A2C16B5}"/>
          </ac:spMkLst>
        </pc:spChg>
        <pc:spChg chg="add del mod">
          <ac:chgData name="Ward, Reagan" userId="27291eb4-8241-4961-9e69-8c66e34cc5b0" providerId="ADAL" clId="{52FF46C1-D3A9-41A8-8A52-4C0AE9DFE0C1}" dt="2024-09-25T16:53:51.727" v="2373" actId="6264"/>
          <ac:spMkLst>
            <pc:docMk/>
            <pc:sldMk cId="2865947116" sldId="5642"/>
            <ac:spMk id="19" creationId="{5BA77DF3-4B1F-9D2A-2D60-5A244C008D11}"/>
          </ac:spMkLst>
        </pc:spChg>
        <pc:picChg chg="add mod">
          <ac:chgData name="Ward, Reagan" userId="27291eb4-8241-4961-9e69-8c66e34cc5b0" providerId="ADAL" clId="{52FF46C1-D3A9-41A8-8A52-4C0AE9DFE0C1}" dt="2024-09-25T19:21:50.689" v="5925" actId="962"/>
          <ac:picMkLst>
            <pc:docMk/>
            <pc:sldMk cId="2865947116" sldId="5642"/>
            <ac:picMk id="21" creationId="{7E03FC6A-8ABB-A47C-793E-061579111ECB}"/>
          </ac:picMkLst>
        </pc:picChg>
      </pc:sldChg>
      <pc:sldChg chg="addSp delSp modSp new mod">
        <pc:chgData name="Ward, Reagan" userId="27291eb4-8241-4961-9e69-8c66e34cc5b0" providerId="ADAL" clId="{52FF46C1-D3A9-41A8-8A52-4C0AE9DFE0C1}" dt="2024-09-26T02:36:01.087" v="6104" actId="13244"/>
        <pc:sldMkLst>
          <pc:docMk/>
          <pc:sldMk cId="987153537" sldId="5643"/>
        </pc:sldMkLst>
        <pc:spChg chg="mod">
          <ac:chgData name="Ward, Reagan" userId="27291eb4-8241-4961-9e69-8c66e34cc5b0" providerId="ADAL" clId="{52FF46C1-D3A9-41A8-8A52-4C0AE9DFE0C1}" dt="2024-09-26T02:33:59.153" v="6019" actId="27636"/>
          <ac:spMkLst>
            <pc:docMk/>
            <pc:sldMk cId="987153537" sldId="5643"/>
            <ac:spMk id="2" creationId="{6AC1C690-530C-30B4-628F-464BA0E3BDA6}"/>
          </ac:spMkLst>
        </pc:spChg>
        <pc:spChg chg="mod">
          <ac:chgData name="Ward, Reagan" userId="27291eb4-8241-4961-9e69-8c66e34cc5b0" providerId="ADAL" clId="{52FF46C1-D3A9-41A8-8A52-4C0AE9DFE0C1}" dt="2024-09-26T02:34:32.221" v="6035" actId="27636"/>
          <ac:spMkLst>
            <pc:docMk/>
            <pc:sldMk cId="987153537" sldId="5643"/>
            <ac:spMk id="3" creationId="{1E42A620-853D-8835-FCF7-09589B0661FA}"/>
          </ac:spMkLst>
        </pc:spChg>
        <pc:spChg chg="del">
          <ac:chgData name="Ward, Reagan" userId="27291eb4-8241-4961-9e69-8c66e34cc5b0" providerId="ADAL" clId="{52FF46C1-D3A9-41A8-8A52-4C0AE9DFE0C1}" dt="2024-09-26T02:34:40.101" v="6036"/>
          <ac:spMkLst>
            <pc:docMk/>
            <pc:sldMk cId="987153537" sldId="5643"/>
            <ac:spMk id="5" creationId="{45B627E0-27D9-12CB-A8AB-CB2858295404}"/>
          </ac:spMkLst>
        </pc:spChg>
        <pc:spChg chg="mod ord">
          <ac:chgData name="Ward, Reagan" userId="27291eb4-8241-4961-9e69-8c66e34cc5b0" providerId="ADAL" clId="{52FF46C1-D3A9-41A8-8A52-4C0AE9DFE0C1}" dt="2024-09-26T02:36:01.087" v="6104" actId="13244"/>
          <ac:spMkLst>
            <pc:docMk/>
            <pc:sldMk cId="987153537" sldId="5643"/>
            <ac:spMk id="6" creationId="{840C9CB5-17D9-863B-993C-A857F64C5A4E}"/>
          </ac:spMkLst>
        </pc:spChg>
        <pc:spChg chg="add mod">
          <ac:chgData name="Ward, Reagan" userId="27291eb4-8241-4961-9e69-8c66e34cc5b0" providerId="ADAL" clId="{52FF46C1-D3A9-41A8-8A52-4C0AE9DFE0C1}" dt="2024-09-26T02:34:40.101" v="6036"/>
          <ac:spMkLst>
            <pc:docMk/>
            <pc:sldMk cId="987153537" sldId="5643"/>
            <ac:spMk id="7" creationId="{BA0BC6EC-4B27-47B7-A6EC-413BB825EF13}"/>
          </ac:spMkLst>
        </pc:spChg>
      </pc:sldChg>
      <pc:sldChg chg="modSp mod">
        <pc:chgData name="Ward, Reagan" userId="27291eb4-8241-4961-9e69-8c66e34cc5b0" providerId="ADAL" clId="{52FF46C1-D3A9-41A8-8A52-4C0AE9DFE0C1}" dt="2024-09-26T13:48:02.800" v="6160" actId="962"/>
        <pc:sldMkLst>
          <pc:docMk/>
          <pc:sldMk cId="2101563100" sldId="5644"/>
        </pc:sldMkLst>
        <pc:picChg chg="mod">
          <ac:chgData name="Ward, Reagan" userId="27291eb4-8241-4961-9e69-8c66e34cc5b0" providerId="ADAL" clId="{52FF46C1-D3A9-41A8-8A52-4C0AE9DFE0C1}" dt="2024-09-26T13:48:02.800" v="6160" actId="962"/>
          <ac:picMkLst>
            <pc:docMk/>
            <pc:sldMk cId="2101563100" sldId="5644"/>
            <ac:picMk id="10" creationId="{825A6F56-8D74-0AE2-9A7B-4AC4101EE057}"/>
          </ac:picMkLst>
        </pc:picChg>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pChg chg="mod">
          <ac:chgData name="Heitman, Lindsey" userId="a9773a47-99d2-4599-9377-6d37e9ec0bd3" providerId="ADAL" clId="{F2EEF32D-1470-4FE0-94F2-54FA2F569774}" dt="2024-07-11T13:26:16.956" v="914" actId="1076"/>
          <ac:spMkLst>
            <pc:docMk/>
            <pc:sldMk cId="3285076560" sldId="2178"/>
            <ac:spMk id="4" creationId="{00000000-0000-0000-0000-000000000000}"/>
          </ac:spMkLst>
        </pc:spChg>
        <pc:spChg chg="add mod">
          <ac:chgData name="Heitman, Lindsey" userId="a9773a47-99d2-4599-9377-6d37e9ec0bd3" providerId="ADAL" clId="{F2EEF32D-1470-4FE0-94F2-54FA2F569774}" dt="2024-07-11T13:31:33.485" v="1394" actId="1076"/>
          <ac:spMkLst>
            <pc:docMk/>
            <pc:sldMk cId="3285076560" sldId="2178"/>
            <ac:spMk id="5" creationId="{0C1F97DC-C30B-62FF-FA22-C1F77FE1A025}"/>
          </ac:spMkLst>
        </pc:spChg>
        <pc:spChg chg="add mod">
          <ac:chgData name="Heitman, Lindsey" userId="a9773a47-99d2-4599-9377-6d37e9ec0bd3" providerId="ADAL" clId="{F2EEF32D-1470-4FE0-94F2-54FA2F569774}" dt="2024-07-11T13:31:44.230" v="1396" actId="1076"/>
          <ac:spMkLst>
            <pc:docMk/>
            <pc:sldMk cId="3285076560" sldId="2178"/>
            <ac:spMk id="7" creationId="{6BFE6BFC-D837-97E0-2F6B-D77D4F563DB0}"/>
          </ac:spMkLst>
        </pc:spChg>
        <pc:spChg chg="del">
          <ac:chgData name="Heitman, Lindsey" userId="a9773a47-99d2-4599-9377-6d37e9ec0bd3" providerId="ADAL" clId="{F2EEF32D-1470-4FE0-94F2-54FA2F569774}" dt="2024-07-11T13:24:10.474" v="903" actId="21"/>
          <ac:spMkLst>
            <pc:docMk/>
            <pc:sldMk cId="3285076560" sldId="2178"/>
            <ac:spMk id="8" creationId="{888203EC-E541-A9E4-B6AA-744F17D9A8A4}"/>
          </ac:spMkLst>
        </pc:spChg>
        <pc:picChg chg="del">
          <ac:chgData name="Heitman, Lindsey" userId="a9773a47-99d2-4599-9377-6d37e9ec0bd3" providerId="ADAL" clId="{F2EEF32D-1470-4FE0-94F2-54FA2F569774}" dt="2024-07-11T13:24:15.077" v="904" actId="21"/>
          <ac:picMkLst>
            <pc:docMk/>
            <pc:sldMk cId="3285076560" sldId="2178"/>
            <ac:picMk id="5" creationId="{20651851-1322-4914-BE39-515FD992F650}"/>
          </ac:picMkLst>
        </pc:picChg>
        <pc:picChg chg="del">
          <ac:chgData name="Heitman, Lindsey" userId="a9773a47-99d2-4599-9377-6d37e9ec0bd3" providerId="ADAL" clId="{F2EEF32D-1470-4FE0-94F2-54FA2F569774}" dt="2024-07-11T13:24:07.322" v="902" actId="21"/>
          <ac:picMkLst>
            <pc:docMk/>
            <pc:sldMk cId="3285076560" sldId="2178"/>
            <ac:picMk id="7" creationId="{D7CB0597-DBDB-FB54-A5F2-69446CA25B27}"/>
          </ac:picMkLst>
        </pc:picChg>
        <pc:picChg chg="add mod">
          <ac:chgData name="Heitman, Lindsey" userId="a9773a47-99d2-4599-9377-6d37e9ec0bd3" providerId="ADAL" clId="{F2EEF32D-1470-4FE0-94F2-54FA2F569774}" dt="2024-07-11T13:28:13.344" v="1384" actId="962"/>
          <ac:picMkLst>
            <pc:docMk/>
            <pc:sldMk cId="3285076560" sldId="2178"/>
            <ac:picMk id="10" creationId="{A16EA06C-A629-5BCB-952E-5B81EE1AF664}"/>
          </ac:picMkLst>
        </pc:picChg>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pChg chg="mod">
          <ac:chgData name="Heitman, Lindsey" userId="a9773a47-99d2-4599-9377-6d37e9ec0bd3" providerId="ADAL" clId="{F2EEF32D-1470-4FE0-94F2-54FA2F569774}" dt="2024-07-11T13:08:48.218" v="530" actId="20577"/>
          <ac:spMkLst>
            <pc:docMk/>
            <pc:sldMk cId="2545278991" sldId="5460"/>
            <ac:spMk id="8" creationId="{9DF983A1-3EC1-B36B-9DA7-667E3BDC25FC}"/>
          </ac:spMkLst>
        </pc:spChg>
        <pc:spChg chg="mod">
          <ac:chgData name="Heitman, Lindsey" userId="a9773a47-99d2-4599-9377-6d37e9ec0bd3" providerId="ADAL" clId="{F2EEF32D-1470-4FE0-94F2-54FA2F569774}" dt="2024-07-10T22:00:38.639" v="520" actId="13926"/>
          <ac:spMkLst>
            <pc:docMk/>
            <pc:sldMk cId="2545278991" sldId="5460"/>
            <ac:spMk id="10" creationId="{C01C6E1B-E65F-A8D1-83A2-E15694A2FBB0}"/>
          </ac:spMkLst>
        </pc:spChg>
      </pc:sldChg>
      <pc:sldChg chg="modSp mod">
        <pc:chgData name="Heitman, Lindsey" userId="a9773a47-99d2-4599-9377-6d37e9ec0bd3" providerId="ADAL" clId="{F2EEF32D-1470-4FE0-94F2-54FA2F569774}" dt="2024-07-11T13:06:31.411" v="527" actId="20577"/>
        <pc:sldMkLst>
          <pc:docMk/>
          <pc:sldMk cId="518718281" sldId="5461"/>
        </pc:sldMkLst>
        <pc:spChg chg="mod">
          <ac:chgData name="Heitman, Lindsey" userId="a9773a47-99d2-4599-9377-6d37e9ec0bd3" providerId="ADAL" clId="{F2EEF32D-1470-4FE0-94F2-54FA2F569774}" dt="2024-07-11T13:06:31.411" v="527" actId="20577"/>
          <ac:spMkLst>
            <pc:docMk/>
            <pc:sldMk cId="518718281" sldId="5461"/>
            <ac:spMk id="14" creationId="{AB5064E6-9C0F-7082-01EE-6E9E856004E4}"/>
          </ac:spMkLst>
        </pc:spChg>
        <pc:graphicFrameChg chg="mod">
          <ac:chgData name="Heitman, Lindsey" userId="a9773a47-99d2-4599-9377-6d37e9ec0bd3" providerId="ADAL" clId="{F2EEF32D-1470-4FE0-94F2-54FA2F569774}" dt="2024-07-10T21:59:09.576" v="518" actId="20577"/>
          <ac:graphicFrameMkLst>
            <pc:docMk/>
            <pc:sldMk cId="518718281" sldId="5461"/>
            <ac:graphicFrameMk id="7" creationId="{DD4549BB-61DF-A653-3673-39E6FCD6D44F}"/>
          </ac:graphicFrameMkLst>
        </pc:graphicFrameChg>
      </pc:sldChg>
      <pc:sldChg chg="addSp delSp modSp new mod">
        <pc:chgData name="Heitman, Lindsey" userId="a9773a47-99d2-4599-9377-6d37e9ec0bd3" providerId="ADAL" clId="{F2EEF32D-1470-4FE0-94F2-54FA2F569774}" dt="2024-07-11T13:31:27.051" v="1392" actId="27636"/>
        <pc:sldMkLst>
          <pc:docMk/>
          <pc:sldMk cId="3488335527" sldId="5510"/>
        </pc:sldMkLst>
        <pc:spChg chg="del">
          <ac:chgData name="Heitman, Lindsey" userId="a9773a47-99d2-4599-9377-6d37e9ec0bd3" providerId="ADAL" clId="{F2EEF32D-1470-4FE0-94F2-54FA2F569774}" dt="2024-07-11T13:21:12.985" v="828" actId="21"/>
          <ac:spMkLst>
            <pc:docMk/>
            <pc:sldMk cId="3488335527" sldId="5510"/>
            <ac:spMk id="2" creationId="{4D0B8360-7FD3-0609-701D-CABFC4275F2E}"/>
          </ac:spMkLst>
        </pc:spChg>
        <pc:spChg chg="mod">
          <ac:chgData name="Heitman, Lindsey" userId="a9773a47-99d2-4599-9377-6d37e9ec0bd3" providerId="ADAL" clId="{F2EEF32D-1470-4FE0-94F2-54FA2F569774}" dt="2024-07-11T13:29:22.536" v="1388" actId="13244"/>
          <ac:spMkLst>
            <pc:docMk/>
            <pc:sldMk cId="3488335527" sldId="5510"/>
            <ac:spMk id="3" creationId="{37E4621D-CA0D-6D42-5F40-9BCC422BBEB7}"/>
          </ac:spMkLst>
        </pc:spChg>
        <pc:spChg chg="del mod">
          <ac:chgData name="Heitman, Lindsey" userId="a9773a47-99d2-4599-9377-6d37e9ec0bd3" providerId="ADAL" clId="{F2EEF32D-1470-4FE0-94F2-54FA2F569774}" dt="2024-07-11T13:21:30.106" v="829"/>
          <ac:spMkLst>
            <pc:docMk/>
            <pc:sldMk cId="3488335527" sldId="5510"/>
            <ac:spMk id="4" creationId="{E6442973-900C-E399-2E3E-025713822ABD}"/>
          </ac:spMkLst>
        </pc:spChg>
        <pc:spChg chg="del mod">
          <ac:chgData name="Heitman, Lindsey" userId="a9773a47-99d2-4599-9377-6d37e9ec0bd3" providerId="ADAL" clId="{F2EEF32D-1470-4FE0-94F2-54FA2F569774}" dt="2024-07-11T13:21:39.756" v="830"/>
          <ac:spMkLst>
            <pc:docMk/>
            <pc:sldMk cId="3488335527" sldId="5510"/>
            <ac:spMk id="5" creationId="{C8740814-268D-7C38-514A-9E9918C85024}"/>
          </ac:spMkLst>
        </pc:spChg>
        <pc:spChg chg="add mod">
          <ac:chgData name="Heitman, Lindsey" userId="a9773a47-99d2-4599-9377-6d37e9ec0bd3" providerId="ADAL" clId="{F2EEF32D-1470-4FE0-94F2-54FA2F569774}" dt="2024-07-11T13:31:27.051" v="1392" actId="27636"/>
          <ac:spMkLst>
            <pc:docMk/>
            <pc:sldMk cId="3488335527" sldId="5510"/>
            <ac:spMk id="8" creationId="{47956583-6712-7513-51AC-74C5C185A350}"/>
          </ac:spMkLst>
        </pc:spChg>
        <pc:spChg chg="add mod">
          <ac:chgData name="Heitman, Lindsey" userId="a9773a47-99d2-4599-9377-6d37e9ec0bd3" providerId="ADAL" clId="{F2EEF32D-1470-4FE0-94F2-54FA2F569774}" dt="2024-07-11T13:21:48.930" v="832" actId="1076"/>
          <ac:spMkLst>
            <pc:docMk/>
            <pc:sldMk cId="3488335527" sldId="5510"/>
            <ac:spMk id="9" creationId="{E873027A-EBBE-0B03-D906-C2951B89B4BE}"/>
          </ac:spMkLst>
        </pc:spChg>
        <pc:spChg chg="add mod">
          <ac:chgData name="Heitman, Lindsey" userId="a9773a47-99d2-4599-9377-6d37e9ec0bd3" providerId="ADAL" clId="{F2EEF32D-1470-4FE0-94F2-54FA2F569774}" dt="2024-07-11T13:28:39.927" v="1385" actId="33553"/>
          <ac:spMkLst>
            <pc:docMk/>
            <pc:sldMk cId="3488335527" sldId="5510"/>
            <ac:spMk id="10" creationId="{282E48FE-84E5-C0B7-1D54-CEAAAAAA7DA4}"/>
          </ac:spMkLst>
        </pc:spChg>
        <pc:picChg chg="add mod">
          <ac:chgData name="Heitman, Lindsey" userId="a9773a47-99d2-4599-9377-6d37e9ec0bd3" providerId="ADAL" clId="{F2EEF32D-1470-4FE0-94F2-54FA2F569774}" dt="2024-07-11T13:29:28.145" v="1389" actId="13244"/>
          <ac:picMkLst>
            <pc:docMk/>
            <pc:sldMk cId="3488335527" sldId="5510"/>
            <ac:picMk id="7" creationId="{44E88D99-32F1-19D9-9A40-02F90F0AFC13}"/>
          </ac:picMkLst>
        </pc:picChg>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pChg chg="mod">
          <ac:chgData name="Gudka, Dawna" userId="823cceae-331b-41d6-9a63-34ad6d1db55c" providerId="ADAL" clId="{B0B7EA3B-119C-41D1-8192-96AA432579B4}" dt="2024-05-13T13:04:41.895" v="196" actId="20577"/>
          <ac:spMkLst>
            <pc:docMk/>
            <pc:sldMk cId="3044915438" sldId="256"/>
            <ac:spMk id="2" creationId="{00000000-0000-0000-0000-000000000000}"/>
          </ac:spMkLst>
        </pc:spChg>
      </pc:sldChg>
      <pc:sldChg chg="modSp mod">
        <pc:chgData name="Gudka, Dawna" userId="823cceae-331b-41d6-9a63-34ad6d1db55c" providerId="ADAL" clId="{B0B7EA3B-119C-41D1-8192-96AA432579B4}" dt="2024-05-14T18:58:46.985" v="1593" actId="20577"/>
        <pc:sldMkLst>
          <pc:docMk/>
          <pc:sldMk cId="1212467416" sldId="261"/>
        </pc:sldMkLst>
        <pc:graphicFrameChg chg="modGraphic">
          <ac:chgData name="Gudka, Dawna" userId="823cceae-331b-41d6-9a63-34ad6d1db55c" providerId="ADAL" clId="{B0B7EA3B-119C-41D1-8192-96AA432579B4}" dt="2024-05-14T18:58:46.985" v="1593" actId="20577"/>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B0B7EA3B-119C-41D1-8192-96AA432579B4}" dt="2024-05-14T20:02:49.144" v="2061" actId="962"/>
        <pc:sldMkLst>
          <pc:docMk/>
          <pc:sldMk cId="3717000822" sldId="280"/>
        </pc:sldMkLst>
        <pc:graphicFrameChg chg="mod">
          <ac:chgData name="Gudka, Dawna" userId="823cceae-331b-41d6-9a63-34ad6d1db55c" providerId="ADAL" clId="{B0B7EA3B-119C-41D1-8192-96AA432579B4}" dt="2024-05-13T13:13:14.718" v="596"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B0B7EA3B-119C-41D1-8192-96AA432579B4}" dt="2024-05-14T20:02:49.144" v="2061" actId="962"/>
          <ac:picMkLst>
            <pc:docMk/>
            <pc:sldMk cId="3717000822" sldId="280"/>
            <ac:picMk id="1026" creationId="{434D2022-96B5-22AA-7336-44BC0B6ECAB4}"/>
          </ac:picMkLst>
        </pc:picChg>
      </pc:sldChg>
      <pc:sldChg chg="delSp modSp add mod ord">
        <pc:chgData name="Gudka, Dawna" userId="823cceae-331b-41d6-9a63-34ad6d1db55c" providerId="ADAL" clId="{B0B7EA3B-119C-41D1-8192-96AA432579B4}" dt="2024-05-14T20:01:10.556" v="1810" actId="1076"/>
        <pc:sldMkLst>
          <pc:docMk/>
          <pc:sldMk cId="1450785063" sldId="5167"/>
        </pc:sldMkLst>
        <pc:spChg chg="mod">
          <ac:chgData name="Gudka, Dawna" userId="823cceae-331b-41d6-9a63-34ad6d1db55c" providerId="ADAL" clId="{B0B7EA3B-119C-41D1-8192-96AA432579B4}" dt="2024-05-14T20:00:53.862" v="1804" actId="20577"/>
          <ac:spMkLst>
            <pc:docMk/>
            <pc:sldMk cId="1450785063" sldId="5167"/>
            <ac:spMk id="2" creationId="{29661E84-9242-0669-0347-C6B73134E5B1}"/>
          </ac:spMkLst>
        </pc:spChg>
        <pc:spChg chg="del mod">
          <ac:chgData name="Gudka, Dawna" userId="823cceae-331b-41d6-9a63-34ad6d1db55c" providerId="ADAL" clId="{B0B7EA3B-119C-41D1-8192-96AA432579B4}" dt="2024-05-14T20:01:06.769" v="1807" actId="478"/>
          <ac:spMkLst>
            <pc:docMk/>
            <pc:sldMk cId="1450785063" sldId="5167"/>
            <ac:spMk id="3" creationId="{F7B8B521-578C-E8FC-44DC-59A09B5557A7}"/>
          </ac:spMkLst>
        </pc:spChg>
        <pc:picChg chg="mod">
          <ac:chgData name="Gudka, Dawna" userId="823cceae-331b-41d6-9a63-34ad6d1db55c" providerId="ADAL" clId="{B0B7EA3B-119C-41D1-8192-96AA432579B4}" dt="2024-05-14T20:01:08.847" v="1809" actId="1076"/>
          <ac:picMkLst>
            <pc:docMk/>
            <pc:sldMk cId="1450785063" sldId="5167"/>
            <ac:picMk id="7" creationId="{F581959A-7969-650A-0772-62099ADB14ED}"/>
          </ac:picMkLst>
        </pc:picChg>
        <pc:picChg chg="mod">
          <ac:chgData name="Gudka, Dawna" userId="823cceae-331b-41d6-9a63-34ad6d1db55c" providerId="ADAL" clId="{B0B7EA3B-119C-41D1-8192-96AA432579B4}" dt="2024-05-14T20:01:10.556" v="1810" actId="1076"/>
          <ac:picMkLst>
            <pc:docMk/>
            <pc:sldMk cId="1450785063" sldId="5167"/>
            <ac:picMk id="9" creationId="{8B8AF3A6-61B2-41CF-D74A-2ECB3C428C30}"/>
          </ac:picMkLst>
        </pc:picChg>
      </pc:sldChg>
      <pc:sldChg chg="addSp modSp add mod">
        <pc:chgData name="Gudka, Dawna" userId="823cceae-331b-41d6-9a63-34ad6d1db55c" providerId="ADAL" clId="{B0B7EA3B-119C-41D1-8192-96AA432579B4}" dt="2024-05-14T19:59:34.982" v="1791" actId="20577"/>
        <pc:sldMkLst>
          <pc:docMk/>
          <pc:sldMk cId="1213727475" sldId="5197"/>
        </pc:sldMkLst>
        <pc:spChg chg="mod">
          <ac:chgData name="Gudka, Dawna" userId="823cceae-331b-41d6-9a63-34ad6d1db55c" providerId="ADAL" clId="{B0B7EA3B-119C-41D1-8192-96AA432579B4}" dt="2024-05-14T19:59:34.982" v="1791" actId="20577"/>
          <ac:spMkLst>
            <pc:docMk/>
            <pc:sldMk cId="1213727475" sldId="5197"/>
            <ac:spMk id="2" creationId="{DFE22043-3313-6564-158C-D467E1961F90}"/>
          </ac:spMkLst>
        </pc:spChg>
        <pc:picChg chg="add mod">
          <ac:chgData name="Gudka, Dawna" userId="823cceae-331b-41d6-9a63-34ad6d1db55c" providerId="ADAL" clId="{B0B7EA3B-119C-41D1-8192-96AA432579B4}" dt="2024-05-14T19:59:16.431" v="1764" actId="1076"/>
          <ac:picMkLst>
            <pc:docMk/>
            <pc:sldMk cId="1213727475" sldId="5197"/>
            <ac:picMk id="3" creationId="{8F45F5B1-98BA-D19A-DE2F-F2D16EF83254}"/>
          </ac:picMkLst>
        </pc:picChg>
        <pc:picChg chg="mod">
          <ac:chgData name="Gudka, Dawna" userId="823cceae-331b-41d6-9a63-34ad6d1db55c" providerId="ADAL" clId="{B0B7EA3B-119C-41D1-8192-96AA432579B4}" dt="2024-05-14T19:59:09.564" v="1762" actId="1076"/>
          <ac:picMkLst>
            <pc:docMk/>
            <pc:sldMk cId="1213727475" sldId="5197"/>
            <ac:picMk id="6" creationId="{A82D38B0-34E2-9876-CBE7-5AD347D3EA74}"/>
          </ac:picMkLst>
        </pc:picChg>
        <pc:picChg chg="mod">
          <ac:chgData name="Gudka, Dawna" userId="823cceae-331b-41d6-9a63-34ad6d1db55c" providerId="ADAL" clId="{B0B7EA3B-119C-41D1-8192-96AA432579B4}" dt="2024-05-14T19:59:12.870" v="1763" actId="1076"/>
          <ac:picMkLst>
            <pc:docMk/>
            <pc:sldMk cId="1213727475" sldId="5197"/>
            <ac:picMk id="10" creationId="{7AABF3A6-80DC-2CB7-1F78-8B2A93B2E938}"/>
          </ac:picMkLst>
        </pc:picChg>
      </pc:sldChg>
      <pc:sldChg chg="addSp modSp add mod ord">
        <pc:chgData name="Gudka, Dawna" userId="823cceae-331b-41d6-9a63-34ad6d1db55c" providerId="ADAL" clId="{B0B7EA3B-119C-41D1-8192-96AA432579B4}" dt="2024-05-16T14:31:30.118" v="2111" actId="13244"/>
        <pc:sldMkLst>
          <pc:docMk/>
          <pc:sldMk cId="4107585368" sldId="5213"/>
        </pc:sldMkLst>
        <pc:spChg chg="mod">
          <ac:chgData name="Gudka, Dawna" userId="823cceae-331b-41d6-9a63-34ad6d1db55c" providerId="ADAL" clId="{B0B7EA3B-119C-41D1-8192-96AA432579B4}" dt="2024-05-14T19:53:57.613" v="1680" actId="14100"/>
          <ac:spMkLst>
            <pc:docMk/>
            <pc:sldMk cId="4107585368" sldId="5213"/>
            <ac:spMk id="2" creationId="{95E6C0DF-438F-1C43-8230-EE25B94B41C8}"/>
          </ac:spMkLst>
        </pc:spChg>
        <pc:spChg chg="ord">
          <ac:chgData name="Gudka, Dawna" userId="823cceae-331b-41d6-9a63-34ad6d1db55c" providerId="ADAL" clId="{B0B7EA3B-119C-41D1-8192-96AA432579B4}" dt="2024-05-16T14:31:20.886" v="2109" actId="13244"/>
          <ac:spMkLst>
            <pc:docMk/>
            <pc:sldMk cId="4107585368" sldId="5213"/>
            <ac:spMk id="5" creationId="{6A72BDE0-62BE-3543-02E8-48D0A49278C4}"/>
          </ac:spMkLst>
        </pc:spChg>
        <pc:picChg chg="add mod">
          <ac:chgData name="Gudka, Dawna" userId="823cceae-331b-41d6-9a63-34ad6d1db55c" providerId="ADAL" clId="{B0B7EA3B-119C-41D1-8192-96AA432579B4}" dt="2024-05-14T19:52:00.026" v="1668" actId="14100"/>
          <ac:picMkLst>
            <pc:docMk/>
            <pc:sldMk cId="4107585368" sldId="5213"/>
            <ac:picMk id="3" creationId="{D9B75BC2-D440-495D-2C53-57DA4777B9AB}"/>
          </ac:picMkLst>
        </pc:picChg>
        <pc:picChg chg="add mod ord">
          <ac:chgData name="Gudka, Dawna" userId="823cceae-331b-41d6-9a63-34ad6d1db55c" providerId="ADAL" clId="{B0B7EA3B-119C-41D1-8192-96AA432579B4}" dt="2024-05-16T14:31:30.118" v="2111" actId="13244"/>
          <ac:picMkLst>
            <pc:docMk/>
            <pc:sldMk cId="4107585368" sldId="5213"/>
            <ac:picMk id="4" creationId="{0C74F0F6-0A2D-4B29-09DB-6DAD7AB18715}"/>
          </ac:picMkLst>
        </pc:picChg>
        <pc:picChg chg="add mod ord">
          <ac:chgData name="Gudka, Dawna" userId="823cceae-331b-41d6-9a63-34ad6d1db55c" providerId="ADAL" clId="{B0B7EA3B-119C-41D1-8192-96AA432579B4}" dt="2024-05-16T14:31:25.538" v="2110" actId="13244"/>
          <ac:picMkLst>
            <pc:docMk/>
            <pc:sldMk cId="4107585368" sldId="5213"/>
            <ac:picMk id="6" creationId="{BF10A399-5E37-96EF-AB57-AACAF911DB75}"/>
          </ac:picMkLst>
        </pc:picChg>
        <pc:picChg chg="mod">
          <ac:chgData name="Gudka, Dawna" userId="823cceae-331b-41d6-9a63-34ad6d1db55c" providerId="ADAL" clId="{B0B7EA3B-119C-41D1-8192-96AA432579B4}" dt="2024-05-14T19:51:35.181" v="1661" actId="1076"/>
          <ac:picMkLst>
            <pc:docMk/>
            <pc:sldMk cId="4107585368" sldId="5213"/>
            <ac:picMk id="2050" creationId="{EECEF935-2259-4239-33B1-4CE114E00D29}"/>
          </ac:picMkLst>
        </pc:picChg>
      </pc:sldChg>
      <pc:sldChg chg="modSp mod">
        <pc:chgData name="Gudka, Dawna" userId="823cceae-331b-41d6-9a63-34ad6d1db55c" providerId="ADAL" clId="{B0B7EA3B-119C-41D1-8192-96AA432579B4}" dt="2024-05-13T13:14:58.586" v="638" actId="20577"/>
        <pc:sldMkLst>
          <pc:docMk/>
          <pc:sldMk cId="1474977630" sldId="5414"/>
        </pc:sldMkLst>
        <pc:spChg chg="mod">
          <ac:chgData name="Gudka, Dawna" userId="823cceae-331b-41d6-9a63-34ad6d1db55c" providerId="ADAL" clId="{B0B7EA3B-119C-41D1-8192-96AA432579B4}" dt="2024-05-13T13:14:58.586" v="638" actId="20577"/>
          <ac:spMkLst>
            <pc:docMk/>
            <pc:sldMk cId="1474977630" sldId="5414"/>
            <ac:spMk id="8" creationId="{0D0FBA27-F0F1-A677-7B69-844E9D392FAA}"/>
          </ac:spMkLst>
        </pc:spChg>
      </pc:sldChg>
      <pc:sldChg chg="modSp mod">
        <pc:chgData name="Gudka, Dawna" userId="823cceae-331b-41d6-9a63-34ad6d1db55c" providerId="ADAL" clId="{B0B7EA3B-119C-41D1-8192-96AA432579B4}" dt="2024-05-13T13:15:21.752" v="682" actId="20577"/>
        <pc:sldMkLst>
          <pc:docMk/>
          <pc:sldMk cId="2535695864" sldId="5418"/>
        </pc:sldMkLst>
        <pc:spChg chg="mod">
          <ac:chgData name="Gudka, Dawna" userId="823cceae-331b-41d6-9a63-34ad6d1db55c" providerId="ADAL" clId="{B0B7EA3B-119C-41D1-8192-96AA432579B4}" dt="2024-05-13T13:15:21.752" v="682" actId="20577"/>
          <ac:spMkLst>
            <pc:docMk/>
            <pc:sldMk cId="2535695864" sldId="5418"/>
            <ac:spMk id="8" creationId="{0D0FBA27-F0F1-A677-7B69-844E9D392FAA}"/>
          </ac:spMkLst>
        </pc:spChg>
      </pc:sldChg>
      <pc:sldChg chg="modSp mod">
        <pc:chgData name="Gudka, Dawna" userId="823cceae-331b-41d6-9a63-34ad6d1db55c" providerId="ADAL" clId="{B0B7EA3B-119C-41D1-8192-96AA432579B4}" dt="2024-05-13T13:15:43.785" v="705" actId="20577"/>
        <pc:sldMkLst>
          <pc:docMk/>
          <pc:sldMk cId="3766475121" sldId="5422"/>
        </pc:sldMkLst>
        <pc:spChg chg="mod">
          <ac:chgData name="Gudka, Dawna" userId="823cceae-331b-41d6-9a63-34ad6d1db55c" providerId="ADAL" clId="{B0B7EA3B-119C-41D1-8192-96AA432579B4}" dt="2024-05-13T13:15:43.785" v="705" actId="20577"/>
          <ac:spMkLst>
            <pc:docMk/>
            <pc:sldMk cId="3766475121" sldId="5422"/>
            <ac:spMk id="8" creationId="{0D0FBA27-F0F1-A677-7B69-844E9D392FAA}"/>
          </ac:spMkLst>
        </pc:spChg>
      </pc:sldChg>
      <pc:sldChg chg="modSp add mod">
        <pc:chgData name="Gudka, Dawna" userId="823cceae-331b-41d6-9a63-34ad6d1db55c" providerId="ADAL" clId="{B0B7EA3B-119C-41D1-8192-96AA432579B4}" dt="2024-05-13T13:15:55.803" v="724" actId="20577"/>
        <pc:sldMkLst>
          <pc:docMk/>
          <pc:sldMk cId="2687837903" sldId="5426"/>
        </pc:sldMkLst>
        <pc:spChg chg="mod">
          <ac:chgData name="Gudka, Dawna" userId="823cceae-331b-41d6-9a63-34ad6d1db55c" providerId="ADAL" clId="{B0B7EA3B-119C-41D1-8192-96AA432579B4}" dt="2024-05-13T13:15:55.803" v="724" actId="20577"/>
          <ac:spMkLst>
            <pc:docMk/>
            <pc:sldMk cId="2687837903" sldId="5426"/>
            <ac:spMk id="8" creationId="{0D0FBA27-F0F1-A677-7B69-844E9D392FAA}"/>
          </ac:spMkLst>
        </pc:spChg>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pChg chg="mod">
          <ac:chgData name="Gudka, Dawna" userId="823cceae-331b-41d6-9a63-34ad6d1db55c" providerId="ADAL" clId="{B0B7EA3B-119C-41D1-8192-96AA432579B4}" dt="2024-05-14T19:38:32.462" v="1627" actId="20577"/>
          <ac:spMkLst>
            <pc:docMk/>
            <pc:sldMk cId="2515573956" sldId="5430"/>
            <ac:spMk id="8" creationId="{0D0FBA27-F0F1-A677-7B69-844E9D392FAA}"/>
          </ac:spMkLst>
        </pc:spChg>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pChg chg="mod">
          <ac:chgData name="Gudka, Dawna" userId="823cceae-331b-41d6-9a63-34ad6d1db55c" providerId="ADAL" clId="{B0B7EA3B-119C-41D1-8192-96AA432579B4}" dt="2024-05-13T13:16:27.573" v="773" actId="20577"/>
          <ac:spMkLst>
            <pc:docMk/>
            <pc:sldMk cId="1420371418" sldId="5434"/>
            <ac:spMk id="8" creationId="{0D0FBA27-F0F1-A677-7B69-844E9D392FAA}"/>
          </ac:spMkLst>
        </pc:spChg>
        <pc:spChg chg="mod">
          <ac:chgData name="Gudka, Dawna" userId="823cceae-331b-41d6-9a63-34ad6d1db55c" providerId="ADAL" clId="{B0B7EA3B-119C-41D1-8192-96AA432579B4}" dt="2024-05-13T13:16:33.010" v="784" actId="20577"/>
          <ac:spMkLst>
            <pc:docMk/>
            <pc:sldMk cId="1420371418" sldId="5434"/>
            <ac:spMk id="9" creationId="{77E04380-32A6-4C4C-57D8-6045D1C23AC6}"/>
          </ac:spMkLst>
        </pc:spChg>
      </pc:sldChg>
      <pc:sldChg chg="modSp add mod replId">
        <pc:chgData name="Gudka, Dawna" userId="823cceae-331b-41d6-9a63-34ad6d1db55c" providerId="ADAL" clId="{B0B7EA3B-119C-41D1-8192-96AA432579B4}" dt="2024-05-16T14:30:56.425" v="2108" actId="13244"/>
        <pc:sldMkLst>
          <pc:docMk/>
          <pc:sldMk cId="3354606110" sldId="5435"/>
        </pc:sldMkLst>
        <pc:spChg chg="ord">
          <ac:chgData name="Gudka, Dawna" userId="823cceae-331b-41d6-9a63-34ad6d1db55c" providerId="ADAL" clId="{B0B7EA3B-119C-41D1-8192-96AA432579B4}" dt="2024-05-16T14:30:42.436" v="2104" actId="13244"/>
          <ac:spMkLst>
            <pc:docMk/>
            <pc:sldMk cId="3354606110" sldId="5435"/>
            <ac:spMk id="5" creationId="{4E2D4819-56E2-72A4-65B2-C959868DF708}"/>
          </ac:spMkLst>
        </pc:spChg>
        <pc:spChg chg="ord">
          <ac:chgData name="Gudka, Dawna" userId="823cceae-331b-41d6-9a63-34ad6d1db55c" providerId="ADAL" clId="{B0B7EA3B-119C-41D1-8192-96AA432579B4}" dt="2024-05-16T14:30:38.575" v="2103" actId="13244"/>
          <ac:spMkLst>
            <pc:docMk/>
            <pc:sldMk cId="3354606110" sldId="5435"/>
            <ac:spMk id="8" creationId="{50A4C568-DC60-AAB3-83F3-5F4C7ADBF8CA}"/>
          </ac:spMkLst>
        </pc:spChg>
        <pc:spChg chg="mod ord">
          <ac:chgData name="Gudka, Dawna" userId="823cceae-331b-41d6-9a63-34ad6d1db55c" providerId="ADAL" clId="{B0B7EA3B-119C-41D1-8192-96AA432579B4}" dt="2024-05-16T14:30:45.209" v="2105" actId="13244"/>
          <ac:spMkLst>
            <pc:docMk/>
            <pc:sldMk cId="3354606110" sldId="5435"/>
            <ac:spMk id="9" creationId="{6BC51F84-0731-AB64-CAB4-D92B50E242BD}"/>
          </ac:spMkLst>
        </pc:spChg>
        <pc:spChg chg="mod ord">
          <ac:chgData name="Gudka, Dawna" userId="823cceae-331b-41d6-9a63-34ad6d1db55c" providerId="ADAL" clId="{B0B7EA3B-119C-41D1-8192-96AA432579B4}" dt="2024-05-16T14:30:56.425" v="2108" actId="13244"/>
          <ac:spMkLst>
            <pc:docMk/>
            <pc:sldMk cId="3354606110" sldId="5435"/>
            <ac:spMk id="10" creationId="{DE390A40-7D35-F995-1554-937A6B8D9328}"/>
          </ac:spMkLst>
        </pc:spChg>
        <pc:graphicFrameChg chg="mod ord modGraphic">
          <ac:chgData name="Gudka, Dawna" userId="823cceae-331b-41d6-9a63-34ad6d1db55c" providerId="ADAL" clId="{B0B7EA3B-119C-41D1-8192-96AA432579B4}" dt="2024-05-16T14:30:53.119" v="2107" actId="962"/>
          <ac:graphicFrameMkLst>
            <pc:docMk/>
            <pc:sldMk cId="3354606110" sldId="5435"/>
            <ac:graphicFrameMk id="12" creationId="{CB49FCD2-053C-CC90-E972-B2E5B348FFF2}"/>
          </ac:graphicFrameMkLst>
        </pc:graphicFrameChg>
      </pc:sldChg>
      <pc:sldChg chg="modSp add del mod ord replId">
        <pc:chgData name="Gudka, Dawna" userId="823cceae-331b-41d6-9a63-34ad6d1db55c" providerId="ADAL" clId="{B0B7EA3B-119C-41D1-8192-96AA432579B4}" dt="2024-05-14T19:57:19.148" v="1736" actId="2696"/>
        <pc:sldMkLst>
          <pc:docMk/>
          <pc:sldMk cId="1249538834" sldId="5436"/>
        </pc:sldMkLst>
        <pc:spChg chg="mod">
          <ac:chgData name="Gudka, Dawna" userId="823cceae-331b-41d6-9a63-34ad6d1db55c" providerId="ADAL" clId="{B0B7EA3B-119C-41D1-8192-96AA432579B4}" dt="2024-05-14T19:54:20.534" v="1729" actId="20577"/>
          <ac:spMkLst>
            <pc:docMk/>
            <pc:sldMk cId="1249538834" sldId="5436"/>
            <ac:spMk id="8" creationId="{EC036928-8266-1632-3A07-044583B97254}"/>
          </ac:spMkLst>
        </pc:spChg>
      </pc:sldChg>
      <pc:sldChg chg="modSp add mod replId">
        <pc:chgData name="Gudka, Dawna" userId="823cceae-331b-41d6-9a63-34ad6d1db55c" providerId="ADAL" clId="{B0B7EA3B-119C-41D1-8192-96AA432579B4}" dt="2024-05-13T13:47:46.478" v="1532" actId="20577"/>
        <pc:sldMkLst>
          <pc:docMk/>
          <pc:sldMk cId="2398386918" sldId="5437"/>
        </pc:sldMkLst>
        <pc:spChg chg="mod">
          <ac:chgData name="Gudka, Dawna" userId="823cceae-331b-41d6-9a63-34ad6d1db55c" providerId="ADAL" clId="{B0B7EA3B-119C-41D1-8192-96AA432579B4}" dt="2024-05-13T13:45:37.462" v="1365" actId="14100"/>
          <ac:spMkLst>
            <pc:docMk/>
            <pc:sldMk cId="2398386918" sldId="5437"/>
            <ac:spMk id="8" creationId="{8EA66ED9-76B3-4F7F-B32E-DD15EA7F958F}"/>
          </ac:spMkLst>
        </pc:spChg>
        <pc:spChg chg="mod">
          <ac:chgData name="Gudka, Dawna" userId="823cceae-331b-41d6-9a63-34ad6d1db55c" providerId="ADAL" clId="{B0B7EA3B-119C-41D1-8192-96AA432579B4}" dt="2024-05-13T13:47:46.478" v="1532" actId="20577"/>
          <ac:spMkLst>
            <pc:docMk/>
            <pc:sldMk cId="2398386918" sldId="5437"/>
            <ac:spMk id="9" creationId="{F8BAB82C-D9AC-B0F8-CFD1-3A54A157B716}"/>
          </ac:spMkLst>
        </pc:spChg>
      </pc:sldChg>
      <pc:sldChg chg="modSp add mod">
        <pc:chgData name="Gudka, Dawna" userId="823cceae-331b-41d6-9a63-34ad6d1db55c" providerId="ADAL" clId="{B0B7EA3B-119C-41D1-8192-96AA432579B4}" dt="2024-05-13T13:16:42.235" v="794" actId="20577"/>
        <pc:sldMkLst>
          <pc:docMk/>
          <pc:sldMk cId="2570410255" sldId="5438"/>
        </pc:sldMkLst>
        <pc:spChg chg="mod">
          <ac:chgData name="Gudka, Dawna" userId="823cceae-331b-41d6-9a63-34ad6d1db55c" providerId="ADAL" clId="{B0B7EA3B-119C-41D1-8192-96AA432579B4}" dt="2024-05-13T13:16:42.235" v="794" actId="20577"/>
          <ac:spMkLst>
            <pc:docMk/>
            <pc:sldMk cId="2570410255" sldId="5438"/>
            <ac:spMk id="8" creationId="{0D0FBA27-F0F1-A677-7B69-844E9D392FAA}"/>
          </ac:spMkLst>
        </pc:spChg>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pChg chg="mod">
          <ac:chgData name="Gudka, Dawna" userId="823cceae-331b-41d6-9a63-34ad6d1db55c" providerId="ADAL" clId="{B0B7EA3B-119C-41D1-8192-96AA432579B4}" dt="2024-05-14T19:38:56.435" v="1649" actId="20577"/>
          <ac:spMkLst>
            <pc:docMk/>
            <pc:sldMk cId="3637682200" sldId="5442"/>
            <ac:spMk id="8" creationId="{0D0FBA27-F0F1-A677-7B69-844E9D392FAA}"/>
          </ac:spMkLst>
        </pc:spChg>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pChg chg="add mod ord">
          <ac:chgData name="Gudka, Dawna" userId="823cceae-331b-41d6-9a63-34ad6d1db55c" providerId="ADAL" clId="{7BA06B81-A001-4ACD-8655-BD163BA37CE7}" dt="2024-06-13T05:36:16.352" v="3645" actId="13244"/>
          <ac:spMkLst>
            <pc:docMk/>
            <pc:sldMk cId="880479634" sldId="301"/>
            <ac:spMk id="2" creationId="{EF54EAED-E7CA-16E4-9373-6F14E40BE5AF}"/>
          </ac:spMkLst>
        </pc:spChg>
        <pc:spChg chg="del mod">
          <ac:chgData name="Gudka, Dawna" userId="823cceae-331b-41d6-9a63-34ad6d1db55c" providerId="ADAL" clId="{7BA06B81-A001-4ACD-8655-BD163BA37CE7}" dt="2024-06-13T05:10:38.762" v="1984" actId="478"/>
          <ac:spMkLst>
            <pc:docMk/>
            <pc:sldMk cId="880479634" sldId="301"/>
            <ac:spMk id="6" creationId="{DD6DA7DF-0837-50E0-02C1-0925B7A5A2B0}"/>
          </ac:spMkLst>
        </pc:spChg>
        <pc:spChg chg="mod">
          <ac:chgData name="Gudka, Dawna" userId="823cceae-331b-41d6-9a63-34ad6d1db55c" providerId="ADAL" clId="{7BA06B81-A001-4ACD-8655-BD163BA37CE7}" dt="2024-06-13T05:38:42.959" v="3695" actId="20577"/>
          <ac:spMkLst>
            <pc:docMk/>
            <pc:sldMk cId="880479634" sldId="301"/>
            <ac:spMk id="8" creationId="{ABFD6915-ADC1-CC9C-B8CD-CA384A60C558}"/>
          </ac:spMkLst>
        </pc:spChg>
        <pc:picChg chg="mod">
          <ac:chgData name="Gudka, Dawna" userId="823cceae-331b-41d6-9a63-34ad6d1db55c" providerId="ADAL" clId="{7BA06B81-A001-4ACD-8655-BD163BA37CE7}" dt="2024-06-13T05:13:25.880" v="2047" actId="14100"/>
          <ac:picMkLst>
            <pc:docMk/>
            <pc:sldMk cId="880479634" sldId="301"/>
            <ac:picMk id="9" creationId="{D8F1B3E6-ADD8-251E-2FCE-7268070FCA89}"/>
          </ac:picMkLst>
        </pc:picChg>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pChg chg="mod">
          <ac:chgData name="Gudka, Dawna" userId="823cceae-331b-41d6-9a63-34ad6d1db55c" providerId="ADAL" clId="{7BA06B81-A001-4ACD-8655-BD163BA37CE7}" dt="2024-06-13T04:55:15.299" v="629" actId="27636"/>
          <ac:spMkLst>
            <pc:docMk/>
            <pc:sldMk cId="3396060537" sldId="5314"/>
            <ac:spMk id="5" creationId="{AF6EB1F5-01CD-901C-27EE-72C2EDD75AA9}"/>
          </ac:spMkLst>
        </pc:spChg>
      </pc:sldChg>
      <pc:sldChg chg="addSp delSp modSp mod">
        <pc:chgData name="Gudka, Dawna" userId="823cceae-331b-41d6-9a63-34ad6d1db55c" providerId="ADAL" clId="{7BA06B81-A001-4ACD-8655-BD163BA37CE7}" dt="2024-06-13T04:59:37.135" v="893" actId="22"/>
        <pc:sldMkLst>
          <pc:docMk/>
          <pc:sldMk cId="1464257442" sldId="5452"/>
        </pc:sldMkLst>
        <pc:spChg chg="add del">
          <ac:chgData name="Gudka, Dawna" userId="823cceae-331b-41d6-9a63-34ad6d1db55c" providerId="ADAL" clId="{7BA06B81-A001-4ACD-8655-BD163BA37CE7}" dt="2024-06-13T04:59:37.135" v="893" actId="22"/>
          <ac:spMkLst>
            <pc:docMk/>
            <pc:sldMk cId="1464257442" sldId="5452"/>
            <ac:spMk id="3" creationId="{9BBAB350-B25D-4977-10BB-14596C320925}"/>
          </ac:spMkLst>
        </pc:spChg>
        <pc:spChg chg="mod">
          <ac:chgData name="Gudka, Dawna" userId="823cceae-331b-41d6-9a63-34ad6d1db55c" providerId="ADAL" clId="{7BA06B81-A001-4ACD-8655-BD163BA37CE7}" dt="2024-06-13T04:54:51.074" v="628" actId="20577"/>
          <ac:spMkLst>
            <pc:docMk/>
            <pc:sldMk cId="1464257442" sldId="5452"/>
            <ac:spMk id="6" creationId="{817B3D93-CCC0-5306-7668-D0F6F017E251}"/>
          </ac:spMkLst>
        </pc:spChg>
        <pc:spChg chg="mod">
          <ac:chgData name="Gudka, Dawna" userId="823cceae-331b-41d6-9a63-34ad6d1db55c" providerId="ADAL" clId="{7BA06B81-A001-4ACD-8655-BD163BA37CE7}" dt="2024-06-13T04:56:05.733" v="670" actId="20577"/>
          <ac:spMkLst>
            <pc:docMk/>
            <pc:sldMk cId="1464257442" sldId="5452"/>
            <ac:spMk id="7" creationId="{A28EC7DC-7995-780C-9DD1-390D0F71AF1D}"/>
          </ac:spMkLst>
        </pc:spChg>
        <pc:graphicFrameChg chg="modGraphic">
          <ac:chgData name="Gudka, Dawna" userId="823cceae-331b-41d6-9a63-34ad6d1db55c" providerId="ADAL" clId="{7BA06B81-A001-4ACD-8655-BD163BA37CE7}" dt="2024-06-13T04:54:36.472" v="592" actId="20577"/>
          <ac:graphicFrameMkLst>
            <pc:docMk/>
            <pc:sldMk cId="1464257442" sldId="5452"/>
            <ac:graphicFrameMk id="9" creationId="{BE6DBE5B-6613-480C-7673-649F61C9968C}"/>
          </ac:graphicFrameMkLst>
        </pc:graphicFrameChg>
      </pc:sldChg>
      <pc:sldChg chg="addSp modSp mod">
        <pc:chgData name="Gudka, Dawna" userId="823cceae-331b-41d6-9a63-34ad6d1db55c" providerId="ADAL" clId="{7BA06B81-A001-4ACD-8655-BD163BA37CE7}" dt="2024-06-13T05:41:52.217" v="3845" actId="20577"/>
        <pc:sldMkLst>
          <pc:docMk/>
          <pc:sldMk cId="1360257167" sldId="5453"/>
        </pc:sldMkLst>
        <pc:spChg chg="add mod">
          <ac:chgData name="Gudka, Dawna" userId="823cceae-331b-41d6-9a63-34ad6d1db55c" providerId="ADAL" clId="{7BA06B81-A001-4ACD-8655-BD163BA37CE7}" dt="2024-06-13T05:40:18.243" v="3802" actId="33524"/>
          <ac:spMkLst>
            <pc:docMk/>
            <pc:sldMk cId="1360257167" sldId="5453"/>
            <ac:spMk id="2" creationId="{7B575D83-1327-6725-6B62-60992FB4737B}"/>
          </ac:spMkLst>
        </pc:spChg>
        <pc:spChg chg="mod">
          <ac:chgData name="Gudka, Dawna" userId="823cceae-331b-41d6-9a63-34ad6d1db55c" providerId="ADAL" clId="{7BA06B81-A001-4ACD-8655-BD163BA37CE7}" dt="2024-06-13T05:06:19.733" v="1673" actId="20577"/>
          <ac:spMkLst>
            <pc:docMk/>
            <pc:sldMk cId="1360257167" sldId="5453"/>
            <ac:spMk id="7" creationId="{A3D6EAC0-17D3-B021-92CD-AFF67B2C6903}"/>
          </ac:spMkLst>
        </pc:spChg>
        <pc:spChg chg="mod">
          <ac:chgData name="Gudka, Dawna" userId="823cceae-331b-41d6-9a63-34ad6d1db55c" providerId="ADAL" clId="{7BA06B81-A001-4ACD-8655-BD163BA37CE7}" dt="2024-06-13T05:41:52.217" v="3845" actId="20577"/>
          <ac:spMkLst>
            <pc:docMk/>
            <pc:sldMk cId="1360257167" sldId="5453"/>
            <ac:spMk id="8" creationId="{D6504B4B-6829-E849-F7AC-00D6C78E1D0B}"/>
          </ac:spMkLst>
        </pc:spChg>
      </pc:sldChg>
      <pc:sldChg chg="modSp mod ord">
        <pc:chgData name="Gudka, Dawna" userId="823cceae-331b-41d6-9a63-34ad6d1db55c" providerId="ADAL" clId="{7BA06B81-A001-4ACD-8655-BD163BA37CE7}" dt="2024-06-13T13:20:32.958" v="4034" actId="13926"/>
        <pc:sldMkLst>
          <pc:docMk/>
          <pc:sldMk cId="1405902670" sldId="5458"/>
        </pc:sldMkLst>
        <pc:spChg chg="mod">
          <ac:chgData name="Gudka, Dawna" userId="823cceae-331b-41d6-9a63-34ad6d1db55c" providerId="ADAL" clId="{7BA06B81-A001-4ACD-8655-BD163BA37CE7}" dt="2024-06-13T05:14:55.605" v="2235" actId="20577"/>
          <ac:spMkLst>
            <pc:docMk/>
            <pc:sldMk cId="1405902670" sldId="5458"/>
            <ac:spMk id="6" creationId="{817B3D93-CCC0-5306-7668-D0F6F017E251}"/>
          </ac:spMkLst>
        </pc:spChg>
        <pc:spChg chg="mod">
          <ac:chgData name="Gudka, Dawna" userId="823cceae-331b-41d6-9a63-34ad6d1db55c" providerId="ADAL" clId="{7BA06B81-A001-4ACD-8655-BD163BA37CE7}" dt="2024-06-13T05:15:36.544" v="2299" actId="27636"/>
          <ac:spMkLst>
            <pc:docMk/>
            <pc:sldMk cId="1405902670" sldId="5458"/>
            <ac:spMk id="7" creationId="{A28EC7DC-7995-780C-9DD1-390D0F71AF1D}"/>
          </ac:spMkLst>
        </pc:spChg>
        <pc:graphicFrameChg chg="modGraphic">
          <ac:chgData name="Gudka, Dawna" userId="823cceae-331b-41d6-9a63-34ad6d1db55c" providerId="ADAL" clId="{7BA06B81-A001-4ACD-8655-BD163BA37CE7}" dt="2024-06-13T13:20:32.958" v="4034" actId="13926"/>
          <ac:graphicFrameMkLst>
            <pc:docMk/>
            <pc:sldMk cId="1405902670" sldId="5458"/>
            <ac:graphicFrameMk id="9" creationId="{BE6DBE5B-6613-480C-7673-649F61C9968C}"/>
          </ac:graphicFrameMkLst>
        </pc:graphicFrameChg>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pChg chg="add del mod">
          <ac:chgData name="Gudka, Dawna" userId="823cceae-331b-41d6-9a63-34ad6d1db55c" providerId="ADAL" clId="{7BA06B81-A001-4ACD-8655-BD163BA37CE7}" dt="2024-06-13T04:57:21.001" v="678" actId="478"/>
          <ac:spMkLst>
            <pc:docMk/>
            <pc:sldMk cId="575234820" sldId="5463"/>
            <ac:spMk id="4" creationId="{3273FCC8-4A9F-444F-6714-00F16DC2DB0E}"/>
          </ac:spMkLst>
        </pc:spChg>
        <pc:spChg chg="add mod">
          <ac:chgData name="Gudka, Dawna" userId="823cceae-331b-41d6-9a63-34ad6d1db55c" providerId="ADAL" clId="{7BA06B81-A001-4ACD-8655-BD163BA37CE7}" dt="2024-06-13T13:19:38.826" v="4033" actId="20577"/>
          <ac:spMkLst>
            <pc:docMk/>
            <pc:sldMk cId="575234820" sldId="5463"/>
            <ac:spMk id="5" creationId="{BDDF6E73-149B-0B4A-2552-021CE67444C6}"/>
          </ac:spMkLst>
        </pc:spChg>
        <pc:spChg chg="mod">
          <ac:chgData name="Gudka, Dawna" userId="823cceae-331b-41d6-9a63-34ad6d1db55c" providerId="ADAL" clId="{7BA06B81-A001-4ACD-8655-BD163BA37CE7}" dt="2024-06-13T05:39:03.564" v="3732" actId="14100"/>
          <ac:spMkLst>
            <pc:docMk/>
            <pc:sldMk cId="575234820" sldId="5463"/>
            <ac:spMk id="20" creationId="{49EFEE59-E129-976B-614D-D6B91A3080B9}"/>
          </ac:spMkLst>
        </pc:spChg>
        <pc:spChg chg="del mod">
          <ac:chgData name="Gudka, Dawna" userId="823cceae-331b-41d6-9a63-34ad6d1db55c" providerId="ADAL" clId="{7BA06B81-A001-4ACD-8655-BD163BA37CE7}" dt="2024-06-13T04:57:19.158" v="677" actId="478"/>
          <ac:spMkLst>
            <pc:docMk/>
            <pc:sldMk cId="575234820" sldId="5463"/>
            <ac:spMk id="21" creationId="{ED5B9BC6-DA21-9F09-374C-592F1783DA04}"/>
          </ac:spMkLst>
        </pc:spChg>
        <pc:spChg chg="mod">
          <ac:chgData name="Gudka, Dawna" userId="823cceae-331b-41d6-9a63-34ad6d1db55c" providerId="ADAL" clId="{7BA06B81-A001-4ACD-8655-BD163BA37CE7}" dt="2024-06-13T04:57:46.175" v="824" actId="27636"/>
          <ac:spMkLst>
            <pc:docMk/>
            <pc:sldMk cId="575234820" sldId="5463"/>
            <ac:spMk id="27" creationId="{E1DB1521-6ABC-A840-9449-352D4AA1CB18}"/>
          </ac:spMkLst>
        </pc:spChg>
        <pc:spChg chg="mod">
          <ac:chgData name="Gudka, Dawna" userId="823cceae-331b-41d6-9a63-34ad6d1db55c" providerId="ADAL" clId="{7BA06B81-A001-4ACD-8655-BD163BA37CE7}" dt="2024-06-13T04:58:29.135" v="889" actId="20577"/>
          <ac:spMkLst>
            <pc:docMk/>
            <pc:sldMk cId="575234820" sldId="5463"/>
            <ac:spMk id="28" creationId="{EDCB9D10-64FA-65E4-F789-9C639188A1A4}"/>
          </ac:spMkLst>
        </pc:spChg>
        <pc:picChg chg="del mod">
          <ac:chgData name="Gudka, Dawna" userId="823cceae-331b-41d6-9a63-34ad6d1db55c" providerId="ADAL" clId="{7BA06B81-A001-4ACD-8655-BD163BA37CE7}" dt="2024-06-13T04:57:11.872" v="675" actId="478"/>
          <ac:picMkLst>
            <pc:docMk/>
            <pc:sldMk cId="575234820" sldId="5463"/>
            <ac:picMk id="26" creationId="{27D53B4D-6D4D-D1A3-2D9C-A5C6FFEACB91}"/>
          </ac:picMkLst>
        </pc:picChg>
      </pc:sldChg>
      <pc:sldChg chg="modSp add del mod ord">
        <pc:chgData name="Gudka, Dawna" userId="823cceae-331b-41d6-9a63-34ad6d1db55c" providerId="ADAL" clId="{7BA06B81-A001-4ACD-8655-BD163BA37CE7}" dt="2024-06-13T05:09:25.888" v="1814" actId="2696"/>
        <pc:sldMkLst>
          <pc:docMk/>
          <pc:sldMk cId="328086365" sldId="5464"/>
        </pc:sldMkLst>
        <pc:spChg chg="mod">
          <ac:chgData name="Gudka, Dawna" userId="823cceae-331b-41d6-9a63-34ad6d1db55c" providerId="ADAL" clId="{7BA06B81-A001-4ACD-8655-BD163BA37CE7}" dt="2024-06-13T05:06:04.321" v="1664" actId="20577"/>
          <ac:spMkLst>
            <pc:docMk/>
            <pc:sldMk cId="328086365" sldId="5464"/>
            <ac:spMk id="20" creationId="{49EFEE59-E129-976B-614D-D6B91A3080B9}"/>
          </ac:spMkLst>
        </pc:spChg>
      </pc:sldChg>
      <pc:sldChg chg="addSp delSp modSp add mod ord">
        <pc:chgData name="Gudka, Dawna" userId="823cceae-331b-41d6-9a63-34ad6d1db55c" providerId="ADAL" clId="{7BA06B81-A001-4ACD-8655-BD163BA37CE7}" dt="2024-06-13T05:35:47.226" v="3616" actId="962"/>
        <pc:sldMkLst>
          <pc:docMk/>
          <pc:sldMk cId="2968826480" sldId="5465"/>
        </pc:sldMkLst>
        <pc:spChg chg="add mod">
          <ac:chgData name="Gudka, Dawna" userId="823cceae-331b-41d6-9a63-34ad6d1db55c" providerId="ADAL" clId="{7BA06B81-A001-4ACD-8655-BD163BA37CE7}" dt="2024-06-13T05:34:56.810" v="3518" actId="20577"/>
          <ac:spMkLst>
            <pc:docMk/>
            <pc:sldMk cId="2968826480" sldId="5465"/>
            <ac:spMk id="9" creationId="{0F241BD3-801F-0A14-29D9-9D95C7187E72}"/>
          </ac:spMkLst>
        </pc:spChg>
        <pc:spChg chg="mod">
          <ac:chgData name="Gudka, Dawna" userId="823cceae-331b-41d6-9a63-34ad6d1db55c" providerId="ADAL" clId="{7BA06B81-A001-4ACD-8655-BD163BA37CE7}" dt="2024-06-13T05:33:43.147" v="3324" actId="20577"/>
          <ac:spMkLst>
            <pc:docMk/>
            <pc:sldMk cId="2968826480" sldId="5465"/>
            <ac:spMk id="20" creationId="{49EFEE59-E129-976B-614D-D6B91A3080B9}"/>
          </ac:spMkLst>
        </pc:spChg>
        <pc:spChg chg="mod">
          <ac:chgData name="Gudka, Dawna" userId="823cceae-331b-41d6-9a63-34ad6d1db55c" providerId="ADAL" clId="{7BA06B81-A001-4ACD-8655-BD163BA37CE7}" dt="2024-06-13T05:09:54.063" v="1915" actId="20577"/>
          <ac:spMkLst>
            <pc:docMk/>
            <pc:sldMk cId="2968826480" sldId="5465"/>
            <ac:spMk id="27" creationId="{E1DB1521-6ABC-A840-9449-352D4AA1CB18}"/>
          </ac:spMkLst>
        </pc:spChg>
        <pc:spChg chg="mod">
          <ac:chgData name="Gudka, Dawna" userId="823cceae-331b-41d6-9a63-34ad6d1db55c" providerId="ADAL" clId="{7BA06B81-A001-4ACD-8655-BD163BA37CE7}" dt="2024-06-13T05:10:12.803" v="1982" actId="20577"/>
          <ac:spMkLst>
            <pc:docMk/>
            <pc:sldMk cId="2968826480" sldId="5465"/>
            <ac:spMk id="28" creationId="{EDCB9D10-64FA-65E4-F789-9C639188A1A4}"/>
          </ac:spMkLst>
        </pc:spChg>
        <pc:picChg chg="add del mod">
          <ac:chgData name="Gudka, Dawna" userId="823cceae-331b-41d6-9a63-34ad6d1db55c" providerId="ADAL" clId="{7BA06B81-A001-4ACD-8655-BD163BA37CE7}" dt="2024-06-13T05:33:22.065" v="3230" actId="478"/>
          <ac:picMkLst>
            <pc:docMk/>
            <pc:sldMk cId="2968826480" sldId="5465"/>
            <ac:picMk id="2" creationId="{05C0121C-77CF-49B4-ED0E-A56DC3B265F6}"/>
          </ac:picMkLst>
        </pc:picChg>
        <pc:picChg chg="add del">
          <ac:chgData name="Gudka, Dawna" userId="823cceae-331b-41d6-9a63-34ad6d1db55c" providerId="ADAL" clId="{7BA06B81-A001-4ACD-8655-BD163BA37CE7}" dt="2024-06-13T05:27:09.836" v="2702" actId="478"/>
          <ac:picMkLst>
            <pc:docMk/>
            <pc:sldMk cId="2968826480" sldId="5465"/>
            <ac:picMk id="5" creationId="{BEE44C00-F4E6-BDE8-9ECB-461FA116DACA}"/>
          </ac:picMkLst>
        </pc:picChg>
        <pc:picChg chg="add del mod">
          <ac:chgData name="Gudka, Dawna" userId="823cceae-331b-41d6-9a63-34ad6d1db55c" providerId="ADAL" clId="{7BA06B81-A001-4ACD-8655-BD163BA37CE7}" dt="2024-06-13T05:33:22.903" v="3231" actId="478"/>
          <ac:picMkLst>
            <pc:docMk/>
            <pc:sldMk cId="2968826480" sldId="5465"/>
            <ac:picMk id="7" creationId="{A07DBC9E-7369-DF90-0210-91E745F2F208}"/>
          </ac:picMkLst>
        </pc:picChg>
        <pc:picChg chg="add mod">
          <ac:chgData name="Gudka, Dawna" userId="823cceae-331b-41d6-9a63-34ad6d1db55c" providerId="ADAL" clId="{7BA06B81-A001-4ACD-8655-BD163BA37CE7}" dt="2024-06-13T05:35:47.226" v="3616" actId="962"/>
          <ac:picMkLst>
            <pc:docMk/>
            <pc:sldMk cId="2968826480" sldId="5465"/>
            <ac:picMk id="8" creationId="{7731069C-4761-41D7-39DA-95073E9EA18A}"/>
          </ac:picMkLst>
        </pc:picChg>
      </pc:sldChg>
      <pc:sldChg chg="addSp modSp add mod ord">
        <pc:chgData name="Gudka, Dawna" userId="823cceae-331b-41d6-9a63-34ad6d1db55c" providerId="ADAL" clId="{7BA06B81-A001-4ACD-8655-BD163BA37CE7}" dt="2024-06-13T05:42:10.103" v="3883" actId="20577"/>
        <pc:sldMkLst>
          <pc:docMk/>
          <pc:sldMk cId="2823243994" sldId="5466"/>
        </pc:sldMkLst>
        <pc:spChg chg="add mod">
          <ac:chgData name="Gudka, Dawna" userId="823cceae-331b-41d6-9a63-34ad6d1db55c" providerId="ADAL" clId="{7BA06B81-A001-4ACD-8655-BD163BA37CE7}" dt="2024-06-13T05:40:33.326" v="3804" actId="1076"/>
          <ac:spMkLst>
            <pc:docMk/>
            <pc:sldMk cId="2823243994" sldId="5466"/>
            <ac:spMk id="2" creationId="{E6B9BF18-F204-3D2C-0F21-EA344F93E375}"/>
          </ac:spMkLst>
        </pc:spChg>
        <pc:spChg chg="mod">
          <ac:chgData name="Gudka, Dawna" userId="823cceae-331b-41d6-9a63-34ad6d1db55c" providerId="ADAL" clId="{7BA06B81-A001-4ACD-8655-BD163BA37CE7}" dt="2024-06-13T05:14:10.755" v="2081" actId="20577"/>
          <ac:spMkLst>
            <pc:docMk/>
            <pc:sldMk cId="2823243994" sldId="5466"/>
            <ac:spMk id="7" creationId="{A3D6EAC0-17D3-B021-92CD-AFF67B2C6903}"/>
          </ac:spMkLst>
        </pc:spChg>
        <pc:spChg chg="mod">
          <ac:chgData name="Gudka, Dawna" userId="823cceae-331b-41d6-9a63-34ad6d1db55c" providerId="ADAL" clId="{7BA06B81-A001-4ACD-8655-BD163BA37CE7}" dt="2024-06-13T05:42:10.103" v="3883" actId="20577"/>
          <ac:spMkLst>
            <pc:docMk/>
            <pc:sldMk cId="2823243994" sldId="5466"/>
            <ac:spMk id="8" creationId="{D6504B4B-6829-E849-F7AC-00D6C78E1D0B}"/>
          </ac:spMkLst>
        </pc:spChg>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pChg chg="add del mod">
          <ac:chgData name="Gudka, Dawna" userId="823cceae-331b-41d6-9a63-34ad6d1db55c" providerId="ADAL" clId="{7BA06B81-A001-4ACD-8655-BD163BA37CE7}" dt="2024-06-13T05:28:19.070" v="2776"/>
          <ac:spMkLst>
            <pc:docMk/>
            <pc:sldMk cId="3774009915" sldId="5467"/>
            <ac:spMk id="2" creationId="{C14DC8D1-84DA-0BC6-F6BC-24180EB717BC}"/>
          </ac:spMkLst>
        </pc:spChg>
        <pc:spChg chg="ord">
          <ac:chgData name="Gudka, Dawna" userId="823cceae-331b-41d6-9a63-34ad6d1db55c" providerId="ADAL" clId="{7BA06B81-A001-4ACD-8655-BD163BA37CE7}" dt="2024-06-13T05:37:27.784" v="3654" actId="13244"/>
          <ac:spMkLst>
            <pc:docMk/>
            <pc:sldMk cId="3774009915" sldId="5467"/>
            <ac:spMk id="3" creationId="{9E936801-2838-36D0-7699-EE5C61C3F7A2}"/>
          </ac:spMkLst>
        </pc:spChg>
        <pc:spChg chg="add mod ord">
          <ac:chgData name="Gudka, Dawna" userId="823cceae-331b-41d6-9a63-34ad6d1db55c" providerId="ADAL" clId="{7BA06B81-A001-4ACD-8655-BD163BA37CE7}" dt="2024-06-13T05:36:28.870" v="3646" actId="13244"/>
          <ac:spMkLst>
            <pc:docMk/>
            <pc:sldMk cId="3774009915" sldId="5467"/>
            <ac:spMk id="4" creationId="{6DA5B460-808A-4E29-20E8-E8B80DC40277}"/>
          </ac:spMkLst>
        </pc:spChg>
        <pc:spChg chg="mod">
          <ac:chgData name="Gudka, Dawna" userId="823cceae-331b-41d6-9a63-34ad6d1db55c" providerId="ADAL" clId="{7BA06B81-A001-4ACD-8655-BD163BA37CE7}" dt="2024-06-13T05:28:17.434" v="2774" actId="14100"/>
          <ac:spMkLst>
            <pc:docMk/>
            <pc:sldMk cId="3774009915" sldId="5467"/>
            <ac:spMk id="20" creationId="{49EFEE59-E129-976B-614D-D6B91A3080B9}"/>
          </ac:spMkLst>
        </pc:spChg>
        <pc:spChg chg="ord">
          <ac:chgData name="Gudka, Dawna" userId="823cceae-331b-41d6-9a63-34ad6d1db55c" providerId="ADAL" clId="{7BA06B81-A001-4ACD-8655-BD163BA37CE7}" dt="2024-06-13T05:37:08.520" v="3650" actId="13244"/>
          <ac:spMkLst>
            <pc:docMk/>
            <pc:sldMk cId="3774009915" sldId="5467"/>
            <ac:spMk id="27" creationId="{E1DB1521-6ABC-A840-9449-352D4AA1CB18}"/>
          </ac:spMkLst>
        </pc:spChg>
        <pc:spChg chg="ord">
          <ac:chgData name="Gudka, Dawna" userId="823cceae-331b-41d6-9a63-34ad6d1db55c" providerId="ADAL" clId="{7BA06B81-A001-4ACD-8655-BD163BA37CE7}" dt="2024-06-13T05:37:30.597" v="3655" actId="13244"/>
          <ac:spMkLst>
            <pc:docMk/>
            <pc:sldMk cId="3774009915" sldId="5467"/>
            <ac:spMk id="28" creationId="{EDCB9D10-64FA-65E4-F789-9C639188A1A4}"/>
          </ac:spMkLst>
        </pc:spChg>
        <pc:picChg chg="add mod ord">
          <ac:chgData name="Gudka, Dawna" userId="823cceae-331b-41d6-9a63-34ad6d1db55c" providerId="ADAL" clId="{7BA06B81-A001-4ACD-8655-BD163BA37CE7}" dt="2024-06-13T05:37:13.414" v="3651" actId="13244"/>
          <ac:picMkLst>
            <pc:docMk/>
            <pc:sldMk cId="3774009915" sldId="5467"/>
            <ac:picMk id="5" creationId="{865A9340-D3D9-F04E-D19C-DA90A5214463}"/>
          </ac:picMkLst>
        </pc:picChg>
        <pc:picChg chg="add mod ord modCrop">
          <ac:chgData name="Gudka, Dawna" userId="823cceae-331b-41d6-9a63-34ad6d1db55c" providerId="ADAL" clId="{7BA06B81-A001-4ACD-8655-BD163BA37CE7}" dt="2024-06-13T05:37:23.689" v="3653" actId="962"/>
          <ac:picMkLst>
            <pc:docMk/>
            <pc:sldMk cId="3774009915" sldId="5467"/>
            <ac:picMk id="6" creationId="{98217C80-0984-3303-DB57-E385C7EEF91E}"/>
          </ac:picMkLst>
        </pc:picChg>
      </pc:sldChg>
      <pc:sldChg chg="modSp add mod">
        <pc:chgData name="Gudka, Dawna" userId="823cceae-331b-41d6-9a63-34ad6d1db55c" providerId="ADAL" clId="{7BA06B81-A001-4ACD-8655-BD163BA37CE7}" dt="2024-06-13T05:37:52.130" v="3657" actId="13244"/>
        <pc:sldMkLst>
          <pc:docMk/>
          <pc:sldMk cId="925303632" sldId="5468"/>
        </pc:sldMkLst>
        <pc:picChg chg="mod">
          <ac:chgData name="Gudka, Dawna" userId="823cceae-331b-41d6-9a63-34ad6d1db55c" providerId="ADAL" clId="{7BA06B81-A001-4ACD-8655-BD163BA37CE7}" dt="2024-06-13T05:37:52.130" v="3657" actId="13244"/>
          <ac:picMkLst>
            <pc:docMk/>
            <pc:sldMk cId="925303632" sldId="5468"/>
            <ac:picMk id="2" creationId="{05C0121C-77CF-49B4-ED0E-A56DC3B265F6}"/>
          </ac:picMkLst>
        </pc:picChg>
        <pc:picChg chg="mod ord">
          <ac:chgData name="Gudka, Dawna" userId="823cceae-331b-41d6-9a63-34ad6d1db55c" providerId="ADAL" clId="{7BA06B81-A001-4ACD-8655-BD163BA37CE7}" dt="2024-06-13T05:37:47.432" v="3656" actId="13244"/>
          <ac:picMkLst>
            <pc:docMk/>
            <pc:sldMk cId="925303632" sldId="5468"/>
            <ac:picMk id="7" creationId="{A07DBC9E-7369-DF90-0210-91E745F2F208}"/>
          </ac:picMkLst>
        </pc:picChg>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pChg chg="mod">
          <ac:chgData name="Gudka, Dawna" userId="823cceae-331b-41d6-9a63-34ad6d1db55c" providerId="ADAL" clId="{565C7A47-07AF-4E25-86EF-479FEFD382C1}" dt="2024-09-05T02:14:04.353" v="411" actId="20577"/>
          <ac:spMkLst>
            <pc:docMk/>
            <pc:sldMk cId="399469708" sldId="2671"/>
            <ac:spMk id="2" creationId="{00000000-0000-0000-0000-000000000000}"/>
          </ac:spMkLst>
        </pc:spChg>
        <pc:spChg chg="ord">
          <ac:chgData name="Gudka, Dawna" userId="823cceae-331b-41d6-9a63-34ad6d1db55c" providerId="ADAL" clId="{565C7A47-07AF-4E25-86EF-479FEFD382C1}" dt="2024-09-05T02:20:28.967" v="849" actId="13244"/>
          <ac:spMkLst>
            <pc:docMk/>
            <pc:sldMk cId="399469708" sldId="2671"/>
            <ac:spMk id="4" creationId="{00000000-0000-0000-0000-000000000000}"/>
          </ac:spMkLst>
        </pc:spChg>
        <pc:spChg chg="add mod">
          <ac:chgData name="Gudka, Dawna" userId="823cceae-331b-41d6-9a63-34ad6d1db55c" providerId="ADAL" clId="{565C7A47-07AF-4E25-86EF-479FEFD382C1}" dt="2024-09-05T02:22:59.559" v="919" actId="14100"/>
          <ac:spMkLst>
            <pc:docMk/>
            <pc:sldMk cId="399469708" sldId="2671"/>
            <ac:spMk id="11" creationId="{D45D5204-5A67-AECF-B085-E39970E437C6}"/>
          </ac:spMkLst>
        </pc:spChg>
        <pc:spChg chg="add mod">
          <ac:chgData name="Gudka, Dawna" userId="823cceae-331b-41d6-9a63-34ad6d1db55c" providerId="ADAL" clId="{565C7A47-07AF-4E25-86EF-479FEFD382C1}" dt="2024-09-05T02:24:06.313" v="962" actId="113"/>
          <ac:spMkLst>
            <pc:docMk/>
            <pc:sldMk cId="399469708" sldId="2671"/>
            <ac:spMk id="12" creationId="{A3574F97-E675-7F67-7DFA-17B4DAEB0410}"/>
          </ac:spMkLst>
        </pc:spChg>
        <pc:graphicFrameChg chg="del mod">
          <ac:chgData name="Gudka, Dawna" userId="823cceae-331b-41d6-9a63-34ad6d1db55c" providerId="ADAL" clId="{565C7A47-07AF-4E25-86EF-479FEFD382C1}" dt="2024-09-04T21:43:13.809" v="155" actId="478"/>
          <ac:graphicFrameMkLst>
            <pc:docMk/>
            <pc:sldMk cId="399469708" sldId="2671"/>
            <ac:graphicFrameMk id="5" creationId="{EFCCFBAE-0E76-3C67-A47A-D45426FDDD3A}"/>
          </ac:graphicFrameMkLst>
        </pc:graphicFrameChg>
        <pc:picChg chg="add mod">
          <ac:chgData name="Gudka, Dawna" userId="823cceae-331b-41d6-9a63-34ad6d1db55c" providerId="ADAL" clId="{565C7A47-07AF-4E25-86EF-479FEFD382C1}" dt="2024-09-05T02:19:14.619" v="538" actId="962"/>
          <ac:picMkLst>
            <pc:docMk/>
            <pc:sldMk cId="399469708" sldId="2671"/>
            <ac:picMk id="6" creationId="{AD0D6AC4-C29B-2F2F-EA00-445B1FE320F2}"/>
          </ac:picMkLst>
        </pc:picChg>
        <pc:picChg chg="add mod">
          <ac:chgData name="Gudka, Dawna" userId="823cceae-331b-41d6-9a63-34ad6d1db55c" providerId="ADAL" clId="{565C7A47-07AF-4E25-86EF-479FEFD382C1}" dt="2024-09-05T02:19:25.896" v="586" actId="962"/>
          <ac:picMkLst>
            <pc:docMk/>
            <pc:sldMk cId="399469708" sldId="2671"/>
            <ac:picMk id="8" creationId="{F4E4C096-4FEF-C267-74E9-9AFE4C72A0C1}"/>
          </ac:picMkLst>
        </pc:picChg>
        <pc:picChg chg="add mod">
          <ac:chgData name="Gudka, Dawna" userId="823cceae-331b-41d6-9a63-34ad6d1db55c" providerId="ADAL" clId="{565C7A47-07AF-4E25-86EF-479FEFD382C1}" dt="2024-09-05T02:20:13.345" v="848" actId="962"/>
          <ac:picMkLst>
            <pc:docMk/>
            <pc:sldMk cId="399469708" sldId="2671"/>
            <ac:picMk id="10" creationId="{14922ECD-0E45-336D-B22D-34D7DBD76CA6}"/>
          </ac:picMkLst>
        </pc:picChg>
        <pc:picChg chg="add mod">
          <ac:chgData name="Gudka, Dawna" userId="823cceae-331b-41d6-9a63-34ad6d1db55c" providerId="ADAL" clId="{565C7A47-07AF-4E25-86EF-479FEFD382C1}" dt="2024-09-05T02:20:00.041" v="794" actId="962"/>
          <ac:picMkLst>
            <pc:docMk/>
            <pc:sldMk cId="399469708" sldId="2671"/>
            <ac:picMk id="1026" creationId="{DD8834F5-DB41-DD34-1FE0-47EAB846CDC7}"/>
          </ac:picMkLst>
        </pc:picChg>
      </pc:sldChg>
      <pc:sldChg chg="modSp mod">
        <pc:chgData name="Gudka, Dawna" userId="823cceae-331b-41d6-9a63-34ad6d1db55c" providerId="ADAL" clId="{565C7A47-07AF-4E25-86EF-479FEFD382C1}" dt="2024-09-04T21:42:18.659" v="146" actId="20577"/>
        <pc:sldMkLst>
          <pc:docMk/>
          <pc:sldMk cId="2719044098" sldId="5566"/>
        </pc:sldMkLst>
        <pc:spChg chg="mod">
          <ac:chgData name="Gudka, Dawna" userId="823cceae-331b-41d6-9a63-34ad6d1db55c" providerId="ADAL" clId="{565C7A47-07AF-4E25-86EF-479FEFD382C1}" dt="2024-09-04T21:42:18.659" v="146" actId="20577"/>
          <ac:spMkLst>
            <pc:docMk/>
            <pc:sldMk cId="2719044098" sldId="5566"/>
            <ac:spMk id="7" creationId="{F5C0D6ED-628B-8DED-1AD7-A7BD8C85E888}"/>
          </ac:spMkLst>
        </pc:spChg>
      </pc:sldChg>
      <pc:sldChg chg="modSp mod">
        <pc:chgData name="Gudka, Dawna" userId="823cceae-331b-41d6-9a63-34ad6d1db55c" providerId="ADAL" clId="{565C7A47-07AF-4E25-86EF-479FEFD382C1}" dt="2024-09-04T21:42:03.786" v="107" actId="20577"/>
        <pc:sldMkLst>
          <pc:docMk/>
          <pc:sldMk cId="375985229" sldId="5567"/>
        </pc:sldMkLst>
        <pc:spChg chg="mod">
          <ac:chgData name="Gudka, Dawna" userId="823cceae-331b-41d6-9a63-34ad6d1db55c" providerId="ADAL" clId="{565C7A47-07AF-4E25-86EF-479FEFD382C1}" dt="2024-09-04T21:41:35.653" v="42" actId="20577"/>
          <ac:spMkLst>
            <pc:docMk/>
            <pc:sldMk cId="375985229" sldId="5567"/>
            <ac:spMk id="5" creationId="{A7D89D68-8148-1F7D-DAE9-0B33D289A562}"/>
          </ac:spMkLst>
        </pc:spChg>
        <pc:spChg chg="mod">
          <ac:chgData name="Gudka, Dawna" userId="823cceae-331b-41d6-9a63-34ad6d1db55c" providerId="ADAL" clId="{565C7A47-07AF-4E25-86EF-479FEFD382C1}" dt="2024-09-04T21:42:03.786" v="107" actId="20577"/>
          <ac:spMkLst>
            <pc:docMk/>
            <pc:sldMk cId="375985229" sldId="5567"/>
            <ac:spMk id="6" creationId="{811AA444-31DC-56C9-0394-CD2F3C3CEAAC}"/>
          </ac:spMkLst>
        </pc:spChg>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graphicFrameChg chg="mod">
          <ac:chgData name="Hoffman, Peter" userId="673cee94-26bd-4c2a-ab82-1b3669e2f049" providerId="ADAL" clId="{06705DCC-7C24-4B11-8772-283831413D65}" dt="2024-07-31T20:12:48.883" v="133" actId="962"/>
          <ac:graphicFrameMkLst>
            <pc:docMk/>
            <pc:sldMk cId="1007356210" sldId="5482"/>
            <ac:graphicFrameMk id="8" creationId="{C64310B3-8FCF-4461-597C-ECC0046DA1E8}"/>
          </ac:graphicFrameMkLst>
        </pc:graphicFrameChg>
      </pc:sldChg>
      <pc:sldChg chg="modSp mod">
        <pc:chgData name="Hoffman, Peter" userId="673cee94-26bd-4c2a-ab82-1b3669e2f049" providerId="ADAL" clId="{06705DCC-7C24-4B11-8772-283831413D65}" dt="2024-07-31T20:12:22.630" v="4" actId="27636"/>
        <pc:sldMkLst>
          <pc:docMk/>
          <pc:sldMk cId="1218041085" sldId="5519"/>
        </pc:sldMkLst>
        <pc:spChg chg="mod">
          <ac:chgData name="Hoffman, Peter" userId="673cee94-26bd-4c2a-ab82-1b3669e2f049" providerId="ADAL" clId="{06705DCC-7C24-4B11-8772-283831413D65}" dt="2024-07-31T20:12:22.630" v="4" actId="27636"/>
          <ac:spMkLst>
            <pc:docMk/>
            <pc:sldMk cId="1218041085" sldId="5519"/>
            <ac:spMk id="20" creationId="{49EFEE59-E129-976B-614D-D6B91A3080B9}"/>
          </ac:spMkLst>
        </pc:spChg>
      </pc:sldChg>
      <pc:sldChg chg="modSp">
        <pc:chgData name="Hoffman, Peter" userId="673cee94-26bd-4c2a-ab82-1b3669e2f049" providerId="ADAL" clId="{06705DCC-7C24-4B11-8772-283831413D65}" dt="2024-07-31T20:13:11.921" v="137" actId="962"/>
        <pc:sldMkLst>
          <pc:docMk/>
          <pc:sldMk cId="2824051488" sldId="5529"/>
        </pc:sldMkLst>
        <pc:spChg chg="mod">
          <ac:chgData name="Hoffman, Peter" userId="673cee94-26bd-4c2a-ab82-1b3669e2f049" providerId="ADAL" clId="{06705DCC-7C24-4B11-8772-283831413D65}" dt="2024-07-31T20:13:04.131" v="134" actId="962"/>
          <ac:spMkLst>
            <pc:docMk/>
            <pc:sldMk cId="2824051488" sldId="5529"/>
            <ac:spMk id="2" creationId="{DA1DAF15-F35C-CF9F-876F-CA998FD43C9A}"/>
          </ac:spMkLst>
        </pc:spChg>
        <pc:spChg chg="mod">
          <ac:chgData name="Hoffman, Peter" userId="673cee94-26bd-4c2a-ab82-1b3669e2f049" providerId="ADAL" clId="{06705DCC-7C24-4B11-8772-283831413D65}" dt="2024-07-31T20:13:11.921" v="137" actId="962"/>
          <ac:spMkLst>
            <pc:docMk/>
            <pc:sldMk cId="2824051488" sldId="5529"/>
            <ac:spMk id="4" creationId="{8A5AAFBC-D58F-23F8-C1DC-4927AE59F087}"/>
          </ac:spMkLst>
        </pc:spChg>
        <pc:spChg chg="mod">
          <ac:chgData name="Hoffman, Peter" userId="673cee94-26bd-4c2a-ab82-1b3669e2f049" providerId="ADAL" clId="{06705DCC-7C24-4B11-8772-283831413D65}" dt="2024-07-31T20:13:09.983" v="136" actId="962"/>
          <ac:spMkLst>
            <pc:docMk/>
            <pc:sldMk cId="2824051488" sldId="5529"/>
            <ac:spMk id="6" creationId="{36DDE89A-2FA0-5D64-AF69-921C51270397}"/>
          </ac:spMkLst>
        </pc:spChg>
        <pc:spChg chg="mod">
          <ac:chgData name="Hoffman, Peter" userId="673cee94-26bd-4c2a-ab82-1b3669e2f049" providerId="ADAL" clId="{06705DCC-7C24-4B11-8772-283831413D65}" dt="2024-07-31T20:13:07.961" v="135" actId="962"/>
          <ac:spMkLst>
            <pc:docMk/>
            <pc:sldMk cId="2824051488" sldId="5529"/>
            <ac:spMk id="7" creationId="{567527B8-9206-1D0E-F724-FD0FEB0F15E9}"/>
          </ac:spMkLst>
        </pc:spChg>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ord">
        <pc:chgData name="Gudka, Dawna" userId="823cceae-331b-41d6-9a63-34ad6d1db55c" providerId="ADAL" clId="{F2DDA93F-3148-4AB7-A20F-9D7A99F07B42}" dt="2024-08-29T02:24:14.474" v="1307"/>
        <pc:sldMkLst>
          <pc:docMk/>
          <pc:sldMk cId="1037917088" sldId="5098"/>
        </pc:sldMkLst>
      </pc:sldChg>
      <pc:sldChg chg="modSp mod">
        <pc:chgData name="Gudka, Dawna" userId="823cceae-331b-41d6-9a63-34ad6d1db55c" providerId="ADAL" clId="{F2DDA93F-3148-4AB7-A20F-9D7A99F07B42}" dt="2024-08-28T20:00:38.170" v="171" actId="27636"/>
        <pc:sldMkLst>
          <pc:docMk/>
          <pc:sldMk cId="3757558483" sldId="5547"/>
        </pc:sldMkLst>
        <pc:spChg chg="mod">
          <ac:chgData name="Gudka, Dawna" userId="823cceae-331b-41d6-9a63-34ad6d1db55c" providerId="ADAL" clId="{F2DDA93F-3148-4AB7-A20F-9D7A99F07B42}" dt="2024-08-28T20:00:38.170" v="171" actId="27636"/>
          <ac:spMkLst>
            <pc:docMk/>
            <pc:sldMk cId="3757558483" sldId="5547"/>
            <ac:spMk id="2" creationId="{61FA4591-7D47-D1E8-1301-1A17E457FF29}"/>
          </ac:spMkLst>
        </pc:spChg>
      </pc:sldChg>
      <pc:sldChg chg="modSp mod">
        <pc:chgData name="Gudka, Dawna" userId="823cceae-331b-41d6-9a63-34ad6d1db55c" providerId="ADAL" clId="{F2DDA93F-3148-4AB7-A20F-9D7A99F07B42}" dt="2024-08-29T03:07:17.251" v="3138" actId="20577"/>
        <pc:sldMkLst>
          <pc:docMk/>
          <pc:sldMk cId="375985229" sldId="5567"/>
        </pc:sldMkLst>
        <pc:spChg chg="mod">
          <ac:chgData name="Gudka, Dawna" userId="823cceae-331b-41d6-9a63-34ad6d1db55c" providerId="ADAL" clId="{F2DDA93F-3148-4AB7-A20F-9D7A99F07B42}" dt="2024-08-29T03:07:17.251" v="3138" actId="20577"/>
          <ac:spMkLst>
            <pc:docMk/>
            <pc:sldMk cId="375985229" sldId="5567"/>
            <ac:spMk id="6" creationId="{811AA444-31DC-56C9-0394-CD2F3C3CEAAC}"/>
          </ac:spMkLst>
        </pc:spChg>
      </pc:sldChg>
      <pc:sldChg chg="modSp mod">
        <pc:chgData name="Gudka, Dawna" userId="823cceae-331b-41d6-9a63-34ad6d1db55c" providerId="ADAL" clId="{F2DDA93F-3148-4AB7-A20F-9D7A99F07B42}" dt="2024-08-29T02:59:16.843" v="2891" actId="20577"/>
        <pc:sldMkLst>
          <pc:docMk/>
          <pc:sldMk cId="3373022464" sldId="5569"/>
        </pc:sldMkLst>
        <pc:spChg chg="mod">
          <ac:chgData name="Gudka, Dawna" userId="823cceae-331b-41d6-9a63-34ad6d1db55c" providerId="ADAL" clId="{F2DDA93F-3148-4AB7-A20F-9D7A99F07B42}" dt="2024-08-29T02:59:16.843" v="2891" actId="20577"/>
          <ac:spMkLst>
            <pc:docMk/>
            <pc:sldMk cId="3373022464" sldId="5569"/>
            <ac:spMk id="3" creationId="{2599A063-7D77-5C0A-2B28-062BAE095E36}"/>
          </ac:spMkLst>
        </pc:spChg>
      </pc:sldChg>
      <pc:sldChg chg="addSp delSp modSp mod ord">
        <pc:chgData name="Gudka, Dawna" userId="823cceae-331b-41d6-9a63-34ad6d1db55c" providerId="ADAL" clId="{F2DDA93F-3148-4AB7-A20F-9D7A99F07B42}" dt="2024-08-29T03:02:25.494" v="3091" actId="13244"/>
        <pc:sldMkLst>
          <pc:docMk/>
          <pc:sldMk cId="3957013611" sldId="5572"/>
        </pc:sldMkLst>
        <pc:spChg chg="del">
          <ac:chgData name="Gudka, Dawna" userId="823cceae-331b-41d6-9a63-34ad6d1db55c" providerId="ADAL" clId="{F2DDA93F-3148-4AB7-A20F-9D7A99F07B42}" dt="2024-08-28T19:59:01.135" v="6" actId="478"/>
          <ac:spMkLst>
            <pc:docMk/>
            <pc:sldMk cId="3957013611" sldId="5572"/>
            <ac:spMk id="2" creationId="{3B5BF077-2A0C-4526-282C-C1539C4B6092}"/>
          </ac:spMkLst>
        </pc:spChg>
        <pc:spChg chg="ord">
          <ac:chgData name="Gudka, Dawna" userId="823cceae-331b-41d6-9a63-34ad6d1db55c" providerId="ADAL" clId="{F2DDA93F-3148-4AB7-A20F-9D7A99F07B42}" dt="2024-08-29T03:02:15.473" v="3090" actId="13244"/>
          <ac:spMkLst>
            <pc:docMk/>
            <pc:sldMk cId="3957013611" sldId="5572"/>
            <ac:spMk id="4" creationId="{D3E8A9C2-6EBA-170A-A3E9-BD9C60C780E8}"/>
          </ac:spMkLst>
        </pc:spChg>
        <pc:spChg chg="add del mod">
          <ac:chgData name="Gudka, Dawna" userId="823cceae-331b-41d6-9a63-34ad6d1db55c" providerId="ADAL" clId="{F2DDA93F-3148-4AB7-A20F-9D7A99F07B42}" dt="2024-08-29T02:11:22.991" v="657" actId="1957"/>
          <ac:spMkLst>
            <pc:docMk/>
            <pc:sldMk cId="3957013611" sldId="5572"/>
            <ac:spMk id="5" creationId="{AE69D65E-AD3C-28CB-8FF9-0592117CEE32}"/>
          </ac:spMkLst>
        </pc:spChg>
        <pc:spChg chg="add del mod">
          <ac:chgData name="Gudka, Dawna" userId="823cceae-331b-41d6-9a63-34ad6d1db55c" providerId="ADAL" clId="{F2DDA93F-3148-4AB7-A20F-9D7A99F07B42}" dt="2024-08-29T02:07:22.076" v="638" actId="1957"/>
          <ac:spMkLst>
            <pc:docMk/>
            <pc:sldMk cId="3957013611" sldId="5572"/>
            <ac:spMk id="7" creationId="{36B336A0-A9E3-9117-F5BF-C5BC42092931}"/>
          </ac:spMkLst>
        </pc:spChg>
        <pc:spChg chg="add mod ord">
          <ac:chgData name="Gudka, Dawna" userId="823cceae-331b-41d6-9a63-34ad6d1db55c" providerId="ADAL" clId="{F2DDA93F-3148-4AB7-A20F-9D7A99F07B42}" dt="2024-08-29T03:01:28.963" v="3081" actId="13244"/>
          <ac:spMkLst>
            <pc:docMk/>
            <pc:sldMk cId="3957013611" sldId="5572"/>
            <ac:spMk id="9" creationId="{E63808BD-54B0-08E9-7356-2E178F0639BA}"/>
          </ac:spMkLst>
        </pc:spChg>
        <pc:spChg chg="del mod">
          <ac:chgData name="Gudka, Dawna" userId="823cceae-331b-41d6-9a63-34ad6d1db55c" providerId="ADAL" clId="{F2DDA93F-3148-4AB7-A20F-9D7A99F07B42}" dt="2024-08-28T19:58:55.755" v="4" actId="478"/>
          <ac:spMkLst>
            <pc:docMk/>
            <pc:sldMk cId="3957013611" sldId="5572"/>
            <ac:spMk id="11" creationId="{EFE32948-9754-7BC1-629A-A53FC4873474}"/>
          </ac:spMkLst>
        </pc:spChg>
        <pc:spChg chg="mod">
          <ac:chgData name="Gudka, Dawna" userId="823cceae-331b-41d6-9a63-34ad6d1db55c" providerId="ADAL" clId="{F2DDA93F-3148-4AB7-A20F-9D7A99F07B42}" dt="2024-08-29T02:17:07.834" v="680" actId="20577"/>
          <ac:spMkLst>
            <pc:docMk/>
            <pc:sldMk cId="3957013611" sldId="5572"/>
            <ac:spMk id="12" creationId="{E4E142BF-E186-ABAC-BF77-9BBD04DCEB51}"/>
          </ac:spMkLst>
        </pc:spChg>
        <pc:spChg chg="del">
          <ac:chgData name="Gudka, Dawna" userId="823cceae-331b-41d6-9a63-34ad6d1db55c" providerId="ADAL" clId="{F2DDA93F-3148-4AB7-A20F-9D7A99F07B42}" dt="2024-08-28T20:00:19.645" v="170" actId="478"/>
          <ac:spMkLst>
            <pc:docMk/>
            <pc:sldMk cId="3957013611" sldId="5572"/>
            <ac:spMk id="13" creationId="{B16E7F9E-1C4F-6B7B-27F9-E2B7ADA28F89}"/>
          </ac:spMkLst>
        </pc:spChg>
        <pc:spChg chg="add mod ord">
          <ac:chgData name="Gudka, Dawna" userId="823cceae-331b-41d6-9a63-34ad6d1db55c" providerId="ADAL" clId="{F2DDA93F-3148-4AB7-A20F-9D7A99F07B42}" dt="2024-08-29T03:01:55.264" v="3086" actId="13244"/>
          <ac:spMkLst>
            <pc:docMk/>
            <pc:sldMk cId="3957013611" sldId="5572"/>
            <ac:spMk id="14" creationId="{E69456C6-160B-41B7-EE2A-A15C7ACA57CA}"/>
          </ac:spMkLst>
        </pc:spChg>
        <pc:spChg chg="del">
          <ac:chgData name="Gudka, Dawna" userId="823cceae-331b-41d6-9a63-34ad6d1db55c" providerId="ADAL" clId="{F2DDA93F-3148-4AB7-A20F-9D7A99F07B42}" dt="2024-08-28T19:58:58.123" v="5" actId="478"/>
          <ac:spMkLst>
            <pc:docMk/>
            <pc:sldMk cId="3957013611" sldId="5572"/>
            <ac:spMk id="18" creationId="{CDE9ECDD-C7F8-4EBF-CFF4-8E3E9EAB1066}"/>
          </ac:spMkLst>
        </pc:spChg>
        <pc:spChg chg="mod ord">
          <ac:chgData name="Gudka, Dawna" userId="823cceae-331b-41d6-9a63-34ad6d1db55c" providerId="ADAL" clId="{F2DDA93F-3148-4AB7-A20F-9D7A99F07B42}" dt="2024-08-29T03:02:25.494" v="3091" actId="13244"/>
          <ac:spMkLst>
            <pc:docMk/>
            <pc:sldMk cId="3957013611" sldId="5572"/>
            <ac:spMk id="19" creationId="{3A38B493-D5BF-CA75-9F82-C71C2FB57BE1}"/>
          </ac:spMkLst>
        </pc:spChg>
        <pc:spChg chg="mod">
          <ac:chgData name="Gudka, Dawna" userId="823cceae-331b-41d6-9a63-34ad6d1db55c" providerId="ADAL" clId="{F2DDA93F-3148-4AB7-A20F-9D7A99F07B42}" dt="2024-08-28T20:00:02.518" v="162" actId="20577"/>
          <ac:spMkLst>
            <pc:docMk/>
            <pc:sldMk cId="3957013611" sldId="5572"/>
            <ac:spMk id="20" creationId="{78CD3A6B-5FD5-B70E-B4D2-D44B7CA80052}"/>
          </ac:spMkLst>
        </pc:spChg>
        <pc:graphicFrameChg chg="add mod">
          <ac:chgData name="Gudka, Dawna" userId="823cceae-331b-41d6-9a63-34ad6d1db55c" providerId="ADAL" clId="{F2DDA93F-3148-4AB7-A20F-9D7A99F07B42}" dt="2024-08-29T03:02:05.394" v="3088" actId="962"/>
          <ac:graphicFrameMkLst>
            <pc:docMk/>
            <pc:sldMk cId="3957013611" sldId="5572"/>
            <ac:graphicFrameMk id="17" creationId="{81F9F3D6-D44E-4A66-C19D-DA9242B76EBF}"/>
          </ac:graphicFrameMkLst>
        </pc:graphicFrameChg>
        <pc:graphicFrameChg chg="add mod">
          <ac:chgData name="Gudka, Dawna" userId="823cceae-331b-41d6-9a63-34ad6d1db55c" providerId="ADAL" clId="{F2DDA93F-3148-4AB7-A20F-9D7A99F07B42}" dt="2024-08-29T03:01:43.345" v="3083" actId="962"/>
          <ac:graphicFrameMkLst>
            <pc:docMk/>
            <pc:sldMk cId="3957013611" sldId="5572"/>
            <ac:graphicFrameMk id="23" creationId="{3EFC0D52-A0A4-2B24-979B-92190E2608D5}"/>
          </ac:graphicFrameMkLst>
        </pc:graphicFrameChg>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pChg chg="mod">
          <ac:chgData name="Gudka, Dawna" userId="823cceae-331b-41d6-9a63-34ad6d1db55c" providerId="ADAL" clId="{F2DDA93F-3148-4AB7-A20F-9D7A99F07B42}" dt="2024-08-28T20:02:33.838" v="480" actId="20577"/>
          <ac:spMkLst>
            <pc:docMk/>
            <pc:sldMk cId="4082338873" sldId="5574"/>
            <ac:spMk id="2" creationId="{5A3EA3BD-6E2F-F670-3E18-E0B7BB708589}"/>
          </ac:spMkLst>
        </pc:spChg>
        <pc:spChg chg="mod">
          <ac:chgData name="Gudka, Dawna" userId="823cceae-331b-41d6-9a63-34ad6d1db55c" providerId="ADAL" clId="{F2DDA93F-3148-4AB7-A20F-9D7A99F07B42}" dt="2024-08-28T20:01:56.963" v="384" actId="20577"/>
          <ac:spMkLst>
            <pc:docMk/>
            <pc:sldMk cId="4082338873" sldId="5574"/>
            <ac:spMk id="4" creationId="{2B18C3B0-B3CA-5D72-EF68-49253F712731}"/>
          </ac:spMkLst>
        </pc:spChg>
        <pc:spChg chg="mod">
          <ac:chgData name="Gudka, Dawna" userId="823cceae-331b-41d6-9a63-34ad6d1db55c" providerId="ADAL" clId="{F2DDA93F-3148-4AB7-A20F-9D7A99F07B42}" dt="2024-08-28T20:02:24.448" v="449" actId="20577"/>
          <ac:spMkLst>
            <pc:docMk/>
            <pc:sldMk cId="4082338873" sldId="5574"/>
            <ac:spMk id="5" creationId="{581A4BA4-E7DC-D3FB-5B79-12E57F0410EB}"/>
          </ac:spMkLst>
        </pc:spChg>
        <pc:graphicFrameChg chg="mod modGraphic">
          <ac:chgData name="Gudka, Dawna" userId="823cceae-331b-41d6-9a63-34ad6d1db55c" providerId="ADAL" clId="{F2DDA93F-3148-4AB7-A20F-9D7A99F07B42}" dt="2024-08-29T02:21:12.074" v="1056" actId="20577"/>
          <ac:graphicFrameMkLst>
            <pc:docMk/>
            <pc:sldMk cId="4082338873" sldId="5574"/>
            <ac:graphicFrameMk id="8" creationId="{0AA46493-7A36-0C49-C5A7-D18F10C7496C}"/>
          </ac:graphicFrameMkLst>
        </pc:graphicFrameChg>
      </pc:sldChg>
      <pc:sldChg chg="addSp delSp modSp add mod ord">
        <pc:chgData name="Gudka, Dawna" userId="823cceae-331b-41d6-9a63-34ad6d1db55c" providerId="ADAL" clId="{F2DDA93F-3148-4AB7-A20F-9D7A99F07B42}" dt="2024-08-29T03:05:09.824" v="3111" actId="13244"/>
        <pc:sldMkLst>
          <pc:docMk/>
          <pc:sldMk cId="509389481" sldId="5575"/>
        </pc:sldMkLst>
        <pc:spChg chg="ord">
          <ac:chgData name="Gudka, Dawna" userId="823cceae-331b-41d6-9a63-34ad6d1db55c" providerId="ADAL" clId="{F2DDA93F-3148-4AB7-A20F-9D7A99F07B42}" dt="2024-08-29T03:05:01.971" v="3109" actId="13244"/>
          <ac:spMkLst>
            <pc:docMk/>
            <pc:sldMk cId="509389481" sldId="5575"/>
            <ac:spMk id="4" creationId="{D3E8A9C2-6EBA-170A-A3E9-BD9C60C780E8}"/>
          </ac:spMkLst>
        </pc:spChg>
        <pc:spChg chg="del mod">
          <ac:chgData name="Gudka, Dawna" userId="823cceae-331b-41d6-9a63-34ad6d1db55c" providerId="ADAL" clId="{F2DDA93F-3148-4AB7-A20F-9D7A99F07B42}" dt="2024-08-29T02:42:30.847" v="1851" actId="22"/>
          <ac:spMkLst>
            <pc:docMk/>
            <pc:sldMk cId="509389481" sldId="5575"/>
            <ac:spMk id="5" creationId="{AE69D65E-AD3C-28CB-8FF9-0592117CEE32}"/>
          </ac:spMkLst>
        </pc:spChg>
        <pc:spChg chg="add mod ord">
          <ac:chgData name="Gudka, Dawna" userId="823cceae-331b-41d6-9a63-34ad6d1db55c" providerId="ADAL" clId="{F2DDA93F-3148-4AB7-A20F-9D7A99F07B42}" dt="2024-08-29T03:05:06.585" v="3110" actId="13244"/>
          <ac:spMkLst>
            <pc:docMk/>
            <pc:sldMk cId="509389481" sldId="5575"/>
            <ac:spMk id="6" creationId="{E70F42B3-6CC2-4166-0536-EDE5BE224780}"/>
          </ac:spMkLst>
        </pc:spChg>
        <pc:spChg chg="del">
          <ac:chgData name="Gudka, Dawna" userId="823cceae-331b-41d6-9a63-34ad6d1db55c" providerId="ADAL" clId="{F2DDA93F-3148-4AB7-A20F-9D7A99F07B42}" dt="2024-08-29T02:42:24.075" v="1848" actId="478"/>
          <ac:spMkLst>
            <pc:docMk/>
            <pc:sldMk cId="509389481" sldId="5575"/>
            <ac:spMk id="7" creationId="{36B336A0-A9E3-9117-F5BF-C5BC42092931}"/>
          </ac:spMkLst>
        </pc:spChg>
        <pc:spChg chg="mod ord">
          <ac:chgData name="Gudka, Dawna" userId="823cceae-331b-41d6-9a63-34ad6d1db55c" providerId="ADAL" clId="{F2DDA93F-3148-4AB7-A20F-9D7A99F07B42}" dt="2024-08-29T03:04:52.387" v="3106" actId="13244"/>
          <ac:spMkLst>
            <pc:docMk/>
            <pc:sldMk cId="509389481" sldId="5575"/>
            <ac:spMk id="9" creationId="{E63808BD-54B0-08E9-7356-2E178F0639BA}"/>
          </ac:spMkLst>
        </pc:spChg>
        <pc:spChg chg="del">
          <ac:chgData name="Gudka, Dawna" userId="823cceae-331b-41d6-9a63-34ad6d1db55c" providerId="ADAL" clId="{F2DDA93F-3148-4AB7-A20F-9D7A99F07B42}" dt="2024-08-29T02:42:20.012" v="1846" actId="478"/>
          <ac:spMkLst>
            <pc:docMk/>
            <pc:sldMk cId="509389481" sldId="5575"/>
            <ac:spMk id="12" creationId="{E4E142BF-E186-ABAC-BF77-9BBD04DCEB51}"/>
          </ac:spMkLst>
        </pc:spChg>
        <pc:spChg chg="del">
          <ac:chgData name="Gudka, Dawna" userId="823cceae-331b-41d6-9a63-34ad6d1db55c" providerId="ADAL" clId="{F2DDA93F-3148-4AB7-A20F-9D7A99F07B42}" dt="2024-08-29T02:42:22.461" v="1847" actId="478"/>
          <ac:spMkLst>
            <pc:docMk/>
            <pc:sldMk cId="509389481" sldId="5575"/>
            <ac:spMk id="14" creationId="{E69456C6-160B-41B7-EE2A-A15C7ACA57CA}"/>
          </ac:spMkLst>
        </pc:spChg>
        <pc:spChg chg="mod ord">
          <ac:chgData name="Gudka, Dawna" userId="823cceae-331b-41d6-9a63-34ad6d1db55c" providerId="ADAL" clId="{F2DDA93F-3148-4AB7-A20F-9D7A99F07B42}" dt="2024-08-29T03:04:59.347" v="3108" actId="13244"/>
          <ac:spMkLst>
            <pc:docMk/>
            <pc:sldMk cId="509389481" sldId="5575"/>
            <ac:spMk id="19" creationId="{3A38B493-D5BF-CA75-9F82-C71C2FB57BE1}"/>
          </ac:spMkLst>
        </pc:spChg>
        <pc:spChg chg="mod ord">
          <ac:chgData name="Gudka, Dawna" userId="823cceae-331b-41d6-9a63-34ad6d1db55c" providerId="ADAL" clId="{F2DDA93F-3148-4AB7-A20F-9D7A99F07B42}" dt="2024-08-29T03:05:09.824" v="3111" actId="13244"/>
          <ac:spMkLst>
            <pc:docMk/>
            <pc:sldMk cId="509389481" sldId="5575"/>
            <ac:spMk id="20" creationId="{78CD3A6B-5FD5-B70E-B4D2-D44B7CA80052}"/>
          </ac:spMkLst>
        </pc:spChg>
        <pc:picChg chg="add mod ord">
          <ac:chgData name="Gudka, Dawna" userId="823cceae-331b-41d6-9a63-34ad6d1db55c" providerId="ADAL" clId="{F2DDA93F-3148-4AB7-A20F-9D7A99F07B42}" dt="2024-08-29T03:01:04.915" v="3079" actId="962"/>
          <ac:picMkLst>
            <pc:docMk/>
            <pc:sldMk cId="509389481" sldId="5575"/>
            <ac:picMk id="3" creationId="{C1F9D6C4-A5D1-A4D2-9020-0D802EE4E3E7}"/>
          </ac:picMkLst>
        </pc:picChg>
      </pc:sldChg>
      <pc:sldChg chg="modSp add mod">
        <pc:chgData name="Gudka, Dawna" userId="823cceae-331b-41d6-9a63-34ad6d1db55c" providerId="ADAL" clId="{F2DDA93F-3148-4AB7-A20F-9D7A99F07B42}" dt="2024-08-29T03:01:16.053" v="3080" actId="207"/>
        <pc:sldMkLst>
          <pc:docMk/>
          <pc:sldMk cId="1102476344" sldId="5576"/>
        </pc:sldMkLst>
        <pc:spChg chg="mod">
          <ac:chgData name="Gudka, Dawna" userId="823cceae-331b-41d6-9a63-34ad6d1db55c" providerId="ADAL" clId="{F2DDA93F-3148-4AB7-A20F-9D7A99F07B42}" dt="2024-08-29T02:53:09.875" v="2466" actId="20577"/>
          <ac:spMkLst>
            <pc:docMk/>
            <pc:sldMk cId="1102476344" sldId="5576"/>
            <ac:spMk id="4" creationId="{2B18C3B0-B3CA-5D72-EF68-49253F712731}"/>
          </ac:spMkLst>
        </pc:spChg>
        <pc:graphicFrameChg chg="mod modGraphic">
          <ac:chgData name="Gudka, Dawna" userId="823cceae-331b-41d6-9a63-34ad6d1db55c" providerId="ADAL" clId="{F2DDA93F-3148-4AB7-A20F-9D7A99F07B42}" dt="2024-08-29T03:01:16.053" v="3080" actId="207"/>
          <ac:graphicFrameMkLst>
            <pc:docMk/>
            <pc:sldMk cId="1102476344" sldId="5576"/>
            <ac:graphicFrameMk id="8" creationId="{0AA46493-7A36-0C49-C5A7-D18F10C7496C}"/>
          </ac:graphicFrameMkLst>
        </pc:graphicFrameChg>
      </pc:sldChg>
      <pc:sldChg chg="addSp delSp modSp add mod">
        <pc:chgData name="Gudka, Dawna" userId="823cceae-331b-41d6-9a63-34ad6d1db55c" providerId="ADAL" clId="{F2DDA93F-3148-4AB7-A20F-9D7A99F07B42}" dt="2024-08-29T03:03:58.683" v="3102" actId="13244"/>
        <pc:sldMkLst>
          <pc:docMk/>
          <pc:sldMk cId="3484672216" sldId="5577"/>
        </pc:sldMkLst>
        <pc:spChg chg="add del mod">
          <ac:chgData name="Gudka, Dawna" userId="823cceae-331b-41d6-9a63-34ad6d1db55c" providerId="ADAL" clId="{F2DDA93F-3148-4AB7-A20F-9D7A99F07B42}" dt="2024-08-29T02:27:17.930" v="1361"/>
          <ac:spMkLst>
            <pc:docMk/>
            <pc:sldMk cId="3484672216" sldId="5577"/>
            <ac:spMk id="3" creationId="{23F7891D-5199-AF29-7FCE-3CC00C7189A8}"/>
          </ac:spMkLst>
        </pc:spChg>
        <pc:spChg chg="ord">
          <ac:chgData name="Gudka, Dawna" userId="823cceae-331b-41d6-9a63-34ad6d1db55c" providerId="ADAL" clId="{F2DDA93F-3148-4AB7-A20F-9D7A99F07B42}" dt="2024-08-29T03:03:21.373" v="3099" actId="13244"/>
          <ac:spMkLst>
            <pc:docMk/>
            <pc:sldMk cId="3484672216" sldId="5577"/>
            <ac:spMk id="4" creationId="{D3E8A9C2-6EBA-170A-A3E9-BD9C60C780E8}"/>
          </ac:spMkLst>
        </pc:spChg>
        <pc:spChg chg="add del mod">
          <ac:chgData name="Gudka, Dawna" userId="823cceae-331b-41d6-9a63-34ad6d1db55c" providerId="ADAL" clId="{F2DDA93F-3148-4AB7-A20F-9D7A99F07B42}" dt="2024-08-29T02:26:40.322" v="1359"/>
          <ac:spMkLst>
            <pc:docMk/>
            <pc:sldMk cId="3484672216" sldId="5577"/>
            <ac:spMk id="6" creationId="{B871EF0E-D254-ED51-B878-BBE7F73B749A}"/>
          </ac:spMkLst>
        </pc:spChg>
        <pc:spChg chg="mod ord">
          <ac:chgData name="Gudka, Dawna" userId="823cceae-331b-41d6-9a63-34ad6d1db55c" providerId="ADAL" clId="{F2DDA93F-3148-4AB7-A20F-9D7A99F07B42}" dt="2024-08-29T03:02:37.702" v="3092" actId="13244"/>
          <ac:spMkLst>
            <pc:docMk/>
            <pc:sldMk cId="3484672216" sldId="5577"/>
            <ac:spMk id="9" creationId="{E63808BD-54B0-08E9-7356-2E178F0639BA}"/>
          </ac:spMkLst>
        </pc:spChg>
        <pc:spChg chg="add del mod">
          <ac:chgData name="Gudka, Dawna" userId="823cceae-331b-41d6-9a63-34ad6d1db55c" providerId="ADAL" clId="{F2DDA93F-3148-4AB7-A20F-9D7A99F07B42}" dt="2024-08-29T02:28:41.888" v="1406"/>
          <ac:spMkLst>
            <pc:docMk/>
            <pc:sldMk cId="3484672216" sldId="5577"/>
            <ac:spMk id="11" creationId="{81871B64-C9C6-B0CA-3049-D3911DFC9F93}"/>
          </ac:spMkLst>
        </pc:spChg>
        <pc:spChg chg="mod">
          <ac:chgData name="Gudka, Dawna" userId="823cceae-331b-41d6-9a63-34ad6d1db55c" providerId="ADAL" clId="{F2DDA93F-3148-4AB7-A20F-9D7A99F07B42}" dt="2024-08-29T02:34:23.690" v="1551" actId="255"/>
          <ac:spMkLst>
            <pc:docMk/>
            <pc:sldMk cId="3484672216" sldId="5577"/>
            <ac:spMk id="12" creationId="{E4E142BF-E186-ABAC-BF77-9BBD04DCEB51}"/>
          </ac:spMkLst>
        </pc:spChg>
        <pc:spChg chg="mod ord">
          <ac:chgData name="Gudka, Dawna" userId="823cceae-331b-41d6-9a63-34ad6d1db55c" providerId="ADAL" clId="{F2DDA93F-3148-4AB7-A20F-9D7A99F07B42}" dt="2024-08-29T03:03:05.523" v="3096" actId="13244"/>
          <ac:spMkLst>
            <pc:docMk/>
            <pc:sldMk cId="3484672216" sldId="5577"/>
            <ac:spMk id="14" creationId="{E69456C6-160B-41B7-EE2A-A15C7ACA57CA}"/>
          </ac:spMkLst>
        </pc:spChg>
        <pc:spChg chg="add mod ord">
          <ac:chgData name="Gudka, Dawna" userId="823cceae-331b-41d6-9a63-34ad6d1db55c" providerId="ADAL" clId="{F2DDA93F-3148-4AB7-A20F-9D7A99F07B42}" dt="2024-08-29T03:03:17.582" v="3098" actId="13244"/>
          <ac:spMkLst>
            <pc:docMk/>
            <pc:sldMk cId="3484672216" sldId="5577"/>
            <ac:spMk id="16" creationId="{1D2C6779-8E0F-E610-8A12-C7F25763702C}"/>
          </ac:spMkLst>
        </pc:spChg>
        <pc:spChg chg="add del mod">
          <ac:chgData name="Gudka, Dawna" userId="823cceae-331b-41d6-9a63-34ad6d1db55c" providerId="ADAL" clId="{F2DDA93F-3148-4AB7-A20F-9D7A99F07B42}" dt="2024-08-29T02:32:18.850" v="1467" actId="478"/>
          <ac:spMkLst>
            <pc:docMk/>
            <pc:sldMk cId="3484672216" sldId="5577"/>
            <ac:spMk id="18" creationId="{C21671C5-9DB9-A5FF-4EC6-8EFF5F9BA873}"/>
          </ac:spMkLst>
        </pc:spChg>
        <pc:spChg chg="ord">
          <ac:chgData name="Gudka, Dawna" userId="823cceae-331b-41d6-9a63-34ad6d1db55c" providerId="ADAL" clId="{F2DDA93F-3148-4AB7-A20F-9D7A99F07B42}" dt="2024-08-29T03:02:50.288" v="3094" actId="13244"/>
          <ac:spMkLst>
            <pc:docMk/>
            <pc:sldMk cId="3484672216" sldId="5577"/>
            <ac:spMk id="19" creationId="{3A38B493-D5BF-CA75-9F82-C71C2FB57BE1}"/>
          </ac:spMkLst>
        </pc:spChg>
        <pc:spChg chg="ord">
          <ac:chgData name="Gudka, Dawna" userId="823cceae-331b-41d6-9a63-34ad6d1db55c" providerId="ADAL" clId="{F2DDA93F-3148-4AB7-A20F-9D7A99F07B42}" dt="2024-08-29T03:02:56.851" v="3095" actId="13244"/>
          <ac:spMkLst>
            <pc:docMk/>
            <pc:sldMk cId="3484672216" sldId="5577"/>
            <ac:spMk id="20" creationId="{78CD3A6B-5FD5-B70E-B4D2-D44B7CA80052}"/>
          </ac:spMkLst>
        </pc:spChg>
        <pc:spChg chg="add mod ord">
          <ac:chgData name="Gudka, Dawna" userId="823cceae-331b-41d6-9a63-34ad6d1db55c" providerId="ADAL" clId="{F2DDA93F-3148-4AB7-A20F-9D7A99F07B42}" dt="2024-08-29T03:03:47.791" v="3101" actId="13244"/>
          <ac:spMkLst>
            <pc:docMk/>
            <pc:sldMk cId="3484672216" sldId="5577"/>
            <ac:spMk id="21" creationId="{8716D17A-6EF4-2588-0CD4-30388D53CBF6}"/>
          </ac:spMkLst>
        </pc:spChg>
        <pc:graphicFrameChg chg="del">
          <ac:chgData name="Gudka, Dawna" userId="823cceae-331b-41d6-9a63-34ad6d1db55c" providerId="ADAL" clId="{F2DDA93F-3148-4AB7-A20F-9D7A99F07B42}" dt="2024-08-29T02:22:35.024" v="1059" actId="478"/>
          <ac:graphicFrameMkLst>
            <pc:docMk/>
            <pc:sldMk cId="3484672216" sldId="5577"/>
            <ac:graphicFrameMk id="17" creationId="{81F9F3D6-D44E-4A66-C19D-DA9242B76EBF}"/>
          </ac:graphicFrameMkLst>
        </pc:graphicFrameChg>
        <pc:graphicFrameChg chg="del">
          <ac:chgData name="Gudka, Dawna" userId="823cceae-331b-41d6-9a63-34ad6d1db55c" providerId="ADAL" clId="{F2DDA93F-3148-4AB7-A20F-9D7A99F07B42}" dt="2024-08-29T02:22:37.417" v="1060" actId="478"/>
          <ac:graphicFrameMkLst>
            <pc:docMk/>
            <pc:sldMk cId="3484672216" sldId="5577"/>
            <ac:graphicFrameMk id="23" creationId="{3EFC0D52-A0A4-2B24-979B-92190E2608D5}"/>
          </ac:graphicFrameMkLst>
        </pc:graphicFrameChg>
        <pc:picChg chg="add mod">
          <ac:chgData name="Gudka, Dawna" userId="823cceae-331b-41d6-9a63-34ad6d1db55c" providerId="ADAL" clId="{F2DDA93F-3148-4AB7-A20F-9D7A99F07B42}" dt="2024-08-29T02:30:08.400" v="1421" actId="14100"/>
          <ac:picMkLst>
            <pc:docMk/>
            <pc:sldMk cId="3484672216" sldId="5577"/>
            <ac:picMk id="7" creationId="{DDEFAA1C-E942-EB31-7ACA-E888BA9566B7}"/>
          </ac:picMkLst>
        </pc:picChg>
        <pc:picChg chg="add del mod">
          <ac:chgData name="Gudka, Dawna" userId="823cceae-331b-41d6-9a63-34ad6d1db55c" providerId="ADAL" clId="{F2DDA93F-3148-4AB7-A20F-9D7A99F07B42}" dt="2024-08-29T02:28:05.056" v="1375" actId="478"/>
          <ac:picMkLst>
            <pc:docMk/>
            <pc:sldMk cId="3484672216" sldId="5577"/>
            <ac:picMk id="8" creationId="{96383087-154F-3B05-3B02-C96F2092288C}"/>
          </ac:picMkLst>
        </pc:picChg>
        <pc:picChg chg="add mod">
          <ac:chgData name="Gudka, Dawna" userId="823cceae-331b-41d6-9a63-34ad6d1db55c" providerId="ADAL" clId="{F2DDA93F-3148-4AB7-A20F-9D7A99F07B42}" dt="2024-08-29T02:32:45.194" v="1481" actId="1076"/>
          <ac:picMkLst>
            <pc:docMk/>
            <pc:sldMk cId="3484672216" sldId="5577"/>
            <ac:picMk id="13" creationId="{D8F1B3E6-ADD8-251E-2FCE-7268070FCA89}"/>
          </ac:picMkLst>
        </pc:picChg>
        <pc:picChg chg="add mod ord">
          <ac:chgData name="Gudka, Dawna" userId="823cceae-331b-41d6-9a63-34ad6d1db55c" providerId="ADAL" clId="{F2DDA93F-3148-4AB7-A20F-9D7A99F07B42}" dt="2024-08-29T03:03:32.249" v="3100" actId="13244"/>
          <ac:picMkLst>
            <pc:docMk/>
            <pc:sldMk cId="3484672216" sldId="5577"/>
            <ac:picMk id="15" creationId="{E1AB9C54-F535-52F3-E7AD-E50C0F17D39C}"/>
          </ac:picMkLst>
        </pc:picChg>
        <pc:picChg chg="add mod ord modCrop">
          <ac:chgData name="Gudka, Dawna" userId="823cceae-331b-41d6-9a63-34ad6d1db55c" providerId="ADAL" clId="{F2DDA93F-3148-4AB7-A20F-9D7A99F07B42}" dt="2024-08-29T03:03:58.683" v="3102" actId="13244"/>
          <ac:picMkLst>
            <pc:docMk/>
            <pc:sldMk cId="3484672216" sldId="5577"/>
            <ac:picMk id="22" creationId="{61322128-C9BE-7108-73CD-4A8E1C63793E}"/>
          </ac:picMkLst>
        </pc:picChg>
      </pc:sldChg>
      <pc:sldChg chg="addSp delSp modSp add mod">
        <pc:chgData name="Gudka, Dawna" userId="823cceae-331b-41d6-9a63-34ad6d1db55c" providerId="ADAL" clId="{F2DDA93F-3148-4AB7-A20F-9D7A99F07B42}" dt="2024-08-29T03:04:23.183" v="3104" actId="13244"/>
        <pc:sldMkLst>
          <pc:docMk/>
          <pc:sldMk cId="2332850885" sldId="5578"/>
        </pc:sldMkLst>
        <pc:spChg chg="add del mod">
          <ac:chgData name="Gudka, Dawna" userId="823cceae-331b-41d6-9a63-34ad6d1db55c" providerId="ADAL" clId="{F2DDA93F-3148-4AB7-A20F-9D7A99F07B42}" dt="2024-08-29T02:27:42.164" v="1367" actId="478"/>
          <ac:spMkLst>
            <pc:docMk/>
            <pc:sldMk cId="2332850885" sldId="5578"/>
            <ac:spMk id="3" creationId="{FD79C8EA-F209-1B7A-0EA2-3C7643CF0F52}"/>
          </ac:spMkLst>
        </pc:spChg>
        <pc:spChg chg="mod ord">
          <ac:chgData name="Gudka, Dawna" userId="823cceae-331b-41d6-9a63-34ad6d1db55c" providerId="ADAL" clId="{F2DDA93F-3148-4AB7-A20F-9D7A99F07B42}" dt="2024-08-29T03:04:15.818" v="3103" actId="13244"/>
          <ac:spMkLst>
            <pc:docMk/>
            <pc:sldMk cId="2332850885" sldId="5578"/>
            <ac:spMk id="9" creationId="{E63808BD-54B0-08E9-7356-2E178F0639BA}"/>
          </ac:spMkLst>
        </pc:spChg>
        <pc:spChg chg="del mod">
          <ac:chgData name="Gudka, Dawna" userId="823cceae-331b-41d6-9a63-34ad6d1db55c" providerId="ADAL" clId="{F2DDA93F-3148-4AB7-A20F-9D7A99F07B42}" dt="2024-08-29T02:27:40.639" v="1366" actId="478"/>
          <ac:spMkLst>
            <pc:docMk/>
            <pc:sldMk cId="2332850885" sldId="5578"/>
            <ac:spMk id="12" creationId="{E4E142BF-E186-ABAC-BF77-9BBD04DCEB51}"/>
          </ac:spMkLst>
        </pc:spChg>
        <pc:spChg chg="del mod">
          <ac:chgData name="Gudka, Dawna" userId="823cceae-331b-41d6-9a63-34ad6d1db55c" providerId="ADAL" clId="{F2DDA93F-3148-4AB7-A20F-9D7A99F07B42}" dt="2024-08-29T02:35:42.579" v="1646" actId="478"/>
          <ac:spMkLst>
            <pc:docMk/>
            <pc:sldMk cId="2332850885" sldId="5578"/>
            <ac:spMk id="14" creationId="{E69456C6-160B-41B7-EE2A-A15C7ACA57CA}"/>
          </ac:spMkLst>
        </pc:spChg>
        <pc:picChg chg="del">
          <ac:chgData name="Gudka, Dawna" userId="823cceae-331b-41d6-9a63-34ad6d1db55c" providerId="ADAL" clId="{F2DDA93F-3148-4AB7-A20F-9D7A99F07B42}" dt="2024-08-29T02:27:34.190" v="1364" actId="478"/>
          <ac:picMkLst>
            <pc:docMk/>
            <pc:sldMk cId="2332850885" sldId="5578"/>
            <ac:picMk id="7" creationId="{DDEFAA1C-E942-EB31-7ACA-E888BA9566B7}"/>
          </ac:picMkLst>
        </pc:picChg>
        <pc:picChg chg="mod ord">
          <ac:chgData name="Gudka, Dawna" userId="823cceae-331b-41d6-9a63-34ad6d1db55c" providerId="ADAL" clId="{F2DDA93F-3148-4AB7-A20F-9D7A99F07B42}" dt="2024-08-29T03:04:23.183" v="3104" actId="13244"/>
          <ac:picMkLst>
            <pc:docMk/>
            <pc:sldMk cId="2332850885" sldId="5578"/>
            <ac:picMk id="8" creationId="{96383087-154F-3B05-3B02-C96F2092288C}"/>
          </ac:picMkLst>
        </pc:picChg>
      </pc:sldChg>
      <pc:sldChg chg="addSp delSp modSp new mod ord">
        <pc:chgData name="Gudka, Dawna" userId="823cceae-331b-41d6-9a63-34ad6d1db55c" providerId="ADAL" clId="{F2DDA93F-3148-4AB7-A20F-9D7A99F07B42}" dt="2024-08-29T03:04:38.122" v="3105" actId="13244"/>
        <pc:sldMkLst>
          <pc:docMk/>
          <pc:sldMk cId="1627638273" sldId="5579"/>
        </pc:sldMkLst>
        <pc:spChg chg="mod">
          <ac:chgData name="Gudka, Dawna" userId="823cceae-331b-41d6-9a63-34ad6d1db55c" providerId="ADAL" clId="{F2DDA93F-3148-4AB7-A20F-9D7A99F07B42}" dt="2024-08-29T02:50:42.049" v="2435" actId="113"/>
          <ac:spMkLst>
            <pc:docMk/>
            <pc:sldMk cId="1627638273" sldId="5579"/>
            <ac:spMk id="2" creationId="{28131E52-93D8-5B1A-F6D8-4A3FF91DA6F8}"/>
          </ac:spMkLst>
        </pc:spChg>
        <pc:spChg chg="del">
          <ac:chgData name="Gudka, Dawna" userId="823cceae-331b-41d6-9a63-34ad6d1db55c" providerId="ADAL" clId="{F2DDA93F-3148-4AB7-A20F-9D7A99F07B42}" dt="2024-08-29T02:40:03.557" v="1719" actId="478"/>
          <ac:spMkLst>
            <pc:docMk/>
            <pc:sldMk cId="1627638273" sldId="5579"/>
            <ac:spMk id="3" creationId="{FCE9AB7E-6ED5-0586-C30A-672C1392FCD9}"/>
          </ac:spMkLst>
        </pc:spChg>
        <pc:spChg chg="mod">
          <ac:chgData name="Gudka, Dawna" userId="823cceae-331b-41d6-9a63-34ad6d1db55c" providerId="ADAL" clId="{F2DDA93F-3148-4AB7-A20F-9D7A99F07B42}" dt="2024-08-29T02:52:23.645" v="2453" actId="1076"/>
          <ac:spMkLst>
            <pc:docMk/>
            <pc:sldMk cId="1627638273" sldId="5579"/>
            <ac:spMk id="4" creationId="{44201CDE-8919-0E47-AE4C-3A49EA175D7E}"/>
          </ac:spMkLst>
        </pc:spChg>
        <pc:spChg chg="del">
          <ac:chgData name="Gudka, Dawna" userId="823cceae-331b-41d6-9a63-34ad6d1db55c" providerId="ADAL" clId="{F2DDA93F-3148-4AB7-A20F-9D7A99F07B42}" dt="2024-08-29T02:40:06.663" v="1720" actId="478"/>
          <ac:spMkLst>
            <pc:docMk/>
            <pc:sldMk cId="1627638273" sldId="5579"/>
            <ac:spMk id="5" creationId="{F6E7A303-EA73-7185-3318-B01C6EA98734}"/>
          </ac:spMkLst>
        </pc:spChg>
        <pc:spChg chg="del">
          <ac:chgData name="Gudka, Dawna" userId="823cceae-331b-41d6-9a63-34ad6d1db55c" providerId="ADAL" clId="{F2DDA93F-3148-4AB7-A20F-9D7A99F07B42}" dt="2024-08-29T02:40:09.371" v="1721" actId="478"/>
          <ac:spMkLst>
            <pc:docMk/>
            <pc:sldMk cId="1627638273" sldId="5579"/>
            <ac:spMk id="6" creationId="{BDB84B0D-F9B4-419B-AE5E-E37F5507E3AD}"/>
          </ac:spMkLst>
        </pc:spChg>
        <pc:spChg chg="del">
          <ac:chgData name="Gudka, Dawna" userId="823cceae-331b-41d6-9a63-34ad6d1db55c" providerId="ADAL" clId="{F2DDA93F-3148-4AB7-A20F-9D7A99F07B42}" dt="2024-08-29T02:53:21.931" v="2467"/>
          <ac:spMkLst>
            <pc:docMk/>
            <pc:sldMk cId="1627638273" sldId="5579"/>
            <ac:spMk id="8" creationId="{56AC767B-B327-E870-B321-AF9D29CAAE52}"/>
          </ac:spMkLst>
        </pc:spChg>
        <pc:spChg chg="del">
          <ac:chgData name="Gudka, Dawna" userId="823cceae-331b-41d6-9a63-34ad6d1db55c" providerId="ADAL" clId="{F2DDA93F-3148-4AB7-A20F-9D7A99F07B42}" dt="2024-08-29T02:53:45.155" v="2469"/>
          <ac:spMkLst>
            <pc:docMk/>
            <pc:sldMk cId="1627638273" sldId="5579"/>
            <ac:spMk id="9" creationId="{6A367F53-F835-345C-7ED6-4A26DF5065E8}"/>
          </ac:spMkLst>
        </pc:spChg>
        <pc:spChg chg="add del mod">
          <ac:chgData name="Gudka, Dawna" userId="823cceae-331b-41d6-9a63-34ad6d1db55c" providerId="ADAL" clId="{F2DDA93F-3148-4AB7-A20F-9D7A99F07B42}" dt="2024-08-29T02:51:35.931" v="2446" actId="478"/>
          <ac:spMkLst>
            <pc:docMk/>
            <pc:sldMk cId="1627638273" sldId="5579"/>
            <ac:spMk id="10" creationId="{8BD4B7C0-2BFA-84E4-A383-A51706BE5418}"/>
          </ac:spMkLst>
        </pc:spChg>
        <pc:spChg chg="add mod ord">
          <ac:chgData name="Gudka, Dawna" userId="823cceae-331b-41d6-9a63-34ad6d1db55c" providerId="ADAL" clId="{F2DDA93F-3148-4AB7-A20F-9D7A99F07B42}" dt="2024-08-29T03:04:38.122" v="3105" actId="13244"/>
          <ac:spMkLst>
            <pc:docMk/>
            <pc:sldMk cId="1627638273" sldId="5579"/>
            <ac:spMk id="11" creationId="{66BB7848-F588-1A29-E935-BFD5D95935D9}"/>
          </ac:spMkLst>
        </pc:spChg>
        <pc:spChg chg="add mod">
          <ac:chgData name="Gudka, Dawna" userId="823cceae-331b-41d6-9a63-34ad6d1db55c" providerId="ADAL" clId="{F2DDA93F-3148-4AB7-A20F-9D7A99F07B42}" dt="2024-08-29T02:54:03.994" v="2557" actId="20577"/>
          <ac:spMkLst>
            <pc:docMk/>
            <pc:sldMk cId="1627638273" sldId="5579"/>
            <ac:spMk id="12" creationId="{C7426CEA-3726-3903-34BA-DE98BFD32EAD}"/>
          </ac:spMkLst>
        </pc:spChg>
        <pc:spChg chg="add mod">
          <ac:chgData name="Gudka, Dawna" userId="823cceae-331b-41d6-9a63-34ad6d1db55c" providerId="ADAL" clId="{F2DDA93F-3148-4AB7-A20F-9D7A99F07B42}" dt="2024-08-29T02:53:45.199" v="2470" actId="27636"/>
          <ac:spMkLst>
            <pc:docMk/>
            <pc:sldMk cId="1627638273" sldId="5579"/>
            <ac:spMk id="13" creationId="{66C2F0D6-2B47-B988-7F4C-319ADFEE4183}"/>
          </ac:spMkLst>
        </pc:spChg>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pChg chg="mod">
          <ac:chgData name="Heitman, Lindsey" userId="a9773a47-99d2-4599-9377-6d37e9ec0bd3" providerId="ADAL" clId="{BAB58AE7-5ACA-443F-BBE2-85DE3A3B99A1}" dt="2024-08-08T13:42:48.727" v="552" actId="21"/>
          <ac:spMkLst>
            <pc:docMk/>
            <pc:sldMk cId="3039329873" sldId="325"/>
            <ac:spMk id="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5" creationId="{00000000-0000-0000-0000-000000000000}"/>
          </ac:spMkLst>
        </pc:spChg>
        <pc:spChg chg="del mod">
          <ac:chgData name="Heitman, Lindsey" userId="a9773a47-99d2-4599-9377-6d37e9ec0bd3" providerId="ADAL" clId="{BAB58AE7-5ACA-443F-BBE2-85DE3A3B99A1}" dt="2024-08-08T13:42:48.727" v="552" actId="21"/>
          <ac:spMkLst>
            <pc:docMk/>
            <pc:sldMk cId="3039329873" sldId="325"/>
            <ac:spMk id="2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6" creationId="{00000000-0000-0000-0000-000000000000}"/>
          </ac:spMkLst>
        </pc:spChg>
        <pc:grpChg chg="mod">
          <ac:chgData name="Heitman, Lindsey" userId="a9773a47-99d2-4599-9377-6d37e9ec0bd3" providerId="ADAL" clId="{BAB58AE7-5ACA-443F-BBE2-85DE3A3B99A1}" dt="2024-08-08T13:42:48.727" v="552" actId="21"/>
          <ac:grpSpMkLst>
            <pc:docMk/>
            <pc:sldMk cId="3039329873" sldId="325"/>
            <ac:grpSpMk id="2" creationId="{00000000-0000-0000-0000-000000000000}"/>
          </ac:grpSpMkLst>
        </pc:grpChg>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pChg chg="mod">
          <ac:chgData name="Heitman, Lindsey" userId="a9773a47-99d2-4599-9377-6d37e9ec0bd3" providerId="ADAL" clId="{BAB58AE7-5ACA-443F-BBE2-85DE3A3B99A1}" dt="2024-08-08T13:18:06.571" v="235" actId="14100"/>
          <ac:spMkLst>
            <pc:docMk/>
            <pc:sldMk cId="2735487289" sldId="3490"/>
            <ac:spMk id="3" creationId="{00000000-0000-0000-0000-000000000000}"/>
          </ac:spMkLst>
        </pc:spChg>
        <pc:spChg chg="ord">
          <ac:chgData name="Heitman, Lindsey" userId="a9773a47-99d2-4599-9377-6d37e9ec0bd3" providerId="ADAL" clId="{BAB58AE7-5ACA-443F-BBE2-85DE3A3B99A1}" dt="2024-08-08T13:09:41.841" v="128" actId="13244"/>
          <ac:spMkLst>
            <pc:docMk/>
            <pc:sldMk cId="2735487289" sldId="3490"/>
            <ac:spMk id="4" creationId="{00000000-0000-0000-0000-000000000000}"/>
          </ac:spMkLst>
        </pc:spChg>
        <pc:spChg chg="add mod">
          <ac:chgData name="Heitman, Lindsey" userId="a9773a47-99d2-4599-9377-6d37e9ec0bd3" providerId="ADAL" clId="{BAB58AE7-5ACA-443F-BBE2-85DE3A3B99A1}" dt="2024-08-08T13:18:42.719" v="261" actId="255"/>
          <ac:spMkLst>
            <pc:docMk/>
            <pc:sldMk cId="2735487289" sldId="3490"/>
            <ac:spMk id="6" creationId="{99F65C5C-FAC0-6055-EABD-37D56C3DEFDD}"/>
          </ac:spMkLst>
        </pc:spChg>
        <pc:spChg chg="mod">
          <ac:chgData name="Heitman, Lindsey" userId="a9773a47-99d2-4599-9377-6d37e9ec0bd3" providerId="ADAL" clId="{BAB58AE7-5ACA-443F-BBE2-85DE3A3B99A1}" dt="2024-08-08T13:12:30.580" v="135" actId="1076"/>
          <ac:spMkLst>
            <pc:docMk/>
            <pc:sldMk cId="2735487289" sldId="3490"/>
            <ac:spMk id="10" creationId="{5537447F-46A3-4267-9B0D-14F40120128F}"/>
          </ac:spMkLst>
        </pc:spChg>
        <pc:graphicFrameChg chg="mod">
          <ac:chgData name="Heitman, Lindsey" userId="a9773a47-99d2-4599-9377-6d37e9ec0bd3" providerId="ADAL" clId="{BAB58AE7-5ACA-443F-BBE2-85DE3A3B99A1}" dt="2024-08-08T13:12:25.679" v="134" actId="1076"/>
          <ac:graphicFrameMkLst>
            <pc:docMk/>
            <pc:sldMk cId="2735487289" sldId="3490"/>
            <ac:graphicFrameMk id="8" creationId="{58194A55-970B-AF6F-4ECF-168F362FCF5F}"/>
          </ac:graphicFrameMkLst>
        </pc:graphicFrameChg>
      </pc:sldChg>
      <pc:sldChg chg="modSp add del mod">
        <pc:chgData name="Heitman, Lindsey" userId="a9773a47-99d2-4599-9377-6d37e9ec0bd3" providerId="ADAL" clId="{BAB58AE7-5ACA-443F-BBE2-85DE3A3B99A1}" dt="2024-08-08T13:40:15.171" v="435" actId="2696"/>
        <pc:sldMkLst>
          <pc:docMk/>
          <pc:sldMk cId="1274142767" sldId="5024"/>
        </pc:sldMkLst>
        <pc:spChg chg="mod">
          <ac:chgData name="Heitman, Lindsey" userId="a9773a47-99d2-4599-9377-6d37e9ec0bd3" providerId="ADAL" clId="{BAB58AE7-5ACA-443F-BBE2-85DE3A3B99A1}" dt="2024-08-08T13:40:01.221" v="434" actId="20577"/>
          <ac:spMkLst>
            <pc:docMk/>
            <pc:sldMk cId="1274142767" sldId="5024"/>
            <ac:spMk id="3" creationId="{00000000-0000-0000-0000-000000000000}"/>
          </ac:spMkLst>
        </pc:spChg>
        <pc:picChg chg="mod">
          <ac:chgData name="Heitman, Lindsey" userId="a9773a47-99d2-4599-9377-6d37e9ec0bd3" providerId="ADAL" clId="{BAB58AE7-5ACA-443F-BBE2-85DE3A3B99A1}" dt="2024-08-08T13:39:30.594" v="354" actId="962"/>
          <ac:picMkLst>
            <pc:docMk/>
            <pc:sldMk cId="1274142767" sldId="5024"/>
            <ac:picMk id="69" creationId="{01B55783-B6C9-913E-866F-ACD4C6F9D072}"/>
          </ac:picMkLst>
        </pc:picChg>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pChg chg="del mod">
          <ac:chgData name="Heitman, Lindsey" userId="a9773a47-99d2-4599-9377-6d37e9ec0bd3" providerId="ADAL" clId="{BAB58AE7-5ACA-443F-BBE2-85DE3A3B99A1}" dt="2024-08-08T13:16:01.840" v="143" actId="21"/>
          <ac:spMkLst>
            <pc:docMk/>
            <pc:sldMk cId="4088682641" sldId="5410"/>
            <ac:spMk id="5" creationId="{6AB53239-1CF6-92FB-5ACB-3912F9C0901B}"/>
          </ac:spMkLst>
        </pc:spChg>
        <pc:spChg chg="mod">
          <ac:chgData name="Heitman, Lindsey" userId="a9773a47-99d2-4599-9377-6d37e9ec0bd3" providerId="ADAL" clId="{BAB58AE7-5ACA-443F-BBE2-85DE3A3B99A1}" dt="2024-08-08T13:16:04.924" v="144" actId="1076"/>
          <ac:spMkLst>
            <pc:docMk/>
            <pc:sldMk cId="4088682641" sldId="5410"/>
            <ac:spMk id="11" creationId="{8F3D4963-AB3C-867E-367F-592E7135A6AC}"/>
          </ac:spMkLst>
        </pc:spChg>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graphicFrameChg chg="mod modGraphic">
          <ac:chgData name="Chaffin,Melissa" userId="S::chaffin_m@cde.state.co.us::21f0136b-23e1-4eef-9c4f-f29e4cc3ac56" providerId="AD" clId="Web-{720AD878-97DB-D8E7-4C09-BF2D0D6BE6F4}" dt="2024-09-24T14:25:39.107" v="3"/>
          <ac:graphicFrameMkLst>
            <pc:docMk/>
            <pc:sldMk cId="840969988" sldId="5602"/>
            <ac:graphicFrameMk id="11" creationId="{4A046F5F-034D-A2DD-B7B6-B37CB3AF1360}"/>
          </ac:graphicFrameMkLst>
        </pc:graphicFrameChg>
      </pc:sldChg>
      <pc:sldChg chg="addSp modSp">
        <pc:chgData name="Chaffin,Melissa" userId="S::chaffin_m@cde.state.co.us::21f0136b-23e1-4eef-9c4f-f29e4cc3ac56" providerId="AD" clId="Web-{720AD878-97DB-D8E7-4C09-BF2D0D6BE6F4}" dt="2024-09-24T14:32:41.342" v="160" actId="1076"/>
        <pc:sldMkLst>
          <pc:docMk/>
          <pc:sldMk cId="1016378890" sldId="5604"/>
        </pc:sldMkLst>
        <pc:spChg chg="mod">
          <ac:chgData name="Chaffin,Melissa" userId="S::chaffin_m@cde.state.co.us::21f0136b-23e1-4eef-9c4f-f29e4cc3ac56" providerId="AD" clId="Web-{720AD878-97DB-D8E7-4C09-BF2D0D6BE6F4}" dt="2024-09-24T14:26:48.826" v="31" actId="20577"/>
          <ac:spMkLst>
            <pc:docMk/>
            <pc:sldMk cId="1016378890" sldId="5604"/>
            <ac:spMk id="5" creationId="{6AE5AA1C-3869-5C4A-7D6B-49BA0FB26492}"/>
          </ac:spMkLst>
        </pc:spChg>
        <pc:spChg chg="mod">
          <ac:chgData name="Chaffin,Melissa" userId="S::chaffin_m@cde.state.co.us::21f0136b-23e1-4eef-9c4f-f29e4cc3ac56" providerId="AD" clId="Web-{720AD878-97DB-D8E7-4C09-BF2D0D6BE6F4}" dt="2024-09-24T14:32:39.967" v="159" actId="20577"/>
          <ac:spMkLst>
            <pc:docMk/>
            <pc:sldMk cId="1016378890" sldId="5604"/>
            <ac:spMk id="6" creationId="{1EB4AB27-B417-D907-2626-223A7F192B7B}"/>
          </ac:spMkLst>
        </pc:spChg>
        <pc:picChg chg="add mod">
          <ac:chgData name="Chaffin,Melissa" userId="S::chaffin_m@cde.state.co.us::21f0136b-23e1-4eef-9c4f-f29e4cc3ac56" providerId="AD" clId="Web-{720AD878-97DB-D8E7-4C09-BF2D0D6BE6F4}" dt="2024-09-24T14:32:41.342" v="160" actId="1076"/>
          <ac:picMkLst>
            <pc:docMk/>
            <pc:sldMk cId="1016378890" sldId="5604"/>
            <ac:picMk id="3" creationId="{0EB0F9F3-FED8-1365-593E-5D0F333957F7}"/>
          </ac:picMkLst>
        </pc:picChg>
      </pc:sldChg>
      <pc:sldChg chg="addSp modSp">
        <pc:chgData name="Chaffin,Melissa" userId="S::chaffin_m@cde.state.co.us::21f0136b-23e1-4eef-9c4f-f29e4cc3ac56" providerId="AD" clId="Web-{720AD878-97DB-D8E7-4C09-BF2D0D6BE6F4}" dt="2024-09-24T14:32:15.451" v="157" actId="1076"/>
        <pc:sldMkLst>
          <pc:docMk/>
          <pc:sldMk cId="2592141677" sldId="5605"/>
        </pc:sldMkLst>
        <pc:spChg chg="mod">
          <ac:chgData name="Chaffin,Melissa" userId="S::chaffin_m@cde.state.co.us::21f0136b-23e1-4eef-9c4f-f29e4cc3ac56" providerId="AD" clId="Web-{720AD878-97DB-D8E7-4C09-BF2D0D6BE6F4}" dt="2024-09-24T14:32:13.373" v="156" actId="20577"/>
          <ac:spMkLst>
            <pc:docMk/>
            <pc:sldMk cId="2592141677" sldId="5605"/>
            <ac:spMk id="6" creationId="{1EB4AB27-B417-D907-2626-223A7F192B7B}"/>
          </ac:spMkLst>
        </pc:spChg>
        <pc:picChg chg="add mod">
          <ac:chgData name="Chaffin,Melissa" userId="S::chaffin_m@cde.state.co.us::21f0136b-23e1-4eef-9c4f-f29e4cc3ac56" providerId="AD" clId="Web-{720AD878-97DB-D8E7-4C09-BF2D0D6BE6F4}" dt="2024-09-24T14:32:15.451" v="157" actId="1076"/>
          <ac:picMkLst>
            <pc:docMk/>
            <pc:sldMk cId="2592141677" sldId="5605"/>
            <ac:picMk id="3" creationId="{C421B37B-E879-DCEA-EA6D-655DCD415E35}"/>
          </ac:picMkLst>
        </pc:picChg>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pChg chg="mod">
          <ac:chgData name="McRee, Rebecca" userId="S::mcree_r@cde.state.co.us::3a10fa13-9d60-4c0b-b361-471945732c34" providerId="AD" clId="Web-{F371A368-7BDA-562B-CE18-A33B01254AD7}" dt="2024-07-08T23:00:08.635" v="121" actId="20577"/>
          <ac:spMkLst>
            <pc:docMk/>
            <pc:sldMk cId="538669139" sldId="5487"/>
            <ac:spMk id="3" creationId="{C0512FC2-261A-6790-E9CC-D752F6C04657}"/>
          </ac:spMkLst>
        </pc:spChg>
        <pc:spChg chg="mod">
          <ac:chgData name="McRee, Rebecca" userId="S::mcree_r@cde.state.co.us::3a10fa13-9d60-4c0b-b361-471945732c34" providerId="AD" clId="Web-{F371A368-7BDA-562B-CE18-A33B01254AD7}" dt="2024-07-08T23:06:07.595" v="163" actId="14100"/>
          <ac:spMkLst>
            <pc:docMk/>
            <pc:sldMk cId="538669139" sldId="5487"/>
            <ac:spMk id="6" creationId="{84787FAE-4432-05A1-C385-C9BB47E8B98C}"/>
          </ac:spMkLst>
        </pc:spChg>
      </pc:sldChg>
      <pc:sldChg chg="modSp">
        <pc:chgData name="McRee, Rebecca" userId="S::mcree_r@cde.state.co.us::3a10fa13-9d60-4c0b-b361-471945732c34" providerId="AD" clId="Web-{F371A368-7BDA-562B-CE18-A33B01254AD7}" dt="2024-07-08T23:05:48.595" v="160" actId="20577"/>
        <pc:sldMkLst>
          <pc:docMk/>
          <pc:sldMk cId="1185884485" sldId="5488"/>
        </pc:sldMkLst>
        <pc:spChg chg="mod">
          <ac:chgData name="McRee, Rebecca" userId="S::mcree_r@cde.state.co.us::3a10fa13-9d60-4c0b-b361-471945732c34" providerId="AD" clId="Web-{F371A368-7BDA-562B-CE18-A33B01254AD7}" dt="2024-07-08T22:55:06.942" v="33" actId="20577"/>
          <ac:spMkLst>
            <pc:docMk/>
            <pc:sldMk cId="1185884485" sldId="5488"/>
            <ac:spMk id="2" creationId="{FA0319B2-3C56-CFC9-5633-A23A05EB92AD}"/>
          </ac:spMkLst>
        </pc:spChg>
        <pc:spChg chg="mod">
          <ac:chgData name="McRee, Rebecca" userId="S::mcree_r@cde.state.co.us::3a10fa13-9d60-4c0b-b361-471945732c34" providerId="AD" clId="Web-{F371A368-7BDA-562B-CE18-A33B01254AD7}" dt="2024-07-08T22:59:07.619" v="97" actId="20577"/>
          <ac:spMkLst>
            <pc:docMk/>
            <pc:sldMk cId="1185884485" sldId="5488"/>
            <ac:spMk id="3" creationId="{C0512FC2-261A-6790-E9CC-D752F6C04657}"/>
          </ac:spMkLst>
        </pc:spChg>
        <pc:spChg chg="mod">
          <ac:chgData name="McRee, Rebecca" userId="S::mcree_r@cde.state.co.us::3a10fa13-9d60-4c0b-b361-471945732c34" providerId="AD" clId="Web-{F371A368-7BDA-562B-CE18-A33B01254AD7}" dt="2024-07-08T23:05:48.595" v="160" actId="20577"/>
          <ac:spMkLst>
            <pc:docMk/>
            <pc:sldMk cId="1185884485" sldId="5488"/>
            <ac:spMk id="6" creationId="{84787FAE-4432-05A1-C385-C9BB47E8B98C}"/>
          </ac:spMkLst>
        </pc:spChg>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pChg chg="mod">
          <ac:chgData name="McRee, Rebecca" userId="S::mcree_r@cde.state.co.us::3a10fa13-9d60-4c0b-b361-471945732c34" providerId="AD" clId="Web-{F371A368-7BDA-562B-CE18-A33B01254AD7}" dt="2024-07-08T22:59:33.557" v="114" actId="20577"/>
          <ac:spMkLst>
            <pc:docMk/>
            <pc:sldMk cId="2585022322" sldId="5489"/>
            <ac:spMk id="3" creationId="{C0512FC2-261A-6790-E9CC-D752F6C04657}"/>
          </ac:spMkLst>
        </pc:spChg>
        <pc:spChg chg="mod">
          <ac:chgData name="McRee, Rebecca" userId="S::mcree_r@cde.state.co.us::3a10fa13-9d60-4c0b-b361-471945732c34" providerId="AD" clId="Web-{F371A368-7BDA-562B-CE18-A33B01254AD7}" dt="2024-07-08T23:05:55.611" v="162" actId="20577"/>
          <ac:spMkLst>
            <pc:docMk/>
            <pc:sldMk cId="2585022322" sldId="5489"/>
            <ac:spMk id="6" creationId="{84787FAE-4432-05A1-C385-C9BB47E8B98C}"/>
          </ac:spMkLst>
        </pc:spChg>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pChg chg="mod">
          <ac:chgData name="McRee, Rebecca" userId="S::mcree_r@cde.state.co.us::3a10fa13-9d60-4c0b-b361-471945732c34" providerId="AD" clId="Web-{F371A368-7BDA-562B-CE18-A33B01254AD7}" dt="2024-07-08T23:04:01.452" v="146" actId="20577"/>
          <ac:spMkLst>
            <pc:docMk/>
            <pc:sldMk cId="1982214778" sldId="5491"/>
            <ac:spMk id="2" creationId="{CA7EA7C5-866B-0668-F980-DD563EFAA6F1}"/>
          </ac:spMkLst>
        </pc:spChg>
        <pc:spChg chg="del mod">
          <ac:chgData name="McRee, Rebecca" userId="S::mcree_r@cde.state.co.us::3a10fa13-9d60-4c0b-b361-471945732c34" providerId="AD" clId="Web-{F371A368-7BDA-562B-CE18-A33B01254AD7}" dt="2024-07-08T23:02:00.294" v="125"/>
          <ac:spMkLst>
            <pc:docMk/>
            <pc:sldMk cId="1982214778" sldId="5491"/>
            <ac:spMk id="3" creationId="{3E256341-373C-BCBE-CCE8-B59A396C8198}"/>
          </ac:spMkLst>
        </pc:spChg>
        <pc:spChg chg="mod">
          <ac:chgData name="McRee, Rebecca" userId="S::mcree_r@cde.state.co.us::3a10fa13-9d60-4c0b-b361-471945732c34" providerId="AD" clId="Web-{F371A368-7BDA-562B-CE18-A33B01254AD7}" dt="2024-07-08T23:04:22.921" v="152" actId="20577"/>
          <ac:spMkLst>
            <pc:docMk/>
            <pc:sldMk cId="1982214778" sldId="5491"/>
            <ac:spMk id="5" creationId="{6B5DB5EE-4DF5-B20A-6910-C97D066AD95B}"/>
          </ac:spMkLst>
        </pc:spChg>
        <pc:spChg chg="mod">
          <ac:chgData name="McRee, Rebecca" userId="S::mcree_r@cde.state.co.us::3a10fa13-9d60-4c0b-b361-471945732c34" providerId="AD" clId="Web-{F371A368-7BDA-562B-CE18-A33B01254AD7}" dt="2024-07-08T23:04:27.296" v="156" actId="20577"/>
          <ac:spMkLst>
            <pc:docMk/>
            <pc:sldMk cId="1982214778" sldId="5491"/>
            <ac:spMk id="6" creationId="{B5E58230-244E-AB6F-C2C4-829E4FC6C3F5}"/>
          </ac:spMkLst>
        </pc:spChg>
        <pc:spChg chg="add del mod">
          <ac:chgData name="McRee, Rebecca" userId="S::mcree_r@cde.state.co.us::3a10fa13-9d60-4c0b-b361-471945732c34" providerId="AD" clId="Web-{F371A368-7BDA-562B-CE18-A33B01254AD7}" dt="2024-07-08T23:02:17.325" v="128"/>
          <ac:spMkLst>
            <pc:docMk/>
            <pc:sldMk cId="1982214778" sldId="5491"/>
            <ac:spMk id="9" creationId="{8EB57651-366E-C58E-FE3D-227B2B18EEB9}"/>
          </ac:spMkLst>
        </pc:spChg>
        <pc:spChg chg="add mod">
          <ac:chgData name="McRee, Rebecca" userId="S::mcree_r@cde.state.co.us::3a10fa13-9d60-4c0b-b361-471945732c34" providerId="AD" clId="Web-{F371A368-7BDA-562B-CE18-A33B01254AD7}" dt="2024-07-08T23:02:34.701" v="131"/>
          <ac:spMkLst>
            <pc:docMk/>
            <pc:sldMk cId="1982214778" sldId="5491"/>
            <ac:spMk id="12" creationId="{336E6375-A961-063D-6650-8E192C3CA9C6}"/>
          </ac:spMkLst>
        </pc:spChg>
        <pc:picChg chg="add del mod ord">
          <ac:chgData name="McRee, Rebecca" userId="S::mcree_r@cde.state.co.us::3a10fa13-9d60-4c0b-b361-471945732c34" providerId="AD" clId="Web-{F371A368-7BDA-562B-CE18-A33B01254AD7}" dt="2024-07-08T23:02:06.778" v="126"/>
          <ac:picMkLst>
            <pc:docMk/>
            <pc:sldMk cId="1982214778" sldId="5491"/>
            <ac:picMk id="7" creationId="{1751A6D8-0627-F591-DF8C-556106943B88}"/>
          </ac:picMkLst>
        </pc:picChg>
        <pc:picChg chg="add del mod ord">
          <ac:chgData name="McRee, Rebecca" userId="S::mcree_r@cde.state.co.us::3a10fa13-9d60-4c0b-b361-471945732c34" providerId="AD" clId="Web-{F371A368-7BDA-562B-CE18-A33B01254AD7}" dt="2024-07-08T23:02:34.701" v="131"/>
          <ac:picMkLst>
            <pc:docMk/>
            <pc:sldMk cId="1982214778" sldId="5491"/>
            <ac:picMk id="10" creationId="{E8DC54A4-77FE-55F0-4503-82F47D8722D3}"/>
          </ac:picMkLst>
        </pc:picChg>
      </pc:sldChg>
      <pc:sldChg chg="addSp delSp modSp new del">
        <pc:chgData name="McRee, Rebecca" userId="S::mcree_r@cde.state.co.us::3a10fa13-9d60-4c0b-b361-471945732c34" providerId="AD" clId="Web-{F371A368-7BDA-562B-CE18-A33B01254AD7}" dt="2024-07-08T23:03:40.452" v="135"/>
        <pc:sldMkLst>
          <pc:docMk/>
          <pc:sldMk cId="3510349753" sldId="5492"/>
        </pc:sldMkLst>
        <pc:spChg chg="del">
          <ac:chgData name="McRee, Rebecca" userId="S::mcree_r@cde.state.co.us::3a10fa13-9d60-4c0b-b361-471945732c34" providerId="AD" clId="Web-{F371A368-7BDA-562B-CE18-A33B01254AD7}" dt="2024-07-08T23:03:21.639" v="133"/>
          <ac:spMkLst>
            <pc:docMk/>
            <pc:sldMk cId="3510349753" sldId="5492"/>
            <ac:spMk id="3" creationId="{9971C2FF-0CF7-0561-43B4-A9BEEAF6D8F3}"/>
          </ac:spMkLst>
        </pc:spChg>
        <pc:picChg chg="add mod ord">
          <ac:chgData name="McRee, Rebecca" userId="S::mcree_r@cde.state.co.us::3a10fa13-9d60-4c0b-b361-471945732c34" providerId="AD" clId="Web-{F371A368-7BDA-562B-CE18-A33B01254AD7}" dt="2024-07-08T23:03:27.358" v="134" actId="1076"/>
          <ac:picMkLst>
            <pc:docMk/>
            <pc:sldMk cId="3510349753" sldId="5492"/>
            <ac:picMk id="7" creationId="{03D93E36-B340-FDAB-1AB9-304C11DCA926}"/>
          </ac:picMkLst>
        </pc:picChg>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pChg chg="mod">
          <ac:chgData name="Tribbett, Jessica" userId="S::tribbett_jessica@cde.state.co.us::b8af59d7-a86d-4166-a022-d856dc24c475" providerId="AD" clId="Web-{D0BB5FE9-A5BD-8EC3-1D03-451703606DD6}" dt="2024-06-05T20:43:58.763" v="10" actId="20577"/>
          <ac:spMkLst>
            <pc:docMk/>
            <pc:sldMk cId="2049247827" sldId="5474"/>
            <ac:spMk id="7" creationId="{C51D4D6D-695A-9246-FA9E-BBCF15943548}"/>
          </ac:spMkLst>
        </pc:spChg>
        <pc:spChg chg="mod">
          <ac:chgData name="Tribbett, Jessica" userId="S::tribbett_jessica@cde.state.co.us::b8af59d7-a86d-4166-a022-d856dc24c475" providerId="AD" clId="Web-{D0BB5FE9-A5BD-8EC3-1D03-451703606DD6}" dt="2024-06-05T20:44:04.638" v="20" actId="20577"/>
          <ac:spMkLst>
            <pc:docMk/>
            <pc:sldMk cId="2049247827" sldId="5474"/>
            <ac:spMk id="8" creationId="{99260748-FBD9-28C6-D587-8F877BD65983}"/>
          </ac:spMkLst>
        </pc:spChg>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pChg chg="mod">
          <ac:chgData name="Tribbett, Jessica" userId="S::tribbett_jessica@cde.state.co.us::b8af59d7-a86d-4166-a022-d856dc24c475" providerId="AD" clId="Web-{D0BB5FE9-A5BD-8EC3-1D03-451703606DD6}" dt="2024-06-05T20:44:18.514" v="37" actId="20577"/>
          <ac:spMkLst>
            <pc:docMk/>
            <pc:sldMk cId="3252275141" sldId="5475"/>
            <ac:spMk id="2" creationId="{222E4C28-041D-59D2-0291-9738FE10DDD0}"/>
          </ac:spMkLst>
        </pc:spChg>
        <pc:spChg chg="mod">
          <ac:chgData name="Tribbett, Jessica" userId="S::tribbett_jessica@cde.state.co.us::b8af59d7-a86d-4166-a022-d856dc24c475" providerId="AD" clId="Web-{D0BB5FE9-A5BD-8EC3-1D03-451703606DD6}" dt="2024-06-05T20:47:39.767" v="165" actId="20577"/>
          <ac:spMkLst>
            <pc:docMk/>
            <pc:sldMk cId="3252275141" sldId="5475"/>
            <ac:spMk id="3" creationId="{1C053128-2E61-BD39-9230-D3FF32B16187}"/>
          </ac:spMkLst>
        </pc:spChg>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pChg chg="mod">
          <ac:chgData name="Tribbett, Jessica" userId="S::tribbett_jessica@cde.state.co.us::b8af59d7-a86d-4166-a022-d856dc24c475" providerId="AD" clId="Web-{D0BB5FE9-A5BD-8EC3-1D03-451703606DD6}" dt="2024-06-05T20:57:30.075" v="351" actId="20577"/>
          <ac:spMkLst>
            <pc:docMk/>
            <pc:sldMk cId="553582281" sldId="5476"/>
            <ac:spMk id="7" creationId="{C51D4D6D-695A-9246-FA9E-BBCF15943548}"/>
          </ac:spMkLst>
        </pc:spChg>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pChg chg="mod">
          <ac:chgData name="Tribbett, Jessica" userId="S::tribbett_jessica@cde.state.co.us::b8af59d7-a86d-4166-a022-d856dc24c475" providerId="AD" clId="Web-{D0BB5FE9-A5BD-8EC3-1D03-451703606DD6}" dt="2024-06-05T20:46:41.250" v="112" actId="20577"/>
          <ac:spMkLst>
            <pc:docMk/>
            <pc:sldMk cId="1626949317" sldId="5477"/>
            <ac:spMk id="3" creationId="{1C053128-2E61-BD39-9230-D3FF32B16187}"/>
          </ac:spMkLst>
        </pc:spChg>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pChg chg="mod">
          <ac:chgData name="Tribbett, Jessica" userId="S::tribbett_jessica@cde.state.co.us::b8af59d7-a86d-4166-a022-d856dc24c475" providerId="AD" clId="Web-{D0BB5FE9-A5BD-8EC3-1D03-451703606DD6}" dt="2024-06-05T20:47:03.235" v="155" actId="20577"/>
          <ac:spMkLst>
            <pc:docMk/>
            <pc:sldMk cId="1261406126" sldId="5478"/>
            <ac:spMk id="2" creationId="{77A71FE4-D523-BABB-1FC5-9EABE0C61217}"/>
          </ac:spMkLst>
        </pc:spChg>
        <pc:spChg chg="del mod">
          <ac:chgData name="Tribbett, Jessica" userId="S::tribbett_jessica@cde.state.co.us::b8af59d7-a86d-4166-a022-d856dc24c475" providerId="AD" clId="Web-{D0BB5FE9-A5BD-8EC3-1D03-451703606DD6}" dt="2024-06-05T20:48:16.190" v="171"/>
          <ac:spMkLst>
            <pc:docMk/>
            <pc:sldMk cId="1261406126" sldId="5478"/>
            <ac:spMk id="3" creationId="{DE639E0B-7594-DEDC-C548-B0E53BD9137C}"/>
          </ac:spMkLst>
        </pc:spChg>
        <pc:spChg chg="del">
          <ac:chgData name="Tribbett, Jessica" userId="S::tribbett_jessica@cde.state.co.us::b8af59d7-a86d-4166-a022-d856dc24c475" providerId="AD" clId="Web-{D0BB5FE9-A5BD-8EC3-1D03-451703606DD6}" dt="2024-06-05T20:48:14.018" v="168"/>
          <ac:spMkLst>
            <pc:docMk/>
            <pc:sldMk cId="1261406126" sldId="5478"/>
            <ac:spMk id="5" creationId="{3C923818-FAC2-A017-4346-74FF9C4B4D09}"/>
          </ac:spMkLst>
        </pc:spChg>
        <pc:spChg chg="mod">
          <ac:chgData name="Tribbett, Jessica" userId="S::tribbett_jessica@cde.state.co.us::b8af59d7-a86d-4166-a022-d856dc24c475" providerId="AD" clId="Web-{D0BB5FE9-A5BD-8EC3-1D03-451703606DD6}" dt="2024-06-05T20:48:00.721" v="167" actId="20577"/>
          <ac:spMkLst>
            <pc:docMk/>
            <pc:sldMk cId="1261406126" sldId="5478"/>
            <ac:spMk id="6" creationId="{9A5EAA8A-15E1-A56B-6C13-92C7F5E2F8B0}"/>
          </ac:spMkLst>
        </pc:spChg>
        <pc:spChg chg="add mod">
          <ac:chgData name="Tribbett, Jessica" userId="S::tribbett_jessica@cde.state.co.us::b8af59d7-a86d-4166-a022-d856dc24c475" providerId="AD" clId="Web-{D0BB5FE9-A5BD-8EC3-1D03-451703606DD6}" dt="2024-06-05T20:59:52.890" v="364" actId="1076"/>
          <ac:spMkLst>
            <pc:docMk/>
            <pc:sldMk cId="1261406126" sldId="5478"/>
            <ac:spMk id="8" creationId="{9839F1F1-2C29-7B7B-C6A0-7B77E862F401}"/>
          </ac:spMkLst>
        </pc:spChg>
        <pc:spChg chg="mod">
          <ac:chgData name="Tribbett, Jessica" userId="S::tribbett_jessica@cde.state.co.us::b8af59d7-a86d-4166-a022-d856dc24c475" providerId="AD" clId="Web-{D0BB5FE9-A5BD-8EC3-1D03-451703606DD6}" dt="2024-06-05T20:47:15.657" v="163" actId="20577"/>
          <ac:spMkLst>
            <pc:docMk/>
            <pc:sldMk cId="1261406126" sldId="5478"/>
            <ac:spMk id="9" creationId="{8357E0B8-81AC-4ED0-D9AE-D47B1A529A8C}"/>
          </ac:spMkLst>
        </pc:spChg>
        <pc:spChg chg="add mod">
          <ac:chgData name="Tribbett, Jessica" userId="S::tribbett_jessica@cde.state.co.us::b8af59d7-a86d-4166-a022-d856dc24c475" providerId="AD" clId="Web-{D0BB5FE9-A5BD-8EC3-1D03-451703606DD6}" dt="2024-06-05T20:59:49.905" v="363" actId="1076"/>
          <ac:spMkLst>
            <pc:docMk/>
            <pc:sldMk cId="1261406126" sldId="5478"/>
            <ac:spMk id="13" creationId="{DDCDB5E2-FFF8-4B6B-4C7E-ABEA35BF09AF}"/>
          </ac:spMkLst>
        </pc:spChg>
        <pc:picChg chg="add mod">
          <ac:chgData name="Tribbett, Jessica" userId="S::tribbett_jessica@cde.state.co.us::b8af59d7-a86d-4166-a022-d856dc24c475" providerId="AD" clId="Web-{D0BB5FE9-A5BD-8EC3-1D03-451703606DD6}" dt="2024-06-05T20:49:27.285" v="176"/>
          <ac:picMkLst>
            <pc:docMk/>
            <pc:sldMk cId="1261406126" sldId="5478"/>
            <ac:picMk id="7" creationId="{58E75601-AFAD-8F7B-8BF5-5D5002B2E00E}"/>
          </ac:picMkLst>
        </pc:picChg>
        <pc:picChg chg="add del mod">
          <ac:chgData name="Tribbett, Jessica" userId="S::tribbett_jessica@cde.state.co.us::b8af59d7-a86d-4166-a022-d856dc24c475" providerId="AD" clId="Web-{D0BB5FE9-A5BD-8EC3-1D03-451703606DD6}" dt="2024-06-05T20:51:28.506" v="211"/>
          <ac:picMkLst>
            <pc:docMk/>
            <pc:sldMk cId="1261406126" sldId="5478"/>
            <ac:picMk id="10" creationId="{D0F85D0D-ACC3-3EC8-B5D1-433B367EA11C}"/>
          </ac:picMkLst>
        </pc:picChg>
        <pc:picChg chg="add del mod">
          <ac:chgData name="Tribbett, Jessica" userId="S::tribbett_jessica@cde.state.co.us::b8af59d7-a86d-4166-a022-d856dc24c475" providerId="AD" clId="Web-{D0BB5FE9-A5BD-8EC3-1D03-451703606DD6}" dt="2024-06-05T20:51:33.428" v="213"/>
          <ac:picMkLst>
            <pc:docMk/>
            <pc:sldMk cId="1261406126" sldId="5478"/>
            <ac:picMk id="11" creationId="{4869CB58-B508-813B-C166-9E0DE26A7F9B}"/>
          </ac:picMkLst>
        </pc:picChg>
        <pc:picChg chg="add del mod">
          <ac:chgData name="Tribbett, Jessica" userId="S::tribbett_jessica@cde.state.co.us::b8af59d7-a86d-4166-a022-d856dc24c475" providerId="AD" clId="Web-{D0BB5FE9-A5BD-8EC3-1D03-451703606DD6}" dt="2024-06-05T20:51:38.568" v="215"/>
          <ac:picMkLst>
            <pc:docMk/>
            <pc:sldMk cId="1261406126" sldId="5478"/>
            <ac:picMk id="12" creationId="{593712D1-A4FE-F3A8-C85C-268174EE2567}"/>
          </ac:picMkLst>
        </pc:picChg>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pChg chg="mod">
          <ac:chgData name="Tribbett, Jessica" userId="S::tribbett_jessica@cde.state.co.us::b8af59d7-a86d-4166-a022-d856dc24c475" providerId="AD" clId="Web-{D0BB5FE9-A5BD-8EC3-1D03-451703606DD6}" dt="2024-06-05T20:57:40.575" v="353" actId="20577"/>
          <ac:spMkLst>
            <pc:docMk/>
            <pc:sldMk cId="3254232048" sldId="5479"/>
            <ac:spMk id="2" creationId="{77A71FE4-D523-BABB-1FC5-9EABE0C61217}"/>
          </ac:spMkLst>
        </pc:spChg>
        <pc:spChg chg="mod">
          <ac:chgData name="Tribbett, Jessica" userId="S::tribbett_jessica@cde.state.co.us::b8af59d7-a86d-4166-a022-d856dc24c475" providerId="AD" clId="Web-{D0BB5FE9-A5BD-8EC3-1D03-451703606DD6}" dt="2024-06-05T20:53:12.836" v="320" actId="20577"/>
          <ac:spMkLst>
            <pc:docMk/>
            <pc:sldMk cId="3254232048" sldId="5479"/>
            <ac:spMk id="6" creationId="{9A5EAA8A-15E1-A56B-6C13-92C7F5E2F8B0}"/>
          </ac:spMkLst>
        </pc:spChg>
        <pc:spChg chg="del">
          <ac:chgData name="Tribbett, Jessica" userId="S::tribbett_jessica@cde.state.co.us::b8af59d7-a86d-4166-a022-d856dc24c475" providerId="AD" clId="Web-{D0BB5FE9-A5BD-8EC3-1D03-451703606DD6}" dt="2024-06-05T20:56:50.996" v="322"/>
          <ac:spMkLst>
            <pc:docMk/>
            <pc:sldMk cId="3254232048" sldId="5479"/>
            <ac:spMk id="8" creationId="{9839F1F1-2C29-7B7B-C6A0-7B77E862F401}"/>
          </ac:spMkLst>
        </pc:spChg>
        <pc:spChg chg="mod">
          <ac:chgData name="Tribbett, Jessica" userId="S::tribbett_jessica@cde.state.co.us::b8af59d7-a86d-4166-a022-d856dc24c475" providerId="AD" clId="Web-{D0BB5FE9-A5BD-8EC3-1D03-451703606DD6}" dt="2024-06-05T20:57:23.465" v="342" actId="20577"/>
          <ac:spMkLst>
            <pc:docMk/>
            <pc:sldMk cId="3254232048" sldId="5479"/>
            <ac:spMk id="9" creationId="{8357E0B8-81AC-4ED0-D9AE-D47B1A529A8C}"/>
          </ac:spMkLst>
        </pc:spChg>
        <pc:spChg chg="del">
          <ac:chgData name="Tribbett, Jessica" userId="S::tribbett_jessica@cde.state.co.us::b8af59d7-a86d-4166-a022-d856dc24c475" providerId="AD" clId="Web-{D0BB5FE9-A5BD-8EC3-1D03-451703606DD6}" dt="2024-06-05T20:56:53.293" v="323"/>
          <ac:spMkLst>
            <pc:docMk/>
            <pc:sldMk cId="3254232048" sldId="5479"/>
            <ac:spMk id="13" creationId="{DDCDB5E2-FFF8-4B6B-4C7E-ABEA35BF09AF}"/>
          </ac:spMkLst>
        </pc:spChg>
        <pc:picChg chg="add mod">
          <ac:chgData name="Tribbett, Jessica" userId="S::tribbett_jessica@cde.state.co.us::b8af59d7-a86d-4166-a022-d856dc24c475" providerId="AD" clId="Web-{D0BB5FE9-A5BD-8EC3-1D03-451703606DD6}" dt="2024-06-05T21:00:09.968" v="365" actId="1076"/>
          <ac:picMkLst>
            <pc:docMk/>
            <pc:sldMk cId="3254232048" sldId="5479"/>
            <ac:picMk id="3" creationId="{10DB9CB5-DF5B-96A1-3CCF-F6706DB3652E}"/>
          </ac:picMkLst>
        </pc:picChg>
        <pc:picChg chg="del">
          <ac:chgData name="Tribbett, Jessica" userId="S::tribbett_jessica@cde.state.co.us::b8af59d7-a86d-4166-a022-d856dc24c475" providerId="AD" clId="Web-{D0BB5FE9-A5BD-8EC3-1D03-451703606DD6}" dt="2024-06-05T20:56:49.855" v="321"/>
          <ac:picMkLst>
            <pc:docMk/>
            <pc:sldMk cId="3254232048" sldId="5479"/>
            <ac:picMk id="7" creationId="{58E75601-AFAD-8F7B-8BF5-5D5002B2E00E}"/>
          </ac:picMkLst>
        </pc:picChg>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picChg chg="del">
          <ac:chgData name="Tribbett, Jessica" userId="S::tribbett_jessica@cde.state.co.us::b8af59d7-a86d-4166-a022-d856dc24c475" providerId="AD" clId="Web-{D0BB5FE9-A5BD-8EC3-1D03-451703606DD6}" dt="2024-06-05T20:58:59.389" v="355"/>
          <ac:picMkLst>
            <pc:docMk/>
            <pc:sldMk cId="2499726713" sldId="5480"/>
            <ac:picMk id="3" creationId="{10DB9CB5-DF5B-96A1-3CCF-F6706DB3652E}"/>
          </ac:picMkLst>
        </pc:picChg>
        <pc:picChg chg="add mod">
          <ac:chgData name="Tribbett, Jessica" userId="S::tribbett_jessica@cde.state.co.us::b8af59d7-a86d-4166-a022-d856dc24c475" providerId="AD" clId="Web-{D0BB5FE9-A5BD-8EC3-1D03-451703606DD6}" dt="2024-06-05T20:59:29.499" v="361"/>
          <ac:picMkLst>
            <pc:docMk/>
            <pc:sldMk cId="2499726713" sldId="5480"/>
            <ac:picMk id="5" creationId="{6E81CC64-4A4F-F14C-18B3-1EB1BF275174}"/>
          </ac:picMkLst>
        </pc:picChg>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pChg chg="mod">
          <ac:chgData name="McRee, Rebecca" userId="S::mcree_r@cde.state.co.us::3a10fa13-9d60-4c0b-b361-471945732c34" providerId="AD" clId="Web-{3E6009E6-58ED-C0E4-590F-9A10953195BD}" dt="2024-08-06T22:27:32.348" v="3" actId="20577"/>
          <ac:spMkLst>
            <pc:docMk/>
            <pc:sldMk cId="1185884485" sldId="5488"/>
            <ac:spMk id="3" creationId="{C0512FC2-261A-6790-E9CC-D752F6C04657}"/>
          </ac:spMkLst>
        </pc:spChg>
      </pc:sldChg>
      <pc:sldChg chg="modSp">
        <pc:chgData name="McRee, Rebecca" userId="S::mcree_r@cde.state.co.us::3a10fa13-9d60-4c0b-b361-471945732c34" providerId="AD" clId="Web-{3E6009E6-58ED-C0E4-590F-9A10953195BD}" dt="2024-08-06T23:10:43.048" v="2535" actId="20577"/>
        <pc:sldMkLst>
          <pc:docMk/>
          <pc:sldMk cId="1039979550" sldId="5495"/>
        </pc:sldMkLst>
        <pc:spChg chg="mod">
          <ac:chgData name="McRee, Rebecca" userId="S::mcree_r@cde.state.co.us::3a10fa13-9d60-4c0b-b361-471945732c34" providerId="AD" clId="Web-{3E6009E6-58ED-C0E4-590F-9A10953195BD}" dt="2024-08-06T23:10:43.048" v="2535" actId="20577"/>
          <ac:spMkLst>
            <pc:docMk/>
            <pc:sldMk cId="1039979550" sldId="5495"/>
            <ac:spMk id="3" creationId="{2865F7B2-122F-2696-5877-03DFD3EA02BC}"/>
          </ac:spMkLst>
        </pc:spChg>
      </pc:sldChg>
      <pc:sldChg chg="addSp modSp del ord">
        <pc:chgData name="McRee, Rebecca" userId="S::mcree_r@cde.state.co.us::3a10fa13-9d60-4c0b-b361-471945732c34" providerId="AD" clId="Web-{3E6009E6-58ED-C0E4-590F-9A10953195BD}" dt="2024-08-06T22:53:58.954" v="611"/>
        <pc:sldMkLst>
          <pc:docMk/>
          <pc:sldMk cId="2856351610" sldId="5496"/>
        </pc:sldMkLst>
        <pc:spChg chg="mod">
          <ac:chgData name="McRee, Rebecca" userId="S::mcree_r@cde.state.co.us::3a10fa13-9d60-4c0b-b361-471945732c34" providerId="AD" clId="Web-{3E6009E6-58ED-C0E4-590F-9A10953195BD}" dt="2024-08-06T22:53:30.423" v="607" actId="20577"/>
          <ac:spMkLst>
            <pc:docMk/>
            <pc:sldMk cId="2856351610" sldId="5496"/>
            <ac:spMk id="2" creationId="{EC2C951B-960C-A6FE-64C3-FF6692410442}"/>
          </ac:spMkLst>
        </pc:spChg>
        <pc:spChg chg="mod">
          <ac:chgData name="McRee, Rebecca" userId="S::mcree_r@cde.state.co.us::3a10fa13-9d60-4c0b-b361-471945732c34" providerId="AD" clId="Web-{3E6009E6-58ED-C0E4-590F-9A10953195BD}" dt="2024-08-06T22:53:34.829" v="608" actId="20577"/>
          <ac:spMkLst>
            <pc:docMk/>
            <pc:sldMk cId="2856351610" sldId="5496"/>
            <ac:spMk id="3" creationId="{2865F7B2-122F-2696-5877-03DFD3EA02BC}"/>
          </ac:spMkLst>
        </pc:spChg>
        <pc:spChg chg="add mod">
          <ac:chgData name="McRee, Rebecca" userId="S::mcree_r@cde.state.co.us::3a10fa13-9d60-4c0b-b361-471945732c34" providerId="AD" clId="Web-{3E6009E6-58ED-C0E4-590F-9A10953195BD}" dt="2024-08-06T22:53:54.564" v="610"/>
          <ac:spMkLst>
            <pc:docMk/>
            <pc:sldMk cId="2856351610" sldId="5496"/>
            <ac:spMk id="7" creationId="{13901ED1-F0C5-5639-4CF8-DBEF57178558}"/>
          </ac:spMkLst>
        </pc:spChg>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pChg chg="add mod">
          <ac:chgData name="McRee, Rebecca" userId="S::mcree_r@cde.state.co.us::3a10fa13-9d60-4c0b-b361-471945732c34" providerId="AD" clId="Web-{3E6009E6-58ED-C0E4-590F-9A10953195BD}" dt="2024-08-06T23:10:52.783" v="2537" actId="20577"/>
          <ac:spMkLst>
            <pc:docMk/>
            <pc:sldMk cId="2023168082" sldId="5497"/>
            <ac:spMk id="3" creationId="{91E60E77-D8DB-134C-9A3B-BBACC56219FB}"/>
          </ac:spMkLst>
        </pc:spChg>
      </pc:sldChg>
      <pc:sldChg chg="modSp ord">
        <pc:chgData name="McRee, Rebecca" userId="S::mcree_r@cde.state.co.us::3a10fa13-9d60-4c0b-b361-471945732c34" providerId="AD" clId="Web-{3E6009E6-58ED-C0E4-590F-9A10953195BD}" dt="2024-08-06T23:11:54.987" v="2613" actId="20577"/>
        <pc:sldMkLst>
          <pc:docMk/>
          <pc:sldMk cId="2421796188" sldId="5518"/>
        </pc:sldMkLst>
        <pc:spChg chg="mod">
          <ac:chgData name="McRee, Rebecca" userId="S::mcree_r@cde.state.co.us::3a10fa13-9d60-4c0b-b361-471945732c34" providerId="AD" clId="Web-{3E6009E6-58ED-C0E4-590F-9A10953195BD}" dt="2024-08-06T22:45:24.024" v="201" actId="20577"/>
          <ac:spMkLst>
            <pc:docMk/>
            <pc:sldMk cId="2421796188" sldId="5518"/>
            <ac:spMk id="2" creationId="{810E63C0-4BDD-7964-346E-635B12B3D87F}"/>
          </ac:spMkLst>
        </pc:spChg>
        <pc:spChg chg="mod">
          <ac:chgData name="McRee, Rebecca" userId="S::mcree_r@cde.state.co.us::3a10fa13-9d60-4c0b-b361-471945732c34" providerId="AD" clId="Web-{3E6009E6-58ED-C0E4-590F-9A10953195BD}" dt="2024-08-06T23:11:54.987" v="2613" actId="20577"/>
          <ac:spMkLst>
            <pc:docMk/>
            <pc:sldMk cId="2421796188" sldId="5518"/>
            <ac:spMk id="3" creationId="{9FEEAF2D-E365-73C8-79FB-1D58C4A4FC60}"/>
          </ac:spMkLst>
        </pc:spChg>
      </pc:sldChg>
      <pc:sldChg chg="modSp">
        <pc:chgData name="McRee, Rebecca" userId="S::mcree_r@cde.state.co.us::3a10fa13-9d60-4c0b-b361-471945732c34" providerId="AD" clId="Web-{3E6009E6-58ED-C0E4-590F-9A10953195BD}" dt="2024-08-06T23:12:38.177" v="2616" actId="20577"/>
        <pc:sldMkLst>
          <pc:docMk/>
          <pc:sldMk cId="632710224" sldId="5525"/>
        </pc:sldMkLst>
        <pc:spChg chg="mod">
          <ac:chgData name="McRee, Rebecca" userId="S::mcree_r@cde.state.co.us::3a10fa13-9d60-4c0b-b361-471945732c34" providerId="AD" clId="Web-{3E6009E6-58ED-C0E4-590F-9A10953195BD}" dt="2024-08-06T23:12:38.177" v="2616" actId="20577"/>
          <ac:spMkLst>
            <pc:docMk/>
            <pc:sldMk cId="632710224" sldId="5525"/>
            <ac:spMk id="3" creationId="{9B1F9E56-90E3-5C65-E23D-348DC7C9B3CB}"/>
          </ac:spMkLst>
        </pc:spChg>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pChg chg="mod">
          <ac:chgData name="McRee, Rebecca" userId="S::mcree_r@cde.state.co.us::3a10fa13-9d60-4c0b-b361-471945732c34" providerId="AD" clId="Web-{3E6009E6-58ED-C0E4-590F-9A10953195BD}" dt="2024-08-06T22:54:29.408" v="617" actId="20577"/>
          <ac:spMkLst>
            <pc:docMk/>
            <pc:sldMk cId="735598476" sldId="5543"/>
            <ac:spMk id="2" creationId="{810E63C0-4BDD-7964-346E-635B12B3D87F}"/>
          </ac:spMkLst>
        </pc:spChg>
        <pc:spChg chg="mod">
          <ac:chgData name="McRee, Rebecca" userId="S::mcree_r@cde.state.co.us::3a10fa13-9d60-4c0b-b361-471945732c34" providerId="AD" clId="Web-{3E6009E6-58ED-C0E4-590F-9A10953195BD}" dt="2024-08-06T22:58:19.583" v="730" actId="20577"/>
          <ac:spMkLst>
            <pc:docMk/>
            <pc:sldMk cId="735598476" sldId="5543"/>
            <ac:spMk id="3" creationId="{9FEEAF2D-E365-73C8-79FB-1D58C4A4FC60}"/>
          </ac:spMkLst>
        </pc:spChg>
      </pc:sldChg>
      <pc:sldChg chg="addSp modSp add replId">
        <pc:chgData name="McRee, Rebecca" userId="S::mcree_r@cde.state.co.us::3a10fa13-9d60-4c0b-b361-471945732c34" providerId="AD" clId="Web-{3E6009E6-58ED-C0E4-590F-9A10953195BD}" dt="2024-08-06T23:09:13.078" v="2519"/>
        <pc:sldMkLst>
          <pc:docMk/>
          <pc:sldMk cId="3863354747" sldId="5544"/>
        </pc:sldMkLst>
        <pc:spChg chg="mod">
          <ac:chgData name="McRee, Rebecca" userId="S::mcree_r@cde.state.co.us::3a10fa13-9d60-4c0b-b361-471945732c34" providerId="AD" clId="Web-{3E6009E6-58ED-C0E4-590F-9A10953195BD}" dt="2024-08-06T23:00:04.944" v="763" actId="20577"/>
          <ac:spMkLst>
            <pc:docMk/>
            <pc:sldMk cId="3863354747" sldId="5544"/>
            <ac:spMk id="2" creationId="{810E63C0-4BDD-7964-346E-635B12B3D87F}"/>
          </ac:spMkLst>
        </pc:spChg>
        <pc:spChg chg="mod">
          <ac:chgData name="McRee, Rebecca" userId="S::mcree_r@cde.state.co.us::3a10fa13-9d60-4c0b-b361-471945732c34" providerId="AD" clId="Web-{3E6009E6-58ED-C0E4-590F-9A10953195BD}" dt="2024-08-06T23:00:09.382" v="764" actId="20577"/>
          <ac:spMkLst>
            <pc:docMk/>
            <pc:sldMk cId="3863354747" sldId="5544"/>
            <ac:spMk id="3" creationId="{9FEEAF2D-E365-73C8-79FB-1D58C4A4FC60}"/>
          </ac:spMkLst>
        </pc:spChg>
        <pc:graphicFrameChg chg="add mod modGraphic">
          <ac:chgData name="McRee, Rebecca" userId="S::mcree_r@cde.state.co.us::3a10fa13-9d60-4c0b-b361-471945732c34" providerId="AD" clId="Web-{3E6009E6-58ED-C0E4-590F-9A10953195BD}" dt="2024-08-06T23:09:13.078" v="2519"/>
          <ac:graphicFrameMkLst>
            <pc:docMk/>
            <pc:sldMk cId="3863354747" sldId="5544"/>
            <ac:graphicFrameMk id="7" creationId="{4D33451E-96E3-F746-9E91-7C5749474933}"/>
          </ac:graphicFrameMkLst>
        </pc:graphicFrameChg>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pChg chg="mod">
          <ac:chgData name="Hoffman, Peter" userId="673cee94-26bd-4c2a-ab82-1b3669e2f049" providerId="ADAL" clId="{3B5C8668-69A4-43CF-B3F5-019B234AA19D}" dt="2024-05-15T21:58:14.662" v="2" actId="27636"/>
          <ac:spMkLst>
            <pc:docMk/>
            <pc:sldMk cId="2916385814" sldId="5277"/>
            <ac:spMk id="11" creationId="{080CB37A-8CB5-0C68-424D-EBD5E04601E8}"/>
          </ac:spMkLst>
        </pc:spChg>
        <pc:spChg chg="mod">
          <ac:chgData name="Hoffman, Peter" userId="673cee94-26bd-4c2a-ab82-1b3669e2f049" providerId="ADAL" clId="{3B5C8668-69A4-43CF-B3F5-019B234AA19D}" dt="2024-05-15T21:58:14.678" v="3" actId="27636"/>
          <ac:spMkLst>
            <pc:docMk/>
            <pc:sldMk cId="2916385814" sldId="5277"/>
            <ac:spMk id="12" creationId="{F0682FDB-3B40-0F9B-6028-1720C9B01E0A}"/>
          </ac:spMkLst>
        </pc:spChg>
      </pc:sldChg>
      <pc:sldChg chg="modSp add mod">
        <pc:chgData name="Hoffman, Peter" userId="673cee94-26bd-4c2a-ab82-1b3669e2f049" providerId="ADAL" clId="{3B5C8668-69A4-43CF-B3F5-019B234AA19D}" dt="2024-05-15T21:58:14.662" v="1" actId="27636"/>
        <pc:sldMkLst>
          <pc:docMk/>
          <pc:sldMk cId="2365850526" sldId="5312"/>
        </pc:sldMkLst>
        <pc:spChg chg="mod">
          <ac:chgData name="Hoffman, Peter" userId="673cee94-26bd-4c2a-ab82-1b3669e2f049" providerId="ADAL" clId="{3B5C8668-69A4-43CF-B3F5-019B234AA19D}" dt="2024-05-15T21:58:14.662" v="1" actId="27636"/>
          <ac:spMkLst>
            <pc:docMk/>
            <pc:sldMk cId="2365850526" sldId="5312"/>
            <ac:spMk id="16" creationId="{A3E6E43B-BC7C-6C6C-7E56-BC7C5F0699F1}"/>
          </ac:spMkLst>
        </pc:spChg>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pChg chg="mod">
          <ac:chgData name="McRee, Rebecca" userId="S::mcree_r@cde.state.co.us::3a10fa13-9d60-4c0b-b361-471945732c34" providerId="AD" clId="Web-{6652003E-348C-0160-3ABA-8CD7BD626B3F}" dt="2024-09-05T21:51:39.779" v="7" actId="20577"/>
          <ac:spMkLst>
            <pc:docMk/>
            <pc:sldMk cId="2421796188" sldId="5518"/>
            <ac:spMk id="3" creationId="{9FEEAF2D-E365-73C8-79FB-1D58C4A4FC60}"/>
          </ac:spMkLst>
        </pc:spChg>
      </pc:sldChg>
      <pc:sldChg chg="modSp">
        <pc:chgData name="McRee, Rebecca" userId="S::mcree_r@cde.state.co.us::3a10fa13-9d60-4c0b-b361-471945732c34" providerId="AD" clId="Web-{6652003E-348C-0160-3ABA-8CD7BD626B3F}" dt="2024-09-05T21:50:14.183" v="3" actId="20577"/>
        <pc:sldMkLst>
          <pc:docMk/>
          <pc:sldMk cId="1189657152" sldId="5564"/>
        </pc:sldMkLst>
        <pc:spChg chg="mod">
          <ac:chgData name="McRee, Rebecca" userId="S::mcree_r@cde.state.co.us::3a10fa13-9d60-4c0b-b361-471945732c34" providerId="AD" clId="Web-{6652003E-348C-0160-3ABA-8CD7BD626B3F}" dt="2024-09-05T21:50:14.183" v="3" actId="20577"/>
          <ac:spMkLst>
            <pc:docMk/>
            <pc:sldMk cId="1189657152" sldId="5564"/>
            <ac:spMk id="3" creationId="{D47683A4-1589-AA0E-F4BF-A43DFC0F4597}"/>
          </ac:spMkLst>
        </pc:spChg>
      </pc:sldChg>
      <pc:sldChg chg="modSp">
        <pc:chgData name="McRee, Rebecca" userId="S::mcree_r@cde.state.co.us::3a10fa13-9d60-4c0b-b361-471945732c34" providerId="AD" clId="Web-{6652003E-348C-0160-3ABA-8CD7BD626B3F}" dt="2024-09-05T21:51:19.341" v="5"/>
        <pc:sldMkLst>
          <pc:docMk/>
          <pc:sldMk cId="2937112473" sldId="5565"/>
        </pc:sldMkLst>
        <pc:graphicFrameChg chg="mod modGraphic">
          <ac:chgData name="McRee, Rebecca" userId="S::mcree_r@cde.state.co.us::3a10fa13-9d60-4c0b-b361-471945732c34" providerId="AD" clId="Web-{6652003E-348C-0160-3ABA-8CD7BD626B3F}" dt="2024-09-05T21:51:19.341" v="5"/>
          <ac:graphicFrameMkLst>
            <pc:docMk/>
            <pc:sldMk cId="2937112473" sldId="5565"/>
            <ac:graphicFrameMk id="8" creationId="{D11CDBFC-B5DC-3B1D-B1E3-D10824B69AF3}"/>
          </ac:graphicFrameMkLst>
        </pc:graphicFrameChg>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pChg chg="mod">
          <ac:chgData name="McRee, Rebecca" userId="S::mcree_r@cde.state.co.us::3a10fa13-9d60-4c0b-b361-471945732c34" providerId="AD" clId="Web-{DD3C28DD-4CBD-8D0A-157E-B49514D3BE9A}" dt="2024-07-08T22:21:58.265" v="7" actId="20577"/>
          <ac:spMkLst>
            <pc:docMk/>
            <pc:sldMk cId="3738962996" sldId="5485"/>
            <ac:spMk id="2" creationId="{32B5BB96-38E6-AA94-BF26-259D5B61C7A0}"/>
          </ac:spMkLst>
        </pc:spChg>
        <pc:spChg chg="mod">
          <ac:chgData name="McRee, Rebecca" userId="S::mcree_r@cde.state.co.us::3a10fa13-9d60-4c0b-b361-471945732c34" providerId="AD" clId="Web-{DD3C28DD-4CBD-8D0A-157E-B49514D3BE9A}" dt="2024-07-08T22:22:07.937" v="12" actId="20577"/>
          <ac:spMkLst>
            <pc:docMk/>
            <pc:sldMk cId="3738962996" sldId="5485"/>
            <ac:spMk id="3" creationId="{065942A1-DDD6-41B8-7736-E4235BB16BB8}"/>
          </ac:spMkLst>
        </pc:spChg>
      </pc:sldChg>
      <pc:sldChg chg="addSp delSp modSp new del">
        <pc:chgData name="McRee, Rebecca" userId="S::mcree_r@cde.state.co.us::3a10fa13-9d60-4c0b-b361-471945732c34" providerId="AD" clId="Web-{DD3C28DD-4CBD-8D0A-157E-B49514D3BE9A}" dt="2024-07-08T22:23:15.985" v="32"/>
        <pc:sldMkLst>
          <pc:docMk/>
          <pc:sldMk cId="735740708" sldId="5486"/>
        </pc:sldMkLst>
        <pc:spChg chg="mod">
          <ac:chgData name="McRee, Rebecca" userId="S::mcree_r@cde.state.co.us::3a10fa13-9d60-4c0b-b361-471945732c34" providerId="AD" clId="Web-{DD3C28DD-4CBD-8D0A-157E-B49514D3BE9A}" dt="2024-07-08T22:23:09.595" v="31" actId="20577"/>
          <ac:spMkLst>
            <pc:docMk/>
            <pc:sldMk cId="735740708" sldId="5486"/>
            <ac:spMk id="2" creationId="{78012142-388E-D4D9-EB41-7DED33687965}"/>
          </ac:spMkLst>
        </pc:spChg>
        <pc:spChg chg="add del">
          <ac:chgData name="McRee, Rebecca" userId="S::mcree_r@cde.state.co.us::3a10fa13-9d60-4c0b-b361-471945732c34" providerId="AD" clId="Web-{DD3C28DD-4CBD-8D0A-157E-B49514D3BE9A}" dt="2024-07-08T22:23:07.173" v="23"/>
          <ac:spMkLst>
            <pc:docMk/>
            <pc:sldMk cId="735740708" sldId="5486"/>
            <ac:spMk id="3" creationId="{A2684211-3162-2EDF-787C-47CE789A0ACE}"/>
          </ac:spMkLst>
        </pc:spChg>
        <pc:graphicFrameChg chg="add del mod ord modGraphic">
          <ac:chgData name="McRee, Rebecca" userId="S::mcree_r@cde.state.co.us::3a10fa13-9d60-4c0b-b361-471945732c34" providerId="AD" clId="Web-{DD3C28DD-4CBD-8D0A-157E-B49514D3BE9A}" dt="2024-07-08T22:23:07.173" v="23"/>
          <ac:graphicFrameMkLst>
            <pc:docMk/>
            <pc:sldMk cId="735740708" sldId="5486"/>
            <ac:graphicFrameMk id="5" creationId="{FE2449AE-FB82-3140-E99B-6F16DACF33B3}"/>
          </ac:graphicFrameMkLst>
        </pc:graphicFrameChg>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pChg chg="mod">
          <ac:chgData name="McRee, Rebecca" userId="S::mcree_r@cde.state.co.us::3a10fa13-9d60-4c0b-b361-471945732c34" providerId="AD" clId="Web-{DD3C28DD-4CBD-8D0A-157E-B49514D3BE9A}" dt="2024-07-08T22:23:48.644" v="38" actId="20577"/>
          <ac:spMkLst>
            <pc:docMk/>
            <pc:sldMk cId="3119728627" sldId="5486"/>
            <ac:spMk id="7" creationId="{A3D6EAC0-17D3-B021-92CD-AFF67B2C6903}"/>
          </ac:spMkLst>
        </pc:spChg>
        <pc:spChg chg="mod">
          <ac:chgData name="McRee, Rebecca" userId="S::mcree_r@cde.state.co.us::3a10fa13-9d60-4c0b-b361-471945732c34" providerId="AD" clId="Web-{DD3C28DD-4CBD-8D0A-157E-B49514D3BE9A}" dt="2024-07-08T22:27:28.882" v="98" actId="20577"/>
          <ac:spMkLst>
            <pc:docMk/>
            <pc:sldMk cId="3119728627" sldId="5486"/>
            <ac:spMk id="8" creationId="{D6504B4B-6829-E849-F7AC-00D6C78E1D0B}"/>
          </ac:spMkLst>
        </pc:spChg>
      </pc:sldChg>
      <pc:sldChg chg="modSp new">
        <pc:chgData name="McRee, Rebecca" userId="S::mcree_r@cde.state.co.us::3a10fa13-9d60-4c0b-b361-471945732c34" providerId="AD" clId="Web-{DD3C28DD-4CBD-8D0A-157E-B49514D3BE9A}" dt="2024-07-08T22:38:51.961" v="437" actId="20577"/>
        <pc:sldMkLst>
          <pc:docMk/>
          <pc:sldMk cId="538669139" sldId="5487"/>
        </pc:sldMkLst>
        <pc:spChg chg="mod">
          <ac:chgData name="McRee, Rebecca" userId="S::mcree_r@cde.state.co.us::3a10fa13-9d60-4c0b-b361-471945732c34" providerId="AD" clId="Web-{DD3C28DD-4CBD-8D0A-157E-B49514D3BE9A}" dt="2024-07-08T22:29:58.058" v="133" actId="20577"/>
          <ac:spMkLst>
            <pc:docMk/>
            <pc:sldMk cId="538669139" sldId="5487"/>
            <ac:spMk id="2" creationId="{FA0319B2-3C56-CFC9-5633-A23A05EB92AD}"/>
          </ac:spMkLst>
        </pc:spChg>
        <pc:spChg chg="mod">
          <ac:chgData name="McRee, Rebecca" userId="S::mcree_r@cde.state.co.us::3a10fa13-9d60-4c0b-b361-471945732c34" providerId="AD" clId="Web-{DD3C28DD-4CBD-8D0A-157E-B49514D3BE9A}" dt="2024-07-08T22:38:51.961" v="437" actId="20577"/>
          <ac:spMkLst>
            <pc:docMk/>
            <pc:sldMk cId="538669139" sldId="5487"/>
            <ac:spMk id="3" creationId="{C0512FC2-261A-6790-E9CC-D752F6C04657}"/>
          </ac:spMkLst>
        </pc:spChg>
        <pc:spChg chg="mod">
          <ac:chgData name="McRee, Rebecca" userId="S::mcree_r@cde.state.co.us::3a10fa13-9d60-4c0b-b361-471945732c34" providerId="AD" clId="Web-{DD3C28DD-4CBD-8D0A-157E-B49514D3BE9A}" dt="2024-07-08T22:28:29.837" v="107" actId="20577"/>
          <ac:spMkLst>
            <pc:docMk/>
            <pc:sldMk cId="538669139" sldId="5487"/>
            <ac:spMk id="5" creationId="{28D674DA-E010-0C09-632D-2454AFF0D468}"/>
          </ac:spMkLst>
        </pc:spChg>
        <pc:spChg chg="mod">
          <ac:chgData name="McRee, Rebecca" userId="S::mcree_r@cde.state.co.us::3a10fa13-9d60-4c0b-b361-471945732c34" providerId="AD" clId="Web-{DD3C28DD-4CBD-8D0A-157E-B49514D3BE9A}" dt="2024-07-08T22:28:45.353" v="115" actId="20577"/>
          <ac:spMkLst>
            <pc:docMk/>
            <pc:sldMk cId="538669139" sldId="5487"/>
            <ac:spMk id="6" creationId="{84787FAE-4432-05A1-C385-C9BB47E8B98C}"/>
          </ac:spMkLst>
        </pc:spChg>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pChg chg="mod">
          <ac:chgData name="McRee, Rebecca" userId="S::mcree_r@cde.state.co.us::3a10fa13-9d60-4c0b-b361-471945732c34" providerId="AD" clId="Web-{DD3C28DD-4CBD-8D0A-157E-B49514D3BE9A}" dt="2024-07-08T22:40:10.526" v="442" actId="20577"/>
          <ac:spMkLst>
            <pc:docMk/>
            <pc:sldMk cId="1185884485" sldId="5488"/>
            <ac:spMk id="2" creationId="{FA0319B2-3C56-CFC9-5633-A23A05EB92AD}"/>
          </ac:spMkLst>
        </pc:spChg>
        <pc:spChg chg="mod">
          <ac:chgData name="McRee, Rebecca" userId="S::mcree_r@cde.state.co.us::3a10fa13-9d60-4c0b-b361-471945732c34" providerId="AD" clId="Web-{DD3C28DD-4CBD-8D0A-157E-B49514D3BE9A}" dt="2024-07-08T22:40:16.854" v="443" actId="20577"/>
          <ac:spMkLst>
            <pc:docMk/>
            <pc:sldMk cId="1185884485" sldId="5488"/>
            <ac:spMk id="3" creationId="{C0512FC2-261A-6790-E9CC-D752F6C04657}"/>
          </ac:spMkLst>
        </pc:spChg>
      </pc:sldChg>
      <pc:sldChg chg="addSp delSp modSp new del">
        <pc:chgData name="McRee, Rebecca" userId="S::mcree_r@cde.state.co.us::3a10fa13-9d60-4c0b-b361-471945732c34" providerId="AD" clId="Web-{DD3C28DD-4CBD-8D0A-157E-B49514D3BE9A}" dt="2024-07-08T22:39:30.525" v="440"/>
        <pc:sldMkLst>
          <pc:docMk/>
          <pc:sldMk cId="2625193570" sldId="5488"/>
        </pc:sldMkLst>
        <pc:spChg chg="del">
          <ac:chgData name="McRee, Rebecca" userId="S::mcree_r@cde.state.co.us::3a10fa13-9d60-4c0b-b361-471945732c34" providerId="AD" clId="Web-{DD3C28DD-4CBD-8D0A-157E-B49514D3BE9A}" dt="2024-07-08T22:39:18.274" v="439"/>
          <ac:spMkLst>
            <pc:docMk/>
            <pc:sldMk cId="2625193570" sldId="5488"/>
            <ac:spMk id="5" creationId="{B970A78F-3B1F-6220-20F5-E534A314DD73}"/>
          </ac:spMkLst>
        </pc:spChg>
        <pc:graphicFrameChg chg="add mod ord modGraphic">
          <ac:chgData name="McRee, Rebecca" userId="S::mcree_r@cde.state.co.us::3a10fa13-9d60-4c0b-b361-471945732c34" providerId="AD" clId="Web-{DD3C28DD-4CBD-8D0A-157E-B49514D3BE9A}" dt="2024-07-08T22:39:18.274" v="439"/>
          <ac:graphicFrameMkLst>
            <pc:docMk/>
            <pc:sldMk cId="2625193570" sldId="5488"/>
            <ac:graphicFrameMk id="7" creationId="{CE142775-872B-79FE-8E55-19877F161785}"/>
          </ac:graphicFrameMkLst>
        </pc:graphicFrameChg>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pChg chg="mod">
          <ac:chgData name="Wenzel, Brooke" userId="672bf8d3-b15b-4e02-a6d1-39319a0df09b" providerId="ADAL" clId="{45692EFA-40FF-420F-8AB9-A895BE4AA2BA}" dt="2024-09-09T15:25:48.810" v="2" actId="20577"/>
          <ac:spMkLst>
            <pc:docMk/>
            <pc:sldMk cId="3044915438" sldId="256"/>
            <ac:spMk id="2" creationId="{00000000-0000-0000-0000-000000000000}"/>
          </ac:spMkLst>
        </pc:spChg>
      </pc:sldChg>
      <pc:sldChg chg="modSp mod">
        <pc:chgData name="Wenzel, Brooke" userId="672bf8d3-b15b-4e02-a6d1-39319a0df09b" providerId="ADAL" clId="{45692EFA-40FF-420F-8AB9-A895BE4AA2BA}" dt="2024-09-11T16:13:28.746" v="1780" actId="20577"/>
        <pc:sldMkLst>
          <pc:docMk/>
          <pc:sldMk cId="1212467416" sldId="261"/>
        </pc:sldMkLst>
        <pc:graphicFrameChg chg="modGraphic">
          <ac:chgData name="Wenzel, Brooke" userId="672bf8d3-b15b-4e02-a6d1-39319a0df09b" providerId="ADAL" clId="{45692EFA-40FF-420F-8AB9-A895BE4AA2BA}" dt="2024-09-11T16:13:28.746" v="1780" actId="20577"/>
          <ac:graphicFrameMkLst>
            <pc:docMk/>
            <pc:sldMk cId="1212467416" sldId="261"/>
            <ac:graphicFrameMk id="5" creationId="{9C3641C5-EC4F-D3EA-E4A2-8ABB597C5BAA}"/>
          </ac:graphicFrameMkLst>
        </pc:graphicFrameChg>
      </pc:sldChg>
      <pc:sldChg chg="modSp mod">
        <pc:chgData name="Wenzel, Brooke" userId="672bf8d3-b15b-4e02-a6d1-39319a0df09b" providerId="ADAL" clId="{45692EFA-40FF-420F-8AB9-A895BE4AA2BA}" dt="2024-09-10T19:28:27.767" v="1183" actId="20577"/>
        <pc:sldMkLst>
          <pc:docMk/>
          <pc:sldMk cId="587239845" sldId="265"/>
        </pc:sldMkLst>
        <pc:spChg chg="mod">
          <ac:chgData name="Wenzel, Brooke" userId="672bf8d3-b15b-4e02-a6d1-39319a0df09b" providerId="ADAL" clId="{45692EFA-40FF-420F-8AB9-A895BE4AA2BA}" dt="2024-09-10T19:28:27.767" v="1183" actId="20577"/>
          <ac:spMkLst>
            <pc:docMk/>
            <pc:sldMk cId="587239845" sldId="265"/>
            <ac:spMk id="2" creationId="{099EB1F9-197D-1644-7195-08326A23A2EF}"/>
          </ac:spMkLst>
        </pc:spChg>
      </pc:sldChg>
      <pc:sldChg chg="modSp mod">
        <pc:chgData name="Wenzel, Brooke" userId="672bf8d3-b15b-4e02-a6d1-39319a0df09b" providerId="ADAL" clId="{45692EFA-40FF-420F-8AB9-A895BE4AA2BA}" dt="2024-09-11T16:09:13.040" v="1775" actId="20577"/>
        <pc:sldMkLst>
          <pc:docMk/>
          <pc:sldMk cId="485604172" sldId="266"/>
        </pc:sldMkLst>
        <pc:spChg chg="mod">
          <ac:chgData name="Wenzel, Brooke" userId="672bf8d3-b15b-4e02-a6d1-39319a0df09b" providerId="ADAL" clId="{45692EFA-40FF-420F-8AB9-A895BE4AA2BA}" dt="2024-09-11T16:09:13.040" v="1775" actId="20577"/>
          <ac:spMkLst>
            <pc:docMk/>
            <pc:sldMk cId="485604172" sldId="266"/>
            <ac:spMk id="2" creationId="{F186482D-B401-3FBC-9862-65B8439D637D}"/>
          </ac:spMkLst>
        </pc:spChg>
      </pc:sldChg>
      <pc:sldChg chg="addSp delSp modSp mod">
        <pc:chgData name="Wenzel, Brooke" userId="672bf8d3-b15b-4e02-a6d1-39319a0df09b" providerId="ADAL" clId="{45692EFA-40FF-420F-8AB9-A895BE4AA2BA}" dt="2024-09-11T16:09:03.714" v="1768" actId="20577"/>
        <pc:sldMkLst>
          <pc:docMk/>
          <pc:sldMk cId="3717000822" sldId="280"/>
        </pc:sldMkLst>
        <pc:spChg chg="mod">
          <ac:chgData name="Wenzel, Brooke" userId="672bf8d3-b15b-4e02-a6d1-39319a0df09b" providerId="ADAL" clId="{45692EFA-40FF-420F-8AB9-A895BE4AA2BA}" dt="2024-09-09T15:51:01.780" v="732" actId="1076"/>
          <ac:spMkLst>
            <pc:docMk/>
            <pc:sldMk cId="3717000822" sldId="280"/>
            <ac:spMk id="2" creationId="{439B416C-5F6D-56F7-429A-80FD0A190C25}"/>
          </ac:spMkLst>
        </pc:spChg>
        <pc:graphicFrameChg chg="mod">
          <ac:chgData name="Wenzel, Brooke" userId="672bf8d3-b15b-4e02-a6d1-39319a0df09b" providerId="ADAL" clId="{45692EFA-40FF-420F-8AB9-A895BE4AA2BA}" dt="2024-09-11T16:09:03.714" v="1768" actId="20577"/>
          <ac:graphicFrameMkLst>
            <pc:docMk/>
            <pc:sldMk cId="3717000822" sldId="280"/>
            <ac:graphicFrameMk id="12" creationId="{1AA09EE0-7419-6ED5-4AA1-CC9009509570}"/>
          </ac:graphicFrameMkLst>
        </pc:graphicFrameChg>
        <pc:picChg chg="add mod">
          <ac:chgData name="Wenzel, Brooke" userId="672bf8d3-b15b-4e02-a6d1-39319a0df09b" providerId="ADAL" clId="{45692EFA-40FF-420F-8AB9-A895BE4AA2BA}" dt="2024-09-09T15:50:49.274" v="729" actId="14100"/>
          <ac:picMkLst>
            <pc:docMk/>
            <pc:sldMk cId="3717000822" sldId="280"/>
            <ac:picMk id="5" creationId="{940CA931-9C02-2C34-0B1C-D3023BB74043}"/>
          </ac:picMkLst>
        </pc:picChg>
        <pc:picChg chg="del">
          <ac:chgData name="Wenzel, Brooke" userId="672bf8d3-b15b-4e02-a6d1-39319a0df09b" providerId="ADAL" clId="{45692EFA-40FF-420F-8AB9-A895BE4AA2BA}" dt="2024-09-09T15:34:20.405" v="196" actId="478"/>
          <ac:picMkLst>
            <pc:docMk/>
            <pc:sldMk cId="3717000822" sldId="280"/>
            <ac:picMk id="6" creationId="{D2BFC119-3AE6-D41F-3880-644FFF188A10}"/>
          </ac:picMkLst>
        </pc:picChg>
      </pc:sldChg>
      <pc:sldChg chg="del">
        <pc:chgData name="Wenzel, Brooke" userId="672bf8d3-b15b-4e02-a6d1-39319a0df09b" providerId="ADAL" clId="{45692EFA-40FF-420F-8AB9-A895BE4AA2BA}" dt="2024-09-10T19:28:13.359" v="1182" actId="47"/>
        <pc:sldMkLst>
          <pc:docMk/>
          <pc:sldMk cId="399469708" sldId="2671"/>
        </pc:sldMkLst>
      </pc:sldChg>
      <pc:sldChg chg="modSp mod">
        <pc:chgData name="Wenzel, Brooke" userId="672bf8d3-b15b-4e02-a6d1-39319a0df09b" providerId="ADAL" clId="{45692EFA-40FF-420F-8AB9-A895BE4AA2BA}" dt="2024-09-10T19:24:24.695" v="1180" actId="20577"/>
        <pc:sldMkLst>
          <pc:docMk/>
          <pc:sldMk cId="3227145924" sldId="5097"/>
        </pc:sldMkLst>
        <pc:graphicFrameChg chg="modGraphic">
          <ac:chgData name="Wenzel, Brooke" userId="672bf8d3-b15b-4e02-a6d1-39319a0df09b" providerId="ADAL" clId="{45692EFA-40FF-420F-8AB9-A895BE4AA2BA}" dt="2024-09-10T19:24:24.695" v="1180"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45692EFA-40FF-420F-8AB9-A895BE4AA2BA}" dt="2024-09-10T19:25:19.113" v="1181" actId="2165"/>
        <pc:sldMkLst>
          <pc:docMk/>
          <pc:sldMk cId="1037917088" sldId="5098"/>
        </pc:sldMkLst>
        <pc:graphicFrameChg chg="modGraphic">
          <ac:chgData name="Wenzel, Brooke" userId="672bf8d3-b15b-4e02-a6d1-39319a0df09b" providerId="ADAL" clId="{45692EFA-40FF-420F-8AB9-A895BE4AA2BA}" dt="2024-09-10T19:25:19.113" v="1181" actId="2165"/>
          <ac:graphicFrameMkLst>
            <pc:docMk/>
            <pc:sldMk cId="1037917088" sldId="5098"/>
            <ac:graphicFrameMk id="5" creationId="{5E4612F7-68C6-57CA-E918-38EF641F73CF}"/>
          </ac:graphicFrameMkLst>
        </pc:graphicFrameChg>
      </pc:sldChg>
      <pc:sldChg chg="addSp modSp mod">
        <pc:chgData name="Wenzel, Brooke" userId="672bf8d3-b15b-4e02-a6d1-39319a0df09b" providerId="ADAL" clId="{45692EFA-40FF-420F-8AB9-A895BE4AA2BA}" dt="2024-09-09T15:27:53.708" v="48" actId="1076"/>
        <pc:sldMkLst>
          <pc:docMk/>
          <pc:sldMk cId="1426715698" sldId="5295"/>
        </pc:sldMkLst>
        <pc:spChg chg="add mod">
          <ac:chgData name="Wenzel, Brooke" userId="672bf8d3-b15b-4e02-a6d1-39319a0df09b" providerId="ADAL" clId="{45692EFA-40FF-420F-8AB9-A895BE4AA2BA}" dt="2024-09-09T15:27:53.708" v="48" actId="1076"/>
          <ac:spMkLst>
            <pc:docMk/>
            <pc:sldMk cId="1426715698" sldId="5295"/>
            <ac:spMk id="3" creationId="{86783C14-FB5D-EC95-C4B3-EFF55C5BC868}"/>
          </ac:spMkLst>
        </pc:spChg>
        <pc:spChg chg="mod">
          <ac:chgData name="Wenzel, Brooke" userId="672bf8d3-b15b-4e02-a6d1-39319a0df09b" providerId="ADAL" clId="{45692EFA-40FF-420F-8AB9-A895BE4AA2BA}" dt="2024-09-09T15:26:59.940" v="24" actId="20577"/>
          <ac:spMkLst>
            <pc:docMk/>
            <pc:sldMk cId="1426715698" sldId="5295"/>
            <ac:spMk id="6" creationId="{ED6116B5-4B46-B533-F00B-AB86450013AC}"/>
          </ac:spMkLst>
        </pc:spChg>
        <pc:graphicFrameChg chg="mod">
          <ac:chgData name="Wenzel, Brooke" userId="672bf8d3-b15b-4e02-a6d1-39319a0df09b" providerId="ADAL" clId="{45692EFA-40FF-420F-8AB9-A895BE4AA2BA}" dt="2024-09-09T15:27:04.756" v="25"/>
          <ac:graphicFrameMkLst>
            <pc:docMk/>
            <pc:sldMk cId="1426715698" sldId="5295"/>
            <ac:graphicFrameMk id="5" creationId="{88AEF499-B6B1-29EF-EE0A-BD65907AF3C0}"/>
          </ac:graphicFrameMkLst>
        </pc:graphicFrameChg>
      </pc:sldChg>
      <pc:sldChg chg="addSp delSp modSp add mod">
        <pc:chgData name="Wenzel, Brooke" userId="672bf8d3-b15b-4e02-a6d1-39319a0df09b" providerId="ADAL" clId="{45692EFA-40FF-420F-8AB9-A895BE4AA2BA}" dt="2024-09-09T15:30:12.763" v="59" actId="20577"/>
        <pc:sldMkLst>
          <pc:docMk/>
          <pc:sldMk cId="444206763" sldId="5308"/>
        </pc:sldMkLst>
        <pc:spChg chg="mod">
          <ac:chgData name="Wenzel, Brooke" userId="672bf8d3-b15b-4e02-a6d1-39319a0df09b" providerId="ADAL" clId="{45692EFA-40FF-420F-8AB9-A895BE4AA2BA}" dt="2024-09-09T15:30:12.763" v="59" actId="20577"/>
          <ac:spMkLst>
            <pc:docMk/>
            <pc:sldMk cId="444206763" sldId="5308"/>
            <ac:spMk id="2" creationId="{00000000-0000-0000-0000-000000000000}"/>
          </ac:spMkLst>
        </pc:spChg>
        <pc:spChg chg="del">
          <ac:chgData name="Wenzel, Brooke" userId="672bf8d3-b15b-4e02-a6d1-39319a0df09b" providerId="ADAL" clId="{45692EFA-40FF-420F-8AB9-A895BE4AA2BA}" dt="2024-09-09T15:28:59.495" v="51" actId="478"/>
          <ac:spMkLst>
            <pc:docMk/>
            <pc:sldMk cId="444206763" sldId="5308"/>
            <ac:spMk id="3" creationId="{00000000-0000-0000-0000-000000000000}"/>
          </ac:spMkLst>
        </pc:spChg>
        <pc:spChg chg="mod">
          <ac:chgData name="Wenzel, Brooke" userId="672bf8d3-b15b-4e02-a6d1-39319a0df09b" providerId="ADAL" clId="{45692EFA-40FF-420F-8AB9-A895BE4AA2BA}" dt="2024-09-09T15:29:07.887" v="55" actId="1076"/>
          <ac:spMkLst>
            <pc:docMk/>
            <pc:sldMk cId="444206763" sldId="5308"/>
            <ac:spMk id="6" creationId="{00000000-0000-0000-0000-000000000000}"/>
          </ac:spMkLst>
        </pc:spChg>
        <pc:spChg chg="add del mod">
          <ac:chgData name="Wenzel, Brooke" userId="672bf8d3-b15b-4e02-a6d1-39319a0df09b" providerId="ADAL" clId="{45692EFA-40FF-420F-8AB9-A895BE4AA2BA}" dt="2024-09-09T15:29:00.697" v="52" actId="478"/>
          <ac:spMkLst>
            <pc:docMk/>
            <pc:sldMk cId="444206763" sldId="5308"/>
            <ac:spMk id="7" creationId="{21467880-BFA0-E303-1730-BF34F9D5C5F0}"/>
          </ac:spMkLst>
        </pc:spChg>
        <pc:picChg chg="mod">
          <ac:chgData name="Wenzel, Brooke" userId="672bf8d3-b15b-4e02-a6d1-39319a0df09b" providerId="ADAL" clId="{45692EFA-40FF-420F-8AB9-A895BE4AA2BA}" dt="2024-09-09T15:29:13.870" v="58" actId="1076"/>
          <ac:picMkLst>
            <pc:docMk/>
            <pc:sldMk cId="444206763" sldId="5308"/>
            <ac:picMk id="9" creationId="{69144900-83E3-4064-68A1-ACF958E60C3C}"/>
          </ac:picMkLst>
        </pc:picChg>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pChg chg="ord">
          <ac:chgData name="Wenzel, Brooke" userId="672bf8d3-b15b-4e02-a6d1-39319a0df09b" providerId="ADAL" clId="{45692EFA-40FF-420F-8AB9-A895BE4AA2BA}" dt="2024-09-11T16:09:30.123" v="1776" actId="13244"/>
          <ac:spMkLst>
            <pc:docMk/>
            <pc:sldMk cId="1153930597" sldId="5504"/>
            <ac:spMk id="4" creationId="{D0830EAC-FB68-23B9-2E70-EE7B5A0825A8}"/>
          </ac:spMkLst>
        </pc:spChg>
        <pc:picChg chg="ord">
          <ac:chgData name="Wenzel, Brooke" userId="672bf8d3-b15b-4e02-a6d1-39319a0df09b" providerId="ADAL" clId="{45692EFA-40FF-420F-8AB9-A895BE4AA2BA}" dt="2024-09-11T16:09:34.171" v="1777" actId="13244"/>
          <ac:picMkLst>
            <pc:docMk/>
            <pc:sldMk cId="1153930597" sldId="5504"/>
            <ac:picMk id="2" creationId="{816103F5-1366-ECF1-B5EC-7000359C6F48}"/>
          </ac:picMkLst>
        </pc:picChg>
      </pc:sldChg>
      <pc:sldChg chg="modSp mod">
        <pc:chgData name="Wenzel, Brooke" userId="672bf8d3-b15b-4e02-a6d1-39319a0df09b" providerId="ADAL" clId="{45692EFA-40FF-420F-8AB9-A895BE4AA2BA}" dt="2024-09-09T15:26:20.202" v="4" actId="2165"/>
        <pc:sldMkLst>
          <pc:docMk/>
          <pc:sldMk cId="1302995045" sldId="5536"/>
        </pc:sldMkLst>
        <pc:graphicFrameChg chg="modGraphic">
          <ac:chgData name="Wenzel, Brooke" userId="672bf8d3-b15b-4e02-a6d1-39319a0df09b" providerId="ADAL" clId="{45692EFA-40FF-420F-8AB9-A895BE4AA2BA}" dt="2024-09-09T15:26:20.202" v="4" actId="2165"/>
          <ac:graphicFrameMkLst>
            <pc:docMk/>
            <pc:sldMk cId="1302995045" sldId="5536"/>
            <ac:graphicFrameMk id="8" creationId="{0AA46493-7A36-0C49-C5A7-D18F10C7496C}"/>
          </ac:graphicFrameMkLst>
        </pc:graphicFrameChg>
      </pc:sldChg>
      <pc:sldChg chg="delSp modSp mod">
        <pc:chgData name="Wenzel, Brooke" userId="672bf8d3-b15b-4e02-a6d1-39319a0df09b" providerId="ADAL" clId="{45692EFA-40FF-420F-8AB9-A895BE4AA2BA}" dt="2024-09-12T16:37:32.185" v="1795" actId="20577"/>
        <pc:sldMkLst>
          <pc:docMk/>
          <pc:sldMk cId="573740307" sldId="5538"/>
        </pc:sldMkLst>
        <pc:spChg chg="mod">
          <ac:chgData name="Wenzel, Brooke" userId="672bf8d3-b15b-4e02-a6d1-39319a0df09b" providerId="ADAL" clId="{45692EFA-40FF-420F-8AB9-A895BE4AA2BA}" dt="2024-09-12T16:37:32.185" v="1795" actId="20577"/>
          <ac:spMkLst>
            <pc:docMk/>
            <pc:sldMk cId="573740307" sldId="5538"/>
            <ac:spMk id="4" creationId="{1BE5D2C1-7710-EED9-1940-0A612F59276D}"/>
          </ac:spMkLst>
        </pc:spChg>
        <pc:spChg chg="del mod">
          <ac:chgData name="Wenzel, Brooke" userId="672bf8d3-b15b-4e02-a6d1-39319a0df09b" providerId="ADAL" clId="{45692EFA-40FF-420F-8AB9-A895BE4AA2BA}" dt="2024-09-10T19:30:17.530" v="1186" actId="478"/>
          <ac:spMkLst>
            <pc:docMk/>
            <pc:sldMk cId="573740307" sldId="5538"/>
            <ac:spMk id="5" creationId="{57A2033F-F15F-C103-EA83-A77A1AF89850}"/>
          </ac:spMkLst>
        </pc:spChg>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pChg chg="mod">
          <ac:chgData name="Wenzel, Brooke" userId="672bf8d3-b15b-4e02-a6d1-39319a0df09b" providerId="ADAL" clId="{45692EFA-40FF-420F-8AB9-A895BE4AA2BA}" dt="2024-09-09T15:56:46.177" v="745" actId="20577"/>
          <ac:spMkLst>
            <pc:docMk/>
            <pc:sldMk cId="936857245" sldId="5587"/>
            <ac:spMk id="2" creationId="{00000000-0000-0000-0000-000000000000}"/>
          </ac:spMkLst>
        </pc:spChg>
        <pc:spChg chg="mod">
          <ac:chgData name="Wenzel, Brooke" userId="672bf8d3-b15b-4e02-a6d1-39319a0df09b" providerId="ADAL" clId="{45692EFA-40FF-420F-8AB9-A895BE4AA2BA}" dt="2024-09-11T13:11:54.661" v="1721" actId="20577"/>
          <ac:spMkLst>
            <pc:docMk/>
            <pc:sldMk cId="936857245" sldId="5587"/>
            <ac:spMk id="3" creationId="{21471CF1-9EF9-C5C0-6637-925CB047E422}"/>
          </ac:spMkLst>
        </pc:spChg>
      </pc:sldChg>
      <pc:sldChg chg="modSp add del mod">
        <pc:chgData name="Wenzel, Brooke" userId="672bf8d3-b15b-4e02-a6d1-39319a0df09b" providerId="ADAL" clId="{45692EFA-40FF-420F-8AB9-A895BE4AA2BA}" dt="2024-09-11T19:49:40.855" v="1781" actId="47"/>
        <pc:sldMkLst>
          <pc:docMk/>
          <pc:sldMk cId="3222580534" sldId="5588"/>
        </pc:sldMkLst>
        <pc:spChg chg="mod">
          <ac:chgData name="Wenzel, Brooke" userId="672bf8d3-b15b-4e02-a6d1-39319a0df09b" providerId="ADAL" clId="{45692EFA-40FF-420F-8AB9-A895BE4AA2BA}" dt="2024-09-10T20:00:47.705" v="1330" actId="20577"/>
          <ac:spMkLst>
            <pc:docMk/>
            <pc:sldMk cId="3222580534" sldId="5588"/>
            <ac:spMk id="5" creationId="{46A12942-3060-A605-2DD5-60573A108DDD}"/>
          </ac:spMkLst>
        </pc:spChg>
        <pc:spChg chg="mod">
          <ac:chgData name="Wenzel, Brooke" userId="672bf8d3-b15b-4e02-a6d1-39319a0df09b" providerId="ADAL" clId="{45692EFA-40FF-420F-8AB9-A895BE4AA2BA}" dt="2024-09-10T20:03:39.934" v="1384" actId="20577"/>
          <ac:spMkLst>
            <pc:docMk/>
            <pc:sldMk cId="3222580534" sldId="5588"/>
            <ac:spMk id="6" creationId="{C75DFE38-ED8C-8D2F-6BF4-9A98E48A88BE}"/>
          </ac:spMkLst>
        </pc:spChg>
      </pc:sldChg>
      <pc:sldChg chg="modSp add mod">
        <pc:chgData name="Wenzel, Brooke" userId="672bf8d3-b15b-4e02-a6d1-39319a0df09b" providerId="ADAL" clId="{45692EFA-40FF-420F-8AB9-A895BE4AA2BA}" dt="2024-09-10T20:02:24.219" v="1368" actId="20577"/>
        <pc:sldMkLst>
          <pc:docMk/>
          <pc:sldMk cId="168519829" sldId="5589"/>
        </pc:sldMkLst>
        <pc:spChg chg="mod">
          <ac:chgData name="Wenzel, Brooke" userId="672bf8d3-b15b-4e02-a6d1-39319a0df09b" providerId="ADAL" clId="{45692EFA-40FF-420F-8AB9-A895BE4AA2BA}" dt="2024-09-10T20:02:20.150" v="1367" actId="20577"/>
          <ac:spMkLst>
            <pc:docMk/>
            <pc:sldMk cId="168519829" sldId="5589"/>
            <ac:spMk id="2" creationId="{222E4C28-041D-59D2-0291-9738FE10DDD0}"/>
          </ac:spMkLst>
        </pc:spChg>
        <pc:spChg chg="mod">
          <ac:chgData name="Wenzel, Brooke" userId="672bf8d3-b15b-4e02-a6d1-39319a0df09b" providerId="ADAL" clId="{45692EFA-40FF-420F-8AB9-A895BE4AA2BA}" dt="2024-09-10T20:02:24.219" v="1368" actId="20577"/>
          <ac:spMkLst>
            <pc:docMk/>
            <pc:sldMk cId="168519829" sldId="5589"/>
            <ac:spMk id="3" creationId="{1C053128-2E61-BD39-9230-D3FF32B16187}"/>
          </ac:spMkLst>
        </pc:spChg>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pChg chg="mod">
          <ac:chgData name="Ward, Reagan" userId="27291eb4-8241-4961-9e69-8c66e34cc5b0" providerId="ADAL" clId="{4189939D-187F-4229-BA3D-DA2120BC86F5}" dt="2024-05-28T17:23:39.875" v="543" actId="20577"/>
          <ac:spMkLst>
            <pc:docMk/>
            <pc:sldMk cId="3044915438" sldId="256"/>
            <ac:spMk id="2" creationId="{00000000-0000-0000-0000-000000000000}"/>
          </ac:spMkLst>
        </pc:spChg>
      </pc:sldChg>
      <pc:sldChg chg="modSp mod">
        <pc:chgData name="Ward, Reagan" userId="27291eb4-8241-4961-9e69-8c66e34cc5b0" providerId="ADAL" clId="{4189939D-187F-4229-BA3D-DA2120BC86F5}" dt="2024-05-28T22:40:28.250" v="762" actId="20577"/>
        <pc:sldMkLst>
          <pc:docMk/>
          <pc:sldMk cId="1212467416" sldId="261"/>
        </pc:sldMkLst>
        <pc:graphicFrameChg chg="modGraphic">
          <ac:chgData name="Ward, Reagan" userId="27291eb4-8241-4961-9e69-8c66e34cc5b0" providerId="ADAL" clId="{4189939D-187F-4229-BA3D-DA2120BC86F5}" dt="2024-05-28T22:40:28.250" v="762" actId="20577"/>
          <ac:graphicFrameMkLst>
            <pc:docMk/>
            <pc:sldMk cId="1212467416" sldId="261"/>
            <ac:graphicFrameMk id="5" creationId="{9C3641C5-EC4F-D3EA-E4A2-8ABB597C5BAA}"/>
          </ac:graphicFrameMkLst>
        </pc:graphicFrameChg>
      </pc:sldChg>
      <pc:sldChg chg="modSp mod modClrScheme chgLayout">
        <pc:chgData name="Ward, Reagan" userId="27291eb4-8241-4961-9e69-8c66e34cc5b0" providerId="ADAL" clId="{4189939D-187F-4229-BA3D-DA2120BC86F5}" dt="2024-05-28T22:43:12.004" v="780" actId="700"/>
        <pc:sldMkLst>
          <pc:docMk/>
          <pc:sldMk cId="792433865" sldId="266"/>
        </pc:sldMkLst>
        <pc:spChg chg="mod ord">
          <ac:chgData name="Ward, Reagan" userId="27291eb4-8241-4961-9e69-8c66e34cc5b0" providerId="ADAL" clId="{4189939D-187F-4229-BA3D-DA2120BC86F5}" dt="2024-05-28T22:43:12.004" v="780" actId="700"/>
          <ac:spMkLst>
            <pc:docMk/>
            <pc:sldMk cId="792433865" sldId="266"/>
            <ac:spMk id="2"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3"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4"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7" creationId="{81BF1A7C-5B1E-D8EC-EB29-563D1996EE10}"/>
          </ac:spMkLst>
        </pc:spChg>
        <pc:spChg chg="mod ord">
          <ac:chgData name="Ward, Reagan" userId="27291eb4-8241-4961-9e69-8c66e34cc5b0" providerId="ADAL" clId="{4189939D-187F-4229-BA3D-DA2120BC86F5}" dt="2024-05-28T22:43:12.004" v="780" actId="700"/>
          <ac:spMkLst>
            <pc:docMk/>
            <pc:sldMk cId="792433865" sldId="266"/>
            <ac:spMk id="8" creationId="{8C2890EC-42A9-F078-FC3C-DB44F8923038}"/>
          </ac:spMkLst>
        </pc:spChg>
      </pc:sldChg>
      <pc:sldChg chg="modSp mod modClrScheme chgLayout">
        <pc:chgData name="Ward, Reagan" userId="27291eb4-8241-4961-9e69-8c66e34cc5b0" providerId="ADAL" clId="{4189939D-187F-4229-BA3D-DA2120BC86F5}" dt="2024-05-28T22:42:57.726" v="779" actId="700"/>
        <pc:sldMkLst>
          <pc:docMk/>
          <pc:sldMk cId="2933628171" sldId="268"/>
        </pc:sldMkLst>
        <pc:spChg chg="mod ord">
          <ac:chgData name="Ward, Reagan" userId="27291eb4-8241-4961-9e69-8c66e34cc5b0" providerId="ADAL" clId="{4189939D-187F-4229-BA3D-DA2120BC86F5}" dt="2024-05-28T22:42:57.726" v="779" actId="700"/>
          <ac:spMkLst>
            <pc:docMk/>
            <pc:sldMk cId="2933628171" sldId="268"/>
            <ac:spMk id="2"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3"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4"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10" creationId="{3AF00D1C-67D4-1BC5-1371-B4A848F1BCC8}"/>
          </ac:spMkLst>
        </pc:spChg>
        <pc:spChg chg="mod ord">
          <ac:chgData name="Ward, Reagan" userId="27291eb4-8241-4961-9e69-8c66e34cc5b0" providerId="ADAL" clId="{4189939D-187F-4229-BA3D-DA2120BC86F5}" dt="2024-05-28T22:42:57.726" v="779" actId="700"/>
          <ac:spMkLst>
            <pc:docMk/>
            <pc:sldMk cId="2933628171" sldId="268"/>
            <ac:spMk id="11" creationId="{5157AC90-7BEB-7C5B-CDE4-BBA37A560706}"/>
          </ac:spMkLst>
        </pc:spChg>
      </pc:sldChg>
      <pc:sldChg chg="modSp mod modClrScheme chgLayout">
        <pc:chgData name="Ward, Reagan" userId="27291eb4-8241-4961-9e69-8c66e34cc5b0" providerId="ADAL" clId="{4189939D-187F-4229-BA3D-DA2120BC86F5}" dt="2024-05-28T22:43:24.307" v="783" actId="700"/>
        <pc:sldMkLst>
          <pc:docMk/>
          <pc:sldMk cId="997716315" sldId="270"/>
        </pc:sldMkLst>
        <pc:spChg chg="mod ord">
          <ac:chgData name="Ward, Reagan" userId="27291eb4-8241-4961-9e69-8c66e34cc5b0" providerId="ADAL" clId="{4189939D-187F-4229-BA3D-DA2120BC86F5}" dt="2024-05-28T22:43:24.307" v="783" actId="700"/>
          <ac:spMkLst>
            <pc:docMk/>
            <pc:sldMk cId="997716315" sldId="270"/>
            <ac:spMk id="2" creationId="{6C3FF94B-25E6-326B-D551-A983C5DB5574}"/>
          </ac:spMkLst>
        </pc:spChg>
        <pc:spChg chg="mod ord">
          <ac:chgData name="Ward, Reagan" userId="27291eb4-8241-4961-9e69-8c66e34cc5b0" providerId="ADAL" clId="{4189939D-187F-4229-BA3D-DA2120BC86F5}" dt="2024-05-28T22:43:24.307" v="783" actId="700"/>
          <ac:spMkLst>
            <pc:docMk/>
            <pc:sldMk cId="997716315" sldId="270"/>
            <ac:spMk id="4" creationId="{71BD1A66-0661-54F7-EF76-06D33ADF74F4}"/>
          </ac:spMkLst>
        </pc:spChg>
        <pc:spChg chg="mod ord">
          <ac:chgData name="Ward, Reagan" userId="27291eb4-8241-4961-9e69-8c66e34cc5b0" providerId="ADAL" clId="{4189939D-187F-4229-BA3D-DA2120BC86F5}" dt="2024-05-28T22:43:24.307" v="783" actId="700"/>
          <ac:spMkLst>
            <pc:docMk/>
            <pc:sldMk cId="997716315" sldId="270"/>
            <ac:spMk id="5" creationId="{9662AABA-02B5-DD5D-00E6-541FFED2E31C}"/>
          </ac:spMkLst>
        </pc:spChg>
        <pc:spChg chg="mod ord">
          <ac:chgData name="Ward, Reagan" userId="27291eb4-8241-4961-9e69-8c66e34cc5b0" providerId="ADAL" clId="{4189939D-187F-4229-BA3D-DA2120BC86F5}" dt="2024-05-28T22:43:24.307" v="783" actId="700"/>
          <ac:spMkLst>
            <pc:docMk/>
            <pc:sldMk cId="997716315" sldId="270"/>
            <ac:spMk id="12" creationId="{989980AF-0414-ED62-08C4-2D5F27FF851F}"/>
          </ac:spMkLst>
        </pc:spChg>
        <pc:spChg chg="mod ord">
          <ac:chgData name="Ward, Reagan" userId="27291eb4-8241-4961-9e69-8c66e34cc5b0" providerId="ADAL" clId="{4189939D-187F-4229-BA3D-DA2120BC86F5}" dt="2024-05-28T22:43:24.307" v="783" actId="700"/>
          <ac:spMkLst>
            <pc:docMk/>
            <pc:sldMk cId="997716315" sldId="270"/>
            <ac:spMk id="13" creationId="{9DB1E265-5240-A1E2-BD8E-327F32965B84}"/>
          </ac:spMkLst>
        </pc:spChg>
      </pc:sldChg>
      <pc:sldChg chg="addSp delSp modSp mod">
        <pc:chgData name="Ward, Reagan" userId="27291eb4-8241-4961-9e69-8c66e34cc5b0" providerId="ADAL" clId="{4189939D-187F-4229-BA3D-DA2120BC86F5}" dt="2024-05-29T18:41:29.367" v="6547" actId="20577"/>
        <pc:sldMkLst>
          <pc:docMk/>
          <pc:sldMk cId="3717000822" sldId="280"/>
        </pc:sldMkLst>
        <pc:spChg chg="mod">
          <ac:chgData name="Ward, Reagan" userId="27291eb4-8241-4961-9e69-8c66e34cc5b0" providerId="ADAL" clId="{4189939D-187F-4229-BA3D-DA2120BC86F5}" dt="2024-05-28T17:22:15.989" v="526" actId="26606"/>
          <ac:spMkLst>
            <pc:docMk/>
            <pc:sldMk cId="3717000822" sldId="280"/>
            <ac:spMk id="2" creationId="{439B416C-5F6D-56F7-429A-80FD0A190C25}"/>
          </ac:spMkLst>
        </pc:spChg>
        <pc:spChg chg="mod">
          <ac:chgData name="Ward, Reagan" userId="27291eb4-8241-4961-9e69-8c66e34cc5b0" providerId="ADAL" clId="{4189939D-187F-4229-BA3D-DA2120BC86F5}" dt="2024-05-28T17:22:15.989" v="526" actId="26606"/>
          <ac:spMkLst>
            <pc:docMk/>
            <pc:sldMk cId="3717000822" sldId="280"/>
            <ac:spMk id="3" creationId="{23730712-328A-D55D-1F4E-AFE29CF33EAE}"/>
          </ac:spMkLst>
        </pc:spChg>
        <pc:spChg chg="add del mod">
          <ac:chgData name="Ward, Reagan" userId="27291eb4-8241-4961-9e69-8c66e34cc5b0" providerId="ADAL" clId="{4189939D-187F-4229-BA3D-DA2120BC86F5}" dt="2024-05-28T17:22:00.529" v="525" actId="478"/>
          <ac:spMkLst>
            <pc:docMk/>
            <pc:sldMk cId="3717000822" sldId="280"/>
            <ac:spMk id="4" creationId="{1030317E-15E7-B21A-C0C7-80CDC7334CC7}"/>
          </ac:spMkLst>
        </pc:spChg>
        <pc:spChg chg="del">
          <ac:chgData name="Ward, Reagan" userId="27291eb4-8241-4961-9e69-8c66e34cc5b0" providerId="ADAL" clId="{4189939D-187F-4229-BA3D-DA2120BC86F5}" dt="2024-05-28T17:22:15.989" v="526" actId="26606"/>
          <ac:spMkLst>
            <pc:docMk/>
            <pc:sldMk cId="3717000822" sldId="280"/>
            <ac:spMk id="1070" creationId="{B2DD41CD-8F47-4F56-AD12-4E2FF7696987}"/>
          </ac:spMkLst>
        </pc:spChg>
        <pc:spChg chg="del">
          <ac:chgData name="Ward, Reagan" userId="27291eb4-8241-4961-9e69-8c66e34cc5b0" providerId="ADAL" clId="{4189939D-187F-4229-BA3D-DA2120BC86F5}" dt="2024-05-28T17:22:15.989" v="526" actId="26606"/>
          <ac:spMkLst>
            <pc:docMk/>
            <pc:sldMk cId="3717000822" sldId="280"/>
            <ac:spMk id="1071" creationId="{45D37F4E-DDB4-456B-97E0-9937730A039F}"/>
          </ac:spMkLst>
        </pc:spChg>
        <pc:graphicFrameChg chg="mod ord modGraphic">
          <ac:chgData name="Ward, Reagan" userId="27291eb4-8241-4961-9e69-8c66e34cc5b0" providerId="ADAL" clId="{4189939D-187F-4229-BA3D-DA2120BC86F5}" dt="2024-05-29T18:41:29.367" v="6547" actId="20577"/>
          <ac:graphicFrameMkLst>
            <pc:docMk/>
            <pc:sldMk cId="3717000822" sldId="280"/>
            <ac:graphicFrameMk id="12" creationId="{1AA09EE0-7419-6ED5-4AA1-CC9009509570}"/>
          </ac:graphicFrameMkLst>
        </pc:graphicFrameChg>
        <pc:picChg chg="mod">
          <ac:chgData name="Ward, Reagan" userId="27291eb4-8241-4961-9e69-8c66e34cc5b0" providerId="ADAL" clId="{4189939D-187F-4229-BA3D-DA2120BC86F5}" dt="2024-05-28T17:22:15.989" v="526" actId="26606"/>
          <ac:picMkLst>
            <pc:docMk/>
            <pc:sldMk cId="3717000822" sldId="280"/>
            <ac:picMk id="1026" creationId="{434D2022-96B5-22AA-7336-44BC0B6ECAB4}"/>
          </ac:picMkLst>
        </pc:picChg>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pChg chg="del mod ord">
          <ac:chgData name="Ward, Reagan" userId="27291eb4-8241-4961-9e69-8c66e34cc5b0" providerId="ADAL" clId="{4189939D-187F-4229-BA3D-DA2120BC86F5}" dt="2024-05-28T17:19:26.343" v="468" actId="700"/>
          <ac:spMkLst>
            <pc:docMk/>
            <pc:sldMk cId="499285695" sldId="281"/>
            <ac:spMk id="2" creationId="{0217BFC9-9688-01E1-4EE6-6838288578D9}"/>
          </ac:spMkLst>
        </pc:spChg>
        <pc:spChg chg="add mod ord">
          <ac:chgData name="Ward, Reagan" userId="27291eb4-8241-4961-9e69-8c66e34cc5b0" providerId="ADAL" clId="{4189939D-187F-4229-BA3D-DA2120BC86F5}" dt="2024-05-29T14:25:46.318" v="2173" actId="403"/>
          <ac:spMkLst>
            <pc:docMk/>
            <pc:sldMk cId="499285695" sldId="281"/>
            <ac:spMk id="2" creationId="{FFCB12EE-D22A-B65C-9D05-C5B333243C8A}"/>
          </ac:spMkLst>
        </pc:spChg>
        <pc:spChg chg="del mod ord">
          <ac:chgData name="Ward, Reagan" userId="27291eb4-8241-4961-9e69-8c66e34cc5b0" providerId="ADAL" clId="{4189939D-187F-4229-BA3D-DA2120BC86F5}" dt="2024-05-28T17:19:26.343" v="468" actId="700"/>
          <ac:spMkLst>
            <pc:docMk/>
            <pc:sldMk cId="499285695" sldId="281"/>
            <ac:spMk id="3" creationId="{84476BB4-E793-2FBA-9AD6-DAA50B9371B8}"/>
          </ac:spMkLst>
        </pc:spChg>
        <pc:spChg chg="add del mod ord">
          <ac:chgData name="Ward, Reagan" userId="27291eb4-8241-4961-9e69-8c66e34cc5b0" providerId="ADAL" clId="{4189939D-187F-4229-BA3D-DA2120BC86F5}" dt="2024-05-29T14:32:53.067" v="3494"/>
          <ac:spMkLst>
            <pc:docMk/>
            <pc:sldMk cId="499285695" sldId="281"/>
            <ac:spMk id="3" creationId="{918484BB-1D2A-7211-C771-AFE4C77EAA3C}"/>
          </ac:spMkLst>
        </pc:spChg>
        <pc:spChg chg="mod ord">
          <ac:chgData name="Ward, Reagan" userId="27291eb4-8241-4961-9e69-8c66e34cc5b0" providerId="ADAL" clId="{4189939D-187F-4229-BA3D-DA2120BC86F5}" dt="2024-05-29T18:37:44.135" v="6123" actId="13244"/>
          <ac:spMkLst>
            <pc:docMk/>
            <pc:sldMk cId="499285695" sldId="281"/>
            <ac:spMk id="4" creationId="{0881A05E-6BDD-F77F-1AEC-FBD7A828E21E}"/>
          </ac:spMkLst>
        </pc:spChg>
        <pc:spChg chg="add del mod ord">
          <ac:chgData name="Ward, Reagan" userId="27291eb4-8241-4961-9e69-8c66e34cc5b0" providerId="ADAL" clId="{4189939D-187F-4229-BA3D-DA2120BC86F5}" dt="2024-05-29T14:00:39.704" v="1030" actId="700"/>
          <ac:spMkLst>
            <pc:docMk/>
            <pc:sldMk cId="499285695" sldId="281"/>
            <ac:spMk id="5" creationId="{541334B8-407D-FDD5-86C9-DB81440741A1}"/>
          </ac:spMkLst>
        </pc:spChg>
        <pc:spChg chg="add del mod ord">
          <ac:chgData name="Ward, Reagan" userId="27291eb4-8241-4961-9e69-8c66e34cc5b0" providerId="ADAL" clId="{4189939D-187F-4229-BA3D-DA2120BC86F5}" dt="2024-05-29T14:00:39.704" v="1030" actId="700"/>
          <ac:spMkLst>
            <pc:docMk/>
            <pc:sldMk cId="499285695" sldId="281"/>
            <ac:spMk id="6" creationId="{B3E91A60-11D0-2F74-A66F-4334C38036D0}"/>
          </ac:spMkLst>
        </pc:spChg>
        <pc:spChg chg="add del mod ord">
          <ac:chgData name="Ward, Reagan" userId="27291eb4-8241-4961-9e69-8c66e34cc5b0" providerId="ADAL" clId="{4189939D-187F-4229-BA3D-DA2120BC86F5}" dt="2024-05-29T14:00:39.704" v="1030" actId="700"/>
          <ac:spMkLst>
            <pc:docMk/>
            <pc:sldMk cId="499285695" sldId="281"/>
            <ac:spMk id="7" creationId="{B07B5AFD-E175-FA1B-C5CC-8E16FF7BC89F}"/>
          </ac:spMkLst>
        </pc:spChg>
        <pc:spChg chg="add del mod ord">
          <ac:chgData name="Ward, Reagan" userId="27291eb4-8241-4961-9e69-8c66e34cc5b0" providerId="ADAL" clId="{4189939D-187F-4229-BA3D-DA2120BC86F5}" dt="2024-05-29T14:00:39.704" v="1030" actId="700"/>
          <ac:spMkLst>
            <pc:docMk/>
            <pc:sldMk cId="499285695" sldId="281"/>
            <ac:spMk id="8" creationId="{931109CE-C741-43F9-F513-F150C7E45700}"/>
          </ac:spMkLst>
        </pc:spChg>
        <pc:spChg chg="del mod ord">
          <ac:chgData name="Ward, Reagan" userId="27291eb4-8241-4961-9e69-8c66e34cc5b0" providerId="ADAL" clId="{4189939D-187F-4229-BA3D-DA2120BC86F5}" dt="2024-05-28T17:19:26.343" v="468" actId="700"/>
          <ac:spMkLst>
            <pc:docMk/>
            <pc:sldMk cId="499285695" sldId="281"/>
            <ac:spMk id="9" creationId="{75793EF5-F475-E749-2C90-E00265E6225E}"/>
          </ac:spMkLst>
        </pc:spChg>
        <pc:spChg chg="add del mod ord">
          <ac:chgData name="Ward, Reagan" userId="27291eb4-8241-4961-9e69-8c66e34cc5b0" providerId="ADAL" clId="{4189939D-187F-4229-BA3D-DA2120BC86F5}" dt="2024-05-29T14:32:58.821" v="3496"/>
          <ac:spMkLst>
            <pc:docMk/>
            <pc:sldMk cId="499285695" sldId="281"/>
            <ac:spMk id="9" creationId="{FD1B0092-CDC8-F4DF-E56A-99D7F669051C}"/>
          </ac:spMkLst>
        </pc:spChg>
        <pc:spChg chg="del">
          <ac:chgData name="Ward, Reagan" userId="27291eb4-8241-4961-9e69-8c66e34cc5b0" providerId="ADAL" clId="{4189939D-187F-4229-BA3D-DA2120BC86F5}" dt="2024-05-28T17:19:26.343" v="468" actId="700"/>
          <ac:spMkLst>
            <pc:docMk/>
            <pc:sldMk cId="499285695" sldId="281"/>
            <ac:spMk id="10" creationId="{694A8A9D-63BF-11AB-C0D8-4063C15410C1}"/>
          </ac:spMkLst>
        </pc:spChg>
        <pc:spChg chg="add del mod ord">
          <ac:chgData name="Ward, Reagan" userId="27291eb4-8241-4961-9e69-8c66e34cc5b0" providerId="ADAL" clId="{4189939D-187F-4229-BA3D-DA2120BC86F5}" dt="2024-05-29T14:28:33.516" v="2174" actId="22"/>
          <ac:spMkLst>
            <pc:docMk/>
            <pc:sldMk cId="499285695" sldId="281"/>
            <ac:spMk id="10" creationId="{BCD8FF47-7A99-F2A4-4786-6074ADFD7220}"/>
          </ac:spMkLst>
        </pc:spChg>
        <pc:spChg chg="add mod ord">
          <ac:chgData name="Ward, Reagan" userId="27291eb4-8241-4961-9e69-8c66e34cc5b0" providerId="ADAL" clId="{4189939D-187F-4229-BA3D-DA2120BC86F5}" dt="2024-05-29T14:34:12.845" v="3681" actId="20577"/>
          <ac:spMkLst>
            <pc:docMk/>
            <pc:sldMk cId="499285695" sldId="281"/>
            <ac:spMk id="11" creationId="{A17BA057-B2B5-12E6-8E1C-72C4C4D5D47B}"/>
          </ac:spMkLst>
        </pc:spChg>
        <pc:spChg chg="del">
          <ac:chgData name="Ward, Reagan" userId="27291eb4-8241-4961-9e69-8c66e34cc5b0" providerId="ADAL" clId="{4189939D-187F-4229-BA3D-DA2120BC86F5}" dt="2024-05-28T17:19:26.343" v="468" actId="700"/>
          <ac:spMkLst>
            <pc:docMk/>
            <pc:sldMk cId="499285695" sldId="281"/>
            <ac:spMk id="11" creationId="{C31C1E91-D964-78E3-73C9-9165F833B05E}"/>
          </ac:spMkLst>
        </pc:spChg>
        <pc:spChg chg="del mod ord">
          <ac:chgData name="Ward, Reagan" userId="27291eb4-8241-4961-9e69-8c66e34cc5b0" providerId="ADAL" clId="{4189939D-187F-4229-BA3D-DA2120BC86F5}" dt="2024-05-28T17:19:26.343" v="468" actId="700"/>
          <ac:spMkLst>
            <pc:docMk/>
            <pc:sldMk cId="499285695" sldId="281"/>
            <ac:spMk id="12" creationId="{030BD77E-E0F2-8095-CE7C-11535337AFBC}"/>
          </ac:spMkLst>
        </pc:spChg>
        <pc:spChg chg="add del mod ord">
          <ac:chgData name="Ward, Reagan" userId="27291eb4-8241-4961-9e69-8c66e34cc5b0" providerId="ADAL" clId="{4189939D-187F-4229-BA3D-DA2120BC86F5}" dt="2024-05-29T14:28:46.106" v="2175" actId="478"/>
          <ac:spMkLst>
            <pc:docMk/>
            <pc:sldMk cId="499285695" sldId="281"/>
            <ac:spMk id="12" creationId="{3B8F715A-407A-8A79-949D-711FDDE56D83}"/>
          </ac:spMkLst>
        </pc:spChg>
        <pc:spChg chg="del">
          <ac:chgData name="Ward, Reagan" userId="27291eb4-8241-4961-9e69-8c66e34cc5b0" providerId="ADAL" clId="{4189939D-187F-4229-BA3D-DA2120BC86F5}" dt="2024-05-28T17:19:26.343" v="468" actId="700"/>
          <ac:spMkLst>
            <pc:docMk/>
            <pc:sldMk cId="499285695" sldId="281"/>
            <ac:spMk id="13" creationId="{E86FD73D-7F03-EF6F-A1CF-E7FEDAB2146E}"/>
          </ac:spMkLst>
        </pc:spChg>
        <pc:spChg chg="add mod">
          <ac:chgData name="Ward, Reagan" userId="27291eb4-8241-4961-9e69-8c66e34cc5b0" providerId="ADAL" clId="{4189939D-187F-4229-BA3D-DA2120BC86F5}" dt="2024-05-29T14:32:53.106" v="3495" actId="27636"/>
          <ac:spMkLst>
            <pc:docMk/>
            <pc:sldMk cId="499285695" sldId="281"/>
            <ac:spMk id="15" creationId="{1FE24D51-B70C-3B45-B9C4-498819F520C1}"/>
          </ac:spMkLst>
        </pc:spChg>
        <pc:spChg chg="add mod">
          <ac:chgData name="Ward, Reagan" userId="27291eb4-8241-4961-9e69-8c66e34cc5b0" providerId="ADAL" clId="{4189939D-187F-4229-BA3D-DA2120BC86F5}" dt="2024-05-29T14:32:58.852" v="3497" actId="27636"/>
          <ac:spMkLst>
            <pc:docMk/>
            <pc:sldMk cId="499285695" sldId="281"/>
            <ac:spMk id="16" creationId="{0557EEE8-C05C-7C81-710E-1404FD32F031}"/>
          </ac:spMkLst>
        </pc:spChg>
        <pc:picChg chg="add mod ord">
          <ac:chgData name="Ward, Reagan" userId="27291eb4-8241-4961-9e69-8c66e34cc5b0" providerId="ADAL" clId="{4189939D-187F-4229-BA3D-DA2120BC86F5}" dt="2024-05-29T14:32:45.350" v="3493" actId="962"/>
          <ac:picMkLst>
            <pc:docMk/>
            <pc:sldMk cId="499285695" sldId="281"/>
            <ac:picMk id="14" creationId="{FE40924A-F4B8-DD3D-4F9D-2ABBA5AEBFD3}"/>
          </ac:picMkLst>
        </pc:picChg>
      </pc:sldChg>
      <pc:sldChg chg="addSp delSp modSp add mod">
        <pc:chgData name="Ward, Reagan" userId="27291eb4-8241-4961-9e69-8c66e34cc5b0" providerId="ADAL" clId="{4189939D-187F-4229-BA3D-DA2120BC86F5}" dt="2024-05-29T18:37:31.147" v="6122" actId="13244"/>
        <pc:sldMkLst>
          <pc:docMk/>
          <pc:sldMk cId="4006630429" sldId="282"/>
        </pc:sldMkLst>
        <pc:spChg chg="add mod">
          <ac:chgData name="Ward, Reagan" userId="27291eb4-8241-4961-9e69-8c66e34cc5b0" providerId="ADAL" clId="{4189939D-187F-4229-BA3D-DA2120BC86F5}" dt="2024-05-29T13:59:54.066" v="1027" actId="1076"/>
          <ac:spMkLst>
            <pc:docMk/>
            <pc:sldMk cId="4006630429" sldId="282"/>
            <ac:spMk id="2" creationId="{E7E2EB91-0374-5582-7ACC-741F875FB6AB}"/>
          </ac:spMkLst>
        </pc:spChg>
        <pc:spChg chg="add mod">
          <ac:chgData name="Ward, Reagan" userId="27291eb4-8241-4961-9e69-8c66e34cc5b0" providerId="ADAL" clId="{4189939D-187F-4229-BA3D-DA2120BC86F5}" dt="2024-05-29T14:00:00.828" v="1028"/>
          <ac:spMkLst>
            <pc:docMk/>
            <pc:sldMk cId="4006630429" sldId="282"/>
            <ac:spMk id="3" creationId="{3D159FB0-3A49-D0DD-B88C-BD4A4B08F10F}"/>
          </ac:spMkLst>
        </pc:spChg>
        <pc:spChg chg="ord">
          <ac:chgData name="Ward, Reagan" userId="27291eb4-8241-4961-9e69-8c66e34cc5b0" providerId="ADAL" clId="{4189939D-187F-4229-BA3D-DA2120BC86F5}" dt="2024-05-29T18:37:31.147" v="6122" actId="13244"/>
          <ac:spMkLst>
            <pc:docMk/>
            <pc:sldMk cId="4006630429" sldId="282"/>
            <ac:spMk id="4" creationId="{6187B34F-788A-1E6D-8E8F-9DFA3BF43D03}"/>
          </ac:spMkLst>
        </pc:spChg>
        <pc:spChg chg="add mod">
          <ac:chgData name="Ward, Reagan" userId="27291eb4-8241-4961-9e69-8c66e34cc5b0" providerId="ADAL" clId="{4189939D-187F-4229-BA3D-DA2120BC86F5}" dt="2024-05-29T14:00:07.299" v="1029"/>
          <ac:spMkLst>
            <pc:docMk/>
            <pc:sldMk cId="4006630429" sldId="282"/>
            <ac:spMk id="5" creationId="{5EE83B49-FBC4-F603-DD3F-5A8F6874E836}"/>
          </ac:spMkLst>
        </pc:spChg>
        <pc:spChg chg="mod">
          <ac:chgData name="Ward, Reagan" userId="27291eb4-8241-4961-9e69-8c66e34cc5b0" providerId="ADAL" clId="{4189939D-187F-4229-BA3D-DA2120BC86F5}" dt="2024-05-29T13:54:19.191" v="810" actId="20577"/>
          <ac:spMkLst>
            <pc:docMk/>
            <pc:sldMk cId="4006630429" sldId="282"/>
            <ac:spMk id="7" creationId="{D35E3931-3E62-31BA-DB08-04C8A8F44C76}"/>
          </ac:spMkLst>
        </pc:spChg>
        <pc:spChg chg="del">
          <ac:chgData name="Ward, Reagan" userId="27291eb4-8241-4961-9e69-8c66e34cc5b0" providerId="ADAL" clId="{4189939D-187F-4229-BA3D-DA2120BC86F5}" dt="2024-05-29T14:00:00.828" v="1028"/>
          <ac:spMkLst>
            <pc:docMk/>
            <pc:sldMk cId="4006630429" sldId="282"/>
            <ac:spMk id="8" creationId="{A5B97DEE-CAFF-A9BF-5F67-56593AC11662}"/>
          </ac:spMkLst>
        </pc:spChg>
        <pc:spChg chg="del">
          <ac:chgData name="Ward, Reagan" userId="27291eb4-8241-4961-9e69-8c66e34cc5b0" providerId="ADAL" clId="{4189939D-187F-4229-BA3D-DA2120BC86F5}" dt="2024-05-29T14:00:07.299" v="1029"/>
          <ac:spMkLst>
            <pc:docMk/>
            <pc:sldMk cId="4006630429" sldId="282"/>
            <ac:spMk id="9" creationId="{1A50B50A-6987-58E0-670C-6D8202F14297}"/>
          </ac:spMkLst>
        </pc:spChg>
        <pc:graphicFrameChg chg="mod modGraphic">
          <ac:chgData name="Ward, Reagan" userId="27291eb4-8241-4961-9e69-8c66e34cc5b0" providerId="ADAL" clId="{4189939D-187F-4229-BA3D-DA2120BC86F5}" dt="2024-05-29T13:59:39.503" v="1025" actId="20577"/>
          <ac:graphicFrameMkLst>
            <pc:docMk/>
            <pc:sldMk cId="4006630429" sldId="282"/>
            <ac:graphicFrameMk id="11" creationId="{4A046F5F-034D-A2DD-B7B6-B37CB3AF1360}"/>
          </ac:graphicFrameMkLst>
        </pc:graphicFrameChg>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pChg chg="mod">
          <ac:chgData name="Ward, Reagan" userId="27291eb4-8241-4961-9e69-8c66e34cc5b0" providerId="ADAL" clId="{4189939D-187F-4229-BA3D-DA2120BC86F5}" dt="2024-05-29T13:54:59.475" v="816" actId="27636"/>
          <ac:spMkLst>
            <pc:docMk/>
            <pc:sldMk cId="68699369" sldId="5309"/>
            <ac:spMk id="5" creationId="{AF6EB1F5-01CD-901C-27EE-72C2EDD75AA9}"/>
          </ac:spMkLst>
        </pc:spChg>
      </pc:sldChg>
      <pc:sldChg chg="modSp mod">
        <pc:chgData name="Ward, Reagan" userId="27291eb4-8241-4961-9e69-8c66e34cc5b0" providerId="ADAL" clId="{4189939D-187F-4229-BA3D-DA2120BC86F5}" dt="2024-05-29T13:54:59.479" v="817" actId="27636"/>
        <pc:sldMkLst>
          <pc:docMk/>
          <pc:sldMk cId="3396060537" sldId="5314"/>
        </pc:sldMkLst>
        <pc:spChg chg="mod">
          <ac:chgData name="Ward, Reagan" userId="27291eb4-8241-4961-9e69-8c66e34cc5b0" providerId="ADAL" clId="{4189939D-187F-4229-BA3D-DA2120BC86F5}" dt="2024-05-29T13:54:59.479" v="817" actId="27636"/>
          <ac:spMkLst>
            <pc:docMk/>
            <pc:sldMk cId="3396060537" sldId="5314"/>
            <ac:spMk id="5" creationId="{AF6EB1F5-01CD-901C-27EE-72C2EDD75AA9}"/>
          </ac:spMkLst>
        </pc:spChg>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graphicFrameChg chg="modGraphic">
          <ac:chgData name="Ward, Reagan" userId="27291eb4-8241-4961-9e69-8c66e34cc5b0" providerId="ADAL" clId="{4189939D-187F-4229-BA3D-DA2120BC86F5}" dt="2024-05-28T22:42:17.396" v="778" actId="207"/>
          <ac:graphicFrameMkLst>
            <pc:docMk/>
            <pc:sldMk cId="26054774" sldId="5413"/>
            <ac:graphicFrameMk id="5" creationId="{5E4612F7-68C6-57CA-E918-38EF641F73CF}"/>
          </ac:graphicFrameMkLst>
        </pc:graphicFrameChg>
      </pc:sldChg>
      <pc:sldChg chg="modSp mod">
        <pc:chgData name="Ward, Reagan" userId="27291eb4-8241-4961-9e69-8c66e34cc5b0" providerId="ADAL" clId="{4189939D-187F-4229-BA3D-DA2120BC86F5}" dt="2024-05-30T02:37:28.031" v="6555" actId="14734"/>
        <pc:sldMkLst>
          <pc:docMk/>
          <pc:sldMk cId="1006133002" sldId="5449"/>
        </pc:sldMkLst>
        <pc:graphicFrameChg chg="modGraphic">
          <ac:chgData name="Ward, Reagan" userId="27291eb4-8241-4961-9e69-8c66e34cc5b0" providerId="ADAL" clId="{4189939D-187F-4229-BA3D-DA2120BC86F5}" dt="2024-05-30T02:37:28.031" v="6555" actId="14734"/>
          <ac:graphicFrameMkLst>
            <pc:docMk/>
            <pc:sldMk cId="1006133002" sldId="5449"/>
            <ac:graphicFrameMk id="7" creationId="{16623016-A111-C207-E68F-D36D1D86CB7E}"/>
          </ac:graphicFrameMkLst>
        </pc:graphicFrameChg>
      </pc:sldChg>
      <pc:sldChg chg="modSp mod">
        <pc:chgData name="Ward, Reagan" userId="27291eb4-8241-4961-9e69-8c66e34cc5b0" providerId="ADAL" clId="{4189939D-187F-4229-BA3D-DA2120BC86F5}" dt="2024-05-29T18:38:15.008" v="6127" actId="962"/>
        <pc:sldMkLst>
          <pc:docMk/>
          <pc:sldMk cId="1167242946" sldId="5450"/>
        </pc:sldMkLst>
        <pc:picChg chg="mod ord">
          <ac:chgData name="Ward, Reagan" userId="27291eb4-8241-4961-9e69-8c66e34cc5b0" providerId="ADAL" clId="{4189939D-187F-4229-BA3D-DA2120BC86F5}" dt="2024-05-29T18:38:15.008" v="6127" actId="962"/>
          <ac:picMkLst>
            <pc:docMk/>
            <pc:sldMk cId="1167242946" sldId="5450"/>
            <ac:picMk id="7" creationId="{2AFE8443-45B1-6EDA-CEC4-F38BD6BBF609}"/>
          </ac:picMkLst>
        </pc:picChg>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pChg chg="del mod ord">
          <ac:chgData name="Ward, Reagan" userId="27291eb4-8241-4961-9e69-8c66e34cc5b0" providerId="ADAL" clId="{4189939D-187F-4229-BA3D-DA2120BC86F5}" dt="2024-05-28T17:18:15" v="338" actId="700"/>
          <ac:spMkLst>
            <pc:docMk/>
            <pc:sldMk cId="3523556524" sldId="5462"/>
            <ac:spMk id="2" creationId="{66C8B624-BA25-9C83-1566-08986A450CC3}"/>
          </ac:spMkLst>
        </pc:spChg>
        <pc:spChg chg="del mod ord">
          <ac:chgData name="Ward, Reagan" userId="27291eb4-8241-4961-9e69-8c66e34cc5b0" providerId="ADAL" clId="{4189939D-187F-4229-BA3D-DA2120BC86F5}" dt="2024-05-28T17:18:15" v="338" actId="700"/>
          <ac:spMkLst>
            <pc:docMk/>
            <pc:sldMk cId="3523556524" sldId="5462"/>
            <ac:spMk id="3" creationId="{3DB49827-BBF9-192B-DCCF-35B65EA14388}"/>
          </ac:spMkLst>
        </pc:spChg>
        <pc:spChg chg="mod ord">
          <ac:chgData name="Ward, Reagan" userId="27291eb4-8241-4961-9e69-8c66e34cc5b0" providerId="ADAL" clId="{4189939D-187F-4229-BA3D-DA2120BC86F5}" dt="2024-05-28T17:18:15" v="338" actId="700"/>
          <ac:spMkLst>
            <pc:docMk/>
            <pc:sldMk cId="3523556524" sldId="5462"/>
            <ac:spMk id="4" creationId="{77FC96DA-C75D-5F45-8872-5610EF4B9325}"/>
          </ac:spMkLst>
        </pc:spChg>
        <pc:spChg chg="add mod ord">
          <ac:chgData name="Ward, Reagan" userId="27291eb4-8241-4961-9e69-8c66e34cc5b0" providerId="ADAL" clId="{4189939D-187F-4229-BA3D-DA2120BC86F5}" dt="2024-05-28T17:18:18.969" v="357" actId="20577"/>
          <ac:spMkLst>
            <pc:docMk/>
            <pc:sldMk cId="3523556524" sldId="5462"/>
            <ac:spMk id="5" creationId="{D79CA55B-41D7-8AD3-775C-470319BCB0AC}"/>
          </ac:spMkLst>
        </pc:spChg>
        <pc:spChg chg="add mod ord">
          <ac:chgData name="Ward, Reagan" userId="27291eb4-8241-4961-9e69-8c66e34cc5b0" providerId="ADAL" clId="{4189939D-187F-4229-BA3D-DA2120BC86F5}" dt="2024-05-28T17:18:22.163" v="368" actId="20577"/>
          <ac:spMkLst>
            <pc:docMk/>
            <pc:sldMk cId="3523556524" sldId="5462"/>
            <ac:spMk id="6" creationId="{ACD5F86C-6A3E-BBA3-6025-B105E23D8874}"/>
          </ac:spMkLst>
        </pc:spChg>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pChg chg="del mod ord">
          <ac:chgData name="Ward, Reagan" userId="27291eb4-8241-4961-9e69-8c66e34cc5b0" providerId="ADAL" clId="{4189939D-187F-4229-BA3D-DA2120BC86F5}" dt="2024-05-28T17:18:56.197" v="464" actId="700"/>
          <ac:spMkLst>
            <pc:docMk/>
            <pc:sldMk cId="4279168334" sldId="5463"/>
            <ac:spMk id="2" creationId="{37F75A5D-6887-FB88-3973-A569029D1A31}"/>
          </ac:spMkLst>
        </pc:spChg>
        <pc:spChg chg="del mod ord">
          <ac:chgData name="Ward, Reagan" userId="27291eb4-8241-4961-9e69-8c66e34cc5b0" providerId="ADAL" clId="{4189939D-187F-4229-BA3D-DA2120BC86F5}" dt="2024-05-28T17:18:56.197" v="464" actId="700"/>
          <ac:spMkLst>
            <pc:docMk/>
            <pc:sldMk cId="4279168334" sldId="5463"/>
            <ac:spMk id="3" creationId="{35826BFF-6E7C-F0D4-EAE3-700314DFB00C}"/>
          </ac:spMkLst>
        </pc:spChg>
        <pc:spChg chg="mod ord">
          <ac:chgData name="Ward, Reagan" userId="27291eb4-8241-4961-9e69-8c66e34cc5b0" providerId="ADAL" clId="{4189939D-187F-4229-BA3D-DA2120BC86F5}" dt="2024-05-28T17:18:56.197" v="464" actId="700"/>
          <ac:spMkLst>
            <pc:docMk/>
            <pc:sldMk cId="4279168334" sldId="5463"/>
            <ac:spMk id="4" creationId="{599258FC-8EF1-61C4-5E8E-6E0482A5C0DA}"/>
          </ac:spMkLst>
        </pc:spChg>
        <pc:spChg chg="add mod ord">
          <ac:chgData name="Ward, Reagan" userId="27291eb4-8241-4961-9e69-8c66e34cc5b0" providerId="ADAL" clId="{4189939D-187F-4229-BA3D-DA2120BC86F5}" dt="2024-05-28T17:18:56.197" v="464" actId="700"/>
          <ac:spMkLst>
            <pc:docMk/>
            <pc:sldMk cId="4279168334" sldId="5463"/>
            <ac:spMk id="5" creationId="{3910D501-C627-546E-4BEE-78CE90BE134B}"/>
          </ac:spMkLst>
        </pc:spChg>
        <pc:spChg chg="add mod ord">
          <ac:chgData name="Ward, Reagan" userId="27291eb4-8241-4961-9e69-8c66e34cc5b0" providerId="ADAL" clId="{4189939D-187F-4229-BA3D-DA2120BC86F5}" dt="2024-05-28T17:18:56.197" v="464" actId="700"/>
          <ac:spMkLst>
            <pc:docMk/>
            <pc:sldMk cId="4279168334" sldId="5463"/>
            <ac:spMk id="6" creationId="{4DB43629-F3EA-065D-615A-568681CA2CC1}"/>
          </ac:spMkLst>
        </pc:spChg>
        <pc:spChg chg="add mod ord">
          <ac:chgData name="Ward, Reagan" userId="27291eb4-8241-4961-9e69-8c66e34cc5b0" providerId="ADAL" clId="{4189939D-187F-4229-BA3D-DA2120BC86F5}" dt="2024-05-28T17:18:56.197" v="464" actId="700"/>
          <ac:spMkLst>
            <pc:docMk/>
            <pc:sldMk cId="4279168334" sldId="5463"/>
            <ac:spMk id="7" creationId="{3203F767-4924-8A3C-E6A7-59C4D77456B1}"/>
          </ac:spMkLst>
        </pc:spChg>
        <pc:spChg chg="add mod ord">
          <ac:chgData name="Ward, Reagan" userId="27291eb4-8241-4961-9e69-8c66e34cc5b0" providerId="ADAL" clId="{4189939D-187F-4229-BA3D-DA2120BC86F5}" dt="2024-05-28T17:18:56.197" v="464" actId="700"/>
          <ac:spMkLst>
            <pc:docMk/>
            <pc:sldMk cId="4279168334" sldId="5463"/>
            <ac:spMk id="8" creationId="{7EE6C2A7-B58A-37E1-587D-58964A66E7E2}"/>
          </ac:spMkLst>
        </pc:spChg>
      </pc:sldChg>
      <pc:sldChg chg="modSp new mod">
        <pc:chgData name="Ward, Reagan" userId="27291eb4-8241-4961-9e69-8c66e34cc5b0" providerId="ADAL" clId="{4189939D-187F-4229-BA3D-DA2120BC86F5}" dt="2024-05-29T18:39:56.577" v="6302" actId="3626"/>
        <pc:sldMkLst>
          <pc:docMk/>
          <pc:sldMk cId="1539162814" sldId="5464"/>
        </pc:sldMkLst>
        <pc:spChg chg="mod">
          <ac:chgData name="Ward, Reagan" userId="27291eb4-8241-4961-9e69-8c66e34cc5b0" providerId="ADAL" clId="{4189939D-187F-4229-BA3D-DA2120BC86F5}" dt="2024-05-28T17:18:51.231" v="463" actId="20577"/>
          <ac:spMkLst>
            <pc:docMk/>
            <pc:sldMk cId="1539162814" sldId="5464"/>
            <ac:spMk id="2" creationId="{E2557B98-FD0E-1FCC-B706-CB7805FC14DD}"/>
          </ac:spMkLst>
        </pc:spChg>
        <pc:spChg chg="mod">
          <ac:chgData name="Ward, Reagan" userId="27291eb4-8241-4961-9e69-8c66e34cc5b0" providerId="ADAL" clId="{4189939D-187F-4229-BA3D-DA2120BC86F5}" dt="2024-05-29T18:39:56.577" v="6302" actId="3626"/>
          <ac:spMkLst>
            <pc:docMk/>
            <pc:sldMk cId="1539162814" sldId="5464"/>
            <ac:spMk id="3" creationId="{0E0F5AD8-5D57-7F22-685E-2FAE79FAB7CB}"/>
          </ac:spMkLst>
        </pc:spChg>
      </pc:sldChg>
      <pc:sldChg chg="modSp add mod">
        <pc:chgData name="Ward, Reagan" userId="27291eb4-8241-4961-9e69-8c66e34cc5b0" providerId="ADAL" clId="{4189939D-187F-4229-BA3D-DA2120BC86F5}" dt="2024-05-28T17:20:26.357" v="516" actId="20577"/>
        <pc:sldMkLst>
          <pc:docMk/>
          <pc:sldMk cId="2510589352" sldId="5465"/>
        </pc:sldMkLst>
        <pc:spChg chg="mod">
          <ac:chgData name="Ward, Reagan" userId="27291eb4-8241-4961-9e69-8c66e34cc5b0" providerId="ADAL" clId="{4189939D-187F-4229-BA3D-DA2120BC86F5}" dt="2024-05-28T17:20:22.109" v="501" actId="20577"/>
          <ac:spMkLst>
            <pc:docMk/>
            <pc:sldMk cId="2510589352" sldId="5465"/>
            <ac:spMk id="5" creationId="{D79CA55B-41D7-8AD3-775C-470319BCB0AC}"/>
          </ac:spMkLst>
        </pc:spChg>
        <pc:spChg chg="mod">
          <ac:chgData name="Ward, Reagan" userId="27291eb4-8241-4961-9e69-8c66e34cc5b0" providerId="ADAL" clId="{4189939D-187F-4229-BA3D-DA2120BC86F5}" dt="2024-05-28T17:20:26.357" v="516" actId="20577"/>
          <ac:spMkLst>
            <pc:docMk/>
            <pc:sldMk cId="2510589352" sldId="5465"/>
            <ac:spMk id="6" creationId="{ACD5F86C-6A3E-BBA3-6025-B105E23D8874}"/>
          </ac:spMkLst>
        </pc:spChg>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pChg chg="mod">
          <ac:chgData name="Ward, Reagan" userId="27291eb4-8241-4961-9e69-8c66e34cc5b0" providerId="ADAL" clId="{4189939D-187F-4229-BA3D-DA2120BC86F5}" dt="2024-05-28T17:20:33.459" v="523" actId="20577"/>
          <ac:spMkLst>
            <pc:docMk/>
            <pc:sldMk cId="443147063" sldId="5468"/>
            <ac:spMk id="2" creationId="{E2557B98-FD0E-1FCC-B706-CB7805FC14DD}"/>
          </ac:spMkLst>
        </pc:spChg>
      </pc:sldChg>
      <pc:sldChg chg="delSp modSp mod">
        <pc:chgData name="Ward, Reagan" userId="27291eb4-8241-4961-9e69-8c66e34cc5b0" providerId="ADAL" clId="{4189939D-187F-4229-BA3D-DA2120BC86F5}" dt="2024-05-28T22:44:27" v="788" actId="400"/>
        <pc:sldMkLst>
          <pc:docMk/>
          <pc:sldMk cId="2248358354" sldId="5469"/>
        </pc:sldMkLst>
        <pc:graphicFrameChg chg="modGraphic">
          <ac:chgData name="Ward, Reagan" userId="27291eb4-8241-4961-9e69-8c66e34cc5b0" providerId="ADAL" clId="{4189939D-187F-4229-BA3D-DA2120BC86F5}" dt="2024-05-28T22:44:27" v="788" actId="400"/>
          <ac:graphicFrameMkLst>
            <pc:docMk/>
            <pc:sldMk cId="2248358354" sldId="5469"/>
            <ac:graphicFrameMk id="7" creationId="{62EA2633-4719-1CAA-7949-4CF12F318BDE}"/>
          </ac:graphicFrameMkLst>
        </pc:graphicFrameChg>
        <pc:cxnChg chg="del">
          <ac:chgData name="Ward, Reagan" userId="27291eb4-8241-4961-9e69-8c66e34cc5b0" providerId="ADAL" clId="{4189939D-187F-4229-BA3D-DA2120BC86F5}" dt="2024-05-28T22:44:17.914" v="786" actId="478"/>
          <ac:cxnSpMkLst>
            <pc:docMk/>
            <pc:sldMk cId="2248358354" sldId="5469"/>
            <ac:cxnSpMk id="6" creationId="{46796D00-1774-0A2B-C2D5-AF28B3A0AD10}"/>
          </ac:cxnSpMkLst>
        </pc:cxnChg>
        <pc:cxnChg chg="del">
          <ac:chgData name="Ward, Reagan" userId="27291eb4-8241-4961-9e69-8c66e34cc5b0" providerId="ADAL" clId="{4189939D-187F-4229-BA3D-DA2120BC86F5}" dt="2024-05-28T22:44:19.058" v="787" actId="478"/>
          <ac:cxnSpMkLst>
            <pc:docMk/>
            <pc:sldMk cId="2248358354" sldId="5469"/>
            <ac:cxnSpMk id="8" creationId="{C06C6340-581A-CB5F-4E31-40433A2591E2}"/>
          </ac:cxnSpMkLst>
        </pc:cxnChg>
      </pc:sldChg>
      <pc:sldChg chg="addSp delSp modSp new mod">
        <pc:chgData name="Ward, Reagan" userId="27291eb4-8241-4961-9e69-8c66e34cc5b0" providerId="ADAL" clId="{4189939D-187F-4229-BA3D-DA2120BC86F5}" dt="2024-05-29T18:37:57.401" v="6125" actId="13244"/>
        <pc:sldMkLst>
          <pc:docMk/>
          <pc:sldMk cId="191230906" sldId="5470"/>
        </pc:sldMkLst>
        <pc:spChg chg="mod">
          <ac:chgData name="Ward, Reagan" userId="27291eb4-8241-4961-9e69-8c66e34cc5b0" providerId="ADAL" clId="{4189939D-187F-4229-BA3D-DA2120BC86F5}" dt="2024-05-29T14:46:41.641" v="4786" actId="27636"/>
          <ac:spMkLst>
            <pc:docMk/>
            <pc:sldMk cId="191230906" sldId="5470"/>
            <ac:spMk id="2" creationId="{4053552E-C69A-2EF9-97FF-9FBE4A2BCD91}"/>
          </ac:spMkLst>
        </pc:spChg>
        <pc:spChg chg="ord">
          <ac:chgData name="Ward, Reagan" userId="27291eb4-8241-4961-9e69-8c66e34cc5b0" providerId="ADAL" clId="{4189939D-187F-4229-BA3D-DA2120BC86F5}" dt="2024-05-29T18:37:52.184" v="6124" actId="13244"/>
          <ac:spMkLst>
            <pc:docMk/>
            <pc:sldMk cId="191230906" sldId="5470"/>
            <ac:spMk id="3" creationId="{5B5C013B-EC34-C08C-96C1-0D77CCCD6C53}"/>
          </ac:spMkLst>
        </pc:spChg>
        <pc:spChg chg="del mod">
          <ac:chgData name="Ward, Reagan" userId="27291eb4-8241-4961-9e69-8c66e34cc5b0" providerId="ADAL" clId="{4189939D-187F-4229-BA3D-DA2120BC86F5}" dt="2024-05-29T18:33:30.857" v="5866"/>
          <ac:spMkLst>
            <pc:docMk/>
            <pc:sldMk cId="191230906" sldId="5470"/>
            <ac:spMk id="4" creationId="{408501ED-4DF1-AE71-1662-E637127634D1}"/>
          </ac:spMkLst>
        </pc:spChg>
        <pc:spChg chg="del mod">
          <ac:chgData name="Ward, Reagan" userId="27291eb4-8241-4961-9e69-8c66e34cc5b0" providerId="ADAL" clId="{4189939D-187F-4229-BA3D-DA2120BC86F5}" dt="2024-05-29T18:33:37.276" v="5868"/>
          <ac:spMkLst>
            <pc:docMk/>
            <pc:sldMk cId="191230906" sldId="5470"/>
            <ac:spMk id="5" creationId="{205B3C7C-35BE-1E26-E027-F2D634F09F16}"/>
          </ac:spMkLst>
        </pc:spChg>
        <pc:spChg chg="del">
          <ac:chgData name="Ward, Reagan" userId="27291eb4-8241-4961-9e69-8c66e34cc5b0" providerId="ADAL" clId="{4189939D-187F-4229-BA3D-DA2120BC86F5}" dt="2024-05-29T14:54:38.430" v="4789" actId="22"/>
          <ac:spMkLst>
            <pc:docMk/>
            <pc:sldMk cId="191230906" sldId="5470"/>
            <ac:spMk id="6" creationId="{5C92B70F-2E50-A9E3-D84C-BE4A8B893210}"/>
          </ac:spMkLst>
        </pc:spChg>
        <pc:spChg chg="del mod">
          <ac:chgData name="Ward, Reagan" userId="27291eb4-8241-4961-9e69-8c66e34cc5b0" providerId="ADAL" clId="{4189939D-187F-4229-BA3D-DA2120BC86F5}" dt="2024-05-29T18:28:19.303" v="4882" actId="22"/>
          <ac:spMkLst>
            <pc:docMk/>
            <pc:sldMk cId="191230906" sldId="5470"/>
            <ac:spMk id="7" creationId="{E69347C0-913F-A9D6-118A-FE19EA5620A3}"/>
          </ac:spMkLst>
        </pc:spChg>
        <pc:spChg chg="mod">
          <ac:chgData name="Ward, Reagan" userId="27291eb4-8241-4961-9e69-8c66e34cc5b0" providerId="ADAL" clId="{4189939D-187F-4229-BA3D-DA2120BC86F5}" dt="2024-05-29T18:36:56.134" v="6121" actId="27636"/>
          <ac:spMkLst>
            <pc:docMk/>
            <pc:sldMk cId="191230906" sldId="5470"/>
            <ac:spMk id="8" creationId="{ED8EC4F2-6E6D-0D9B-254A-50605525DC84}"/>
          </ac:spMkLst>
        </pc:spChg>
        <pc:spChg chg="add del mod">
          <ac:chgData name="Ward, Reagan" userId="27291eb4-8241-4961-9e69-8c66e34cc5b0" providerId="ADAL" clId="{4189939D-187F-4229-BA3D-DA2120BC86F5}" dt="2024-05-29T18:28:36.483" v="4883" actId="22"/>
          <ac:spMkLst>
            <pc:docMk/>
            <pc:sldMk cId="191230906" sldId="5470"/>
            <ac:spMk id="12" creationId="{E97B010D-F8BE-0C36-417A-5DB7CA1B97BC}"/>
          </ac:spMkLst>
        </pc:spChg>
        <pc:spChg chg="add del mod">
          <ac:chgData name="Ward, Reagan" userId="27291eb4-8241-4961-9e69-8c66e34cc5b0" providerId="ADAL" clId="{4189939D-187F-4229-BA3D-DA2120BC86F5}" dt="2024-05-29T18:31:09.832" v="4885" actId="22"/>
          <ac:spMkLst>
            <pc:docMk/>
            <pc:sldMk cId="191230906" sldId="5470"/>
            <ac:spMk id="18" creationId="{2339A4B9-4F1F-32E7-F0B2-64DDAFF55EC9}"/>
          </ac:spMkLst>
        </pc:spChg>
        <pc:spChg chg="add mod">
          <ac:chgData name="Ward, Reagan" userId="27291eb4-8241-4961-9e69-8c66e34cc5b0" providerId="ADAL" clId="{4189939D-187F-4229-BA3D-DA2120BC86F5}" dt="2024-05-29T18:33:30.905" v="5867" actId="27636"/>
          <ac:spMkLst>
            <pc:docMk/>
            <pc:sldMk cId="191230906" sldId="5470"/>
            <ac:spMk id="21" creationId="{AE7B06D8-79EB-D97B-0023-17C1BB8B741E}"/>
          </ac:spMkLst>
        </pc:spChg>
        <pc:spChg chg="add mod">
          <ac:chgData name="Ward, Reagan" userId="27291eb4-8241-4961-9e69-8c66e34cc5b0" providerId="ADAL" clId="{4189939D-187F-4229-BA3D-DA2120BC86F5}" dt="2024-05-29T18:33:37.318" v="5869" actId="27636"/>
          <ac:spMkLst>
            <pc:docMk/>
            <pc:sldMk cId="191230906" sldId="5470"/>
            <ac:spMk id="22" creationId="{2B68B685-951C-AA6D-FFBC-63592D4243AE}"/>
          </ac:spMkLst>
        </pc:spChg>
        <pc:picChg chg="add del mod ord">
          <ac:chgData name="Ward, Reagan" userId="27291eb4-8241-4961-9e69-8c66e34cc5b0" providerId="ADAL" clId="{4189939D-187F-4229-BA3D-DA2120BC86F5}" dt="2024-05-29T18:28:14.543" v="4881" actId="478"/>
          <ac:picMkLst>
            <pc:docMk/>
            <pc:sldMk cId="191230906" sldId="5470"/>
            <ac:picMk id="10" creationId="{CBB838BC-4358-CC24-DA68-0DAF1C05AB41}"/>
          </ac:picMkLst>
        </pc:picChg>
        <pc:picChg chg="add mod ord">
          <ac:chgData name="Ward, Reagan" userId="27291eb4-8241-4961-9e69-8c66e34cc5b0" providerId="ADAL" clId="{4189939D-187F-4229-BA3D-DA2120BC86F5}" dt="2024-05-29T18:32:49.186" v="5433" actId="962"/>
          <ac:picMkLst>
            <pc:docMk/>
            <pc:sldMk cId="191230906" sldId="5470"/>
            <ac:picMk id="14" creationId="{9B45D5CE-12AD-DDF3-B317-E976F82DB147}"/>
          </ac:picMkLst>
        </pc:picChg>
        <pc:picChg chg="add del mod ord">
          <ac:chgData name="Ward, Reagan" userId="27291eb4-8241-4961-9e69-8c66e34cc5b0" providerId="ADAL" clId="{4189939D-187F-4229-BA3D-DA2120BC86F5}" dt="2024-05-29T18:31:07.223" v="4884" actId="478"/>
          <ac:picMkLst>
            <pc:docMk/>
            <pc:sldMk cId="191230906" sldId="5470"/>
            <ac:picMk id="16" creationId="{5AECDB76-A23D-47B3-9EA9-8AACBCD00AC0}"/>
          </ac:picMkLst>
        </pc:picChg>
        <pc:picChg chg="add mod ord">
          <ac:chgData name="Ward, Reagan" userId="27291eb4-8241-4961-9e69-8c66e34cc5b0" providerId="ADAL" clId="{4189939D-187F-4229-BA3D-DA2120BC86F5}" dt="2024-05-29T18:37:57.401" v="6125" actId="13244"/>
          <ac:picMkLst>
            <pc:docMk/>
            <pc:sldMk cId="191230906" sldId="5470"/>
            <ac:picMk id="20" creationId="{AAA2DB01-1C6B-1001-86DC-85C8664C0DB4}"/>
          </ac:picMkLst>
        </pc:picChg>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pChg chg="del mod ord">
          <ac:chgData name="Ward, Reagan" userId="27291eb4-8241-4961-9e69-8c66e34cc5b0" providerId="ADAL" clId="{4189939D-187F-4229-BA3D-DA2120BC86F5}" dt="2024-05-29T14:01:21.200" v="1112" actId="700"/>
          <ac:spMkLst>
            <pc:docMk/>
            <pc:sldMk cId="1234570405" sldId="5471"/>
            <ac:spMk id="2" creationId="{D2F829B7-3BAE-7341-7B64-686FC56520F5}"/>
          </ac:spMkLst>
        </pc:spChg>
        <pc:spChg chg="mod ord">
          <ac:chgData name="Ward, Reagan" userId="27291eb4-8241-4961-9e69-8c66e34cc5b0" providerId="ADAL" clId="{4189939D-187F-4229-BA3D-DA2120BC86F5}" dt="2024-05-29T14:34:41.118" v="3682" actId="700"/>
          <ac:spMkLst>
            <pc:docMk/>
            <pc:sldMk cId="1234570405" sldId="5471"/>
            <ac:spMk id="3" creationId="{3388B911-394C-FB94-67A6-942493B0181C}"/>
          </ac:spMkLst>
        </pc:spChg>
        <pc:spChg chg="del mod ord">
          <ac:chgData name="Ward, Reagan" userId="27291eb4-8241-4961-9e69-8c66e34cc5b0" providerId="ADAL" clId="{4189939D-187F-4229-BA3D-DA2120BC86F5}" dt="2024-05-29T14:01:21.200" v="1112" actId="700"/>
          <ac:spMkLst>
            <pc:docMk/>
            <pc:sldMk cId="1234570405" sldId="5471"/>
            <ac:spMk id="4" creationId="{3765A083-A071-58D8-F62F-8262749F7D26}"/>
          </ac:spMkLst>
        </pc:spChg>
        <pc:spChg chg="del mod ord">
          <ac:chgData name="Ward, Reagan" userId="27291eb4-8241-4961-9e69-8c66e34cc5b0" providerId="ADAL" clId="{4189939D-187F-4229-BA3D-DA2120BC86F5}" dt="2024-05-29T14:01:21.200" v="1112" actId="700"/>
          <ac:spMkLst>
            <pc:docMk/>
            <pc:sldMk cId="1234570405" sldId="5471"/>
            <ac:spMk id="5" creationId="{B62F16EE-5FC9-779B-6E84-6727ADEE726D}"/>
          </ac:spMkLst>
        </pc:spChg>
        <pc:spChg chg="del mod ord">
          <ac:chgData name="Ward, Reagan" userId="27291eb4-8241-4961-9e69-8c66e34cc5b0" providerId="ADAL" clId="{4189939D-187F-4229-BA3D-DA2120BC86F5}" dt="2024-05-29T14:01:21.200" v="1112" actId="700"/>
          <ac:spMkLst>
            <pc:docMk/>
            <pc:sldMk cId="1234570405" sldId="5471"/>
            <ac:spMk id="6" creationId="{3060B2F7-71D0-0E69-38A0-89A1A2C3EEEA}"/>
          </ac:spMkLst>
        </pc:spChg>
        <pc:spChg chg="del">
          <ac:chgData name="Ward, Reagan" userId="27291eb4-8241-4961-9e69-8c66e34cc5b0" providerId="ADAL" clId="{4189939D-187F-4229-BA3D-DA2120BC86F5}" dt="2024-05-29T14:01:21.200" v="1112" actId="700"/>
          <ac:spMkLst>
            <pc:docMk/>
            <pc:sldMk cId="1234570405" sldId="5471"/>
            <ac:spMk id="7" creationId="{A1BAA2E3-092E-C087-46C4-AE7963C8C476}"/>
          </ac:spMkLst>
        </pc:spChg>
        <pc:spChg chg="del">
          <ac:chgData name="Ward, Reagan" userId="27291eb4-8241-4961-9e69-8c66e34cc5b0" providerId="ADAL" clId="{4189939D-187F-4229-BA3D-DA2120BC86F5}" dt="2024-05-29T14:01:21.200" v="1112" actId="700"/>
          <ac:spMkLst>
            <pc:docMk/>
            <pc:sldMk cId="1234570405" sldId="5471"/>
            <ac:spMk id="8" creationId="{7AFA5347-DF8B-CA1C-0271-557674E04DA0}"/>
          </ac:spMkLst>
        </pc:spChg>
        <pc:spChg chg="add mod ord">
          <ac:chgData name="Ward, Reagan" userId="27291eb4-8241-4961-9e69-8c66e34cc5b0" providerId="ADAL" clId="{4189939D-187F-4229-BA3D-DA2120BC86F5}" dt="2024-05-29T14:34:41.118" v="3682" actId="700"/>
          <ac:spMkLst>
            <pc:docMk/>
            <pc:sldMk cId="1234570405" sldId="5471"/>
            <ac:spMk id="9" creationId="{9B094074-DF43-52E2-5A70-26E26C0E8A83}"/>
          </ac:spMkLst>
        </pc:spChg>
        <pc:spChg chg="add del mod ord">
          <ac:chgData name="Ward, Reagan" userId="27291eb4-8241-4961-9e69-8c66e34cc5b0" providerId="ADAL" clId="{4189939D-187F-4229-BA3D-DA2120BC86F5}" dt="2024-05-29T14:01:44.335" v="1131" actId="700"/>
          <ac:spMkLst>
            <pc:docMk/>
            <pc:sldMk cId="1234570405" sldId="5471"/>
            <ac:spMk id="10" creationId="{FE01B18C-93A3-279D-63F5-0E37E8BBCFCB}"/>
          </ac:spMkLst>
        </pc:spChg>
        <pc:spChg chg="add del mod ord">
          <ac:chgData name="Ward, Reagan" userId="27291eb4-8241-4961-9e69-8c66e34cc5b0" providerId="ADAL" clId="{4189939D-187F-4229-BA3D-DA2120BC86F5}" dt="2024-05-29T14:01:44.335" v="1131" actId="700"/>
          <ac:spMkLst>
            <pc:docMk/>
            <pc:sldMk cId="1234570405" sldId="5471"/>
            <ac:spMk id="11" creationId="{93954519-3137-0D13-C408-4DF9C50489C2}"/>
          </ac:spMkLst>
        </pc:spChg>
        <pc:spChg chg="add del mod ord">
          <ac:chgData name="Ward, Reagan" userId="27291eb4-8241-4961-9e69-8c66e34cc5b0" providerId="ADAL" clId="{4189939D-187F-4229-BA3D-DA2120BC86F5}" dt="2024-05-29T14:01:44.335" v="1131" actId="700"/>
          <ac:spMkLst>
            <pc:docMk/>
            <pc:sldMk cId="1234570405" sldId="5471"/>
            <ac:spMk id="12" creationId="{52A664E3-C262-3C44-6562-0DA080EFFE24}"/>
          </ac:spMkLst>
        </pc:spChg>
        <pc:spChg chg="add del mod ord">
          <ac:chgData name="Ward, Reagan" userId="27291eb4-8241-4961-9e69-8c66e34cc5b0" providerId="ADAL" clId="{4189939D-187F-4229-BA3D-DA2120BC86F5}" dt="2024-05-29T14:34:41.118" v="3682" actId="700"/>
          <ac:spMkLst>
            <pc:docMk/>
            <pc:sldMk cId="1234570405" sldId="5471"/>
            <ac:spMk id="13" creationId="{0E0C30DC-86A9-AC01-361D-2FD2B56CA296}"/>
          </ac:spMkLst>
        </pc:spChg>
        <pc:spChg chg="add del mod ord">
          <ac:chgData name="Ward, Reagan" userId="27291eb4-8241-4961-9e69-8c66e34cc5b0" providerId="ADAL" clId="{4189939D-187F-4229-BA3D-DA2120BC86F5}" dt="2024-05-29T14:34:41.118" v="3682" actId="700"/>
          <ac:spMkLst>
            <pc:docMk/>
            <pc:sldMk cId="1234570405" sldId="5471"/>
            <ac:spMk id="14" creationId="{D1FB6D83-8496-C0E0-9876-665F5034CCE6}"/>
          </ac:spMkLst>
        </pc:spChg>
        <pc:spChg chg="add del mod ord">
          <ac:chgData name="Ward, Reagan" userId="27291eb4-8241-4961-9e69-8c66e34cc5b0" providerId="ADAL" clId="{4189939D-187F-4229-BA3D-DA2120BC86F5}" dt="2024-05-29T14:34:41.118" v="3682" actId="700"/>
          <ac:spMkLst>
            <pc:docMk/>
            <pc:sldMk cId="1234570405" sldId="5471"/>
            <ac:spMk id="15" creationId="{8331E675-2385-1C51-FA7E-D52DD9C8B662}"/>
          </ac:spMkLst>
        </pc:spChg>
        <pc:spChg chg="add del mod ord">
          <ac:chgData name="Ward, Reagan" userId="27291eb4-8241-4961-9e69-8c66e34cc5b0" providerId="ADAL" clId="{4189939D-187F-4229-BA3D-DA2120BC86F5}" dt="2024-05-29T14:34:41.118" v="3682" actId="700"/>
          <ac:spMkLst>
            <pc:docMk/>
            <pc:sldMk cId="1234570405" sldId="5471"/>
            <ac:spMk id="16" creationId="{EF3B6777-1C44-7072-DD55-A4D2344883E7}"/>
          </ac:spMkLst>
        </pc:spChg>
        <pc:spChg chg="add mod ord">
          <ac:chgData name="Ward, Reagan" userId="27291eb4-8241-4961-9e69-8c66e34cc5b0" providerId="ADAL" clId="{4189939D-187F-4229-BA3D-DA2120BC86F5}" dt="2024-05-30T02:39:28.592" v="6713" actId="27636"/>
          <ac:spMkLst>
            <pc:docMk/>
            <pc:sldMk cId="1234570405" sldId="5471"/>
            <ac:spMk id="17" creationId="{F6731C5F-2E57-1731-4816-4FB2B9622581}"/>
          </ac:spMkLst>
        </pc:spChg>
        <pc:spChg chg="add mod ord">
          <ac:chgData name="Ward, Reagan" userId="27291eb4-8241-4961-9e69-8c66e34cc5b0" providerId="ADAL" clId="{4189939D-187F-4229-BA3D-DA2120BC86F5}" dt="2024-05-30T02:39:28.554" v="6712" actId="14100"/>
          <ac:spMkLst>
            <pc:docMk/>
            <pc:sldMk cId="1234570405" sldId="5471"/>
            <ac:spMk id="18" creationId="{B8D3049E-1E77-5446-8AB1-E81443EC58FD}"/>
          </ac:spMkLst>
        </pc:spChg>
        <pc:spChg chg="add mod ord">
          <ac:chgData name="Ward, Reagan" userId="27291eb4-8241-4961-9e69-8c66e34cc5b0" providerId="ADAL" clId="{4189939D-187F-4229-BA3D-DA2120BC86F5}" dt="2024-05-29T14:34:44.343" v="3693" actId="20577"/>
          <ac:spMkLst>
            <pc:docMk/>
            <pc:sldMk cId="1234570405" sldId="5471"/>
            <ac:spMk id="19" creationId="{9DF242F7-584A-1609-5580-D77FF18BC7CA}"/>
          </ac:spMkLst>
        </pc:spChg>
        <pc:spChg chg="add mod ord">
          <ac:chgData name="Ward, Reagan" userId="27291eb4-8241-4961-9e69-8c66e34cc5b0" providerId="ADAL" clId="{4189939D-187F-4229-BA3D-DA2120BC86F5}" dt="2024-05-29T14:41:15.441" v="4536" actId="20577"/>
          <ac:spMkLst>
            <pc:docMk/>
            <pc:sldMk cId="1234570405" sldId="5471"/>
            <ac:spMk id="20" creationId="{F10BCF55-04E4-2B53-E2B7-3F6C1168E73B}"/>
          </ac:spMkLst>
        </pc:spChg>
        <pc:spChg chg="add del mod ord">
          <ac:chgData name="Ward, Reagan" userId="27291eb4-8241-4961-9e69-8c66e34cc5b0" providerId="ADAL" clId="{4189939D-187F-4229-BA3D-DA2120BC86F5}" dt="2024-05-29T14:39:19.959" v="4323"/>
          <ac:spMkLst>
            <pc:docMk/>
            <pc:sldMk cId="1234570405" sldId="5471"/>
            <ac:spMk id="21" creationId="{6BF1D030-4165-90C0-8F47-871DC00FC616}"/>
          </ac:spMkLst>
        </pc:spChg>
        <pc:spChg chg="add del mod ord">
          <ac:chgData name="Ward, Reagan" userId="27291eb4-8241-4961-9e69-8c66e34cc5b0" providerId="ADAL" clId="{4189939D-187F-4229-BA3D-DA2120BC86F5}" dt="2024-05-29T14:39:30.800" v="4331"/>
          <ac:spMkLst>
            <pc:docMk/>
            <pc:sldMk cId="1234570405" sldId="5471"/>
            <ac:spMk id="22" creationId="{32179162-A579-5197-3DC7-B3C1680D984A}"/>
          </ac:spMkLst>
        </pc:spChg>
        <pc:spChg chg="add mod">
          <ac:chgData name="Ward, Reagan" userId="27291eb4-8241-4961-9e69-8c66e34cc5b0" providerId="ADAL" clId="{4189939D-187F-4229-BA3D-DA2120BC86F5}" dt="2024-05-29T14:39:20.097" v="4324" actId="27636"/>
          <ac:spMkLst>
            <pc:docMk/>
            <pc:sldMk cId="1234570405" sldId="5471"/>
            <ac:spMk id="23" creationId="{5D948F7B-3FD1-C767-9733-98DEB8EB8119}"/>
          </ac:spMkLst>
        </pc:spChg>
        <pc:spChg chg="add mod">
          <ac:chgData name="Ward, Reagan" userId="27291eb4-8241-4961-9e69-8c66e34cc5b0" providerId="ADAL" clId="{4189939D-187F-4229-BA3D-DA2120BC86F5}" dt="2024-05-29T14:39:30.860" v="4332" actId="27636"/>
          <ac:spMkLst>
            <pc:docMk/>
            <pc:sldMk cId="1234570405" sldId="5471"/>
            <ac:spMk id="24" creationId="{891A26E7-856E-6099-2EE6-3A73CBC96253}"/>
          </ac:spMkLst>
        </pc:spChg>
        <pc:spChg chg="add mod ord">
          <ac:chgData name="Ward, Reagan" userId="27291eb4-8241-4961-9e69-8c66e34cc5b0" providerId="ADAL" clId="{4189939D-187F-4229-BA3D-DA2120BC86F5}" dt="2024-05-30T14:34:06.239" v="6714" actId="13244"/>
          <ac:spMkLst>
            <pc:docMk/>
            <pc:sldMk cId="1234570405" sldId="5471"/>
            <ac:spMk id="25" creationId="{0C37C93D-3C10-4D06-8625-992776958DBE}"/>
          </ac:spMkLst>
        </pc:spChg>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pChg chg="del mod ord">
          <ac:chgData name="Ward, Reagan" userId="27291eb4-8241-4961-9e69-8c66e34cc5b0" providerId="ADAL" clId="{4189939D-187F-4229-BA3D-DA2120BC86F5}" dt="2024-05-29T14:02:24.662" v="1133" actId="700"/>
          <ac:spMkLst>
            <pc:docMk/>
            <pc:sldMk cId="3525368408" sldId="5472"/>
            <ac:spMk id="2" creationId="{B11F587F-A201-9E72-736E-73F3DFC2FE05}"/>
          </ac:spMkLst>
        </pc:spChg>
        <pc:spChg chg="mod ord">
          <ac:chgData name="Ward, Reagan" userId="27291eb4-8241-4961-9e69-8c66e34cc5b0" providerId="ADAL" clId="{4189939D-187F-4229-BA3D-DA2120BC86F5}" dt="2024-05-29T14:02:24.662" v="1133" actId="700"/>
          <ac:spMkLst>
            <pc:docMk/>
            <pc:sldMk cId="3525368408" sldId="5472"/>
            <ac:spMk id="3" creationId="{B6DF7B78-6C7C-62C7-CAAB-8440F6C407DB}"/>
          </ac:spMkLst>
        </pc:spChg>
        <pc:spChg chg="del mod ord">
          <ac:chgData name="Ward, Reagan" userId="27291eb4-8241-4961-9e69-8c66e34cc5b0" providerId="ADAL" clId="{4189939D-187F-4229-BA3D-DA2120BC86F5}" dt="2024-05-29T14:02:24.662" v="1133" actId="700"/>
          <ac:spMkLst>
            <pc:docMk/>
            <pc:sldMk cId="3525368408" sldId="5472"/>
            <ac:spMk id="4" creationId="{8131B666-EB2D-1375-2932-F1DC3F348E1F}"/>
          </ac:spMkLst>
        </pc:spChg>
        <pc:spChg chg="del mod ord">
          <ac:chgData name="Ward, Reagan" userId="27291eb4-8241-4961-9e69-8c66e34cc5b0" providerId="ADAL" clId="{4189939D-187F-4229-BA3D-DA2120BC86F5}" dt="2024-05-29T14:02:24.662" v="1133" actId="700"/>
          <ac:spMkLst>
            <pc:docMk/>
            <pc:sldMk cId="3525368408" sldId="5472"/>
            <ac:spMk id="5" creationId="{8D612D9C-24D1-21ED-037B-DCFDB3EB524C}"/>
          </ac:spMkLst>
        </pc:spChg>
        <pc:spChg chg="del mod ord">
          <ac:chgData name="Ward, Reagan" userId="27291eb4-8241-4961-9e69-8c66e34cc5b0" providerId="ADAL" clId="{4189939D-187F-4229-BA3D-DA2120BC86F5}" dt="2024-05-29T14:02:24.662" v="1133" actId="700"/>
          <ac:spMkLst>
            <pc:docMk/>
            <pc:sldMk cId="3525368408" sldId="5472"/>
            <ac:spMk id="6" creationId="{4D0C78EC-BA70-7C7E-FFF1-A2297CFEDA00}"/>
          </ac:spMkLst>
        </pc:spChg>
        <pc:spChg chg="add mod ord">
          <ac:chgData name="Ward, Reagan" userId="27291eb4-8241-4961-9e69-8c66e34cc5b0" providerId="ADAL" clId="{4189939D-187F-4229-BA3D-DA2120BC86F5}" dt="2024-05-29T14:02:33.975" v="1161" actId="20577"/>
          <ac:spMkLst>
            <pc:docMk/>
            <pc:sldMk cId="3525368408" sldId="5472"/>
            <ac:spMk id="7" creationId="{DDEA6EF1-6FE0-6068-53EA-46E8FD8ED2E3}"/>
          </ac:spMkLst>
        </pc:spChg>
        <pc:spChg chg="add mod ord">
          <ac:chgData name="Ward, Reagan" userId="27291eb4-8241-4961-9e69-8c66e34cc5b0" providerId="ADAL" clId="{4189939D-187F-4229-BA3D-DA2120BC86F5}" dt="2024-05-29T14:22:50.594" v="2102" actId="20577"/>
          <ac:spMkLst>
            <pc:docMk/>
            <pc:sldMk cId="3525368408" sldId="5472"/>
            <ac:spMk id="8" creationId="{C15CECAE-DF18-33CB-0A0D-4BB7858E1E74}"/>
          </ac:spMkLst>
        </pc:spChg>
        <pc:spChg chg="add del mod ord">
          <ac:chgData name="Ward, Reagan" userId="27291eb4-8241-4961-9e69-8c66e34cc5b0" providerId="ADAL" clId="{4189939D-187F-4229-BA3D-DA2120BC86F5}" dt="2024-05-29T14:21:07.425" v="1810"/>
          <ac:spMkLst>
            <pc:docMk/>
            <pc:sldMk cId="3525368408" sldId="5472"/>
            <ac:spMk id="9" creationId="{59CA229E-5934-DD0E-E50D-72C47B705081}"/>
          </ac:spMkLst>
        </pc:spChg>
        <pc:spChg chg="add del mod ord">
          <ac:chgData name="Ward, Reagan" userId="27291eb4-8241-4961-9e69-8c66e34cc5b0" providerId="ADAL" clId="{4189939D-187F-4229-BA3D-DA2120BC86F5}" dt="2024-05-29T14:21:12.408" v="1814"/>
          <ac:spMkLst>
            <pc:docMk/>
            <pc:sldMk cId="3525368408" sldId="5472"/>
            <ac:spMk id="10" creationId="{2B1551E8-87A4-18F1-6C3E-CC37076767D4}"/>
          </ac:spMkLst>
        </pc:spChg>
        <pc:spChg chg="add mod">
          <ac:chgData name="Ward, Reagan" userId="27291eb4-8241-4961-9e69-8c66e34cc5b0" providerId="ADAL" clId="{4189939D-187F-4229-BA3D-DA2120BC86F5}" dt="2024-05-29T14:21:07.479" v="1811" actId="27636"/>
          <ac:spMkLst>
            <pc:docMk/>
            <pc:sldMk cId="3525368408" sldId="5472"/>
            <ac:spMk id="11" creationId="{FB2C9410-6754-37AA-9D93-6D824A9A9AB2}"/>
          </ac:spMkLst>
        </pc:spChg>
        <pc:spChg chg="add mod">
          <ac:chgData name="Ward, Reagan" userId="27291eb4-8241-4961-9e69-8c66e34cc5b0" providerId="ADAL" clId="{4189939D-187F-4229-BA3D-DA2120BC86F5}" dt="2024-05-29T14:21:12.441" v="1815" actId="27636"/>
          <ac:spMkLst>
            <pc:docMk/>
            <pc:sldMk cId="3525368408" sldId="5472"/>
            <ac:spMk id="12" creationId="{7B90E137-F5F1-DCDE-0A99-2013C570CC17}"/>
          </ac:spMkLst>
        </pc:spChg>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graphicFrameChg chg="mod modGraphic">
          <ac:chgData name="Wenzel, Brooke" userId="672bf8d3-b15b-4e02-a6d1-39319a0df09b" providerId="ADAL" clId="{1FD400A5-181E-4595-8B50-6DA45FBCBF15}" dt="2024-07-31T12:32:50.794" v="97" actId="6549"/>
          <ac:graphicFrameMkLst>
            <pc:docMk/>
            <pc:sldMk cId="26054774" sldId="5413"/>
            <ac:graphicFrameMk id="5" creationId="{5E4612F7-68C6-57CA-E918-38EF641F73CF}"/>
          </ac:graphicFrameMkLst>
        </pc:graphicFrameChg>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pChg chg="mod">
          <ac:chgData name="Wenzel, Brooke" userId="672bf8d3-b15b-4e02-a6d1-39319a0df09b" providerId="ADAL" clId="{1FD400A5-181E-4595-8B50-6DA45FBCBF15}" dt="2024-07-31T12:32:36.960" v="95" actId="27636"/>
          <ac:spMkLst>
            <pc:docMk/>
            <pc:sldMk cId="2153011688" sldId="5484"/>
            <ac:spMk id="2" creationId="{C6534146-0559-4B6B-1A40-9366F1C10893}"/>
          </ac:spMkLst>
        </pc:spChg>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pChg chg="mod">
          <ac:chgData name="Wenzel, Brooke" userId="672bf8d3-b15b-4e02-a6d1-39319a0df09b" providerId="ADAL" clId="{1FD400A5-181E-4595-8B50-6DA45FBCBF15}" dt="2024-07-31T12:32:36.933" v="94" actId="27636"/>
          <ac:spMkLst>
            <pc:docMk/>
            <pc:sldMk cId="1218041085" sldId="5519"/>
            <ac:spMk id="20" creationId="{49EFEE59-E129-976B-614D-D6B91A3080B9}"/>
          </ac:spMkLst>
        </pc:spChg>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pChg chg="mod">
          <ac:chgData name="McRee, Rebecca" userId="S::mcree_r@cde.state.co.us::3a10fa13-9d60-4c0b-b361-471945732c34" providerId="AD" clId="Web-{2509A1F5-E800-9898-5178-B548A9DE16E6}" dt="2024-08-20T00:21:19.062" v="2" actId="20577"/>
          <ac:spMkLst>
            <pc:docMk/>
            <pc:sldMk cId="1185884485" sldId="5488"/>
            <ac:spMk id="3" creationId="{C0512FC2-261A-6790-E9CC-D752F6C04657}"/>
          </ac:spMkLst>
        </pc:spChg>
      </pc:sldChg>
      <pc:sldChg chg="modSp">
        <pc:chgData name="McRee, Rebecca" userId="S::mcree_r@cde.state.co.us::3a10fa13-9d60-4c0b-b361-471945732c34" providerId="AD" clId="Web-{2509A1F5-E800-9898-5178-B548A9DE16E6}" dt="2024-08-20T00:26:33.550" v="28" actId="20577"/>
        <pc:sldMkLst>
          <pc:docMk/>
          <pc:sldMk cId="2023168082" sldId="5497"/>
        </pc:sldMkLst>
        <pc:spChg chg="mod">
          <ac:chgData name="McRee, Rebecca" userId="S::mcree_r@cde.state.co.us::3a10fa13-9d60-4c0b-b361-471945732c34" providerId="AD" clId="Web-{2509A1F5-E800-9898-5178-B548A9DE16E6}" dt="2024-08-20T00:26:33.550" v="28" actId="20577"/>
          <ac:spMkLst>
            <pc:docMk/>
            <pc:sldMk cId="2023168082" sldId="5497"/>
            <ac:spMk id="3" creationId="{91E60E77-D8DB-134C-9A3B-BBACC56219FB}"/>
          </ac:spMkLst>
        </pc:spChg>
      </pc:sldChg>
      <pc:sldChg chg="modSp">
        <pc:chgData name="McRee, Rebecca" userId="S::mcree_r@cde.state.co.us::3a10fa13-9d60-4c0b-b361-471945732c34" providerId="AD" clId="Web-{2509A1F5-E800-9898-5178-B548A9DE16E6}" dt="2024-08-20T00:23:36.329" v="25" actId="20577"/>
        <pc:sldMkLst>
          <pc:docMk/>
          <pc:sldMk cId="3238901035" sldId="5542"/>
        </pc:sldMkLst>
        <pc:spChg chg="mod">
          <ac:chgData name="McRee, Rebecca" userId="S::mcree_r@cde.state.co.us::3a10fa13-9d60-4c0b-b361-471945732c34" providerId="AD" clId="Web-{2509A1F5-E800-9898-5178-B548A9DE16E6}" dt="2024-08-20T00:23:36.329" v="25" actId="20577"/>
          <ac:spMkLst>
            <pc:docMk/>
            <pc:sldMk cId="3238901035" sldId="5542"/>
            <ac:spMk id="3" creationId="{2865F7B2-122F-2696-5877-03DFD3EA02BC}"/>
          </ac:spMkLst>
        </pc:spChg>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pChg chg="ord">
          <ac:chgData name="Gudka, Dawna" userId="823cceae-331b-41d6-9a63-34ad6d1db55c" providerId="ADAL" clId="{819FD98B-32DD-43EF-B791-5CE27314D5CB}" dt="2024-08-15T14:16:53.736" v="40" actId="13244"/>
          <ac:spMkLst>
            <pc:docMk/>
            <pc:sldMk cId="2023168082" sldId="5497"/>
            <ac:spMk id="3" creationId="{91E60E77-D8DB-134C-9A3B-BBACC56219FB}"/>
          </ac:spMkLst>
        </pc:spChg>
      </pc:sldChg>
      <pc:sldChg chg="modSp mod">
        <pc:chgData name="Gudka, Dawna" userId="823cceae-331b-41d6-9a63-34ad6d1db55c" providerId="ADAL" clId="{819FD98B-32DD-43EF-B791-5CE27314D5CB}" dt="2024-08-15T14:19:21.588" v="44" actId="13244"/>
        <pc:sldMkLst>
          <pc:docMk/>
          <pc:sldMk cId="3919774085" sldId="5545"/>
        </pc:sldMkLst>
        <pc:picChg chg="mod ord">
          <ac:chgData name="Gudka, Dawna" userId="823cceae-331b-41d6-9a63-34ad6d1db55c" providerId="ADAL" clId="{819FD98B-32DD-43EF-B791-5CE27314D5CB}" dt="2024-08-15T14:19:14.169" v="43" actId="13244"/>
          <ac:picMkLst>
            <pc:docMk/>
            <pc:sldMk cId="3919774085" sldId="5545"/>
            <ac:picMk id="5" creationId="{733043D9-C11B-D01A-29B7-7248A2EBBCB9}"/>
          </ac:picMkLst>
        </pc:picChg>
        <pc:picChg chg="mod ord">
          <ac:chgData name="Gudka, Dawna" userId="823cceae-331b-41d6-9a63-34ad6d1db55c" providerId="ADAL" clId="{819FD98B-32DD-43EF-B791-5CE27314D5CB}" dt="2024-08-15T14:19:21.588" v="44" actId="13244"/>
          <ac:picMkLst>
            <pc:docMk/>
            <pc:sldMk cId="3919774085" sldId="5545"/>
            <ac:picMk id="6" creationId="{525344A8-E4EC-51A6-8BD3-2949E05DCF9B}"/>
          </ac:picMkLst>
        </pc:picChg>
        <pc:inkChg chg="mod">
          <ac:chgData name="Gudka, Dawna" userId="823cceae-331b-41d6-9a63-34ad6d1db55c" providerId="ADAL" clId="{819FD98B-32DD-43EF-B791-5CE27314D5CB}" dt="2024-08-15T14:15:52.431" v="32" actId="962"/>
          <ac:inkMkLst>
            <pc:docMk/>
            <pc:sldMk cId="3919774085" sldId="5545"/>
            <ac:inkMk id="9" creationId="{2D7D89DC-8F13-A723-2A05-8C169706CC6A}"/>
          </ac:inkMkLst>
        </pc:inkChg>
        <pc:inkChg chg="mod">
          <ac:chgData name="Gudka, Dawna" userId="823cceae-331b-41d6-9a63-34ad6d1db55c" providerId="ADAL" clId="{819FD98B-32DD-43EF-B791-5CE27314D5CB}" dt="2024-08-15T14:15:55.299" v="33" actId="962"/>
          <ac:inkMkLst>
            <pc:docMk/>
            <pc:sldMk cId="3919774085" sldId="5545"/>
            <ac:inkMk id="10" creationId="{D4AC5AAE-57B3-C165-CF83-118A055C43B2}"/>
          </ac:inkMkLst>
        </pc:inkChg>
        <pc:inkChg chg="mod">
          <ac:chgData name="Gudka, Dawna" userId="823cceae-331b-41d6-9a63-34ad6d1db55c" providerId="ADAL" clId="{819FD98B-32DD-43EF-B791-5CE27314D5CB}" dt="2024-08-15T14:15:57.056" v="34" actId="962"/>
          <ac:inkMkLst>
            <pc:docMk/>
            <pc:sldMk cId="3919774085" sldId="5545"/>
            <ac:inkMk id="11" creationId="{0EDA0040-2B49-D2DA-44D6-58642066D67B}"/>
          </ac:inkMkLst>
        </pc:inkChg>
      </pc:sldChg>
      <pc:sldChg chg="modSp mod">
        <pc:chgData name="Gudka, Dawna" userId="823cceae-331b-41d6-9a63-34ad6d1db55c" providerId="ADAL" clId="{819FD98B-32DD-43EF-B791-5CE27314D5CB}" dt="2024-08-15T14:19:39.707" v="45" actId="13244"/>
        <pc:sldMkLst>
          <pc:docMk/>
          <pc:sldMk cId="3696308903" sldId="5546"/>
        </pc:sldMkLst>
        <pc:spChg chg="ord">
          <ac:chgData name="Gudka, Dawna" userId="823cceae-331b-41d6-9a63-34ad6d1db55c" providerId="ADAL" clId="{819FD98B-32DD-43EF-B791-5CE27314D5CB}" dt="2024-08-15T14:19:39.707" v="45" actId="13244"/>
          <ac:spMkLst>
            <pc:docMk/>
            <pc:sldMk cId="3696308903" sldId="5546"/>
            <ac:spMk id="8" creationId="{66AF7480-94C6-DC41-6ED1-7535B87381AD}"/>
          </ac:spMkLst>
        </pc:spChg>
        <pc:inkChg chg="mod">
          <ac:chgData name="Gudka, Dawna" userId="823cceae-331b-41d6-9a63-34ad6d1db55c" providerId="ADAL" clId="{819FD98B-32DD-43EF-B791-5CE27314D5CB}" dt="2024-08-15T14:15:59.222" v="35" actId="962"/>
          <ac:inkMkLst>
            <pc:docMk/>
            <pc:sldMk cId="3696308903" sldId="5546"/>
            <ac:inkMk id="9" creationId="{9FC17323-F809-7B83-EE9E-B02991F100E5}"/>
          </ac:inkMkLst>
        </pc:inkChg>
        <pc:inkChg chg="mod">
          <ac:chgData name="Gudka, Dawna" userId="823cceae-331b-41d6-9a63-34ad6d1db55c" providerId="ADAL" clId="{819FD98B-32DD-43EF-B791-5CE27314D5CB}" dt="2024-08-15T14:16:01.451" v="36" actId="962"/>
          <ac:inkMkLst>
            <pc:docMk/>
            <pc:sldMk cId="3696308903" sldId="5546"/>
            <ac:inkMk id="12" creationId="{14776EA0-1028-6A59-9873-F781717BF037}"/>
          </ac:inkMkLst>
        </pc:inkChg>
      </pc:sldChg>
      <pc:sldChg chg="modSp mod">
        <pc:chgData name="Gudka, Dawna" userId="823cceae-331b-41d6-9a63-34ad6d1db55c" providerId="ADAL" clId="{819FD98B-32DD-43EF-B791-5CE27314D5CB}" dt="2024-08-15T14:16:06.371" v="37" actId="962"/>
        <pc:sldMkLst>
          <pc:docMk/>
          <pc:sldMk cId="3613590764" sldId="5555"/>
        </pc:sldMkLst>
        <pc:picChg chg="mod">
          <ac:chgData name="Gudka, Dawna" userId="823cceae-331b-41d6-9a63-34ad6d1db55c" providerId="ADAL" clId="{819FD98B-32DD-43EF-B791-5CE27314D5CB}" dt="2024-08-15T14:16:06.371" v="37" actId="962"/>
          <ac:picMkLst>
            <pc:docMk/>
            <pc:sldMk cId="3613590764" sldId="5555"/>
            <ac:picMk id="7" creationId="{37FD1164-74E2-1318-8D96-F6853A595AE3}"/>
          </ac:picMkLst>
        </pc:picChg>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pChg chg="mod">
          <ac:chgData name="Chaffin,Melissa" userId="S::chaffin_m@cde.state.co.us::21f0136b-23e1-4eef-9c4f-f29e4cc3ac56" providerId="AD" clId="Web-{C4F4EFDC-65D0-862F-40AB-C8DA266B31C4}" dt="2024-09-05T15:15:48.859" v="12" actId="20577"/>
          <ac:spMkLst>
            <pc:docMk/>
            <pc:sldMk cId="2464662354" sldId="5418"/>
            <ac:spMk id="6" creationId="{1EB4AB27-B417-D907-2626-223A7F192B7B}"/>
          </ac:spMkLst>
        </pc:spChg>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pChg chg="add mod">
          <ac:chgData name="Rhodes, Tara" userId="S::rhodes_t@cde.state.co.us::566307b0-1e17-4826-87e1-0feb85a922f2" providerId="AD" clId="Web-{E979AFD3-8AF0-20DF-BC30-44F0A6EDFA74}" dt="2024-05-30T11:57:39.907" v="283"/>
          <ac:spMkLst>
            <pc:docMk/>
            <pc:sldMk cId="2187083967" sldId="5308"/>
            <ac:spMk id="2" creationId="{5B1CAF9D-5E94-A6C8-A15B-54D02649BDFF}"/>
          </ac:spMkLst>
        </pc:spChg>
        <pc:spChg chg="mod">
          <ac:chgData name="Rhodes, Tara" userId="S::rhodes_t@cde.state.co.us::566307b0-1e17-4826-87e1-0feb85a922f2" providerId="AD" clId="Web-{E979AFD3-8AF0-20DF-BC30-44F0A6EDFA74}" dt="2024-05-30T11:53:35.903" v="266" actId="20577"/>
          <ac:spMkLst>
            <pc:docMk/>
            <pc:sldMk cId="2187083967" sldId="5308"/>
            <ac:spMk id="6" creationId="{9A8832C3-3C5D-9B2D-6A97-A07BFB42B5FC}"/>
          </ac:spMkLst>
        </pc:spChg>
      </pc:sldChg>
      <pc:sldChg chg="modSp">
        <pc:chgData name="Rhodes, Tara" userId="S::rhodes_t@cde.state.co.us::566307b0-1e17-4826-87e1-0feb85a922f2" providerId="AD" clId="Web-{E979AFD3-8AF0-20DF-BC30-44F0A6EDFA74}" dt="2024-05-30T11:52:26.761" v="261" actId="20577"/>
        <pc:sldMkLst>
          <pc:docMk/>
          <pc:sldMk cId="68699369" sldId="5309"/>
        </pc:sldMkLst>
        <pc:spChg chg="mod">
          <ac:chgData name="Rhodes, Tara" userId="S::rhodes_t@cde.state.co.us::566307b0-1e17-4826-87e1-0feb85a922f2" providerId="AD" clId="Web-{E979AFD3-8AF0-20DF-BC30-44F0A6EDFA74}" dt="2024-05-30T11:52:26.761" v="261" actId="20577"/>
          <ac:spMkLst>
            <pc:docMk/>
            <pc:sldMk cId="68699369" sldId="5309"/>
            <ac:spMk id="6" creationId="{9A8832C3-3C5D-9B2D-6A97-A07BFB42B5FC}"/>
          </ac:spMkLst>
        </pc:spChg>
      </pc:sldChg>
      <pc:sldChg chg="addSp modSp">
        <pc:chgData name="Rhodes, Tara" userId="S::rhodes_t@cde.state.co.us::566307b0-1e17-4826-87e1-0feb85a922f2" providerId="AD" clId="Web-{E979AFD3-8AF0-20DF-BC30-44F0A6EDFA74}" dt="2024-05-30T11:57:09.391" v="279" actId="20577"/>
        <pc:sldMkLst>
          <pc:docMk/>
          <pc:sldMk cId="1720752477" sldId="5311"/>
        </pc:sldMkLst>
        <pc:spChg chg="add mod">
          <ac:chgData name="Rhodes, Tara" userId="S::rhodes_t@cde.state.co.us::566307b0-1e17-4826-87e1-0feb85a922f2" providerId="AD" clId="Web-{E979AFD3-8AF0-20DF-BC30-44F0A6EDFA74}" dt="2024-05-30T11:56:57.890" v="277"/>
          <ac:spMkLst>
            <pc:docMk/>
            <pc:sldMk cId="1720752477" sldId="5311"/>
            <ac:spMk id="2" creationId="{F72529A9-3C0E-E2A5-28BB-E38FD9D1C6D9}"/>
          </ac:spMkLst>
        </pc:spChg>
        <pc:spChg chg="mod">
          <ac:chgData name="Rhodes, Tara" userId="S::rhodes_t@cde.state.co.us::566307b0-1e17-4826-87e1-0feb85a922f2" providerId="AD" clId="Web-{E979AFD3-8AF0-20DF-BC30-44F0A6EDFA74}" dt="2024-05-30T11:57:09.391" v="279" actId="20577"/>
          <ac:spMkLst>
            <pc:docMk/>
            <pc:sldMk cId="1720752477" sldId="5311"/>
            <ac:spMk id="6" creationId="{9A8832C3-3C5D-9B2D-6A97-A07BFB42B5FC}"/>
          </ac:spMkLst>
        </pc:spChg>
      </pc:sldChg>
      <pc:sldChg chg="modSp">
        <pc:chgData name="Rhodes, Tara" userId="S::rhodes_t@cde.state.co.us::566307b0-1e17-4826-87e1-0feb85a922f2" providerId="AD" clId="Web-{E979AFD3-8AF0-20DF-BC30-44F0A6EDFA74}" dt="2024-05-30T11:56:02.265" v="272" actId="20577"/>
        <pc:sldMkLst>
          <pc:docMk/>
          <pc:sldMk cId="3396060537" sldId="5314"/>
        </pc:sldMkLst>
        <pc:spChg chg="mod">
          <ac:chgData name="Rhodes, Tara" userId="S::rhodes_t@cde.state.co.us::566307b0-1e17-4826-87e1-0feb85a922f2" providerId="AD" clId="Web-{E979AFD3-8AF0-20DF-BC30-44F0A6EDFA74}" dt="2024-05-30T11:56:02.265" v="272" actId="20577"/>
          <ac:spMkLst>
            <pc:docMk/>
            <pc:sldMk cId="3396060537" sldId="5314"/>
            <ac:spMk id="6" creationId="{9A8832C3-3C5D-9B2D-6A97-A07BFB42B5FC}"/>
          </ac:spMkLst>
        </pc:spChg>
      </pc:sldChg>
      <pc:sldChg chg="modSp">
        <pc:chgData name="Rhodes, Tara" userId="S::rhodes_t@cde.state.co.us::566307b0-1e17-4826-87e1-0feb85a922f2" providerId="AD" clId="Web-{E979AFD3-8AF0-20DF-BC30-44F0A6EDFA74}" dt="2024-05-30T04:12:33.510" v="4"/>
        <pc:sldMkLst>
          <pc:docMk/>
          <pc:sldMk cId="1006133002" sldId="5449"/>
        </pc:sldMkLst>
        <pc:graphicFrameChg chg="mod modGraphic">
          <ac:chgData name="Rhodes, Tara" userId="S::rhodes_t@cde.state.co.us::566307b0-1e17-4826-87e1-0feb85a922f2" providerId="AD" clId="Web-{E979AFD3-8AF0-20DF-BC30-44F0A6EDFA74}" dt="2024-05-30T04:12:33.510"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E979AFD3-8AF0-20DF-BC30-44F0A6EDFA74}" dt="2024-05-30T04:20:42.235" v="109" actId="1076"/>
        <pc:sldMkLst>
          <pc:docMk/>
          <pc:sldMk cId="1167242946" sldId="5450"/>
        </pc:sldMkLst>
        <pc:spChg chg="mod">
          <ac:chgData name="Rhodes, Tara" userId="S::rhodes_t@cde.state.co.us::566307b0-1e17-4826-87e1-0feb85a922f2" providerId="AD" clId="Web-{E979AFD3-8AF0-20DF-BC30-44F0A6EDFA74}" dt="2024-05-30T04:14:59.932" v="30" actId="20577"/>
          <ac:spMkLst>
            <pc:docMk/>
            <pc:sldMk cId="1167242946" sldId="5450"/>
            <ac:spMk id="2" creationId="{D6AF298F-FDA3-EF65-70F2-6767842A6F7C}"/>
          </ac:spMkLst>
        </pc:spChg>
        <pc:spChg chg="mod">
          <ac:chgData name="Rhodes, Tara" userId="S::rhodes_t@cde.state.co.us::566307b0-1e17-4826-87e1-0feb85a922f2" providerId="AD" clId="Web-{E979AFD3-8AF0-20DF-BC30-44F0A6EDFA74}" dt="2024-05-30T04:20:39.266" v="108" actId="14100"/>
          <ac:spMkLst>
            <pc:docMk/>
            <pc:sldMk cId="1167242946" sldId="5450"/>
            <ac:spMk id="3" creationId="{02147419-FB8E-6716-60C6-33AA659979FF}"/>
          </ac:spMkLst>
        </pc:spChg>
        <pc:picChg chg="mod">
          <ac:chgData name="Rhodes, Tara" userId="S::rhodes_t@cde.state.co.us::566307b0-1e17-4826-87e1-0feb85a922f2" providerId="AD" clId="Web-{E979AFD3-8AF0-20DF-BC30-44F0A6EDFA74}" dt="2024-05-30T04:20:42.235" v="109" actId="1076"/>
          <ac:picMkLst>
            <pc:docMk/>
            <pc:sldMk cId="1167242946" sldId="5450"/>
            <ac:picMk id="7" creationId="{2AFE8443-45B1-6EDA-CEC4-F38BD6BBF609}"/>
          </ac:picMkLst>
        </pc:picChg>
      </pc:sldChg>
      <pc:sldChg chg="modSp del">
        <pc:chgData name="Rhodes, Tara" userId="S::rhodes_t@cde.state.co.us::566307b0-1e17-4826-87e1-0feb85a922f2" providerId="AD" clId="Web-{E979AFD3-8AF0-20DF-BC30-44F0A6EDFA74}" dt="2024-05-30T04:38:19.336" v="212"/>
        <pc:sldMkLst>
          <pc:docMk/>
          <pc:sldMk cId="2632896885" sldId="5451"/>
        </pc:sldMkLst>
        <pc:spChg chg="mod">
          <ac:chgData name="Rhodes, Tara" userId="S::rhodes_t@cde.state.co.us::566307b0-1e17-4826-87e1-0feb85a922f2" providerId="AD" clId="Web-{E979AFD3-8AF0-20DF-BC30-44F0A6EDFA74}" dt="2024-05-30T04:24:54.346" v="176" actId="20577"/>
          <ac:spMkLst>
            <pc:docMk/>
            <pc:sldMk cId="2632896885" sldId="5451"/>
            <ac:spMk id="2" creationId="{712897F6-E575-80CF-4A2B-0D7204974562}"/>
          </ac:spMkLst>
        </pc:spChg>
        <pc:spChg chg="mod">
          <ac:chgData name="Rhodes, Tara" userId="S::rhodes_t@cde.state.co.us::566307b0-1e17-4826-87e1-0feb85a922f2" providerId="AD" clId="Web-{E979AFD3-8AF0-20DF-BC30-44F0A6EDFA74}" dt="2024-05-30T04:38:15.461" v="211" actId="20577"/>
          <ac:spMkLst>
            <pc:docMk/>
            <pc:sldMk cId="2632896885" sldId="5451"/>
            <ac:spMk id="3" creationId="{1284760F-AC0A-1FC5-27C9-125BF5CFCD0C}"/>
          </ac:spMkLst>
        </pc:spChg>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pChg chg="mod">
          <ac:chgData name="Rhodes, Tara" userId="S::rhodes_t@cde.state.co.us::566307b0-1e17-4826-87e1-0feb85a922f2" providerId="AD" clId="Web-{E979AFD3-8AF0-20DF-BC30-44F0A6EDFA74}" dt="2024-05-30T04:24:06.315" v="172" actId="20577"/>
          <ac:spMkLst>
            <pc:docMk/>
            <pc:sldMk cId="1574131623" sldId="5460"/>
            <ac:spMk id="2" creationId="{828EC5A5-0004-EDAC-DD03-7AFDCCB8BF32}"/>
          </ac:spMkLst>
        </pc:spChg>
      </pc:sldChg>
      <pc:sldChg chg="modSp add replId">
        <pc:chgData name="Rhodes, Tara" userId="S::rhodes_t@cde.state.co.us::566307b0-1e17-4826-87e1-0feb85a922f2" providerId="AD" clId="Web-{E979AFD3-8AF0-20DF-BC30-44F0A6EDFA74}" dt="2024-05-30T04:38:40.961" v="250" actId="20577"/>
        <pc:sldMkLst>
          <pc:docMk/>
          <pc:sldMk cId="79025021" sldId="5473"/>
        </pc:sldMkLst>
        <pc:spChg chg="mod">
          <ac:chgData name="Rhodes, Tara" userId="S::rhodes_t@cde.state.co.us::566307b0-1e17-4826-87e1-0feb85a922f2" providerId="AD" clId="Web-{E979AFD3-8AF0-20DF-BC30-44F0A6EDFA74}" dt="2024-05-30T04:38:40.961" v="250" actId="20577"/>
          <ac:spMkLst>
            <pc:docMk/>
            <pc:sldMk cId="79025021" sldId="5473"/>
            <ac:spMk id="3" creationId="{1284760F-AC0A-1FC5-27C9-125BF5CFCD0C}"/>
          </ac:spMkLst>
        </pc:spChg>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pChg chg="add del mod">
          <ac:chgData name="Gudka, Dawna" userId="823cceae-331b-41d6-9a63-34ad6d1db55c" providerId="ADAL" clId="{549EA42D-A1CD-45B4-95B1-9F750FDEAE30}" dt="2024-07-25T01:04:04.030" v="324"/>
          <ac:spMkLst>
            <pc:docMk/>
            <pc:sldMk cId="2968826480" sldId="5465"/>
            <ac:spMk id="2" creationId="{9C5E6CF5-D81C-24E4-DAC2-B4F31932B5CE}"/>
          </ac:spMkLst>
        </pc:spChg>
        <pc:spChg chg="ord">
          <ac:chgData name="Gudka, Dawna" userId="823cceae-331b-41d6-9a63-34ad6d1db55c" providerId="ADAL" clId="{549EA42D-A1CD-45B4-95B1-9F750FDEAE30}" dt="2024-07-25T01:10:28.836" v="614" actId="13244"/>
          <ac:spMkLst>
            <pc:docMk/>
            <pc:sldMk cId="2968826480" sldId="5465"/>
            <ac:spMk id="3" creationId="{9E936801-2838-36D0-7699-EE5C61C3F7A2}"/>
          </ac:spMkLst>
        </pc:spChg>
        <pc:spChg chg="add del mod">
          <ac:chgData name="Gudka, Dawna" userId="823cceae-331b-41d6-9a63-34ad6d1db55c" providerId="ADAL" clId="{549EA42D-A1CD-45B4-95B1-9F750FDEAE30}" dt="2024-07-25T01:04:04.028" v="322" actId="478"/>
          <ac:spMkLst>
            <pc:docMk/>
            <pc:sldMk cId="2968826480" sldId="5465"/>
            <ac:spMk id="5" creationId="{8B1E4BAA-C277-EDD7-A517-7E6161D4C39C}"/>
          </ac:spMkLst>
        </pc:spChg>
        <pc:spChg chg="del">
          <ac:chgData name="Gudka, Dawna" userId="823cceae-331b-41d6-9a63-34ad6d1db55c" providerId="ADAL" clId="{549EA42D-A1CD-45B4-95B1-9F750FDEAE30}" dt="2024-07-25T00:24:48.704" v="45" actId="478"/>
          <ac:spMkLst>
            <pc:docMk/>
            <pc:sldMk cId="2968826480" sldId="5465"/>
            <ac:spMk id="9" creationId="{0F241BD3-801F-0A14-29D9-9D95C7187E72}"/>
          </ac:spMkLst>
        </pc:spChg>
        <pc:spChg chg="mod">
          <ac:chgData name="Gudka, Dawna" userId="823cceae-331b-41d6-9a63-34ad6d1db55c" providerId="ADAL" clId="{549EA42D-A1CD-45B4-95B1-9F750FDEAE30}" dt="2024-07-25T01:04:34.177" v="426" actId="20577"/>
          <ac:spMkLst>
            <pc:docMk/>
            <pc:sldMk cId="2968826480" sldId="5465"/>
            <ac:spMk id="20" creationId="{49EFEE59-E129-976B-614D-D6B91A3080B9}"/>
          </ac:spMkLst>
        </pc:spChg>
        <pc:picChg chg="del">
          <ac:chgData name="Gudka, Dawna" userId="823cceae-331b-41d6-9a63-34ad6d1db55c" providerId="ADAL" clId="{549EA42D-A1CD-45B4-95B1-9F750FDEAE30}" dt="2024-07-25T00:24:46.554" v="44" actId="478"/>
          <ac:picMkLst>
            <pc:docMk/>
            <pc:sldMk cId="2968826480" sldId="5465"/>
            <ac:picMk id="4" creationId="{F83B6FAF-4E3C-ECB2-F0DB-1F3468E28BEB}"/>
          </ac:picMkLst>
        </pc:picChg>
        <pc:picChg chg="add del mod">
          <ac:chgData name="Gudka, Dawna" userId="823cceae-331b-41d6-9a63-34ad6d1db55c" providerId="ADAL" clId="{549EA42D-A1CD-45B4-95B1-9F750FDEAE30}" dt="2024-07-25T01:07:23.371" v="589" actId="478"/>
          <ac:picMkLst>
            <pc:docMk/>
            <pc:sldMk cId="2968826480" sldId="5465"/>
            <ac:picMk id="7" creationId="{925A8511-D7FA-22E8-1AC3-7457EDB6CAAA}"/>
          </ac:picMkLst>
        </pc:picChg>
        <pc:picChg chg="add mod ord">
          <ac:chgData name="Gudka, Dawna" userId="823cceae-331b-41d6-9a63-34ad6d1db55c" providerId="ADAL" clId="{549EA42D-A1CD-45B4-95B1-9F750FDEAE30}" dt="2024-07-25T01:10:24.765" v="613" actId="13244"/>
          <ac:picMkLst>
            <pc:docMk/>
            <pc:sldMk cId="2968826480" sldId="5465"/>
            <ac:picMk id="10" creationId="{FA58343F-90E2-75B2-8F01-8FD73B681464}"/>
          </ac:picMkLst>
        </pc:picChg>
        <pc:picChg chg="add mod ord">
          <ac:chgData name="Gudka, Dawna" userId="823cceae-331b-41d6-9a63-34ad6d1db55c" providerId="ADAL" clId="{549EA42D-A1CD-45B4-95B1-9F750FDEAE30}" dt="2024-07-25T01:10:58.391" v="736" actId="962"/>
          <ac:picMkLst>
            <pc:docMk/>
            <pc:sldMk cId="2968826480" sldId="5465"/>
            <ac:picMk id="12" creationId="{9FC747B5-70FF-DC38-2BC5-365D8975A88F}"/>
          </ac:picMkLst>
        </pc:picChg>
        <pc:picChg chg="add mod ord">
          <ac:chgData name="Gudka, Dawna" userId="823cceae-331b-41d6-9a63-34ad6d1db55c" providerId="ADAL" clId="{549EA42D-A1CD-45B4-95B1-9F750FDEAE30}" dt="2024-07-25T01:10:43.782" v="654" actId="962"/>
          <ac:picMkLst>
            <pc:docMk/>
            <pc:sldMk cId="2968826480" sldId="5465"/>
            <ac:picMk id="14" creationId="{55B0E681-7DA2-3119-D94C-AC61A1C8D786}"/>
          </ac:picMkLst>
        </pc:picChg>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graphicFrameChg chg="mod">
          <ac:chgData name="Gudka, Dawna" userId="823cceae-331b-41d6-9a63-34ad6d1db55c" providerId="ADAL" clId="{549EA42D-A1CD-45B4-95B1-9F750FDEAE30}" dt="2024-07-25T00:23:59.496" v="39"/>
          <ac:graphicFrameMkLst>
            <pc:docMk/>
            <pc:sldMk cId="1765433899" sldId="5480"/>
            <ac:graphicFrameMk id="9" creationId="{60663F2C-3380-740B-070F-A79FA5E11DA5}"/>
          </ac:graphicFrameMkLst>
        </pc:graphicFrameChg>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pChg chg="mod">
          <ac:chgData name="Gudka, Dawna" userId="823cceae-331b-41d6-9a63-34ad6d1db55c" providerId="ADAL" clId="{549EA42D-A1CD-45B4-95B1-9F750FDEAE30}" dt="2024-07-25T01:11:34.345" v="837" actId="20577"/>
          <ac:spMkLst>
            <pc:docMk/>
            <pc:sldMk cId="1218041085" sldId="5519"/>
            <ac:spMk id="20" creationId="{49EFEE59-E129-976B-614D-D6B91A3080B9}"/>
          </ac:spMkLst>
        </pc:spChg>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pChg chg="mod">
          <ac:chgData name="Tribbett, Jessica" userId="S::tribbett_jessica@cde.state.co.us::b8af59d7-a86d-4166-a022-d856dc24c475" providerId="AD" clId="Web-{7A6FF8B5-607E-F428-7817-A325138F35DD}" dt="2024-07-11T13:57:45.346" v="295" actId="20577"/>
          <ac:spMkLst>
            <pc:docMk/>
            <pc:sldMk cId="2919007612" sldId="5501"/>
            <ac:spMk id="5" creationId="{CB138C6B-AD45-9B99-46B5-4BD87D1A5BD8}"/>
          </ac:spMkLst>
        </pc:spChg>
        <pc:spChg chg="del">
          <ac:chgData name="Tribbett, Jessica" userId="S::tribbett_jessica@cde.state.co.us::b8af59d7-a86d-4166-a022-d856dc24c475" providerId="AD" clId="Web-{7A6FF8B5-607E-F428-7817-A325138F35DD}" dt="2024-07-11T13:46:51.224" v="0"/>
          <ac:spMkLst>
            <pc:docMk/>
            <pc:sldMk cId="2919007612" sldId="5501"/>
            <ac:spMk id="6" creationId="{23F192C2-791E-6784-1FE4-3F5DD6C20117}"/>
          </ac:spMkLst>
        </pc:spChg>
        <pc:spChg chg="mod">
          <ac:chgData name="Tribbett, Jessica" userId="S::tribbett_jessica@cde.state.co.us::b8af59d7-a86d-4166-a022-d856dc24c475" providerId="AD" clId="Web-{7A6FF8B5-607E-F428-7817-A325138F35DD}" dt="2024-07-11T13:54:55.780" v="228" actId="20577"/>
          <ac:spMkLst>
            <pc:docMk/>
            <pc:sldMk cId="2919007612" sldId="5501"/>
            <ac:spMk id="7" creationId="{8AE68A9D-ACC2-1FB0-19A8-85826F78DA31}"/>
          </ac:spMkLst>
        </pc:spChg>
        <pc:spChg chg="mod">
          <ac:chgData name="Tribbett, Jessica" userId="S::tribbett_jessica@cde.state.co.us::b8af59d7-a86d-4166-a022-d856dc24c475" providerId="AD" clId="Web-{7A6FF8B5-607E-F428-7817-A325138F35DD}" dt="2024-07-11T14:00:43.943" v="449" actId="20577"/>
          <ac:spMkLst>
            <pc:docMk/>
            <pc:sldMk cId="2919007612" sldId="5501"/>
            <ac:spMk id="8" creationId="{21B3AE1C-0CB4-C4B6-4835-3E7A279E18AD}"/>
          </ac:spMkLst>
        </pc:spChg>
        <pc:spChg chg="add del mod">
          <ac:chgData name="Tribbett, Jessica" userId="S::tribbett_jessica@cde.state.co.us::b8af59d7-a86d-4166-a022-d856dc24c475" providerId="AD" clId="Web-{7A6FF8B5-607E-F428-7817-A325138F35DD}" dt="2024-07-11T13:56:44.313" v="256"/>
          <ac:spMkLst>
            <pc:docMk/>
            <pc:sldMk cId="2919007612" sldId="5501"/>
            <ac:spMk id="9" creationId="{CBF4A526-0A0C-2CD2-6F4E-7A1879C03C15}"/>
          </ac:spMkLst>
        </pc:spChg>
        <pc:spChg chg="add del mod">
          <ac:chgData name="Tribbett, Jessica" userId="S::tribbett_jessica@cde.state.co.us::b8af59d7-a86d-4166-a022-d856dc24c475" providerId="AD" clId="Web-{7A6FF8B5-607E-F428-7817-A325138F35DD}" dt="2024-07-11T13:57:05.376" v="260"/>
          <ac:spMkLst>
            <pc:docMk/>
            <pc:sldMk cId="2919007612" sldId="5501"/>
            <ac:spMk id="12" creationId="{AB43E72E-7816-7E4B-B548-CD36B292F2B6}"/>
          </ac:spMkLst>
        </pc:spChg>
        <pc:spChg chg="add mod">
          <ac:chgData name="Tribbett, Jessica" userId="S::tribbett_jessica@cde.state.co.us::b8af59d7-a86d-4166-a022-d856dc24c475" providerId="AD" clId="Web-{7A6FF8B5-607E-F428-7817-A325138F35DD}" dt="2024-07-11T13:58:45.347" v="429" actId="1076"/>
          <ac:spMkLst>
            <pc:docMk/>
            <pc:sldMk cId="2919007612" sldId="5501"/>
            <ac:spMk id="14" creationId="{B96885A6-E1AE-A276-DB49-5FA54E1B0996}"/>
          </ac:spMkLst>
        </pc:spChg>
        <pc:picChg chg="add del mod ord">
          <ac:chgData name="Tribbett, Jessica" userId="S::tribbett_jessica@cde.state.co.us::b8af59d7-a86d-4166-a022-d856dc24c475" providerId="AD" clId="Web-{7A6FF8B5-607E-F428-7817-A325138F35DD}" dt="2024-07-11T13:56:41.422" v="255"/>
          <ac:picMkLst>
            <pc:docMk/>
            <pc:sldMk cId="2919007612" sldId="5501"/>
            <ac:picMk id="2" creationId="{C688DBDA-1E4B-8C87-8709-0F4E49982E72}"/>
          </ac:picMkLst>
        </pc:picChg>
        <pc:picChg chg="add del mod ord">
          <ac:chgData name="Tribbett, Jessica" userId="S::tribbett_jessica@cde.state.co.us::b8af59d7-a86d-4166-a022-d856dc24c475" providerId="AD" clId="Web-{7A6FF8B5-607E-F428-7817-A325138F35DD}" dt="2024-07-11T13:57:03.860" v="259"/>
          <ac:picMkLst>
            <pc:docMk/>
            <pc:sldMk cId="2919007612" sldId="5501"/>
            <ac:picMk id="10" creationId="{C4D46203-4715-7BE0-61F7-20D358399AE7}"/>
          </ac:picMkLst>
        </pc:picChg>
        <pc:picChg chg="add mod ord">
          <ac:chgData name="Tribbett, Jessica" userId="S::tribbett_jessica@cde.state.co.us::b8af59d7-a86d-4166-a022-d856dc24c475" providerId="AD" clId="Web-{7A6FF8B5-607E-F428-7817-A325138F35DD}" dt="2024-07-11T13:57:48.596" v="296" actId="1076"/>
          <ac:picMkLst>
            <pc:docMk/>
            <pc:sldMk cId="2919007612" sldId="5501"/>
            <ac:picMk id="13" creationId="{9A16D9EA-0103-DC78-8CC6-223FEBC51E9D}"/>
          </ac:picMkLst>
        </pc:picChg>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pChg chg="mod">
          <ac:chgData name="Tribbett, Jessica" userId="S::tribbett_jessica@cde.state.co.us::b8af59d7-a86d-4166-a022-d856dc24c475" providerId="AD" clId="Web-{7A6FF8B5-607E-F428-7817-A325138F35DD}" dt="2024-07-11T14:03:12.602" v="516" actId="20577"/>
          <ac:spMkLst>
            <pc:docMk/>
            <pc:sldMk cId="2114177830" sldId="5502"/>
            <ac:spMk id="8" creationId="{0F5A6D16-78A2-4E63-FEE7-87E42321F1B6}"/>
          </ac:spMkLst>
        </pc:spChg>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pChg chg="mod">
          <ac:chgData name="Tribbett, Jessica" userId="S::tribbett_jessica@cde.state.co.us::b8af59d7-a86d-4166-a022-d856dc24c475" providerId="AD" clId="Web-{7A6FF8B5-607E-F428-7817-A325138F35DD}" dt="2024-07-11T13:47:15.365" v="33" actId="20577"/>
          <ac:spMkLst>
            <pc:docMk/>
            <pc:sldMk cId="3998294606" sldId="5511"/>
            <ac:spMk id="5" creationId="{CB138C6B-AD45-9B99-46B5-4BD87D1A5BD8}"/>
          </ac:spMkLst>
        </pc:spChg>
        <pc:spChg chg="add mod">
          <ac:chgData name="Tribbett, Jessica" userId="S::tribbett_jessica@cde.state.co.us::b8af59d7-a86d-4166-a022-d856dc24c475" providerId="AD" clId="Web-{7A6FF8B5-607E-F428-7817-A325138F35DD}" dt="2024-07-11T13:51:36.073" v="197" actId="1076"/>
          <ac:spMkLst>
            <pc:docMk/>
            <pc:sldMk cId="3998294606" sldId="5511"/>
            <ac:spMk id="6" creationId="{58EAE3C2-B84D-8065-B611-121888ED9E46}"/>
          </ac:spMkLst>
        </pc:spChg>
        <pc:spChg chg="mod">
          <ac:chgData name="Tribbett, Jessica" userId="S::tribbett_jessica@cde.state.co.us::b8af59d7-a86d-4166-a022-d856dc24c475" providerId="AD" clId="Web-{7A6FF8B5-607E-F428-7817-A325138F35DD}" dt="2024-07-11T13:48:00.944" v="119" actId="20577"/>
          <ac:spMkLst>
            <pc:docMk/>
            <pc:sldMk cId="3998294606" sldId="5511"/>
            <ac:spMk id="7" creationId="{8AE68A9D-ACC2-1FB0-19A8-85826F78DA31}"/>
          </ac:spMkLst>
        </pc:spChg>
        <pc:spChg chg="mod">
          <ac:chgData name="Tribbett, Jessica" userId="S::tribbett_jessica@cde.state.co.us::b8af59d7-a86d-4166-a022-d856dc24c475" providerId="AD" clId="Web-{7A6FF8B5-607E-F428-7817-A325138F35DD}" dt="2024-07-11T14:00:40.208" v="448" actId="20577"/>
          <ac:spMkLst>
            <pc:docMk/>
            <pc:sldMk cId="3998294606" sldId="5511"/>
            <ac:spMk id="8" creationId="{21B3AE1C-0CB4-C4B6-4835-3E7A279E18AD}"/>
          </ac:spMkLst>
        </pc:spChg>
        <pc:spChg chg="add del">
          <ac:chgData name="Tribbett, Jessica" userId="S::tribbett_jessica@cde.state.co.us::b8af59d7-a86d-4166-a022-d856dc24c475" providerId="AD" clId="Web-{7A6FF8B5-607E-F428-7817-A325138F35DD}" dt="2024-07-11T13:49:33.227" v="145"/>
          <ac:spMkLst>
            <pc:docMk/>
            <pc:sldMk cId="3998294606" sldId="5511"/>
            <ac:spMk id="9" creationId="{4A6ED210-F932-A269-6BFE-2BB2CD5F1614}"/>
          </ac:spMkLst>
        </pc:spChg>
        <pc:spChg chg="add mod">
          <ac:chgData name="Tribbett, Jessica" userId="S::tribbett_jessica@cde.state.co.us::b8af59d7-a86d-4166-a022-d856dc24c475" providerId="AD" clId="Web-{7A6FF8B5-607E-F428-7817-A325138F35DD}" dt="2024-07-11T13:51:31.979" v="196" actId="20577"/>
          <ac:spMkLst>
            <pc:docMk/>
            <pc:sldMk cId="3998294606" sldId="5511"/>
            <ac:spMk id="10" creationId="{815EE384-0D80-CA09-651D-6672F9C57067}"/>
          </ac:spMkLst>
        </pc:spChg>
        <pc:picChg chg="del">
          <ac:chgData name="Tribbett, Jessica" userId="S::tribbett_jessica@cde.state.co.us::b8af59d7-a86d-4166-a022-d856dc24c475" providerId="AD" clId="Web-{7A6FF8B5-607E-F428-7817-A325138F35DD}" dt="2024-07-11T13:47:04.834" v="3"/>
          <ac:picMkLst>
            <pc:docMk/>
            <pc:sldMk cId="3998294606" sldId="5511"/>
            <ac:picMk id="2" creationId="{C688DBDA-1E4B-8C87-8709-0F4E49982E72}"/>
          </ac:picMkLst>
        </pc:picChg>
        <pc:picChg chg="add del mod">
          <ac:chgData name="Tribbett, Jessica" userId="S::tribbett_jessica@cde.state.co.us::b8af59d7-a86d-4166-a022-d856dc24c475" providerId="AD" clId="Web-{7A6FF8B5-607E-F428-7817-A325138F35DD}" dt="2024-07-11T13:53:32.685" v="208"/>
          <ac:picMkLst>
            <pc:docMk/>
            <pc:sldMk cId="3998294606" sldId="5511"/>
            <ac:picMk id="12" creationId="{632DBB95-068F-05CA-E5B9-6BF3FB6BD89D}"/>
          </ac:picMkLst>
        </pc:picChg>
        <pc:picChg chg="add mod">
          <ac:chgData name="Tribbett, Jessica" userId="S::tribbett_jessica@cde.state.co.us::b8af59d7-a86d-4166-a022-d856dc24c475" providerId="AD" clId="Web-{7A6FF8B5-607E-F428-7817-A325138F35DD}" dt="2024-07-11T13:54:05.545" v="215" actId="1076"/>
          <ac:picMkLst>
            <pc:docMk/>
            <pc:sldMk cId="3998294606" sldId="5511"/>
            <ac:picMk id="13" creationId="{52A01588-1991-D4BE-FFE0-4CE3D651FD60}"/>
          </ac:picMkLst>
        </pc:picChg>
        <pc:picChg chg="add del mod">
          <ac:chgData name="Tribbett, Jessica" userId="S::tribbett_jessica@cde.state.co.us::b8af59d7-a86d-4166-a022-d856dc24c475" providerId="AD" clId="Web-{7A6FF8B5-607E-F428-7817-A325138F35DD}" dt="2024-07-11T14:00:28.786" v="447"/>
          <ac:picMkLst>
            <pc:docMk/>
            <pc:sldMk cId="3998294606" sldId="5511"/>
            <ac:picMk id="14" creationId="{EDB6CC94-2AA7-2097-3EAA-9CC6E1942596}"/>
          </ac:picMkLst>
        </pc:picChg>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pChg chg="mod">
          <ac:chgData name="Tribbett, Jessica" userId="S::tribbett_jessica@cde.state.co.us::b8af59d7-a86d-4166-a022-d856dc24c475" providerId="AD" clId="Web-{7A6FF8B5-607E-F428-7817-A325138F35DD}" dt="2024-07-11T13:59:36.941" v="433" actId="20577"/>
          <ac:spMkLst>
            <pc:docMk/>
            <pc:sldMk cId="4165047958" sldId="5512"/>
            <ac:spMk id="6" creationId="{58EAE3C2-B84D-8065-B611-121888ED9E46}"/>
          </ac:spMkLst>
        </pc:spChg>
        <pc:spChg chg="mod">
          <ac:chgData name="Tribbett, Jessica" userId="S::tribbett_jessica@cde.state.co.us::b8af59d7-a86d-4166-a022-d856dc24c475" providerId="AD" clId="Web-{7A6FF8B5-607E-F428-7817-A325138F35DD}" dt="2024-07-11T14:00:46.833" v="450" actId="20577"/>
          <ac:spMkLst>
            <pc:docMk/>
            <pc:sldMk cId="4165047958" sldId="5512"/>
            <ac:spMk id="8" creationId="{21B3AE1C-0CB4-C4B6-4835-3E7A279E18AD}"/>
          </ac:spMkLst>
        </pc:spChg>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pChg chg="mod">
          <ac:chgData name="Wenzel, Brooke" userId="672bf8d3-b15b-4e02-a6d1-39319a0df09b" providerId="ADAL" clId="{AA8D0E84-2727-4C15-B114-4AFC9E7B9A6A}" dt="2024-06-18T13:25:13.166" v="95" actId="1076"/>
          <ac:spMkLst>
            <pc:docMk/>
            <pc:sldMk cId="2627223314" sldId="5254"/>
            <ac:spMk id="2" creationId="{9894ED43-BBFA-5705-6665-C93521AC4BEB}"/>
          </ac:spMkLst>
        </pc:spChg>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pChg chg="mod">
          <ac:chgData name="Wenzel, Brooke" userId="672bf8d3-b15b-4e02-a6d1-39319a0df09b" providerId="ADAL" clId="{AA8D0E84-2727-4C15-B114-4AFC9E7B9A6A}" dt="2024-06-20T14:14:18.558" v="158" actId="20577"/>
          <ac:spMkLst>
            <pc:docMk/>
            <pc:sldMk cId="3860371057" sldId="5338"/>
            <ac:spMk id="2" creationId="{7C4B6288-396B-71FF-224D-B1CD74E7837D}"/>
          </ac:spMkLst>
        </pc:spChg>
        <pc:spChg chg="mod">
          <ac:chgData name="Wenzel, Brooke" userId="672bf8d3-b15b-4e02-a6d1-39319a0df09b" providerId="ADAL" clId="{AA8D0E84-2727-4C15-B114-4AFC9E7B9A6A}" dt="2024-06-20T14:15:13.937" v="243" actId="20577"/>
          <ac:spMkLst>
            <pc:docMk/>
            <pc:sldMk cId="3860371057" sldId="5338"/>
            <ac:spMk id="3" creationId="{0432F803-E46C-B0F3-8E24-F7B4DF4D4143}"/>
          </ac:spMkLst>
        </pc:spChg>
        <pc:picChg chg="mod">
          <ac:chgData name="Wenzel, Brooke" userId="672bf8d3-b15b-4e02-a6d1-39319a0df09b" providerId="ADAL" clId="{AA8D0E84-2727-4C15-B114-4AFC9E7B9A6A}" dt="2024-06-20T14:15:03.805" v="206" actId="1076"/>
          <ac:picMkLst>
            <pc:docMk/>
            <pc:sldMk cId="3860371057" sldId="5338"/>
            <ac:picMk id="11" creationId="{091AC09F-108D-F7EE-0B0D-354622EA902F}"/>
          </ac:picMkLst>
        </pc:picChg>
      </pc:sldChg>
      <pc:sldChg chg="modSp add mod">
        <pc:chgData name="Wenzel, Brooke" userId="672bf8d3-b15b-4e02-a6d1-39319a0df09b" providerId="ADAL" clId="{AA8D0E84-2727-4C15-B114-4AFC9E7B9A6A}" dt="2024-06-20T12:48:00.057" v="128" actId="27918"/>
        <pc:sldMkLst>
          <pc:docMk/>
          <pc:sldMk cId="2357482481" sldId="5470"/>
        </pc:sldMkLst>
        <pc:spChg chg="mod">
          <ac:chgData name="Wenzel, Brooke" userId="672bf8d3-b15b-4e02-a6d1-39319a0df09b" providerId="ADAL" clId="{AA8D0E84-2727-4C15-B114-4AFC9E7B9A6A}" dt="2024-06-20T12:46:37.375" v="122" actId="20577"/>
          <ac:spMkLst>
            <pc:docMk/>
            <pc:sldMk cId="2357482481" sldId="5470"/>
            <ac:spMk id="2" creationId="{0543A6E2-0E70-9266-F576-2897347CE6BD}"/>
          </ac:spMkLst>
        </pc:spChg>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modSp mod">
        <pc:chgData name="Heitman, Lindsey" userId="a9773a47-99d2-4599-9377-6d37e9ec0bd3" providerId="ADAL" clId="{B9656CC9-200C-4FB3-A52B-B175A9295EE8}" dt="2024-07-17T20:53:16.666" v="1" actId="20577"/>
        <pc:sldMkLst>
          <pc:docMk/>
          <pc:sldMk cId="3044915438" sldId="256"/>
        </pc:sldMkLst>
        <pc:spChg chg="mod">
          <ac:chgData name="Heitman, Lindsey" userId="a9773a47-99d2-4599-9377-6d37e9ec0bd3" providerId="ADAL" clId="{B9656CC9-200C-4FB3-A52B-B175A9295EE8}" dt="2024-07-17T20:53:16.666" v="1" actId="20577"/>
          <ac:spMkLst>
            <pc:docMk/>
            <pc:sldMk cId="3044915438" sldId="256"/>
            <ac:spMk id="2" creationId="{00000000-0000-0000-0000-000000000000}"/>
          </ac:spMkLst>
        </pc:spChg>
      </pc:sldChg>
      <pc:sldChg chg="delSp modSp del mod">
        <pc:chgData name="Heitman, Lindsey" userId="a9773a47-99d2-4599-9377-6d37e9ec0bd3" providerId="ADAL" clId="{B9656CC9-200C-4FB3-A52B-B175A9295EE8}" dt="2024-07-18T13:16:26.153" v="11" actId="2696"/>
        <pc:sldMkLst>
          <pc:docMk/>
          <pc:sldMk cId="3285076560" sldId="2178"/>
        </pc:sldMkLst>
        <pc:spChg chg="del mod">
          <ac:chgData name="Heitman, Lindsey" userId="a9773a47-99d2-4599-9377-6d37e9ec0bd3" providerId="ADAL" clId="{B9656CC9-200C-4FB3-A52B-B175A9295EE8}" dt="2024-07-17T20:55:04.622" v="7" actId="21"/>
          <ac:spMkLst>
            <pc:docMk/>
            <pc:sldMk cId="3285076560" sldId="2178"/>
            <ac:spMk id="3" creationId="{7BBD7C23-8997-4DDA-8F62-AB4759CFBB5D}"/>
          </ac:spMkLst>
        </pc:spChg>
        <pc:spChg chg="ord">
          <ac:chgData name="Heitman, Lindsey" userId="a9773a47-99d2-4599-9377-6d37e9ec0bd3" providerId="ADAL" clId="{B9656CC9-200C-4FB3-A52B-B175A9295EE8}" dt="2024-07-17T20:56:54.150" v="8" actId="13244"/>
          <ac:spMkLst>
            <pc:docMk/>
            <pc:sldMk cId="3285076560" sldId="2178"/>
            <ac:spMk id="6" creationId="{11A20E34-FF4B-370D-9AB7-7F3DBEE8D41F}"/>
          </ac:spMkLst>
        </pc:spChg>
      </pc:sldChg>
      <pc:sldChg chg="modSp add mod">
        <pc:chgData name="Heitman, Lindsey" userId="a9773a47-99d2-4599-9377-6d37e9ec0bd3" providerId="ADAL" clId="{B9656CC9-200C-4FB3-A52B-B175A9295EE8}" dt="2024-07-18T13:21:47.949" v="392" actId="13244"/>
        <pc:sldMkLst>
          <pc:docMk/>
          <pc:sldMk cId="205806169" sldId="2180"/>
        </pc:sldMkLst>
        <pc:spChg chg="mod ord">
          <ac:chgData name="Heitman, Lindsey" userId="a9773a47-99d2-4599-9377-6d37e9ec0bd3" providerId="ADAL" clId="{B9656CC9-200C-4FB3-A52B-B175A9295EE8}" dt="2024-07-18T13:21:47.949" v="392" actId="13244"/>
          <ac:spMkLst>
            <pc:docMk/>
            <pc:sldMk cId="205806169" sldId="2180"/>
            <ac:spMk id="4" creationId="{00000000-0000-0000-0000-000000000000}"/>
          </ac:spMkLst>
        </pc:spChg>
        <pc:spChg chg="mod">
          <ac:chgData name="Heitman, Lindsey" userId="a9773a47-99d2-4599-9377-6d37e9ec0bd3" providerId="ADAL" clId="{B9656CC9-200C-4FB3-A52B-B175A9295EE8}" dt="2024-07-18T13:21:34.821" v="391" actId="207"/>
          <ac:spMkLst>
            <pc:docMk/>
            <pc:sldMk cId="205806169" sldId="2180"/>
            <ac:spMk id="5" creationId="{00000000-0000-0000-0000-000000000000}"/>
          </ac:spMkLst>
        </pc:spChg>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pChg chg="mod">
          <ac:chgData name="Heitman, Lindsey" userId="a9773a47-99d2-4599-9377-6d37e9ec0bd3" providerId="ADAL" clId="{B9656CC9-200C-4FB3-A52B-B175A9295EE8}" dt="2024-07-17T20:53:54.383" v="5" actId="400"/>
          <ac:spMkLst>
            <pc:docMk/>
            <pc:sldMk cId="2545278991" sldId="5460"/>
            <ac:spMk id="10" creationId="{C01C6E1B-E65F-A8D1-83A2-E15694A2FBB0}"/>
          </ac:spMkLst>
        </pc:spChg>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pChg chg="mod">
          <ac:chgData name="Heitman, Lindsey" userId="a9773a47-99d2-4599-9377-6d37e9ec0bd3" providerId="ADAL" clId="{B9656CC9-200C-4FB3-A52B-B175A9295EE8}" dt="2024-07-17T20:53:29.117" v="3" actId="27636"/>
          <ac:spMkLst>
            <pc:docMk/>
            <pc:sldMk cId="3488335527" sldId="5510"/>
            <ac:spMk id="8" creationId="{47956583-6712-7513-51AC-74C5C185A350}"/>
          </ac:spMkLst>
        </pc:spChg>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pChg chg="add mod ord">
          <ac:chgData name="Heitman, Lindsey" userId="a9773a47-99d2-4599-9377-6d37e9ec0bd3" providerId="ADAL" clId="{B9656CC9-200C-4FB3-A52B-B175A9295EE8}" dt="2024-07-18T13:23:04.652" v="440" actId="13244"/>
          <ac:spMkLst>
            <pc:docMk/>
            <pc:sldMk cId="3595776090" sldId="5514"/>
            <ac:spMk id="3" creationId="{F87E621A-ABFA-7716-9A23-8943972DB7C8}"/>
          </ac:spMkLst>
        </pc:spChg>
        <pc:spChg chg="ord">
          <ac:chgData name="Heitman, Lindsey" userId="a9773a47-99d2-4599-9377-6d37e9ec0bd3" providerId="ADAL" clId="{B9656CC9-200C-4FB3-A52B-B175A9295EE8}" dt="2024-07-18T13:19:17.924" v="283" actId="13244"/>
          <ac:spMkLst>
            <pc:docMk/>
            <pc:sldMk cId="3595776090" sldId="5514"/>
            <ac:spMk id="4" creationId="{F75D3E2C-EEBE-DEFB-B333-DF343A312AAD}"/>
          </ac:spMkLst>
        </pc:spChg>
        <pc:spChg chg="ord">
          <ac:chgData name="Heitman, Lindsey" userId="a9773a47-99d2-4599-9377-6d37e9ec0bd3" providerId="ADAL" clId="{B9656CC9-200C-4FB3-A52B-B175A9295EE8}" dt="2024-07-18T13:19:30.809" v="284" actId="13244"/>
          <ac:spMkLst>
            <pc:docMk/>
            <pc:sldMk cId="3595776090" sldId="5514"/>
            <ac:spMk id="8" creationId="{5B23988A-D74F-C7EE-8EE9-68F0CEBC9941}"/>
          </ac:spMkLst>
        </pc:spChg>
        <pc:picChg chg="mod">
          <ac:chgData name="Heitman, Lindsey" userId="a9773a47-99d2-4599-9377-6d37e9ec0bd3" providerId="ADAL" clId="{B9656CC9-200C-4FB3-A52B-B175A9295EE8}" dt="2024-07-18T13:22:13.960" v="393" actId="1076"/>
          <ac:picMkLst>
            <pc:docMk/>
            <pc:sldMk cId="3595776090" sldId="5514"/>
            <ac:picMk id="1026" creationId="{9CAE21F0-EE70-0E6D-FB20-A9C028B6BF29}"/>
          </ac:picMkLst>
        </pc:picChg>
      </pc:sldChg>
      <pc:sldChg chg="modSp add mod">
        <pc:chgData name="Heitman, Lindsey" userId="a9773a47-99d2-4599-9377-6d37e9ec0bd3" providerId="ADAL" clId="{B9656CC9-200C-4FB3-A52B-B175A9295EE8}" dt="2024-07-18T13:18:57.496" v="281" actId="13244"/>
        <pc:sldMkLst>
          <pc:docMk/>
          <pc:sldMk cId="4020536417" sldId="5517"/>
        </pc:sldMkLst>
        <pc:picChg chg="ord">
          <ac:chgData name="Heitman, Lindsey" userId="a9773a47-99d2-4599-9377-6d37e9ec0bd3" providerId="ADAL" clId="{B9656CC9-200C-4FB3-A52B-B175A9295EE8}" dt="2024-07-18T13:18:57.496" v="281" actId="13244"/>
          <ac:picMkLst>
            <pc:docMk/>
            <pc:sldMk cId="4020536417" sldId="5517"/>
            <ac:picMk id="5" creationId="{C4A29506-C40F-6143-C75D-1E4D3429F5B9}"/>
          </ac:picMkLst>
        </pc:picChg>
      </pc:sldChg>
      <pc:sldMasterChg chg="delSldLayout">
        <pc:chgData name="Heitman, Lindsey" userId="a9773a47-99d2-4599-9377-6d37e9ec0bd3" providerId="ADAL" clId="{B9656CC9-200C-4FB3-A52B-B175A9295EE8}" dt="2024-07-18T13:16:26.153" v="11" actId="2696"/>
        <pc:sldMasterMkLst>
          <pc:docMk/>
          <pc:sldMasterMk cId="2150711039" sldId="2147483676"/>
        </pc:sldMasterMkLst>
        <pc:sldLayoutChg chg="del">
          <pc:chgData name="Heitman, Lindsey" userId="a9773a47-99d2-4599-9377-6d37e9ec0bd3" providerId="ADAL" clId="{B9656CC9-200C-4FB3-A52B-B175A9295EE8}" dt="2024-07-18T13:16:26.153" v="11" actId="2696"/>
          <pc:sldLayoutMkLst>
            <pc:docMk/>
            <pc:sldMasterMk cId="2150711039" sldId="2147483676"/>
            <pc:sldLayoutMk cId="62727315" sldId="2147483708"/>
          </pc:sldLayoutMkLst>
        </pc:sldLayoutChg>
      </pc:sldMaster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pChg chg="mod">
          <ac:chgData name="Rhodes, Tara" userId="S::rhodes_t@cde.state.co.us::566307b0-1e17-4826-87e1-0feb85a922f2" providerId="AD" clId="Web-{BB8D2FE4-59A1-FCFE-FB96-5DBB5ABD5E59}" dt="2024-08-08T12:09:16.824" v="84" actId="20577"/>
          <ac:spMkLst>
            <pc:docMk/>
            <pc:sldMk cId="1153930597" sldId="5504"/>
            <ac:spMk id="6" creationId="{6830CC07-B20E-26DD-4E6E-5D4DFAF184F5}"/>
          </ac:spMkLst>
        </pc:spChg>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pChg chg="mod">
          <ac:chgData name="Rhodes, Tara" userId="S::rhodes_t@cde.state.co.us::566307b0-1e17-4826-87e1-0feb85a922f2" providerId="AD" clId="Web-{BB8D2FE4-59A1-FCFE-FB96-5DBB5ABD5E59}" dt="2024-08-08T12:29:17.892" v="254" actId="20577"/>
          <ac:spMkLst>
            <pc:docMk/>
            <pc:sldMk cId="2394703095" sldId="5507"/>
            <ac:spMk id="6" creationId="{6830CC07-B20E-26DD-4E6E-5D4DFAF184F5}"/>
          </ac:spMkLst>
        </pc:spChg>
        <pc:graphicFrameChg chg="add del mod">
          <ac:chgData name="Rhodes, Tara" userId="S::rhodes_t@cde.state.co.us::566307b0-1e17-4826-87e1-0feb85a922f2" providerId="AD" clId="Web-{BB8D2FE4-59A1-FCFE-FB96-5DBB5ABD5E59}" dt="2024-08-08T12:19:39.930" v="122"/>
          <ac:graphicFrameMkLst>
            <pc:docMk/>
            <pc:sldMk cId="2394703095" sldId="5507"/>
            <ac:graphicFrameMk id="3" creationId="{D6A3CCF6-5BC9-C995-F82F-F94B0CA64D73}"/>
          </ac:graphicFrameMkLst>
        </pc:graphicFrameChg>
      </pc:sldChg>
      <pc:sldChg chg="addSp modSp add replId">
        <pc:chgData name="Rhodes, Tara" userId="S::rhodes_t@cde.state.co.us::566307b0-1e17-4826-87e1-0feb85a922f2" providerId="AD" clId="Web-{BB8D2FE4-59A1-FCFE-FB96-5DBB5ABD5E59}" dt="2024-08-08T12:39:43.057" v="745"/>
        <pc:sldMkLst>
          <pc:docMk/>
          <pc:sldMk cId="3919774085" sldId="5545"/>
        </pc:sldMkLst>
        <pc:spChg chg="mod">
          <ac:chgData name="Rhodes, Tara" userId="S::rhodes_t@cde.state.co.us::566307b0-1e17-4826-87e1-0feb85a922f2" providerId="AD" clId="Web-{BB8D2FE4-59A1-FCFE-FB96-5DBB5ABD5E59}" dt="2024-08-08T12:32:50.910" v="477" actId="20577"/>
          <ac:spMkLst>
            <pc:docMk/>
            <pc:sldMk cId="3919774085" sldId="5545"/>
            <ac:spMk id="2" creationId="{B2088419-B8D9-FC3B-C7A2-B415F51E7DBC}"/>
          </ac:spMkLst>
        </pc:spChg>
        <pc:spChg chg="mod">
          <ac:chgData name="Rhodes, Tara" userId="S::rhodes_t@cde.state.co.us::566307b0-1e17-4826-87e1-0feb85a922f2" providerId="AD" clId="Web-{BB8D2FE4-59A1-FCFE-FB96-5DBB5ABD5E59}" dt="2024-08-08T12:38:19.134" v="729" actId="20577"/>
          <ac:spMkLst>
            <pc:docMk/>
            <pc:sldMk cId="3919774085" sldId="5545"/>
            <ac:spMk id="3" creationId="{BB1F9BF7-EDD5-D062-919A-A3181A75886C}"/>
          </ac:spMkLst>
        </pc:spChg>
        <pc:picChg chg="add mod">
          <ac:chgData name="Rhodes, Tara" userId="S::rhodes_t@cde.state.co.us::566307b0-1e17-4826-87e1-0feb85a922f2" providerId="AD" clId="Web-{BB8D2FE4-59A1-FCFE-FB96-5DBB5ABD5E59}" dt="2024-08-08T12:38:41.134" v="732"/>
          <ac:picMkLst>
            <pc:docMk/>
            <pc:sldMk cId="3919774085" sldId="5545"/>
            <ac:picMk id="5" creationId="{733043D9-C11B-D01A-29B7-7248A2EBBCB9}"/>
          </ac:picMkLst>
        </pc:picChg>
        <pc:picChg chg="add mod">
          <ac:chgData name="Rhodes, Tara" userId="S::rhodes_t@cde.state.co.us::566307b0-1e17-4826-87e1-0feb85a922f2" providerId="AD" clId="Web-{BB8D2FE4-59A1-FCFE-FB96-5DBB5ABD5E59}" dt="2024-08-08T12:38:57.400" v="739"/>
          <ac:picMkLst>
            <pc:docMk/>
            <pc:sldMk cId="3919774085" sldId="5545"/>
            <ac:picMk id="6" creationId="{525344A8-E4EC-51A6-8BD3-2949E05DCF9B}"/>
          </ac:picMkLst>
        </pc:picChg>
        <pc:inkChg chg="add">
          <ac:chgData name="Rhodes, Tara" userId="S::rhodes_t@cde.state.co.us::566307b0-1e17-4826-87e1-0feb85a922f2" providerId="AD" clId="Web-{BB8D2FE4-59A1-FCFE-FB96-5DBB5ABD5E59}" dt="2024-08-08T12:39:38.026" v="743"/>
          <ac:inkMkLst>
            <pc:docMk/>
            <pc:sldMk cId="3919774085" sldId="5545"/>
            <ac:inkMk id="9" creationId="{2D7D89DC-8F13-A723-2A05-8C169706CC6A}"/>
          </ac:inkMkLst>
        </pc:inkChg>
        <pc:inkChg chg="add">
          <ac:chgData name="Rhodes, Tara" userId="S::rhodes_t@cde.state.co.us::566307b0-1e17-4826-87e1-0feb85a922f2" providerId="AD" clId="Web-{BB8D2FE4-59A1-FCFE-FB96-5DBB5ABD5E59}" dt="2024-08-08T12:39:40.542" v="744"/>
          <ac:inkMkLst>
            <pc:docMk/>
            <pc:sldMk cId="3919774085" sldId="5545"/>
            <ac:inkMk id="10" creationId="{D4AC5AAE-57B3-C165-CF83-118A055C43B2}"/>
          </ac:inkMkLst>
        </pc:inkChg>
        <pc:inkChg chg="add">
          <ac:chgData name="Rhodes, Tara" userId="S::rhodes_t@cde.state.co.us::566307b0-1e17-4826-87e1-0feb85a922f2" providerId="AD" clId="Web-{BB8D2FE4-59A1-FCFE-FB96-5DBB5ABD5E59}" dt="2024-08-08T12:39:43.057" v="745"/>
          <ac:inkMkLst>
            <pc:docMk/>
            <pc:sldMk cId="3919774085" sldId="5545"/>
            <ac:inkMk id="11" creationId="{0EDA0040-2B49-D2DA-44D6-58642066D67B}"/>
          </ac:inkMkLst>
        </pc:inkChg>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pChg chg="mod">
          <ac:chgData name="Rhodes, Tara" userId="S::rhodes_t@cde.state.co.us::566307b0-1e17-4826-87e1-0feb85a922f2" providerId="AD" clId="Web-{BB8D2FE4-59A1-FCFE-FB96-5DBB5ABD5E59}" dt="2024-08-08T12:54:12.133" v="1088" actId="20577"/>
          <ac:spMkLst>
            <pc:docMk/>
            <pc:sldMk cId="3696308903" sldId="5546"/>
            <ac:spMk id="2" creationId="{8A388604-F98C-A8DC-9A12-1EF87DAF1895}"/>
          </ac:spMkLst>
        </pc:spChg>
        <pc:spChg chg="del">
          <ac:chgData name="Rhodes, Tara" userId="S::rhodes_t@cde.state.co.us::566307b0-1e17-4826-87e1-0feb85a922f2" providerId="AD" clId="Web-{BB8D2FE4-59A1-FCFE-FB96-5DBB5ABD5E59}" dt="2024-08-08T12:34:51.428" v="492"/>
          <ac:spMkLst>
            <pc:docMk/>
            <pc:sldMk cId="3696308903" sldId="5546"/>
            <ac:spMk id="3" creationId="{FDDACFAE-A01A-9E13-A98D-2C8C90E6B92C}"/>
          </ac:spMkLst>
        </pc:spChg>
        <pc:spChg chg="mod">
          <ac:chgData name="Rhodes, Tara" userId="S::rhodes_t@cde.state.co.us::566307b0-1e17-4826-87e1-0feb85a922f2" providerId="AD" clId="Web-{BB8D2FE4-59A1-FCFE-FB96-5DBB5ABD5E59}" dt="2024-08-08T12:40:44.808" v="776" actId="20577"/>
          <ac:spMkLst>
            <pc:docMk/>
            <pc:sldMk cId="3696308903" sldId="5546"/>
            <ac:spMk id="5" creationId="{1E6506F4-C451-9871-BAF3-E9EF707148FD}"/>
          </ac:spMkLst>
        </pc:spChg>
        <pc:spChg chg="mod">
          <ac:chgData name="Rhodes, Tara" userId="S::rhodes_t@cde.state.co.us::566307b0-1e17-4826-87e1-0feb85a922f2" providerId="AD" clId="Web-{BB8D2FE4-59A1-FCFE-FB96-5DBB5ABD5E59}" dt="2024-08-08T12:40:53.230" v="781" actId="20577"/>
          <ac:spMkLst>
            <pc:docMk/>
            <pc:sldMk cId="3696308903" sldId="5546"/>
            <ac:spMk id="6" creationId="{F307E329-0D59-D46E-1C1B-E2073B1DB444}"/>
          </ac:spMkLst>
        </pc:spChg>
        <pc:spChg chg="add mod">
          <ac:chgData name="Rhodes, Tara" userId="S::rhodes_t@cde.state.co.us::566307b0-1e17-4826-87e1-0feb85a922f2" providerId="AD" clId="Web-{BB8D2FE4-59A1-FCFE-FB96-5DBB5ABD5E59}" dt="2024-08-08T12:41:23.934" v="790" actId="20577"/>
          <ac:spMkLst>
            <pc:docMk/>
            <pc:sldMk cId="3696308903" sldId="5546"/>
            <ac:spMk id="8" creationId="{66AF7480-94C6-DC41-6ED1-7535B87381AD}"/>
          </ac:spMkLst>
        </pc:spChg>
        <pc:picChg chg="add mod ord">
          <ac:chgData name="Rhodes, Tara" userId="S::rhodes_t@cde.state.co.us::566307b0-1e17-4826-87e1-0feb85a922f2" providerId="AD" clId="Web-{BB8D2FE4-59A1-FCFE-FB96-5DBB5ABD5E59}" dt="2024-08-08T12:39:12.713" v="742"/>
          <ac:picMkLst>
            <pc:docMk/>
            <pc:sldMk cId="3696308903" sldId="5546"/>
            <ac:picMk id="7" creationId="{F9D704BC-95B7-907F-9D86-2FB31AD0E2E0}"/>
          </ac:picMkLst>
        </pc:picChg>
        <pc:inkChg chg="add">
          <ac:chgData name="Rhodes, Tara" userId="S::rhodes_t@cde.state.co.us::566307b0-1e17-4826-87e1-0feb85a922f2" providerId="AD" clId="Web-{BB8D2FE4-59A1-FCFE-FB96-5DBB5ABD5E59}" dt="2024-08-08T12:39:47.464" v="746"/>
          <ac:inkMkLst>
            <pc:docMk/>
            <pc:sldMk cId="3696308903" sldId="5546"/>
            <ac:inkMk id="9" creationId="{9FC17323-F809-7B83-EE9E-B02991F100E5}"/>
          </ac:inkMkLst>
        </pc:inkChg>
        <pc:inkChg chg="add del">
          <ac:chgData name="Rhodes, Tara" userId="S::rhodes_t@cde.state.co.us::566307b0-1e17-4826-87e1-0feb85a922f2" providerId="AD" clId="Web-{BB8D2FE4-59A1-FCFE-FB96-5DBB5ABD5E59}" dt="2024-08-08T12:39:51.604" v="748"/>
          <ac:inkMkLst>
            <pc:docMk/>
            <pc:sldMk cId="3696308903" sldId="5546"/>
            <ac:inkMk id="10" creationId="{53625A2B-8939-F549-3745-43509880217D}"/>
          </ac:inkMkLst>
        </pc:inkChg>
        <pc:inkChg chg="add del">
          <ac:chgData name="Rhodes, Tara" userId="S::rhodes_t@cde.state.co.us::566307b0-1e17-4826-87e1-0feb85a922f2" providerId="AD" clId="Web-{BB8D2FE4-59A1-FCFE-FB96-5DBB5ABD5E59}" dt="2024-08-08T12:39:59.995" v="750"/>
          <ac:inkMkLst>
            <pc:docMk/>
            <pc:sldMk cId="3696308903" sldId="5546"/>
            <ac:inkMk id="11" creationId="{3E59F2C5-4370-952D-12C5-E94806D2159D}"/>
          </ac:inkMkLst>
        </pc:inkChg>
        <pc:inkChg chg="add">
          <ac:chgData name="Rhodes, Tara" userId="S::rhodes_t@cde.state.co.us::566307b0-1e17-4826-87e1-0feb85a922f2" providerId="AD" clId="Web-{BB8D2FE4-59A1-FCFE-FB96-5DBB5ABD5E59}" dt="2024-08-08T12:40:10.651" v="751"/>
          <ac:inkMkLst>
            <pc:docMk/>
            <pc:sldMk cId="3696308903" sldId="5546"/>
            <ac:inkMk id="12" creationId="{14776EA0-1028-6A59-9873-F781717BF037}"/>
          </ac:inkMkLst>
        </pc:inkChg>
        <pc:inkChg chg="add del">
          <ac:chgData name="Rhodes, Tara" userId="S::rhodes_t@cde.state.co.us::566307b0-1e17-4826-87e1-0feb85a922f2" providerId="AD" clId="Web-{BB8D2FE4-59A1-FCFE-FB96-5DBB5ABD5E59}" dt="2024-08-08T12:40:22.823" v="755"/>
          <ac:inkMkLst>
            <pc:docMk/>
            <pc:sldMk cId="3696308903" sldId="5546"/>
            <ac:inkMk id="13" creationId="{04167451-F50C-526E-C887-6ED8D72087D8}"/>
          </ac:inkMkLst>
        </pc:inkChg>
        <pc:inkChg chg="add del">
          <ac:chgData name="Rhodes, Tara" userId="S::rhodes_t@cde.state.co.us::566307b0-1e17-4826-87e1-0feb85a922f2" providerId="AD" clId="Web-{BB8D2FE4-59A1-FCFE-FB96-5DBB5ABD5E59}" dt="2024-08-08T12:40:22.823" v="754"/>
          <ac:inkMkLst>
            <pc:docMk/>
            <pc:sldMk cId="3696308903" sldId="5546"/>
            <ac:inkMk id="14" creationId="{999667CE-B9B6-F16F-A3CE-71420BA4F950}"/>
          </ac:inkMkLst>
        </pc:inkChg>
      </pc:sldChg>
      <pc:sldChg chg="modSp new ord">
        <pc:chgData name="Rhodes, Tara" userId="S::rhodes_t@cde.state.co.us::566307b0-1e17-4826-87e1-0feb85a922f2" providerId="AD" clId="Web-{BB8D2FE4-59A1-FCFE-FB96-5DBB5ABD5E59}" dt="2024-08-08T12:53:19.522" v="1077" actId="20577"/>
        <pc:sldMkLst>
          <pc:docMk/>
          <pc:sldMk cId="3757558483" sldId="5547"/>
        </pc:sldMkLst>
        <pc:spChg chg="mod">
          <ac:chgData name="Rhodes, Tara" userId="S::rhodes_t@cde.state.co.us::566307b0-1e17-4826-87e1-0feb85a922f2" providerId="AD" clId="Web-{BB8D2FE4-59A1-FCFE-FB96-5DBB5ABD5E59}" dt="2024-08-08T12:42:15.856" v="848" actId="20577"/>
          <ac:spMkLst>
            <pc:docMk/>
            <pc:sldMk cId="3757558483" sldId="5547"/>
            <ac:spMk id="2" creationId="{61FA4591-7D47-D1E8-1301-1A17E457FF29}"/>
          </ac:spMkLst>
        </pc:spChg>
        <pc:spChg chg="mod">
          <ac:chgData name="Rhodes, Tara" userId="S::rhodes_t@cde.state.co.us::566307b0-1e17-4826-87e1-0feb85a922f2" providerId="AD" clId="Web-{BB8D2FE4-59A1-FCFE-FB96-5DBB5ABD5E59}" dt="2024-08-08T12:53:19.522" v="1077" actId="20577"/>
          <ac:spMkLst>
            <pc:docMk/>
            <pc:sldMk cId="3757558483" sldId="5547"/>
            <ac:spMk id="3" creationId="{15E3EE3F-1F42-BEA9-9F90-1089D94FA41D}"/>
          </ac:spMkLst>
        </pc:spChg>
        <pc:spChg chg="mod">
          <ac:chgData name="Rhodes, Tara" userId="S::rhodes_t@cde.state.co.us::566307b0-1e17-4826-87e1-0feb85a922f2" providerId="AD" clId="Web-{BB8D2FE4-59A1-FCFE-FB96-5DBB5ABD5E59}" dt="2024-08-08T12:42:50.998" v="918" actId="20577"/>
          <ac:spMkLst>
            <pc:docMk/>
            <pc:sldMk cId="3757558483" sldId="5547"/>
            <ac:spMk id="5" creationId="{6018E6E1-23BD-1ECD-6C44-435679396C8B}"/>
          </ac:spMkLst>
        </pc:spChg>
        <pc:spChg chg="mod">
          <ac:chgData name="Rhodes, Tara" userId="S::rhodes_t@cde.state.co.us::566307b0-1e17-4826-87e1-0feb85a922f2" providerId="AD" clId="Web-{BB8D2FE4-59A1-FCFE-FB96-5DBB5ABD5E59}" dt="2024-08-08T12:42:57.279" v="925" actId="20577"/>
          <ac:spMkLst>
            <pc:docMk/>
            <pc:sldMk cId="3757558483" sldId="5547"/>
            <ac:spMk id="6" creationId="{0C4B7B1D-3B9B-29BB-86F1-65D295A20A0E}"/>
          </ac:spMkLst>
        </pc:spChg>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modSp mod">
        <pc:chgData name="Severson, Annette" userId="199f3c28-b733-4b36-8b0e-b7eb6984ff94" providerId="ADAL" clId="{C9D9E9C8-D8EF-4466-ADC2-86F6CAF2905E}" dt="2024-05-16T13:51:20.482" v="2" actId="2165"/>
        <pc:sldMkLst>
          <pc:docMk/>
          <pc:sldMk cId="1212467416" sldId="261"/>
        </pc:sldMkLst>
        <pc:graphicFrameChg chg="modGraphic">
          <ac:chgData name="Severson, Annette" userId="199f3c28-b733-4b36-8b0e-b7eb6984ff94" providerId="ADAL" clId="{C9D9E9C8-D8EF-4466-ADC2-86F6CAF2905E}" dt="2024-05-16T13:51:20.482" v="2" actId="2165"/>
          <ac:graphicFrameMkLst>
            <pc:docMk/>
            <pc:sldMk cId="1212467416" sldId="261"/>
            <ac:graphicFrameMk id="5" creationId="{9C3641C5-EC4F-D3EA-E4A2-8ABB597C5BAA}"/>
          </ac:graphicFrameMkLst>
        </pc:graphicFrameChg>
      </pc:sldChg>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cxnChg chg="del">
          <ac:chgData name="Severson, Annette" userId="199f3c28-b733-4b36-8b0e-b7eb6984ff94" providerId="ADAL" clId="{C9D9E9C8-D8EF-4466-ADC2-86F6CAF2905E}" dt="2024-05-16T13:52:57.296" v="9" actId="478"/>
          <ac:cxnSpMkLst>
            <pc:docMk/>
            <pc:sldMk cId="2248358354" sldId="5398"/>
            <ac:cxnSpMk id="6" creationId="{C4D10CE9-6E42-77BB-B69D-820086B9FCCB}"/>
          </ac:cxnSpMkLst>
        </pc:cxnChg>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pChg chg="del">
          <ac:chgData name="Severson, Annette" userId="199f3c28-b733-4b36-8b0e-b7eb6984ff94" providerId="ADAL" clId="{C9D9E9C8-D8EF-4466-ADC2-86F6CAF2905E}" dt="2024-05-16T13:52:37.931" v="7" actId="478"/>
          <ac:spMkLst>
            <pc:docMk/>
            <pc:sldMk cId="3766475121" sldId="5422"/>
            <ac:spMk id="9" creationId="{77E04380-32A6-4C4C-57D8-6045D1C23AC6}"/>
          </ac:spMkLst>
        </pc:spChg>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pChg chg="ord">
          <ac:chgData name="Heitman, Lindsey" userId="a9773a47-99d2-4599-9377-6d37e9ec0bd3" providerId="ADAL" clId="{3EF225D3-196B-4E1B-9889-5B37B5D25C8F}" dt="2024-09-12T13:46:48.986" v="482" actId="13244"/>
          <ac:spMkLst>
            <pc:docMk/>
            <pc:sldMk cId="2579328607" sldId="292"/>
            <ac:spMk id="2" creationId="{397CB469-99C4-1D8A-C35B-20313CCDF116}"/>
          </ac:spMkLst>
        </pc:spChg>
        <pc:spChg chg="mod">
          <ac:chgData name="Heitman, Lindsey" userId="a9773a47-99d2-4599-9377-6d37e9ec0bd3" providerId="ADAL" clId="{3EF225D3-196B-4E1B-9889-5B37B5D25C8F}" dt="2024-09-12T13:36:16.165" v="41" actId="27636"/>
          <ac:spMkLst>
            <pc:docMk/>
            <pc:sldMk cId="2579328607" sldId="292"/>
            <ac:spMk id="6" creationId="{00000000-0000-0000-0000-000000000000}"/>
          </ac:spMkLst>
        </pc:spChg>
        <pc:spChg chg="ord">
          <ac:chgData name="Heitman, Lindsey" userId="a9773a47-99d2-4599-9377-6d37e9ec0bd3" providerId="ADAL" clId="{3EF225D3-196B-4E1B-9889-5B37B5D25C8F}" dt="2024-09-12T13:46:22.607" v="481" actId="13244"/>
          <ac:spMkLst>
            <pc:docMk/>
            <pc:sldMk cId="2579328607" sldId="292"/>
            <ac:spMk id="8" creationId="{5407CD26-9425-653E-47E6-7C8784B7C825}"/>
          </ac:spMkLst>
        </pc:spChg>
        <pc:picChg chg="ord">
          <ac:chgData name="Heitman, Lindsey" userId="a9773a47-99d2-4599-9377-6d37e9ec0bd3" providerId="ADAL" clId="{3EF225D3-196B-4E1B-9889-5B37B5D25C8F}" dt="2024-09-12T13:46:16.921" v="480" actId="13244"/>
          <ac:picMkLst>
            <pc:docMk/>
            <pc:sldMk cId="2579328607" sldId="292"/>
            <ac:picMk id="9" creationId="{F4A1AEE8-3110-A7EA-32C3-4C81F886F91E}"/>
          </ac:picMkLst>
        </pc:picChg>
        <pc:picChg chg="ord">
          <ac:chgData name="Heitman, Lindsey" userId="a9773a47-99d2-4599-9377-6d37e9ec0bd3" providerId="ADAL" clId="{3EF225D3-196B-4E1B-9889-5B37B5D25C8F}" dt="2024-09-12T13:46:11.618" v="479" actId="13244"/>
          <ac:picMkLst>
            <pc:docMk/>
            <pc:sldMk cId="2579328607" sldId="292"/>
            <ac:picMk id="18" creationId="{A7EEDF26-2271-05E2-26E7-3F0F7A7FEE90}"/>
          </ac:picMkLst>
        </pc:picChg>
      </pc:sldChg>
      <pc:sldChg chg="delSp add mod">
        <pc:chgData name="Heitman, Lindsey" userId="a9773a47-99d2-4599-9377-6d37e9ec0bd3" providerId="ADAL" clId="{3EF225D3-196B-4E1B-9889-5B37B5D25C8F}" dt="2024-09-12T13:44:13.764" v="472" actId="21"/>
        <pc:sldMkLst>
          <pc:docMk/>
          <pc:sldMk cId="324794632" sldId="3507"/>
        </pc:sldMkLst>
        <pc:spChg chg="del">
          <ac:chgData name="Heitman, Lindsey" userId="a9773a47-99d2-4599-9377-6d37e9ec0bd3" providerId="ADAL" clId="{3EF225D3-196B-4E1B-9889-5B37B5D25C8F}" dt="2024-09-12T13:44:13.764" v="472" actId="21"/>
          <ac:spMkLst>
            <pc:docMk/>
            <pc:sldMk cId="324794632" sldId="3507"/>
            <ac:spMk id="5" creationId="{AB009B20-7C37-1020-6C74-B6BC8F61CA7F}"/>
          </ac:spMkLst>
        </pc:spChg>
      </pc:sldChg>
      <pc:sldChg chg="modSp add mod">
        <pc:chgData name="Heitman, Lindsey" userId="a9773a47-99d2-4599-9377-6d37e9ec0bd3" providerId="ADAL" clId="{3EF225D3-196B-4E1B-9889-5B37B5D25C8F}" dt="2024-09-12T13:47:11.504" v="484" actId="13244"/>
        <pc:sldMkLst>
          <pc:docMk/>
          <pc:sldMk cId="3655798746" sldId="5066"/>
        </pc:sldMkLst>
        <pc:spChg chg="ord">
          <ac:chgData name="Heitman, Lindsey" userId="a9773a47-99d2-4599-9377-6d37e9ec0bd3" providerId="ADAL" clId="{3EF225D3-196B-4E1B-9889-5B37B5D25C8F}" dt="2024-09-12T13:47:11.504" v="484" actId="13244"/>
          <ac:spMkLst>
            <pc:docMk/>
            <pc:sldMk cId="3655798746" sldId="5066"/>
            <ac:spMk id="4" creationId="{6A187458-3CA0-34B9-CA6F-15CCB0642048}"/>
          </ac:spMkLst>
        </pc:spChg>
        <pc:spChg chg="mod">
          <ac:chgData name="Heitman, Lindsey" userId="a9773a47-99d2-4599-9377-6d37e9ec0bd3" providerId="ADAL" clId="{3EF225D3-196B-4E1B-9889-5B37B5D25C8F}" dt="2024-09-12T13:35:05.091" v="9" actId="1076"/>
          <ac:spMkLst>
            <pc:docMk/>
            <pc:sldMk cId="3655798746" sldId="5066"/>
            <ac:spMk id="5" creationId="{D9F82569-A4C3-2CF5-C432-18DF8D2A0683}"/>
          </ac:spMkLst>
        </pc:spChg>
        <pc:spChg chg="mod ord">
          <ac:chgData name="Heitman, Lindsey" userId="a9773a47-99d2-4599-9377-6d37e9ec0bd3" providerId="ADAL" clId="{3EF225D3-196B-4E1B-9889-5B37B5D25C8F}" dt="2024-09-12T13:47:01.135" v="483" actId="13244"/>
          <ac:spMkLst>
            <pc:docMk/>
            <pc:sldMk cId="3655798746" sldId="5066"/>
            <ac:spMk id="7" creationId="{AF48FDC8-3A95-54F3-62FE-BCF2BD5207F1}"/>
          </ac:spMkLst>
        </pc:spChg>
        <pc:picChg chg="mod">
          <ac:chgData name="Heitman, Lindsey" userId="a9773a47-99d2-4599-9377-6d37e9ec0bd3" providerId="ADAL" clId="{3EF225D3-196B-4E1B-9889-5B37B5D25C8F}" dt="2024-09-12T13:35:10.998" v="11" actId="1076"/>
          <ac:picMkLst>
            <pc:docMk/>
            <pc:sldMk cId="3655798746" sldId="5066"/>
            <ac:picMk id="6" creationId="{9A496197-81C6-5E0B-F9DE-01DDBC09114C}"/>
          </ac:picMkLst>
        </pc:picChg>
        <pc:picChg chg="mod">
          <ac:chgData name="Heitman, Lindsey" userId="a9773a47-99d2-4599-9377-6d37e9ec0bd3" providerId="ADAL" clId="{3EF225D3-196B-4E1B-9889-5B37B5D25C8F}" dt="2024-09-12T13:35:08.055" v="10" actId="1076"/>
          <ac:picMkLst>
            <pc:docMk/>
            <pc:sldMk cId="3655798746" sldId="5066"/>
            <ac:picMk id="8" creationId="{0045C051-B7ED-9E8E-2A62-8A36865723C7}"/>
          </ac:picMkLst>
        </pc:picChg>
        <pc:picChg chg="mod">
          <ac:chgData name="Heitman, Lindsey" userId="a9773a47-99d2-4599-9377-6d37e9ec0bd3" providerId="ADAL" clId="{3EF225D3-196B-4E1B-9889-5B37B5D25C8F}" dt="2024-09-12T13:44:05.151" v="471" actId="962"/>
          <ac:picMkLst>
            <pc:docMk/>
            <pc:sldMk cId="3655798746" sldId="5066"/>
            <ac:picMk id="1026" creationId="{3BBEC531-28E5-9E86-F5A2-E7B943792D8D}"/>
          </ac:picMkLst>
        </pc:picChg>
      </pc:sldChg>
      <pc:sldChg chg="modSp add mod">
        <pc:chgData name="Heitman, Lindsey" userId="a9773a47-99d2-4599-9377-6d37e9ec0bd3" providerId="ADAL" clId="{3EF225D3-196B-4E1B-9889-5B37B5D25C8F}" dt="2024-09-12T13:39:16.814" v="186" actId="255"/>
        <pc:sldMkLst>
          <pc:docMk/>
          <pc:sldMk cId="2414481864" sldId="5067"/>
        </pc:sldMkLst>
        <pc:spChg chg="mod">
          <ac:chgData name="Heitman, Lindsey" userId="a9773a47-99d2-4599-9377-6d37e9ec0bd3" providerId="ADAL" clId="{3EF225D3-196B-4E1B-9889-5B37B5D25C8F}" dt="2024-09-12T13:37:15.684" v="183" actId="20577"/>
          <ac:spMkLst>
            <pc:docMk/>
            <pc:sldMk cId="2414481864" sldId="5067"/>
            <ac:spMk id="2" creationId="{5A6B0F48-0FC6-7FA2-027E-947C8FF1A06C}"/>
          </ac:spMkLst>
        </pc:spChg>
        <pc:spChg chg="mod">
          <ac:chgData name="Heitman, Lindsey" userId="a9773a47-99d2-4599-9377-6d37e9ec0bd3" providerId="ADAL" clId="{3EF225D3-196B-4E1B-9889-5B37B5D25C8F}" dt="2024-09-12T13:39:16.814" v="186" actId="255"/>
          <ac:spMkLst>
            <pc:docMk/>
            <pc:sldMk cId="2414481864" sldId="5067"/>
            <ac:spMk id="3" creationId="{15AC2AEB-4C4B-53B2-8D82-D480FC39C192}"/>
          </ac:spMkLst>
        </pc:spChg>
      </pc:sldChg>
      <pc:sldChg chg="modSp add mod">
        <pc:chgData name="Heitman, Lindsey" userId="a9773a47-99d2-4599-9377-6d37e9ec0bd3" providerId="ADAL" clId="{3EF225D3-196B-4E1B-9889-5B37B5D25C8F}" dt="2024-09-12T13:45:57.169" v="478" actId="13244"/>
        <pc:sldMkLst>
          <pc:docMk/>
          <pc:sldMk cId="1237700865" sldId="5068"/>
        </pc:sldMkLst>
        <pc:spChg chg="mod">
          <ac:chgData name="Heitman, Lindsey" userId="a9773a47-99d2-4599-9377-6d37e9ec0bd3" providerId="ADAL" clId="{3EF225D3-196B-4E1B-9889-5B37B5D25C8F}" dt="2024-09-12T13:40:44.538" v="221" actId="20577"/>
          <ac:spMkLst>
            <pc:docMk/>
            <pc:sldMk cId="1237700865" sldId="5068"/>
            <ac:spMk id="3" creationId="{7A888DD6-EB72-AFFD-A52E-A352C4536457}"/>
          </ac:spMkLst>
        </pc:spChg>
        <pc:spChg chg="ord">
          <ac:chgData name="Heitman, Lindsey" userId="a9773a47-99d2-4599-9377-6d37e9ec0bd3" providerId="ADAL" clId="{3EF225D3-196B-4E1B-9889-5B37B5D25C8F}" dt="2024-09-12T13:45:45.399" v="477" actId="13244"/>
          <ac:spMkLst>
            <pc:docMk/>
            <pc:sldMk cId="1237700865" sldId="5068"/>
            <ac:spMk id="4" creationId="{91FC2634-E4CD-0B58-045B-DA815CE7E46B}"/>
          </ac:spMkLst>
        </pc:spChg>
        <pc:spChg chg="ord">
          <ac:chgData name="Heitman, Lindsey" userId="a9773a47-99d2-4599-9377-6d37e9ec0bd3" providerId="ADAL" clId="{3EF225D3-196B-4E1B-9889-5B37B5D25C8F}" dt="2024-09-12T13:45:57.169" v="478" actId="13244"/>
          <ac:spMkLst>
            <pc:docMk/>
            <pc:sldMk cId="1237700865" sldId="5068"/>
            <ac:spMk id="8" creationId="{3CFC8B6C-4376-A027-AF98-433C035239AD}"/>
          </ac:spMkLst>
        </pc:spChg>
      </pc:sldChg>
      <pc:sldChg chg="modSp mod">
        <pc:chgData name="Heitman, Lindsey" userId="a9773a47-99d2-4599-9377-6d37e9ec0bd3" providerId="ADAL" clId="{3EF225D3-196B-4E1B-9889-5B37B5D25C8F}" dt="2024-09-12T17:37:37.142" v="706" actId="2165"/>
        <pc:sldMkLst>
          <pc:docMk/>
          <pc:sldMk cId="3227145924" sldId="5097"/>
        </pc:sldMkLst>
        <pc:graphicFrameChg chg="modGraphic">
          <ac:chgData name="Heitman, Lindsey" userId="a9773a47-99d2-4599-9377-6d37e9ec0bd3" providerId="ADAL" clId="{3EF225D3-196B-4E1B-9889-5B37B5D25C8F}" dt="2024-09-12T17:37:37.142" v="706" actId="2165"/>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3EF225D3-196B-4E1B-9889-5B37B5D25C8F}" dt="2024-09-12T13:49:21.199" v="705" actId="20577"/>
        <pc:sldMkLst>
          <pc:docMk/>
          <pc:sldMk cId="1037917088" sldId="5098"/>
        </pc:sldMkLst>
        <pc:graphicFrameChg chg="modGraphic">
          <ac:chgData name="Heitman, Lindsey" userId="a9773a47-99d2-4599-9377-6d37e9ec0bd3" providerId="ADAL" clId="{3EF225D3-196B-4E1B-9889-5B37B5D25C8F}" dt="2024-09-12T13:49:21.199" v="705" actId="20577"/>
          <ac:graphicFrameMkLst>
            <pc:docMk/>
            <pc:sldMk cId="1037917088" sldId="5098"/>
            <ac:graphicFrameMk id="5" creationId="{5E4612F7-68C6-57CA-E918-38EF641F73CF}"/>
          </ac:graphicFrameMkLst>
        </pc:graphicFrameChg>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pChg chg="mod ord">
          <ac:chgData name="Heitman, Lindsey" userId="a9773a47-99d2-4599-9377-6d37e9ec0bd3" providerId="ADAL" clId="{3EF225D3-196B-4E1B-9889-5B37B5D25C8F}" dt="2024-09-12T13:44:35.737" v="473" actId="13244"/>
          <ac:spMkLst>
            <pc:docMk/>
            <pc:sldMk cId="2592331180" sldId="5553"/>
            <ac:spMk id="5" creationId="{5F3083E2-BC29-9D7C-DC2F-64F59EBE9A72}"/>
          </ac:spMkLst>
        </pc:spChg>
        <pc:spChg chg="mod">
          <ac:chgData name="Heitman, Lindsey" userId="a9773a47-99d2-4599-9377-6d37e9ec0bd3" providerId="ADAL" clId="{3EF225D3-196B-4E1B-9889-5B37B5D25C8F}" dt="2024-09-12T13:39:37.192" v="187" actId="2711"/>
          <ac:spMkLst>
            <pc:docMk/>
            <pc:sldMk cId="2592331180" sldId="5553"/>
            <ac:spMk id="6" creationId="{AE918E9A-F82D-488E-3DFE-EEA53EB023A6}"/>
          </ac:spMkLst>
        </pc:spChg>
        <pc:spChg chg="mod">
          <ac:chgData name="Heitman, Lindsey" userId="a9773a47-99d2-4599-9377-6d37e9ec0bd3" providerId="ADAL" clId="{3EF225D3-196B-4E1B-9889-5B37B5D25C8F}" dt="2024-09-12T13:39:48.612" v="189" actId="2711"/>
          <ac:spMkLst>
            <pc:docMk/>
            <pc:sldMk cId="2592331180" sldId="5553"/>
            <ac:spMk id="8" creationId="{D23811A4-EF49-FCF7-DB33-DF46F3A76612}"/>
          </ac:spMkLst>
        </pc:spChg>
      </pc:sldChg>
      <pc:sldChg chg="modSp add mod">
        <pc:chgData name="Heitman, Lindsey" userId="a9773a47-99d2-4599-9377-6d37e9ec0bd3" providerId="ADAL" clId="{3EF225D3-196B-4E1B-9889-5B37B5D25C8F}" dt="2024-09-12T13:38:58.494" v="185" actId="6549"/>
        <pc:sldMkLst>
          <pc:docMk/>
          <pc:sldMk cId="1338604322" sldId="5600"/>
        </pc:sldMkLst>
        <pc:spChg chg="mod">
          <ac:chgData name="Heitman, Lindsey" userId="a9773a47-99d2-4599-9377-6d37e9ec0bd3" providerId="ADAL" clId="{3EF225D3-196B-4E1B-9889-5B37B5D25C8F}" dt="2024-09-12T13:38:58.494" v="185" actId="6549"/>
          <ac:spMkLst>
            <pc:docMk/>
            <pc:sldMk cId="1338604322" sldId="5600"/>
            <ac:spMk id="5" creationId="{00000000-0000-0000-0000-000000000000}"/>
          </ac:spMkLst>
        </pc:spChg>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pChg chg="mod">
          <ac:chgData name="Heitman, Lindsey" userId="a9773a47-99d2-4599-9377-6d37e9ec0bd3" providerId="ADAL" clId="{F621F320-0780-4755-94C4-709CA06B2AED}" dt="2024-09-19T13:29:46.880" v="225" actId="5793"/>
          <ac:spMkLst>
            <pc:docMk/>
            <pc:sldMk cId="2771759513" sldId="5556"/>
            <ac:spMk id="5" creationId="{5F3083E2-BC29-9D7C-DC2F-64F59EBE9A72}"/>
          </ac:spMkLst>
        </pc:spChg>
      </pc:sldChg>
      <pc:sldChg chg="modSp add mod ord">
        <pc:chgData name="Heitman, Lindsey" userId="a9773a47-99d2-4599-9377-6d37e9ec0bd3" providerId="ADAL" clId="{F621F320-0780-4755-94C4-709CA06B2AED}" dt="2024-09-19T13:30:40.951" v="275" actId="20577"/>
        <pc:sldMkLst>
          <pc:docMk/>
          <pc:sldMk cId="2636024391" sldId="5557"/>
        </pc:sldMkLst>
        <pc:spChg chg="mod">
          <ac:chgData name="Heitman, Lindsey" userId="a9773a47-99d2-4599-9377-6d37e9ec0bd3" providerId="ADAL" clId="{F621F320-0780-4755-94C4-709CA06B2AED}" dt="2024-09-19T13:30:40.951" v="275" actId="20577"/>
          <ac:spMkLst>
            <pc:docMk/>
            <pc:sldMk cId="2636024391" sldId="5557"/>
            <ac:spMk id="3" creationId="{DCA011AE-6C0A-8C84-D918-67AB7B49C258}"/>
          </ac:spMkLst>
        </pc:spChg>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pChg chg="mod">
          <ac:chgData name="Chaffin,Melissa" userId="S::chaffin_m@cde.state.co.us::21f0136b-23e1-4eef-9c4f-f29e4cc3ac56" providerId="AD" clId="Web-{00D985C2-2ACB-331B-C61D-1EA900F85C28}" dt="2024-05-15T21:43:06.159" v="470" actId="20577"/>
          <ac:spMkLst>
            <pc:docMk/>
            <pc:sldMk cId="792433865" sldId="266"/>
            <ac:spMk id="3" creationId="{00000000-0000-0000-0000-000000000000}"/>
          </ac:spMkLst>
        </pc:spChg>
      </pc:sldChg>
      <pc:sldChg chg="modSp del">
        <pc:chgData name="Chaffin,Melissa" userId="S::chaffin_m@cde.state.co.us::21f0136b-23e1-4eef-9c4f-f29e4cc3ac56" providerId="AD" clId="Web-{00D985C2-2ACB-331B-C61D-1EA900F85C28}" dt="2024-05-15T21:41:29.642" v="429"/>
        <pc:sldMkLst>
          <pc:docMk/>
          <pc:sldMk cId="2627597655" sldId="269"/>
        </pc:sldMkLst>
        <pc:spChg chg="mod">
          <ac:chgData name="Chaffin,Melissa" userId="S::chaffin_m@cde.state.co.us::21f0136b-23e1-4eef-9c4f-f29e4cc3ac56" providerId="AD" clId="Web-{00D985C2-2ACB-331B-C61D-1EA900F85C28}" dt="2024-05-15T21:41:06.704" v="428" actId="20577"/>
          <ac:spMkLst>
            <pc:docMk/>
            <pc:sldMk cId="2627597655" sldId="269"/>
            <ac:spMk id="3" creationId="{00000000-0000-0000-0000-000000000000}"/>
          </ac:spMkLst>
        </pc:spChg>
      </pc:sldChg>
      <pc:sldChg chg="modSp">
        <pc:chgData name="Chaffin,Melissa" userId="S::chaffin_m@cde.state.co.us::21f0136b-23e1-4eef-9c4f-f29e4cc3ac56" providerId="AD" clId="Web-{00D985C2-2ACB-331B-C61D-1EA900F85C28}" dt="2024-05-15T21:46:58.865" v="536" actId="20577"/>
        <pc:sldMkLst>
          <pc:docMk/>
          <pc:sldMk cId="997716315" sldId="270"/>
        </pc:sldMkLst>
        <pc:spChg chg="mod">
          <ac:chgData name="Chaffin,Melissa" userId="S::chaffin_m@cde.state.co.us::21f0136b-23e1-4eef-9c4f-f29e4cc3ac56" providerId="AD" clId="Web-{00D985C2-2ACB-331B-C61D-1EA900F85C28}" dt="2024-05-15T21:46:58.865" v="536" actId="20577"/>
          <ac:spMkLst>
            <pc:docMk/>
            <pc:sldMk cId="997716315" sldId="270"/>
            <ac:spMk id="2" creationId="{6C3FF94B-25E6-326B-D551-A983C5DB5574}"/>
          </ac:spMkLst>
        </pc:spChg>
        <pc:spChg chg="mod">
          <ac:chgData name="Chaffin,Melissa" userId="S::chaffin_m@cde.state.co.us::21f0136b-23e1-4eef-9c4f-f29e4cc3ac56" providerId="AD" clId="Web-{00D985C2-2ACB-331B-C61D-1EA900F85C28}" dt="2024-05-15T21:44:49.879" v="480" actId="20577"/>
          <ac:spMkLst>
            <pc:docMk/>
            <pc:sldMk cId="997716315" sldId="270"/>
            <ac:spMk id="5" creationId="{9662AABA-02B5-DD5D-00E6-541FFED2E31C}"/>
          </ac:spMkLst>
        </pc:spChg>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modSp mod">
        <pc:chgData name="Hoffman, Peter" userId="673cee94-26bd-4c2a-ab82-1b3669e2f049" providerId="ADAL" clId="{CF2699C4-FDBF-495A-AAA6-17D757406602}" dt="2024-06-04T18:11:56.480" v="11" actId="20577"/>
        <pc:sldMkLst>
          <pc:docMk/>
          <pc:sldMk cId="3044915438" sldId="256"/>
        </pc:sldMkLst>
        <pc:spChg chg="mod">
          <ac:chgData name="Hoffman, Peter" userId="673cee94-26bd-4c2a-ab82-1b3669e2f049" providerId="ADAL" clId="{CF2699C4-FDBF-495A-AAA6-17D757406602}" dt="2024-06-04T18:11:56.480" v="11" actId="20577"/>
          <ac:spMkLst>
            <pc:docMk/>
            <pc:sldMk cId="3044915438" sldId="256"/>
            <ac:spMk id="2" creationId="{00000000-0000-0000-0000-000000000000}"/>
          </ac:spMkLst>
        </pc:spChg>
      </pc:sldChg>
      <pc:sldChg chg="modSp mod">
        <pc:chgData name="Hoffman, Peter" userId="673cee94-26bd-4c2a-ab82-1b3669e2f049" providerId="ADAL" clId="{CF2699C4-FDBF-495A-AAA6-17D757406602}" dt="2024-06-05T15:15:22.282" v="236" actId="2165"/>
        <pc:sldMkLst>
          <pc:docMk/>
          <pc:sldMk cId="1212467416" sldId="261"/>
        </pc:sldMkLst>
        <pc:graphicFrameChg chg="modGraphic">
          <ac:chgData name="Hoffman, Peter" userId="673cee94-26bd-4c2a-ab82-1b3669e2f049" providerId="ADAL" clId="{CF2699C4-FDBF-495A-AAA6-17D757406602}" dt="2024-06-05T15:15:22.282" v="236" actId="2165"/>
          <ac:graphicFrameMkLst>
            <pc:docMk/>
            <pc:sldMk cId="1212467416" sldId="261"/>
            <ac:graphicFrameMk id="5" creationId="{9C3641C5-EC4F-D3EA-E4A2-8ABB597C5BAA}"/>
          </ac:graphicFrameMkLst>
        </pc:graphicFrameChg>
      </pc:sldChg>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pChg chg="mod">
          <ac:chgData name="Hoffman, Peter" userId="673cee94-26bd-4c2a-ab82-1b3669e2f049" providerId="ADAL" clId="{CF2699C4-FDBF-495A-AAA6-17D757406602}" dt="2024-06-05T19:42:35.903" v="610" actId="962"/>
          <ac:spMkLst>
            <pc:docMk/>
            <pc:sldMk cId="2187083967" sldId="5308"/>
            <ac:spMk id="2" creationId="{5B1CAF9D-5E94-A6C8-A15B-54D02649BDFF}"/>
          </ac:spMkLst>
        </pc:spChg>
      </pc:sldChg>
      <pc:sldChg chg="modSp mod">
        <pc:chgData name="Hoffman, Peter" userId="673cee94-26bd-4c2a-ab82-1b3669e2f049" providerId="ADAL" clId="{CF2699C4-FDBF-495A-AAA6-17D757406602}" dt="2024-06-05T19:42:38.691" v="611" actId="962"/>
        <pc:sldMkLst>
          <pc:docMk/>
          <pc:sldMk cId="1720752477" sldId="5311"/>
        </pc:sldMkLst>
        <pc:spChg chg="mod">
          <ac:chgData name="Hoffman, Peter" userId="673cee94-26bd-4c2a-ab82-1b3669e2f049" providerId="ADAL" clId="{CF2699C4-FDBF-495A-AAA6-17D757406602}" dt="2024-06-05T19:42:38.691" v="611" actId="962"/>
          <ac:spMkLst>
            <pc:docMk/>
            <pc:sldMk cId="1720752477" sldId="5311"/>
            <ac:spMk id="2" creationId="{F72529A9-3C0E-E2A5-28BB-E38FD9D1C6D9}"/>
          </ac:spMkLst>
        </pc:spChg>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pChg chg="add mod">
          <ac:chgData name="Hoffman, Peter" userId="673cee94-26bd-4c2a-ab82-1b3669e2f049" providerId="ADAL" clId="{CF2699C4-FDBF-495A-AAA6-17D757406602}" dt="2024-06-05T19:40:24.236" v="422" actId="1035"/>
          <ac:spMkLst>
            <pc:docMk/>
            <pc:sldMk cId="1896735902" sldId="5452"/>
            <ac:spMk id="3" creationId="{DE639E0B-7594-DEDC-C548-B0E53BD9137C}"/>
          </ac:spMkLst>
        </pc:spChg>
        <pc:spChg chg="mod">
          <ac:chgData name="Hoffman, Peter" userId="673cee94-26bd-4c2a-ab82-1b3669e2f049" providerId="ADAL" clId="{CF2699C4-FDBF-495A-AAA6-17D757406602}" dt="2024-06-05T19:41:33.442" v="609" actId="20577"/>
          <ac:spMkLst>
            <pc:docMk/>
            <pc:sldMk cId="1896735902" sldId="5452"/>
            <ac:spMk id="5" creationId="{3C923818-FAC2-A017-4346-74FF9C4B4D09}"/>
          </ac:spMkLst>
        </pc:spChg>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26T18:16:56.777" v="3" actId="20577"/>
        <pc:sldMkLst>
          <pc:docMk/>
          <pc:sldMk cId="3044915438" sldId="256"/>
        </pc:sldMkLst>
        <pc:spChg chg="mod">
          <ac:chgData name="Wenzel, Brooke" userId="672bf8d3-b15b-4e02-a6d1-39319a0df09b" providerId="ADAL" clId="{BCCF5842-3E83-443A-A77A-3B81A0CBFF41}" dt="2024-08-26T18:16:56.777" v="3" actId="20577"/>
          <ac:spMkLst>
            <pc:docMk/>
            <pc:sldMk cId="3044915438" sldId="256"/>
            <ac:spMk id="2" creationId="{00000000-0000-0000-0000-000000000000}"/>
          </ac:spMkLst>
        </pc:spChg>
      </pc:sldChg>
      <pc:sldChg chg="modSp mod">
        <pc:chgData name="Wenzel, Brooke" userId="672bf8d3-b15b-4e02-a6d1-39319a0df09b" providerId="ADAL" clId="{BCCF5842-3E83-443A-A77A-3B81A0CBFF41}" dt="2024-08-30T16:03:38.560" v="328" actId="20577"/>
        <pc:sldMkLst>
          <pc:docMk/>
          <pc:sldMk cId="2593708883" sldId="258"/>
        </pc:sldMkLst>
        <pc:spChg chg="mod">
          <ac:chgData name="Wenzel, Brooke" userId="672bf8d3-b15b-4e02-a6d1-39319a0df09b" providerId="ADAL" clId="{BCCF5842-3E83-443A-A77A-3B81A0CBFF41}" dt="2024-08-30T16:03:38.560" v="328" actId="20577"/>
          <ac:spMkLst>
            <pc:docMk/>
            <pc:sldMk cId="2593708883" sldId="258"/>
            <ac:spMk id="3" creationId="{9EF16194-6F49-EA21-44EE-9C4ECBAB21E9}"/>
          </ac:spMkLst>
        </pc:spChg>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pChg chg="mod">
          <ac:chgData name="Wenzel, Brooke" userId="672bf8d3-b15b-4e02-a6d1-39319a0df09b" providerId="ADAL" clId="{BCCF5842-3E83-443A-A77A-3B81A0CBFF41}" dt="2024-08-26T21:29:36.370" v="10" actId="6549"/>
          <ac:spMkLst>
            <pc:docMk/>
            <pc:sldMk cId="1426715698" sldId="5295"/>
            <ac:spMk id="2" creationId="{1A8027EC-E333-DC7E-6EE8-981C5D176BD5}"/>
          </ac:spMkLst>
        </pc:spChg>
        <pc:graphicFrameChg chg="modGraphic">
          <ac:chgData name="Wenzel, Brooke" userId="672bf8d3-b15b-4e02-a6d1-39319a0df09b" providerId="ADAL" clId="{BCCF5842-3E83-443A-A77A-3B81A0CBFF41}" dt="2024-08-26T21:29:54.020" v="12" actId="403"/>
          <ac:graphicFrameMkLst>
            <pc:docMk/>
            <pc:sldMk cId="1426715698" sldId="5295"/>
            <ac:graphicFrameMk id="5" creationId="{88AEF499-B6B1-29EF-EE0A-BD65907AF3C0}"/>
          </ac:graphicFrameMkLst>
        </pc:graphicFrameChg>
      </pc:sldChg>
      <pc:sldChg chg="addSp delSp modSp add mod">
        <pc:chgData name="Wenzel, Brooke" userId="672bf8d3-b15b-4e02-a6d1-39319a0df09b" providerId="ADAL" clId="{BCCF5842-3E83-443A-A77A-3B81A0CBFF41}" dt="2024-08-26T21:32:06.272" v="20" actId="1076"/>
        <pc:sldMkLst>
          <pc:docMk/>
          <pc:sldMk cId="602901426" sldId="5498"/>
        </pc:sldMkLst>
        <pc:spChg chg="del mod">
          <ac:chgData name="Wenzel, Brooke" userId="672bf8d3-b15b-4e02-a6d1-39319a0df09b" providerId="ADAL" clId="{BCCF5842-3E83-443A-A77A-3B81A0CBFF41}" dt="2024-08-26T21:32:00.272" v="17" actId="478"/>
          <ac:spMkLst>
            <pc:docMk/>
            <pc:sldMk cId="602901426" sldId="5498"/>
            <ac:spMk id="3" creationId="{00000000-0000-0000-0000-000000000000}"/>
          </ac:spMkLst>
        </pc:spChg>
        <pc:spChg chg="add del mod">
          <ac:chgData name="Wenzel, Brooke" userId="672bf8d3-b15b-4e02-a6d1-39319a0df09b" providerId="ADAL" clId="{BCCF5842-3E83-443A-A77A-3B81A0CBFF41}" dt="2024-08-26T21:32:01.981" v="18" actId="478"/>
          <ac:spMkLst>
            <pc:docMk/>
            <pc:sldMk cId="602901426" sldId="5498"/>
            <ac:spMk id="6" creationId="{9F1B1892-4A05-51F9-44F9-1681ECD391D6}"/>
          </ac:spMkLst>
        </pc:spChg>
        <pc:picChg chg="mod">
          <ac:chgData name="Wenzel, Brooke" userId="672bf8d3-b15b-4e02-a6d1-39319a0df09b" providerId="ADAL" clId="{BCCF5842-3E83-443A-A77A-3B81A0CBFF41}" dt="2024-08-26T21:32:06.272" v="20" actId="1076"/>
          <ac:picMkLst>
            <pc:docMk/>
            <pc:sldMk cId="602901426" sldId="5498"/>
            <ac:picMk id="7" creationId="{81D061F4-4297-9056-0C99-6CBAE054ADDB}"/>
          </ac:picMkLst>
        </pc:picChg>
      </pc:sldChg>
      <pc:sldChg chg="modSp mod">
        <pc:chgData name="Wenzel, Brooke" userId="672bf8d3-b15b-4e02-a6d1-39319a0df09b" providerId="ADAL" clId="{BCCF5842-3E83-443A-A77A-3B81A0CBFF41}" dt="2024-08-26T21:35:58.852" v="233" actId="27636"/>
        <pc:sldMkLst>
          <pc:docMk/>
          <pc:sldMk cId="573740307" sldId="5538"/>
        </pc:sldMkLst>
        <pc:spChg chg="mod">
          <ac:chgData name="Wenzel, Brooke" userId="672bf8d3-b15b-4e02-a6d1-39319a0df09b" providerId="ADAL" clId="{BCCF5842-3E83-443A-A77A-3B81A0CBFF41}" dt="2024-08-26T21:35:58.852" v="233" actId="27636"/>
          <ac:spMkLst>
            <pc:docMk/>
            <pc:sldMk cId="573740307" sldId="5538"/>
            <ac:spMk id="4" creationId="{1BE5D2C1-7710-EED9-1940-0A612F59276D}"/>
          </ac:spMkLst>
        </pc:spChg>
      </pc:sldChg>
      <pc:sldChg chg="modSp mod">
        <pc:chgData name="Wenzel, Brooke" userId="672bf8d3-b15b-4e02-a6d1-39319a0df09b" providerId="ADAL" clId="{BCCF5842-3E83-443A-A77A-3B81A0CBFF41}" dt="2024-08-26T21:29:06.253" v="8" actId="27636"/>
        <pc:sldMkLst>
          <pc:docMk/>
          <pc:sldMk cId="3757558483" sldId="5547"/>
        </pc:sldMkLst>
        <pc:spChg chg="mod">
          <ac:chgData name="Wenzel, Brooke" userId="672bf8d3-b15b-4e02-a6d1-39319a0df09b" providerId="ADAL" clId="{BCCF5842-3E83-443A-A77A-3B81A0CBFF41}" dt="2024-08-26T21:29:06.253" v="8" actId="27636"/>
          <ac:spMkLst>
            <pc:docMk/>
            <pc:sldMk cId="3757558483" sldId="5547"/>
            <ac:spMk id="2" creationId="{61FA4591-7D47-D1E8-1301-1A17E457FF29}"/>
          </ac:spMkLst>
        </pc:spChg>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pChg chg="mod">
          <ac:chgData name="Slutzky, Collin" userId="S::slutzky_c@cde.state.co.us::21f7fb5c-490d-42a4-8741-4ce78a53b03a" providerId="AD" clId="Web-{06E0F1A4-D92D-9A32-AD4C-AB88DC32DBEE}" dt="2024-05-15T19:01:04.262" v="8" actId="20577"/>
          <ac:spMkLst>
            <pc:docMk/>
            <pc:sldMk cId="2570410255" sldId="5438"/>
            <ac:spMk id="9" creationId="{77E04380-32A6-4C4C-57D8-6045D1C23AC6}"/>
          </ac:spMkLst>
        </pc:spChg>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pChg chg="mod ord">
          <ac:chgData name="Wenzel, Brooke" userId="672bf8d3-b15b-4e02-a6d1-39319a0df09b" providerId="ADAL" clId="{5B76CABB-76CE-463A-890C-34F77C2DEC52}" dt="2024-05-21T22:05:41.490" v="436" actId="700"/>
          <ac:spMkLst>
            <pc:docMk/>
            <pc:sldMk cId="2250972986" sldId="5294"/>
            <ac:spMk id="2" creationId="{7EE67111-FE36-DA30-BD37-35D66D800194}"/>
          </ac:spMkLst>
        </pc:spChg>
        <pc:spChg chg="add del mod ord">
          <ac:chgData name="Wenzel, Brooke" userId="672bf8d3-b15b-4e02-a6d1-39319a0df09b" providerId="ADAL" clId="{5B76CABB-76CE-463A-890C-34F77C2DEC52}" dt="2024-05-21T22:06:06.630" v="444" actId="478"/>
          <ac:spMkLst>
            <pc:docMk/>
            <pc:sldMk cId="2250972986" sldId="5294"/>
            <ac:spMk id="3" creationId="{6E2F538F-2E7B-94BA-265C-5F3E8D457339}"/>
          </ac:spMkLst>
        </pc:spChg>
        <pc:spChg chg="mod ord">
          <ac:chgData name="Wenzel, Brooke" userId="672bf8d3-b15b-4e02-a6d1-39319a0df09b" providerId="ADAL" clId="{5B76CABB-76CE-463A-890C-34F77C2DEC52}" dt="2024-05-22T18:31:26.126" v="728" actId="13244"/>
          <ac:spMkLst>
            <pc:docMk/>
            <pc:sldMk cId="2250972986" sldId="5294"/>
            <ac:spMk id="4" creationId="{D9B4611B-7BF0-714C-D8D6-95BC737F5018}"/>
          </ac:spMkLst>
        </pc:spChg>
        <pc:spChg chg="add mod ord">
          <ac:chgData name="Wenzel, Brooke" userId="672bf8d3-b15b-4e02-a6d1-39319a0df09b" providerId="ADAL" clId="{5B76CABB-76CE-463A-890C-34F77C2DEC52}" dt="2024-05-21T22:05:55.400" v="441" actId="20577"/>
          <ac:spMkLst>
            <pc:docMk/>
            <pc:sldMk cId="2250972986" sldId="5294"/>
            <ac:spMk id="5" creationId="{AF0178F0-DD90-6B43-9BED-04D544F3CC62}"/>
          </ac:spMkLst>
        </pc:spChg>
        <pc:spChg chg="mod ord">
          <ac:chgData name="Wenzel, Brooke" userId="672bf8d3-b15b-4e02-a6d1-39319a0df09b" providerId="ADAL" clId="{5B76CABB-76CE-463A-890C-34F77C2DEC52}" dt="2024-05-22T18:31:16.341" v="727" actId="13244"/>
          <ac:spMkLst>
            <pc:docMk/>
            <pc:sldMk cId="2250972986" sldId="5294"/>
            <ac:spMk id="7" creationId="{5F580740-4652-7AA7-3582-782CACBF9955}"/>
          </ac:spMkLst>
        </pc:spChg>
        <pc:spChg chg="add mod ord">
          <ac:chgData name="Wenzel, Brooke" userId="672bf8d3-b15b-4e02-a6d1-39319a0df09b" providerId="ADAL" clId="{5B76CABB-76CE-463A-890C-34F77C2DEC52}" dt="2024-05-21T22:06:01.383" v="442"/>
          <ac:spMkLst>
            <pc:docMk/>
            <pc:sldMk cId="2250972986" sldId="5294"/>
            <ac:spMk id="8" creationId="{ADB850BC-78EE-C324-0057-54BF1E0D4CA0}"/>
          </ac:spMkLst>
        </pc:spChg>
        <pc:picChg chg="mod ord">
          <ac:chgData name="Wenzel, Brooke" userId="672bf8d3-b15b-4e02-a6d1-39319a0df09b" providerId="ADAL" clId="{5B76CABB-76CE-463A-890C-34F77C2DEC52}" dt="2024-05-21T22:06:40.461" v="456" actId="1076"/>
          <ac:picMkLst>
            <pc:docMk/>
            <pc:sldMk cId="2250972986" sldId="5294"/>
            <ac:picMk id="6" creationId="{A594156D-8324-DD2A-3D67-99994E43B36A}"/>
          </ac:picMkLst>
        </pc:picChg>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pChg chg="mod">
          <ac:chgData name="Wenzel, Brooke" userId="672bf8d3-b15b-4e02-a6d1-39319a0df09b" providerId="ADAL" clId="{5B76CABB-76CE-463A-890C-34F77C2DEC52}" dt="2024-05-21T22:02:31.919" v="432" actId="20577"/>
          <ac:spMkLst>
            <pc:docMk/>
            <pc:sldMk cId="3860371057" sldId="5338"/>
            <ac:spMk id="2" creationId="{7C4B6288-396B-71FF-224D-B1CD74E7837D}"/>
          </ac:spMkLst>
        </pc:spChg>
        <pc:spChg chg="mod">
          <ac:chgData name="Wenzel, Brooke" userId="672bf8d3-b15b-4e02-a6d1-39319a0df09b" providerId="ADAL" clId="{5B76CABB-76CE-463A-890C-34F77C2DEC52}" dt="2024-05-21T22:02:20.758" v="429" actId="20577"/>
          <ac:spMkLst>
            <pc:docMk/>
            <pc:sldMk cId="3860371057" sldId="5338"/>
            <ac:spMk id="3" creationId="{0432F803-E46C-B0F3-8E24-F7B4DF4D4143}"/>
          </ac:spMkLst>
        </pc:spChg>
      </pc:sldChg>
      <pc:sldChg chg="addSp delSp modSp new mod">
        <pc:chgData name="Wenzel, Brooke" userId="672bf8d3-b15b-4e02-a6d1-39319a0df09b" providerId="ADAL" clId="{5B76CABB-76CE-463A-890C-34F77C2DEC52}" dt="2024-05-23T12:51:55.485" v="1465" actId="27918"/>
        <pc:sldMkLst>
          <pc:docMk/>
          <pc:sldMk cId="2357482481" sldId="5453"/>
        </pc:sldMkLst>
        <pc:spChg chg="mod">
          <ac:chgData name="Wenzel, Brooke" userId="672bf8d3-b15b-4e02-a6d1-39319a0df09b" providerId="ADAL" clId="{5B76CABB-76CE-463A-890C-34F77C2DEC52}" dt="2024-05-21T21:46:29.842" v="49" actId="20577"/>
          <ac:spMkLst>
            <pc:docMk/>
            <pc:sldMk cId="2357482481" sldId="5453"/>
            <ac:spMk id="2" creationId="{0543A6E2-0E70-9266-F576-2897347CE6BD}"/>
          </ac:spMkLst>
        </pc:spChg>
        <pc:spChg chg="del">
          <ac:chgData name="Wenzel, Brooke" userId="672bf8d3-b15b-4e02-a6d1-39319a0df09b" providerId="ADAL" clId="{5B76CABB-76CE-463A-890C-34F77C2DEC52}" dt="2024-05-21T21:46:37.639" v="52" actId="1957"/>
          <ac:spMkLst>
            <pc:docMk/>
            <pc:sldMk cId="2357482481" sldId="5453"/>
            <ac:spMk id="3" creationId="{62353B58-7EFC-3AEB-1C3D-EFA2D5A39A11}"/>
          </ac:spMkLst>
        </pc:spChg>
        <pc:spChg chg="ord">
          <ac:chgData name="Wenzel, Brooke" userId="672bf8d3-b15b-4e02-a6d1-39319a0df09b" providerId="ADAL" clId="{5B76CABB-76CE-463A-890C-34F77C2DEC52}" dt="2024-05-22T18:31:01.949" v="725" actId="13244"/>
          <ac:spMkLst>
            <pc:docMk/>
            <pc:sldMk cId="2357482481" sldId="5453"/>
            <ac:spMk id="4" creationId="{38323E44-65BA-0731-E594-3D46F081FC8A}"/>
          </ac:spMkLst>
        </pc:spChg>
        <pc:spChg chg="mod">
          <ac:chgData name="Wenzel, Brooke" userId="672bf8d3-b15b-4e02-a6d1-39319a0df09b" providerId="ADAL" clId="{5B76CABB-76CE-463A-890C-34F77C2DEC52}" dt="2024-05-21T21:46:03.067" v="19" actId="20577"/>
          <ac:spMkLst>
            <pc:docMk/>
            <pc:sldMk cId="2357482481" sldId="5453"/>
            <ac:spMk id="5" creationId="{E3933C86-A983-866B-5715-E6E0C9FD9678}"/>
          </ac:spMkLst>
        </pc:spChg>
        <pc:spChg chg="mod">
          <ac:chgData name="Wenzel, Brooke" userId="672bf8d3-b15b-4e02-a6d1-39319a0df09b" providerId="ADAL" clId="{5B76CABB-76CE-463A-890C-34F77C2DEC52}" dt="2024-05-21T21:46:10.848" v="23" actId="20577"/>
          <ac:spMkLst>
            <pc:docMk/>
            <pc:sldMk cId="2357482481" sldId="5453"/>
            <ac:spMk id="6" creationId="{2A33CC93-572B-AF0F-91CE-19AFEEEBBE80}"/>
          </ac:spMkLst>
        </pc:spChg>
        <pc:graphicFrameChg chg="add mod">
          <ac:chgData name="Wenzel, Brooke" userId="672bf8d3-b15b-4e02-a6d1-39319a0df09b" providerId="ADAL" clId="{5B76CABB-76CE-463A-890C-34F77C2DEC52}" dt="2024-05-22T18:30:50.621" v="724" actId="962"/>
          <ac:graphicFrameMkLst>
            <pc:docMk/>
            <pc:sldMk cId="2357482481" sldId="5453"/>
            <ac:graphicFrameMk id="9" creationId="{60663F2C-3380-740B-070F-A79FA5E11DA5}"/>
          </ac:graphicFrameMkLst>
        </pc:graphicFrameChg>
      </pc:sldChg>
      <pc:sldChg chg="addSp modSp add mod">
        <pc:chgData name="Wenzel, Brooke" userId="672bf8d3-b15b-4e02-a6d1-39319a0df09b" providerId="ADAL" clId="{5B76CABB-76CE-463A-890C-34F77C2DEC52}" dt="2024-05-23T12:50:55.533" v="1461" actId="13244"/>
        <pc:sldMkLst>
          <pc:docMk/>
          <pc:sldMk cId="2446368680" sldId="5457"/>
        </pc:sldMkLst>
        <pc:spChg chg="mod">
          <ac:chgData name="Wenzel, Brooke" userId="672bf8d3-b15b-4e02-a6d1-39319a0df09b" providerId="ADAL" clId="{5B76CABB-76CE-463A-890C-34F77C2DEC52}" dt="2024-05-22T21:34:10.053" v="751" actId="20577"/>
          <ac:spMkLst>
            <pc:docMk/>
            <pc:sldMk cId="2446368680" sldId="5457"/>
            <ac:spMk id="2" creationId="{7C4B6288-396B-71FF-224D-B1CD74E7837D}"/>
          </ac:spMkLst>
        </pc:spChg>
        <pc:spChg chg="mod">
          <ac:chgData name="Wenzel, Brooke" userId="672bf8d3-b15b-4e02-a6d1-39319a0df09b" providerId="ADAL" clId="{5B76CABB-76CE-463A-890C-34F77C2DEC52}" dt="2024-05-22T21:46:50.295" v="1454" actId="20577"/>
          <ac:spMkLst>
            <pc:docMk/>
            <pc:sldMk cId="2446368680" sldId="5457"/>
            <ac:spMk id="3" creationId="{0432F803-E46C-B0F3-8E24-F7B4DF4D4143}"/>
          </ac:spMkLst>
        </pc:spChg>
        <pc:spChg chg="ord">
          <ac:chgData name="Wenzel, Brooke" userId="672bf8d3-b15b-4e02-a6d1-39319a0df09b" providerId="ADAL" clId="{5B76CABB-76CE-463A-890C-34F77C2DEC52}" dt="2024-05-23T12:50:55.533" v="1461" actId="13244"/>
          <ac:spMkLst>
            <pc:docMk/>
            <pc:sldMk cId="2446368680" sldId="5457"/>
            <ac:spMk id="5" creationId="{2814446E-613E-33E7-931D-C6B22EB33803}"/>
          </ac:spMkLst>
        </pc:spChg>
        <pc:picChg chg="add mod">
          <ac:chgData name="Wenzel, Brooke" userId="672bf8d3-b15b-4e02-a6d1-39319a0df09b" providerId="ADAL" clId="{5B76CABB-76CE-463A-890C-34F77C2DEC52}" dt="2024-05-23T12:50:52.907" v="1460" actId="13244"/>
          <ac:picMkLst>
            <pc:docMk/>
            <pc:sldMk cId="2446368680" sldId="5457"/>
            <ac:picMk id="4" creationId="{03D3F5BF-049C-C76F-F025-02984F502DBE}"/>
          </ac:picMkLst>
        </pc:picChg>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pChg chg="mod">
          <ac:chgData name="Chaffin,Melissa" userId="S::chaffin_m@cde.state.co.us::21f0136b-23e1-4eef-9c4f-f29e4cc3ac56" providerId="AD" clId="Web-{9C612C83-31B2-033C-8DD2-C85DBDF328B4}" dt="2024-05-28T19:17:04.311" v="276" actId="20577"/>
          <ac:spMkLst>
            <pc:docMk/>
            <pc:sldMk cId="792433865" sldId="266"/>
            <ac:spMk id="3" creationId="{00000000-0000-0000-0000-000000000000}"/>
          </ac:spMkLst>
        </pc:spChg>
        <pc:cxnChg chg="add del">
          <ac:chgData name="Chaffin,Melissa" userId="S::chaffin_m@cde.state.co.us::21f0136b-23e1-4eef-9c4f-f29e4cc3ac56" providerId="AD" clId="Web-{9C612C83-31B2-033C-8DD2-C85DBDF328B4}" dt="2024-05-28T19:12:40.400" v="18"/>
          <ac:cxnSpMkLst>
            <pc:docMk/>
            <pc:sldMk cId="792433865" sldId="266"/>
            <ac:cxnSpMk id="6" creationId="{723B8946-65B4-625E-8A2E-4E8955A0D23F}"/>
          </ac:cxnSpMkLst>
        </pc:cxnChg>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pChg chg="mod">
          <ac:chgData name="Chaffin,Melissa" userId="S::chaffin_m@cde.state.co.us::21f0136b-23e1-4eef-9c4f-f29e4cc3ac56" providerId="AD" clId="Web-{9C612C83-31B2-033C-8DD2-C85DBDF328B4}" dt="2024-05-28T19:19:05.485" v="489" actId="20577"/>
          <ac:spMkLst>
            <pc:docMk/>
            <pc:sldMk cId="997716315" sldId="270"/>
            <ac:spMk id="5" creationId="{9662AABA-02B5-DD5D-00E6-541FFED2E31C}"/>
          </ac:spMkLst>
        </pc:spChg>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cxnChg chg="add mod">
          <ac:chgData name="Chaffin,Melissa" userId="S::chaffin_m@cde.state.co.us::21f0136b-23e1-4eef-9c4f-f29e4cc3ac56" providerId="AD" clId="Web-{9C612C83-31B2-033C-8DD2-C85DBDF328B4}" dt="2024-05-28T19:11:03.226" v="12" actId="14100"/>
          <ac:cxnSpMkLst>
            <pc:docMk/>
            <pc:sldMk cId="2248358354" sldId="5469"/>
            <ac:cxnSpMk id="6" creationId="{46796D00-1774-0A2B-C2D5-AF28B3A0AD10}"/>
          </ac:cxnSpMkLst>
        </pc:cxnChg>
        <pc:cxnChg chg="add mod">
          <ac:chgData name="Chaffin,Melissa" userId="S::chaffin_m@cde.state.co.us::21f0136b-23e1-4eef-9c4f-f29e4cc3ac56" providerId="AD" clId="Web-{9C612C83-31B2-033C-8DD2-C85DBDF328B4}" dt="2024-05-28T19:11:09.476" v="14" actId="14100"/>
          <ac:cxnSpMkLst>
            <pc:docMk/>
            <pc:sldMk cId="2248358354" sldId="5469"/>
            <ac:cxnSpMk id="8" creationId="{C06C6340-581A-CB5F-4E31-40433A2591E2}"/>
          </ac:cxnSpMkLst>
        </pc:cxnChg>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pChg chg="mod">
          <ac:chgData name="McRee, Rebecca" userId="S::mcree_r@cde.state.co.us::3a10fa13-9d60-4c0b-b361-471945732c34" providerId="AD" clId="Web-{F069932E-465C-072C-77BA-0CF987CEF3CB}" dt="2024-07-30T13:28:32.892" v="8" actId="20577"/>
          <ac:spMkLst>
            <pc:docMk/>
            <pc:sldMk cId="1039979550" sldId="5495"/>
            <ac:spMk id="3" creationId="{2865F7B2-122F-2696-5877-03DFD3EA02BC}"/>
          </ac:spMkLst>
        </pc:spChg>
      </pc:sldChg>
      <pc:sldChg chg="modSp">
        <pc:chgData name="McRee, Rebecca" userId="S::mcree_r@cde.state.co.us::3a10fa13-9d60-4c0b-b361-471945732c34" providerId="AD" clId="Web-{F069932E-465C-072C-77BA-0CF987CEF3CB}" dt="2024-07-30T13:32:34.803" v="53" actId="20577"/>
        <pc:sldMkLst>
          <pc:docMk/>
          <pc:sldMk cId="2856351610" sldId="5496"/>
        </pc:sldMkLst>
        <pc:spChg chg="mod">
          <ac:chgData name="McRee, Rebecca" userId="S::mcree_r@cde.state.co.us::3a10fa13-9d60-4c0b-b361-471945732c34" providerId="AD" clId="Web-{F069932E-465C-072C-77BA-0CF987CEF3CB}" dt="2024-07-30T13:32:34.803" v="53" actId="20577"/>
          <ac:spMkLst>
            <pc:docMk/>
            <pc:sldMk cId="2856351610" sldId="5496"/>
            <ac:spMk id="3" creationId="{2865F7B2-122F-2696-5877-03DFD3EA02BC}"/>
          </ac:spMkLst>
        </pc:spChg>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pChg chg="mod">
          <ac:chgData name="McRee, Rebecca" userId="S::mcree_r@cde.state.co.us::3a10fa13-9d60-4c0b-b361-471945732c34" providerId="AD" clId="Web-{F069932E-465C-072C-77BA-0CF987CEF3CB}" dt="2024-07-30T13:35:33.573" v="60" actId="20577"/>
          <ac:spMkLst>
            <pc:docMk/>
            <pc:sldMk cId="1925961931" sldId="5523"/>
            <ac:spMk id="2" creationId="{32B5BB96-38E6-AA94-BF26-259D5B61C7A0}"/>
          </ac:spMkLst>
        </pc:spChg>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pChg chg="mod">
          <ac:chgData name="McRee, Rebecca" userId="S::mcree_r@cde.state.co.us::3a10fa13-9d60-4c0b-b361-471945732c34" providerId="AD" clId="Web-{F069932E-465C-072C-77BA-0CF987CEF3CB}" dt="2024-07-30T13:37:02.887" v="84" actId="20577"/>
          <ac:spMkLst>
            <pc:docMk/>
            <pc:sldMk cId="312004372" sldId="5524"/>
            <ac:spMk id="7" creationId="{A3D6EAC0-17D3-B021-92CD-AFF67B2C6903}"/>
          </ac:spMkLst>
        </pc:spChg>
        <pc:spChg chg="mod">
          <ac:chgData name="McRee, Rebecca" userId="S::mcree_r@cde.state.co.us::3a10fa13-9d60-4c0b-b361-471945732c34" providerId="AD" clId="Web-{F069932E-465C-072C-77BA-0CF987CEF3CB}" dt="2024-07-30T13:36:59.418" v="83" actId="20577"/>
          <ac:spMkLst>
            <pc:docMk/>
            <pc:sldMk cId="312004372" sldId="5524"/>
            <ac:spMk id="8" creationId="{D6504B4B-6829-E849-F7AC-00D6C78E1D0B}"/>
          </ac:spMkLst>
        </pc:spChg>
      </pc:sldChg>
      <pc:sldChg chg="modSp new">
        <pc:chgData name="McRee, Rebecca" userId="S::mcree_r@cde.state.co.us::3a10fa13-9d60-4c0b-b361-471945732c34" providerId="AD" clId="Web-{F069932E-465C-072C-77BA-0CF987CEF3CB}" dt="2024-07-30T13:43:04.051" v="338" actId="20577"/>
        <pc:sldMkLst>
          <pc:docMk/>
          <pc:sldMk cId="632710224" sldId="5525"/>
        </pc:sldMkLst>
        <pc:spChg chg="mod">
          <ac:chgData name="McRee, Rebecca" userId="S::mcree_r@cde.state.co.us::3a10fa13-9d60-4c0b-b361-471945732c34" providerId="AD" clId="Web-{F069932E-465C-072C-77BA-0CF987CEF3CB}" dt="2024-07-30T13:38:18.748" v="88" actId="20577"/>
          <ac:spMkLst>
            <pc:docMk/>
            <pc:sldMk cId="632710224" sldId="5525"/>
            <ac:spMk id="2" creationId="{B457B5A7-EB7B-9E6A-823A-03ECC1C10003}"/>
          </ac:spMkLst>
        </pc:spChg>
        <pc:spChg chg="mod">
          <ac:chgData name="McRee, Rebecca" userId="S::mcree_r@cde.state.co.us::3a10fa13-9d60-4c0b-b361-471945732c34" providerId="AD" clId="Web-{F069932E-465C-072C-77BA-0CF987CEF3CB}" dt="2024-07-30T13:43:04.051" v="338" actId="20577"/>
          <ac:spMkLst>
            <pc:docMk/>
            <pc:sldMk cId="632710224" sldId="5525"/>
            <ac:spMk id="3" creationId="{9B1F9E56-90E3-5C65-E23D-348DC7C9B3CB}"/>
          </ac:spMkLst>
        </pc:spChg>
        <pc:spChg chg="mod">
          <ac:chgData name="McRee, Rebecca" userId="S::mcree_r@cde.state.co.us::3a10fa13-9d60-4c0b-b361-471945732c34" providerId="AD" clId="Web-{F069932E-465C-072C-77BA-0CF987CEF3CB}" dt="2024-07-30T13:40:04.750" v="277" actId="20577"/>
          <ac:spMkLst>
            <pc:docMk/>
            <pc:sldMk cId="632710224" sldId="5525"/>
            <ac:spMk id="5" creationId="{5F870C50-2293-3BEB-21D4-F99C67FF625F}"/>
          </ac:spMkLst>
        </pc:spChg>
        <pc:spChg chg="mod">
          <ac:chgData name="McRee, Rebecca" userId="S::mcree_r@cde.state.co.us::3a10fa13-9d60-4c0b-b361-471945732c34" providerId="AD" clId="Web-{F069932E-465C-072C-77BA-0CF987CEF3CB}" dt="2024-07-30T13:40:12.985" v="283" actId="20577"/>
          <ac:spMkLst>
            <pc:docMk/>
            <pc:sldMk cId="632710224" sldId="5525"/>
            <ac:spMk id="6" creationId="{83E8FFCB-83D7-9E13-3C36-AF890C88538C}"/>
          </ac:spMkLst>
        </pc:spChg>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pChg chg="mod">
          <ac:chgData name="Heitman, Lindsey" userId="S::heitman_l@cde.state.co.us::a9773a47-99d2-4599-9377-6d37e9ec0bd3" providerId="AD" clId="Web-{C4E9F164-D9E1-432E-A4A8-EF5C53FBCA4A}" dt="2024-06-05T21:24:45.696" v="571" actId="20577"/>
          <ac:spMkLst>
            <pc:docMk/>
            <pc:sldMk cId="3569457717" sldId="347"/>
            <ac:spMk id="2" creationId="{00000000-0000-0000-0000-000000000000}"/>
          </ac:spMkLst>
        </pc:spChg>
        <pc:spChg chg="mod">
          <ac:chgData name="Heitman, Lindsey" userId="S::heitman_l@cde.state.co.us::a9773a47-99d2-4599-9377-6d37e9ec0bd3" providerId="AD" clId="Web-{C4E9F164-D9E1-432E-A4A8-EF5C53FBCA4A}" dt="2024-06-05T21:23:06.256" v="461" actId="20577"/>
          <ac:spMkLst>
            <pc:docMk/>
            <pc:sldMk cId="3569457717" sldId="347"/>
            <ac:spMk id="3" creationId="{08A4FEAD-8DE7-1C2C-18CD-FC78F9FF3E71}"/>
          </ac:spMkLst>
        </pc:spChg>
        <pc:spChg chg="mod">
          <ac:chgData name="Heitman, Lindsey" userId="S::heitman_l@cde.state.co.us::a9773a47-99d2-4599-9377-6d37e9ec0bd3" providerId="AD" clId="Web-{C4E9F164-D9E1-432E-A4A8-EF5C53FBCA4A}" dt="2024-06-05T21:23:17.693" v="480" actId="1076"/>
          <ac:spMkLst>
            <pc:docMk/>
            <pc:sldMk cId="3569457717" sldId="347"/>
            <ac:spMk id="5" creationId="{88F73A09-02AA-B1C9-3800-406F2056F8AC}"/>
          </ac:spMkLst>
        </pc:spChg>
        <pc:spChg chg="mod">
          <ac:chgData name="Heitman, Lindsey" userId="S::heitman_l@cde.state.co.us::a9773a47-99d2-4599-9377-6d37e9ec0bd3" providerId="AD" clId="Web-{C4E9F164-D9E1-432E-A4A8-EF5C53FBCA4A}" dt="2024-06-05T21:22:25.004" v="420" actId="20577"/>
          <ac:spMkLst>
            <pc:docMk/>
            <pc:sldMk cId="3569457717" sldId="347"/>
            <ac:spMk id="6" creationId="{00000000-0000-0000-0000-000000000000}"/>
          </ac:spMkLst>
        </pc:spChg>
        <pc:spChg chg="mod">
          <ac:chgData name="Heitman, Lindsey" userId="S::heitman_l@cde.state.co.us::a9773a47-99d2-4599-9377-6d37e9ec0bd3" providerId="AD" clId="Web-{C4E9F164-D9E1-432E-A4A8-EF5C53FBCA4A}" dt="2024-06-05T21:21:40.596" v="351" actId="14100"/>
          <ac:spMkLst>
            <pc:docMk/>
            <pc:sldMk cId="3569457717" sldId="347"/>
            <ac:spMk id="7" creationId="{00000000-0000-0000-0000-000000000000}"/>
          </ac:spMkLst>
        </pc:spChg>
        <pc:spChg chg="mod">
          <ac:chgData name="Heitman, Lindsey" userId="S::heitman_l@cde.state.co.us::a9773a47-99d2-4599-9377-6d37e9ec0bd3" providerId="AD" clId="Web-{C4E9F164-D9E1-432E-A4A8-EF5C53FBCA4A}" dt="2024-06-05T21:21:49.597" v="353" actId="1076"/>
          <ac:spMkLst>
            <pc:docMk/>
            <pc:sldMk cId="3569457717" sldId="347"/>
            <ac:spMk id="10" creationId="{7F015B03-FEFC-4729-A4C1-BC104D469AA5}"/>
          </ac:spMkLst>
        </pc:spChg>
        <pc:spChg chg="mod">
          <ac:chgData name="Heitman, Lindsey" userId="S::heitman_l@cde.state.co.us::a9773a47-99d2-4599-9377-6d37e9ec0bd3" providerId="AD" clId="Web-{C4E9F164-D9E1-432E-A4A8-EF5C53FBCA4A}" dt="2024-06-05T21:22:39.927" v="423" actId="1076"/>
          <ac:spMkLst>
            <pc:docMk/>
            <pc:sldMk cId="3569457717" sldId="347"/>
            <ac:spMk id="18" creationId="{C97344B2-5298-F1CF-94F3-C2B0566B9448}"/>
          </ac:spMkLst>
        </pc:spChg>
        <pc:spChg chg="mod">
          <ac:chgData name="Heitman, Lindsey" userId="S::heitman_l@cde.state.co.us::a9773a47-99d2-4599-9377-6d37e9ec0bd3" providerId="AD" clId="Web-{C4E9F164-D9E1-432E-A4A8-EF5C53FBCA4A}" dt="2024-06-05T21:22:31.317" v="421" actId="1076"/>
          <ac:spMkLst>
            <pc:docMk/>
            <pc:sldMk cId="3569457717" sldId="347"/>
            <ac:spMk id="19" creationId="{BDCE72F9-5A9F-357D-48AD-1FA739C08DD5}"/>
          </ac:spMkLst>
        </pc:spChg>
        <pc:graphicFrameChg chg="mod">
          <ac:chgData name="Heitman, Lindsey" userId="S::heitman_l@cde.state.co.us::a9773a47-99d2-4599-9377-6d37e9ec0bd3" providerId="AD" clId="Web-{C4E9F164-D9E1-432E-A4A8-EF5C53FBCA4A}" dt="2024-06-05T21:21:37.081" v="350" actId="1076"/>
          <ac:graphicFrameMkLst>
            <pc:docMk/>
            <pc:sldMk cId="3569457717" sldId="347"/>
            <ac:graphicFrameMk id="4" creationId="{00000000-0000-0000-0000-000000000000}"/>
          </ac:graphicFrameMkLst>
        </pc:graphicFrameChg>
        <pc:cxnChg chg="mod">
          <ac:chgData name="Heitman, Lindsey" userId="S::heitman_l@cde.state.co.us::a9773a47-99d2-4599-9377-6d37e9ec0bd3" providerId="AD" clId="Web-{C4E9F164-D9E1-432E-A4A8-EF5C53FBCA4A}" dt="2024-06-05T21:21:45.440" v="352" actId="1076"/>
          <ac:cxnSpMkLst>
            <pc:docMk/>
            <pc:sldMk cId="3569457717" sldId="347"/>
            <ac:cxnSpMk id="16" creationId="{1290C975-F7DE-F8A8-41C7-D439724F27D5}"/>
          </ac:cxnSpMkLst>
        </pc:cxnChg>
        <pc:cxnChg chg="mod">
          <ac:chgData name="Heitman, Lindsey" userId="S::heitman_l@cde.state.co.us::a9773a47-99d2-4599-9377-6d37e9ec0bd3" providerId="AD" clId="Web-{C4E9F164-D9E1-432E-A4A8-EF5C53FBCA4A}" dt="2024-06-05T21:22:34.051" v="422" actId="1076"/>
          <ac:cxnSpMkLst>
            <pc:docMk/>
            <pc:sldMk cId="3569457717" sldId="347"/>
            <ac:cxnSpMk id="20" creationId="{95C3F60A-697D-09B6-5CD8-F42F1AC9BD0F}"/>
          </ac:cxnSpMkLst>
        </pc:cxnChg>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pChg chg="mod">
          <ac:chgData name="Heitman, Lindsey" userId="S::heitman_l@cde.state.co.us::a9773a47-99d2-4599-9377-6d37e9ec0bd3" providerId="AD" clId="Web-{C4E9F164-D9E1-432E-A4A8-EF5C53FBCA4A}" dt="2024-06-05T21:20:29.188" v="345" actId="1076"/>
          <ac:spMkLst>
            <pc:docMk/>
            <pc:sldMk cId="3920961835" sldId="4845"/>
            <ac:spMk id="3" creationId="{DF2EA5D6-B457-AEA3-9FC8-F97EA0455B8A}"/>
          </ac:spMkLst>
        </pc:spChg>
        <pc:spChg chg="mod">
          <ac:chgData name="Heitman, Lindsey" userId="S::heitman_l@cde.state.co.us::a9773a47-99d2-4599-9377-6d37e9ec0bd3" providerId="AD" clId="Web-{C4E9F164-D9E1-432E-A4A8-EF5C53FBCA4A}" dt="2024-06-05T21:20:25.266" v="344" actId="20577"/>
          <ac:spMkLst>
            <pc:docMk/>
            <pc:sldMk cId="3920961835" sldId="4845"/>
            <ac:spMk id="8" creationId="{A612E731-8BE8-3526-359B-201A59834C33}"/>
          </ac:spMkLst>
        </pc:spChg>
      </pc:sldChg>
      <pc:sldChg chg="modSp add">
        <pc:chgData name="Heitman, Lindsey" userId="S::heitman_l@cde.state.co.us::a9773a47-99d2-4599-9377-6d37e9ec0bd3" providerId="AD" clId="Web-{C4E9F164-D9E1-432E-A4A8-EF5C53FBCA4A}" dt="2024-06-05T21:09:26.978" v="152" actId="14100"/>
        <pc:sldMkLst>
          <pc:docMk/>
          <pc:sldMk cId="11504233" sldId="5368"/>
        </pc:sldMkLst>
        <pc:spChg chg="mod">
          <ac:chgData name="Heitman, Lindsey" userId="S::heitman_l@cde.state.co.us::a9773a47-99d2-4599-9377-6d37e9ec0bd3" providerId="AD" clId="Web-{C4E9F164-D9E1-432E-A4A8-EF5C53FBCA4A}" dt="2024-06-05T21:09:26.978" v="152" actId="14100"/>
          <ac:spMkLst>
            <pc:docMk/>
            <pc:sldMk cId="11504233" sldId="5368"/>
            <ac:spMk id="2" creationId="{222E4C28-041D-59D2-0291-9738FE10DDD0}"/>
          </ac:spMkLst>
        </pc:spChg>
        <pc:spChg chg="mod">
          <ac:chgData name="Heitman, Lindsey" userId="S::heitman_l@cde.state.co.us::a9773a47-99d2-4599-9377-6d37e9ec0bd3" providerId="AD" clId="Web-{C4E9F164-D9E1-432E-A4A8-EF5C53FBCA4A}" dt="2024-06-05T21:09:15.743" v="150" actId="20577"/>
          <ac:spMkLst>
            <pc:docMk/>
            <pc:sldMk cId="11504233" sldId="5368"/>
            <ac:spMk id="3" creationId="{1C053128-2E61-BD39-9230-D3FF32B16187}"/>
          </ac:spMkLst>
        </pc:spChg>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pChg chg="del">
          <ac:chgData name="Heitman, Lindsey" userId="S::heitman_l@cde.state.co.us::a9773a47-99d2-4599-9377-6d37e9ec0bd3" providerId="AD" clId="Web-{C4E9F164-D9E1-432E-A4A8-EF5C53FBCA4A}" dt="2024-06-05T21:11:11.794" v="161"/>
          <ac:spMkLst>
            <pc:docMk/>
            <pc:sldMk cId="2498386372" sldId="5387"/>
            <ac:spMk id="5" creationId="{478D8383-6DD9-9DEC-05E0-5B2ED51CA209}"/>
          </ac:spMkLst>
        </pc:spChg>
        <pc:spChg chg="del">
          <ac:chgData name="Heitman, Lindsey" userId="S::heitman_l@cde.state.co.us::a9773a47-99d2-4599-9377-6d37e9ec0bd3" providerId="AD" clId="Web-{C4E9F164-D9E1-432E-A4A8-EF5C53FBCA4A}" dt="2024-06-05T21:11:08.091" v="160"/>
          <ac:spMkLst>
            <pc:docMk/>
            <pc:sldMk cId="2498386372" sldId="5387"/>
            <ac:spMk id="7" creationId="{2F91DB89-DA54-029C-26CC-55C61EC345AD}"/>
          </ac:spMkLst>
        </pc:spChg>
        <pc:spChg chg="mod">
          <ac:chgData name="Heitman, Lindsey" userId="S::heitman_l@cde.state.co.us::a9773a47-99d2-4599-9377-6d37e9ec0bd3" providerId="AD" clId="Web-{C4E9F164-D9E1-432E-A4A8-EF5C53FBCA4A}" dt="2024-06-05T21:11:30.092" v="165" actId="14100"/>
          <ac:spMkLst>
            <pc:docMk/>
            <pc:sldMk cId="2498386372" sldId="5387"/>
            <ac:spMk id="10" creationId="{C01C6E1B-E65F-A8D1-83A2-E15694A2FBB0}"/>
          </ac:spMkLst>
        </pc:spChg>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pChg chg="mod">
          <ac:chgData name="Heitman, Lindsey" userId="S::heitman_l@cde.state.co.us::a9773a47-99d2-4599-9377-6d37e9ec0bd3" providerId="AD" clId="Web-{C4E9F164-D9E1-432E-A4A8-EF5C53FBCA4A}" dt="2024-06-05T21:14:05.271" v="168" actId="20577"/>
          <ac:spMkLst>
            <pc:docMk/>
            <pc:sldMk cId="78516318" sldId="5409"/>
            <ac:spMk id="5" creationId="{6AB53239-1CF6-92FB-5ACB-3912F9C0901B}"/>
          </ac:spMkLst>
        </pc:spChg>
        <pc:spChg chg="mod">
          <ac:chgData name="Heitman, Lindsey" userId="S::heitman_l@cde.state.co.us::a9773a47-99d2-4599-9377-6d37e9ec0bd3" providerId="AD" clId="Web-{C4E9F164-D9E1-432E-A4A8-EF5C53FBCA4A}" dt="2024-06-05T21:08:11.835" v="130" actId="14100"/>
          <ac:spMkLst>
            <pc:docMk/>
            <pc:sldMk cId="78516318" sldId="5409"/>
            <ac:spMk id="6" creationId="{AE918E9A-F82D-488E-3DFE-EEA53EB023A6}"/>
          </ac:spMkLst>
        </pc:spChg>
        <pc:picChg chg="mod">
          <ac:chgData name="Heitman, Lindsey" userId="S::heitman_l@cde.state.co.us::a9773a47-99d2-4599-9377-6d37e9ec0bd3" providerId="AD" clId="Web-{C4E9F164-D9E1-432E-A4A8-EF5C53FBCA4A}" dt="2024-06-05T21:08:15.507" v="131" actId="1076"/>
          <ac:picMkLst>
            <pc:docMk/>
            <pc:sldMk cId="78516318" sldId="5409"/>
            <ac:picMk id="9" creationId="{DDB53DDA-5607-9941-7C7F-27064D67963E}"/>
          </ac:picMkLst>
        </pc:picChg>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pChg chg="mod">
          <ac:chgData name="Heitman, Lindsey" userId="S::heitman_l@cde.state.co.us::a9773a47-99d2-4599-9377-6d37e9ec0bd3" providerId="AD" clId="Web-{C4E9F164-D9E1-432E-A4A8-EF5C53FBCA4A}" dt="2024-06-05T21:33:45.262" v="577" actId="1076"/>
          <ac:spMkLst>
            <pc:docMk/>
            <pc:sldMk cId="2333027735" sldId="5458"/>
            <ac:spMk id="2" creationId="{00000000-0000-0000-0000-000000000000}"/>
          </ac:spMkLst>
        </pc:spChg>
      </pc:sldChg>
      <pc:sldChg chg="modSp add">
        <pc:chgData name="Heitman, Lindsey" userId="S::heitman_l@cde.state.co.us::a9773a47-99d2-4599-9377-6d37e9ec0bd3" providerId="AD" clId="Web-{C4E9F164-D9E1-432E-A4A8-EF5C53FBCA4A}" dt="2024-06-05T21:30:55.459" v="574" actId="1076"/>
        <pc:sldMkLst>
          <pc:docMk/>
          <pc:sldMk cId="2403973243" sldId="5481"/>
        </pc:sldMkLst>
        <pc:spChg chg="mod">
          <ac:chgData name="Heitman, Lindsey" userId="S::heitman_l@cde.state.co.us::a9773a47-99d2-4599-9377-6d37e9ec0bd3" providerId="AD" clId="Web-{C4E9F164-D9E1-432E-A4A8-EF5C53FBCA4A}" dt="2024-06-05T21:30:55.459" v="574" actId="1076"/>
          <ac:spMkLst>
            <pc:docMk/>
            <pc:sldMk cId="2403973243" sldId="5481"/>
            <ac:spMk id="2" creationId="{00000000-0000-0000-0000-000000000000}"/>
          </ac:spMkLst>
        </pc:spChg>
      </pc:sldChg>
      <pc:sldChg chg="addSp delSp modSp add">
        <pc:chgData name="Heitman, Lindsey" userId="S::heitman_l@cde.state.co.us::a9773a47-99d2-4599-9377-6d37e9ec0bd3" providerId="AD" clId="Web-{C4E9F164-D9E1-432E-A4A8-EF5C53FBCA4A}" dt="2024-06-05T21:37:24.441" v="611"/>
        <pc:sldMkLst>
          <pc:docMk/>
          <pc:sldMk cId="1354576042" sldId="5482"/>
        </pc:sldMkLst>
        <pc:spChg chg="mod">
          <ac:chgData name="Heitman, Lindsey" userId="S::heitman_l@cde.state.co.us::a9773a47-99d2-4599-9377-6d37e9ec0bd3" providerId="AD" clId="Web-{C4E9F164-D9E1-432E-A4A8-EF5C53FBCA4A}" dt="2024-06-05T21:36:45.268" v="605" actId="1076"/>
          <ac:spMkLst>
            <pc:docMk/>
            <pc:sldMk cId="1354576042" sldId="5482"/>
            <ac:spMk id="3" creationId="{DF2EA5D6-B457-AEA3-9FC8-F97EA0455B8A}"/>
          </ac:spMkLst>
        </pc:spChg>
        <pc:spChg chg="del">
          <ac:chgData name="Heitman, Lindsey" userId="S::heitman_l@cde.state.co.us::a9773a47-99d2-4599-9377-6d37e9ec0bd3" providerId="AD" clId="Web-{C4E9F164-D9E1-432E-A4A8-EF5C53FBCA4A}" dt="2024-06-05T21:36:08.798" v="580"/>
          <ac:spMkLst>
            <pc:docMk/>
            <pc:sldMk cId="1354576042" sldId="5482"/>
            <ac:spMk id="8" creationId="{A612E731-8BE8-3526-359B-201A59834C33}"/>
          </ac:spMkLst>
        </pc:spChg>
        <pc:spChg chg="add del mod">
          <ac:chgData name="Heitman, Lindsey" userId="S::heitman_l@cde.state.co.us::a9773a47-99d2-4599-9377-6d37e9ec0bd3" providerId="AD" clId="Web-{C4E9F164-D9E1-432E-A4A8-EF5C53FBCA4A}" dt="2024-06-05T21:37:24.441" v="611"/>
          <ac:spMkLst>
            <pc:docMk/>
            <pc:sldMk cId="1354576042" sldId="5482"/>
            <ac:spMk id="169" creationId="{31FA6B60-ACA7-2EAA-4DE5-05C2FD1A0537}"/>
          </ac:spMkLst>
        </pc:spChg>
        <pc:spChg chg="add mod">
          <ac:chgData name="Heitman, Lindsey" userId="S::heitman_l@cde.state.co.us::a9773a47-99d2-4599-9377-6d37e9ec0bd3" providerId="AD" clId="Web-{C4E9F164-D9E1-432E-A4A8-EF5C53FBCA4A}" dt="2024-06-05T21:37:18.706" v="610" actId="1076"/>
          <ac:spMkLst>
            <pc:docMk/>
            <pc:sldMk cId="1354576042" sldId="5482"/>
            <ac:spMk id="171" creationId="{BB80EEC8-0BF0-E2E3-8893-92F9F265513D}"/>
          </ac:spMkLst>
        </pc:spChg>
        <pc:graphicFrameChg chg="add del mod ord modGraphic">
          <ac:chgData name="Heitman, Lindsey" userId="S::heitman_l@cde.state.co.us::a9773a47-99d2-4599-9377-6d37e9ec0bd3" providerId="AD" clId="Web-{C4E9F164-D9E1-432E-A4A8-EF5C53FBCA4A}" dt="2024-06-05T21:36:52.565" v="606"/>
          <ac:graphicFrameMkLst>
            <pc:docMk/>
            <pc:sldMk cId="1354576042" sldId="5482"/>
            <ac:graphicFrameMk id="6" creationId="{C807C1E6-8AD2-EA4A-B130-87F6E111DBE1}"/>
          </ac:graphicFrameMkLst>
        </pc:graphicFrameChg>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pChg chg="mod">
          <ac:chgData name="Chaffin,Melissa" userId="S::chaffin_m@cde.state.co.us::21f0136b-23e1-4eef-9c4f-f29e4cc3ac56" providerId="AD" clId="Web-{5DA2681D-DBD5-5256-B275-6E5C545A0058}" dt="2024-09-04T14:57:17.768" v="15" actId="20577"/>
          <ac:spMkLst>
            <pc:docMk/>
            <pc:sldMk cId="2464662354" sldId="5418"/>
            <ac:spMk id="6" creationId="{1EB4AB27-B417-D907-2626-223A7F192B7B}"/>
          </ac:spMkLst>
        </pc:spChg>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pChg chg="mod">
          <ac:chgData name="Rhodes, Tara" userId="S::rhodes_t@cde.state.co.us::566307b0-1e17-4826-87e1-0feb85a922f2" providerId="AD" clId="Web-{B76C9A65-259E-A473-37A4-110C5F1EAF23}" dt="2024-06-06T12:33:13.004" v="300" actId="20577"/>
          <ac:spMkLst>
            <pc:docMk/>
            <pc:sldMk cId="68699369" sldId="5309"/>
            <ac:spMk id="5" creationId="{AF6EB1F5-01CD-901C-27EE-72C2EDD75AA9}"/>
          </ac:spMkLst>
        </pc:spChg>
        <pc:spChg chg="mod">
          <ac:chgData name="Rhodes, Tara" userId="S::rhodes_t@cde.state.co.us::566307b0-1e17-4826-87e1-0feb85a922f2" providerId="AD" clId="Web-{B76C9A65-259E-A473-37A4-110C5F1EAF23}" dt="2024-06-06T12:35:09.069" v="425" actId="20577"/>
          <ac:spMkLst>
            <pc:docMk/>
            <pc:sldMk cId="68699369" sldId="5309"/>
            <ac:spMk id="6" creationId="{9A8832C3-3C5D-9B2D-6A97-A07BFB42B5FC}"/>
          </ac:spMkLst>
        </pc:spChg>
      </pc:sldChg>
      <pc:sldChg chg="modSp">
        <pc:chgData name="Rhodes, Tara" userId="S::rhodes_t@cde.state.co.us::566307b0-1e17-4826-87e1-0feb85a922f2" providerId="AD" clId="Web-{B76C9A65-259E-A473-37A4-110C5F1EAF23}" dt="2024-06-06T12:40:49.498" v="495" actId="20577"/>
        <pc:sldMkLst>
          <pc:docMk/>
          <pc:sldMk cId="3396060537" sldId="5314"/>
        </pc:sldMkLst>
        <pc:spChg chg="mod">
          <ac:chgData name="Rhodes, Tara" userId="S::rhodes_t@cde.state.co.us::566307b0-1e17-4826-87e1-0feb85a922f2" providerId="AD" clId="Web-{B76C9A65-259E-A473-37A4-110C5F1EAF23}" dt="2024-06-06T12:40:49.498" v="495" actId="20577"/>
          <ac:spMkLst>
            <pc:docMk/>
            <pc:sldMk cId="3396060537" sldId="5314"/>
            <ac:spMk id="6" creationId="{9A8832C3-3C5D-9B2D-6A97-A07BFB42B5FC}"/>
          </ac:spMkLst>
        </pc:spChg>
      </pc:sldChg>
      <pc:sldChg chg="modSp">
        <pc:chgData name="Rhodes, Tara" userId="S::rhodes_t@cde.state.co.us::566307b0-1e17-4826-87e1-0feb85a922f2" providerId="AD" clId="Web-{B76C9A65-259E-A473-37A4-110C5F1EAF23}" dt="2024-06-06T12:27:35.513" v="282" actId="20577"/>
        <pc:sldMkLst>
          <pc:docMk/>
          <pc:sldMk cId="49926316" sldId="5349"/>
        </pc:sldMkLst>
        <pc:spChg chg="mod">
          <ac:chgData name="Rhodes, Tara" userId="S::rhodes_t@cde.state.co.us::566307b0-1e17-4826-87e1-0feb85a922f2" providerId="AD" clId="Web-{B76C9A65-259E-A473-37A4-110C5F1EAF23}" dt="2024-06-06T12:27:35.513" v="282" actId="20577"/>
          <ac:spMkLst>
            <pc:docMk/>
            <pc:sldMk cId="49926316" sldId="5349"/>
            <ac:spMk id="2" creationId="{8923875A-734E-D88C-B9F4-E043B1E34BB9}"/>
          </ac:spMkLst>
        </pc:spChg>
        <pc:spChg chg="mod">
          <ac:chgData name="Rhodes, Tara" userId="S::rhodes_t@cde.state.co.us::566307b0-1e17-4826-87e1-0feb85a922f2" providerId="AD" clId="Web-{B76C9A65-259E-A473-37A4-110C5F1EAF23}" dt="2024-06-06T12:27:28.232" v="274" actId="20577"/>
          <ac:spMkLst>
            <pc:docMk/>
            <pc:sldMk cId="49926316" sldId="5349"/>
            <ac:spMk id="3" creationId="{C3391AA3-36D1-9A8E-A728-195E62D34C49}"/>
          </ac:spMkLst>
        </pc:spChg>
      </pc:sldChg>
      <pc:sldChg chg="modSp">
        <pc:chgData name="Rhodes, Tara" userId="S::rhodes_t@cde.state.co.us::566307b0-1e17-4826-87e1-0feb85a922f2" providerId="AD" clId="Web-{B76C9A65-259E-A473-37A4-110C5F1EAF23}" dt="2024-06-06T12:18:45.455" v="4"/>
        <pc:sldMkLst>
          <pc:docMk/>
          <pc:sldMk cId="1006133002" sldId="5449"/>
        </pc:sldMkLst>
        <pc:graphicFrameChg chg="mod modGraphic">
          <ac:chgData name="Rhodes, Tara" userId="S::rhodes_t@cde.state.co.us::566307b0-1e17-4826-87e1-0feb85a922f2" providerId="AD" clId="Web-{B76C9A65-259E-A473-37A4-110C5F1EAF23}" dt="2024-06-06T12:18:45.455"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B76C9A65-259E-A473-37A4-110C5F1EAF23}" dt="2024-06-06T12:19:36.457" v="39" actId="1076"/>
        <pc:sldMkLst>
          <pc:docMk/>
          <pc:sldMk cId="1167242946" sldId="5450"/>
        </pc:sldMkLst>
        <pc:spChg chg="mod">
          <ac:chgData name="Rhodes, Tara" userId="S::rhodes_t@cde.state.co.us::566307b0-1e17-4826-87e1-0feb85a922f2" providerId="AD" clId="Web-{B76C9A65-259E-A473-37A4-110C5F1EAF23}" dt="2024-06-06T12:19:32.003" v="38" actId="20577"/>
          <ac:spMkLst>
            <pc:docMk/>
            <pc:sldMk cId="1167242946" sldId="5450"/>
            <ac:spMk id="3" creationId="{02147419-FB8E-6716-60C6-33AA659979FF}"/>
          </ac:spMkLst>
        </pc:spChg>
        <pc:picChg chg="mod">
          <ac:chgData name="Rhodes, Tara" userId="S::rhodes_t@cde.state.co.us::566307b0-1e17-4826-87e1-0feb85a922f2" providerId="AD" clId="Web-{B76C9A65-259E-A473-37A4-110C5F1EAF23}" dt="2024-06-06T12:19:36.457" v="39" actId="1076"/>
          <ac:picMkLst>
            <pc:docMk/>
            <pc:sldMk cId="1167242946" sldId="5450"/>
            <ac:picMk id="7" creationId="{2AFE8443-45B1-6EDA-CEC4-F38BD6BBF609}"/>
          </ac:picMkLst>
        </pc:picChg>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pChg chg="mod">
          <ac:chgData name="Rhodes, Tara" userId="S::rhodes_t@cde.state.co.us::566307b0-1e17-4826-87e1-0feb85a922f2" providerId="AD" clId="Web-{13679AA8-DF89-5340-8587-DEAACE81216A}" dt="2024-08-22T04:41:01.621" v="7" actId="20577"/>
          <ac:spMkLst>
            <pc:docMk/>
            <pc:sldMk cId="1153930597" sldId="5504"/>
            <ac:spMk id="6" creationId="{6830CC07-B20E-26DD-4E6E-5D4DFAF184F5}"/>
          </ac:spMkLst>
        </pc:spChg>
      </pc:sldChg>
      <pc:sldChg chg="modSp modNotes">
        <pc:chgData name="Rhodes, Tara" userId="S::rhodes_t@cde.state.co.us::566307b0-1e17-4826-87e1-0feb85a922f2" providerId="AD" clId="Web-{13679AA8-DF89-5340-8587-DEAACE81216A}" dt="2024-08-22T05:10:17.709" v="438" actId="20577"/>
        <pc:sldMkLst>
          <pc:docMk/>
          <pc:sldMk cId="2423109446" sldId="5516"/>
        </pc:sldMkLst>
        <pc:spChg chg="mod">
          <ac:chgData name="Rhodes, Tara" userId="S::rhodes_t@cde.state.co.us::566307b0-1e17-4826-87e1-0feb85a922f2" providerId="AD" clId="Web-{13679AA8-DF89-5340-8587-DEAACE81216A}" dt="2024-08-22T05:10:17.709" v="438" actId="20577"/>
          <ac:spMkLst>
            <pc:docMk/>
            <pc:sldMk cId="2423109446" sldId="5516"/>
            <ac:spMk id="3" creationId="{5EE4D7D7-5968-DD0B-439A-E228ACA1E1FE}"/>
          </ac:spMkLst>
        </pc:spChg>
      </pc:sldChg>
      <pc:sldChg chg="addSp delSp modSp">
        <pc:chgData name="Rhodes, Tara" userId="S::rhodes_t@cde.state.co.us::566307b0-1e17-4826-87e1-0feb85a922f2" providerId="AD" clId="Web-{13679AA8-DF89-5340-8587-DEAACE81216A}" dt="2024-08-22T04:42:37.281" v="24"/>
        <pc:sldMkLst>
          <pc:docMk/>
          <pc:sldMk cId="3919774085" sldId="5545"/>
        </pc:sldMkLst>
        <pc:grpChg chg="add">
          <ac:chgData name="Rhodes, Tara" userId="S::rhodes_t@cde.state.co.us::566307b0-1e17-4826-87e1-0feb85a922f2" providerId="AD" clId="Web-{13679AA8-DF89-5340-8587-DEAACE81216A}" dt="2024-08-22T04:42:28.172" v="23"/>
          <ac:grpSpMkLst>
            <pc:docMk/>
            <pc:sldMk cId="3919774085" sldId="5545"/>
            <ac:grpSpMk id="12" creationId="{E31BCEA8-D95B-AFDE-C4EE-083138BB1698}"/>
          </ac:grpSpMkLst>
        </pc:grpChg>
        <pc:grpChg chg="add">
          <ac:chgData name="Rhodes, Tara" userId="S::rhodes_t@cde.state.co.us::566307b0-1e17-4826-87e1-0feb85a922f2" providerId="AD" clId="Web-{13679AA8-DF89-5340-8587-DEAACE81216A}" dt="2024-08-22T04:42:37.281" v="24"/>
          <ac:grpSpMkLst>
            <pc:docMk/>
            <pc:sldMk cId="3919774085" sldId="5545"/>
            <ac:grpSpMk id="13" creationId="{2D95DF02-BE64-24CB-C801-798DC6EDFA3A}"/>
          </ac:grpSpMkLst>
        </pc:grpChg>
        <pc:picChg chg="mod">
          <ac:chgData name="Rhodes, Tara" userId="S::rhodes_t@cde.state.co.us::566307b0-1e17-4826-87e1-0feb85a922f2" providerId="AD" clId="Web-{13679AA8-DF89-5340-8587-DEAACE81216A}" dt="2024-08-22T04:41:17.450" v="9" actId="1076"/>
          <ac:picMkLst>
            <pc:docMk/>
            <pc:sldMk cId="3919774085" sldId="5545"/>
            <ac:picMk id="6" creationId="{525344A8-E4EC-51A6-8BD3-2949E05DCF9B}"/>
          </ac:picMkLst>
        </pc:picChg>
        <pc:inkChg chg="mod">
          <ac:chgData name="Rhodes, Tara" userId="S::rhodes_t@cde.state.co.us::566307b0-1e17-4826-87e1-0feb85a922f2" providerId="AD" clId="Web-{13679AA8-DF89-5340-8587-DEAACE81216A}" dt="2024-08-22T04:41:14.591" v="8" actId="1076"/>
          <ac:inkMkLst>
            <pc:docMk/>
            <pc:sldMk cId="3919774085" sldId="5545"/>
            <ac:inkMk id="9" creationId="{2D7D89DC-8F13-A723-2A05-8C169706CC6A}"/>
          </ac:inkMkLst>
        </pc:inkChg>
        <pc:inkChg chg="add del mod">
          <ac:chgData name="Rhodes, Tara" userId="S::rhodes_t@cde.state.co.us::566307b0-1e17-4826-87e1-0feb85a922f2" providerId="AD" clId="Web-{13679AA8-DF89-5340-8587-DEAACE81216A}" dt="2024-08-22T04:42:19.343" v="22" actId="1076"/>
          <ac:inkMkLst>
            <pc:docMk/>
            <pc:sldMk cId="3919774085" sldId="5545"/>
            <ac:inkMk id="10" creationId="{D4AC5AAE-57B3-C165-CF83-118A055C43B2}"/>
          </ac:inkMkLst>
        </pc:inkChg>
        <pc:inkChg chg="add del mod">
          <ac:chgData name="Rhodes, Tara" userId="S::rhodes_t@cde.state.co.us::566307b0-1e17-4826-87e1-0feb85a922f2" providerId="AD" clId="Web-{13679AA8-DF89-5340-8587-DEAACE81216A}" dt="2024-08-22T04:42:15.718" v="21" actId="1076"/>
          <ac:inkMkLst>
            <pc:docMk/>
            <pc:sldMk cId="3919774085" sldId="5545"/>
            <ac:inkMk id="11" creationId="{0EDA0040-2B49-D2DA-44D6-58642066D67B}"/>
          </ac:inkMkLst>
        </pc:inkChg>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pChg chg="mod">
          <ac:chgData name="Rhodes, Tara" userId="S::rhodes_t@cde.state.co.us::566307b0-1e17-4826-87e1-0feb85a922f2" providerId="AD" clId="Web-{13679AA8-DF89-5340-8587-DEAACE81216A}" dt="2024-08-22T04:59:16.343" v="212" actId="20577"/>
          <ac:spMkLst>
            <pc:docMk/>
            <pc:sldMk cId="3613590764" sldId="5555"/>
            <ac:spMk id="2" creationId="{E7F13977-C042-8460-969B-0C065939860C}"/>
          </ac:spMkLst>
        </pc:spChg>
        <pc:spChg chg="add del">
          <ac:chgData name="Rhodes, Tara" userId="S::rhodes_t@cde.state.co.us::566307b0-1e17-4826-87e1-0feb85a922f2" providerId="AD" clId="Web-{13679AA8-DF89-5340-8587-DEAACE81216A}" dt="2024-08-22T04:44:28.848" v="52"/>
          <ac:spMkLst>
            <pc:docMk/>
            <pc:sldMk cId="3613590764" sldId="5555"/>
            <ac:spMk id="8" creationId="{C8E976DF-1938-1663-63EF-90711FB90B68}"/>
          </ac:spMkLst>
        </pc:spChg>
        <pc:spChg chg="add mod">
          <ac:chgData name="Rhodes, Tara" userId="S::rhodes_t@cde.state.co.us::566307b0-1e17-4826-87e1-0feb85a922f2" providerId="AD" clId="Web-{13679AA8-DF89-5340-8587-DEAACE81216A}" dt="2024-08-22T04:49:19.784" v="77" actId="20577"/>
          <ac:spMkLst>
            <pc:docMk/>
            <pc:sldMk cId="3613590764" sldId="5555"/>
            <ac:spMk id="9" creationId="{DE2BBDE5-ECDD-76B7-CAE6-1C937743CD89}"/>
          </ac:spMkLst>
        </pc:spChg>
        <pc:spChg chg="add del mod">
          <ac:chgData name="Rhodes, Tara" userId="S::rhodes_t@cde.state.co.us::566307b0-1e17-4826-87e1-0feb85a922f2" providerId="AD" clId="Web-{13679AA8-DF89-5340-8587-DEAACE81216A}" dt="2024-08-22T04:49:02.002" v="71"/>
          <ac:spMkLst>
            <pc:docMk/>
            <pc:sldMk cId="3613590764" sldId="5555"/>
            <ac:spMk id="11" creationId="{8B793FC9-7237-C40E-5C86-D878DB0896BE}"/>
          </ac:spMkLst>
        </pc:spChg>
        <pc:picChg chg="del">
          <ac:chgData name="Rhodes, Tara" userId="S::rhodes_t@cde.state.co.us::566307b0-1e17-4826-87e1-0feb85a922f2" providerId="AD" clId="Web-{13679AA8-DF89-5340-8587-DEAACE81216A}" dt="2024-08-22T04:43:48.815" v="40"/>
          <ac:picMkLst>
            <pc:docMk/>
            <pc:sldMk cId="3613590764" sldId="5555"/>
            <ac:picMk id="7" creationId="{37FD1164-74E2-1318-8D96-F6853A595AE3}"/>
          </ac:picMkLst>
        </pc:picChg>
        <pc:picChg chg="add mod">
          <ac:chgData name="Rhodes, Tara" userId="S::rhodes_t@cde.state.co.us::566307b0-1e17-4826-87e1-0feb85a922f2" providerId="AD" clId="Web-{13679AA8-DF89-5340-8587-DEAACE81216A}" dt="2024-08-22T04:49:17.580" v="76" actId="1076"/>
          <ac:picMkLst>
            <pc:docMk/>
            <pc:sldMk cId="3613590764" sldId="5555"/>
            <ac:picMk id="10" creationId="{3C6851CB-603A-2277-6FE7-6F40BB7E0D71}"/>
          </ac:picMkLst>
        </pc:picChg>
        <pc:picChg chg="add mod">
          <ac:chgData name="Rhodes, Tara" userId="S::rhodes_t@cde.state.co.us::566307b0-1e17-4826-87e1-0feb85a922f2" providerId="AD" clId="Web-{13679AA8-DF89-5340-8587-DEAACE81216A}" dt="2024-08-22T04:50:04.274" v="80" actId="14100"/>
          <ac:picMkLst>
            <pc:docMk/>
            <pc:sldMk cId="3613590764" sldId="5555"/>
            <ac:picMk id="12" creationId="{FEC349F3-08B4-4065-BEE2-6584F4FF07F7}"/>
          </ac:picMkLst>
        </pc:picChg>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pChg chg="mod">
          <ac:chgData name="Rhodes, Tara" userId="S::rhodes_t@cde.state.co.us::566307b0-1e17-4826-87e1-0feb85a922f2" providerId="AD" clId="Web-{13679AA8-DF89-5340-8587-DEAACE81216A}" dt="2024-08-22T04:59:12.546" v="209" actId="20577"/>
          <ac:spMkLst>
            <pc:docMk/>
            <pc:sldMk cId="3463355162" sldId="5561"/>
            <ac:spMk id="2" creationId="{E7F13977-C042-8460-969B-0C065939860C}"/>
          </ac:spMkLst>
        </pc:spChg>
        <pc:spChg chg="mod">
          <ac:chgData name="Rhodes, Tara" userId="S::rhodes_t@cde.state.co.us::566307b0-1e17-4826-87e1-0feb85a922f2" providerId="AD" clId="Web-{13679AA8-DF89-5340-8587-DEAACE81216A}" dt="2024-08-22T04:53:38.470" v="107" actId="20577"/>
          <ac:spMkLst>
            <pc:docMk/>
            <pc:sldMk cId="3463355162" sldId="5561"/>
            <ac:spMk id="9" creationId="{DE2BBDE5-ECDD-76B7-CAE6-1C937743CD89}"/>
          </ac:spMkLst>
        </pc:spChg>
        <pc:picChg chg="add mod">
          <ac:chgData name="Rhodes, Tara" userId="S::rhodes_t@cde.state.co.us::566307b0-1e17-4826-87e1-0feb85a922f2" providerId="AD" clId="Web-{13679AA8-DF89-5340-8587-DEAACE81216A}" dt="2024-08-22T04:54:00.439" v="111" actId="1076"/>
          <ac:picMkLst>
            <pc:docMk/>
            <pc:sldMk cId="3463355162" sldId="5561"/>
            <ac:picMk id="3" creationId="{22E1F799-331D-9C36-865E-CD3ED6B754BC}"/>
          </ac:picMkLst>
        </pc:picChg>
        <pc:picChg chg="add mod">
          <ac:chgData name="Rhodes, Tara" userId="S::rhodes_t@cde.state.co.us::566307b0-1e17-4826-87e1-0feb85a922f2" providerId="AD" clId="Web-{13679AA8-DF89-5340-8587-DEAACE81216A}" dt="2024-08-22T04:55:10.630" v="113" actId="1076"/>
          <ac:picMkLst>
            <pc:docMk/>
            <pc:sldMk cId="3463355162" sldId="5561"/>
            <ac:picMk id="7" creationId="{EF9C2373-5EF3-15FB-F721-52465B39BD67}"/>
          </ac:picMkLst>
        </pc:picChg>
        <pc:picChg chg="del">
          <ac:chgData name="Rhodes, Tara" userId="S::rhodes_t@cde.state.co.us::566307b0-1e17-4826-87e1-0feb85a922f2" providerId="AD" clId="Web-{13679AA8-DF89-5340-8587-DEAACE81216A}" dt="2024-08-22T04:50:28.119" v="87"/>
          <ac:picMkLst>
            <pc:docMk/>
            <pc:sldMk cId="3463355162" sldId="5561"/>
            <ac:picMk id="10" creationId="{3C6851CB-603A-2277-6FE7-6F40BB7E0D71}"/>
          </ac:picMkLst>
        </pc:picChg>
        <pc:picChg chg="del">
          <ac:chgData name="Rhodes, Tara" userId="S::rhodes_t@cde.state.co.us::566307b0-1e17-4826-87e1-0feb85a922f2" providerId="AD" clId="Web-{13679AA8-DF89-5340-8587-DEAACE81216A}" dt="2024-08-22T04:50:29.744" v="88"/>
          <ac:picMkLst>
            <pc:docMk/>
            <pc:sldMk cId="3463355162" sldId="5561"/>
            <ac:picMk id="12" creationId="{FEC349F3-08B4-4065-BEE2-6584F4FF07F7}"/>
          </ac:picMkLst>
        </pc:picChg>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pChg chg="mod">
          <ac:chgData name="Rhodes, Tara" userId="S::rhodes_t@cde.state.co.us::566307b0-1e17-4826-87e1-0feb85a922f2" providerId="AD" clId="Web-{13679AA8-DF89-5340-8587-DEAACE81216A}" dt="2024-08-22T04:59:08.921" v="207" actId="20577"/>
          <ac:spMkLst>
            <pc:docMk/>
            <pc:sldMk cId="1320593860" sldId="5562"/>
            <ac:spMk id="2" creationId="{E7F13977-C042-8460-969B-0C065939860C}"/>
          </ac:spMkLst>
        </pc:spChg>
        <pc:spChg chg="mod">
          <ac:chgData name="Rhodes, Tara" userId="S::rhodes_t@cde.state.co.us::566307b0-1e17-4826-87e1-0feb85a922f2" providerId="AD" clId="Web-{13679AA8-DF89-5340-8587-DEAACE81216A}" dt="2024-08-22T05:01:03.472" v="289" actId="20577"/>
          <ac:spMkLst>
            <pc:docMk/>
            <pc:sldMk cId="1320593860" sldId="5562"/>
            <ac:spMk id="9" creationId="{DE2BBDE5-ECDD-76B7-CAE6-1C937743CD89}"/>
          </ac:spMkLst>
        </pc:spChg>
        <pc:picChg chg="del">
          <ac:chgData name="Rhodes, Tara" userId="S::rhodes_t@cde.state.co.us::566307b0-1e17-4826-87e1-0feb85a922f2" providerId="AD" clId="Web-{13679AA8-DF89-5340-8587-DEAACE81216A}" dt="2024-08-22T04:56:21.414" v="120"/>
          <ac:picMkLst>
            <pc:docMk/>
            <pc:sldMk cId="1320593860" sldId="5562"/>
            <ac:picMk id="3" creationId="{22E1F799-331D-9C36-865E-CD3ED6B754BC}"/>
          </ac:picMkLst>
        </pc:picChg>
        <pc:picChg chg="del">
          <ac:chgData name="Rhodes, Tara" userId="S::rhodes_t@cde.state.co.us::566307b0-1e17-4826-87e1-0feb85a922f2" providerId="AD" clId="Web-{13679AA8-DF89-5340-8587-DEAACE81216A}" dt="2024-08-22T04:56:23.696" v="121"/>
          <ac:picMkLst>
            <pc:docMk/>
            <pc:sldMk cId="1320593860" sldId="5562"/>
            <ac:picMk id="7" creationId="{EF9C2373-5EF3-15FB-F721-52465B39BD67}"/>
          </ac:picMkLst>
        </pc:picChg>
        <pc:picChg chg="add mod">
          <ac:chgData name="Rhodes, Tara" userId="S::rhodes_t@cde.state.co.us::566307b0-1e17-4826-87e1-0feb85a922f2" providerId="AD" clId="Web-{13679AA8-DF89-5340-8587-DEAACE81216A}" dt="2024-08-22T04:57:18.041" v="126" actId="1076"/>
          <ac:picMkLst>
            <pc:docMk/>
            <pc:sldMk cId="1320593860" sldId="5562"/>
            <ac:picMk id="8" creationId="{C9A28F23-76F8-E493-EFDA-AD7E9D663E11}"/>
          </ac:picMkLst>
        </pc:picChg>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graphicFrameChg chg="modGraphic">
          <ac:chgData name="Ward, Reagan" userId="27291eb4-8241-4961-9e69-8c66e34cc5b0" providerId="ADAL" clId="{CE38EDD6-E0D8-45EF-9508-38E9F97A3C01}" dt="2024-05-22T14:59:37.192" v="40" actId="6549"/>
          <ac:graphicFrameMkLst>
            <pc:docMk/>
            <pc:sldMk cId="26054774" sldId="5413"/>
            <ac:graphicFrameMk id="5" creationId="{5E4612F7-68C6-57CA-E918-38EF641F73CF}"/>
          </ac:graphicFrameMkLst>
        </pc:graphicFrameChg>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pChg chg="mod">
          <ac:chgData name="Chaffin,Melissa" userId="S::chaffin_m@cde.state.co.us::21f0136b-23e1-4eef-9c4f-f29e4cc3ac56" providerId="AD" clId="Web-{48235B61-CB3C-5892-8951-F26F0DE5B735}" dt="2024-10-02T19:30:52.382" v="144" actId="20577"/>
          <ac:spMkLst>
            <pc:docMk/>
            <pc:sldMk cId="2592141677" sldId="5605"/>
            <ac:spMk id="6" creationId="{1EB4AB27-B417-D907-2626-223A7F192B7B}"/>
          </ac:spMkLst>
        </pc:spChg>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pChg chg="mod">
          <ac:chgData name="Rhodes, Tara" userId="S::rhodes_t@cde.state.co.us::566307b0-1e17-4826-87e1-0feb85a922f2" providerId="AD" clId="Web-{CE6A55C8-B938-7216-1B3E-499AAD3F16B0}" dt="2024-08-15T03:45:29.348" v="82" actId="20577"/>
          <ac:spMkLst>
            <pc:docMk/>
            <pc:sldMk cId="2423109446" sldId="5516"/>
            <ac:spMk id="2" creationId="{B07E94AC-9713-F9CE-2A73-195AD8B41B81}"/>
          </ac:spMkLst>
        </pc:spChg>
        <pc:spChg chg="mod">
          <ac:chgData name="Rhodes, Tara" userId="S::rhodes_t@cde.state.co.us::566307b0-1e17-4826-87e1-0feb85a922f2" providerId="AD" clId="Web-{CE6A55C8-B938-7216-1B3E-499AAD3F16B0}" dt="2024-08-15T03:45:49.567" v="83" actId="20577"/>
          <ac:spMkLst>
            <pc:docMk/>
            <pc:sldMk cId="2423109446" sldId="5516"/>
            <ac:spMk id="3" creationId="{5EE4D7D7-5968-DD0B-439A-E228ACA1E1FE}"/>
          </ac:spMkLst>
        </pc:spChg>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pChg chg="mod">
          <ac:chgData name="Rhodes, Tara" userId="S::rhodes_t@cde.state.co.us::566307b0-1e17-4826-87e1-0feb85a922f2" providerId="AD" clId="Web-{CE6A55C8-B938-7216-1B3E-499AAD3F16B0}" dt="2024-08-15T03:50:10.461" v="97" actId="20577"/>
          <ac:spMkLst>
            <pc:docMk/>
            <pc:sldMk cId="484685078" sldId="5553"/>
            <ac:spMk id="2" creationId="{7C05F369-16F8-F12E-1732-FBBB5D6EB839}"/>
          </ac:spMkLst>
        </pc:spChg>
        <pc:spChg chg="mod">
          <ac:chgData name="Rhodes, Tara" userId="S::rhodes_t@cde.state.co.us::566307b0-1e17-4826-87e1-0feb85a922f2" providerId="AD" clId="Web-{CE6A55C8-B938-7216-1B3E-499AAD3F16B0}" dt="2024-08-15T04:03:22.628" v="121" actId="20577"/>
          <ac:spMkLst>
            <pc:docMk/>
            <pc:sldMk cId="484685078" sldId="5553"/>
            <ac:spMk id="3" creationId="{F3842660-7006-B657-4527-671C5259508B}"/>
          </ac:spMkLst>
        </pc:spChg>
        <pc:spChg chg="mod">
          <ac:chgData name="Rhodes, Tara" userId="S::rhodes_t@cde.state.co.us::566307b0-1e17-4826-87e1-0feb85a922f2" providerId="AD" clId="Web-{CE6A55C8-B938-7216-1B3E-499AAD3F16B0}" dt="2024-08-15T03:54:26.496" v="106" actId="20577"/>
          <ac:spMkLst>
            <pc:docMk/>
            <pc:sldMk cId="484685078" sldId="5553"/>
            <ac:spMk id="5" creationId="{353DF699-E243-D7D7-6859-A181F1E7008F}"/>
          </ac:spMkLst>
        </pc:spChg>
        <pc:spChg chg="mod">
          <ac:chgData name="Rhodes, Tara" userId="S::rhodes_t@cde.state.co.us::566307b0-1e17-4826-87e1-0feb85a922f2" providerId="AD" clId="Web-{CE6A55C8-B938-7216-1B3E-499AAD3F16B0}" dt="2024-08-15T03:54:45.512" v="115" actId="20577"/>
          <ac:spMkLst>
            <pc:docMk/>
            <pc:sldMk cId="484685078" sldId="5553"/>
            <ac:spMk id="6" creationId="{FAB09DD0-C633-B342-F4BA-B37D894B8979}"/>
          </ac:spMkLst>
        </pc:spChg>
      </pc:sldChg>
      <pc:sldChg chg="delSp modSp new">
        <pc:chgData name="Rhodes, Tara" userId="S::rhodes_t@cde.state.co.us::566307b0-1e17-4826-87e1-0feb85a922f2" providerId="AD" clId="Web-{CE6A55C8-B938-7216-1B3E-499AAD3F16B0}" dt="2024-08-15T04:39:50.844" v="1162" actId="14100"/>
        <pc:sldMkLst>
          <pc:docMk/>
          <pc:sldMk cId="129463232" sldId="5554"/>
        </pc:sldMkLst>
        <pc:spChg chg="mod">
          <ac:chgData name="Rhodes, Tara" userId="S::rhodes_t@cde.state.co.us::566307b0-1e17-4826-87e1-0feb85a922f2" providerId="AD" clId="Web-{CE6A55C8-B938-7216-1B3E-499AAD3F16B0}" dt="2024-08-15T04:31:31.181" v="706" actId="20577"/>
          <ac:spMkLst>
            <pc:docMk/>
            <pc:sldMk cId="129463232" sldId="5554"/>
            <ac:spMk id="2" creationId="{A6A35270-7B40-F0B8-D14C-238BB3AEDC28}"/>
          </ac:spMkLst>
        </pc:spChg>
        <pc:spChg chg="mod">
          <ac:chgData name="Rhodes, Tara" userId="S::rhodes_t@cde.state.co.us::566307b0-1e17-4826-87e1-0feb85a922f2" providerId="AD" clId="Web-{CE6A55C8-B938-7216-1B3E-499AAD3F16B0}" dt="2024-08-15T04:39:50.844" v="1162" actId="14100"/>
          <ac:spMkLst>
            <pc:docMk/>
            <pc:sldMk cId="129463232" sldId="5554"/>
            <ac:spMk id="3" creationId="{544F1A9B-CEF4-9DC5-B7D8-085FC95E9690}"/>
          </ac:spMkLst>
        </pc:spChg>
        <pc:spChg chg="del mod">
          <ac:chgData name="Rhodes, Tara" userId="S::rhodes_t@cde.state.co.us::566307b0-1e17-4826-87e1-0feb85a922f2" providerId="AD" clId="Web-{CE6A55C8-B938-7216-1B3E-499AAD3F16B0}" dt="2024-08-15T04:17:10.717" v="484"/>
          <ac:spMkLst>
            <pc:docMk/>
            <pc:sldMk cId="129463232" sldId="5554"/>
            <ac:spMk id="4" creationId="{07395B14-60C0-05AD-BF16-33C849442EE8}"/>
          </ac:spMkLst>
        </pc:spChg>
        <pc:spChg chg="mod">
          <ac:chgData name="Rhodes, Tara" userId="S::rhodes_t@cde.state.co.us::566307b0-1e17-4826-87e1-0feb85a922f2" providerId="AD" clId="Web-{CE6A55C8-B938-7216-1B3E-499AAD3F16B0}" dt="2024-08-15T04:04:13.613" v="157" actId="20577"/>
          <ac:spMkLst>
            <pc:docMk/>
            <pc:sldMk cId="129463232" sldId="5554"/>
            <ac:spMk id="6" creationId="{1E83D694-7DA0-2CE5-CB12-05CE356FC4F0}"/>
          </ac:spMkLst>
        </pc:spChg>
        <pc:spChg chg="mod">
          <ac:chgData name="Rhodes, Tara" userId="S::rhodes_t@cde.state.co.us::566307b0-1e17-4826-87e1-0feb85a922f2" providerId="AD" clId="Web-{CE6A55C8-B938-7216-1B3E-499AAD3F16B0}" dt="2024-08-15T04:04:19.551" v="162" actId="20577"/>
          <ac:spMkLst>
            <pc:docMk/>
            <pc:sldMk cId="129463232" sldId="5554"/>
            <ac:spMk id="7" creationId="{6B9F95F2-866D-EAAA-DACC-C04BDEB88456}"/>
          </ac:spMkLst>
        </pc:spChg>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pChg chg="mod">
          <ac:chgData name="Rhodes, Tara" userId="S::rhodes_t@cde.state.co.us::566307b0-1e17-4826-87e1-0feb85a922f2" providerId="AD" clId="Web-{CE6A55C8-B938-7216-1B3E-499AAD3F16B0}" dt="2024-08-15T04:22:31.393" v="682" actId="20577"/>
          <ac:spMkLst>
            <pc:docMk/>
            <pc:sldMk cId="3613590764" sldId="5555"/>
            <ac:spMk id="2" creationId="{E7F13977-C042-8460-969B-0C065939860C}"/>
          </ac:spMkLst>
        </pc:spChg>
        <pc:spChg chg="del">
          <ac:chgData name="Rhodes, Tara" userId="S::rhodes_t@cde.state.co.us::566307b0-1e17-4826-87e1-0feb85a922f2" providerId="AD" clId="Web-{CE6A55C8-B938-7216-1B3E-499AAD3F16B0}" dt="2024-08-15T04:21:27.205" v="635"/>
          <ac:spMkLst>
            <pc:docMk/>
            <pc:sldMk cId="3613590764" sldId="5555"/>
            <ac:spMk id="3" creationId="{2CA04BED-34B4-CCA3-9B2D-72B01BDCFE6B}"/>
          </ac:spMkLst>
        </pc:spChg>
        <pc:spChg chg="mod">
          <ac:chgData name="Rhodes, Tara" userId="S::rhodes_t@cde.state.co.us::566307b0-1e17-4826-87e1-0feb85a922f2" providerId="AD" clId="Web-{CE6A55C8-B938-7216-1B3E-499AAD3F16B0}" dt="2024-08-15T04:22:00.658" v="655" actId="20577"/>
          <ac:spMkLst>
            <pc:docMk/>
            <pc:sldMk cId="3613590764" sldId="5555"/>
            <ac:spMk id="5" creationId="{31E75B4C-3B66-B109-7A4F-A4A009C069BE}"/>
          </ac:spMkLst>
        </pc:spChg>
        <pc:spChg chg="mod">
          <ac:chgData name="Rhodes, Tara" userId="S::rhodes_t@cde.state.co.us::566307b0-1e17-4826-87e1-0feb85a922f2" providerId="AD" clId="Web-{CE6A55C8-B938-7216-1B3E-499AAD3F16B0}" dt="2024-08-15T04:22:08.549" v="663" actId="20577"/>
          <ac:spMkLst>
            <pc:docMk/>
            <pc:sldMk cId="3613590764" sldId="5555"/>
            <ac:spMk id="6" creationId="{DBAA9F54-A12F-1729-5E5A-4D15ED4EF221}"/>
          </ac:spMkLst>
        </pc:spChg>
        <pc:spChg chg="add mod">
          <ac:chgData name="Rhodes, Tara" userId="S::rhodes_t@cde.state.co.us::566307b0-1e17-4826-87e1-0feb85a922f2" providerId="AD" clId="Web-{CE6A55C8-B938-7216-1B3E-499AAD3F16B0}" dt="2024-08-15T04:42:56.721" v="1286" actId="20577"/>
          <ac:spMkLst>
            <pc:docMk/>
            <pc:sldMk cId="3613590764" sldId="5555"/>
            <ac:spMk id="8" creationId="{C8E976DF-1938-1663-63EF-90711FB90B68}"/>
          </ac:spMkLst>
        </pc:spChg>
        <pc:picChg chg="add mod ord">
          <ac:chgData name="Rhodes, Tara" userId="S::rhodes_t@cde.state.co.us::566307b0-1e17-4826-87e1-0feb85a922f2" providerId="AD" clId="Web-{CE6A55C8-B938-7216-1B3E-499AAD3F16B0}" dt="2024-08-15T04:41:30.876" v="1237" actId="1076"/>
          <ac:picMkLst>
            <pc:docMk/>
            <pc:sldMk cId="3613590764" sldId="5555"/>
            <ac:picMk id="7" creationId="{37FD1164-74E2-1318-8D96-F6853A595AE3}"/>
          </ac:picMkLst>
        </pc:picChg>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pChg chg="mod">
          <ac:chgData name="Rhodes, Tara" userId="S::rhodes_t@cde.state.co.us::566307b0-1e17-4826-87e1-0feb85a922f2" providerId="AD" clId="Web-{CE6A55C8-B938-7216-1B3E-499AAD3F16B0}" dt="2024-08-15T04:31:19.087" v="704" actId="20577"/>
          <ac:spMkLst>
            <pc:docMk/>
            <pc:sldMk cId="2663003536" sldId="5556"/>
            <ac:spMk id="2" creationId="{A6A35270-7B40-F0B8-D14C-238BB3AEDC28}"/>
          </ac:spMkLst>
        </pc:spChg>
        <pc:spChg chg="add del mod">
          <ac:chgData name="Rhodes, Tara" userId="S::rhodes_t@cde.state.co.us::566307b0-1e17-4826-87e1-0feb85a922f2" providerId="AD" clId="Web-{CE6A55C8-B938-7216-1B3E-499AAD3F16B0}" dt="2024-08-15T04:41:14.704" v="1236" actId="20577"/>
          <ac:spMkLst>
            <pc:docMk/>
            <pc:sldMk cId="2663003536" sldId="5556"/>
            <ac:spMk id="3" creationId="{544F1A9B-CEF4-9DC5-B7D8-085FC95E9690}"/>
          </ac:spMkLst>
        </pc:spChg>
        <pc:spChg chg="add del mod">
          <ac:chgData name="Rhodes, Tara" userId="S::rhodes_t@cde.state.co.us::566307b0-1e17-4826-87e1-0feb85a922f2" providerId="AD" clId="Web-{CE6A55C8-B938-7216-1B3E-499AAD3F16B0}" dt="2024-08-15T04:34:05.027" v="806"/>
          <ac:spMkLst>
            <pc:docMk/>
            <pc:sldMk cId="2663003536" sldId="5556"/>
            <ac:spMk id="8" creationId="{8A4CD9A6-965A-127F-B543-C61A270BFD93}"/>
          </ac:spMkLst>
        </pc:spChg>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pChg chg="mod">
          <ac:chgData name="McRee, Rebecca" userId="S::mcree_r@cde.state.co.us::3a10fa13-9d60-4c0b-b361-471945732c34" providerId="AD" clId="Web-{22976FBA-EE7E-98C6-02DE-2E6740CAF711}" dt="2024-08-28T18:15:22.608" v="739" actId="20577"/>
          <ac:spMkLst>
            <pc:docMk/>
            <pc:sldMk cId="735598476" sldId="5543"/>
            <ac:spMk id="3" creationId="{9FEEAF2D-E365-73C8-79FB-1D58C4A4FC60}"/>
          </ac:spMkLst>
        </pc:spChg>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pChg chg="mod">
          <ac:chgData name="McRee, Rebecca" userId="S::mcree_r@cde.state.co.us::3a10fa13-9d60-4c0b-b361-471945732c34" providerId="AD" clId="Web-{22976FBA-EE7E-98C6-02DE-2E6740CAF711}" dt="2024-08-28T18:04:14.096" v="5" actId="20577"/>
          <ac:spMkLst>
            <pc:docMk/>
            <pc:sldMk cId="232252085" sldId="5563"/>
            <ac:spMk id="2" creationId="{B5846F17-6935-E2EA-EC86-D8B0CAFB6D40}"/>
          </ac:spMkLst>
        </pc:spChg>
        <pc:spChg chg="mod">
          <ac:chgData name="McRee, Rebecca" userId="S::mcree_r@cde.state.co.us::3a10fa13-9d60-4c0b-b361-471945732c34" providerId="AD" clId="Web-{22976FBA-EE7E-98C6-02DE-2E6740CAF711}" dt="2024-08-28T18:17:28.626" v="897" actId="20577"/>
          <ac:spMkLst>
            <pc:docMk/>
            <pc:sldMk cId="232252085" sldId="5563"/>
            <ac:spMk id="3" creationId="{FCFA8765-1A4B-C3A8-04B2-E3F3A771E069}"/>
          </ac:spMkLst>
        </pc:spChg>
        <pc:spChg chg="mod">
          <ac:chgData name="McRee, Rebecca" userId="S::mcree_r@cde.state.co.us::3a10fa13-9d60-4c0b-b361-471945732c34" providerId="AD" clId="Web-{22976FBA-EE7E-98C6-02DE-2E6740CAF711}" dt="2024-08-28T18:09:09.351" v="607" actId="20577"/>
          <ac:spMkLst>
            <pc:docMk/>
            <pc:sldMk cId="232252085" sldId="5563"/>
            <ac:spMk id="5" creationId="{720BB5AF-7E21-69F0-A580-BD3D0AADA8C4}"/>
          </ac:spMkLst>
        </pc:spChg>
        <pc:spChg chg="mod">
          <ac:chgData name="McRee, Rebecca" userId="S::mcree_r@cde.state.co.us::3a10fa13-9d60-4c0b-b361-471945732c34" providerId="AD" clId="Web-{22976FBA-EE7E-98C6-02DE-2E6740CAF711}" dt="2024-08-28T18:09:19.851" v="616" actId="20577"/>
          <ac:spMkLst>
            <pc:docMk/>
            <pc:sldMk cId="232252085" sldId="5563"/>
            <ac:spMk id="6" creationId="{BDEC2312-6BCF-0407-7E88-9D83FEFB9B27}"/>
          </ac:spMkLst>
        </pc:spChg>
      </pc:sldChg>
      <pc:sldChg chg="addSp delSp modSp new">
        <pc:chgData name="McRee, Rebecca" userId="S::mcree_r@cde.state.co.us::3a10fa13-9d60-4c0b-b361-471945732c34" providerId="AD" clId="Web-{22976FBA-EE7E-98C6-02DE-2E6740CAF711}" dt="2024-08-28T18:23:08.914" v="1167"/>
        <pc:sldMkLst>
          <pc:docMk/>
          <pc:sldMk cId="1189657152" sldId="5564"/>
        </pc:sldMkLst>
        <pc:spChg chg="mod">
          <ac:chgData name="McRee, Rebecca" userId="S::mcree_r@cde.state.co.us::3a10fa13-9d60-4c0b-b361-471945732c34" providerId="AD" clId="Web-{22976FBA-EE7E-98C6-02DE-2E6740CAF711}" dt="2024-08-28T18:17:32.220" v="904" actId="20577"/>
          <ac:spMkLst>
            <pc:docMk/>
            <pc:sldMk cId="1189657152" sldId="5564"/>
            <ac:spMk id="2" creationId="{5C1693E8-9C5A-1DEF-1A9C-A8E725AFA593}"/>
          </ac:spMkLst>
        </pc:spChg>
        <pc:spChg chg="mod">
          <ac:chgData name="McRee, Rebecca" userId="S::mcree_r@cde.state.co.us::3a10fa13-9d60-4c0b-b361-471945732c34" providerId="AD" clId="Web-{22976FBA-EE7E-98C6-02DE-2E6740CAF711}" dt="2024-08-28T18:21:14.911" v="1159" actId="20577"/>
          <ac:spMkLst>
            <pc:docMk/>
            <pc:sldMk cId="1189657152" sldId="5564"/>
            <ac:spMk id="3" creationId="{D47683A4-1589-AA0E-F4BF-A43DFC0F4597}"/>
          </ac:spMkLst>
        </pc:spChg>
        <pc:spChg chg="mod">
          <ac:chgData name="McRee, Rebecca" userId="S::mcree_r@cde.state.co.us::3a10fa13-9d60-4c0b-b361-471945732c34" providerId="AD" clId="Web-{22976FBA-EE7E-98C6-02DE-2E6740CAF711}" dt="2024-08-28T18:09:35.274" v="620" actId="20577"/>
          <ac:spMkLst>
            <pc:docMk/>
            <pc:sldMk cId="1189657152" sldId="5564"/>
            <ac:spMk id="5" creationId="{0B5061EC-FCA3-F224-C19B-EED2BF45E45C}"/>
          </ac:spMkLst>
        </pc:spChg>
        <pc:spChg chg="mod">
          <ac:chgData name="McRee, Rebecca" userId="S::mcree_r@cde.state.co.us::3a10fa13-9d60-4c0b-b361-471945732c34" providerId="AD" clId="Web-{22976FBA-EE7E-98C6-02DE-2E6740CAF711}" dt="2024-08-28T18:09:42.196" v="629" actId="20577"/>
          <ac:spMkLst>
            <pc:docMk/>
            <pc:sldMk cId="1189657152" sldId="5564"/>
            <ac:spMk id="6" creationId="{E3FC804C-2A7E-72D1-6680-EFCAD3DBCD4F}"/>
          </ac:spMkLst>
        </pc:spChg>
        <pc:picChg chg="add del mod">
          <ac:chgData name="McRee, Rebecca" userId="S::mcree_r@cde.state.co.us::3a10fa13-9d60-4c0b-b361-471945732c34" providerId="AD" clId="Web-{22976FBA-EE7E-98C6-02DE-2E6740CAF711}" dt="2024-08-28T18:23:08.914" v="1167"/>
          <ac:picMkLst>
            <pc:docMk/>
            <pc:sldMk cId="1189657152" sldId="5564"/>
            <ac:picMk id="7" creationId="{D9EE5A4B-3876-C498-074F-C5B2998AE64F}"/>
          </ac:picMkLst>
        </pc:picChg>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pChg chg="del mod">
          <ac:chgData name="McRee, Rebecca" userId="S::mcree_r@cde.state.co.us::3a10fa13-9d60-4c0b-b361-471945732c34" providerId="AD" clId="Web-{22976FBA-EE7E-98C6-02DE-2E6740CAF711}" dt="2024-08-28T18:23:26.101" v="1168"/>
          <ac:spMkLst>
            <pc:docMk/>
            <pc:sldMk cId="808714077" sldId="5565"/>
            <ac:spMk id="3" creationId="{FE59233A-8D28-B20D-9315-4FB897C92312}"/>
          </ac:spMkLst>
        </pc:spChg>
        <pc:spChg chg="del">
          <ac:chgData name="McRee, Rebecca" userId="S::mcree_r@cde.state.co.us::3a10fa13-9d60-4c0b-b361-471945732c34" providerId="AD" clId="Web-{22976FBA-EE7E-98C6-02DE-2E6740CAF711}" dt="2024-08-28T18:24:02.946" v="1170"/>
          <ac:spMkLst>
            <pc:docMk/>
            <pc:sldMk cId="808714077" sldId="5565"/>
            <ac:spMk id="5" creationId="{E9E4EC8C-4D1F-3E50-0AA9-49FD6823C955}"/>
          </ac:spMkLst>
        </pc:spChg>
        <pc:picChg chg="add mod ord">
          <ac:chgData name="McRee, Rebecca" userId="S::mcree_r@cde.state.co.us::3a10fa13-9d60-4c0b-b361-471945732c34" providerId="AD" clId="Web-{22976FBA-EE7E-98C6-02DE-2E6740CAF711}" dt="2024-08-28T18:23:26.101" v="1168"/>
          <ac:picMkLst>
            <pc:docMk/>
            <pc:sldMk cId="808714077" sldId="5565"/>
            <ac:picMk id="7" creationId="{98EFF895-8615-BE26-1EEF-AD88F40CA05F}"/>
          </ac:picMkLst>
        </pc:picChg>
        <pc:picChg chg="add mod ord">
          <ac:chgData name="McRee, Rebecca" userId="S::mcree_r@cde.state.co.us::3a10fa13-9d60-4c0b-b361-471945732c34" providerId="AD" clId="Web-{22976FBA-EE7E-98C6-02DE-2E6740CAF711}" dt="2024-08-28T18:24:02.946" v="1170"/>
          <ac:picMkLst>
            <pc:docMk/>
            <pc:sldMk cId="808714077" sldId="5565"/>
            <ac:picMk id="8" creationId="{22CA3398-4599-1A10-D70C-251E7A1580EB}"/>
          </ac:picMkLst>
        </pc:picChg>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pChg chg="mod">
          <ac:chgData name="McRee, Rebecca" userId="S::mcree_r@cde.state.co.us::3a10fa13-9d60-4c0b-b361-471945732c34" providerId="AD" clId="Web-{22976FBA-EE7E-98C6-02DE-2E6740CAF711}" dt="2024-08-28T18:28:50.607" v="1643" actId="20577"/>
          <ac:spMkLst>
            <pc:docMk/>
            <pc:sldMk cId="2937112473" sldId="5565"/>
            <ac:spMk id="2" creationId="{29FBDB8B-AFA0-ACD4-7949-948317AD0469}"/>
          </ac:spMkLst>
        </pc:spChg>
        <pc:spChg chg="add del">
          <ac:chgData name="McRee, Rebecca" userId="S::mcree_r@cde.state.co.us::3a10fa13-9d60-4c0b-b361-471945732c34" providerId="AD" clId="Web-{22976FBA-EE7E-98C6-02DE-2E6740CAF711}" dt="2024-08-28T18:25:01.400" v="1177"/>
          <ac:spMkLst>
            <pc:docMk/>
            <pc:sldMk cId="2937112473" sldId="5565"/>
            <ac:spMk id="3" creationId="{782EE975-2ACB-CAE8-EE90-1A68B8C894F8}"/>
          </ac:spMkLst>
        </pc:spChg>
        <pc:spChg chg="mod">
          <ac:chgData name="McRee, Rebecca" userId="S::mcree_r@cde.state.co.us::3a10fa13-9d60-4c0b-b361-471945732c34" providerId="AD" clId="Web-{22976FBA-EE7E-98C6-02DE-2E6740CAF711}" dt="2024-08-28T18:29:40.765" v="1664" actId="20577"/>
          <ac:spMkLst>
            <pc:docMk/>
            <pc:sldMk cId="2937112473" sldId="5565"/>
            <ac:spMk id="5" creationId="{8A4C193A-38D4-A3E2-D13C-99FF1DF2EE24}"/>
          </ac:spMkLst>
        </pc:spChg>
        <pc:spChg chg="mod">
          <ac:chgData name="McRee, Rebecca" userId="S::mcree_r@cde.state.co.us::3a10fa13-9d60-4c0b-b361-471945732c34" providerId="AD" clId="Web-{22976FBA-EE7E-98C6-02DE-2E6740CAF711}" dt="2024-08-28T18:29:48.280" v="1674" actId="20577"/>
          <ac:spMkLst>
            <pc:docMk/>
            <pc:sldMk cId="2937112473" sldId="5565"/>
            <ac:spMk id="6" creationId="{B7E62FFF-2931-BF5E-8C22-54594340F7F8}"/>
          </ac:spMkLst>
        </pc:spChg>
        <pc:spChg chg="add mod">
          <ac:chgData name="McRee, Rebecca" userId="S::mcree_r@cde.state.co.us::3a10fa13-9d60-4c0b-b361-471945732c34" providerId="AD" clId="Web-{22976FBA-EE7E-98C6-02DE-2E6740CAF711}" dt="2024-08-28T18:29:23.827" v="1647"/>
          <ac:spMkLst>
            <pc:docMk/>
            <pc:sldMk cId="2937112473" sldId="5565"/>
            <ac:spMk id="9" creationId="{D8A31B1F-1D7E-FE24-EB4C-FFA0E9DE5694}"/>
          </ac:spMkLst>
        </pc:spChg>
        <pc:graphicFrameChg chg="add mod ord modGraphic">
          <ac:chgData name="McRee, Rebecca" userId="S::mcree_r@cde.state.co.us::3a10fa13-9d60-4c0b-b361-471945732c34" providerId="AD" clId="Web-{22976FBA-EE7E-98C6-02DE-2E6740CAF711}" dt="2024-08-28T18:29:32.624" v="1652"/>
          <ac:graphicFrameMkLst>
            <pc:docMk/>
            <pc:sldMk cId="2937112473" sldId="5565"/>
            <ac:graphicFrameMk id="8" creationId="{D11CDBFC-B5DC-3B1D-B1E3-D10824B69AF3}"/>
          </ac:graphicFrameMkLst>
        </pc:graphicFrameChg>
        <pc:picChg chg="add del mod ord">
          <ac:chgData name="McRee, Rebecca" userId="S::mcree_r@cde.state.co.us::3a10fa13-9d60-4c0b-b361-471945732c34" providerId="AD" clId="Web-{22976FBA-EE7E-98C6-02DE-2E6740CAF711}" dt="2024-08-28T18:24:43.947" v="1176"/>
          <ac:picMkLst>
            <pc:docMk/>
            <pc:sldMk cId="2937112473" sldId="5565"/>
            <ac:picMk id="7" creationId="{D3903BC0-1FE0-E218-61FC-950E5806C426}"/>
          </ac:picMkLst>
        </pc:picChg>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modSp mod">
        <pc:chgData name="Hoffman, Peter" userId="673cee94-26bd-4c2a-ab82-1b3669e2f049" providerId="ADAL" clId="{DADDD2C8-F14D-40E6-B716-42D2F4099DD4}" dt="2024-07-24T18:11:37.376" v="49" actId="2165"/>
        <pc:sldMkLst>
          <pc:docMk/>
          <pc:sldMk cId="1212467416" sldId="261"/>
        </pc:sldMkLst>
        <pc:graphicFrameChg chg="modGraphic">
          <ac:chgData name="Hoffman, Peter" userId="673cee94-26bd-4c2a-ab82-1b3669e2f049" providerId="ADAL" clId="{DADDD2C8-F14D-40E6-B716-42D2F4099DD4}" dt="2024-07-24T18:11:37.376" v="49" actId="2165"/>
          <ac:graphicFrameMkLst>
            <pc:docMk/>
            <pc:sldMk cId="1212467416" sldId="261"/>
            <ac:graphicFrameMk id="5" creationId="{9C3641C5-EC4F-D3EA-E4A2-8ABB597C5BAA}"/>
          </ac:graphicFrameMkLst>
        </pc:graphicFrameChg>
      </pc:sldChg>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pChg chg="mod">
          <ac:chgData name="Hoffman, Peter" userId="673cee94-26bd-4c2a-ab82-1b3669e2f049" providerId="ADAL" clId="{DADDD2C8-F14D-40E6-B716-42D2F4099DD4}" dt="2024-07-24T18:24:59.858" v="309" actId="1035"/>
          <ac:spMkLst>
            <pc:docMk/>
            <pc:sldMk cId="1896735902" sldId="5469"/>
            <ac:spMk id="3" creationId="{DE639E0B-7594-DEDC-C548-B0E53BD9137C}"/>
          </ac:spMkLst>
        </pc:spChg>
        <pc:spChg chg="del">
          <ac:chgData name="Hoffman, Peter" userId="673cee94-26bd-4c2a-ab82-1b3669e2f049" providerId="ADAL" clId="{DADDD2C8-F14D-40E6-B716-42D2F4099DD4}" dt="2024-07-24T18:22:27.707" v="238" actId="478"/>
          <ac:spMkLst>
            <pc:docMk/>
            <pc:sldMk cId="1896735902" sldId="5469"/>
            <ac:spMk id="5" creationId="{3C923818-FAC2-A017-4346-74FF9C4B4D09}"/>
          </ac:spMkLst>
        </pc:spChg>
        <pc:spChg chg="mod">
          <ac:chgData name="Hoffman, Peter" userId="673cee94-26bd-4c2a-ab82-1b3669e2f049" providerId="ADAL" clId="{DADDD2C8-F14D-40E6-B716-42D2F4099DD4}" dt="2024-07-24T18:28:50.834" v="872" actId="962"/>
          <ac:spMkLst>
            <pc:docMk/>
            <pc:sldMk cId="1896735902" sldId="5469"/>
            <ac:spMk id="6" creationId="{9A5EAA8A-15E1-A56B-6C13-92C7F5E2F8B0}"/>
          </ac:spMkLst>
        </pc:spChg>
        <pc:spChg chg="del">
          <ac:chgData name="Hoffman, Peter" userId="673cee94-26bd-4c2a-ab82-1b3669e2f049" providerId="ADAL" clId="{DADDD2C8-F14D-40E6-B716-42D2F4099DD4}" dt="2024-07-24T18:22:24.393" v="237" actId="478"/>
          <ac:spMkLst>
            <pc:docMk/>
            <pc:sldMk cId="1896735902" sldId="5469"/>
            <ac:spMk id="7" creationId="{CC36F890-A483-C620-9360-1FB0080ACF37}"/>
          </ac:spMkLst>
        </pc:spChg>
        <pc:spChg chg="del">
          <ac:chgData name="Hoffman, Peter" userId="673cee94-26bd-4c2a-ab82-1b3669e2f049" providerId="ADAL" clId="{DADDD2C8-F14D-40E6-B716-42D2F4099DD4}" dt="2024-07-24T18:22:30.518" v="239" actId="478"/>
          <ac:spMkLst>
            <pc:docMk/>
            <pc:sldMk cId="1896735902" sldId="5469"/>
            <ac:spMk id="8" creationId="{370737B9-C8EF-8B8A-ABC5-3BD9E4C980F4}"/>
          </ac:spMkLst>
        </pc:spChg>
        <pc:spChg chg="mod">
          <ac:chgData name="Hoffman, Peter" userId="673cee94-26bd-4c2a-ab82-1b3669e2f049" providerId="ADAL" clId="{DADDD2C8-F14D-40E6-B716-42D2F4099DD4}" dt="2024-07-24T18:28:48.462" v="871" actId="962"/>
          <ac:spMkLst>
            <pc:docMk/>
            <pc:sldMk cId="1896735902" sldId="5469"/>
            <ac:spMk id="9" creationId="{8357E0B8-81AC-4ED0-D9AE-D47B1A529A8C}"/>
          </ac:spMkLst>
        </pc:spChg>
        <pc:picChg chg="add mod">
          <ac:chgData name="Hoffman, Peter" userId="673cee94-26bd-4c2a-ab82-1b3669e2f049" providerId="ADAL" clId="{DADDD2C8-F14D-40E6-B716-42D2F4099DD4}" dt="2024-07-24T18:27:53.468" v="656" actId="1037"/>
          <ac:picMkLst>
            <pc:docMk/>
            <pc:sldMk cId="1896735902" sldId="5469"/>
            <ac:picMk id="11" creationId="{A8C40276-C1F2-51EF-37A8-DE715F0F6C61}"/>
          </ac:picMkLst>
        </pc:picChg>
        <pc:picChg chg="add mod">
          <ac:chgData name="Hoffman, Peter" userId="673cee94-26bd-4c2a-ab82-1b3669e2f049" providerId="ADAL" clId="{DADDD2C8-F14D-40E6-B716-42D2F4099DD4}" dt="2024-07-24T18:28:24.860" v="870" actId="962"/>
          <ac:picMkLst>
            <pc:docMk/>
            <pc:sldMk cId="1896735902" sldId="5469"/>
            <ac:picMk id="13" creationId="{DCC47D2B-ADAB-D5DC-1CB8-6170E3AA9B94}"/>
          </ac:picMkLst>
        </pc:picChg>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picChg chg="mod">
          <ac:chgData name="McRee, Rebecca" userId="S::mcree_r@cde.state.co.us::3a10fa13-9d60-4c0b-b361-471945732c34" providerId="AD" clId="Web-{68B55243-7E7A-2D46-29DF-1515C37DE723}" dt="2024-09-18T17:45:05.219" v="52"/>
          <ac:picMkLst>
            <pc:docMk/>
            <pc:sldMk cId="1402753334" sldId="5596"/>
            <ac:picMk id="7" creationId="{E7B077DA-76F2-82A3-BE98-49B39E36262E}"/>
          </ac:picMkLst>
        </pc:picChg>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modSp mod">
        <pc:chgData name="Ward, Reagan" userId="27291eb4-8241-4961-9e69-8c66e34cc5b0" providerId="ADAL" clId="{4EEEF422-79E5-4ED2-9E8C-57196E20F121}" dt="2024-06-26T15:05:04.463" v="0" actId="20577"/>
        <pc:sldMkLst>
          <pc:docMk/>
          <pc:sldMk cId="3044915438" sldId="256"/>
        </pc:sldMkLst>
        <pc:spChg chg="mod">
          <ac:chgData name="Ward, Reagan" userId="27291eb4-8241-4961-9e69-8c66e34cc5b0" providerId="ADAL" clId="{4EEEF422-79E5-4ED2-9E8C-57196E20F121}" dt="2024-06-26T15:05:04.463" v="0" actId="20577"/>
          <ac:spMkLst>
            <pc:docMk/>
            <pc:sldMk cId="3044915438" sldId="256"/>
            <ac:spMk id="2" creationId="{00000000-0000-0000-0000-000000000000}"/>
          </ac:spMkLst>
        </pc:spChg>
      </pc:sldChg>
      <pc:sldChg chg="add">
        <pc:chgData name="Ward, Reagan" userId="27291eb4-8241-4961-9e69-8c66e34cc5b0" providerId="ADAL" clId="{4EEEF422-79E5-4ED2-9E8C-57196E20F121}" dt="2024-06-26T20:06:08.193" v="1"/>
        <pc:sldMkLst>
          <pc:docMk/>
          <pc:sldMk cId="4006630429" sldId="282"/>
        </pc:sldMkLst>
      </pc:sldChg>
      <pc:sldChg chg="addSp delSp modSp mod modClrScheme chgLayout">
        <pc:chgData name="Ward, Reagan" userId="27291eb4-8241-4961-9e69-8c66e34cc5b0" providerId="ADAL" clId="{4EEEF422-79E5-4ED2-9E8C-57196E20F121}" dt="2024-06-26T20:07:14.199" v="14" actId="5793"/>
        <pc:sldMkLst>
          <pc:docMk/>
          <pc:sldMk cId="880479634" sldId="301"/>
        </pc:sldMkLst>
        <pc:spChg chg="add mod ord">
          <ac:chgData name="Ward, Reagan" userId="27291eb4-8241-4961-9e69-8c66e34cc5b0" providerId="ADAL" clId="{4EEEF422-79E5-4ED2-9E8C-57196E20F121}" dt="2024-06-26T20:07:09.035" v="11" actId="700"/>
          <ac:spMkLst>
            <pc:docMk/>
            <pc:sldMk cId="880479634" sldId="301"/>
            <ac:spMk id="3" creationId="{3640D2AB-6F17-102D-5E84-561751BF6B5F}"/>
          </ac:spMkLst>
        </pc:spChg>
        <pc:spChg chg="mod ord">
          <ac:chgData name="Ward, Reagan" userId="27291eb4-8241-4961-9e69-8c66e34cc5b0" providerId="ADAL" clId="{4EEEF422-79E5-4ED2-9E8C-57196E20F121}" dt="2024-06-26T20:07:09.035" v="11" actId="700"/>
          <ac:spMkLst>
            <pc:docMk/>
            <pc:sldMk cId="880479634" sldId="301"/>
            <ac:spMk id="4" creationId="{0881A05E-6BDD-F77F-1AEC-FBD7A828E21E}"/>
          </ac:spMkLst>
        </pc:spChg>
        <pc:spChg chg="add mod ord">
          <ac:chgData name="Ward, Reagan" userId="27291eb4-8241-4961-9e69-8c66e34cc5b0" providerId="ADAL" clId="{4EEEF422-79E5-4ED2-9E8C-57196E20F121}" dt="2024-06-26T20:07:09.035" v="11" actId="700"/>
          <ac:spMkLst>
            <pc:docMk/>
            <pc:sldMk cId="880479634" sldId="301"/>
            <ac:spMk id="5" creationId="{B1345B1A-A060-4F06-09BD-3FBEDE7CB3A3}"/>
          </ac:spMkLst>
        </pc:spChg>
        <pc:spChg chg="del mod ord">
          <ac:chgData name="Ward, Reagan" userId="27291eb4-8241-4961-9e69-8c66e34cc5b0" providerId="ADAL" clId="{4EEEF422-79E5-4ED2-9E8C-57196E20F121}" dt="2024-06-26T20:07:09.035" v="11" actId="700"/>
          <ac:spMkLst>
            <pc:docMk/>
            <pc:sldMk cId="880479634" sldId="301"/>
            <ac:spMk id="8" creationId="{ABFD6915-ADC1-CC9C-B8CD-CA384A60C558}"/>
          </ac:spMkLst>
        </pc:spChg>
        <pc:spChg chg="mod ord">
          <ac:chgData name="Ward, Reagan" userId="27291eb4-8241-4961-9e69-8c66e34cc5b0" providerId="ADAL" clId="{4EEEF422-79E5-4ED2-9E8C-57196E20F121}" dt="2024-06-26T20:07:14.199" v="14" actId="5793"/>
          <ac:spMkLst>
            <pc:docMk/>
            <pc:sldMk cId="880479634" sldId="301"/>
            <ac:spMk id="12" creationId="{030BD77E-E0F2-8095-CE7C-11535337AFBC}"/>
          </ac:spMkLst>
        </pc:spChg>
        <pc:spChg chg="mod ord">
          <ac:chgData name="Ward, Reagan" userId="27291eb4-8241-4961-9e69-8c66e34cc5b0" providerId="ADAL" clId="{4EEEF422-79E5-4ED2-9E8C-57196E20F121}" dt="2024-06-26T20:07:11.151" v="12" actId="6549"/>
          <ac:spMkLst>
            <pc:docMk/>
            <pc:sldMk cId="880479634" sldId="301"/>
            <ac:spMk id="13" creationId="{E86FD73D-7F03-EF6F-A1CF-E7FEDAB2146E}"/>
          </ac:spMkLst>
        </pc:spChg>
      </pc:sldChg>
      <pc:sldChg chg="modSp mod">
        <pc:chgData name="Ward, Reagan" userId="27291eb4-8241-4961-9e69-8c66e34cc5b0" providerId="ADAL" clId="{4EEEF422-79E5-4ED2-9E8C-57196E20F121}" dt="2024-06-26T20:09:04.102" v="28" actId="207"/>
        <pc:sldMkLst>
          <pc:docMk/>
          <pc:sldMk cId="26054774" sldId="5413"/>
        </pc:sldMkLst>
        <pc:graphicFrameChg chg="modGraphic">
          <ac:chgData name="Ward, Reagan" userId="27291eb4-8241-4961-9e69-8c66e34cc5b0" providerId="ADAL" clId="{4EEEF422-79E5-4ED2-9E8C-57196E20F121}" dt="2024-06-26T20:09:04.102" v="28" actId="207"/>
          <ac:graphicFrameMkLst>
            <pc:docMk/>
            <pc:sldMk cId="26054774" sldId="5413"/>
            <ac:graphicFrameMk id="5" creationId="{5E4612F7-68C6-57CA-E918-38EF641F73CF}"/>
          </ac:graphicFrameMkLst>
        </pc:graphicFrameChg>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pChg chg="add mod ord">
          <ac:chgData name="Ward, Reagan" userId="27291eb4-8241-4961-9e69-8c66e34cc5b0" providerId="ADAL" clId="{4EEEF422-79E5-4ED2-9E8C-57196E20F121}" dt="2024-06-26T20:06:57.394" v="8" actId="700"/>
          <ac:spMkLst>
            <pc:docMk/>
            <pc:sldMk cId="891622158" sldId="5475"/>
            <ac:spMk id="2" creationId="{C0012093-4BEE-EE47-4D09-F06B3C4E5C0A}"/>
          </ac:spMkLst>
        </pc:spChg>
        <pc:spChg chg="add mod ord">
          <ac:chgData name="Ward, Reagan" userId="27291eb4-8241-4961-9e69-8c66e34cc5b0" providerId="ADAL" clId="{4EEEF422-79E5-4ED2-9E8C-57196E20F121}" dt="2024-06-26T20:06:57.394" v="8" actId="700"/>
          <ac:spMkLst>
            <pc:docMk/>
            <pc:sldMk cId="891622158" sldId="5475"/>
            <ac:spMk id="3" creationId="{8F87028C-03D7-B60F-9560-EEDE474436DF}"/>
          </ac:spMkLst>
        </pc:spChg>
        <pc:spChg chg="mod ord">
          <ac:chgData name="Ward, Reagan" userId="27291eb4-8241-4961-9e69-8c66e34cc5b0" providerId="ADAL" clId="{4EEEF422-79E5-4ED2-9E8C-57196E20F121}" dt="2024-06-26T20:06:57.394" v="8" actId="700"/>
          <ac:spMkLst>
            <pc:docMk/>
            <pc:sldMk cId="891622158" sldId="5475"/>
            <ac:spMk id="4" creationId="{0881A05E-6BDD-F77F-1AEC-FBD7A828E21E}"/>
          </ac:spMkLst>
        </pc:spChg>
        <pc:spChg chg="del mod ord">
          <ac:chgData name="Ward, Reagan" userId="27291eb4-8241-4961-9e69-8c66e34cc5b0" providerId="ADAL" clId="{4EEEF422-79E5-4ED2-9E8C-57196E20F121}" dt="2024-06-26T20:06:57.394" v="8" actId="700"/>
          <ac:spMkLst>
            <pc:docMk/>
            <pc:sldMk cId="891622158" sldId="5475"/>
            <ac:spMk id="8" creationId="{ABFD6915-ADC1-CC9C-B8CD-CA384A60C558}"/>
          </ac:spMkLst>
        </pc:spChg>
        <pc:spChg chg="mod ord">
          <ac:chgData name="Ward, Reagan" userId="27291eb4-8241-4961-9e69-8c66e34cc5b0" providerId="ADAL" clId="{4EEEF422-79E5-4ED2-9E8C-57196E20F121}" dt="2024-06-26T20:07:03.995" v="10" actId="6549"/>
          <ac:spMkLst>
            <pc:docMk/>
            <pc:sldMk cId="891622158" sldId="5475"/>
            <ac:spMk id="12" creationId="{030BD77E-E0F2-8095-CE7C-11535337AFBC}"/>
          </ac:spMkLst>
        </pc:spChg>
        <pc:spChg chg="mod ord">
          <ac:chgData name="Ward, Reagan" userId="27291eb4-8241-4961-9e69-8c66e34cc5b0" providerId="ADAL" clId="{4EEEF422-79E5-4ED2-9E8C-57196E20F121}" dt="2024-06-26T20:06:59.674" v="9" actId="6549"/>
          <ac:spMkLst>
            <pc:docMk/>
            <pc:sldMk cId="891622158" sldId="5475"/>
            <ac:spMk id="13" creationId="{E86FD73D-7F03-EF6F-A1CF-E7FEDAB2146E}"/>
          </ac:spMkLst>
        </pc:spChg>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pChg chg="add del mod ord">
          <ac:chgData name="Ward, Reagan" userId="27291eb4-8241-4961-9e69-8c66e34cc5b0" providerId="ADAL" clId="{4EEEF422-79E5-4ED2-9E8C-57196E20F121}" dt="2024-06-26T20:06:43.093" v="6" actId="700"/>
          <ac:spMkLst>
            <pc:docMk/>
            <pc:sldMk cId="3635934132" sldId="5478"/>
            <ac:spMk id="2" creationId="{12229888-CC77-3B72-9F2D-CA14E4829830}"/>
          </ac:spMkLst>
        </pc:spChg>
        <pc:spChg chg="add del mod ord">
          <ac:chgData name="Ward, Reagan" userId="27291eb4-8241-4961-9e69-8c66e34cc5b0" providerId="ADAL" clId="{4EEEF422-79E5-4ED2-9E8C-57196E20F121}" dt="2024-06-26T20:06:43.093" v="6" actId="700"/>
          <ac:spMkLst>
            <pc:docMk/>
            <pc:sldMk cId="3635934132" sldId="5478"/>
            <ac:spMk id="3" creationId="{4028D153-370E-D30A-B3AF-90C2863239A0}"/>
          </ac:spMkLst>
        </pc:spChg>
        <pc:spChg chg="mod ord">
          <ac:chgData name="Ward, Reagan" userId="27291eb4-8241-4961-9e69-8c66e34cc5b0" providerId="ADAL" clId="{4EEEF422-79E5-4ED2-9E8C-57196E20F121}" dt="2024-06-26T20:06:43.093" v="6" actId="700"/>
          <ac:spMkLst>
            <pc:docMk/>
            <pc:sldMk cId="3635934132" sldId="5478"/>
            <ac:spMk id="4" creationId="{0881A05E-6BDD-F77F-1AEC-FBD7A828E21E}"/>
          </ac:spMkLst>
        </pc:spChg>
        <pc:spChg chg="add del mod ord">
          <ac:chgData name="Ward, Reagan" userId="27291eb4-8241-4961-9e69-8c66e34cc5b0" providerId="ADAL" clId="{4EEEF422-79E5-4ED2-9E8C-57196E20F121}" dt="2024-06-26T20:06:43.093" v="6" actId="700"/>
          <ac:spMkLst>
            <pc:docMk/>
            <pc:sldMk cId="3635934132" sldId="5478"/>
            <ac:spMk id="8" creationId="{ABFD6915-ADC1-CC9C-B8CD-CA384A60C558}"/>
          </ac:spMkLst>
        </pc:spChg>
        <pc:spChg chg="mod ord">
          <ac:chgData name="Ward, Reagan" userId="27291eb4-8241-4961-9e69-8c66e34cc5b0" providerId="ADAL" clId="{4EEEF422-79E5-4ED2-9E8C-57196E20F121}" dt="2024-06-26T20:06:43.093" v="6" actId="700"/>
          <ac:spMkLst>
            <pc:docMk/>
            <pc:sldMk cId="3635934132" sldId="5478"/>
            <ac:spMk id="12" creationId="{030BD77E-E0F2-8095-CE7C-11535337AFBC}"/>
          </ac:spMkLst>
        </pc:spChg>
        <pc:spChg chg="mod ord">
          <ac:chgData name="Ward, Reagan" userId="27291eb4-8241-4961-9e69-8c66e34cc5b0" providerId="ADAL" clId="{4EEEF422-79E5-4ED2-9E8C-57196E20F121}" dt="2024-06-26T20:06:43.093" v="6" actId="700"/>
          <ac:spMkLst>
            <pc:docMk/>
            <pc:sldMk cId="3635934132" sldId="5478"/>
            <ac:spMk id="13" creationId="{E86FD73D-7F03-EF6F-A1CF-E7FEDAB2146E}"/>
          </ac:spMkLst>
        </pc:spChg>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pChg chg="del mod ord">
          <ac:chgData name="Ward, Reagan" userId="27291eb4-8241-4961-9e69-8c66e34cc5b0" providerId="ADAL" clId="{4EEEF422-79E5-4ED2-9E8C-57196E20F121}" dt="2024-06-26T20:09:35.736" v="30" actId="700"/>
          <ac:spMkLst>
            <pc:docMk/>
            <pc:sldMk cId="1007356210" sldId="5482"/>
            <ac:spMk id="2" creationId="{B52ADBEF-D591-FAA6-6596-56D39AF6A1FD}"/>
          </ac:spMkLst>
        </pc:spChg>
        <pc:spChg chg="mod ord">
          <ac:chgData name="Ward, Reagan" userId="27291eb4-8241-4961-9e69-8c66e34cc5b0" providerId="ADAL" clId="{4EEEF422-79E5-4ED2-9E8C-57196E20F121}" dt="2024-06-26T20:09:35.736" v="30" actId="700"/>
          <ac:spMkLst>
            <pc:docMk/>
            <pc:sldMk cId="1007356210" sldId="5482"/>
            <ac:spMk id="3" creationId="{88640820-5899-ECA3-2796-E0A7427836F0}"/>
          </ac:spMkLst>
        </pc:spChg>
        <pc:spChg chg="del mod ord">
          <ac:chgData name="Ward, Reagan" userId="27291eb4-8241-4961-9e69-8c66e34cc5b0" providerId="ADAL" clId="{4EEEF422-79E5-4ED2-9E8C-57196E20F121}" dt="2024-06-26T20:09:35.736" v="30" actId="700"/>
          <ac:spMkLst>
            <pc:docMk/>
            <pc:sldMk cId="1007356210" sldId="5482"/>
            <ac:spMk id="4" creationId="{3FE750F5-84C8-6C7A-D127-A8166F99E848}"/>
          </ac:spMkLst>
        </pc:spChg>
        <pc:spChg chg="del mod ord">
          <ac:chgData name="Ward, Reagan" userId="27291eb4-8241-4961-9e69-8c66e34cc5b0" providerId="ADAL" clId="{4EEEF422-79E5-4ED2-9E8C-57196E20F121}" dt="2024-06-26T20:09:35.736" v="30" actId="700"/>
          <ac:spMkLst>
            <pc:docMk/>
            <pc:sldMk cId="1007356210" sldId="5482"/>
            <ac:spMk id="5" creationId="{4580A172-634C-05FF-1871-19ECAA824C01}"/>
          </ac:spMkLst>
        </pc:spChg>
        <pc:spChg chg="del mod ord">
          <ac:chgData name="Ward, Reagan" userId="27291eb4-8241-4961-9e69-8c66e34cc5b0" providerId="ADAL" clId="{4EEEF422-79E5-4ED2-9E8C-57196E20F121}" dt="2024-06-26T20:09:35.736" v="30" actId="700"/>
          <ac:spMkLst>
            <pc:docMk/>
            <pc:sldMk cId="1007356210" sldId="5482"/>
            <ac:spMk id="6" creationId="{F16EBFE6-31E2-BA67-D669-846E91B8EB40}"/>
          </ac:spMkLst>
        </pc:spChg>
        <pc:spChg chg="del mod ord">
          <ac:chgData name="Ward, Reagan" userId="27291eb4-8241-4961-9e69-8c66e34cc5b0" providerId="ADAL" clId="{4EEEF422-79E5-4ED2-9E8C-57196E20F121}" dt="2024-06-26T20:09:35.736" v="30" actId="700"/>
          <ac:spMkLst>
            <pc:docMk/>
            <pc:sldMk cId="1007356210" sldId="5482"/>
            <ac:spMk id="7" creationId="{883EDD8D-F0D5-4C05-289E-2E1562CB78A8}"/>
          </ac:spMkLst>
        </pc:spChg>
        <pc:spChg chg="del mod ord">
          <ac:chgData name="Ward, Reagan" userId="27291eb4-8241-4961-9e69-8c66e34cc5b0" providerId="ADAL" clId="{4EEEF422-79E5-4ED2-9E8C-57196E20F121}" dt="2024-06-26T20:09:35.736" v="30" actId="700"/>
          <ac:spMkLst>
            <pc:docMk/>
            <pc:sldMk cId="1007356210" sldId="5482"/>
            <ac:spMk id="8" creationId="{F2C2661D-3A22-837A-6842-8D1D4F376AB5}"/>
          </ac:spMkLst>
        </pc:spChg>
        <pc:spChg chg="add mod ord">
          <ac:chgData name="Ward, Reagan" userId="27291eb4-8241-4961-9e69-8c66e34cc5b0" providerId="ADAL" clId="{4EEEF422-79E5-4ED2-9E8C-57196E20F121}" dt="2024-06-27T13:17:29.124" v="1199" actId="20577"/>
          <ac:spMkLst>
            <pc:docMk/>
            <pc:sldMk cId="1007356210" sldId="5482"/>
            <ac:spMk id="9" creationId="{9265FB6E-3C9B-4C0F-F3CA-CA57FA0A9FA0}"/>
          </ac:spMkLst>
        </pc:spChg>
        <pc:spChg chg="add del mod ord">
          <ac:chgData name="Ward, Reagan" userId="27291eb4-8241-4961-9e69-8c66e34cc5b0" providerId="ADAL" clId="{4EEEF422-79E5-4ED2-9E8C-57196E20F121}" dt="2024-06-26T20:11:24.759" v="151" actId="3680"/>
          <ac:spMkLst>
            <pc:docMk/>
            <pc:sldMk cId="1007356210" sldId="5482"/>
            <ac:spMk id="10" creationId="{3F3F6F96-67E3-284C-3F18-ACD7F84F7E2C}"/>
          </ac:spMkLst>
        </pc:spChg>
        <pc:spChg chg="add mod ord">
          <ac:chgData name="Ward, Reagan" userId="27291eb4-8241-4961-9e69-8c66e34cc5b0" providerId="ADAL" clId="{4EEEF422-79E5-4ED2-9E8C-57196E20F121}" dt="2024-06-26T20:57:54.716" v="1137" actId="404"/>
          <ac:spMkLst>
            <pc:docMk/>
            <pc:sldMk cId="1007356210" sldId="5482"/>
            <ac:spMk id="11" creationId="{381E41DD-6579-B459-A6BD-F9B8F600FB7E}"/>
          </ac:spMkLst>
        </pc:spChg>
        <pc:spChg chg="add mod ord">
          <ac:chgData name="Ward, Reagan" userId="27291eb4-8241-4961-9e69-8c66e34cc5b0" providerId="ADAL" clId="{4EEEF422-79E5-4ED2-9E8C-57196E20F121}" dt="2024-06-26T20:10:14.514" v="135" actId="20577"/>
          <ac:spMkLst>
            <pc:docMk/>
            <pc:sldMk cId="1007356210" sldId="5482"/>
            <ac:spMk id="12" creationId="{0A1ABE81-F32E-A614-ED5A-FFAD3A7D95D4}"/>
          </ac:spMkLst>
        </pc:spChg>
        <pc:spChg chg="add mod ord">
          <ac:chgData name="Ward, Reagan" userId="27291eb4-8241-4961-9e69-8c66e34cc5b0" providerId="ADAL" clId="{4EEEF422-79E5-4ED2-9E8C-57196E20F121}" dt="2024-06-26T20:10:19.079" v="150" actId="20577"/>
          <ac:spMkLst>
            <pc:docMk/>
            <pc:sldMk cId="1007356210" sldId="5482"/>
            <ac:spMk id="13" creationId="{F8213921-7912-7E08-FDFA-445E990CD78A}"/>
          </ac:spMkLst>
        </pc:spChg>
        <pc:spChg chg="add del mod ord">
          <ac:chgData name="Ward, Reagan" userId="27291eb4-8241-4961-9e69-8c66e34cc5b0" providerId="ADAL" clId="{4EEEF422-79E5-4ED2-9E8C-57196E20F121}" dt="2024-06-26T20:14:29.887" v="277"/>
          <ac:spMkLst>
            <pc:docMk/>
            <pc:sldMk cId="1007356210" sldId="5482"/>
            <ac:spMk id="14" creationId="{C35A96E3-AF23-00AD-33BF-366D0C1B6BDE}"/>
          </ac:spMkLst>
        </pc:spChg>
        <pc:spChg chg="add del mod ord">
          <ac:chgData name="Ward, Reagan" userId="27291eb4-8241-4961-9e69-8c66e34cc5b0" providerId="ADAL" clId="{4EEEF422-79E5-4ED2-9E8C-57196E20F121}" dt="2024-06-26T20:14:34.083" v="279"/>
          <ac:spMkLst>
            <pc:docMk/>
            <pc:sldMk cId="1007356210" sldId="5482"/>
            <ac:spMk id="15" creationId="{616605DD-EA35-EE1C-A2A1-CE7DFC347BFB}"/>
          </ac:spMkLst>
        </pc:spChg>
        <pc:spChg chg="add mod">
          <ac:chgData name="Ward, Reagan" userId="27291eb4-8241-4961-9e69-8c66e34cc5b0" providerId="ADAL" clId="{4EEEF422-79E5-4ED2-9E8C-57196E20F121}" dt="2024-06-26T20:14:29.931" v="278" actId="27636"/>
          <ac:spMkLst>
            <pc:docMk/>
            <pc:sldMk cId="1007356210" sldId="5482"/>
            <ac:spMk id="17" creationId="{781C0BA6-4B42-7E9B-7275-FA992C0C1E02}"/>
          </ac:spMkLst>
        </pc:spChg>
        <pc:spChg chg="add mod">
          <ac:chgData name="Ward, Reagan" userId="27291eb4-8241-4961-9e69-8c66e34cc5b0" providerId="ADAL" clId="{4EEEF422-79E5-4ED2-9E8C-57196E20F121}" dt="2024-06-26T20:14:34.125" v="280" actId="27636"/>
          <ac:spMkLst>
            <pc:docMk/>
            <pc:sldMk cId="1007356210" sldId="5482"/>
            <ac:spMk id="18" creationId="{17759269-2AA0-A1E3-E17A-D1B867E1E72A}"/>
          </ac:spMkLst>
        </pc:spChg>
        <pc:graphicFrameChg chg="add mod ord modGraphic">
          <ac:chgData name="Ward, Reagan" userId="27291eb4-8241-4961-9e69-8c66e34cc5b0" providerId="ADAL" clId="{4EEEF422-79E5-4ED2-9E8C-57196E20F121}" dt="2024-06-27T13:20:12.515" v="1259" actId="20577"/>
          <ac:graphicFrameMkLst>
            <pc:docMk/>
            <pc:sldMk cId="1007356210" sldId="5482"/>
            <ac:graphicFrameMk id="16" creationId="{B81C2A6A-B2D8-7096-BA8D-06D3F5E5DC5E}"/>
          </ac:graphicFrameMkLst>
        </pc:graphicFrameChg>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pChg chg="del mod ord">
          <ac:chgData name="Ward, Reagan" userId="27291eb4-8241-4961-9e69-8c66e34cc5b0" providerId="ADAL" clId="{4EEEF422-79E5-4ED2-9E8C-57196E20F121}" dt="2024-06-26T21:17:25.163" v="1139" actId="700"/>
          <ac:spMkLst>
            <pc:docMk/>
            <pc:sldMk cId="2685988123" sldId="5483"/>
            <ac:spMk id="2" creationId="{F86BE725-8290-BC79-E564-41B2D6F391A1}"/>
          </ac:spMkLst>
        </pc:spChg>
        <pc:spChg chg="del">
          <ac:chgData name="Ward, Reagan" userId="27291eb4-8241-4961-9e69-8c66e34cc5b0" providerId="ADAL" clId="{4EEEF422-79E5-4ED2-9E8C-57196E20F121}" dt="2024-06-26T21:17:25.163" v="1139" actId="700"/>
          <ac:spMkLst>
            <pc:docMk/>
            <pc:sldMk cId="2685988123" sldId="5483"/>
            <ac:spMk id="3" creationId="{B9111FD1-727F-7A96-1398-D888FACB3C14}"/>
          </ac:spMkLst>
        </pc:spChg>
        <pc:spChg chg="del mod ord">
          <ac:chgData name="Ward, Reagan" userId="27291eb4-8241-4961-9e69-8c66e34cc5b0" providerId="ADAL" clId="{4EEEF422-79E5-4ED2-9E8C-57196E20F121}" dt="2024-06-26T21:17:25.163" v="1139" actId="700"/>
          <ac:spMkLst>
            <pc:docMk/>
            <pc:sldMk cId="2685988123" sldId="5483"/>
            <ac:spMk id="4" creationId="{8A226F28-A917-9222-0B40-63CB1C2CEBF0}"/>
          </ac:spMkLst>
        </pc:spChg>
        <pc:spChg chg="del">
          <ac:chgData name="Ward, Reagan" userId="27291eb4-8241-4961-9e69-8c66e34cc5b0" providerId="ADAL" clId="{4EEEF422-79E5-4ED2-9E8C-57196E20F121}" dt="2024-06-26T21:17:25.163" v="1139" actId="700"/>
          <ac:spMkLst>
            <pc:docMk/>
            <pc:sldMk cId="2685988123" sldId="5483"/>
            <ac:spMk id="5" creationId="{931F0E5A-51D2-31BD-7F90-37D12D9F323D}"/>
          </ac:spMkLst>
        </pc:spChg>
        <pc:spChg chg="del mod ord">
          <ac:chgData name="Ward, Reagan" userId="27291eb4-8241-4961-9e69-8c66e34cc5b0" providerId="ADAL" clId="{4EEEF422-79E5-4ED2-9E8C-57196E20F121}" dt="2024-06-26T21:17:25.163" v="1139" actId="700"/>
          <ac:spMkLst>
            <pc:docMk/>
            <pc:sldMk cId="2685988123" sldId="5483"/>
            <ac:spMk id="6" creationId="{186555B8-03EF-A07E-2A65-37B357A40C10}"/>
          </ac:spMkLst>
        </pc:spChg>
        <pc:spChg chg="mod ord">
          <ac:chgData name="Ward, Reagan" userId="27291eb4-8241-4961-9e69-8c66e34cc5b0" providerId="ADAL" clId="{4EEEF422-79E5-4ED2-9E8C-57196E20F121}" dt="2024-06-26T21:17:25.163" v="1139" actId="700"/>
          <ac:spMkLst>
            <pc:docMk/>
            <pc:sldMk cId="2685988123" sldId="5483"/>
            <ac:spMk id="7" creationId="{4E79E28B-3FAF-9475-FA0A-E079C5C53916}"/>
          </ac:spMkLst>
        </pc:spChg>
        <pc:spChg chg="del mod ord">
          <ac:chgData name="Ward, Reagan" userId="27291eb4-8241-4961-9e69-8c66e34cc5b0" providerId="ADAL" clId="{4EEEF422-79E5-4ED2-9E8C-57196E20F121}" dt="2024-06-26T21:17:25.163" v="1139" actId="700"/>
          <ac:spMkLst>
            <pc:docMk/>
            <pc:sldMk cId="2685988123" sldId="5483"/>
            <ac:spMk id="8" creationId="{5B50613C-757F-6376-6B21-A4F902F16BC5}"/>
          </ac:spMkLst>
        </pc:spChg>
        <pc:spChg chg="del">
          <ac:chgData name="Ward, Reagan" userId="27291eb4-8241-4961-9e69-8c66e34cc5b0" providerId="ADAL" clId="{4EEEF422-79E5-4ED2-9E8C-57196E20F121}" dt="2024-06-26T21:17:25.163" v="1139" actId="700"/>
          <ac:spMkLst>
            <pc:docMk/>
            <pc:sldMk cId="2685988123" sldId="5483"/>
            <ac:spMk id="9" creationId="{78A110F3-1321-2CEA-779A-5E8541C4B6D5}"/>
          </ac:spMkLst>
        </pc:spChg>
        <pc:spChg chg="add mod ord">
          <ac:chgData name="Ward, Reagan" userId="27291eb4-8241-4961-9e69-8c66e34cc5b0" providerId="ADAL" clId="{4EEEF422-79E5-4ED2-9E8C-57196E20F121}" dt="2024-06-26T21:17:32.800" v="1187" actId="20577"/>
          <ac:spMkLst>
            <pc:docMk/>
            <pc:sldMk cId="2685988123" sldId="5483"/>
            <ac:spMk id="10" creationId="{20880D03-39FF-B641-60A6-FBB49D66F7B2}"/>
          </ac:spMkLst>
        </pc:spChg>
        <pc:spChg chg="add mod ord">
          <ac:chgData name="Ward, Reagan" userId="27291eb4-8241-4961-9e69-8c66e34cc5b0" providerId="ADAL" clId="{4EEEF422-79E5-4ED2-9E8C-57196E20F121}" dt="2024-06-26T21:17:41.282" v="1191" actId="20577"/>
          <ac:spMkLst>
            <pc:docMk/>
            <pc:sldMk cId="2685988123" sldId="5483"/>
            <ac:spMk id="11" creationId="{6ED27E40-CF7A-0E3C-46A1-AD2F6E38B4A4}"/>
          </ac:spMkLst>
        </pc:spChg>
        <pc:spChg chg="add del mod ord">
          <ac:chgData name="Ward, Reagan" userId="27291eb4-8241-4961-9e69-8c66e34cc5b0" providerId="ADAL" clId="{4EEEF422-79E5-4ED2-9E8C-57196E20F121}" dt="2024-06-26T21:17:51.355" v="1194"/>
          <ac:spMkLst>
            <pc:docMk/>
            <pc:sldMk cId="2685988123" sldId="5483"/>
            <ac:spMk id="12" creationId="{8C5D2292-340A-FFBA-6258-A0832A38FD99}"/>
          </ac:spMkLst>
        </pc:spChg>
        <pc:spChg chg="add del mod ord">
          <ac:chgData name="Ward, Reagan" userId="27291eb4-8241-4961-9e69-8c66e34cc5b0" providerId="ADAL" clId="{4EEEF422-79E5-4ED2-9E8C-57196E20F121}" dt="2024-06-26T21:17:55.135" v="1195"/>
          <ac:spMkLst>
            <pc:docMk/>
            <pc:sldMk cId="2685988123" sldId="5483"/>
            <ac:spMk id="13" creationId="{31D1EF89-1EC0-FDC8-EB2B-C15ED5DD7C4C}"/>
          </ac:spMkLst>
        </pc:spChg>
        <pc:spChg chg="add mod">
          <ac:chgData name="Ward, Reagan" userId="27291eb4-8241-4961-9e69-8c66e34cc5b0" providerId="ADAL" clId="{4EEEF422-79E5-4ED2-9E8C-57196E20F121}" dt="2024-06-26T21:17:51.355" v="1194"/>
          <ac:spMkLst>
            <pc:docMk/>
            <pc:sldMk cId="2685988123" sldId="5483"/>
            <ac:spMk id="14" creationId="{AF6D8C21-41D9-7F55-0782-6CEC4C687BF8}"/>
          </ac:spMkLst>
        </pc:spChg>
        <pc:spChg chg="add mod">
          <ac:chgData name="Ward, Reagan" userId="27291eb4-8241-4961-9e69-8c66e34cc5b0" providerId="ADAL" clId="{4EEEF422-79E5-4ED2-9E8C-57196E20F121}" dt="2024-06-26T21:17:55.135" v="1195"/>
          <ac:spMkLst>
            <pc:docMk/>
            <pc:sldMk cId="2685988123" sldId="5483"/>
            <ac:spMk id="15" creationId="{6D37D9B9-52A8-9357-C933-2812A389C722}"/>
          </ac:spMkLst>
        </pc:spChg>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pChg chg="mod">
          <ac:chgData name="Wenzel, Brooke" userId="672bf8d3-b15b-4e02-a6d1-39319a0df09b" providerId="ADAL" clId="{4B8FEB7C-EF5D-4BE4-A761-5B2B9FB6C56A}" dt="2024-06-26T15:07:43.666" v="164" actId="20577"/>
          <ac:spMkLst>
            <pc:docMk/>
            <pc:sldMk cId="341910037" sldId="448"/>
            <ac:spMk id="2" creationId="{00000000-0000-0000-0000-000000000000}"/>
          </ac:spMkLst>
        </pc:spChg>
      </pc:sldChg>
      <pc:sldChg chg="modSp mod">
        <pc:chgData name="Wenzel, Brooke" userId="672bf8d3-b15b-4e02-a6d1-39319a0df09b" providerId="ADAL" clId="{4B8FEB7C-EF5D-4BE4-A761-5B2B9FB6C56A}" dt="2024-06-26T15:06:01.385" v="161" actId="1076"/>
        <pc:sldMkLst>
          <pc:docMk/>
          <pc:sldMk cId="2627223314" sldId="5254"/>
        </pc:sldMkLst>
        <pc:spChg chg="mod">
          <ac:chgData name="Wenzel, Brooke" userId="672bf8d3-b15b-4e02-a6d1-39319a0df09b" providerId="ADAL" clId="{4B8FEB7C-EF5D-4BE4-A761-5B2B9FB6C56A}" dt="2024-06-26T15:06:01.385" v="161" actId="1076"/>
          <ac:spMkLst>
            <pc:docMk/>
            <pc:sldMk cId="2627223314" sldId="5254"/>
            <ac:spMk id="2" creationId="{9894ED43-BBFA-5705-6665-C93521AC4BEB}"/>
          </ac:spMkLst>
        </pc:spChg>
        <pc:graphicFrameChg chg="mod modGraphic">
          <ac:chgData name="Wenzel, Brooke" userId="672bf8d3-b15b-4e02-a6d1-39319a0df09b" providerId="ADAL" clId="{4B8FEB7C-EF5D-4BE4-A761-5B2B9FB6C56A}" dt="2024-06-26T15:04:29.425" v="159" actId="1076"/>
          <ac:graphicFrameMkLst>
            <pc:docMk/>
            <pc:sldMk cId="2627223314" sldId="5254"/>
            <ac:graphicFrameMk id="8" creationId="{5FD294E2-C711-462B-B97D-437B34364333}"/>
          </ac:graphicFrameMkLst>
        </pc:graphicFrameChg>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pChg chg="mod">
          <ac:chgData name="Wenzel, Brooke" userId="672bf8d3-b15b-4e02-a6d1-39319a0df09b" providerId="ADAL" clId="{4B8FEB7C-EF5D-4BE4-A761-5B2B9FB6C56A}" dt="2024-06-26T21:27:55.989" v="190" actId="20577"/>
          <ac:spMkLst>
            <pc:docMk/>
            <pc:sldMk cId="2357482481" sldId="5470"/>
            <ac:spMk id="2" creationId="{0543A6E2-0E70-9266-F576-2897347CE6BD}"/>
          </ac:spMkLst>
        </pc:spChg>
        <pc:spChg chg="add del mod">
          <ac:chgData name="Wenzel, Brooke" userId="672bf8d3-b15b-4e02-a6d1-39319a0df09b" providerId="ADAL" clId="{4B8FEB7C-EF5D-4BE4-A761-5B2B9FB6C56A}" dt="2024-06-26T21:30:04.118" v="200" actId="21"/>
          <ac:spMkLst>
            <pc:docMk/>
            <pc:sldMk cId="2357482481" sldId="5470"/>
            <ac:spMk id="7" creationId="{EB791D2D-524F-260D-26F1-27D9FB18010C}"/>
          </ac:spMkLst>
        </pc:spChg>
        <pc:graphicFrameChg chg="add del mod">
          <ac:chgData name="Wenzel, Brooke" userId="672bf8d3-b15b-4e02-a6d1-39319a0df09b" providerId="ADAL" clId="{4B8FEB7C-EF5D-4BE4-A761-5B2B9FB6C56A}" dt="2024-06-26T21:35:05.477" v="207"/>
          <ac:graphicFrameMkLst>
            <pc:docMk/>
            <pc:sldMk cId="2357482481" sldId="5470"/>
            <ac:graphicFrameMk id="9" creationId="{60663F2C-3380-740B-070F-A79FA5E11DA5}"/>
          </ac:graphicFrameMkLst>
        </pc:graphicFrameChg>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pChg chg="mod">
          <ac:chgData name="Gudka, Dawna" userId="823cceae-331b-41d6-9a63-34ad6d1db55c" providerId="ADAL" clId="{6424420F-F72E-438D-843E-09EB1087FFAD}" dt="2024-08-14T13:24:02.474" v="292" actId="20577"/>
          <ac:spMkLst>
            <pc:docMk/>
            <pc:sldMk cId="1052820159" sldId="5451"/>
            <ac:spMk id="5" creationId="{A048A9B3-BD76-B087-5BF3-157633758E45}"/>
          </ac:spMkLst>
        </pc:spChg>
        <pc:spChg chg="mod">
          <ac:chgData name="Gudka, Dawna" userId="823cceae-331b-41d6-9a63-34ad6d1db55c" providerId="ADAL" clId="{6424420F-F72E-438D-843E-09EB1087FFAD}" dt="2024-08-14T13:24:12.744" v="323" actId="20577"/>
          <ac:spMkLst>
            <pc:docMk/>
            <pc:sldMk cId="1052820159" sldId="5451"/>
            <ac:spMk id="6" creationId="{741B3020-9548-3A59-58A0-5595257DB4A1}"/>
          </ac:spMkLst>
        </pc:spChg>
      </pc:sldChg>
      <pc:sldChg chg="modSp mod">
        <pc:chgData name="Gudka, Dawna" userId="823cceae-331b-41d6-9a63-34ad6d1db55c" providerId="ADAL" clId="{6424420F-F72E-438D-843E-09EB1087FFAD}" dt="2024-08-14T13:23:22.003" v="250" actId="6549"/>
        <pc:sldMkLst>
          <pc:docMk/>
          <pc:sldMk cId="1262648449" sldId="5455"/>
        </pc:sldMkLst>
        <pc:spChg chg="mod">
          <ac:chgData name="Gudka, Dawna" userId="823cceae-331b-41d6-9a63-34ad6d1db55c" providerId="ADAL" clId="{6424420F-F72E-438D-843E-09EB1087FFAD}" dt="2024-08-14T13:23:17.195" v="249" actId="20577"/>
          <ac:spMkLst>
            <pc:docMk/>
            <pc:sldMk cId="1262648449" sldId="5455"/>
            <ac:spMk id="2" creationId="{222E4C28-041D-59D2-0291-9738FE10DDD0}"/>
          </ac:spMkLst>
        </pc:spChg>
        <pc:spChg chg="mod">
          <ac:chgData name="Gudka, Dawna" userId="823cceae-331b-41d6-9a63-34ad6d1db55c" providerId="ADAL" clId="{6424420F-F72E-438D-843E-09EB1087FFAD}" dt="2024-08-14T13:23:22.003" v="250" actId="6549"/>
          <ac:spMkLst>
            <pc:docMk/>
            <pc:sldMk cId="1262648449" sldId="5455"/>
            <ac:spMk id="3" creationId="{1C053128-2E61-BD39-9230-D3FF32B16187}"/>
          </ac:spMkLst>
        </pc:spChg>
      </pc:sldChg>
      <pc:sldChg chg="modSp mod">
        <pc:chgData name="Gudka, Dawna" userId="823cceae-331b-41d6-9a63-34ad6d1db55c" providerId="ADAL" clId="{6424420F-F72E-438D-843E-09EB1087FFAD}" dt="2024-08-14T13:22:50.602" v="219" actId="20577"/>
        <pc:sldMkLst>
          <pc:docMk/>
          <pc:sldMk cId="2348164026" sldId="5474"/>
        </pc:sldMkLst>
        <pc:spChg chg="mod">
          <ac:chgData name="Gudka, Dawna" userId="823cceae-331b-41d6-9a63-34ad6d1db55c" providerId="ADAL" clId="{6424420F-F72E-438D-843E-09EB1087FFAD}" dt="2024-08-14T13:22:42.250" v="191" actId="20577"/>
          <ac:spMkLst>
            <pc:docMk/>
            <pc:sldMk cId="2348164026" sldId="5474"/>
            <ac:spMk id="5" creationId="{A048A9B3-BD76-B087-5BF3-157633758E45}"/>
          </ac:spMkLst>
        </pc:spChg>
        <pc:spChg chg="mod">
          <ac:chgData name="Gudka, Dawna" userId="823cceae-331b-41d6-9a63-34ad6d1db55c" providerId="ADAL" clId="{6424420F-F72E-438D-843E-09EB1087FFAD}" dt="2024-08-14T13:22:50.602" v="219" actId="20577"/>
          <ac:spMkLst>
            <pc:docMk/>
            <pc:sldMk cId="2348164026" sldId="5474"/>
            <ac:spMk id="6" creationId="{741B3020-9548-3A59-58A0-5595257DB4A1}"/>
          </ac:spMkLst>
        </pc:spChg>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pChg chg="del">
          <ac:chgData name="Gudka, Dawna" userId="823cceae-331b-41d6-9a63-34ad6d1db55c" providerId="ADAL" clId="{F9252A39-FB54-448D-ADAC-7F6E67B613FB}" dt="2024-06-26T15:15:13.370" v="247" actId="478"/>
          <ac:spMkLst>
            <pc:docMk/>
            <pc:sldMk cId="880479634" sldId="301"/>
            <ac:spMk id="2" creationId="{EF54EAED-E7CA-16E4-9373-6F14E40BE5AF}"/>
          </ac:spMkLst>
        </pc:spChg>
        <pc:spChg chg="mod">
          <ac:chgData name="Gudka, Dawna" userId="823cceae-331b-41d6-9a63-34ad6d1db55c" providerId="ADAL" clId="{F9252A39-FB54-448D-ADAC-7F6E67B613FB}" dt="2024-06-26T15:15:10.892" v="246" actId="6549"/>
          <ac:spMkLst>
            <pc:docMk/>
            <pc:sldMk cId="880479634" sldId="301"/>
            <ac:spMk id="8" creationId="{ABFD6915-ADC1-CC9C-B8CD-CA384A60C558}"/>
          </ac:spMkLst>
        </pc:spChg>
        <pc:spChg chg="mod">
          <ac:chgData name="Gudka, Dawna" userId="823cceae-331b-41d6-9a63-34ad6d1db55c" providerId="ADAL" clId="{F9252A39-FB54-448D-ADAC-7F6E67B613FB}" dt="2024-06-26T15:15:24.914" v="274" actId="20577"/>
          <ac:spMkLst>
            <pc:docMk/>
            <pc:sldMk cId="880479634" sldId="301"/>
            <ac:spMk id="12" creationId="{030BD77E-E0F2-8095-CE7C-11535337AFBC}"/>
          </ac:spMkLst>
        </pc:spChg>
        <pc:spChg chg="mod">
          <ac:chgData name="Gudka, Dawna" userId="823cceae-331b-41d6-9a63-34ad6d1db55c" providerId="ADAL" clId="{F9252A39-FB54-448D-ADAC-7F6E67B613FB}" dt="2024-06-26T15:15:35.624" v="330" actId="20577"/>
          <ac:spMkLst>
            <pc:docMk/>
            <pc:sldMk cId="880479634" sldId="301"/>
            <ac:spMk id="13" creationId="{E86FD73D-7F03-EF6F-A1CF-E7FEDAB2146E}"/>
          </ac:spMkLst>
        </pc:spChg>
        <pc:picChg chg="del">
          <ac:chgData name="Gudka, Dawna" userId="823cceae-331b-41d6-9a63-34ad6d1db55c" providerId="ADAL" clId="{F9252A39-FB54-448D-ADAC-7F6E67B613FB}" dt="2024-06-26T15:15:15.824" v="248" actId="478"/>
          <ac:picMkLst>
            <pc:docMk/>
            <pc:sldMk cId="880479634" sldId="301"/>
            <ac:picMk id="9" creationId="{D8F1B3E6-ADD8-251E-2FCE-7268070FCA89}"/>
          </ac:picMkLst>
        </pc:picChg>
      </pc:sldChg>
      <pc:sldChg chg="modSp mod ord">
        <pc:chgData name="Gudka, Dawna" userId="823cceae-331b-41d6-9a63-34ad6d1db55c" providerId="ADAL" clId="{F9252A39-FB54-448D-ADAC-7F6E67B613FB}" dt="2024-06-26T15:18:06.232" v="466" actId="20577"/>
        <pc:sldMkLst>
          <pc:docMk/>
          <pc:sldMk cId="1875050879" sldId="5451"/>
        </pc:sldMkLst>
        <pc:spChg chg="mod">
          <ac:chgData name="Gudka, Dawna" userId="823cceae-331b-41d6-9a63-34ad6d1db55c" providerId="ADAL" clId="{F9252A39-FB54-448D-ADAC-7F6E67B613FB}" dt="2024-06-26T15:18:00.560" v="451" actId="20577"/>
          <ac:spMkLst>
            <pc:docMk/>
            <pc:sldMk cId="1875050879" sldId="5451"/>
            <ac:spMk id="5" creationId="{A048A9B3-BD76-B087-5BF3-157633758E45}"/>
          </ac:spMkLst>
        </pc:spChg>
        <pc:spChg chg="mod">
          <ac:chgData name="Gudka, Dawna" userId="823cceae-331b-41d6-9a63-34ad6d1db55c" providerId="ADAL" clId="{F9252A39-FB54-448D-ADAC-7F6E67B613FB}" dt="2024-06-26T15:18:06.232" v="466" actId="20577"/>
          <ac:spMkLst>
            <pc:docMk/>
            <pc:sldMk cId="1875050879" sldId="5451"/>
            <ac:spMk id="6" creationId="{741B3020-9548-3A59-58A0-5595257DB4A1}"/>
          </ac:spMkLst>
        </pc:spChg>
      </pc:sldChg>
      <pc:sldChg chg="delSp modSp mod ord">
        <pc:chgData name="Gudka, Dawna" userId="823cceae-331b-41d6-9a63-34ad6d1db55c" providerId="ADAL" clId="{F9252A39-FB54-448D-ADAC-7F6E67B613FB}" dt="2024-06-26T15:16:39.443" v="377"/>
        <pc:sldMkLst>
          <pc:docMk/>
          <pc:sldMk cId="1360257167" sldId="5453"/>
        </pc:sldMkLst>
        <pc:spChg chg="del mod">
          <ac:chgData name="Gudka, Dawna" userId="823cceae-331b-41d6-9a63-34ad6d1db55c" providerId="ADAL" clId="{F9252A39-FB54-448D-ADAC-7F6E67B613FB}" dt="2024-06-26T15:15:45.096" v="333" actId="478"/>
          <ac:spMkLst>
            <pc:docMk/>
            <pc:sldMk cId="1360257167" sldId="5453"/>
            <ac:spMk id="2" creationId="{7B575D83-1327-6725-6B62-60992FB4737B}"/>
          </ac:spMkLst>
        </pc:spChg>
        <pc:spChg chg="mod">
          <ac:chgData name="Gudka, Dawna" userId="823cceae-331b-41d6-9a63-34ad6d1db55c" providerId="ADAL" clId="{F9252A39-FB54-448D-ADAC-7F6E67B613FB}" dt="2024-06-26T15:15:57.457" v="374" actId="20577"/>
          <ac:spMkLst>
            <pc:docMk/>
            <pc:sldMk cId="1360257167" sldId="5453"/>
            <ac:spMk id="7" creationId="{A3D6EAC0-17D3-B021-92CD-AFF67B2C6903}"/>
          </ac:spMkLst>
        </pc:spChg>
        <pc:spChg chg="mod">
          <ac:chgData name="Gudka, Dawna" userId="823cceae-331b-41d6-9a63-34ad6d1db55c" providerId="ADAL" clId="{F9252A39-FB54-448D-ADAC-7F6E67B613FB}" dt="2024-06-26T15:15:49.773" v="334" actId="6549"/>
          <ac:spMkLst>
            <pc:docMk/>
            <pc:sldMk cId="1360257167" sldId="5453"/>
            <ac:spMk id="8" creationId="{D6504B4B-6829-E849-F7AC-00D6C78E1D0B}"/>
          </ac:spMkLst>
        </pc:spChg>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pChg chg="mod">
          <ac:chgData name="Gudka, Dawna" userId="823cceae-331b-41d6-9a63-34ad6d1db55c" providerId="ADAL" clId="{F9252A39-FB54-448D-ADAC-7F6E67B613FB}" dt="2024-06-26T17:37:17.487" v="1188" actId="27636"/>
          <ac:spMkLst>
            <pc:docMk/>
            <pc:sldMk cId="2968826480" sldId="5465"/>
            <ac:spMk id="20" creationId="{49EFEE59-E129-976B-614D-D6B91A3080B9}"/>
          </ac:spMkLst>
        </pc:spChg>
      </pc:sldChg>
      <pc:sldChg chg="addSp delSp modSp mod">
        <pc:chgData name="Gudka, Dawna" userId="823cceae-331b-41d6-9a63-34ad6d1db55c" providerId="ADAL" clId="{F9252A39-FB54-448D-ADAC-7F6E67B613FB}" dt="2024-06-27T01:59:41.443" v="1637" actId="13244"/>
        <pc:sldMkLst>
          <pc:docMk/>
          <pc:sldMk cId="3774009915" sldId="5467"/>
        </pc:sldMkLst>
        <pc:spChg chg="add mod">
          <ac:chgData name="Gudka, Dawna" userId="823cceae-331b-41d6-9a63-34ad6d1db55c" providerId="ADAL" clId="{F9252A39-FB54-448D-ADAC-7F6E67B613FB}" dt="2024-06-27T01:59:41.443" v="1637" actId="13244"/>
          <ac:spMkLst>
            <pc:docMk/>
            <pc:sldMk cId="3774009915" sldId="5467"/>
            <ac:spMk id="2" creationId="{EE9D44AF-F118-E88B-CAEA-9930F3C97B6B}"/>
          </ac:spMkLst>
        </pc:spChg>
        <pc:spChg chg="del">
          <ac:chgData name="Gudka, Dawna" userId="823cceae-331b-41d6-9a63-34ad6d1db55c" providerId="ADAL" clId="{F9252A39-FB54-448D-ADAC-7F6E67B613FB}" dt="2024-06-26T15:39:24.072" v="872" actId="478"/>
          <ac:spMkLst>
            <pc:docMk/>
            <pc:sldMk cId="3774009915" sldId="5467"/>
            <ac:spMk id="4" creationId="{6DA5B460-808A-4E29-20E8-E8B80DC40277}"/>
          </ac:spMkLst>
        </pc:spChg>
        <pc:spChg chg="mod">
          <ac:chgData name="Gudka, Dawna" userId="823cceae-331b-41d6-9a63-34ad6d1db55c" providerId="ADAL" clId="{F9252A39-FB54-448D-ADAC-7F6E67B613FB}" dt="2024-06-26T15:40:04.522" v="986" actId="20577"/>
          <ac:spMkLst>
            <pc:docMk/>
            <pc:sldMk cId="3774009915" sldId="5467"/>
            <ac:spMk id="20" creationId="{49EFEE59-E129-976B-614D-D6B91A3080B9}"/>
          </ac:spMkLst>
        </pc:spChg>
        <pc:picChg chg="mod">
          <ac:chgData name="Gudka, Dawna" userId="823cceae-331b-41d6-9a63-34ad6d1db55c" providerId="ADAL" clId="{F9252A39-FB54-448D-ADAC-7F6E67B613FB}" dt="2024-06-26T19:34:29.022" v="1253" actId="1076"/>
          <ac:picMkLst>
            <pc:docMk/>
            <pc:sldMk cId="3774009915" sldId="5467"/>
            <ac:picMk id="5" creationId="{865A9340-D3D9-F04E-D19C-DA90A5214463}"/>
          </ac:picMkLst>
        </pc:picChg>
        <pc:picChg chg="mod">
          <ac:chgData name="Gudka, Dawna" userId="823cceae-331b-41d6-9a63-34ad6d1db55c" providerId="ADAL" clId="{F9252A39-FB54-448D-ADAC-7F6E67B613FB}" dt="2024-06-26T19:34:22.842" v="1251" actId="1076"/>
          <ac:picMkLst>
            <pc:docMk/>
            <pc:sldMk cId="3774009915" sldId="5467"/>
            <ac:picMk id="6" creationId="{98217C80-0984-3303-DB57-E385C7EEF91E}"/>
          </ac:picMkLst>
        </pc:picChg>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pChg chg="mod">
          <ac:chgData name="Gudka, Dawna" userId="823cceae-331b-41d6-9a63-34ad6d1db55c" providerId="ADAL" clId="{F9252A39-FB54-448D-ADAC-7F6E67B613FB}" dt="2024-06-26T15:17:08.305" v="404" actId="20577"/>
          <ac:spMkLst>
            <pc:docMk/>
            <pc:sldMk cId="4010777175" sldId="5471"/>
            <ac:spMk id="5" creationId="{A048A9B3-BD76-B087-5BF3-157633758E45}"/>
          </ac:spMkLst>
        </pc:spChg>
        <pc:spChg chg="mod">
          <ac:chgData name="Gudka, Dawna" userId="823cceae-331b-41d6-9a63-34ad6d1db55c" providerId="ADAL" clId="{F9252A39-FB54-448D-ADAC-7F6E67B613FB}" dt="2024-06-26T15:17:15.266" v="422" actId="20577"/>
          <ac:spMkLst>
            <pc:docMk/>
            <pc:sldMk cId="4010777175" sldId="5471"/>
            <ac:spMk id="6" creationId="{741B3020-9548-3A59-58A0-5595257DB4A1}"/>
          </ac:spMkLst>
        </pc:spChg>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pChg chg="mod">
          <ac:chgData name="Gudka, Dawna" userId="823cceae-331b-41d6-9a63-34ad6d1db55c" providerId="ADAL" clId="{F9252A39-FB54-448D-ADAC-7F6E67B613FB}" dt="2024-06-27T01:59:05.107" v="1635" actId="13244"/>
          <ac:spMkLst>
            <pc:docMk/>
            <pc:sldMk cId="3839312819" sldId="5472"/>
            <ac:spMk id="2" creationId="{C519BE2D-4071-E559-1AD6-D34AE9110482}"/>
          </ac:spMkLst>
        </pc:spChg>
        <pc:spChg chg="mod">
          <ac:chgData name="Gudka, Dawna" userId="823cceae-331b-41d6-9a63-34ad6d1db55c" providerId="ADAL" clId="{F9252A39-FB54-448D-ADAC-7F6E67B613FB}" dt="2024-06-27T01:59:07.480" v="1636" actId="13244"/>
          <ac:spMkLst>
            <pc:docMk/>
            <pc:sldMk cId="3839312819" sldId="5472"/>
            <ac:spMk id="5" creationId="{DD1E7458-B436-BB25-BCB2-3BAE05286845}"/>
          </ac:spMkLst>
        </pc:spChg>
        <pc:spChg chg="mod">
          <ac:chgData name="Gudka, Dawna" userId="823cceae-331b-41d6-9a63-34ad6d1db55c" providerId="ADAL" clId="{F9252A39-FB54-448D-ADAC-7F6E67B613FB}" dt="2024-06-27T14:30:42.447" v="1668" actId="20577"/>
          <ac:spMkLst>
            <pc:docMk/>
            <pc:sldMk cId="3839312819" sldId="5472"/>
            <ac:spMk id="8" creationId="{ABFD6915-ADC1-CC9C-B8CD-CA384A60C558}"/>
          </ac:spMkLst>
        </pc:spChg>
      </pc:sldChg>
      <pc:sldChg chg="modSp mod">
        <pc:chgData name="Gudka, Dawna" userId="823cceae-331b-41d6-9a63-34ad6d1db55c" providerId="ADAL" clId="{F9252A39-FB54-448D-ADAC-7F6E67B613FB}" dt="2024-06-26T15:18:25.903" v="519" actId="20577"/>
        <pc:sldMkLst>
          <pc:docMk/>
          <pc:sldMk cId="2348164026" sldId="5474"/>
        </pc:sldMkLst>
        <pc:spChg chg="mod">
          <ac:chgData name="Gudka, Dawna" userId="823cceae-331b-41d6-9a63-34ad6d1db55c" providerId="ADAL" clId="{F9252A39-FB54-448D-ADAC-7F6E67B613FB}" dt="2024-06-26T15:18:20.729" v="504" actId="20577"/>
          <ac:spMkLst>
            <pc:docMk/>
            <pc:sldMk cId="2348164026" sldId="5474"/>
            <ac:spMk id="5" creationId="{A048A9B3-BD76-B087-5BF3-157633758E45}"/>
          </ac:spMkLst>
        </pc:spChg>
        <pc:spChg chg="mod">
          <ac:chgData name="Gudka, Dawna" userId="823cceae-331b-41d6-9a63-34ad6d1db55c" providerId="ADAL" clId="{F9252A39-FB54-448D-ADAC-7F6E67B613FB}" dt="2024-06-26T15:18:25.903" v="519" actId="20577"/>
          <ac:spMkLst>
            <pc:docMk/>
            <pc:sldMk cId="2348164026" sldId="5474"/>
            <ac:spMk id="6" creationId="{741B3020-9548-3A59-58A0-5595257DB4A1}"/>
          </ac:spMkLst>
        </pc:spChg>
      </pc:sldChg>
      <pc:sldChg chg="modSp mod">
        <pc:chgData name="Gudka, Dawna" userId="823cceae-331b-41d6-9a63-34ad6d1db55c" providerId="ADAL" clId="{F9252A39-FB54-448D-ADAC-7F6E67B613FB}" dt="2024-06-26T15:18:40.327" v="549" actId="20577"/>
        <pc:sldMkLst>
          <pc:docMk/>
          <pc:sldMk cId="719504100" sldId="5477"/>
        </pc:sldMkLst>
        <pc:spChg chg="mod">
          <ac:chgData name="Gudka, Dawna" userId="823cceae-331b-41d6-9a63-34ad6d1db55c" providerId="ADAL" clId="{F9252A39-FB54-448D-ADAC-7F6E67B613FB}" dt="2024-06-26T15:18:36.288" v="538" actId="20577"/>
          <ac:spMkLst>
            <pc:docMk/>
            <pc:sldMk cId="719504100" sldId="5477"/>
            <ac:spMk id="5" creationId="{A048A9B3-BD76-B087-5BF3-157633758E45}"/>
          </ac:spMkLst>
        </pc:spChg>
        <pc:spChg chg="mod">
          <ac:chgData name="Gudka, Dawna" userId="823cceae-331b-41d6-9a63-34ad6d1db55c" providerId="ADAL" clId="{F9252A39-FB54-448D-ADAC-7F6E67B613FB}" dt="2024-06-26T15:18:40.327" v="549" actId="20577"/>
          <ac:spMkLst>
            <pc:docMk/>
            <pc:sldMk cId="719504100" sldId="5477"/>
            <ac:spMk id="6" creationId="{741B3020-9548-3A59-58A0-5595257DB4A1}"/>
          </ac:spMkLst>
        </pc:spChg>
      </pc:sldChg>
      <pc:sldChg chg="addSp delSp modSp add mod ord">
        <pc:chgData name="Gudka, Dawna" userId="823cceae-331b-41d6-9a63-34ad6d1db55c" providerId="ADAL" clId="{F9252A39-FB54-448D-ADAC-7F6E67B613FB}" dt="2024-06-27T02:00:35.238" v="1643" actId="962"/>
        <pc:sldMkLst>
          <pc:docMk/>
          <pc:sldMk cId="1765433899" sldId="5480"/>
        </pc:sldMkLst>
        <pc:spChg chg="mod">
          <ac:chgData name="Gudka, Dawna" userId="823cceae-331b-41d6-9a63-34ad6d1db55c" providerId="ADAL" clId="{F9252A39-FB54-448D-ADAC-7F6E67B613FB}" dt="2024-06-26T17:45:43.274" v="1245" actId="13244"/>
          <ac:spMkLst>
            <pc:docMk/>
            <pc:sldMk cId="1765433899" sldId="5480"/>
            <ac:spMk id="2" creationId="{0543A6E2-0E70-9266-F576-2897347CE6BD}"/>
          </ac:spMkLst>
        </pc:spChg>
        <pc:spChg chg="mod">
          <ac:chgData name="Gudka, Dawna" userId="823cceae-331b-41d6-9a63-34ad6d1db55c" providerId="ADAL" clId="{F9252A39-FB54-448D-ADAC-7F6E67B613FB}" dt="2024-06-26T15:25:48.539" v="821" actId="20577"/>
          <ac:spMkLst>
            <pc:docMk/>
            <pc:sldMk cId="1765433899" sldId="5480"/>
            <ac:spMk id="5" creationId="{E3933C86-A983-866B-5715-E6E0C9FD9678}"/>
          </ac:spMkLst>
        </pc:spChg>
        <pc:spChg chg="del">
          <ac:chgData name="Gudka, Dawna" userId="823cceae-331b-41d6-9a63-34ad6d1db55c" providerId="ADAL" clId="{F9252A39-FB54-448D-ADAC-7F6E67B613FB}" dt="2024-06-26T15:25:25.723" v="746" actId="478"/>
          <ac:spMkLst>
            <pc:docMk/>
            <pc:sldMk cId="1765433899" sldId="5480"/>
            <ac:spMk id="6" creationId="{2A33CC93-572B-AF0F-91CE-19AFEEEBBE80}"/>
          </ac:spMkLst>
        </pc:spChg>
        <pc:spChg chg="add mod">
          <ac:chgData name="Gudka, Dawna" userId="823cceae-331b-41d6-9a63-34ad6d1db55c" providerId="ADAL" clId="{F9252A39-FB54-448D-ADAC-7F6E67B613FB}" dt="2024-06-26T15:26:11.680" v="848" actId="20577"/>
          <ac:spMkLst>
            <pc:docMk/>
            <pc:sldMk cId="1765433899" sldId="5480"/>
            <ac:spMk id="7" creationId="{11CB64A5-2DEA-0C6F-9B7C-444CD9A2D07B}"/>
          </ac:spMkLst>
        </pc:spChg>
        <pc:graphicFrameChg chg="mod">
          <ac:chgData name="Gudka, Dawna" userId="823cceae-331b-41d6-9a63-34ad6d1db55c" providerId="ADAL" clId="{F9252A39-FB54-448D-ADAC-7F6E67B613FB}" dt="2024-06-26T15:48:43.207" v="1154"/>
          <ac:graphicFrameMkLst>
            <pc:docMk/>
            <pc:sldMk cId="1765433899" sldId="5480"/>
            <ac:graphicFrameMk id="9" creationId="{60663F2C-3380-740B-070F-A79FA5E11DA5}"/>
          </ac:graphicFrameMkLst>
        </pc:graphicFrameChg>
        <pc:picChg chg="add mod">
          <ac:chgData name="Gudka, Dawna" userId="823cceae-331b-41d6-9a63-34ad6d1db55c" providerId="ADAL" clId="{F9252A39-FB54-448D-ADAC-7F6E67B613FB}" dt="2024-06-27T02:00:35.238" v="1643" actId="962"/>
          <ac:picMkLst>
            <pc:docMk/>
            <pc:sldMk cId="1765433899" sldId="5480"/>
            <ac:picMk id="10" creationId="{681682DC-AE24-0D54-C94C-4CD2ABADE688}"/>
          </ac:picMkLst>
        </pc:picChg>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pChg chg="mod">
          <ac:chgData name="Gudka, Dawna" userId="823cceae-331b-41d6-9a63-34ad6d1db55c" providerId="ADAL" clId="{F9252A39-FB54-448D-ADAC-7F6E67B613FB}" dt="2024-06-26T15:43:10.959" v="1141" actId="20577"/>
          <ac:spMkLst>
            <pc:docMk/>
            <pc:sldMk cId="2102237971" sldId="5481"/>
            <ac:spMk id="20" creationId="{49EFEE59-E129-976B-614D-D6B91A3080B9}"/>
          </ac:spMkLst>
        </pc:spChg>
        <pc:picChg chg="add mod">
          <ac:chgData name="Gudka, Dawna" userId="823cceae-331b-41d6-9a63-34ad6d1db55c" providerId="ADAL" clId="{F9252A39-FB54-448D-ADAC-7F6E67B613FB}" dt="2024-06-27T01:59:55.012" v="1638" actId="13244"/>
          <ac:picMkLst>
            <pc:docMk/>
            <pc:sldMk cId="2102237971" sldId="5481"/>
            <ac:picMk id="4" creationId="{1B99F8AE-0545-40FD-CC9B-3AE384A25DEC}"/>
          </ac:picMkLst>
        </pc:picChg>
        <pc:picChg chg="del mod">
          <ac:chgData name="Gudka, Dawna" userId="823cceae-331b-41d6-9a63-34ad6d1db55c" providerId="ADAL" clId="{F9252A39-FB54-448D-ADAC-7F6E67B613FB}" dt="2024-06-26T15:42:54.306" v="1097" actId="478"/>
          <ac:picMkLst>
            <pc:docMk/>
            <pc:sldMk cId="2102237971" sldId="5481"/>
            <ac:picMk id="5" creationId="{865A9340-D3D9-F04E-D19C-DA90A5214463}"/>
          </ac:picMkLst>
        </pc:picChg>
        <pc:picChg chg="del">
          <ac:chgData name="Gudka, Dawna" userId="823cceae-331b-41d6-9a63-34ad6d1db55c" providerId="ADAL" clId="{F9252A39-FB54-448D-ADAC-7F6E67B613FB}" dt="2024-06-26T15:42:55.531" v="1098" actId="478"/>
          <ac:picMkLst>
            <pc:docMk/>
            <pc:sldMk cId="2102237971" sldId="5481"/>
            <ac:picMk id="6" creationId="{98217C80-0984-3303-DB57-E385C7EEF91E}"/>
          </ac:picMkLst>
        </pc:picChg>
        <pc:picChg chg="add mod">
          <ac:chgData name="Gudka, Dawna" userId="823cceae-331b-41d6-9a63-34ad6d1db55c" providerId="ADAL" clId="{F9252A39-FB54-448D-ADAC-7F6E67B613FB}" dt="2024-06-27T01:59:57.296" v="1639" actId="13244"/>
          <ac:picMkLst>
            <pc:docMk/>
            <pc:sldMk cId="2102237971" sldId="5481"/>
            <ac:picMk id="6" creationId="{CB91B853-9C00-9755-A6CC-523947FB00BC}"/>
          </ac:picMkLst>
        </pc:picChg>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picChg chg="del">
          <ac:chgData name="Gudka, Dawna" userId="823cceae-331b-41d6-9a63-34ad6d1db55c" providerId="ADAL" clId="{F9252A39-FB54-448D-ADAC-7F6E67B613FB}" dt="2024-06-26T15:42:57.512" v="1099" actId="478"/>
          <ac:picMkLst>
            <pc:docMk/>
            <pc:sldMk cId="416512633" sldId="5482"/>
            <ac:picMk id="5" creationId="{865A9340-D3D9-F04E-D19C-DA90A5214463}"/>
          </ac:picMkLst>
        </pc:picChg>
        <pc:picChg chg="del">
          <ac:chgData name="Gudka, Dawna" userId="823cceae-331b-41d6-9a63-34ad6d1db55c" providerId="ADAL" clId="{F9252A39-FB54-448D-ADAC-7F6E67B613FB}" dt="2024-06-26T15:42:58.201" v="1100" actId="478"/>
          <ac:picMkLst>
            <pc:docMk/>
            <pc:sldMk cId="416512633" sldId="5482"/>
            <ac:picMk id="6" creationId="{98217C80-0984-3303-DB57-E385C7EEF91E}"/>
          </ac:picMkLst>
        </pc:picChg>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pChg chg="mod ord">
          <ac:chgData name="Wenzel, Brooke" userId="672bf8d3-b15b-4e02-a6d1-39319a0df09b" providerId="ADAL" clId="{C78766B6-AF90-40C9-A1D5-0DB13ED5E6E7}" dt="2024-10-02T12:41:43.860" v="687" actId="20577"/>
          <ac:spMkLst>
            <pc:docMk/>
            <pc:sldMk cId="1909143253" sldId="3103"/>
            <ac:spMk id="2" creationId="{F2A8BE5A-36D6-48CB-A7B1-1303B9232A03}"/>
          </ac:spMkLst>
        </pc:spChg>
        <pc:spChg chg="mod ord">
          <ac:chgData name="Wenzel, Brooke" userId="672bf8d3-b15b-4e02-a6d1-39319a0df09b" providerId="ADAL" clId="{C78766B6-AF90-40C9-A1D5-0DB13ED5E6E7}" dt="2024-10-02T12:39:03.571" v="657" actId="13244"/>
          <ac:spMkLst>
            <pc:docMk/>
            <pc:sldMk cId="1909143253" sldId="3103"/>
            <ac:spMk id="4" creationId="{CC3E1DAF-13B2-40C8-A222-DC3A0138527B}"/>
          </ac:spMkLst>
        </pc:spChg>
        <pc:spChg chg="add del mod ord">
          <ac:chgData name="Wenzel, Brooke" userId="672bf8d3-b15b-4e02-a6d1-39319a0df09b" providerId="ADAL" clId="{C78766B6-AF90-40C9-A1D5-0DB13ED5E6E7}" dt="2024-10-02T12:32:53.189" v="229" actId="478"/>
          <ac:spMkLst>
            <pc:docMk/>
            <pc:sldMk cId="1909143253" sldId="3103"/>
            <ac:spMk id="7" creationId="{43E2BEA2-3B81-8301-4125-2719E56F46B5}"/>
          </ac:spMkLst>
        </pc:spChg>
        <pc:spChg chg="add mod ord">
          <ac:chgData name="Wenzel, Brooke" userId="672bf8d3-b15b-4e02-a6d1-39319a0df09b" providerId="ADAL" clId="{C78766B6-AF90-40C9-A1D5-0DB13ED5E6E7}" dt="2024-10-02T12:39:07.153" v="658" actId="13244"/>
          <ac:spMkLst>
            <pc:docMk/>
            <pc:sldMk cId="1909143253" sldId="3103"/>
            <ac:spMk id="8" creationId="{9792B9C0-B487-299A-88D0-CE0987B72F4E}"/>
          </ac:spMkLst>
        </pc:spChg>
        <pc:spChg chg="add mod ord">
          <ac:chgData name="Wenzel, Brooke" userId="672bf8d3-b15b-4e02-a6d1-39319a0df09b" providerId="ADAL" clId="{C78766B6-AF90-40C9-A1D5-0DB13ED5E6E7}" dt="2024-10-02T12:39:08.536" v="659" actId="13244"/>
          <ac:spMkLst>
            <pc:docMk/>
            <pc:sldMk cId="1909143253" sldId="3103"/>
            <ac:spMk id="9" creationId="{E42220BC-C097-5176-6EAC-DBE96B2F410C}"/>
          </ac:spMkLst>
        </pc:spChg>
        <pc:spChg chg="add mod">
          <ac:chgData name="Wenzel, Brooke" userId="672bf8d3-b15b-4e02-a6d1-39319a0df09b" providerId="ADAL" clId="{C78766B6-AF90-40C9-A1D5-0DB13ED5E6E7}" dt="2024-10-02T12:38:53.548" v="656" actId="113"/>
          <ac:spMkLst>
            <pc:docMk/>
            <pc:sldMk cId="1909143253" sldId="3103"/>
            <ac:spMk id="10" creationId="{DB23B1E1-178F-AF2E-5C7D-0F3A70A939E0}"/>
          </ac:spMkLst>
        </pc:spChg>
        <pc:spChg chg="add mod ord">
          <ac:chgData name="Wenzel, Brooke" userId="672bf8d3-b15b-4e02-a6d1-39319a0df09b" providerId="ADAL" clId="{C78766B6-AF90-40C9-A1D5-0DB13ED5E6E7}" dt="2024-10-02T12:39:26.440" v="660" actId="13244"/>
          <ac:spMkLst>
            <pc:docMk/>
            <pc:sldMk cId="1909143253" sldId="3103"/>
            <ac:spMk id="13" creationId="{2AC7A65E-1C7C-9C48-DB05-8C36141115C3}"/>
          </ac:spMkLst>
        </pc:spChg>
        <pc:graphicFrameChg chg="del">
          <ac:chgData name="Wenzel, Brooke" userId="672bf8d3-b15b-4e02-a6d1-39319a0df09b" providerId="ADAL" clId="{C78766B6-AF90-40C9-A1D5-0DB13ED5E6E7}" dt="2024-10-02T12:31:39.437" v="221" actId="478"/>
          <ac:graphicFrameMkLst>
            <pc:docMk/>
            <pc:sldMk cId="1909143253" sldId="3103"/>
            <ac:graphicFrameMk id="5" creationId="{53E481B0-DEEF-4BC2-B0FA-16BA2C8C8C3F}"/>
          </ac:graphicFrameMkLst>
        </pc:graphicFrameChg>
        <pc:picChg chg="add mod">
          <ac:chgData name="Wenzel, Brooke" userId="672bf8d3-b15b-4e02-a6d1-39319a0df09b" providerId="ADAL" clId="{C78766B6-AF90-40C9-A1D5-0DB13ED5E6E7}" dt="2024-10-02T12:37:56.542" v="644" actId="1076"/>
          <ac:picMkLst>
            <pc:docMk/>
            <pc:sldMk cId="1909143253" sldId="3103"/>
            <ac:picMk id="3" creationId="{9B6DF652-B400-4B38-5B68-00DFAB63B13A}"/>
          </ac:picMkLst>
        </pc:picChg>
        <pc:picChg chg="del">
          <ac:chgData name="Wenzel, Brooke" userId="672bf8d3-b15b-4e02-a6d1-39319a0df09b" providerId="ADAL" clId="{C78766B6-AF90-40C9-A1D5-0DB13ED5E6E7}" dt="2024-10-02T12:31:56.987" v="222" actId="478"/>
          <ac:picMkLst>
            <pc:docMk/>
            <pc:sldMk cId="1909143253" sldId="3103"/>
            <ac:picMk id="6" creationId="{570169DC-15E0-193B-ABF6-040AFC32B9CE}"/>
          </ac:picMkLst>
        </pc:picChg>
        <pc:picChg chg="add mod">
          <ac:chgData name="Wenzel, Brooke" userId="672bf8d3-b15b-4e02-a6d1-39319a0df09b" providerId="ADAL" clId="{C78766B6-AF90-40C9-A1D5-0DB13ED5E6E7}" dt="2024-10-02T12:38:38.320" v="654" actId="1076"/>
          <ac:picMkLst>
            <pc:docMk/>
            <pc:sldMk cId="1909143253" sldId="3103"/>
            <ac:picMk id="11" creationId="{0F984467-DE38-D3F9-DE7F-63AD8622D1B4}"/>
          </ac:picMkLst>
        </pc:picChg>
        <pc:picChg chg="del">
          <ac:chgData name="Wenzel, Brooke" userId="672bf8d3-b15b-4e02-a6d1-39319a0df09b" providerId="ADAL" clId="{C78766B6-AF90-40C9-A1D5-0DB13ED5E6E7}" dt="2024-10-02T12:31:58.003" v="223" actId="478"/>
          <ac:picMkLst>
            <pc:docMk/>
            <pc:sldMk cId="1909143253" sldId="3103"/>
            <ac:picMk id="4100" creationId="{58CA25E3-3DCC-4E7C-B8D9-B93C44E55185}"/>
          </ac:picMkLst>
        </pc:picChg>
      </pc:sldChg>
      <pc:sldChg chg="modSp add del mod">
        <pc:chgData name="Wenzel, Brooke" userId="672bf8d3-b15b-4e02-a6d1-39319a0df09b" providerId="ADAL" clId="{C78766B6-AF90-40C9-A1D5-0DB13ED5E6E7}" dt="2024-10-02T12:30:05.079" v="95" actId="27636"/>
        <pc:sldMkLst>
          <pc:docMk/>
          <pc:sldMk cId="602901426" sldId="5498"/>
        </pc:sldMkLst>
        <pc:spChg chg="mod">
          <ac:chgData name="Wenzel, Brooke" userId="672bf8d3-b15b-4e02-a6d1-39319a0df09b" providerId="ADAL" clId="{C78766B6-AF90-40C9-A1D5-0DB13ED5E6E7}" dt="2024-10-02T12:30:05.079" v="95" actId="27636"/>
          <ac:spMkLst>
            <pc:docMk/>
            <pc:sldMk cId="602901426" sldId="5498"/>
            <ac:spMk id="3" creationId="{21471CF1-9EF9-C5C0-6637-925CB047E422}"/>
          </ac:spMkLst>
        </pc:spChg>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graphicFrameChg chg="modGraphic">
          <ac:chgData name="Wenzel, Brooke" userId="672bf8d3-b15b-4e02-a6d1-39319a0df09b" providerId="ADAL" clId="{C78766B6-AF90-40C9-A1D5-0DB13ED5E6E7}" dt="2024-10-02T12:29:43.875" v="89" actId="21"/>
          <ac:graphicFrameMkLst>
            <pc:docMk/>
            <pc:sldMk cId="1302995045" sldId="5536"/>
            <ac:graphicFrameMk id="8" creationId="{0AA46493-7A36-0C49-C5A7-D18F10C7496C}"/>
          </ac:graphicFrameMkLst>
        </pc:graphicFrameChg>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pChg chg="mod">
          <ac:chgData name="Wenzel, Brooke" userId="672bf8d3-b15b-4e02-a6d1-39319a0df09b" providerId="ADAL" clId="{C78766B6-AF90-40C9-A1D5-0DB13ED5E6E7}" dt="2024-10-02T12:30:57.496" v="180" actId="6549"/>
          <ac:spMkLst>
            <pc:docMk/>
            <pc:sldMk cId="70065344" sldId="5640"/>
            <ac:spMk id="3" creationId="{21471CF1-9EF9-C5C0-6637-925CB047E422}"/>
          </ac:spMkLst>
        </pc:spChg>
      </pc:sldChg>
      <pc:sldMasterChg chg="delSldLayout">
        <pc:chgData name="Wenzel, Brooke" userId="672bf8d3-b15b-4e02-a6d1-39319a0df09b" providerId="ADAL" clId="{C78766B6-AF90-40C9-A1D5-0DB13ED5E6E7}" dt="2024-10-02T12:29:26.057" v="87" actId="47"/>
        <pc:sldMasterMkLst>
          <pc:docMk/>
          <pc:sldMasterMk cId="2150711039" sldId="2147483676"/>
        </pc:sldMasterMkLst>
        <pc:sldLayoutChg chg="del">
          <pc:chgData name="Wenzel, Brooke" userId="672bf8d3-b15b-4e02-a6d1-39319a0df09b" providerId="ADAL" clId="{C78766B6-AF90-40C9-A1D5-0DB13ED5E6E7}" dt="2024-10-02T12:29:26.057" v="87" actId="47"/>
          <pc:sldLayoutMkLst>
            <pc:docMk/>
            <pc:sldMasterMk cId="2150711039" sldId="2147483676"/>
            <pc:sldLayoutMk cId="3256937823" sldId="2147483711"/>
          </pc:sldLayoutMkLst>
        </pc:sldLayoutChg>
        <pc:sldLayoutChg chg="del">
          <pc:chgData name="Wenzel, Brooke" userId="672bf8d3-b15b-4e02-a6d1-39319a0df09b" providerId="ADAL" clId="{C78766B6-AF90-40C9-A1D5-0DB13ED5E6E7}" dt="2024-10-02T12:29:26.057" v="87" actId="47"/>
          <pc:sldLayoutMkLst>
            <pc:docMk/>
            <pc:sldMasterMk cId="2150711039" sldId="2147483676"/>
            <pc:sldLayoutMk cId="3945888235" sldId="2147483712"/>
          </pc:sldLayoutMkLst>
        </pc:sldLayoutChg>
      </pc:sldMaster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pChg chg="mod">
          <ac:chgData name="Wenzel, Brooke" userId="672bf8d3-b15b-4e02-a6d1-39319a0df09b" providerId="ADAL" clId="{1BD1757E-9745-46DD-8E3C-E650BAC3F6AA}" dt="2024-08-19T16:08:24.182" v="43" actId="20577"/>
          <ac:spMkLst>
            <pc:docMk/>
            <pc:sldMk cId="2811713806" sldId="268"/>
            <ac:spMk id="2" creationId="{3B012773-7A1C-E3D0-5532-21BEB7E235A4}"/>
          </ac:spMkLst>
        </pc:spChg>
        <pc:graphicFrameChg chg="mod">
          <ac:chgData name="Wenzel, Brooke" userId="672bf8d3-b15b-4e02-a6d1-39319a0df09b" providerId="ADAL" clId="{1BD1757E-9745-46DD-8E3C-E650BAC3F6AA}" dt="2024-08-19T16:08:15.376" v="31" actId="20577"/>
          <ac:graphicFrameMkLst>
            <pc:docMk/>
            <pc:sldMk cId="2811713806" sldId="268"/>
            <ac:graphicFrameMk id="5" creationId="{98895010-8D34-A404-03BF-339124892326}"/>
          </ac:graphicFrameMkLst>
        </pc:graphicFrameChg>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graphicFrameChg chg="modGraphic">
          <ac:chgData name="Wenzel, Brooke" userId="672bf8d3-b15b-4e02-a6d1-39319a0df09b" providerId="ADAL" clId="{1BD1757E-9745-46DD-8E3C-E650BAC3F6AA}" dt="2024-08-19T16:25:13.796" v="279" actId="2711"/>
          <ac:graphicFrameMkLst>
            <pc:docMk/>
            <pc:sldMk cId="26054774" sldId="5413"/>
            <ac:graphicFrameMk id="5" creationId="{5E4612F7-68C6-57CA-E918-38EF641F73CF}"/>
          </ac:graphicFrameMkLst>
        </pc:graphicFrameChg>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pChg chg="mod">
          <ac:chgData name="Wenzel, Brooke" userId="672bf8d3-b15b-4e02-a6d1-39319a0df09b" providerId="ADAL" clId="{1BD1757E-9745-46DD-8E3C-E650BAC3F6AA}" dt="2024-08-22T18:20:04.320" v="334" actId="20577"/>
          <ac:spMkLst>
            <pc:docMk/>
            <pc:sldMk cId="573740307" sldId="5538"/>
            <ac:spMk id="4" creationId="{1BE5D2C1-7710-EED9-1940-0A612F59276D}"/>
          </ac:spMkLst>
        </pc:spChg>
        <pc:spChg chg="mod">
          <ac:chgData name="Wenzel, Brooke" userId="672bf8d3-b15b-4e02-a6d1-39319a0df09b" providerId="ADAL" clId="{1BD1757E-9745-46DD-8E3C-E650BAC3F6AA}" dt="2024-08-22T18:20:20.248" v="355" actId="20577"/>
          <ac:spMkLst>
            <pc:docMk/>
            <pc:sldMk cId="573740307" sldId="5538"/>
            <ac:spMk id="5" creationId="{57A2033F-F15F-C103-EA83-A77A1AF89850}"/>
          </ac:spMkLst>
        </pc:spChg>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pChg chg="mod">
          <ac:chgData name="Ryan, Erica" userId="S::ryan_e@cde.state.co.us::2cbcda9b-16dc-40f4-b0ba-82e204f6e4ca" providerId="AD" clId="Web-{2951141A-4A95-C69C-17C3-41B2EFA131D5}" dt="2024-09-18T18:44:17.672" v="15" actId="20577"/>
          <ac:spMkLst>
            <pc:docMk/>
            <pc:sldMk cId="1399099337" sldId="5628"/>
            <ac:spMk id="6" creationId="{C75DFE38-ED8C-8D2F-6BF4-9A98E48A88BE}"/>
          </ac:spMkLst>
        </pc:spChg>
      </pc:sldChg>
      <pc:sldChg chg="modSp">
        <pc:chgData name="Ryan, Erica" userId="S::ryan_e@cde.state.co.us::2cbcda9b-16dc-40f4-b0ba-82e204f6e4ca" providerId="AD" clId="Web-{2951141A-4A95-C69C-17C3-41B2EFA131D5}" dt="2024-09-18T19:21:58.153" v="663" actId="20577"/>
        <pc:sldMkLst>
          <pc:docMk/>
          <pc:sldMk cId="2941160506" sldId="5629"/>
        </pc:sldMkLst>
        <pc:spChg chg="mod">
          <ac:chgData name="Ryan, Erica" userId="S::ryan_e@cde.state.co.us::2cbcda9b-16dc-40f4-b0ba-82e204f6e4ca" providerId="AD" clId="Web-{2951141A-4A95-C69C-17C3-41B2EFA131D5}" dt="2024-09-18T19:21:58.153" v="663" actId="20577"/>
          <ac:spMkLst>
            <pc:docMk/>
            <pc:sldMk cId="2941160506" sldId="5629"/>
            <ac:spMk id="6" creationId="{61350839-2288-5273-34CE-4EB98648F637}"/>
          </ac:spMkLst>
        </pc:spChg>
      </pc:sldChg>
      <pc:sldChg chg="modSp add replId">
        <pc:chgData name="Ryan, Erica" userId="S::ryan_e@cde.state.co.us::2cbcda9b-16dc-40f4-b0ba-82e204f6e4ca" providerId="AD" clId="Web-{2951141A-4A95-C69C-17C3-41B2EFA131D5}" dt="2024-09-18T19:21:53.231" v="662" actId="20577"/>
        <pc:sldMkLst>
          <pc:docMk/>
          <pc:sldMk cId="3321188641" sldId="5632"/>
        </pc:sldMkLst>
        <pc:spChg chg="mod">
          <ac:chgData name="Ryan, Erica" userId="S::ryan_e@cde.state.co.us::2cbcda9b-16dc-40f4-b0ba-82e204f6e4ca" providerId="AD" clId="Web-{2951141A-4A95-C69C-17C3-41B2EFA131D5}" dt="2024-09-18T18:50:59.862" v="100" actId="20577"/>
          <ac:spMkLst>
            <pc:docMk/>
            <pc:sldMk cId="3321188641" sldId="5632"/>
            <ac:spMk id="2" creationId="{924E8529-4196-8DB7-7337-8B95C5CE516A}"/>
          </ac:spMkLst>
        </pc:spChg>
        <pc:spChg chg="mod">
          <ac:chgData name="Ryan, Erica" userId="S::ryan_e@cde.state.co.us::2cbcda9b-16dc-40f4-b0ba-82e204f6e4ca" providerId="AD" clId="Web-{2951141A-4A95-C69C-17C3-41B2EFA131D5}" dt="2024-09-18T19:21:53.231" v="662" actId="20577"/>
          <ac:spMkLst>
            <pc:docMk/>
            <pc:sldMk cId="3321188641" sldId="5632"/>
            <ac:spMk id="3" creationId="{9950487E-3FB3-B225-998E-99C5016F5C29}"/>
          </ac:spMkLst>
        </pc:spChg>
        <pc:spChg chg="mod">
          <ac:chgData name="Ryan, Erica" userId="S::ryan_e@cde.state.co.us::2cbcda9b-16dc-40f4-b0ba-82e204f6e4ca" providerId="AD" clId="Web-{2951141A-4A95-C69C-17C3-41B2EFA131D5}" dt="2024-09-18T18:57:34.207" v="110" actId="20577"/>
          <ac:spMkLst>
            <pc:docMk/>
            <pc:sldMk cId="3321188641" sldId="5632"/>
            <ac:spMk id="12" creationId="{E17C5FE8-9549-C841-C57E-CCA40FF6DDC6}"/>
          </ac:spMkLst>
        </pc:spChg>
        <pc:spChg chg="mod">
          <ac:chgData name="Ryan, Erica" userId="S::ryan_e@cde.state.co.us::2cbcda9b-16dc-40f4-b0ba-82e204f6e4ca" providerId="AD" clId="Web-{2951141A-4A95-C69C-17C3-41B2EFA131D5}" dt="2024-09-18T18:57:42.864" v="111" actId="20577"/>
          <ac:spMkLst>
            <pc:docMk/>
            <pc:sldMk cId="3321188641" sldId="5632"/>
            <ac:spMk id="13" creationId="{0182C605-C140-5E58-B4DA-85C1163CC2E0}"/>
          </ac:spMkLst>
        </pc:spChg>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modSp mod">
        <pc:chgData name="Hoffman, Peter" userId="673cee94-26bd-4c2a-ab82-1b3669e2f049" providerId="ADAL" clId="{00CB08FC-D8F4-4D17-AED1-18CF40B65C32}" dt="2024-08-08T14:33:49.017" v="50" actId="20577"/>
        <pc:sldMkLst>
          <pc:docMk/>
          <pc:sldMk cId="1212467416" sldId="261"/>
        </pc:sldMkLst>
        <pc:graphicFrameChg chg="modGraphic">
          <ac:chgData name="Hoffman, Peter" userId="673cee94-26bd-4c2a-ab82-1b3669e2f049" providerId="ADAL" clId="{00CB08FC-D8F4-4D17-AED1-18CF40B65C32}" dt="2024-08-08T14:33:49.017" v="50"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pChg chg="mod">
          <ac:chgData name="Rhodes, Tara" userId="S::rhodes_t@cde.state.co.us::566307b0-1e17-4826-87e1-0feb85a922f2" providerId="AD" clId="Web-{2352B585-06B1-319B-9444-A1AA035EDDB0}" dt="2024-07-18T12:13:31.545" v="22" actId="20577"/>
          <ac:spMkLst>
            <pc:docMk/>
            <pc:sldMk cId="2025537005" sldId="5515"/>
            <ac:spMk id="3" creationId="{BB1F9BF7-EDD5-D062-919A-A3181A75886C}"/>
          </ac:spMkLst>
        </pc:spChg>
      </pc:sldChg>
      <pc:sldChg chg="modSp">
        <pc:chgData name="Rhodes, Tara" userId="S::rhodes_t@cde.state.co.us::566307b0-1e17-4826-87e1-0feb85a922f2" providerId="AD" clId="Web-{2352B585-06B1-319B-9444-A1AA035EDDB0}" dt="2024-07-18T12:17:11.456" v="89" actId="20577"/>
        <pc:sldMkLst>
          <pc:docMk/>
          <pc:sldMk cId="2423109446" sldId="5516"/>
        </pc:sldMkLst>
        <pc:spChg chg="mod">
          <ac:chgData name="Rhodes, Tara" userId="S::rhodes_t@cde.state.co.us::566307b0-1e17-4826-87e1-0feb85a922f2" providerId="AD" clId="Web-{2352B585-06B1-319B-9444-A1AA035EDDB0}" dt="2024-07-18T12:17:11.456" v="89" actId="20577"/>
          <ac:spMkLst>
            <pc:docMk/>
            <pc:sldMk cId="2423109446" sldId="5516"/>
            <ac:spMk id="3" creationId="{5EE4D7D7-5968-DD0B-439A-E228ACA1E1FE}"/>
          </ac:spMkLst>
        </pc:spChg>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pChg chg="mod">
          <ac:chgData name="McRee, Rebecca" userId="S::mcree_r@cde.state.co.us::3a10fa13-9d60-4c0b-b361-471945732c34" providerId="AD" clId="Web-{FCD9B6BA-8696-67B8-8F3C-38131C57E7CA}" dt="2024-07-22T23:35:51.284" v="543" actId="20577"/>
          <ac:spMkLst>
            <pc:docMk/>
            <pc:sldMk cId="538669139" sldId="5487"/>
            <ac:spMk id="10" creationId="{2C414304-CEE9-FF70-41A8-ED4153B3F105}"/>
          </ac:spMkLst>
        </pc:spChg>
      </pc:sldChg>
      <pc:sldChg chg="modSp">
        <pc:chgData name="McRee, Rebecca" userId="S::mcree_r@cde.state.co.us::3a10fa13-9d60-4c0b-b361-471945732c34" providerId="AD" clId="Web-{FCD9B6BA-8696-67B8-8F3C-38131C57E7CA}" dt="2024-07-22T23:35:24.955" v="514" actId="20577"/>
        <pc:sldMkLst>
          <pc:docMk/>
          <pc:sldMk cId="1185884485" sldId="5488"/>
        </pc:sldMkLst>
        <pc:spChg chg="mod">
          <ac:chgData name="McRee, Rebecca" userId="S::mcree_r@cde.state.co.us::3a10fa13-9d60-4c0b-b361-471945732c34" providerId="AD" clId="Web-{FCD9B6BA-8696-67B8-8F3C-38131C57E7CA}" dt="2024-07-22T23:35:13.111" v="496" actId="20577"/>
          <ac:spMkLst>
            <pc:docMk/>
            <pc:sldMk cId="1185884485" sldId="5488"/>
            <ac:spMk id="3" creationId="{C0512FC2-261A-6790-E9CC-D752F6C04657}"/>
          </ac:spMkLst>
        </pc:spChg>
        <pc:spChg chg="mod">
          <ac:chgData name="McRee, Rebecca" userId="S::mcree_r@cde.state.co.us::3a10fa13-9d60-4c0b-b361-471945732c34" providerId="AD" clId="Web-{FCD9B6BA-8696-67B8-8F3C-38131C57E7CA}" dt="2024-07-22T23:35:24.955" v="514" actId="20577"/>
          <ac:spMkLst>
            <pc:docMk/>
            <pc:sldMk cId="1185884485" sldId="5488"/>
            <ac:spMk id="6" creationId="{84787FAE-4432-05A1-C385-C9BB47E8B98C}"/>
          </ac:spMkLst>
        </pc:spChg>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pChg chg="mod">
          <ac:chgData name="McRee, Rebecca" userId="S::mcree_r@cde.state.co.us::3a10fa13-9d60-4c0b-b361-471945732c34" providerId="AD" clId="Web-{FCD9B6BA-8696-67B8-8F3C-38131C57E7CA}" dt="2024-07-22T23:35:39.049" v="528" actId="20577"/>
          <ac:spMkLst>
            <pc:docMk/>
            <pc:sldMk cId="1982214778" sldId="5491"/>
            <ac:spMk id="9" creationId="{287F34C0-E77A-539A-5866-1FAA96618978}"/>
          </ac:spMkLst>
        </pc:spChg>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pChg chg="mod">
          <ac:chgData name="McRee, Rebecca" userId="S::mcree_r@cde.state.co.us::3a10fa13-9d60-4c0b-b361-471945732c34" providerId="AD" clId="Web-{FCD9B6BA-8696-67B8-8F3C-38131C57E7CA}" dt="2024-07-22T23:33:42.454" v="472" actId="20577"/>
          <ac:spMkLst>
            <pc:docMk/>
            <pc:sldMk cId="2135472359" sldId="5494"/>
            <ac:spMk id="3" creationId="{93573015-CF73-726B-7712-E0BFC6E78E3F}"/>
          </ac:spMkLst>
        </pc:spChg>
        <pc:spChg chg="mod">
          <ac:chgData name="McRee, Rebecca" userId="S::mcree_r@cde.state.co.us::3a10fa13-9d60-4c0b-b361-471945732c34" providerId="AD" clId="Web-{FCD9B6BA-8696-67B8-8F3C-38131C57E7CA}" dt="2024-07-22T23:36:00.534" v="556" actId="20577"/>
          <ac:spMkLst>
            <pc:docMk/>
            <pc:sldMk cId="2135472359" sldId="5494"/>
            <ac:spMk id="6" creationId="{9090EB08-9EC1-4803-ACB4-7D96F5468026}"/>
          </ac:spMkLst>
        </pc:spChg>
      </pc:sldChg>
      <pc:sldChg chg="modSp">
        <pc:chgData name="McRee, Rebecca" userId="S::mcree_r@cde.state.co.us::3a10fa13-9d60-4c0b-b361-471945732c34" providerId="AD" clId="Web-{FCD9B6BA-8696-67B8-8F3C-38131C57E7CA}" dt="2024-07-22T23:39:20.256" v="678" actId="20577"/>
        <pc:sldMkLst>
          <pc:docMk/>
          <pc:sldMk cId="1039979550" sldId="5495"/>
        </pc:sldMkLst>
        <pc:spChg chg="mod">
          <ac:chgData name="McRee, Rebecca" userId="S::mcree_r@cde.state.co.us::3a10fa13-9d60-4c0b-b361-471945732c34" providerId="AD" clId="Web-{FCD9B6BA-8696-67B8-8F3C-38131C57E7CA}" dt="2024-07-22T23:39:20.256" v="678" actId="20577"/>
          <ac:spMkLst>
            <pc:docMk/>
            <pc:sldMk cId="1039979550" sldId="5495"/>
            <ac:spMk id="2" creationId="{EC2C951B-960C-A6FE-64C3-FF6692410442}"/>
          </ac:spMkLst>
        </pc:spChg>
        <pc:spChg chg="mod">
          <ac:chgData name="McRee, Rebecca" userId="S::mcree_r@cde.state.co.us::3a10fa13-9d60-4c0b-b361-471945732c34" providerId="AD" clId="Web-{FCD9B6BA-8696-67B8-8F3C-38131C57E7CA}" dt="2024-07-22T23:38:21.630" v="663" actId="20577"/>
          <ac:spMkLst>
            <pc:docMk/>
            <pc:sldMk cId="1039979550" sldId="5495"/>
            <ac:spMk id="3" creationId="{2865F7B2-122F-2696-5877-03DFD3EA02BC}"/>
          </ac:spMkLst>
        </pc:spChg>
        <pc:spChg chg="mod">
          <ac:chgData name="McRee, Rebecca" userId="S::mcree_r@cde.state.co.us::3a10fa13-9d60-4c0b-b361-471945732c34" providerId="AD" clId="Web-{FCD9B6BA-8696-67B8-8F3C-38131C57E7CA}" dt="2024-07-22T23:36:23.472" v="563" actId="20577"/>
          <ac:spMkLst>
            <pc:docMk/>
            <pc:sldMk cId="1039979550" sldId="5495"/>
            <ac:spMk id="5" creationId="{F2864C08-68B3-3CF9-48AE-E3EC6D0C1700}"/>
          </ac:spMkLst>
        </pc:spChg>
        <pc:spChg chg="mod">
          <ac:chgData name="McRee, Rebecca" userId="S::mcree_r@cde.state.co.us::3a10fa13-9d60-4c0b-b361-471945732c34" providerId="AD" clId="Web-{FCD9B6BA-8696-67B8-8F3C-38131C57E7CA}" dt="2024-07-22T23:36:34.488" v="574" actId="20577"/>
          <ac:spMkLst>
            <pc:docMk/>
            <pc:sldMk cId="1039979550" sldId="5495"/>
            <ac:spMk id="6" creationId="{DE4489AE-29A8-82AB-48D8-25DAB1CDCF14}"/>
          </ac:spMkLst>
        </pc:spChg>
      </pc:sldChg>
      <pc:sldChg chg="modSp">
        <pc:chgData name="McRee, Rebecca" userId="S::mcree_r@cde.state.co.us::3a10fa13-9d60-4c0b-b361-471945732c34" providerId="AD" clId="Web-{FCD9B6BA-8696-67B8-8F3C-38131C57E7CA}" dt="2024-07-22T23:39:03.724" v="669" actId="20577"/>
        <pc:sldMkLst>
          <pc:docMk/>
          <pc:sldMk cId="2856351610" sldId="5496"/>
        </pc:sldMkLst>
        <pc:spChg chg="mod">
          <ac:chgData name="McRee, Rebecca" userId="S::mcree_r@cde.state.co.us::3a10fa13-9d60-4c0b-b361-471945732c34" providerId="AD" clId="Web-{FCD9B6BA-8696-67B8-8F3C-38131C57E7CA}" dt="2024-07-22T23:39:03.724" v="669" actId="20577"/>
          <ac:spMkLst>
            <pc:docMk/>
            <pc:sldMk cId="2856351610" sldId="5496"/>
            <ac:spMk id="2" creationId="{EC2C951B-960C-A6FE-64C3-FF6692410442}"/>
          </ac:spMkLst>
        </pc:spChg>
        <pc:spChg chg="mod">
          <ac:chgData name="McRee, Rebecca" userId="S::mcree_r@cde.state.co.us::3a10fa13-9d60-4c0b-b361-471945732c34" providerId="AD" clId="Web-{FCD9B6BA-8696-67B8-8F3C-38131C57E7CA}" dt="2024-07-22T23:21:06.755" v="18" actId="20577"/>
          <ac:spMkLst>
            <pc:docMk/>
            <pc:sldMk cId="2856351610" sldId="5496"/>
            <ac:spMk id="3" creationId="{2865F7B2-122F-2696-5877-03DFD3EA02BC}"/>
          </ac:spMkLst>
        </pc:spChg>
        <pc:spChg chg="mod">
          <ac:chgData name="McRee, Rebecca" userId="S::mcree_r@cde.state.co.us::3a10fa13-9d60-4c0b-b361-471945732c34" providerId="AD" clId="Web-{FCD9B6BA-8696-67B8-8F3C-38131C57E7CA}" dt="2024-07-22T23:37:41.848" v="655" actId="20577"/>
          <ac:spMkLst>
            <pc:docMk/>
            <pc:sldMk cId="2856351610" sldId="5496"/>
            <ac:spMk id="5" creationId="{F2864C08-68B3-3CF9-48AE-E3EC6D0C1700}"/>
          </ac:spMkLst>
        </pc:spChg>
        <pc:spChg chg="mod">
          <ac:chgData name="McRee, Rebecca" userId="S::mcree_r@cde.state.co.us::3a10fa13-9d60-4c0b-b361-471945732c34" providerId="AD" clId="Web-{FCD9B6BA-8696-67B8-8F3C-38131C57E7CA}" dt="2024-07-22T23:37:51.145" v="661" actId="20577"/>
          <ac:spMkLst>
            <pc:docMk/>
            <pc:sldMk cId="2856351610" sldId="5496"/>
            <ac:spMk id="6" creationId="{DE4489AE-29A8-82AB-48D8-25DAB1CDCF14}"/>
          </ac:spMkLst>
        </pc:spChg>
      </pc:sldChg>
      <pc:sldChg chg="modSp">
        <pc:chgData name="McRee, Rebecca" userId="S::mcree_r@cde.state.co.us::3a10fa13-9d60-4c0b-b361-471945732c34" providerId="AD" clId="Web-{FCD9B6BA-8696-67B8-8F3C-38131C57E7CA}" dt="2024-07-22T23:39:12.600" v="676" actId="20577"/>
        <pc:sldMkLst>
          <pc:docMk/>
          <pc:sldMk cId="2023168082" sldId="5497"/>
        </pc:sldMkLst>
        <pc:spChg chg="mod">
          <ac:chgData name="McRee, Rebecca" userId="S::mcree_r@cde.state.co.us::3a10fa13-9d60-4c0b-b361-471945732c34" providerId="AD" clId="Web-{FCD9B6BA-8696-67B8-8F3C-38131C57E7CA}" dt="2024-07-22T23:39:12.600" v="676" actId="20577"/>
          <ac:spMkLst>
            <pc:docMk/>
            <pc:sldMk cId="2023168082" sldId="5497"/>
            <ac:spMk id="2" creationId="{EC2C951B-960C-A6FE-64C3-FF6692410442}"/>
          </ac:spMkLst>
        </pc:spChg>
        <pc:spChg chg="mod">
          <ac:chgData name="McRee, Rebecca" userId="S::mcree_r@cde.state.co.us::3a10fa13-9d60-4c0b-b361-471945732c34" providerId="AD" clId="Web-{FCD9B6BA-8696-67B8-8F3C-38131C57E7CA}" dt="2024-07-22T23:36:54.691" v="597" actId="20577"/>
          <ac:spMkLst>
            <pc:docMk/>
            <pc:sldMk cId="2023168082" sldId="5497"/>
            <ac:spMk id="5" creationId="{F2864C08-68B3-3CF9-48AE-E3EC6D0C1700}"/>
          </ac:spMkLst>
        </pc:spChg>
        <pc:spChg chg="mod">
          <ac:chgData name="McRee, Rebecca" userId="S::mcree_r@cde.state.co.us::3a10fa13-9d60-4c0b-b361-471945732c34" providerId="AD" clId="Web-{FCD9B6BA-8696-67B8-8F3C-38131C57E7CA}" dt="2024-07-22T23:37:02.848" v="615" actId="20577"/>
          <ac:spMkLst>
            <pc:docMk/>
            <pc:sldMk cId="2023168082" sldId="5497"/>
            <ac:spMk id="6" creationId="{DE4489AE-29A8-82AB-48D8-25DAB1CDCF14}"/>
          </ac:spMkLst>
        </pc:spChg>
      </pc:sldChg>
      <pc:sldChg chg="modSp new">
        <pc:chgData name="McRee, Rebecca" userId="S::mcree_r@cde.state.co.us::3a10fa13-9d60-4c0b-b361-471945732c34" providerId="AD" clId="Web-{FCD9B6BA-8696-67B8-8F3C-38131C57E7CA}" dt="2024-07-22T23:38:59.381" v="666" actId="20577"/>
        <pc:sldMkLst>
          <pc:docMk/>
          <pc:sldMk cId="2421796188" sldId="5518"/>
        </pc:sldMkLst>
        <pc:spChg chg="mod">
          <ac:chgData name="McRee, Rebecca" userId="S::mcree_r@cde.state.co.us::3a10fa13-9d60-4c0b-b361-471945732c34" providerId="AD" clId="Web-{FCD9B6BA-8696-67B8-8F3C-38131C57E7CA}" dt="2024-07-22T23:38:59.381" v="666" actId="20577"/>
          <ac:spMkLst>
            <pc:docMk/>
            <pc:sldMk cId="2421796188" sldId="5518"/>
            <ac:spMk id="2" creationId="{810E63C0-4BDD-7964-346E-635B12B3D87F}"/>
          </ac:spMkLst>
        </pc:spChg>
        <pc:spChg chg="mod">
          <ac:chgData name="McRee, Rebecca" userId="S::mcree_r@cde.state.co.us::3a10fa13-9d60-4c0b-b361-471945732c34" providerId="AD" clId="Web-{FCD9B6BA-8696-67B8-8F3C-38131C57E7CA}" dt="2024-07-22T23:31:29.170" v="370" actId="20577"/>
          <ac:spMkLst>
            <pc:docMk/>
            <pc:sldMk cId="2421796188" sldId="5518"/>
            <ac:spMk id="3" creationId="{9FEEAF2D-E365-73C8-79FB-1D58C4A4FC60}"/>
          </ac:spMkLst>
        </pc:spChg>
        <pc:spChg chg="mod">
          <ac:chgData name="McRee, Rebecca" userId="S::mcree_r@cde.state.co.us::3a10fa13-9d60-4c0b-b361-471945732c34" providerId="AD" clId="Web-{FCD9B6BA-8696-67B8-8F3C-38131C57E7CA}" dt="2024-07-22T23:37:18.223" v="632" actId="20577"/>
          <ac:spMkLst>
            <pc:docMk/>
            <pc:sldMk cId="2421796188" sldId="5518"/>
            <ac:spMk id="5" creationId="{61D3CC84-0473-ECA4-3213-8488ADD58DE2}"/>
          </ac:spMkLst>
        </pc:spChg>
        <pc:spChg chg="mod">
          <ac:chgData name="McRee, Rebecca" userId="S::mcree_r@cde.state.co.us::3a10fa13-9d60-4c0b-b361-471945732c34" providerId="AD" clId="Web-{FCD9B6BA-8696-67B8-8F3C-38131C57E7CA}" dt="2024-07-22T23:37:31.395" v="649" actId="20577"/>
          <ac:spMkLst>
            <pc:docMk/>
            <pc:sldMk cId="2421796188" sldId="5518"/>
            <ac:spMk id="6" creationId="{DEF18DE1-F3AC-E404-F39C-817E847EFC78}"/>
          </ac:spMkLst>
        </pc:spChg>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modSp mod">
        <pc:chgData name="Hoffman, Peter" userId="673cee94-26bd-4c2a-ab82-1b3669e2f049" providerId="ADAL" clId="{089797F3-FDD9-45CC-BEBF-D31F1CF0280E}" dt="2024-09-17T16:20:04.079" v="322" actId="2165"/>
        <pc:sldMkLst>
          <pc:docMk/>
          <pc:sldMk cId="3227145924" sldId="5097"/>
        </pc:sldMkLst>
        <pc:graphicFrameChg chg="modGraphic">
          <ac:chgData name="Hoffman, Peter" userId="673cee94-26bd-4c2a-ab82-1b3669e2f049" providerId="ADAL" clId="{089797F3-FDD9-45CC-BEBF-D31F1CF0280E}" dt="2024-09-17T16:20:04.079" v="322" actId="2165"/>
          <ac:graphicFrameMkLst>
            <pc:docMk/>
            <pc:sldMk cId="3227145924" sldId="5097"/>
            <ac:graphicFrameMk id="7" creationId="{2864BB53-F741-4FFC-0348-1AC10AD60EEB}"/>
          </ac:graphicFrameMkLst>
        </pc:graphicFrameChg>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pChg chg="mod">
          <ac:chgData name="Hoffman, Peter" userId="673cee94-26bd-4c2a-ab82-1b3669e2f049" providerId="ADAL" clId="{089797F3-FDD9-45CC-BEBF-D31F1CF0280E}" dt="2024-09-17T16:18:32.808" v="231" actId="20577"/>
          <ac:spMkLst>
            <pc:docMk/>
            <pc:sldMk cId="45991993" sldId="5627"/>
            <ac:spMk id="5" creationId="{46A12942-3060-A605-2DD5-60573A108DDD}"/>
          </ac:spMkLst>
        </pc:spChg>
        <pc:spChg chg="mod">
          <ac:chgData name="Hoffman, Peter" userId="673cee94-26bd-4c2a-ab82-1b3669e2f049" providerId="ADAL" clId="{089797F3-FDD9-45CC-BEBF-D31F1CF0280E}" dt="2024-09-17T16:18:42.014" v="259" actId="20577"/>
          <ac:spMkLst>
            <pc:docMk/>
            <pc:sldMk cId="45991993" sldId="5627"/>
            <ac:spMk id="6" creationId="{C75DFE38-ED8C-8D2F-6BF4-9A98E48A88BE}"/>
          </ac:spMkLst>
        </pc:spChg>
      </pc:sldChg>
      <pc:sldChg chg="modSp add mod">
        <pc:chgData name="Hoffman, Peter" userId="673cee94-26bd-4c2a-ab82-1b3669e2f049" providerId="ADAL" clId="{089797F3-FDD9-45CC-BEBF-D31F1CF0280E}" dt="2024-09-17T16:19:12.345" v="308" actId="20577"/>
        <pc:sldMkLst>
          <pc:docMk/>
          <pc:sldMk cId="1399099337" sldId="5628"/>
        </pc:sldMkLst>
        <pc:spChg chg="mod">
          <ac:chgData name="Hoffman, Peter" userId="673cee94-26bd-4c2a-ab82-1b3669e2f049" providerId="ADAL" clId="{089797F3-FDD9-45CC-BEBF-D31F1CF0280E}" dt="2024-09-17T16:19:07.580" v="298" actId="20577"/>
          <ac:spMkLst>
            <pc:docMk/>
            <pc:sldMk cId="1399099337" sldId="5628"/>
            <ac:spMk id="5" creationId="{46A12942-3060-A605-2DD5-60573A108DDD}"/>
          </ac:spMkLst>
        </pc:spChg>
        <pc:spChg chg="mod">
          <ac:chgData name="Hoffman, Peter" userId="673cee94-26bd-4c2a-ab82-1b3669e2f049" providerId="ADAL" clId="{089797F3-FDD9-45CC-BEBF-D31F1CF0280E}" dt="2024-09-17T16:19:12.345" v="308" actId="20577"/>
          <ac:spMkLst>
            <pc:docMk/>
            <pc:sldMk cId="1399099337" sldId="5628"/>
            <ac:spMk id="6" creationId="{C75DFE38-ED8C-8D2F-6BF4-9A98E48A88BE}"/>
          </ac:spMkLst>
        </pc:spChg>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pChg chg="mod">
          <ac:chgData name="Wenzel, Brooke" userId="672bf8d3-b15b-4e02-a6d1-39319a0df09b" providerId="ADAL" clId="{526A2B99-29C4-4C0F-8CF0-FF3D2C59AD40}" dt="2024-05-29T13:03:19.542" v="1" actId="27636"/>
          <ac:spMkLst>
            <pc:docMk/>
            <pc:sldMk cId="68699369" sldId="5309"/>
            <ac:spMk id="5" creationId="{AF6EB1F5-01CD-901C-27EE-72C2EDD75AA9}"/>
          </ac:spMkLst>
        </pc:spChg>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pChg chg="del">
          <ac:chgData name="Wenzel, Brooke" userId="672bf8d3-b15b-4e02-a6d1-39319a0df09b" providerId="ADAL" clId="{2A4A8184-7D2C-4499-B9C6-AB7F62A16FB3}" dt="2024-09-04T15:34:26.777" v="15" actId="478"/>
          <ac:spMkLst>
            <pc:docMk/>
            <pc:sldMk cId="399469708" sldId="2671"/>
            <ac:spMk id="3" creationId="{00000000-0000-0000-0000-000000000000}"/>
          </ac:spMkLst>
        </pc:spChg>
        <pc:spChg chg="add del mod">
          <ac:chgData name="Wenzel, Brooke" userId="672bf8d3-b15b-4e02-a6d1-39319a0df09b" providerId="ADAL" clId="{2A4A8184-7D2C-4499-B9C6-AB7F62A16FB3}" dt="2024-09-04T15:34:29.236" v="16" actId="478"/>
          <ac:spMkLst>
            <pc:docMk/>
            <pc:sldMk cId="399469708" sldId="2671"/>
            <ac:spMk id="7" creationId="{981D0C16-8843-EDF9-ABFA-8ECBFFFE5E8E}"/>
          </ac:spMkLst>
        </pc:spChg>
        <pc:graphicFrameChg chg="mod">
          <ac:chgData name="Wenzel, Brooke" userId="672bf8d3-b15b-4e02-a6d1-39319a0df09b" providerId="ADAL" clId="{2A4A8184-7D2C-4499-B9C6-AB7F62A16FB3}" dt="2024-09-04T15:34:37.615" v="19" actId="1076"/>
          <ac:graphicFrameMkLst>
            <pc:docMk/>
            <pc:sldMk cId="399469708" sldId="2671"/>
            <ac:graphicFrameMk id="5" creationId="{EFCCFBAE-0E76-3C67-A47A-D45426FDDD3A}"/>
          </ac:graphicFrameMkLst>
        </pc:graphicFrameChg>
      </pc:sldChg>
      <pc:sldChg chg="addSp delSp modSp mod chgLayout">
        <pc:chgData name="Wenzel, Brooke" userId="672bf8d3-b15b-4e02-a6d1-39319a0df09b" providerId="ADAL" clId="{2A4A8184-7D2C-4499-B9C6-AB7F62A16FB3}" dt="2024-09-04T15:48:19.629" v="1096" actId="27636"/>
        <pc:sldMkLst>
          <pc:docMk/>
          <pc:sldMk cId="602901426" sldId="5498"/>
        </pc:sldMkLst>
        <pc:spChg chg="mod ord">
          <ac:chgData name="Wenzel, Brooke" userId="672bf8d3-b15b-4e02-a6d1-39319a0df09b" providerId="ADAL" clId="{2A4A8184-7D2C-4499-B9C6-AB7F62A16FB3}" dt="2024-09-04T15:36:16.926" v="50" actId="700"/>
          <ac:spMkLst>
            <pc:docMk/>
            <pc:sldMk cId="602901426" sldId="5498"/>
            <ac:spMk id="2" creationId="{00000000-0000-0000-0000-000000000000}"/>
          </ac:spMkLst>
        </pc:spChg>
        <pc:spChg chg="add mod ord">
          <ac:chgData name="Wenzel, Brooke" userId="672bf8d3-b15b-4e02-a6d1-39319a0df09b" providerId="ADAL" clId="{2A4A8184-7D2C-4499-B9C6-AB7F62A16FB3}" dt="2024-09-04T15:48:19.629" v="1096" actId="27636"/>
          <ac:spMkLst>
            <pc:docMk/>
            <pc:sldMk cId="602901426" sldId="5498"/>
            <ac:spMk id="3" creationId="{21471CF1-9EF9-C5C0-6637-925CB047E422}"/>
          </ac:spMkLst>
        </pc:spChg>
        <pc:spChg chg="mod ord">
          <ac:chgData name="Wenzel, Brooke" userId="672bf8d3-b15b-4e02-a6d1-39319a0df09b" providerId="ADAL" clId="{2A4A8184-7D2C-4499-B9C6-AB7F62A16FB3}" dt="2024-09-04T15:36:16.926" v="50" actId="700"/>
          <ac:spMkLst>
            <pc:docMk/>
            <pc:sldMk cId="602901426" sldId="5498"/>
            <ac:spMk id="4" creationId="{00000000-0000-0000-0000-000000000000}"/>
          </ac:spMkLst>
        </pc:spChg>
        <pc:picChg chg="del">
          <ac:chgData name="Wenzel, Brooke" userId="672bf8d3-b15b-4e02-a6d1-39319a0df09b" providerId="ADAL" clId="{2A4A8184-7D2C-4499-B9C6-AB7F62A16FB3}" dt="2024-09-04T15:36:11.253" v="49" actId="478"/>
          <ac:picMkLst>
            <pc:docMk/>
            <pc:sldMk cId="602901426" sldId="5498"/>
            <ac:picMk id="7" creationId="{81D061F4-4297-9056-0C99-6CBAE054ADDB}"/>
          </ac:picMkLst>
        </pc:picChg>
      </pc:sldChg>
      <pc:sldChg chg="modSp mod">
        <pc:chgData name="Wenzel, Brooke" userId="672bf8d3-b15b-4e02-a6d1-39319a0df09b" providerId="ADAL" clId="{2A4A8184-7D2C-4499-B9C6-AB7F62A16FB3}" dt="2024-09-04T15:46:17.133" v="932" actId="2165"/>
        <pc:sldMkLst>
          <pc:docMk/>
          <pc:sldMk cId="1302995045" sldId="5536"/>
        </pc:sldMkLst>
        <pc:graphicFrameChg chg="modGraphic">
          <ac:chgData name="Wenzel, Brooke" userId="672bf8d3-b15b-4e02-a6d1-39319a0df09b" providerId="ADAL" clId="{2A4A8184-7D2C-4499-B9C6-AB7F62A16FB3}" dt="2024-09-04T15:46:17.133" v="932" actId="2165"/>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2A4A8184-7D2C-4499-B9C6-AB7F62A16FB3}" dt="2024-09-04T15:33:06.699" v="13" actId="20577"/>
        <pc:sldMkLst>
          <pc:docMk/>
          <pc:sldMk cId="573740307" sldId="5538"/>
        </pc:sldMkLst>
        <pc:spChg chg="mod">
          <ac:chgData name="Wenzel, Brooke" userId="672bf8d3-b15b-4e02-a6d1-39319a0df09b" providerId="ADAL" clId="{2A4A8184-7D2C-4499-B9C6-AB7F62A16FB3}" dt="2024-09-04T15:33:06.699" v="13" actId="20577"/>
          <ac:spMkLst>
            <pc:docMk/>
            <pc:sldMk cId="573740307" sldId="5538"/>
            <ac:spMk id="4" creationId="{1BE5D2C1-7710-EED9-1940-0A612F59276D}"/>
          </ac:spMkLst>
        </pc:spChg>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pChg chg="mod">
          <ac:chgData name="Rhodes, Tara" userId="S::rhodes_t@cde.state.co.us::566307b0-1e17-4826-87e1-0feb85a922f2" providerId="AD" clId="Web-{95B6B1A8-0571-9EF3-6CEB-200EFBF48FEF}" dt="2024-06-13T12:34:52.306" v="22" actId="20577"/>
          <ac:spMkLst>
            <pc:docMk/>
            <pc:sldMk cId="2147676918" sldId="5469"/>
            <ac:spMk id="7" creationId="{06F56BFD-918D-6298-79AD-36C14C8A2AA2}"/>
          </ac:spMkLst>
        </pc:spChg>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pChg chg="mod">
          <ac:chgData name="Rhodes, Tara" userId="S::rhodes_t@cde.state.co.us::566307b0-1e17-4826-87e1-0feb85a922f2" providerId="AD" clId="Web-{95B6B1A8-0571-9EF3-6CEB-200EFBF48FEF}" dt="2024-06-13T12:35:50.057" v="45" actId="20577"/>
          <ac:spMkLst>
            <pc:docMk/>
            <pc:sldMk cId="1526248414" sldId="5471"/>
            <ac:spMk id="5" creationId="{AF6EB1F5-01CD-901C-27EE-72C2EDD75AA9}"/>
          </ac:spMkLst>
        </pc:spChg>
        <pc:spChg chg="mod">
          <ac:chgData name="Rhodes, Tara" userId="S::rhodes_t@cde.state.co.us::566307b0-1e17-4826-87e1-0feb85a922f2" providerId="AD" clId="Web-{95B6B1A8-0571-9EF3-6CEB-200EFBF48FEF}" dt="2024-06-13T12:42:41.188" v="143" actId="20577"/>
          <ac:spMkLst>
            <pc:docMk/>
            <pc:sldMk cId="1526248414" sldId="5471"/>
            <ac:spMk id="6" creationId="{9A8832C3-3C5D-9B2D-6A97-A07BFB42B5FC}"/>
          </ac:spMkLst>
        </pc:spChg>
        <pc:spChg chg="mod">
          <ac:chgData name="Rhodes, Tara" userId="S::rhodes_t@cde.state.co.us::566307b0-1e17-4826-87e1-0feb85a922f2" providerId="AD" clId="Web-{95B6B1A8-0571-9EF3-6CEB-200EFBF48FEF}" dt="2024-06-13T12:43:33.204" v="158" actId="20577"/>
          <ac:spMkLst>
            <pc:docMk/>
            <pc:sldMk cId="1526248414" sldId="5471"/>
            <ac:spMk id="7" creationId="{595C23AF-8524-62EC-BA01-D7A3CC450E9C}"/>
          </ac:spMkLst>
        </pc:spChg>
      </pc:sldChg>
      <pc:sldChg chg="modSp add replId">
        <pc:chgData name="Rhodes, Tara" userId="S::rhodes_t@cde.state.co.us::566307b0-1e17-4826-87e1-0feb85a922f2" providerId="AD" clId="Web-{95B6B1A8-0571-9EF3-6CEB-200EFBF48FEF}" dt="2024-06-13T12:34:25.806" v="7" actId="20577"/>
        <pc:sldMkLst>
          <pc:docMk/>
          <pc:sldMk cId="1009687761" sldId="5472"/>
        </pc:sldMkLst>
        <pc:spChg chg="mod">
          <ac:chgData name="Rhodes, Tara" userId="S::rhodes_t@cde.state.co.us::566307b0-1e17-4826-87e1-0feb85a922f2" providerId="AD" clId="Web-{95B6B1A8-0571-9EF3-6CEB-200EFBF48FEF}" dt="2024-06-13T12:34:25.806" v="7" actId="20577"/>
          <ac:spMkLst>
            <pc:docMk/>
            <pc:sldMk cId="1009687761" sldId="5472"/>
            <ac:spMk id="7" creationId="{C51D4D6D-695A-9246-FA9E-BBCF15943548}"/>
          </ac:spMkLst>
        </pc:spChg>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pChg chg="mod">
          <ac:chgData name="Rhodes, Tara" userId="S::rhodes_t@cde.state.co.us::566307b0-1e17-4826-87e1-0feb85a922f2" providerId="AD" clId="Web-{95B6B1A8-0571-9EF3-6CEB-200EFBF48FEF}" dt="2024-06-13T12:44:15.721" v="186" actId="20577"/>
          <ac:spMkLst>
            <pc:docMk/>
            <pc:sldMk cId="2250815448" sldId="5473"/>
            <ac:spMk id="2" creationId="{9F8A5B38-4535-A1FD-FD50-BA15C27E9487}"/>
          </ac:spMkLst>
        </pc:spChg>
        <pc:spChg chg="mod">
          <ac:chgData name="Rhodes, Tara" userId="S::rhodes_t@cde.state.co.us::566307b0-1e17-4826-87e1-0feb85a922f2" providerId="AD" clId="Web-{95B6B1A8-0571-9EF3-6CEB-200EFBF48FEF}" dt="2024-06-13T12:49:19.897" v="433" actId="20577"/>
          <ac:spMkLst>
            <pc:docMk/>
            <pc:sldMk cId="2250815448" sldId="5473"/>
            <ac:spMk id="3" creationId="{5720D3B4-0CD5-03B3-68B7-86ABE68B07C7}"/>
          </ac:spMkLst>
        </pc:spChg>
        <pc:spChg chg="mod">
          <ac:chgData name="Rhodes, Tara" userId="S::rhodes_t@cde.state.co.us::566307b0-1e17-4826-87e1-0feb85a922f2" providerId="AD" clId="Web-{95B6B1A8-0571-9EF3-6CEB-200EFBF48FEF}" dt="2024-06-13T12:45:18.456" v="232" actId="20577"/>
          <ac:spMkLst>
            <pc:docMk/>
            <pc:sldMk cId="2250815448" sldId="5473"/>
            <ac:spMk id="5" creationId="{DEFCF868-A29F-D040-3357-50B682E683F6}"/>
          </ac:spMkLst>
        </pc:spChg>
        <pc:spChg chg="add del mod">
          <ac:chgData name="Rhodes, Tara" userId="S::rhodes_t@cde.state.co.us::566307b0-1e17-4826-87e1-0feb85a922f2" providerId="AD" clId="Web-{95B6B1A8-0571-9EF3-6CEB-200EFBF48FEF}" dt="2024-06-13T12:45:38.597" v="245" actId="20577"/>
          <ac:spMkLst>
            <pc:docMk/>
            <pc:sldMk cId="2250815448" sldId="5473"/>
            <ac:spMk id="6" creationId="{B0DFCDAF-FE11-77EB-5C45-4BF3A3AF592F}"/>
          </ac:spMkLst>
        </pc:spChg>
        <pc:graphicFrameChg chg="add del mod ord modGraphic">
          <ac:chgData name="Rhodes, Tara" userId="S::rhodes_t@cde.state.co.us::566307b0-1e17-4826-87e1-0feb85a922f2" providerId="AD" clId="Web-{95B6B1A8-0571-9EF3-6CEB-200EFBF48FEF}" dt="2024-06-13T12:45:25.956" v="234"/>
          <ac:graphicFrameMkLst>
            <pc:docMk/>
            <pc:sldMk cId="2250815448" sldId="5473"/>
            <ac:graphicFrameMk id="7" creationId="{2B7FA843-D908-0AFE-54F5-DDC9526B233B}"/>
          </ac:graphicFrameMkLst>
        </pc:graphicFrameChg>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modSp mod">
        <pc:chgData name="Ward, Reagan" userId="27291eb4-8241-4961-9e69-8c66e34cc5b0" providerId="ADAL" clId="{B1212C89-0C1F-4FCA-850B-764C66D906EE}" dt="2024-05-08T19:09:39.532" v="140" actId="6549"/>
        <pc:sldMkLst>
          <pc:docMk/>
          <pc:sldMk cId="3227145924" sldId="5097"/>
        </pc:sldMkLst>
        <pc:graphicFrameChg chg="mod modGraphic">
          <ac:chgData name="Ward, Reagan" userId="27291eb4-8241-4961-9e69-8c66e34cc5b0" providerId="ADAL" clId="{B1212C89-0C1F-4FCA-850B-764C66D906EE}" dt="2024-05-08T19:09:39.532" v="140" actId="6549"/>
          <ac:graphicFrameMkLst>
            <pc:docMk/>
            <pc:sldMk cId="3227145924" sldId="5097"/>
            <ac:graphicFrameMk id="7" creationId="{2864BB53-F741-4FFC-0348-1AC10AD60EEB}"/>
          </ac:graphicFrameMkLst>
        </pc:graphicFrameChg>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graphicFrameChg chg="modGraphic">
          <ac:chgData name="Ward, Reagan" userId="27291eb4-8241-4961-9e69-8c66e34cc5b0" providerId="ADAL" clId="{B1212C89-0C1F-4FCA-850B-764C66D906EE}" dt="2024-05-09T15:02:16.086" v="517" actId="2165"/>
          <ac:graphicFrameMkLst>
            <pc:docMk/>
            <pc:sldMk cId="26054774" sldId="5413"/>
            <ac:graphicFrameMk id="5" creationId="{5E4612F7-68C6-57CA-E918-38EF641F73CF}"/>
          </ac:graphicFrameMkLst>
        </pc:graphicFrameChg>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pChg chg="del mod ord">
          <ac:chgData name="Ward, Reagan" userId="27291eb4-8241-4961-9e69-8c66e34cc5b0" providerId="ADAL" clId="{B1212C89-0C1F-4FCA-850B-764C66D906EE}" dt="2024-05-08T19:06:08.315" v="6" actId="700"/>
          <ac:spMkLst>
            <pc:docMk/>
            <pc:sldMk cId="1474977630" sldId="5414"/>
            <ac:spMk id="2" creationId="{47313165-4163-5549-DCC3-AF24B529C373}"/>
          </ac:spMkLst>
        </pc:spChg>
        <pc:spChg chg="del mod ord">
          <ac:chgData name="Ward, Reagan" userId="27291eb4-8241-4961-9e69-8c66e34cc5b0" providerId="ADAL" clId="{B1212C89-0C1F-4FCA-850B-764C66D906EE}" dt="2024-05-08T19:06:08.315" v="6" actId="700"/>
          <ac:spMkLst>
            <pc:docMk/>
            <pc:sldMk cId="1474977630" sldId="5414"/>
            <ac:spMk id="3" creationId="{9CB510C6-CA4E-31F8-9E9A-7A6C63986CB6}"/>
          </ac:spMkLst>
        </pc:spChg>
        <pc:spChg chg="del">
          <ac:chgData name="Ward, Reagan" userId="27291eb4-8241-4961-9e69-8c66e34cc5b0" providerId="ADAL" clId="{B1212C89-0C1F-4FCA-850B-764C66D906EE}" dt="2024-05-08T19:06:08.315" v="6" actId="700"/>
          <ac:spMkLst>
            <pc:docMk/>
            <pc:sldMk cId="1474977630" sldId="5414"/>
            <ac:spMk id="4" creationId="{16188E93-1332-6DF5-D42E-7BEEE1569646}"/>
          </ac:spMkLst>
        </pc:spChg>
        <pc:spChg chg="mod ord">
          <ac:chgData name="Ward, Reagan" userId="27291eb4-8241-4961-9e69-8c66e34cc5b0" providerId="ADAL" clId="{B1212C89-0C1F-4FCA-850B-764C66D906EE}" dt="2024-05-08T19:06:08.315" v="6" actId="700"/>
          <ac:spMkLst>
            <pc:docMk/>
            <pc:sldMk cId="1474977630" sldId="5414"/>
            <ac:spMk id="5" creationId="{F5F12066-A271-245B-9976-4B82B50FCAA5}"/>
          </ac:spMkLst>
        </pc:spChg>
        <pc:spChg chg="del">
          <ac:chgData name="Ward, Reagan" userId="27291eb4-8241-4961-9e69-8c66e34cc5b0" providerId="ADAL" clId="{B1212C89-0C1F-4FCA-850B-764C66D906EE}" dt="2024-05-08T19:06:08.315" v="6" actId="700"/>
          <ac:spMkLst>
            <pc:docMk/>
            <pc:sldMk cId="1474977630" sldId="5414"/>
            <ac:spMk id="6" creationId="{C79D6138-4C52-1806-B653-71B7AF3E0BC6}"/>
          </ac:spMkLst>
        </pc:spChg>
        <pc:spChg chg="del">
          <ac:chgData name="Ward, Reagan" userId="27291eb4-8241-4961-9e69-8c66e34cc5b0" providerId="ADAL" clId="{B1212C89-0C1F-4FCA-850B-764C66D906EE}" dt="2024-05-08T19:06:08.315" v="6" actId="700"/>
          <ac:spMkLst>
            <pc:docMk/>
            <pc:sldMk cId="1474977630" sldId="5414"/>
            <ac:spMk id="7" creationId="{48C4A368-8B4D-F26C-7432-6DD3606BB8EE}"/>
          </ac:spMkLst>
        </pc:spChg>
        <pc:spChg chg="add mod ord">
          <ac:chgData name="Ward, Reagan" userId="27291eb4-8241-4961-9e69-8c66e34cc5b0" providerId="ADAL" clId="{B1212C89-0C1F-4FCA-850B-764C66D906EE}" dt="2024-05-08T19:06:08.315" v="6" actId="700"/>
          <ac:spMkLst>
            <pc:docMk/>
            <pc:sldMk cId="1474977630" sldId="5414"/>
            <ac:spMk id="8" creationId="{0D0FBA27-F0F1-A677-7B69-844E9D392FAA}"/>
          </ac:spMkLst>
        </pc:spChg>
        <pc:spChg chg="add mod ord">
          <ac:chgData name="Ward, Reagan" userId="27291eb4-8241-4961-9e69-8c66e34cc5b0" providerId="ADAL" clId="{B1212C89-0C1F-4FCA-850B-764C66D906EE}" dt="2024-05-08T19:06:08.315" v="6" actId="700"/>
          <ac:spMkLst>
            <pc:docMk/>
            <pc:sldMk cId="1474977630" sldId="5414"/>
            <ac:spMk id="9" creationId="{77E04380-32A6-4C4C-57D8-6045D1C23AC6}"/>
          </ac:spMkLst>
        </pc:spChg>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pChg chg="del mod ord">
          <ac:chgData name="Ward, Reagan" userId="27291eb4-8241-4961-9e69-8c66e34cc5b0" providerId="ADAL" clId="{B1212C89-0C1F-4FCA-850B-764C66D906EE}" dt="2024-05-08T19:06:14.506" v="7" actId="700"/>
          <ac:spMkLst>
            <pc:docMk/>
            <pc:sldMk cId="2887031202" sldId="5415"/>
            <ac:spMk id="2" creationId="{39843678-2285-2E3B-5617-B1D0302D1092}"/>
          </ac:spMkLst>
        </pc:spChg>
        <pc:spChg chg="del mod ord">
          <ac:chgData name="Ward, Reagan" userId="27291eb4-8241-4961-9e69-8c66e34cc5b0" providerId="ADAL" clId="{B1212C89-0C1F-4FCA-850B-764C66D906EE}" dt="2024-05-08T19:06:14.506" v="7" actId="700"/>
          <ac:spMkLst>
            <pc:docMk/>
            <pc:sldMk cId="2887031202" sldId="5415"/>
            <ac:spMk id="3" creationId="{72F40EFB-9EB0-7684-AF24-0DFED78C3844}"/>
          </ac:spMkLst>
        </pc:spChg>
        <pc:spChg chg="del mod ord">
          <ac:chgData name="Ward, Reagan" userId="27291eb4-8241-4961-9e69-8c66e34cc5b0" providerId="ADAL" clId="{B1212C89-0C1F-4FCA-850B-764C66D906EE}" dt="2024-05-08T19:06:14.506" v="7" actId="700"/>
          <ac:spMkLst>
            <pc:docMk/>
            <pc:sldMk cId="2887031202" sldId="5415"/>
            <ac:spMk id="4" creationId="{82A807C2-B870-510C-36FF-F34701BFE6CB}"/>
          </ac:spMkLst>
        </pc:spChg>
        <pc:spChg chg="mod ord">
          <ac:chgData name="Ward, Reagan" userId="27291eb4-8241-4961-9e69-8c66e34cc5b0" providerId="ADAL" clId="{B1212C89-0C1F-4FCA-850B-764C66D906EE}" dt="2024-05-08T19:06:14.506" v="7" actId="700"/>
          <ac:spMkLst>
            <pc:docMk/>
            <pc:sldMk cId="2887031202" sldId="5415"/>
            <ac:spMk id="5" creationId="{4E2D4819-56E2-72A4-65B2-C959868DF708}"/>
          </ac:spMkLst>
        </pc:spChg>
        <pc:spChg chg="del mod ord">
          <ac:chgData name="Ward, Reagan" userId="27291eb4-8241-4961-9e69-8c66e34cc5b0" providerId="ADAL" clId="{B1212C89-0C1F-4FCA-850B-764C66D906EE}" dt="2024-05-08T19:06:14.506" v="7" actId="700"/>
          <ac:spMkLst>
            <pc:docMk/>
            <pc:sldMk cId="2887031202" sldId="5415"/>
            <ac:spMk id="6" creationId="{170A0C25-63EB-4E9C-28B2-0CA0C6F091FA}"/>
          </ac:spMkLst>
        </pc:spChg>
        <pc:spChg chg="del">
          <ac:chgData name="Ward, Reagan" userId="27291eb4-8241-4961-9e69-8c66e34cc5b0" providerId="ADAL" clId="{B1212C89-0C1F-4FCA-850B-764C66D906EE}" dt="2024-05-08T19:06:14.506" v="7" actId="700"/>
          <ac:spMkLst>
            <pc:docMk/>
            <pc:sldMk cId="2887031202" sldId="5415"/>
            <ac:spMk id="7" creationId="{FEC858D8-59D8-6391-1F83-2C18F9AD6B0C}"/>
          </ac:spMkLst>
        </pc:spChg>
        <pc:spChg chg="add mod ord">
          <ac:chgData name="Ward, Reagan" userId="27291eb4-8241-4961-9e69-8c66e34cc5b0" providerId="ADAL" clId="{B1212C89-0C1F-4FCA-850B-764C66D906EE}" dt="2024-05-08T19:06:27.732" v="45" actId="20577"/>
          <ac:spMkLst>
            <pc:docMk/>
            <pc:sldMk cId="2887031202" sldId="5415"/>
            <ac:spMk id="8" creationId="{50A4C568-DC60-AAB3-83F3-5F4C7ADBF8CA}"/>
          </ac:spMkLst>
        </pc:spChg>
        <pc:spChg chg="add mod ord">
          <ac:chgData name="Ward, Reagan" userId="27291eb4-8241-4961-9e69-8c66e34cc5b0" providerId="ADAL" clId="{B1212C89-0C1F-4FCA-850B-764C66D906EE}" dt="2024-05-08T19:06:14.547" v="8" actId="27636"/>
          <ac:spMkLst>
            <pc:docMk/>
            <pc:sldMk cId="2887031202" sldId="5415"/>
            <ac:spMk id="9" creationId="{6BC51F84-0731-AB64-CAB4-D92B50E242BD}"/>
          </ac:spMkLst>
        </pc:spChg>
        <pc:spChg chg="add mod ord">
          <ac:chgData name="Ward, Reagan" userId="27291eb4-8241-4961-9e69-8c66e34cc5b0" providerId="ADAL" clId="{B1212C89-0C1F-4FCA-850B-764C66D906EE}" dt="2024-05-08T19:06:14.548" v="9" actId="27636"/>
          <ac:spMkLst>
            <pc:docMk/>
            <pc:sldMk cId="2887031202" sldId="5415"/>
            <ac:spMk id="10" creationId="{DE390A40-7D35-F995-1554-937A6B8D9328}"/>
          </ac:spMkLst>
        </pc:spChg>
        <pc:spChg chg="add del mod ord">
          <ac:chgData name="Ward, Reagan" userId="27291eb4-8241-4961-9e69-8c66e34cc5b0" providerId="ADAL" clId="{B1212C89-0C1F-4FCA-850B-764C66D906EE}" dt="2024-05-08T19:06:35.130" v="46" actId="3680"/>
          <ac:spMkLst>
            <pc:docMk/>
            <pc:sldMk cId="2887031202" sldId="5415"/>
            <ac:spMk id="11" creationId="{20E27925-C98B-9309-A519-8E140BCA4BE2}"/>
          </ac:spMkLst>
        </pc:spChg>
        <pc:graphicFrameChg chg="add mod ord modGraphic">
          <ac:chgData name="Ward, Reagan" userId="27291eb4-8241-4961-9e69-8c66e34cc5b0" providerId="ADAL" clId="{B1212C89-0C1F-4FCA-850B-764C66D906EE}" dt="2024-05-08T19:06:55.530" v="70" actId="12385"/>
          <ac:graphicFrameMkLst>
            <pc:docMk/>
            <pc:sldMk cId="2887031202" sldId="5415"/>
            <ac:graphicFrameMk id="12" creationId="{CB49FCD2-053C-CC90-E972-B2E5B348FFF2}"/>
          </ac:graphicFrameMkLst>
        </pc:graphicFrameChg>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pChg chg="del mod ord">
          <ac:chgData name="Ward, Reagan" userId="27291eb4-8241-4961-9e69-8c66e34cc5b0" providerId="ADAL" clId="{B1212C89-0C1F-4FCA-850B-764C66D906EE}" dt="2024-05-08T19:06:18.405" v="10" actId="700"/>
          <ac:spMkLst>
            <pc:docMk/>
            <pc:sldMk cId="1885479895" sldId="5416"/>
            <ac:spMk id="2" creationId="{0449358E-A162-43C9-43B7-83ECB29ABCB2}"/>
          </ac:spMkLst>
        </pc:spChg>
        <pc:spChg chg="del mod ord">
          <ac:chgData name="Ward, Reagan" userId="27291eb4-8241-4961-9e69-8c66e34cc5b0" providerId="ADAL" clId="{B1212C89-0C1F-4FCA-850B-764C66D906EE}" dt="2024-05-08T19:06:18.405" v="10" actId="700"/>
          <ac:spMkLst>
            <pc:docMk/>
            <pc:sldMk cId="1885479895" sldId="5416"/>
            <ac:spMk id="3" creationId="{423D03A5-8508-1586-BA2F-C2B5A05FAB65}"/>
          </ac:spMkLst>
        </pc:spChg>
        <pc:spChg chg="del mod ord">
          <ac:chgData name="Ward, Reagan" userId="27291eb4-8241-4961-9e69-8c66e34cc5b0" providerId="ADAL" clId="{B1212C89-0C1F-4FCA-850B-764C66D906EE}" dt="2024-05-08T19:06:18.405" v="10" actId="700"/>
          <ac:spMkLst>
            <pc:docMk/>
            <pc:sldMk cId="1885479895" sldId="5416"/>
            <ac:spMk id="4" creationId="{4A024C47-BDEC-7329-D71C-79C8E2D34840}"/>
          </ac:spMkLst>
        </pc:spChg>
        <pc:spChg chg="mod ord">
          <ac:chgData name="Ward, Reagan" userId="27291eb4-8241-4961-9e69-8c66e34cc5b0" providerId="ADAL" clId="{B1212C89-0C1F-4FCA-850B-764C66D906EE}" dt="2024-05-08T19:06:18.405" v="10" actId="700"/>
          <ac:spMkLst>
            <pc:docMk/>
            <pc:sldMk cId="1885479895" sldId="5416"/>
            <ac:spMk id="5" creationId="{C06BE1DF-A610-CF0D-A786-45A0766B9EB9}"/>
          </ac:spMkLst>
        </pc:spChg>
        <pc:spChg chg="del mod ord">
          <ac:chgData name="Ward, Reagan" userId="27291eb4-8241-4961-9e69-8c66e34cc5b0" providerId="ADAL" clId="{B1212C89-0C1F-4FCA-850B-764C66D906EE}" dt="2024-05-08T19:06:18.405" v="10" actId="700"/>
          <ac:spMkLst>
            <pc:docMk/>
            <pc:sldMk cId="1885479895" sldId="5416"/>
            <ac:spMk id="6" creationId="{CAD19C79-99B6-10B7-BFD4-7D0F9CD73340}"/>
          </ac:spMkLst>
        </pc:spChg>
        <pc:spChg chg="del">
          <ac:chgData name="Ward, Reagan" userId="27291eb4-8241-4961-9e69-8c66e34cc5b0" providerId="ADAL" clId="{B1212C89-0C1F-4FCA-850B-764C66D906EE}" dt="2024-05-08T19:06:18.405" v="10" actId="700"/>
          <ac:spMkLst>
            <pc:docMk/>
            <pc:sldMk cId="1885479895" sldId="5416"/>
            <ac:spMk id="7" creationId="{F1DA00BB-C3B3-D7D0-6E1F-DDB1F1C61FC6}"/>
          </ac:spMkLst>
        </pc:spChg>
        <pc:spChg chg="add mod ord">
          <ac:chgData name="Ward, Reagan" userId="27291eb4-8241-4961-9e69-8c66e34cc5b0" providerId="ADAL" clId="{B1212C89-0C1F-4FCA-850B-764C66D906EE}" dt="2024-05-08T19:06:18.405" v="10" actId="700"/>
          <ac:spMkLst>
            <pc:docMk/>
            <pc:sldMk cId="1885479895" sldId="5416"/>
            <ac:spMk id="8" creationId="{EC036928-8266-1632-3A07-044583B97254}"/>
          </ac:spMkLst>
        </pc:spChg>
        <pc:spChg chg="add mod ord">
          <ac:chgData name="Ward, Reagan" userId="27291eb4-8241-4961-9e69-8c66e34cc5b0" providerId="ADAL" clId="{B1212C89-0C1F-4FCA-850B-764C66D906EE}" dt="2024-05-08T19:06:18.405" v="10" actId="700"/>
          <ac:spMkLst>
            <pc:docMk/>
            <pc:sldMk cId="1885479895" sldId="5416"/>
            <ac:spMk id="9" creationId="{4B4C457E-BC1B-29FF-161B-45AB06A17BB9}"/>
          </ac:spMkLst>
        </pc:spChg>
        <pc:spChg chg="add mod ord">
          <ac:chgData name="Ward, Reagan" userId="27291eb4-8241-4961-9e69-8c66e34cc5b0" providerId="ADAL" clId="{B1212C89-0C1F-4FCA-850B-764C66D906EE}" dt="2024-05-08T19:06:18.405" v="10" actId="700"/>
          <ac:spMkLst>
            <pc:docMk/>
            <pc:sldMk cId="1885479895" sldId="5416"/>
            <ac:spMk id="10" creationId="{D1A5E23B-FD3A-07FD-52B6-876A7720A9FA}"/>
          </ac:spMkLst>
        </pc:spChg>
        <pc:spChg chg="add mod ord">
          <ac:chgData name="Ward, Reagan" userId="27291eb4-8241-4961-9e69-8c66e34cc5b0" providerId="ADAL" clId="{B1212C89-0C1F-4FCA-850B-764C66D906EE}" dt="2024-05-08T19:06:18.405" v="10" actId="700"/>
          <ac:spMkLst>
            <pc:docMk/>
            <pc:sldMk cId="1885479895" sldId="5416"/>
            <ac:spMk id="11" creationId="{D5A013A3-AB3D-D9B2-564C-C1604B1B78BE}"/>
          </ac:spMkLst>
        </pc:spChg>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pChg chg="del mod ord">
          <ac:chgData name="Ward, Reagan" userId="27291eb4-8241-4961-9e69-8c66e34cc5b0" providerId="ADAL" clId="{B1212C89-0C1F-4FCA-850B-764C66D906EE}" dt="2024-05-08T19:07:07.511" v="71" actId="700"/>
          <ac:spMkLst>
            <pc:docMk/>
            <pc:sldMk cId="432788420" sldId="5417"/>
            <ac:spMk id="2" creationId="{313DD584-A520-E0EF-C30C-CAEAC07DA583}"/>
          </ac:spMkLst>
        </pc:spChg>
        <pc:spChg chg="del mod ord">
          <ac:chgData name="Ward, Reagan" userId="27291eb4-8241-4961-9e69-8c66e34cc5b0" providerId="ADAL" clId="{B1212C89-0C1F-4FCA-850B-764C66D906EE}" dt="2024-05-08T19:07:07.511" v="71" actId="700"/>
          <ac:spMkLst>
            <pc:docMk/>
            <pc:sldMk cId="432788420" sldId="5417"/>
            <ac:spMk id="3" creationId="{2233E64D-3E5B-50CE-E04A-EA7432631C68}"/>
          </ac:spMkLst>
        </pc:spChg>
        <pc:spChg chg="del">
          <ac:chgData name="Ward, Reagan" userId="27291eb4-8241-4961-9e69-8c66e34cc5b0" providerId="ADAL" clId="{B1212C89-0C1F-4FCA-850B-764C66D906EE}" dt="2024-05-08T19:07:07.511" v="71" actId="700"/>
          <ac:spMkLst>
            <pc:docMk/>
            <pc:sldMk cId="432788420" sldId="5417"/>
            <ac:spMk id="4" creationId="{30198FE1-3E56-D274-04F9-C7C440A5D68F}"/>
          </ac:spMkLst>
        </pc:spChg>
        <pc:spChg chg="mod ord">
          <ac:chgData name="Ward, Reagan" userId="27291eb4-8241-4961-9e69-8c66e34cc5b0" providerId="ADAL" clId="{B1212C89-0C1F-4FCA-850B-764C66D906EE}" dt="2024-05-08T19:07:07.511" v="71" actId="700"/>
          <ac:spMkLst>
            <pc:docMk/>
            <pc:sldMk cId="432788420" sldId="5417"/>
            <ac:spMk id="5" creationId="{7D3B03B9-4062-50AC-9EDF-F15B63C9D6B3}"/>
          </ac:spMkLst>
        </pc:spChg>
        <pc:spChg chg="del">
          <ac:chgData name="Ward, Reagan" userId="27291eb4-8241-4961-9e69-8c66e34cc5b0" providerId="ADAL" clId="{B1212C89-0C1F-4FCA-850B-764C66D906EE}" dt="2024-05-08T19:07:07.511" v="71" actId="700"/>
          <ac:spMkLst>
            <pc:docMk/>
            <pc:sldMk cId="432788420" sldId="5417"/>
            <ac:spMk id="6" creationId="{D4A78733-A408-90A1-2667-99661740DA7E}"/>
          </ac:spMkLst>
        </pc:spChg>
        <pc:spChg chg="del">
          <ac:chgData name="Ward, Reagan" userId="27291eb4-8241-4961-9e69-8c66e34cc5b0" providerId="ADAL" clId="{B1212C89-0C1F-4FCA-850B-764C66D906EE}" dt="2024-05-08T19:07:07.511" v="71" actId="700"/>
          <ac:spMkLst>
            <pc:docMk/>
            <pc:sldMk cId="432788420" sldId="5417"/>
            <ac:spMk id="7" creationId="{AEB90469-4BC9-5C4B-3C34-4625C68AA021}"/>
          </ac:spMkLst>
        </pc:spChg>
        <pc:spChg chg="add mod ord">
          <ac:chgData name="Ward, Reagan" userId="27291eb4-8241-4961-9e69-8c66e34cc5b0" providerId="ADAL" clId="{B1212C89-0C1F-4FCA-850B-764C66D906EE}" dt="2024-05-08T19:07:14.593" v="109" actId="20577"/>
          <ac:spMkLst>
            <pc:docMk/>
            <pc:sldMk cId="432788420" sldId="5417"/>
            <ac:spMk id="8" creationId="{8EA66ED9-76B3-4F7F-B32E-DD15EA7F958F}"/>
          </ac:spMkLst>
        </pc:spChg>
        <pc:spChg chg="add mod ord">
          <ac:chgData name="Ward, Reagan" userId="27291eb4-8241-4961-9e69-8c66e34cc5b0" providerId="ADAL" clId="{B1212C89-0C1F-4FCA-850B-764C66D906EE}" dt="2024-05-08T19:07:07.511" v="71" actId="700"/>
          <ac:spMkLst>
            <pc:docMk/>
            <pc:sldMk cId="432788420" sldId="5417"/>
            <ac:spMk id="9" creationId="{F8BAB82C-D9AC-B0F8-CFD1-3A54A157B716}"/>
          </ac:spMkLst>
        </pc:spChg>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picChg chg="del">
          <ac:chgData name="Rhodes, Tara" userId="S::rhodes_t@cde.state.co.us::566307b0-1e17-4826-87e1-0feb85a922f2" providerId="AD" clId="Web-{D209AA15-0E88-B355-3E32-45B260E90DED}" dt="2024-09-12T03:33:03.239" v="0"/>
          <ac:picMkLst>
            <pc:docMk/>
            <pc:sldMk cId="1153930597" sldId="5504"/>
            <ac:picMk id="2" creationId="{816103F5-1366-ECF1-B5EC-7000359C6F48}"/>
          </ac:picMkLst>
        </pc:picChg>
        <pc:picChg chg="add mod">
          <ac:chgData name="Rhodes, Tara" userId="S::rhodes_t@cde.state.co.us::566307b0-1e17-4826-87e1-0feb85a922f2" providerId="AD" clId="Web-{D209AA15-0E88-B355-3E32-45B260E90DED}" dt="2024-09-12T03:33:37.271" v="6"/>
          <ac:picMkLst>
            <pc:docMk/>
            <pc:sldMk cId="1153930597" sldId="5504"/>
            <ac:picMk id="3" creationId="{66EFEDED-4100-1480-640B-467DB66EF7B6}"/>
          </ac:picMkLst>
        </pc:picChg>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picChg chg="add mod">
          <ac:chgData name="Slutzky, Collin" userId="S::slutzky_c@cde.state.co.us::21f7fb5c-490d-42a4-8741-4ce78a53b03a" providerId="AD" clId="Web-{BB1DBD1D-0A01-6CF0-04B6-C3EBB4DD6B06}" dt="2024-08-21T22:36:56.910" v="0"/>
          <ac:picMkLst>
            <pc:docMk/>
            <pc:sldMk cId="1684126465" sldId="5505"/>
            <ac:picMk id="2" creationId="{0EBDAF00-31B8-85AA-40C8-41C3330B98D3}"/>
          </ac:picMkLst>
        </pc:picChg>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pChg chg="mod">
          <ac:chgData name="Heitman, Lindsey" userId="a9773a47-99d2-4599-9377-6d37e9ec0bd3" providerId="ADAL" clId="{CB2D37A4-1D85-4BBA-8FCB-4891DB3F05CE}" dt="2024-06-27T13:34:31.602" v="686" actId="113"/>
          <ac:spMkLst>
            <pc:docMk/>
            <pc:sldMk cId="3920709822" sldId="4844"/>
            <ac:spMk id="3" creationId="{7A9482DD-DACF-405A-AA1E-33A16CE7ED66}"/>
          </ac:spMkLst>
        </pc:spChg>
        <pc:spChg chg="ord">
          <ac:chgData name="Heitman, Lindsey" userId="a9773a47-99d2-4599-9377-6d37e9ec0bd3" providerId="ADAL" clId="{CB2D37A4-1D85-4BBA-8FCB-4891DB3F05CE}" dt="2024-06-27T13:37:33.725" v="694" actId="13244"/>
          <ac:spMkLst>
            <pc:docMk/>
            <pc:sldMk cId="3920709822" sldId="4844"/>
            <ac:spMk id="4" creationId="{2D62F592-7952-44A6-B512-44518C8CE3C0}"/>
          </ac:spMkLst>
        </pc:spChg>
        <pc:spChg chg="ord">
          <ac:chgData name="Heitman, Lindsey" userId="a9773a47-99d2-4599-9377-6d37e9ec0bd3" providerId="ADAL" clId="{CB2D37A4-1D85-4BBA-8FCB-4891DB3F05CE}" dt="2024-06-27T13:29:20.973" v="670" actId="13244"/>
          <ac:spMkLst>
            <pc:docMk/>
            <pc:sldMk cId="3920709822" sldId="4844"/>
            <ac:spMk id="6" creationId="{99DD4770-E7C6-4FBE-7F40-5F608FFC054F}"/>
          </ac:spMkLst>
        </pc:spChg>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pChg chg="mod ord">
          <ac:chgData name="Heitman, Lindsey" userId="a9773a47-99d2-4599-9377-6d37e9ec0bd3" providerId="ADAL" clId="{CB2D37A4-1D85-4BBA-8FCB-4891DB3F05CE}" dt="2024-06-27T13:14:49.166" v="292" actId="700"/>
          <ac:spMkLst>
            <pc:docMk/>
            <pc:sldMk cId="1437670727" sldId="5064"/>
            <ac:spMk id="2" creationId="{96E8D3D4-5F2A-843A-DD5D-6600E2C331EF}"/>
          </ac:spMkLst>
        </pc:spChg>
        <pc:spChg chg="add del mod ord">
          <ac:chgData name="Heitman, Lindsey" userId="a9773a47-99d2-4599-9377-6d37e9ec0bd3" providerId="ADAL" clId="{CB2D37A4-1D85-4BBA-8FCB-4891DB3F05CE}" dt="2024-06-27T13:14:49.166" v="292" actId="700"/>
          <ac:spMkLst>
            <pc:docMk/>
            <pc:sldMk cId="1437670727" sldId="5064"/>
            <ac:spMk id="3" creationId="{2DADE03D-04B8-C39C-FCBB-0D707BEE16AD}"/>
          </ac:spMkLst>
        </pc:spChg>
        <pc:spChg chg="mod ord">
          <ac:chgData name="Heitman, Lindsey" userId="a9773a47-99d2-4599-9377-6d37e9ec0bd3" providerId="ADAL" clId="{CB2D37A4-1D85-4BBA-8FCB-4891DB3F05CE}" dt="2024-06-27T13:30:31.832" v="676" actId="13244"/>
          <ac:spMkLst>
            <pc:docMk/>
            <pc:sldMk cId="1437670727" sldId="5064"/>
            <ac:spMk id="4" creationId="{F038BB2F-4468-9931-3DFD-C610CBFA804C}"/>
          </ac:spMkLst>
        </pc:spChg>
        <pc:spChg chg="mod">
          <ac:chgData name="Heitman, Lindsey" userId="a9773a47-99d2-4599-9377-6d37e9ec0bd3" providerId="ADAL" clId="{CB2D37A4-1D85-4BBA-8FCB-4891DB3F05CE}" dt="2024-06-27T13:14:24.882" v="285" actId="26606"/>
          <ac:spMkLst>
            <pc:docMk/>
            <pc:sldMk cId="1437670727" sldId="5064"/>
            <ac:spMk id="5" creationId="{6225FB46-97C3-A2B9-DAD0-35CE9CE09211}"/>
          </ac:spMkLst>
        </pc:spChg>
        <pc:spChg chg="mod ord">
          <ac:chgData name="Heitman, Lindsey" userId="a9773a47-99d2-4599-9377-6d37e9ec0bd3" providerId="ADAL" clId="{CB2D37A4-1D85-4BBA-8FCB-4891DB3F05CE}" dt="2024-06-27T13:30:44.109" v="677" actId="13244"/>
          <ac:spMkLst>
            <pc:docMk/>
            <pc:sldMk cId="1437670727" sldId="5064"/>
            <ac:spMk id="6" creationId="{A6AC24DB-6756-DC4D-9FA8-DB25DD65DD61}"/>
          </ac:spMkLst>
        </pc:spChg>
        <pc:spChg chg="add del mod ord">
          <ac:chgData name="Heitman, Lindsey" userId="a9773a47-99d2-4599-9377-6d37e9ec0bd3" providerId="ADAL" clId="{CB2D37A4-1D85-4BBA-8FCB-4891DB3F05CE}" dt="2024-06-27T13:10:14.785" v="262" actId="700"/>
          <ac:spMkLst>
            <pc:docMk/>
            <pc:sldMk cId="1437670727" sldId="5064"/>
            <ac:spMk id="8" creationId="{CD6C8507-2FEA-B327-B58C-355988C6A7F9}"/>
          </ac:spMkLst>
        </pc:spChg>
        <pc:spChg chg="add del mod ord">
          <ac:chgData name="Heitman, Lindsey" userId="a9773a47-99d2-4599-9377-6d37e9ec0bd3" providerId="ADAL" clId="{CB2D37A4-1D85-4BBA-8FCB-4891DB3F05CE}" dt="2024-06-27T13:10:14.785" v="262" actId="700"/>
          <ac:spMkLst>
            <pc:docMk/>
            <pc:sldMk cId="1437670727" sldId="5064"/>
            <ac:spMk id="9" creationId="{AC696CDC-02ED-5696-B871-BD2529125A74}"/>
          </ac:spMkLst>
        </pc:spChg>
        <pc:spChg chg="add del mod ord">
          <ac:chgData name="Heitman, Lindsey" userId="a9773a47-99d2-4599-9377-6d37e9ec0bd3" providerId="ADAL" clId="{CB2D37A4-1D85-4BBA-8FCB-4891DB3F05CE}" dt="2024-06-27T13:14:49.166" v="292" actId="700"/>
          <ac:spMkLst>
            <pc:docMk/>
            <pc:sldMk cId="1437670727" sldId="5064"/>
            <ac:spMk id="11" creationId="{9F697A18-8492-AE3C-54CE-EE82D34E17DB}"/>
          </ac:spMkLst>
        </pc:spChg>
        <pc:spChg chg="mod ord">
          <ac:chgData name="Heitman, Lindsey" userId="a9773a47-99d2-4599-9377-6d37e9ec0bd3" providerId="ADAL" clId="{CB2D37A4-1D85-4BBA-8FCB-4891DB3F05CE}" dt="2024-06-27T13:30:52.542" v="678" actId="13244"/>
          <ac:spMkLst>
            <pc:docMk/>
            <pc:sldMk cId="1437670727" sldId="5064"/>
            <ac:spMk id="14" creationId="{1117BAEA-5A69-E5BF-A525-5F3D69AB0665}"/>
          </ac:spMkLst>
        </pc:spChg>
        <pc:spChg chg="add del">
          <ac:chgData name="Heitman, Lindsey" userId="a9773a47-99d2-4599-9377-6d37e9ec0bd3" providerId="ADAL" clId="{CB2D37A4-1D85-4BBA-8FCB-4891DB3F05CE}" dt="2024-06-27T13:14:14.728" v="277" actId="26606"/>
          <ac:spMkLst>
            <pc:docMk/>
            <pc:sldMk cId="1437670727" sldId="5064"/>
            <ac:spMk id="1031" creationId="{BACC6370-2D7E-4714-9D71-7542949D7D5D}"/>
          </ac:spMkLst>
        </pc:spChg>
        <pc:spChg chg="add del">
          <ac:chgData name="Heitman, Lindsey" userId="a9773a47-99d2-4599-9377-6d37e9ec0bd3" providerId="ADAL" clId="{CB2D37A4-1D85-4BBA-8FCB-4891DB3F05CE}" dt="2024-06-27T13:14:14.728" v="277" actId="26606"/>
          <ac:spMkLst>
            <pc:docMk/>
            <pc:sldMk cId="1437670727" sldId="5064"/>
            <ac:spMk id="1033" creationId="{256B2C21-A230-48C0-8DF1-C46611373C44}"/>
          </ac:spMkLst>
        </pc:spChg>
        <pc:spChg chg="add del">
          <ac:chgData name="Heitman, Lindsey" userId="a9773a47-99d2-4599-9377-6d37e9ec0bd3" providerId="ADAL" clId="{CB2D37A4-1D85-4BBA-8FCB-4891DB3F05CE}" dt="2024-06-27T13:14:14.728" v="277" actId="26606"/>
          <ac:spMkLst>
            <pc:docMk/>
            <pc:sldMk cId="1437670727" sldId="5064"/>
            <ac:spMk id="1035" creationId="{3847E18C-932D-4C95-AABA-FEC7C9499AD7}"/>
          </ac:spMkLst>
        </pc:spChg>
        <pc:spChg chg="add del">
          <ac:chgData name="Heitman, Lindsey" userId="a9773a47-99d2-4599-9377-6d37e9ec0bd3" providerId="ADAL" clId="{CB2D37A4-1D85-4BBA-8FCB-4891DB3F05CE}" dt="2024-06-27T13:14:14.728" v="277" actId="26606"/>
          <ac:spMkLst>
            <pc:docMk/>
            <pc:sldMk cId="1437670727" sldId="5064"/>
            <ac:spMk id="1037" creationId="{3150CB11-0C61-439E-910F-5787759E72A0}"/>
          </ac:spMkLst>
        </pc:spChg>
        <pc:spChg chg="add del">
          <ac:chgData name="Heitman, Lindsey" userId="a9773a47-99d2-4599-9377-6d37e9ec0bd3" providerId="ADAL" clId="{CB2D37A4-1D85-4BBA-8FCB-4891DB3F05CE}" dt="2024-06-27T13:14:14.728" v="277" actId="26606"/>
          <ac:spMkLst>
            <pc:docMk/>
            <pc:sldMk cId="1437670727" sldId="5064"/>
            <ac:spMk id="1039" creationId="{43F8A58B-5155-44CE-A5FF-7647B47D0A7A}"/>
          </ac:spMkLst>
        </pc:spChg>
        <pc:spChg chg="add del">
          <ac:chgData name="Heitman, Lindsey" userId="a9773a47-99d2-4599-9377-6d37e9ec0bd3" providerId="ADAL" clId="{CB2D37A4-1D85-4BBA-8FCB-4891DB3F05CE}" dt="2024-06-27T13:14:14.728" v="277" actId="26606"/>
          <ac:spMkLst>
            <pc:docMk/>
            <pc:sldMk cId="1437670727" sldId="5064"/>
            <ac:spMk id="1041" creationId="{443F2ACA-E6D6-4028-82DD-F03C262D5DE6}"/>
          </ac:spMkLst>
        </pc:spChg>
        <pc:spChg chg="add del">
          <ac:chgData name="Heitman, Lindsey" userId="a9773a47-99d2-4599-9377-6d37e9ec0bd3" providerId="ADAL" clId="{CB2D37A4-1D85-4BBA-8FCB-4891DB3F05CE}" dt="2024-06-27T13:14:16.701" v="279" actId="26606"/>
          <ac:spMkLst>
            <pc:docMk/>
            <pc:sldMk cId="1437670727" sldId="5064"/>
            <ac:spMk id="1043" creationId="{7DA1F35B-C8F7-4A5A-9339-7DA4D785B300}"/>
          </ac:spMkLst>
        </pc:spChg>
        <pc:spChg chg="add del">
          <ac:chgData name="Heitman, Lindsey" userId="a9773a47-99d2-4599-9377-6d37e9ec0bd3" providerId="ADAL" clId="{CB2D37A4-1D85-4BBA-8FCB-4891DB3F05CE}" dt="2024-06-27T13:14:16.701" v="279" actId="26606"/>
          <ac:spMkLst>
            <pc:docMk/>
            <pc:sldMk cId="1437670727" sldId="5064"/>
            <ac:spMk id="1044" creationId="{B2D4AD41-40DA-4A81-92F5-B6E3BA1ED82A}"/>
          </ac:spMkLst>
        </pc:spChg>
        <pc:spChg chg="add del">
          <ac:chgData name="Heitman, Lindsey" userId="a9773a47-99d2-4599-9377-6d37e9ec0bd3" providerId="ADAL" clId="{CB2D37A4-1D85-4BBA-8FCB-4891DB3F05CE}" dt="2024-06-27T13:14:19.541" v="282" actId="26606"/>
          <ac:spMkLst>
            <pc:docMk/>
            <pc:sldMk cId="1437670727" sldId="5064"/>
            <ac:spMk id="1046" creationId="{BACC6370-2D7E-4714-9D71-7542949D7D5D}"/>
          </ac:spMkLst>
        </pc:spChg>
        <pc:spChg chg="add del">
          <ac:chgData name="Heitman, Lindsey" userId="a9773a47-99d2-4599-9377-6d37e9ec0bd3" providerId="ADAL" clId="{CB2D37A4-1D85-4BBA-8FCB-4891DB3F05CE}" dt="2024-06-27T13:14:19.541" v="282" actId="26606"/>
          <ac:spMkLst>
            <pc:docMk/>
            <pc:sldMk cId="1437670727" sldId="5064"/>
            <ac:spMk id="1047" creationId="{F68B3F68-107C-434F-AA38-110D5EA91B85}"/>
          </ac:spMkLst>
        </pc:spChg>
        <pc:spChg chg="add del">
          <ac:chgData name="Heitman, Lindsey" userId="a9773a47-99d2-4599-9377-6d37e9ec0bd3" providerId="ADAL" clId="{CB2D37A4-1D85-4BBA-8FCB-4891DB3F05CE}" dt="2024-06-27T13:14:19.541" v="282" actId="26606"/>
          <ac:spMkLst>
            <pc:docMk/>
            <pc:sldMk cId="1437670727" sldId="5064"/>
            <ac:spMk id="1048" creationId="{AAD0DBB9-1A4B-4391-81D4-CB19F9AB918A}"/>
          </ac:spMkLst>
        </pc:spChg>
        <pc:spChg chg="add del">
          <ac:chgData name="Heitman, Lindsey" userId="a9773a47-99d2-4599-9377-6d37e9ec0bd3" providerId="ADAL" clId="{CB2D37A4-1D85-4BBA-8FCB-4891DB3F05CE}" dt="2024-06-27T13:14:19.541" v="282" actId="26606"/>
          <ac:spMkLst>
            <pc:docMk/>
            <pc:sldMk cId="1437670727" sldId="5064"/>
            <ac:spMk id="1049" creationId="{063BBA22-50EA-4C4D-BE05-F1CE4E63AA56}"/>
          </ac:spMkLst>
        </pc:spChg>
        <pc:grpChg chg="add del">
          <ac:chgData name="Heitman, Lindsey" userId="a9773a47-99d2-4599-9377-6d37e9ec0bd3" providerId="ADAL" clId="{CB2D37A4-1D85-4BBA-8FCB-4891DB3F05CE}" dt="2024-06-27T13:14:24.882" v="285" actId="26606"/>
          <ac:grpSpMkLst>
            <pc:docMk/>
            <pc:sldMk cId="1437670727" sldId="5064"/>
            <ac:grpSpMk id="1051" creationId="{1E5539EC-8CB8-002F-68C6-678840282659}"/>
          </ac:grpSpMkLst>
        </pc:grpChg>
        <pc:graphicFrameChg chg="add del">
          <ac:chgData name="Heitman, Lindsey" userId="a9773a47-99d2-4599-9377-6d37e9ec0bd3" providerId="ADAL" clId="{CB2D37A4-1D85-4BBA-8FCB-4891DB3F05CE}" dt="2024-06-27T13:14:29.860" v="287" actId="26606"/>
          <ac:graphicFrameMkLst>
            <pc:docMk/>
            <pc:sldMk cId="1437670727" sldId="5064"/>
            <ac:graphicFrameMk id="1028" creationId="{600429E5-55AB-0641-E4DF-EFD43B575D1F}"/>
          </ac:graphicFrameMkLst>
        </pc:graphicFrameChg>
        <pc:picChg chg="mod">
          <ac:chgData name="Heitman, Lindsey" userId="a9773a47-99d2-4599-9377-6d37e9ec0bd3" providerId="ADAL" clId="{CB2D37A4-1D85-4BBA-8FCB-4891DB3F05CE}" dt="2024-06-27T13:14:24.882" v="285" actId="26606"/>
          <ac:picMkLst>
            <pc:docMk/>
            <pc:sldMk cId="1437670727" sldId="5064"/>
            <ac:picMk id="1026" creationId="{AB56F267-B334-2687-2C78-4CB9FD25A4F6}"/>
          </ac:picMkLst>
        </pc:picChg>
        <pc:cxnChg chg="del mod">
          <ac:chgData name="Heitman, Lindsey" userId="a9773a47-99d2-4599-9377-6d37e9ec0bd3" providerId="ADAL" clId="{CB2D37A4-1D85-4BBA-8FCB-4891DB3F05CE}" dt="2024-06-27T13:15:02.640" v="294" actId="478"/>
          <ac:cxnSpMkLst>
            <pc:docMk/>
            <pc:sldMk cId="1437670727" sldId="5064"/>
            <ac:cxnSpMk id="7" creationId="{8DF16B06-684C-5EDF-A1BC-B961D90515C3}"/>
          </ac:cxnSpMkLst>
        </pc:cxnChg>
        <pc:cxnChg chg="mod">
          <ac:chgData name="Heitman, Lindsey" userId="a9773a47-99d2-4599-9377-6d37e9ec0bd3" providerId="ADAL" clId="{CB2D37A4-1D85-4BBA-8FCB-4891DB3F05CE}" dt="2024-06-27T13:14:24.882" v="285" actId="26606"/>
          <ac:cxnSpMkLst>
            <pc:docMk/>
            <pc:sldMk cId="1437670727" sldId="5064"/>
            <ac:cxnSpMk id="10" creationId="{AB89B4E0-E1E6-88AB-B536-21EC0A404915}"/>
          </ac:cxnSpMkLst>
        </pc:cxnChg>
        <pc:cxnChg chg="add mod">
          <ac:chgData name="Heitman, Lindsey" userId="a9773a47-99d2-4599-9377-6d37e9ec0bd3" providerId="ADAL" clId="{CB2D37A4-1D85-4BBA-8FCB-4891DB3F05CE}" dt="2024-06-27T13:15:52.011" v="302" actId="14100"/>
          <ac:cxnSpMkLst>
            <pc:docMk/>
            <pc:sldMk cId="1437670727" sldId="5064"/>
            <ac:cxnSpMk id="13" creationId="{5F21CC13-936A-0A3B-6387-21A8FE218112}"/>
          </ac:cxnSpMkLst>
        </pc:cxnChg>
        <pc:cxnChg chg="add del mod">
          <ac:chgData name="Heitman, Lindsey" userId="a9773a47-99d2-4599-9377-6d37e9ec0bd3" providerId="ADAL" clId="{CB2D37A4-1D85-4BBA-8FCB-4891DB3F05CE}" dt="2024-06-27T13:15:11.014" v="297" actId="14100"/>
          <ac:cxnSpMkLst>
            <pc:docMk/>
            <pc:sldMk cId="1437670727" sldId="5064"/>
            <ac:cxnSpMk id="15" creationId="{DCF0741A-81E8-6B66-3966-585E8CA8E164}"/>
          </ac:cxnSpMkLst>
        </pc:cxnChg>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pChg chg="mod ord">
          <ac:chgData name="Heitman, Lindsey" userId="a9773a47-99d2-4599-9377-6d37e9ec0bd3" providerId="ADAL" clId="{CB2D37A4-1D85-4BBA-8FCB-4891DB3F05CE}" dt="2024-06-27T13:29:48.948" v="672" actId="13244"/>
          <ac:spMkLst>
            <pc:docMk/>
            <pc:sldMk cId="2061204550" sldId="5406"/>
            <ac:spMk id="2" creationId="{47363E44-42E7-07B0-DCFB-40A68C8BE1D3}"/>
          </ac:spMkLst>
        </pc:spChg>
        <pc:spChg chg="mod ord">
          <ac:chgData name="Heitman, Lindsey" userId="a9773a47-99d2-4599-9377-6d37e9ec0bd3" providerId="ADAL" clId="{CB2D37A4-1D85-4BBA-8FCB-4891DB3F05CE}" dt="2024-06-27T13:30:02.460" v="675" actId="13244"/>
          <ac:spMkLst>
            <pc:docMk/>
            <pc:sldMk cId="2061204550" sldId="5406"/>
            <ac:spMk id="3" creationId="{06F10534-39FA-1E32-6749-96F7FEF60C43}"/>
          </ac:spMkLst>
        </pc:spChg>
        <pc:spChg chg="mod ord">
          <ac:chgData name="Heitman, Lindsey" userId="a9773a47-99d2-4599-9377-6d37e9ec0bd3" providerId="ADAL" clId="{CB2D37A4-1D85-4BBA-8FCB-4891DB3F05CE}" dt="2024-06-27T13:34:07.800" v="684" actId="13244"/>
          <ac:spMkLst>
            <pc:docMk/>
            <pc:sldMk cId="2061204550" sldId="5406"/>
            <ac:spMk id="4" creationId="{D7E1C15C-5846-C648-B439-ED2756AADF63}"/>
          </ac:spMkLst>
        </pc:spChg>
        <pc:spChg chg="mod ord">
          <ac:chgData name="Heitman, Lindsey" userId="a9773a47-99d2-4599-9377-6d37e9ec0bd3" providerId="ADAL" clId="{CB2D37A4-1D85-4BBA-8FCB-4891DB3F05CE}" dt="2024-06-27T13:11:50.946" v="267" actId="700"/>
          <ac:spMkLst>
            <pc:docMk/>
            <pc:sldMk cId="2061204550" sldId="5406"/>
            <ac:spMk id="5" creationId="{4DCCE7F3-0E6A-D43F-FB6B-30D0D745A91B}"/>
          </ac:spMkLst>
        </pc:spChg>
        <pc:spChg chg="add del mod ord">
          <ac:chgData name="Heitman, Lindsey" userId="a9773a47-99d2-4599-9377-6d37e9ec0bd3" providerId="ADAL" clId="{CB2D37A4-1D85-4BBA-8FCB-4891DB3F05CE}" dt="2024-06-27T13:11:50.946" v="267" actId="700"/>
          <ac:spMkLst>
            <pc:docMk/>
            <pc:sldMk cId="2061204550" sldId="5406"/>
            <ac:spMk id="6" creationId="{45526598-54EE-CFFA-4C06-8307CEA6B07B}"/>
          </ac:spMkLst>
        </pc:spChg>
        <pc:spChg chg="ord">
          <ac:chgData name="Heitman, Lindsey" userId="a9773a47-99d2-4599-9377-6d37e9ec0bd3" providerId="ADAL" clId="{CB2D37A4-1D85-4BBA-8FCB-4891DB3F05CE}" dt="2024-06-27T13:29:58.049" v="674" actId="13244"/>
          <ac:spMkLst>
            <pc:docMk/>
            <pc:sldMk cId="2061204550" sldId="5406"/>
            <ac:spMk id="7" creationId="{47D4AF37-0BB9-0C43-A588-0A79CB2385E4}"/>
          </ac:spMkLst>
        </pc:spChg>
        <pc:spChg chg="add mod">
          <ac:chgData name="Heitman, Lindsey" userId="a9773a47-99d2-4599-9377-6d37e9ec0bd3" providerId="ADAL" clId="{CB2D37A4-1D85-4BBA-8FCB-4891DB3F05CE}" dt="2024-06-27T13:12:54.774" v="271" actId="5793"/>
          <ac:spMkLst>
            <pc:docMk/>
            <pc:sldMk cId="2061204550" sldId="5406"/>
            <ac:spMk id="8" creationId="{F3AE7CF5-43B3-EF74-7A2F-22F6FFA50A77}"/>
          </ac:spMkLst>
        </pc:spChg>
        <pc:spChg chg="add mod">
          <ac:chgData name="Heitman, Lindsey" userId="a9773a47-99d2-4599-9377-6d37e9ec0bd3" providerId="ADAL" clId="{CB2D37A4-1D85-4BBA-8FCB-4891DB3F05CE}" dt="2024-06-27T13:13:05.778" v="272"/>
          <ac:spMkLst>
            <pc:docMk/>
            <pc:sldMk cId="2061204550" sldId="5406"/>
            <ac:spMk id="9" creationId="{A50ECA87-7880-9DE3-C22D-4979ECE9F70A}"/>
          </ac:spMkLst>
        </pc:spChg>
      </pc:sldChg>
      <pc:sldChg chg="addSp delSp modSp add mod">
        <pc:chgData name="Heitman, Lindsey" userId="a9773a47-99d2-4599-9377-6d37e9ec0bd3" providerId="ADAL" clId="{CB2D37A4-1D85-4BBA-8FCB-4891DB3F05CE}" dt="2024-06-27T13:38:15.098" v="696" actId="13244"/>
        <pc:sldMkLst>
          <pc:docMk/>
          <pc:sldMk cId="78516318" sldId="5409"/>
        </pc:sldMkLst>
        <pc:spChg chg="del mod">
          <ac:chgData name="Heitman, Lindsey" userId="a9773a47-99d2-4599-9377-6d37e9ec0bd3" providerId="ADAL" clId="{CB2D37A4-1D85-4BBA-8FCB-4891DB3F05CE}" dt="2024-06-27T13:05:42.444" v="166"/>
          <ac:spMkLst>
            <pc:docMk/>
            <pc:sldMk cId="78516318" sldId="5409"/>
            <ac:spMk id="3" creationId="{5CAFA337-D3ED-9D7D-CB82-C99922539A65}"/>
          </ac:spMkLst>
        </pc:spChg>
        <pc:spChg chg="ord">
          <ac:chgData name="Heitman, Lindsey" userId="a9773a47-99d2-4599-9377-6d37e9ec0bd3" providerId="ADAL" clId="{CB2D37A4-1D85-4BBA-8FCB-4891DB3F05CE}" dt="2024-06-27T13:38:15.098" v="696" actId="13244"/>
          <ac:spMkLst>
            <pc:docMk/>
            <pc:sldMk cId="78516318" sldId="5409"/>
            <ac:spMk id="4" creationId="{00000000-0000-0000-0000-000000000000}"/>
          </ac:spMkLst>
        </pc:spChg>
        <pc:spChg chg="add mod">
          <ac:chgData name="Heitman, Lindsey" userId="a9773a47-99d2-4599-9377-6d37e9ec0bd3" providerId="ADAL" clId="{CB2D37A4-1D85-4BBA-8FCB-4891DB3F05CE}" dt="2024-06-27T13:21:56.807" v="325" actId="207"/>
          <ac:spMkLst>
            <pc:docMk/>
            <pc:sldMk cId="78516318" sldId="5409"/>
            <ac:spMk id="5" creationId="{1C037B2E-3DB3-76A9-A00D-815FFF533F7C}"/>
          </ac:spMkLst>
        </pc:spChg>
        <pc:spChg chg="mod">
          <ac:chgData name="Heitman, Lindsey" userId="a9773a47-99d2-4599-9377-6d37e9ec0bd3" providerId="ADAL" clId="{CB2D37A4-1D85-4BBA-8FCB-4891DB3F05CE}" dt="2024-06-27T13:19:00.593" v="309" actId="1076"/>
          <ac:spMkLst>
            <pc:docMk/>
            <pc:sldMk cId="78516318" sldId="5409"/>
            <ac:spMk id="6" creationId="{AE918E9A-F82D-488E-3DFE-EEA53EB023A6}"/>
          </ac:spMkLst>
        </pc:spChg>
        <pc:spChg chg="del mod">
          <ac:chgData name="Heitman, Lindsey" userId="a9773a47-99d2-4599-9377-6d37e9ec0bd3" providerId="ADAL" clId="{CB2D37A4-1D85-4BBA-8FCB-4891DB3F05CE}" dt="2024-06-27T13:18:56.306" v="308" actId="21"/>
          <ac:spMkLst>
            <pc:docMk/>
            <pc:sldMk cId="78516318" sldId="5409"/>
            <ac:spMk id="8" creationId="{D23811A4-EF49-FCF7-DB33-DF46F3A76612}"/>
          </ac:spMkLst>
        </pc:spChg>
        <pc:spChg chg="add mod">
          <ac:chgData name="Heitman, Lindsey" userId="a9773a47-99d2-4599-9377-6d37e9ec0bd3" providerId="ADAL" clId="{CB2D37A4-1D85-4BBA-8FCB-4891DB3F05CE}" dt="2024-06-27T13:21:53.081" v="324" actId="207"/>
          <ac:spMkLst>
            <pc:docMk/>
            <pc:sldMk cId="78516318" sldId="5409"/>
            <ac:spMk id="9" creationId="{F2E428AA-6EC6-7259-4FA8-F20AA947F448}"/>
          </ac:spMkLst>
        </pc:spChg>
        <pc:spChg chg="mod ord">
          <ac:chgData name="Heitman, Lindsey" userId="a9773a47-99d2-4599-9377-6d37e9ec0bd3" providerId="ADAL" clId="{CB2D37A4-1D85-4BBA-8FCB-4891DB3F05CE}" dt="2024-06-27T13:28:42.469" v="668" actId="13244"/>
          <ac:spMkLst>
            <pc:docMk/>
            <pc:sldMk cId="78516318" sldId="5409"/>
            <ac:spMk id="16" creationId="{02905120-088A-2655-6C92-08698B561C80}"/>
          </ac:spMkLst>
        </pc:spChg>
        <pc:spChg chg="mod ord">
          <ac:chgData name="Heitman, Lindsey" userId="a9773a47-99d2-4599-9377-6d37e9ec0bd3" providerId="ADAL" clId="{CB2D37A4-1D85-4BBA-8FCB-4891DB3F05CE}" dt="2024-06-27T13:28:38.198" v="667" actId="13244"/>
          <ac:spMkLst>
            <pc:docMk/>
            <pc:sldMk cId="78516318" sldId="5409"/>
            <ac:spMk id="17" creationId="{1F5E689E-E26A-A2D1-CF8A-17407058904D}"/>
          </ac:spMkLst>
        </pc:spChg>
        <pc:graphicFrameChg chg="add mod">
          <ac:chgData name="Heitman, Lindsey" userId="a9773a47-99d2-4599-9377-6d37e9ec0bd3" providerId="ADAL" clId="{CB2D37A4-1D85-4BBA-8FCB-4891DB3F05CE}" dt="2024-06-27T13:27:20.650" v="491" actId="962"/>
          <ac:graphicFrameMkLst>
            <pc:docMk/>
            <pc:sldMk cId="78516318" sldId="5409"/>
            <ac:graphicFrameMk id="10" creationId="{623AA2F3-2779-1EFC-F7AB-051E0894735D}"/>
          </ac:graphicFrameMkLst>
        </pc:graphicFrameChg>
        <pc:cxnChg chg="del">
          <ac:chgData name="Heitman, Lindsey" userId="a9773a47-99d2-4599-9377-6d37e9ec0bd3" providerId="ADAL" clId="{CB2D37A4-1D85-4BBA-8FCB-4891DB3F05CE}" dt="2024-06-27T13:05:42.432" v="164" actId="21"/>
          <ac:cxnSpMkLst>
            <pc:docMk/>
            <pc:sldMk cId="78516318" sldId="5409"/>
            <ac:cxnSpMk id="7" creationId="{AB328D9B-EAFA-05B7-A9E2-5AA4861229E6}"/>
          </ac:cxnSpMkLst>
        </pc:cxnChg>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pChg chg="del">
          <ac:chgData name="Heitman, Lindsey" userId="a9773a47-99d2-4599-9377-6d37e9ec0bd3" providerId="ADAL" clId="{CB2D37A4-1D85-4BBA-8FCB-4891DB3F05CE}" dt="2024-06-27T13:27:30.286" v="492" actId="21"/>
          <ac:spMkLst>
            <pc:docMk/>
            <pc:sldMk cId="2545278991" sldId="5460"/>
            <ac:spMk id="5" creationId="{478D8383-6DD9-9DEC-05E0-5B2ED51CA209}"/>
          </ac:spMkLst>
        </pc:spChg>
        <pc:spChg chg="ord">
          <ac:chgData name="Heitman, Lindsey" userId="a9773a47-99d2-4599-9377-6d37e9ec0bd3" providerId="ADAL" clId="{CB2D37A4-1D85-4BBA-8FCB-4891DB3F05CE}" dt="2024-06-27T13:32:06.733" v="681" actId="13244"/>
          <ac:spMkLst>
            <pc:docMk/>
            <pc:sldMk cId="2545278991" sldId="5460"/>
            <ac:spMk id="8" creationId="{9DF983A1-3EC1-B36B-9DA7-667E3BDC25FC}"/>
          </ac:spMkLst>
        </pc:spChg>
        <pc:cxnChg chg="mod ord">
          <ac:chgData name="Heitman, Lindsey" userId="a9773a47-99d2-4599-9377-6d37e9ec0bd3" providerId="ADAL" clId="{CB2D37A4-1D85-4BBA-8FCB-4891DB3F05CE}" dt="2024-06-27T13:32:12.094" v="682" actId="13244"/>
          <ac:cxnSpMkLst>
            <pc:docMk/>
            <pc:sldMk cId="2545278991" sldId="5460"/>
            <ac:cxnSpMk id="11" creationId="{42A2F60A-3D18-6EDF-A421-E2AB8C9E3865}"/>
          </ac:cxnSpMkLst>
        </pc:cxnChg>
      </pc:sldChg>
      <pc:sldChg chg="modSp add mod">
        <pc:chgData name="Heitman, Lindsey" userId="a9773a47-99d2-4599-9377-6d37e9ec0bd3" providerId="ADAL" clId="{CB2D37A4-1D85-4BBA-8FCB-4891DB3F05CE}" dt="2024-06-27T13:35:16.043" v="690" actId="13244"/>
        <pc:sldMkLst>
          <pc:docMk/>
          <pc:sldMk cId="518718281" sldId="5461"/>
        </pc:sldMkLst>
        <pc:spChg chg="ord">
          <ac:chgData name="Heitman, Lindsey" userId="a9773a47-99d2-4599-9377-6d37e9ec0bd3" providerId="ADAL" clId="{CB2D37A4-1D85-4BBA-8FCB-4891DB3F05CE}" dt="2024-06-27T13:35:16.043" v="690" actId="13244"/>
          <ac:spMkLst>
            <pc:docMk/>
            <pc:sldMk cId="518718281" sldId="5461"/>
            <ac:spMk id="4" creationId="{B67DB40B-FA25-8E19-981B-63E47FBA6375}"/>
          </ac:spMkLst>
        </pc:spChg>
        <pc:spChg chg="ord">
          <ac:chgData name="Heitman, Lindsey" userId="a9773a47-99d2-4599-9377-6d37e9ec0bd3" providerId="ADAL" clId="{CB2D37A4-1D85-4BBA-8FCB-4891DB3F05CE}" dt="2024-06-27T13:35:01.949" v="688" actId="13244"/>
          <ac:spMkLst>
            <pc:docMk/>
            <pc:sldMk cId="518718281" sldId="5461"/>
            <ac:spMk id="8" creationId="{75613CA1-7ADE-4D7D-939F-CEE17EB7F840}"/>
          </ac:spMkLst>
        </pc:spChg>
        <pc:spChg chg="ord">
          <ac:chgData name="Heitman, Lindsey" userId="a9773a47-99d2-4599-9377-6d37e9ec0bd3" providerId="ADAL" clId="{CB2D37A4-1D85-4BBA-8FCB-4891DB3F05CE}" dt="2024-06-27T13:35:04.862" v="689" actId="13244"/>
          <ac:spMkLst>
            <pc:docMk/>
            <pc:sldMk cId="518718281" sldId="5461"/>
            <ac:spMk id="9" creationId="{29D59225-61BE-9128-32A6-4F58D241F1E0}"/>
          </ac:spMkLst>
        </pc:spChg>
        <pc:graphicFrameChg chg="mod">
          <ac:chgData name="Heitman, Lindsey" userId="a9773a47-99d2-4599-9377-6d37e9ec0bd3" providerId="ADAL" clId="{CB2D37A4-1D85-4BBA-8FCB-4891DB3F05CE}" dt="2024-06-27T13:28:08.503" v="665" actId="962"/>
          <ac:graphicFrameMkLst>
            <pc:docMk/>
            <pc:sldMk cId="518718281" sldId="5461"/>
            <ac:graphicFrameMk id="7" creationId="{DD4549BB-61DF-A653-3673-39E6FCD6D44F}"/>
          </ac:graphicFrameMkLst>
        </pc:graphicFrameChg>
        <pc:cxnChg chg="mod">
          <ac:chgData name="Heitman, Lindsey" userId="a9773a47-99d2-4599-9377-6d37e9ec0bd3" providerId="ADAL" clId="{CB2D37A4-1D85-4BBA-8FCB-4891DB3F05CE}" dt="2024-06-27T13:28:13.589" v="666" actId="962"/>
          <ac:cxnSpMkLst>
            <pc:docMk/>
            <pc:sldMk cId="518718281" sldId="5461"/>
            <ac:cxnSpMk id="11" creationId="{7D9364B8-2D9A-37EE-FDCF-6C991E3ED17E}"/>
          </ac:cxnSpMkLst>
        </pc:cxnChg>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pChg chg="add mod">
          <ac:chgData name="Heitman, Lindsey" userId="a9773a47-99d2-4599-9377-6d37e9ec0bd3" providerId="ADAL" clId="{CB2D37A4-1D85-4BBA-8FCB-4891DB3F05CE}" dt="2024-06-27T13:13:25.333" v="273"/>
          <ac:spMkLst>
            <pc:docMk/>
            <pc:sldMk cId="2153011688" sldId="5484"/>
            <ac:spMk id="3" creationId="{45623749-7A23-F8B6-2C9C-57F2F97711CE}"/>
          </ac:spMkLst>
        </pc:spChg>
        <pc:spChg chg="ord">
          <ac:chgData name="Heitman, Lindsey" userId="a9773a47-99d2-4599-9377-6d37e9ec0bd3" providerId="ADAL" clId="{CB2D37A4-1D85-4BBA-8FCB-4891DB3F05CE}" dt="2024-06-27T13:37:12.146" v="693" actId="13244"/>
          <ac:spMkLst>
            <pc:docMk/>
            <pc:sldMk cId="2153011688" sldId="5484"/>
            <ac:spMk id="4" creationId="{C0633FD6-A941-9779-FBBD-F5CC019C9DDF}"/>
          </ac:spMkLst>
        </pc:spChg>
        <pc:spChg chg="add mod ord">
          <ac:chgData name="Heitman, Lindsey" userId="a9773a47-99d2-4599-9377-6d37e9ec0bd3" providerId="ADAL" clId="{CB2D37A4-1D85-4BBA-8FCB-4891DB3F05CE}" dt="2024-06-27T13:31:43.433" v="680" actId="13244"/>
          <ac:spMkLst>
            <pc:docMk/>
            <pc:sldMk cId="2153011688" sldId="5484"/>
            <ac:spMk id="8" creationId="{7706A64A-1E78-1847-F34F-A4ED3847A6C9}"/>
          </ac:spMkLst>
        </pc:spChg>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pChg chg="mod">
          <ac:chgData name="Hoffman, Peter" userId="673cee94-26bd-4c2a-ab82-1b3669e2f049" providerId="ADAL" clId="{91263EC2-EA2A-427C-8AD2-CB5111FBCBEA}" dt="2024-05-22T21:11:19.117" v="484" actId="20577"/>
          <ac:spMkLst>
            <pc:docMk/>
            <pc:sldMk cId="1896735902" sldId="5452"/>
            <ac:spMk id="5" creationId="{3C923818-FAC2-A017-4346-74FF9C4B4D09}"/>
          </ac:spMkLst>
        </pc:spChg>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sldChg chg="modSp">
        <pc:chgData name="Chaffin,Melissa" userId="S::chaffin_m@cde.state.co.us::21f0136b-23e1-4eef-9c4f-f29e4cc3ac56" providerId="AD" clId="Web-{B8A51D91-30B2-FD19-F9E2-26023865BACF}" dt="2024-09-25T20:32:10.472" v="51" actId="20577"/>
        <pc:sldMkLst>
          <pc:docMk/>
          <pc:sldMk cId="1016378890" sldId="5604"/>
        </pc:sldMkLst>
        <pc:spChg chg="mod">
          <ac:chgData name="Chaffin,Melissa" userId="S::chaffin_m@cde.state.co.us::21f0136b-23e1-4eef-9c4f-f29e4cc3ac56" providerId="AD" clId="Web-{B8A51D91-30B2-FD19-F9E2-26023865BACF}" dt="2024-09-25T20:32:10.472" v="51" actId="20577"/>
          <ac:spMkLst>
            <pc:docMk/>
            <pc:sldMk cId="1016378890" sldId="5604"/>
            <ac:spMk id="6" creationId="{1EB4AB27-B417-D907-2626-223A7F192B7B}"/>
          </ac:spMkLst>
        </pc:spChg>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pChg chg="mod ord">
          <ac:chgData name="Heitman, Lindsey" userId="a9773a47-99d2-4599-9377-6d37e9ec0bd3" providerId="ADAL" clId="{0B5B8060-9301-4CEF-99D5-8771AE5234EC}" dt="2024-06-06T14:39:05.790" v="5" actId="700"/>
          <ac:spMkLst>
            <pc:docMk/>
            <pc:sldMk cId="3733038381" sldId="2932"/>
            <ac:spMk id="2" creationId="{943C65D0-DAEF-4796-9A3A-EB42802FB96E}"/>
          </ac:spMkLst>
        </pc:spChg>
        <pc:spChg chg="mod ord">
          <ac:chgData name="Heitman, Lindsey" userId="a9773a47-99d2-4599-9377-6d37e9ec0bd3" providerId="ADAL" clId="{0B5B8060-9301-4CEF-99D5-8771AE5234EC}" dt="2024-06-06T14:39:05.837" v="6" actId="27636"/>
          <ac:spMkLst>
            <pc:docMk/>
            <pc:sldMk cId="3733038381" sldId="2932"/>
            <ac:spMk id="3" creationId="{923B6DD6-B7C0-4CFB-9849-5744941B4F39}"/>
          </ac:spMkLst>
        </pc:spChg>
        <pc:spChg chg="mod ord">
          <ac:chgData name="Heitman, Lindsey" userId="a9773a47-99d2-4599-9377-6d37e9ec0bd3" providerId="ADAL" clId="{0B5B8060-9301-4CEF-99D5-8771AE5234EC}" dt="2024-06-06T14:39:05.790" v="5" actId="700"/>
          <ac:spMkLst>
            <pc:docMk/>
            <pc:sldMk cId="3733038381" sldId="2932"/>
            <ac:spMk id="4" creationId="{092E8811-0D21-4465-8947-09E921D7EA6D}"/>
          </ac:spMkLst>
        </pc:spChg>
        <pc:spChg chg="add mod ord">
          <ac:chgData name="Heitman, Lindsey" userId="a9773a47-99d2-4599-9377-6d37e9ec0bd3" providerId="ADAL" clId="{0B5B8060-9301-4CEF-99D5-8771AE5234EC}" dt="2024-06-06T14:39:14.377" v="7"/>
          <ac:spMkLst>
            <pc:docMk/>
            <pc:sldMk cId="3733038381" sldId="2932"/>
            <ac:spMk id="5" creationId="{3E64A578-8FAC-32C1-847F-EA48F802D40E}"/>
          </ac:spMkLst>
        </pc:spChg>
        <pc:spChg chg="add mod ord">
          <ac:chgData name="Heitman, Lindsey" userId="a9773a47-99d2-4599-9377-6d37e9ec0bd3" providerId="ADAL" clId="{0B5B8060-9301-4CEF-99D5-8771AE5234EC}" dt="2024-06-06T14:39:22.852" v="8"/>
          <ac:spMkLst>
            <pc:docMk/>
            <pc:sldMk cId="3733038381" sldId="2932"/>
            <ac:spMk id="6" creationId="{1D3B8A5F-D49C-753F-60D2-1E3ED4E55819}"/>
          </ac:spMkLst>
        </pc:spChg>
      </pc:sldChg>
      <pc:sldChg chg="addSp modSp mod modClrScheme chgLayout">
        <pc:chgData name="Heitman, Lindsey" userId="a9773a47-99d2-4599-9377-6d37e9ec0bd3" providerId="ADAL" clId="{0B5B8060-9301-4CEF-99D5-8771AE5234EC}" dt="2024-06-06T14:39:42.099" v="11"/>
        <pc:sldMkLst>
          <pc:docMk/>
          <pc:sldMk cId="4042838123" sldId="5394"/>
        </pc:sldMkLst>
        <pc:spChg chg="mod ord">
          <ac:chgData name="Heitman, Lindsey" userId="a9773a47-99d2-4599-9377-6d37e9ec0bd3" providerId="ADAL" clId="{0B5B8060-9301-4CEF-99D5-8771AE5234EC}" dt="2024-06-06T14:39:28.555" v="9" actId="700"/>
          <ac:spMkLst>
            <pc:docMk/>
            <pc:sldMk cId="4042838123" sldId="5394"/>
            <ac:spMk id="2" creationId="{9C568B54-743A-41E8-BCDC-2C758294B44E}"/>
          </ac:spMkLst>
        </pc:spChg>
        <pc:spChg chg="mod ord">
          <ac:chgData name="Heitman, Lindsey" userId="a9773a47-99d2-4599-9377-6d37e9ec0bd3" providerId="ADAL" clId="{0B5B8060-9301-4CEF-99D5-8771AE5234EC}" dt="2024-06-06T14:39:28.555" v="9" actId="700"/>
          <ac:spMkLst>
            <pc:docMk/>
            <pc:sldMk cId="4042838123" sldId="5394"/>
            <ac:spMk id="3" creationId="{6558CE69-86B0-0704-421B-63F124A88F0F}"/>
          </ac:spMkLst>
        </pc:spChg>
        <pc:spChg chg="mod ord">
          <ac:chgData name="Heitman, Lindsey" userId="a9773a47-99d2-4599-9377-6d37e9ec0bd3" providerId="ADAL" clId="{0B5B8060-9301-4CEF-99D5-8771AE5234EC}" dt="2024-06-06T14:39:28.555" v="9" actId="700"/>
          <ac:spMkLst>
            <pc:docMk/>
            <pc:sldMk cId="4042838123" sldId="5394"/>
            <ac:spMk id="4" creationId="{BF67E941-7D92-F150-3BCD-A847A3E4A672}"/>
          </ac:spMkLst>
        </pc:spChg>
        <pc:spChg chg="add mod ord">
          <ac:chgData name="Heitman, Lindsey" userId="a9773a47-99d2-4599-9377-6d37e9ec0bd3" providerId="ADAL" clId="{0B5B8060-9301-4CEF-99D5-8771AE5234EC}" dt="2024-06-06T14:39:42.099" v="11"/>
          <ac:spMkLst>
            <pc:docMk/>
            <pc:sldMk cId="4042838123" sldId="5394"/>
            <ac:spMk id="5" creationId="{C5D9AE04-137F-363E-7ACD-830CD8E05415}"/>
          </ac:spMkLst>
        </pc:spChg>
        <pc:spChg chg="add mod ord">
          <ac:chgData name="Heitman, Lindsey" userId="a9773a47-99d2-4599-9377-6d37e9ec0bd3" providerId="ADAL" clId="{0B5B8060-9301-4CEF-99D5-8771AE5234EC}" dt="2024-06-06T14:39:32.546" v="10"/>
          <ac:spMkLst>
            <pc:docMk/>
            <pc:sldMk cId="4042838123" sldId="5394"/>
            <ac:spMk id="6" creationId="{992562A8-7065-D76F-C511-10293B10D55E}"/>
          </ac:spMkLst>
        </pc:spChg>
      </pc:sldChg>
      <pc:sldChg chg="modSp mod">
        <pc:chgData name="Heitman, Lindsey" userId="a9773a47-99d2-4599-9377-6d37e9ec0bd3" providerId="ADAL" clId="{0B5B8060-9301-4CEF-99D5-8771AE5234EC}" dt="2024-06-06T14:20:23.767" v="4" actId="20577"/>
        <pc:sldMkLst>
          <pc:docMk/>
          <pc:sldMk cId="2333027735" sldId="5458"/>
        </pc:sldMkLst>
        <pc:spChg chg="mod">
          <ac:chgData name="Heitman, Lindsey" userId="a9773a47-99d2-4599-9377-6d37e9ec0bd3" providerId="ADAL" clId="{0B5B8060-9301-4CEF-99D5-8771AE5234EC}" dt="2024-06-06T14:20:23.767" v="4" actId="20577"/>
          <ac:spMkLst>
            <pc:docMk/>
            <pc:sldMk cId="2333027735" sldId="5458"/>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60F_D110493C.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LEA Count</c:v>
                </c:pt>
              </c:strCache>
            </c:strRef>
          </c:tx>
          <c:dPt>
            <c:idx val="0"/>
            <c:bubble3D val="0"/>
            <c:spPr>
              <a:solidFill>
                <a:srgbClr val="C32032"/>
              </a:solidFill>
              <a:ln w="19050">
                <a:solidFill>
                  <a:schemeClr val="lt1"/>
                </a:solidFill>
              </a:ln>
              <a:effectLst/>
            </c:spPr>
            <c:extLst>
              <c:ext xmlns:c16="http://schemas.microsoft.com/office/drawing/2014/chart" uri="{C3380CC4-5D6E-409C-BE32-E72D297353CC}">
                <c16:uniqueId val="{00000001-2AB0-4C38-9142-20600A9B9E79}"/>
              </c:ext>
            </c:extLst>
          </c:dPt>
          <c:dPt>
            <c:idx val="1"/>
            <c:bubble3D val="0"/>
            <c:spPr>
              <a:solidFill>
                <a:srgbClr val="F8B333"/>
              </a:solidFill>
              <a:ln w="19050">
                <a:solidFill>
                  <a:schemeClr val="lt1"/>
                </a:solidFill>
              </a:ln>
              <a:effectLst/>
            </c:spPr>
            <c:extLst>
              <c:ext xmlns:c16="http://schemas.microsoft.com/office/drawing/2014/chart" uri="{C3380CC4-5D6E-409C-BE32-E72D297353CC}">
                <c16:uniqueId val="{00000003-2AB0-4C38-9142-20600A9B9E79}"/>
              </c:ext>
            </c:extLst>
          </c:dPt>
          <c:dPt>
            <c:idx val="2"/>
            <c:bubble3D val="0"/>
            <c:spPr>
              <a:solidFill>
                <a:srgbClr val="077682"/>
              </a:solidFill>
              <a:ln w="19050">
                <a:solidFill>
                  <a:schemeClr val="lt1"/>
                </a:solidFill>
              </a:ln>
              <a:effectLst/>
            </c:spPr>
            <c:extLst>
              <c:ext xmlns:c16="http://schemas.microsoft.com/office/drawing/2014/chart" uri="{C3380CC4-5D6E-409C-BE32-E72D297353CC}">
                <c16:uniqueId val="{00000005-2AB0-4C38-9142-20600A9B9E79}"/>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2AB0-4C38-9142-20600A9B9E7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 Action Yet Taken</c:v>
                </c:pt>
                <c:pt idx="1">
                  <c:v>Errors Remaining</c:v>
                </c:pt>
                <c:pt idx="2">
                  <c:v>Error Free</c:v>
                </c:pt>
                <c:pt idx="3">
                  <c:v>Submitted</c:v>
                </c:pt>
              </c:strCache>
            </c:strRef>
          </c:cat>
          <c:val>
            <c:numRef>
              <c:f>Sheet1!$B$2:$B$5</c:f>
              <c:numCache>
                <c:formatCode>General</c:formatCode>
                <c:ptCount val="4"/>
                <c:pt idx="0">
                  <c:v>35</c:v>
                </c:pt>
                <c:pt idx="1">
                  <c:v>32</c:v>
                </c:pt>
                <c:pt idx="2">
                  <c:v>76</c:v>
                </c:pt>
                <c:pt idx="3">
                  <c:v>42</c:v>
                </c:pt>
              </c:numCache>
            </c:numRef>
          </c:val>
          <c:extLst>
            <c:ext xmlns:c16="http://schemas.microsoft.com/office/drawing/2014/chart" uri="{C3380CC4-5D6E-409C-BE32-E72D297353CC}">
              <c16:uniqueId val="{00000008-2AB0-4C38-9142-20600A9B9E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1_2" csCatId="accent1" phldr="1"/>
      <dgm:spPr/>
      <dgm:t>
        <a:bodyPr/>
        <a:lstStyle/>
        <a:p>
          <a:endParaRPr lang="en-US"/>
        </a:p>
      </dgm:t>
    </dgm:pt>
    <dgm:pt modelId="{15DF3956-9CAC-401D-9E5D-4A205C7B39A7}">
      <dgm:prSet/>
      <dgm:spPr/>
      <dgm:t>
        <a:bodyPr/>
        <a:lstStyle/>
        <a:p>
          <a:r>
            <a:rPr lang="en-US" b="1" i="1"/>
            <a:t>Next Town Hall will be October 10</a:t>
          </a:r>
          <a:r>
            <a:rPr lang="en-US" b="1" i="1" baseline="30000"/>
            <a:t>th</a:t>
          </a:r>
          <a:r>
            <a:rPr lang="en-US" b="1" i="1"/>
            <a:t> </a:t>
          </a:r>
          <a:endParaRPr lang="en-US" b="1"/>
        </a:p>
      </dgm:t>
    </dgm:pt>
    <dgm:pt modelId="{CB6A2567-1BFE-4069-A6AB-1E35A00B22E0}" type="sibTrans" cxnId="{C65DD457-510B-4077-B282-C50B9FC1638D}">
      <dgm:prSet/>
      <dgm:spPr/>
      <dgm:t>
        <a:bodyPr/>
        <a:lstStyle/>
        <a:p>
          <a:endParaRPr lang="en-US"/>
        </a:p>
      </dgm:t>
    </dgm:pt>
    <dgm:pt modelId="{CBFBBCD4-1075-422A-9D1F-13927E04803F}" type="parTrans" cxnId="{C65DD457-510B-4077-B282-C50B9FC1638D}">
      <dgm:prSet/>
      <dgm:spPr/>
      <dgm:t>
        <a:bodyPr/>
        <a:lstStyle/>
        <a:p>
          <a:endParaRPr lang="en-US"/>
        </a:p>
      </dgm:t>
    </dgm:pt>
    <dgm:pt modelId="{BE459BBA-E698-4FA5-87E2-098E1C06C863}">
      <dgm:prSet/>
      <dgm:spPr/>
      <dgm:t>
        <a:bodyPr/>
        <a:lstStyle/>
        <a:p>
          <a:r>
            <a:rPr lang="en-US">
              <a:solidFill>
                <a:schemeClr val="dk1">
                  <a:hueOff val="0"/>
                  <a:satOff val="0"/>
                  <a:lumOff val="0"/>
                </a:schemeClr>
              </a:solidFill>
            </a:rPr>
            <a:t>Reminder: Both the Student and Staff Interchanges have two years open.  When uploading a file, double check that you have selected the correct school year of your file.</a:t>
          </a:r>
          <a:endParaRPr lang="en-US">
            <a:latin typeface="Trebuchet MS" panose="020B0603020202020204" pitchFamily="34" charset="0"/>
          </a:endParaRPr>
        </a:p>
      </dgm:t>
    </dgm:pt>
    <dgm:pt modelId="{0F34BDF1-1B81-452C-96CB-66D2421CA27A}" type="parTrans" cxnId="{A4806C9E-9092-4B2B-80C0-4C9FADC937D1}">
      <dgm:prSet/>
      <dgm:spPr/>
      <dgm:t>
        <a:bodyPr/>
        <a:lstStyle/>
        <a:p>
          <a:endParaRPr lang="en-US"/>
        </a:p>
      </dgm:t>
    </dgm:pt>
    <dgm:pt modelId="{3391E224-7EBB-473D-AFBB-BB2980217435}" type="sibTrans" cxnId="{A4806C9E-9092-4B2B-80C0-4C9FADC937D1}">
      <dgm:prSet/>
      <dgm:spPr/>
      <dgm:t>
        <a:bodyPr/>
        <a:lstStyle/>
        <a:p>
          <a:endParaRPr lang="en-US"/>
        </a:p>
      </dgm:t>
    </dgm:pt>
    <dgm:pt modelId="{7C0C4D7D-F580-4748-A1BF-0092CAAA4926}" type="pres">
      <dgm:prSet presAssocID="{F012D412-9CAF-428A-A29D-8BA009103520}" presName="Name0" presStyleCnt="0">
        <dgm:presLayoutVars>
          <dgm:dir/>
          <dgm:animLvl val="lvl"/>
          <dgm:resizeHandles val="exact"/>
        </dgm:presLayoutVars>
      </dgm:prSet>
      <dgm:spPr/>
    </dgm:pt>
    <dgm:pt modelId="{933F1869-C543-4B04-BE42-7C52298A81D3}" type="pres">
      <dgm:prSet presAssocID="{15DF3956-9CAC-401D-9E5D-4A205C7B39A7}" presName="boxAndChildren" presStyleCnt="0"/>
      <dgm:spPr/>
    </dgm:pt>
    <dgm:pt modelId="{1687C395-918A-42DD-971B-BC290E9704A3}" type="pres">
      <dgm:prSet presAssocID="{15DF3956-9CAC-401D-9E5D-4A205C7B39A7}" presName="parentTextBox" presStyleLbl="alignNode1" presStyleIdx="0" presStyleCnt="1"/>
      <dgm:spPr/>
    </dgm:pt>
    <dgm:pt modelId="{7C4E9C1D-65BD-421A-933B-1C24B1B03CB7}" type="pres">
      <dgm:prSet presAssocID="{15DF3956-9CAC-401D-9E5D-4A205C7B39A7}" presName="descendantBox" presStyleLbl="bgAccFollowNode1" presStyleIdx="0" presStyleCnt="1"/>
      <dgm:spPr/>
    </dgm:pt>
  </dgm:ptLst>
  <dgm:cxnLst>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186DCDA6-250E-4C5B-887B-1F4B941E905A}" type="presOf" srcId="{15DF3956-9CAC-401D-9E5D-4A205C7B39A7}" destId="{1687C395-918A-42DD-971B-BC290E9704A3}" srcOrd="0" destOrd="0" presId="urn:microsoft.com/office/officeart/2016/7/layout/VerticalDownArrowProcess"/>
    <dgm:cxn modelId="{489D2AB7-B13E-43B1-A166-65E33429A589}" type="presOf" srcId="{BE459BBA-E698-4FA5-87E2-098E1C06C863}" destId="{7C4E9C1D-65BD-421A-933B-1C24B1B03CB7}" srcOrd="0" destOrd="0" presId="urn:microsoft.com/office/officeart/2016/7/layout/VerticalDownArrowProcess"/>
    <dgm:cxn modelId="{063B59C5-10CF-4A31-8112-860235D9C83A}" type="presOf" srcId="{F012D412-9CAF-428A-A29D-8BA009103520}" destId="{7C0C4D7D-F580-4748-A1BF-0092CAAA4926}" srcOrd="0" destOrd="0" presId="urn:microsoft.com/office/officeart/2016/7/layout/VerticalDownArrowProcess"/>
    <dgm:cxn modelId="{36F23792-2739-4F09-9F5E-7A17AF90E880}" type="presParOf" srcId="{7C0C4D7D-F580-4748-A1BF-0092CAAA4926}" destId="{933F1869-C543-4B04-BE42-7C52298A81D3}" srcOrd="0" destOrd="0" presId="urn:microsoft.com/office/officeart/2016/7/layout/VerticalDownArrowProcess"/>
    <dgm:cxn modelId="{48C33BE1-95D3-4ADC-B06A-DDC2A60D6575}" type="presParOf" srcId="{933F1869-C543-4B04-BE42-7C52298A81D3}" destId="{1687C395-918A-42DD-971B-BC290E9704A3}" srcOrd="0" destOrd="0" presId="urn:microsoft.com/office/officeart/2016/7/layout/VerticalDownArrowProcess"/>
    <dgm:cxn modelId="{EDF873D1-ADCA-4706-A947-6CC58481E1B1}" type="presParOf" srcId="{933F1869-C543-4B04-BE42-7C52298A81D3}" destId="{7C4E9C1D-65BD-421A-933B-1C24B1B03CB7}" srcOrd="1"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7C395-918A-42DD-971B-BC290E9704A3}">
      <dsp:nvSpPr>
        <dsp:cNvPr id="0" name=""/>
        <dsp:cNvSpPr/>
      </dsp:nvSpPr>
      <dsp:spPr>
        <a:xfrm>
          <a:off x="0" y="0"/>
          <a:ext cx="1295400" cy="43513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2129" tIns="184912" rIns="92129" bIns="184912" numCol="1" spcCol="1270" anchor="ctr" anchorCtr="0">
          <a:noAutofit/>
        </a:bodyPr>
        <a:lstStyle/>
        <a:p>
          <a:pPr marL="0" lvl="0" indent="0" algn="ctr" defTabSz="1155700">
            <a:lnSpc>
              <a:spcPct val="90000"/>
            </a:lnSpc>
            <a:spcBef>
              <a:spcPct val="0"/>
            </a:spcBef>
            <a:spcAft>
              <a:spcPct val="35000"/>
            </a:spcAft>
            <a:buNone/>
          </a:pPr>
          <a:r>
            <a:rPr lang="en-US" sz="2600" b="1" i="1" kern="1200"/>
            <a:t>Next Town Hall will be October 10</a:t>
          </a:r>
          <a:r>
            <a:rPr lang="en-US" sz="2600" b="1" i="1" kern="1200" baseline="30000"/>
            <a:t>th</a:t>
          </a:r>
          <a:r>
            <a:rPr lang="en-US" sz="2600" b="1" i="1" kern="1200"/>
            <a:t> </a:t>
          </a:r>
          <a:endParaRPr lang="en-US" sz="2600" b="1" kern="1200"/>
        </a:p>
      </dsp:txBody>
      <dsp:txXfrm>
        <a:off x="0" y="0"/>
        <a:ext cx="1295400" cy="4351337"/>
      </dsp:txXfrm>
    </dsp:sp>
    <dsp:sp modelId="{7C4E9C1D-65BD-421A-933B-1C24B1B03CB7}">
      <dsp:nvSpPr>
        <dsp:cNvPr id="0" name=""/>
        <dsp:cNvSpPr/>
      </dsp:nvSpPr>
      <dsp:spPr>
        <a:xfrm>
          <a:off x="1295400" y="0"/>
          <a:ext cx="3886200" cy="43513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30" tIns="304800" rIns="78830" bIns="30480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dk1">
                  <a:hueOff val="0"/>
                  <a:satOff val="0"/>
                  <a:lumOff val="0"/>
                </a:schemeClr>
              </a:solidFill>
            </a:rPr>
            <a:t>Reminder: Both the Student and Staff Interchanges have two years open.  When uploading a file, double check that you have selected the correct school year of your file.</a:t>
          </a:r>
          <a:endParaRPr lang="en-US" sz="2400" kern="1200">
            <a:latin typeface="Trebuchet MS" panose="020B0603020202020204" pitchFamily="34" charset="0"/>
          </a:endParaRPr>
        </a:p>
      </dsp:txBody>
      <dsp:txXfrm>
        <a:off x="1295400" y="0"/>
        <a:ext cx="3886200" cy="435133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information expected in:</a:t>
            </a:r>
          </a:p>
          <a:p>
            <a:r>
              <a:rPr lang="en-US"/>
              <a:t>PWR News, The SCOOP, and October CDE Update</a:t>
            </a:r>
          </a:p>
        </p:txBody>
      </p:sp>
      <p:sp>
        <p:nvSpPr>
          <p:cNvPr id="4" name="Slide Number Placeholder 3"/>
          <p:cNvSpPr>
            <a:spLocks noGrp="1"/>
          </p:cNvSpPr>
          <p:nvPr>
            <p:ph type="sldNum" sz="quarter" idx="5"/>
          </p:nvPr>
        </p:nvSpPr>
        <p:spPr/>
        <p:txBody>
          <a:bodyPr/>
          <a:lstStyle/>
          <a:p>
            <a:fld id="{D8C3E97E-4890-4915-A7C2-F3D207C521C5}" type="slidenum">
              <a:rPr lang="en-US" smtClean="0"/>
              <a:t>36</a:t>
            </a:fld>
            <a:endParaRPr lang="en-US"/>
          </a:p>
        </p:txBody>
      </p:sp>
    </p:spTree>
    <p:extLst>
      <p:ext uri="{BB962C8B-B14F-4D97-AF65-F5344CB8AC3E}">
        <p14:creationId xmlns:p14="http://schemas.microsoft.com/office/powerpoint/2010/main" val="153001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46</a:t>
            </a:fld>
            <a:endParaRPr lang="en-US"/>
          </a:p>
        </p:txBody>
      </p:sp>
    </p:spTree>
    <p:extLst>
      <p:ext uri="{BB962C8B-B14F-4D97-AF65-F5344CB8AC3E}">
        <p14:creationId xmlns:p14="http://schemas.microsoft.com/office/powerpoint/2010/main" val="123303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868665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808D28-DD34-AD62-EC9D-C14DBCA4E7AA}"/>
              </a:ext>
              <a:ext uri="{C183D7F6-B498-43B3-948B-1728B52AA6E4}">
                <adec:decorative xmlns:adec="http://schemas.microsoft.com/office/drawing/2017/decorative" val="1"/>
              </a:ext>
            </a:extLst>
          </p:cNvPr>
          <p:cNvSpPr/>
          <p:nvPr userDrawn="1"/>
        </p:nvSpPr>
        <p:spPr>
          <a:xfrm>
            <a:off x="1527142" y="1574275"/>
            <a:ext cx="9153427" cy="3685881"/>
          </a:xfrm>
          <a:prstGeom prst="round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0">
              <a:solidFill>
                <a:schemeClr val="tx1"/>
              </a:solidFill>
              <a:latin typeface="Museo Slab 500" panose="02000000000000000000" pitchFamily="50" charset="0"/>
            </a:endParaRPr>
          </a:p>
          <a:p>
            <a:pPr algn="ctr"/>
            <a:endParaRPr lang="en-US" sz="2000" b="0">
              <a:solidFill>
                <a:schemeClr val="tx1"/>
              </a:solidFill>
              <a:latin typeface="Museo Slab 500" panose="02000000000000000000" pitchFamily="50" charset="0"/>
            </a:endParaRPr>
          </a:p>
        </p:txBody>
      </p:sp>
      <p:sp>
        <p:nvSpPr>
          <p:cNvPr id="11" name="Title 10">
            <a:extLst>
              <a:ext uri="{FF2B5EF4-FFF2-40B4-BE49-F238E27FC236}">
                <a16:creationId xmlns:a16="http://schemas.microsoft.com/office/drawing/2014/main" id="{D4B645F6-CD36-FA8B-6E52-FBEB7528D5F4}"/>
              </a:ext>
            </a:extLst>
          </p:cNvPr>
          <p:cNvSpPr>
            <a:spLocks noGrp="1"/>
          </p:cNvSpPr>
          <p:nvPr>
            <p:ph type="title"/>
          </p:nvPr>
        </p:nvSpPr>
        <p:spPr>
          <a:xfrm>
            <a:off x="1704473" y="1711843"/>
            <a:ext cx="8843025" cy="3402418"/>
          </a:xfrm>
        </p:spPr>
        <p:txBody>
          <a:bodyPr anchor="t">
            <a:normAutofit/>
          </a:bodyPr>
          <a:lstStyle>
            <a:lvl1pPr algn="ctr">
              <a:defRPr sz="4000">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D922D135-FF97-391E-B2C4-BAF732BADD3D}"/>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166018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8462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10/2/2024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7" r:id="rId21"/>
    <p:sldLayoutId id="2147483709" r:id="rId22"/>
    <p:sldLayoutId id="2147483710" r:id="rId23"/>
    <p:sldLayoutId id="2147483711"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hyperlink" Target="mailto:Tribbett_Jessica@cde.state.co.us" TargetMode="External"/><Relationship Id="rId1" Type="http://schemas.openxmlformats.org/officeDocument/2006/relationships/slideLayout" Target="../slideLayouts/slideLayout2.xml"/><Relationship Id="rId4" Type="http://schemas.openxmlformats.org/officeDocument/2006/relationships/hyperlink" Target="https://www.cde.state.co.us/schoolcoderequest-nonpubli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Tribbett_Jessica@cde.state.co.u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Tribbett_Jessica@cde.state.co.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e.state.co.us/schoolcoderequest-nonpublic" TargetMode="External"/><Relationship Id="rId2" Type="http://schemas.openxmlformats.org/officeDocument/2006/relationships/hyperlink" Target="https://www.cde.state.co.us/datapipeline/nonpublicfallcount" TargetMode="External"/><Relationship Id="rId1" Type="http://schemas.openxmlformats.org/officeDocument/2006/relationships/slideLayout" Target="../slideLayouts/slideLayout9.xml"/><Relationship Id="rId5" Type="http://schemas.openxmlformats.org/officeDocument/2006/relationships/hyperlink" Target="mailto:Tribbett_Jessica@cde.state.co.us" TargetMode="External"/><Relationship Id="rId4" Type="http://schemas.openxmlformats.org/officeDocument/2006/relationships/hyperlink" Target="https://www.cde.state.co.us/code/nps-distdirectorycontactsearch"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us06web.zoom.us/meeting/register/tZMkcumpqDwvHteI6sHy8aKfi94C3GALvYOO#/registration" TargetMode="External"/><Relationship Id="rId2" Type="http://schemas.openxmlformats.org/officeDocument/2006/relationships/hyperlink" Target="https://us06web.zoom.us/meeting/register/tZwofuiupj0oG9aNyOj1ibAhY8kKdElaG-qu#/registr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schoolreadiness/kindergartenschoolreadinessdatacollection" TargetMode="External"/><Relationship Id="rId2" Type="http://schemas.openxmlformats.org/officeDocument/2006/relationships/hyperlink" Target="mailto:KSRData@cde.state.co.us"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de.state.co.us/datapipeline/2023-2024staffevaluationsnapshottimeline" TargetMode="External"/><Relationship Id="rId1" Type="http://schemas.openxmlformats.org/officeDocument/2006/relationships/slideLayout" Target="../slideLayouts/slideLayout13.xml"/><Relationship Id="rId4" Type="http://schemas.openxmlformats.org/officeDocument/2006/relationships/hyperlink" Target="mailto:StudentEndOfYear@cde.state.co.u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StaffEvaluation@cde.state.co.us" TargetMode="External"/><Relationship Id="rId2" Type="http://schemas.openxmlformats.org/officeDocument/2006/relationships/hyperlink" Target="mailto:EdTalentResearch@cde.state.co.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datapipeline/2023-2024staffevaluationfilelayoutanddefinitions" TargetMode="External"/><Relationship Id="rId2" Type="http://schemas.openxmlformats.org/officeDocument/2006/relationships/hyperlink" Target="https://www.cde.state.co.us/datapipeline/2023-2024staffevaluationsnapshottimeline"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cde.state.co.us/fedprograms/dper/tiaschls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datapipeline/inter_student" TargetMode="External"/><Relationship Id="rId2" Type="http://schemas.openxmlformats.org/officeDocument/2006/relationships/hyperlink" Target="https://www.cde.state.co.us/datapipeline/inter_titlei" TargetMode="Externa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events.teams.microsoft.com/event/53f4044a-036b-41e0-8271-5106def082a8@a751cfc8-1f9a-4edb-8370-9f1c6d4bea5a" TargetMode="External"/><Relationship Id="rId2" Type="http://schemas.openxmlformats.org/officeDocument/2006/relationships/hyperlink" Target="https://events.teams.microsoft.com/event/9078006e-0afc-44e5-9390-e4b7c884cc0d@a751cfc8-1f9a-4edb-8370-9f1c6d4bea5a" TargetMode="External"/><Relationship Id="rId1" Type="http://schemas.openxmlformats.org/officeDocument/2006/relationships/slideLayout" Target="../slideLayouts/slideLayout13.xml"/><Relationship Id="rId5" Type="http://schemas.openxmlformats.org/officeDocument/2006/relationships/hyperlink" Target="mailto:StudentEndOfYear@cde.state.co.us" TargetMode="External"/><Relationship Id="rId4" Type="http://schemas.openxmlformats.org/officeDocument/2006/relationships/hyperlink" Target="https://www.cde.state.co.us/datapipeline/snap_eoy"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e.state.co.us/communications/news-release-91124-september-sbe#:~:text=Due%20to%20the%20changes%20with,proficiency%20level%20for%20future%20years" TargetMode="External"/><Relationship Id="rId7" Type="http://schemas.openxmlformats.org/officeDocument/2006/relationships/hyperlink" Target="mailto:Russel_R@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Romero_M@cde.state.co.us" TargetMode="External"/><Relationship Id="rId5" Type="http://schemas.openxmlformats.org/officeDocument/2006/relationships/hyperlink" Target="https://www.cde.state.co.us/postsecondary/graduationguidelines" TargetMode="External"/><Relationship Id="rId4" Type="http://schemas.openxmlformats.org/officeDocument/2006/relationships/hyperlink" Target="https://go.boarddocs.com/co/cde/Board.nsf/goto?open&amp;id=D8E5L410B5A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cde.state.co.us/datapipeline/inter_student" TargetMode="External"/><Relationship Id="rId7" Type="http://schemas.openxmlformats.org/officeDocument/2006/relationships/hyperlink" Target="mailto:Russel_R@cde.state.co.us" TargetMode="External"/><Relationship Id="rId2" Type="http://schemas.openxmlformats.org/officeDocument/2006/relationships/hyperlink" Target="https://www.cde.state.co.us/datapipeline/sept2024_satmatch_benchmarkchange" TargetMode="External"/><Relationship Id="rId1" Type="http://schemas.openxmlformats.org/officeDocument/2006/relationships/slideLayout" Target="../slideLayouts/slideLayout7.xml"/><Relationship Id="rId6" Type="http://schemas.openxmlformats.org/officeDocument/2006/relationships/hyperlink" Target="mailto:Romero_M@cde.state.co.us" TargetMode="External"/><Relationship Id="rId5" Type="http://schemas.openxmlformats.org/officeDocument/2006/relationships/image" Target="../media/image24.png"/><Relationship Id="rId4" Type="http://schemas.openxmlformats.org/officeDocument/2006/relationships/hyperlink" Target="https://www.cde.state.co.us/datapipeline/snap_eoy"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Russel_R@cde.state.co.us" TargetMode="External"/><Relationship Id="rId2" Type="http://schemas.openxmlformats.org/officeDocument/2006/relationships/hyperlink" Target="mailto:Romero_M@cde.state.co.us" TargetMode="External"/><Relationship Id="rId1" Type="http://schemas.openxmlformats.org/officeDocument/2006/relationships/slideLayout" Target="../slideLayouts/slideLayout9.xml"/><Relationship Id="rId6" Type="http://schemas.openxmlformats.org/officeDocument/2006/relationships/hyperlink" Target="https://www.cde.state.co.us/datapipeline/inter_student" TargetMode="External"/><Relationship Id="rId5" Type="http://schemas.openxmlformats.org/officeDocument/2006/relationships/hyperlink" Target="https://www.cde.state.co.us/datapipeline/snap_eoy" TargetMode="External"/><Relationship Id="rId4" Type="http://schemas.openxmlformats.org/officeDocument/2006/relationships/hyperlink" Target="https://www.cde.state.co.us/postsecondary/graduationguideline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s://teams.microsoft.com/registration/yM9Rp5of206DcJ8cbUvqWg,Q-Db8eWNlE-sXj5c16PQ4w,dqKnv42ab0KVqEwaFu5e0w,BBOOy22VRkavNkOd4UXIVw,zEHJFHZMlUGVX0mzr3NAag,YW__zaK2CEm7d2u9Q8hG9w?mode=read&amp;tenantId=a751cfc8-1f9a-4edb-8370-9f1c6d4bea5a" TargetMode="External"/><Relationship Id="rId2" Type="http://schemas.openxmlformats.org/officeDocument/2006/relationships/hyperlink" Target="https://www.cde.state.co.us/datapipeline/snap_studentoctober" TargetMode="External"/><Relationship Id="rId1" Type="http://schemas.openxmlformats.org/officeDocument/2006/relationships/slideLayout" Target="../slideLayouts/slideLayout4.xml"/><Relationship Id="rId5" Type="http://schemas.openxmlformats.org/officeDocument/2006/relationships/hyperlink" Target="https://teams.microsoft.com/registration/yM9Rp5of206DcJ8cbUvqWg,Q-Db8eWNlE-sXj5c16PQ4w,dqKnv42ab0KVqEwaFu5e0w,UAozkZVv_UexhAQ4_A8zaA,WjeV8X3BEE2hGv5vQmsLMw,DpjC8Z9Bmk-fqL41stBUkA?mode=read&amp;tenantId=a751cfc8-1f9a-4edb-8370-9f1c6d4bea5a" TargetMode="External"/><Relationship Id="rId4" Type="http://schemas.openxmlformats.org/officeDocument/2006/relationships/hyperlink" Target="https://teams.microsoft.com/registration/yM9Rp5of206DcJ8cbUvqWg,Q-Db8eWNlE-sXj5c16PQ4w,dqKnv42ab0KVqEwaFu5e0w,V57ZPd7ZQESObt83nOWE0w,r1MOBchNg0uwaXtW5yK4kA,MUGHVnZUTkyTBPkNV5XpFw?mode=read&amp;tenantId=a751cfc8-1f9a-4edb-8370-9f1c6d4bea5a"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de.state.co.us/datapipeline/inter_student" TargetMode="External"/><Relationship Id="rId2" Type="http://schemas.openxmlformats.org/officeDocument/2006/relationships/hyperlink" Target="https://www.cde.state.co.us/cdefinance/auditunit_pupilcount"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23.xml"/><Relationship Id="rId4" Type="http://schemas.openxmlformats.org/officeDocument/2006/relationships/hyperlink" Target="https://www.cde.state.co.us/datapipeline/inter_student"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s://vimeo.com/1000403412" TargetMode="External"/><Relationship Id="rId13" Type="http://schemas.openxmlformats.org/officeDocument/2006/relationships/hyperlink" Target="https://www.cde.state.co.us/cdefinance/valid_census_block_data_combinations" TargetMode="External"/><Relationship Id="rId3" Type="http://schemas.openxmlformats.org/officeDocument/2006/relationships/hyperlink" Target="https://www.cde.state.co.us/datapipeline/2024-2025at-riskinterchangefilelayout" TargetMode="External"/><Relationship Id="rId7" Type="http://schemas.openxmlformats.org/officeDocument/2006/relationships/hyperlink" Target="https://www.cde.state.co.us/cdefinance/armeasure_overview_geocoding_tool_august_2024" TargetMode="External"/><Relationship Id="rId12" Type="http://schemas.openxmlformats.org/officeDocument/2006/relationships/hyperlink" Target="https://www.cde.state.co.us/cdefinance/census_geocoder_tool_instruction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 Id="rId6" Type="http://schemas.openxmlformats.org/officeDocument/2006/relationships/hyperlink" Target="https://www.cde.state.co.us/cdefinance/2024-25_at-risk_interchange_file_timeline" TargetMode="External"/><Relationship Id="rId11" Type="http://schemas.openxmlformats.org/officeDocument/2006/relationships/hyperlink" Target="https://www.cde.state.co.us/cdefinance/atrisk_measure_interchange_geocoding_office_hours" TargetMode="External"/><Relationship Id="rId5" Type="http://schemas.openxmlformats.org/officeDocument/2006/relationships/hyperlink" Target="https://www.cde.state.co.us/datapipeline/at-riskfileinterchangetemplate" TargetMode="External"/><Relationship Id="rId10" Type="http://schemas.openxmlformats.org/officeDocument/2006/relationships/hyperlink" Target="https://vimeo.com/1001621178" TargetMode="External"/><Relationship Id="rId4" Type="http://schemas.openxmlformats.org/officeDocument/2006/relationships/hyperlink" Target="https://www.cde.state.co.us/datapipeline/2024-2025at-riskmeasurebusinessrules" TargetMode="External"/><Relationship Id="rId9" Type="http://schemas.openxmlformats.org/officeDocument/2006/relationships/hyperlink" Target="https://www.cde.state.co.us/cdefinance/2024_at_risk_interchange_overview_presentation" TargetMode="External"/><Relationship Id="rId14" Type="http://schemas.openxmlformats.org/officeDocument/2006/relationships/hyperlink" Target="mailto:ARMeasure@cde.state.co.us" TargetMode="External"/></Relationships>
</file>

<file path=ppt/slides/_rels/slide52.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cde.state.co.us/datapipeline/inter_atrisk" TargetMode="External"/><Relationship Id="rId2" Type="http://schemas.openxmlformats.org/officeDocument/2006/relationships/hyperlink" Target="mailto:ARMeasure@cde.state.co.us" TargetMode="Externa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taff"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resourc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https://www.cde.state.co.us/datapipeline/datapipelinesnapshots-staffevaluation" TargetMode="External"/><Relationship Id="rId1" Type="http://schemas.openxmlformats.org/officeDocument/2006/relationships/slideLayout" Target="../slideLayouts/slideLayout2.xml"/><Relationship Id="rId6" Type="http://schemas.openxmlformats.org/officeDocument/2006/relationships/hyperlink" Target="https://www.cde.state.co.us/datapipeline/resources" TargetMode="External"/><Relationship Id="rId5" Type="http://schemas.openxmlformats.org/officeDocument/2006/relationships/hyperlink" Target="https://www.cde.state.co.us/datapipeline/snap_sped-eoy" TargetMode="External"/><Relationship Id="rId4" Type="http://schemas.openxmlformats.org/officeDocument/2006/relationships/hyperlink" Target="https://www.cde.state.co.us/datapipeline/snap_eo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October 3</a:t>
            </a:r>
            <a:r>
              <a:rPr lang="en-US" sz="4800">
                <a:latin typeface="Museo Slab 500"/>
              </a:rPr>
              <a:t>, 2024</a:t>
            </a:r>
            <a:br>
              <a:rPr lang="en-US" sz="4800"/>
            </a:br>
            <a:r>
              <a:rPr lang="en-US" sz="4800">
                <a:latin typeface="Museo Slab 500"/>
              </a:rPr>
              <a:t>Data Pipeline Town Hall</a:t>
            </a:r>
            <a:endParaRPr lang="en-US">
              <a:latin typeface="Museo Slab 500"/>
            </a:endParaRPr>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60200"/>
            <a:ext cx="8176592" cy="1119548"/>
          </a:xfrm>
        </p:spPr>
        <p:txBody>
          <a:bodyPr>
            <a:normAutofit fontScale="90000"/>
          </a:bodyPr>
          <a:lstStyle/>
          <a:p>
            <a:br>
              <a:rPr lang="en-US"/>
            </a:br>
            <a:r>
              <a:rPr lang="en-US">
                <a:latin typeface="Museo Slab 500"/>
              </a:rPr>
              <a:t>Non-Public Schools Enrollment Fall Count</a:t>
            </a:r>
            <a:br>
              <a:rPr lang="en-US"/>
            </a:br>
            <a:r>
              <a:rPr lang="en-US">
                <a:latin typeface="Museo Slab 500"/>
              </a:rPr>
              <a:t> </a:t>
            </a:r>
          </a:p>
        </p:txBody>
      </p:sp>
      <p:sp>
        <p:nvSpPr>
          <p:cNvPr id="5" name="TextBox 4">
            <a:extLst>
              <a:ext uri="{FF2B5EF4-FFF2-40B4-BE49-F238E27FC236}">
                <a16:creationId xmlns:a16="http://schemas.microsoft.com/office/drawing/2014/main" id="{5F3083E2-BC29-9D7C-DC2F-64F59EBE9A72}"/>
              </a:ext>
            </a:extLst>
          </p:cNvPr>
          <p:cNvSpPr txBox="1"/>
          <p:nvPr/>
        </p:nvSpPr>
        <p:spPr>
          <a:xfrm>
            <a:off x="939254" y="1454267"/>
            <a:ext cx="10324653" cy="523220"/>
          </a:xfrm>
          <a:prstGeom prst="rect">
            <a:avLst/>
          </a:prstGeom>
          <a:noFill/>
        </p:spPr>
        <p:txBody>
          <a:bodyPr wrap="square" lIns="91440" tIns="45720" rIns="91440" bIns="45720" anchor="t">
            <a:spAutoFit/>
          </a:bodyPr>
          <a:lstStyle/>
          <a:p>
            <a:pPr algn="ctr"/>
            <a:r>
              <a:rPr lang="en-US" sz="2800" b="1">
                <a:solidFill>
                  <a:srgbClr val="000000"/>
                </a:solidFill>
                <a:latin typeface="Trebuchet MS"/>
                <a:ea typeface="+mn-lt"/>
                <a:cs typeface="+mn-lt"/>
              </a:rPr>
              <a:t>Wednesday, Oct. 2nd thru Monday, December 2nd</a:t>
            </a:r>
            <a:endParaRPr lang="en-US" sz="2800">
              <a:solidFill>
                <a:srgbClr val="000000"/>
              </a:solidFill>
              <a:latin typeface="Calibri" panose="020F0502020204030204"/>
              <a:cs typeface="Calibri" panose="020F0502020204030204"/>
            </a:endParaRPr>
          </a:p>
        </p:txBody>
      </p:sp>
      <p:sp>
        <p:nvSpPr>
          <p:cNvPr id="17" name="Content Placeholder 16">
            <a:extLst>
              <a:ext uri="{FF2B5EF4-FFF2-40B4-BE49-F238E27FC236}">
                <a16:creationId xmlns:a16="http://schemas.microsoft.com/office/drawing/2014/main" id="{1F5E689E-E26A-A2D1-CF8A-17407058904D}"/>
              </a:ext>
            </a:extLst>
          </p:cNvPr>
          <p:cNvSpPr>
            <a:spLocks noGrp="1"/>
          </p:cNvSpPr>
          <p:nvPr>
            <p:ph sz="quarter" idx="13"/>
          </p:nvPr>
        </p:nvSpPr>
        <p:spPr/>
        <p:txBody>
          <a:bodyPr vert="horz" lIns="91440" tIns="45720" rIns="91440" bIns="45720" rtlCol="0" anchor="t">
            <a:normAutofit/>
          </a:bodyPr>
          <a:lstStyle/>
          <a:p>
            <a:r>
              <a:rPr lang="en-US">
                <a:latin typeface="Trebuchet MS"/>
              </a:rPr>
              <a:t>Non-Public Schools Enrollment Fall Count</a:t>
            </a:r>
            <a:endParaRPr lang="en-US"/>
          </a:p>
        </p:txBody>
      </p:sp>
      <p:sp>
        <p:nvSpPr>
          <p:cNvPr id="16" name="Content Placeholder 5">
            <a:extLst>
              <a:ext uri="{FF2B5EF4-FFF2-40B4-BE49-F238E27FC236}">
                <a16:creationId xmlns:a16="http://schemas.microsoft.com/office/drawing/2014/main" id="{02905120-088A-2655-6C92-08698B561C80}"/>
              </a:ext>
            </a:extLst>
          </p:cNvPr>
          <p:cNvSpPr txBox="1">
            <a:spLocks/>
          </p:cNvSpPr>
          <p:nvPr/>
        </p:nvSpPr>
        <p:spPr>
          <a:xfrm>
            <a:off x="6097149" y="6356350"/>
            <a:ext cx="4393506" cy="362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latin typeface="Trebuchet MS"/>
                <a:hlinkClick r:id="rId2"/>
              </a:rPr>
              <a:t>Tribbett_Jessica@cde.state.co.us</a:t>
            </a:r>
            <a:endParaRPr lang="en-US"/>
          </a:p>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10</a:t>
            </a:fld>
            <a:endParaRPr lang="en-US"/>
          </a:p>
        </p:txBody>
      </p:sp>
      <p:sp>
        <p:nvSpPr>
          <p:cNvPr id="3" name="TextBox 2">
            <a:extLst>
              <a:ext uri="{FF2B5EF4-FFF2-40B4-BE49-F238E27FC236}">
                <a16:creationId xmlns:a16="http://schemas.microsoft.com/office/drawing/2014/main" id="{9A934E2F-3A48-6963-DC77-2B6B8BF93446}"/>
              </a:ext>
            </a:extLst>
          </p:cNvPr>
          <p:cNvSpPr txBox="1"/>
          <p:nvPr/>
        </p:nvSpPr>
        <p:spPr>
          <a:xfrm>
            <a:off x="247012" y="4240002"/>
            <a:ext cx="11661493" cy="2062103"/>
          </a:xfrm>
          <a:prstGeom prst="rect">
            <a:avLst/>
          </a:prstGeom>
          <a:noFill/>
        </p:spPr>
        <p:txBody>
          <a:bodyPr wrap="square" lIns="91440" tIns="45720" rIns="91440" bIns="45720" anchor="t">
            <a:spAutoFit/>
          </a:bodyPr>
          <a:lstStyle/>
          <a:p>
            <a:r>
              <a:rPr lang="en-US" sz="2400">
                <a:solidFill>
                  <a:srgbClr val="000000"/>
                </a:solidFill>
                <a:latin typeface="Trebuchet MS"/>
                <a:ea typeface="+mn-lt"/>
                <a:cs typeface="+mn-lt"/>
              </a:rPr>
              <a:t>District contacts must have Data Pipeline Non-Public Schools Collection permissions. </a:t>
            </a:r>
          </a:p>
          <a:p>
            <a:endParaRPr lang="en-US" sz="2000">
              <a:latin typeface="Trebuchet MS"/>
              <a:cs typeface="Calibri"/>
            </a:endParaRPr>
          </a:p>
          <a:p>
            <a:r>
              <a:rPr lang="en-US" sz="2000">
                <a:latin typeface="Trebuchet MS"/>
                <a:cs typeface="Calibri"/>
              </a:rPr>
              <a:t>Permissions can be set in Identity Management (Access Management):</a:t>
            </a:r>
          </a:p>
          <a:p>
            <a:r>
              <a:rPr lang="en-US" sz="2000">
                <a:ea typeface="+mn-lt"/>
                <a:cs typeface="+mn-lt"/>
                <a:hlinkClick r:id="rId3"/>
              </a:rPr>
              <a:t>https://www.cde.state.co.us/idm</a:t>
            </a:r>
            <a:endParaRPr lang="en-US" sz="2000">
              <a:latin typeface="Trebuchet MS"/>
              <a:cs typeface="Calibri"/>
            </a:endParaRPr>
          </a:p>
          <a:p>
            <a:endParaRPr lang="en-US" sz="2000">
              <a:latin typeface="Trebuchet MS"/>
              <a:cs typeface="Calibri"/>
            </a:endParaRPr>
          </a:p>
        </p:txBody>
      </p:sp>
      <p:sp>
        <p:nvSpPr>
          <p:cNvPr id="7" name="TextBox 6">
            <a:extLst>
              <a:ext uri="{FF2B5EF4-FFF2-40B4-BE49-F238E27FC236}">
                <a16:creationId xmlns:a16="http://schemas.microsoft.com/office/drawing/2014/main" id="{FD93073F-C8B0-2CDC-F44A-3A821D55BD55}"/>
              </a:ext>
            </a:extLst>
          </p:cNvPr>
          <p:cNvSpPr txBox="1"/>
          <p:nvPr/>
        </p:nvSpPr>
        <p:spPr>
          <a:xfrm>
            <a:off x="247012" y="2584991"/>
            <a:ext cx="9228441" cy="461665"/>
          </a:xfrm>
          <a:prstGeom prst="rect">
            <a:avLst/>
          </a:prstGeom>
          <a:noFill/>
        </p:spPr>
        <p:txBody>
          <a:bodyPr wrap="square" lIns="91440" tIns="45720" rIns="91440" bIns="45720" anchor="t">
            <a:spAutoFit/>
          </a:bodyPr>
          <a:lstStyle/>
          <a:p>
            <a:r>
              <a:rPr lang="en-US" sz="2400">
                <a:solidFill>
                  <a:srgbClr val="000000"/>
                </a:solidFill>
                <a:latin typeface="Trebuchet MS"/>
                <a:ea typeface="+mn-lt"/>
                <a:cs typeface="+mn-lt"/>
              </a:rPr>
              <a:t>Non-public schools must have school code to participate.</a:t>
            </a:r>
            <a:endParaRPr lang="en-US" sz="2400">
              <a:cs typeface="Calibri"/>
            </a:endParaRPr>
          </a:p>
        </p:txBody>
      </p:sp>
      <p:sp>
        <p:nvSpPr>
          <p:cNvPr id="9" name="TextBox 8">
            <a:extLst>
              <a:ext uri="{FF2B5EF4-FFF2-40B4-BE49-F238E27FC236}">
                <a16:creationId xmlns:a16="http://schemas.microsoft.com/office/drawing/2014/main" id="{978362CE-BBE0-0B26-5F96-57EC7C9F60C3}"/>
              </a:ext>
            </a:extLst>
          </p:cNvPr>
          <p:cNvSpPr txBox="1"/>
          <p:nvPr/>
        </p:nvSpPr>
        <p:spPr>
          <a:xfrm>
            <a:off x="247011" y="3226675"/>
            <a:ext cx="11019809" cy="1015663"/>
          </a:xfrm>
          <a:prstGeom prst="rect">
            <a:avLst/>
          </a:prstGeom>
          <a:noFill/>
        </p:spPr>
        <p:txBody>
          <a:bodyPr wrap="square" lIns="91440" tIns="45720" rIns="91440" bIns="45720" anchor="t">
            <a:spAutoFit/>
          </a:bodyPr>
          <a:lstStyle/>
          <a:p>
            <a:r>
              <a:rPr lang="en-US" sz="2000">
                <a:solidFill>
                  <a:srgbClr val="000000"/>
                </a:solidFill>
                <a:latin typeface="Trebuchet MS"/>
              </a:rPr>
              <a:t>Request for New School Code for Non-Public Schools: </a:t>
            </a:r>
            <a:endParaRPr lang="en-US"/>
          </a:p>
          <a:p>
            <a:r>
              <a:rPr lang="en-US" sz="2000">
                <a:ea typeface="+mn-lt"/>
                <a:cs typeface="+mn-lt"/>
                <a:hlinkClick r:id="rId4"/>
              </a:rPr>
              <a:t>https://www.cde.state.co.us/schoolcoderequest-nonpublic</a:t>
            </a:r>
            <a:endParaRPr lang="en-US"/>
          </a:p>
          <a:p>
            <a:endParaRPr lang="en-US" sz="2000" b="1">
              <a:latin typeface="Trebuchet MS"/>
              <a:cs typeface="Calibri"/>
            </a:endParaRPr>
          </a:p>
        </p:txBody>
      </p:sp>
    </p:spTree>
    <p:extLst>
      <p:ext uri="{BB962C8B-B14F-4D97-AF65-F5344CB8AC3E}">
        <p14:creationId xmlns:p14="http://schemas.microsoft.com/office/powerpoint/2010/main" val="2294712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60200"/>
            <a:ext cx="8176592" cy="1119548"/>
          </a:xfrm>
        </p:spPr>
        <p:txBody>
          <a:bodyPr>
            <a:normAutofit fontScale="90000"/>
          </a:bodyPr>
          <a:lstStyle/>
          <a:p>
            <a:br>
              <a:rPr lang="en-US"/>
            </a:br>
            <a:r>
              <a:rPr lang="en-US">
                <a:latin typeface="Museo Slab 500"/>
              </a:rPr>
              <a:t>Non-Public Schools Enrollment Fall Count</a:t>
            </a:r>
            <a:br>
              <a:rPr lang="en-US"/>
            </a:br>
            <a:r>
              <a:rPr lang="en-US">
                <a:latin typeface="Museo Slab 500"/>
              </a:rPr>
              <a:t> </a:t>
            </a:r>
          </a:p>
        </p:txBody>
      </p:sp>
      <p:sp>
        <p:nvSpPr>
          <p:cNvPr id="5" name="TextBox 4">
            <a:extLst>
              <a:ext uri="{FF2B5EF4-FFF2-40B4-BE49-F238E27FC236}">
                <a16:creationId xmlns:a16="http://schemas.microsoft.com/office/drawing/2014/main" id="{5F3083E2-BC29-9D7C-DC2F-64F59EBE9A72}"/>
              </a:ext>
            </a:extLst>
          </p:cNvPr>
          <p:cNvSpPr txBox="1"/>
          <p:nvPr/>
        </p:nvSpPr>
        <p:spPr>
          <a:xfrm>
            <a:off x="4094201" y="1454267"/>
            <a:ext cx="3988022" cy="523220"/>
          </a:xfrm>
          <a:prstGeom prst="rect">
            <a:avLst/>
          </a:prstGeom>
          <a:noFill/>
        </p:spPr>
        <p:txBody>
          <a:bodyPr wrap="square" lIns="91440" tIns="45720" rIns="91440" bIns="45720" anchor="t">
            <a:spAutoFit/>
          </a:bodyPr>
          <a:lstStyle/>
          <a:p>
            <a:pPr algn="ctr"/>
            <a:r>
              <a:rPr lang="en-US" sz="2800" b="1">
                <a:solidFill>
                  <a:srgbClr val="000000"/>
                </a:solidFill>
                <a:latin typeface="Trebuchet MS"/>
                <a:ea typeface="+mn-lt"/>
                <a:cs typeface="+mn-lt"/>
              </a:rPr>
              <a:t>10/02 - 12/02</a:t>
            </a:r>
            <a:endParaRPr lang="en-US"/>
          </a:p>
        </p:txBody>
      </p:sp>
      <p:sp>
        <p:nvSpPr>
          <p:cNvPr id="17" name="Content Placeholder 16">
            <a:extLst>
              <a:ext uri="{FF2B5EF4-FFF2-40B4-BE49-F238E27FC236}">
                <a16:creationId xmlns:a16="http://schemas.microsoft.com/office/drawing/2014/main" id="{1F5E689E-E26A-A2D1-CF8A-17407058904D}"/>
              </a:ext>
            </a:extLst>
          </p:cNvPr>
          <p:cNvSpPr>
            <a:spLocks noGrp="1"/>
          </p:cNvSpPr>
          <p:nvPr>
            <p:ph sz="quarter" idx="13"/>
          </p:nvPr>
        </p:nvSpPr>
        <p:spPr/>
        <p:txBody>
          <a:bodyPr vert="horz" lIns="91440" tIns="45720" rIns="91440" bIns="45720" rtlCol="0" anchor="t">
            <a:normAutofit/>
          </a:bodyPr>
          <a:lstStyle/>
          <a:p>
            <a:r>
              <a:rPr lang="en-US">
                <a:latin typeface="Trebuchet MS"/>
              </a:rPr>
              <a:t>Non-Public Schools Enrollment Fall Count</a:t>
            </a:r>
            <a:endParaRPr lang="en-US"/>
          </a:p>
        </p:txBody>
      </p:sp>
      <p:sp>
        <p:nvSpPr>
          <p:cNvPr id="16" name="Content Placeholder 5">
            <a:extLst>
              <a:ext uri="{FF2B5EF4-FFF2-40B4-BE49-F238E27FC236}">
                <a16:creationId xmlns:a16="http://schemas.microsoft.com/office/drawing/2014/main" id="{02905120-088A-2655-6C92-08698B561C80}"/>
              </a:ext>
            </a:extLst>
          </p:cNvPr>
          <p:cNvSpPr txBox="1">
            <a:spLocks/>
          </p:cNvSpPr>
          <p:nvPr/>
        </p:nvSpPr>
        <p:spPr>
          <a:xfrm>
            <a:off x="6097149" y="6356350"/>
            <a:ext cx="4393506" cy="362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latin typeface="Trebuchet MS"/>
                <a:hlinkClick r:id="rId2"/>
              </a:rPr>
              <a:t>Tribbett_Jessica@cde.state.co.us</a:t>
            </a:r>
            <a:endParaRPr lang="en-US"/>
          </a:p>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11</a:t>
            </a:fld>
            <a:endParaRPr lang="en-US"/>
          </a:p>
        </p:txBody>
      </p:sp>
      <p:pic>
        <p:nvPicPr>
          <p:cNvPr id="6" name="Picture 5" descr="Non-Public Schools Enrollment Count and Directory Information, Data Pipeline. ">
            <a:extLst>
              <a:ext uri="{FF2B5EF4-FFF2-40B4-BE49-F238E27FC236}">
                <a16:creationId xmlns:a16="http://schemas.microsoft.com/office/drawing/2014/main" id="{D4889B11-7E5C-6119-ABF0-AD689B2B46EA}"/>
              </a:ext>
            </a:extLst>
          </p:cNvPr>
          <p:cNvPicPr>
            <a:picLocks noChangeAspect="1"/>
          </p:cNvPicPr>
          <p:nvPr/>
        </p:nvPicPr>
        <p:blipFill>
          <a:blip r:embed="rId3"/>
          <a:stretch>
            <a:fillRect/>
          </a:stretch>
        </p:blipFill>
        <p:spPr>
          <a:xfrm>
            <a:off x="1229895" y="2264790"/>
            <a:ext cx="9745579" cy="3237474"/>
          </a:xfrm>
          <a:prstGeom prst="rect">
            <a:avLst/>
          </a:prstGeom>
        </p:spPr>
      </p:pic>
    </p:spTree>
    <p:extLst>
      <p:ext uri="{BB962C8B-B14F-4D97-AF65-F5344CB8AC3E}">
        <p14:creationId xmlns:p14="http://schemas.microsoft.com/office/powerpoint/2010/main" val="235022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60200"/>
            <a:ext cx="8176592" cy="1119548"/>
          </a:xfrm>
        </p:spPr>
        <p:txBody>
          <a:bodyPr>
            <a:normAutofit fontScale="90000"/>
          </a:bodyPr>
          <a:lstStyle/>
          <a:p>
            <a:br>
              <a:rPr lang="en-US"/>
            </a:br>
            <a:r>
              <a:rPr lang="en-US">
                <a:latin typeface="Museo Slab 500"/>
              </a:rPr>
              <a:t>Non-Public Schools Enrollment Fall Count</a:t>
            </a:r>
            <a:br>
              <a:rPr lang="en-US"/>
            </a:br>
            <a:r>
              <a:rPr lang="en-US">
                <a:latin typeface="Museo Slab 500"/>
              </a:rPr>
              <a:t> </a:t>
            </a:r>
          </a:p>
        </p:txBody>
      </p:sp>
      <p:sp>
        <p:nvSpPr>
          <p:cNvPr id="5" name="TextBox 4">
            <a:extLst>
              <a:ext uri="{FF2B5EF4-FFF2-40B4-BE49-F238E27FC236}">
                <a16:creationId xmlns:a16="http://schemas.microsoft.com/office/drawing/2014/main" id="{5F3083E2-BC29-9D7C-DC2F-64F59EBE9A72}"/>
              </a:ext>
            </a:extLst>
          </p:cNvPr>
          <p:cNvSpPr txBox="1"/>
          <p:nvPr/>
        </p:nvSpPr>
        <p:spPr>
          <a:xfrm>
            <a:off x="3859739" y="1345410"/>
            <a:ext cx="3988022" cy="523220"/>
          </a:xfrm>
          <a:prstGeom prst="rect">
            <a:avLst/>
          </a:prstGeom>
          <a:noFill/>
        </p:spPr>
        <p:txBody>
          <a:bodyPr wrap="square" lIns="91440" tIns="45720" rIns="91440" bIns="45720" anchor="t">
            <a:spAutoFit/>
          </a:bodyPr>
          <a:lstStyle/>
          <a:p>
            <a:pPr algn="ctr"/>
            <a:r>
              <a:rPr lang="en-US" sz="2800" b="1">
                <a:solidFill>
                  <a:srgbClr val="000000"/>
                </a:solidFill>
                <a:latin typeface="Trebuchet MS"/>
                <a:ea typeface="+mn-lt"/>
                <a:cs typeface="+mn-lt"/>
              </a:rPr>
              <a:t>10/02 - 12/02</a:t>
            </a:r>
            <a:endParaRPr lang="en-US"/>
          </a:p>
        </p:txBody>
      </p:sp>
      <p:sp>
        <p:nvSpPr>
          <p:cNvPr id="17" name="Content Placeholder 16">
            <a:extLst>
              <a:ext uri="{FF2B5EF4-FFF2-40B4-BE49-F238E27FC236}">
                <a16:creationId xmlns:a16="http://schemas.microsoft.com/office/drawing/2014/main" id="{1F5E689E-E26A-A2D1-CF8A-17407058904D}"/>
              </a:ext>
            </a:extLst>
          </p:cNvPr>
          <p:cNvSpPr>
            <a:spLocks noGrp="1"/>
          </p:cNvSpPr>
          <p:nvPr>
            <p:ph sz="quarter" idx="13"/>
          </p:nvPr>
        </p:nvSpPr>
        <p:spPr/>
        <p:txBody>
          <a:bodyPr vert="horz" lIns="91440" tIns="45720" rIns="91440" bIns="45720" rtlCol="0" anchor="t">
            <a:normAutofit/>
          </a:bodyPr>
          <a:lstStyle/>
          <a:p>
            <a:r>
              <a:rPr lang="en-US">
                <a:latin typeface="Trebuchet MS"/>
              </a:rPr>
              <a:t>Non-Public Schools Enrollment Fall Count</a:t>
            </a:r>
            <a:endParaRPr lang="en-US"/>
          </a:p>
        </p:txBody>
      </p:sp>
      <p:sp>
        <p:nvSpPr>
          <p:cNvPr id="16" name="Content Placeholder 5">
            <a:extLst>
              <a:ext uri="{FF2B5EF4-FFF2-40B4-BE49-F238E27FC236}">
                <a16:creationId xmlns:a16="http://schemas.microsoft.com/office/drawing/2014/main" id="{02905120-088A-2655-6C92-08698B561C80}"/>
              </a:ext>
            </a:extLst>
          </p:cNvPr>
          <p:cNvSpPr txBox="1">
            <a:spLocks/>
          </p:cNvSpPr>
          <p:nvPr/>
        </p:nvSpPr>
        <p:spPr>
          <a:xfrm>
            <a:off x="6097149" y="6356350"/>
            <a:ext cx="4393506" cy="362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latin typeface="Trebuchet MS"/>
                <a:hlinkClick r:id="rId2"/>
              </a:rPr>
              <a:t>Tribbett_Jessica@cde.state.co.us</a:t>
            </a:r>
            <a:endParaRPr lang="en-US"/>
          </a:p>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12</a:t>
            </a:fld>
            <a:endParaRPr lang="en-US"/>
          </a:p>
        </p:txBody>
      </p:sp>
      <p:pic>
        <p:nvPicPr>
          <p:cNvPr id="3" name="Picture 2" descr="A screenshot of a computer&#10;&#10;Description automatically generated">
            <a:extLst>
              <a:ext uri="{FF2B5EF4-FFF2-40B4-BE49-F238E27FC236}">
                <a16:creationId xmlns:a16="http://schemas.microsoft.com/office/drawing/2014/main" id="{1CCD6FAF-D095-D5EE-B9B7-7FEE270DDB74}"/>
              </a:ext>
            </a:extLst>
          </p:cNvPr>
          <p:cNvPicPr>
            <a:picLocks noChangeAspect="1"/>
          </p:cNvPicPr>
          <p:nvPr/>
        </p:nvPicPr>
        <p:blipFill>
          <a:blip r:embed="rId3"/>
          <a:stretch>
            <a:fillRect/>
          </a:stretch>
        </p:blipFill>
        <p:spPr>
          <a:xfrm>
            <a:off x="2431488" y="1976176"/>
            <a:ext cx="6843355" cy="4211935"/>
          </a:xfrm>
          <a:prstGeom prst="rect">
            <a:avLst/>
          </a:prstGeom>
        </p:spPr>
      </p:pic>
    </p:spTree>
    <p:extLst>
      <p:ext uri="{BB962C8B-B14F-4D97-AF65-F5344CB8AC3E}">
        <p14:creationId xmlns:p14="http://schemas.microsoft.com/office/powerpoint/2010/main" val="551690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5CD5F2-5401-3A51-34FF-6BBFAA625725}"/>
              </a:ext>
            </a:extLst>
          </p:cNvPr>
          <p:cNvSpPr>
            <a:spLocks noGrp="1"/>
          </p:cNvSpPr>
          <p:nvPr>
            <p:ph type="title"/>
          </p:nvPr>
        </p:nvSpPr>
        <p:spPr/>
        <p:txBody>
          <a:bodyPr/>
          <a:lstStyle/>
          <a:p>
            <a:r>
              <a:rPr lang="en-US"/>
              <a:t>Non-Public Schools</a:t>
            </a:r>
            <a:br>
              <a:rPr lang="en-US"/>
            </a:br>
            <a:r>
              <a:rPr lang="en-US"/>
              <a:t>Questions &amp; Resources</a:t>
            </a:r>
          </a:p>
        </p:txBody>
      </p:sp>
      <p:sp>
        <p:nvSpPr>
          <p:cNvPr id="6" name="Content Placeholder 5">
            <a:extLst>
              <a:ext uri="{FF2B5EF4-FFF2-40B4-BE49-F238E27FC236}">
                <a16:creationId xmlns:a16="http://schemas.microsoft.com/office/drawing/2014/main" id="{4438EB7D-24A0-0958-F3AE-000E948E136E}"/>
              </a:ext>
            </a:extLst>
          </p:cNvPr>
          <p:cNvSpPr>
            <a:spLocks noGrp="1"/>
          </p:cNvSpPr>
          <p:nvPr>
            <p:ph sz="quarter" idx="13"/>
          </p:nvPr>
        </p:nvSpPr>
        <p:spPr/>
        <p:txBody>
          <a:bodyPr>
            <a:normAutofit/>
          </a:bodyPr>
          <a:lstStyle/>
          <a:p>
            <a:endParaRPr lang="en-US" sz="1100">
              <a:solidFill>
                <a:srgbClr val="333333"/>
              </a:solidFill>
            </a:endParaRPr>
          </a:p>
          <a:p>
            <a:pPr lvl="1" indent="0">
              <a:buNone/>
            </a:pPr>
            <a:endParaRPr lang="en-US" sz="1100" u="sng">
              <a:solidFill>
                <a:srgbClr val="403F3B"/>
              </a:solidFill>
              <a:latin typeface="Trebuchet MS"/>
            </a:endParaRPr>
          </a:p>
          <a:p>
            <a:pPr indent="-285750" algn="ctr">
              <a:buNone/>
            </a:pPr>
            <a:r>
              <a:rPr lang="en-US" sz="1800">
                <a:solidFill>
                  <a:srgbClr val="333333"/>
                </a:solidFill>
                <a:latin typeface="Museo Slab 500"/>
                <a:hlinkClick r:id="rId2"/>
              </a:rPr>
              <a:t>Non-Public School Fall Enrollment Count Form</a:t>
            </a:r>
            <a:endParaRPr lang="en-US" sz="1800">
              <a:solidFill>
                <a:srgbClr val="333333"/>
              </a:solidFill>
              <a:latin typeface="Museo Slab 500"/>
            </a:endParaRPr>
          </a:p>
          <a:p>
            <a:pPr indent="-285750" algn="ctr">
              <a:buNone/>
            </a:pPr>
            <a:r>
              <a:rPr lang="en-US" sz="1800">
                <a:solidFill>
                  <a:srgbClr val="333333"/>
                </a:solidFill>
                <a:latin typeface="Museo Slab 500"/>
                <a:hlinkClick r:id="rId3"/>
              </a:rPr>
              <a:t>Request a CDE assigned Non-public School Code</a:t>
            </a:r>
            <a:endParaRPr lang="en-US" sz="1800">
              <a:latin typeface="Museo Slab 500"/>
            </a:endParaRPr>
          </a:p>
          <a:p>
            <a:pPr indent="-285750" algn="ctr">
              <a:buNone/>
            </a:pPr>
            <a:r>
              <a:rPr lang="en-US" sz="1800">
                <a:solidFill>
                  <a:srgbClr val="333333"/>
                </a:solidFill>
                <a:latin typeface="Museo Slab 500"/>
                <a:hlinkClick r:id="rId4"/>
              </a:rPr>
              <a:t>Find School District Contact</a:t>
            </a:r>
            <a:endParaRPr lang="en-US" sz="1800">
              <a:solidFill>
                <a:srgbClr val="333333"/>
              </a:solidFill>
              <a:latin typeface="Museo Slab 500"/>
            </a:endParaRPr>
          </a:p>
          <a:p>
            <a:endParaRPr lang="en-US" sz="1100">
              <a:solidFill>
                <a:srgbClr val="333333"/>
              </a:solidFill>
              <a:latin typeface="Museo Slab 500"/>
            </a:endParaRPr>
          </a:p>
          <a:p>
            <a:r>
              <a:rPr lang="en-US" sz="1800">
                <a:latin typeface="Museo Slab 500"/>
                <a:hlinkClick r:id="rId5"/>
              </a:rPr>
              <a:t>Tribbett_Jessica@cde.state.co.us</a:t>
            </a:r>
            <a:endParaRPr lang="en-US" sz="1800"/>
          </a:p>
        </p:txBody>
      </p:sp>
      <p:sp>
        <p:nvSpPr>
          <p:cNvPr id="4" name="Slide Number Placeholder 3">
            <a:extLst>
              <a:ext uri="{FF2B5EF4-FFF2-40B4-BE49-F238E27FC236}">
                <a16:creationId xmlns:a16="http://schemas.microsoft.com/office/drawing/2014/main" id="{A1E38554-110B-D700-7A15-546FA4ACB817}"/>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598057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lstStyle/>
          <a:p>
            <a:r>
              <a:rPr lang="en-US"/>
              <a:t>Kindergarten School Readiness</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a:bodyPr>
          <a:lstStyle/>
          <a:p>
            <a:r>
              <a:rPr lang="en-US">
                <a:latin typeface="Museo Slab 500"/>
              </a:rPr>
              <a:t>Tara Rhodes</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1399099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C690-530C-30B4-628F-464BA0E3BDA6}"/>
              </a:ext>
            </a:extLst>
          </p:cNvPr>
          <p:cNvSpPr>
            <a:spLocks noGrp="1"/>
          </p:cNvSpPr>
          <p:nvPr>
            <p:ph type="title"/>
          </p:nvPr>
        </p:nvSpPr>
        <p:spPr/>
        <p:txBody>
          <a:bodyPr>
            <a:normAutofit/>
          </a:bodyPr>
          <a:lstStyle/>
          <a:p>
            <a:r>
              <a:rPr lang="en-US" sz="2800" b="1">
                <a:solidFill>
                  <a:schemeClr val="bg1"/>
                </a:solidFill>
                <a:latin typeface="Museo Slab 500"/>
                <a:ea typeface="+mj-ea"/>
                <a:cs typeface="+mj-cs"/>
              </a:rPr>
              <a:t>Upcoming Trainings</a:t>
            </a:r>
            <a:br>
              <a:rPr lang="en-US" sz="2800" b="1">
                <a:solidFill>
                  <a:schemeClr val="bg1"/>
                </a:solidFill>
                <a:latin typeface="Museo Slab 500"/>
                <a:ea typeface="+mj-ea"/>
                <a:cs typeface="+mj-cs"/>
              </a:rPr>
            </a:br>
            <a:r>
              <a:rPr lang="en-US" sz="2800" b="1">
                <a:solidFill>
                  <a:schemeClr val="bg1"/>
                </a:solidFill>
                <a:latin typeface="Museo Slab 500"/>
                <a:ea typeface="+mj-ea"/>
                <a:cs typeface="+mj-cs"/>
              </a:rPr>
              <a:t>Kindergarten School Readiness (KSR)</a:t>
            </a:r>
            <a:r>
              <a:rPr lang="en-US" sz="3200" b="1">
                <a:solidFill>
                  <a:schemeClr val="bg1"/>
                </a:solidFill>
                <a:latin typeface="Museo Slab 500"/>
                <a:ea typeface="+mj-ea"/>
                <a:cs typeface="+mj-cs"/>
              </a:rPr>
              <a:t> </a:t>
            </a:r>
            <a:endParaRPr lang="en-US"/>
          </a:p>
        </p:txBody>
      </p:sp>
      <p:sp>
        <p:nvSpPr>
          <p:cNvPr id="3" name="Content Placeholder 2">
            <a:extLst>
              <a:ext uri="{FF2B5EF4-FFF2-40B4-BE49-F238E27FC236}">
                <a16:creationId xmlns:a16="http://schemas.microsoft.com/office/drawing/2014/main" id="{1E42A620-853D-8835-FCF7-09589B0661FA}"/>
              </a:ext>
            </a:extLst>
          </p:cNvPr>
          <p:cNvSpPr>
            <a:spLocks noGrp="1"/>
          </p:cNvSpPr>
          <p:nvPr>
            <p:ph idx="1"/>
          </p:nvPr>
        </p:nvSpPr>
        <p:spPr>
          <a:xfrm>
            <a:off x="838200" y="1554479"/>
            <a:ext cx="10515600" cy="4684395"/>
          </a:xfrm>
        </p:spPr>
        <p:txBody>
          <a:bodyPr vert="horz" lIns="0" tIns="0" rIns="0" bIns="0" rtlCol="0" anchor="t">
            <a:normAutofit fontScale="85000" lnSpcReduction="20000"/>
          </a:bodyPr>
          <a:lstStyle/>
          <a:p>
            <a:pPr marL="0" indent="0">
              <a:buNone/>
            </a:pPr>
            <a:r>
              <a:rPr lang="en-US" u="sng">
                <a:latin typeface="Trebuchet MS"/>
                <a:ea typeface="Calibri" panose="020F0502020204030204"/>
                <a:cs typeface="Calibri" panose="020F0502020204030204"/>
              </a:rPr>
              <a:t>Upcoming Trainings: </a:t>
            </a:r>
            <a:endParaRPr lang="en-US" u="sng">
              <a:latin typeface="Trebuchet MS"/>
            </a:endParaRPr>
          </a:p>
          <a:p>
            <a:pPr marL="285750" indent="-285750"/>
            <a:r>
              <a:rPr lang="en-US">
                <a:latin typeface="Trebuchet MS"/>
                <a:ea typeface="Calibri" panose="020F0502020204030204"/>
                <a:cs typeface="Calibri" panose="020F0502020204030204"/>
              </a:rPr>
              <a:t>10/02/2024: Recording will be posted soon.</a:t>
            </a:r>
            <a:endParaRPr lang="en-US">
              <a:ea typeface="Calibri" panose="020F0502020204030204"/>
              <a:cs typeface="Calibri" panose="020F0502020204030204"/>
            </a:endParaRPr>
          </a:p>
          <a:p>
            <a:pPr marL="285750" indent="-285750">
              <a:buFont typeface="Arial" panose="020B0604020202020204" pitchFamily="34" charset="0"/>
              <a:buChar char="•"/>
            </a:pPr>
            <a:r>
              <a:rPr lang="en-US">
                <a:latin typeface="Trebuchet MS"/>
                <a:ea typeface="Calibri" panose="020F0502020204030204"/>
                <a:cs typeface="Calibri" panose="020F0502020204030204"/>
              </a:rPr>
              <a:t>10/09/2024: </a:t>
            </a:r>
            <a:r>
              <a:rPr lang="en-US">
                <a:latin typeface="Trebuchet MS"/>
                <a:ea typeface="Calibri" panose="020F0502020204030204"/>
                <a:cs typeface="Calibri" panose="020F0502020204030204"/>
                <a:hlinkClick r:id="rId2"/>
              </a:rPr>
              <a:t>KSR: Data Pipeline Uploads Sourcing Data from a Single Platform</a:t>
            </a:r>
            <a:endParaRPr lang="en-US">
              <a:solidFill>
                <a:srgbClr val="000000"/>
              </a:solidFill>
              <a:latin typeface="Trebuchet MS"/>
              <a:ea typeface="+mn-lt"/>
              <a:cs typeface="+mn-lt"/>
            </a:endParaRPr>
          </a:p>
          <a:p>
            <a:pPr marL="285750" indent="-285750">
              <a:buFont typeface="Arial" panose="020B0604020202020204" pitchFamily="34" charset="0"/>
              <a:buChar char="•"/>
            </a:pPr>
            <a:r>
              <a:rPr lang="en-US">
                <a:latin typeface="Trebuchet MS"/>
                <a:ea typeface="Calibri" panose="020F0502020204030204"/>
                <a:cs typeface="Calibri" panose="020F0502020204030204"/>
              </a:rPr>
              <a:t>10/16/2024: </a:t>
            </a:r>
            <a:r>
              <a:rPr lang="en-US">
                <a:latin typeface="Trebuchet MS"/>
                <a:ea typeface="Calibri" panose="020F0502020204030204"/>
                <a:cs typeface="Calibri" panose="020F0502020204030204"/>
                <a:hlinkClick r:id="rId3"/>
              </a:rPr>
              <a:t>KSR: Data Pipeline Uploads Sourcing Data from Multiple Platforms</a:t>
            </a:r>
            <a:endParaRPr lang="en-US">
              <a:solidFill>
                <a:srgbClr val="000000"/>
              </a:solidFill>
              <a:latin typeface="Trebuchet MS"/>
              <a:ea typeface="+mn-lt"/>
              <a:cs typeface="+mn-lt"/>
            </a:endParaRPr>
          </a:p>
          <a:p>
            <a:pPr marL="0" indent="0">
              <a:buNone/>
            </a:pPr>
            <a:r>
              <a:rPr lang="en-US">
                <a:latin typeface="Trebuchet MS"/>
                <a:ea typeface="Calibri" panose="020F0502020204030204"/>
                <a:cs typeface="Calibri" panose="020F0502020204030204"/>
              </a:rPr>
              <a:t>All trainings will be held from 11:30am-12:15pm on the above dates.</a:t>
            </a:r>
          </a:p>
          <a:p>
            <a:pPr marL="0" indent="0">
              <a:buNone/>
            </a:pPr>
            <a:r>
              <a:rPr lang="en-US" u="sng">
                <a:latin typeface="Trebuchet MS"/>
                <a:ea typeface="Calibri" panose="020F0502020204030204"/>
                <a:cs typeface="Calibri" panose="020F0502020204030204"/>
              </a:rPr>
              <a:t>Important Dates:</a:t>
            </a:r>
          </a:p>
          <a:p>
            <a:pPr marL="285750" indent="-285750">
              <a:buFont typeface="Arial" panose="020B0604020202020204" pitchFamily="34" charset="0"/>
              <a:buChar char="•"/>
            </a:pPr>
            <a:r>
              <a:rPr lang="en-US">
                <a:latin typeface="Trebuchet MS"/>
                <a:ea typeface="Calibri" panose="020F0502020204030204"/>
                <a:cs typeface="Calibri" panose="020F0502020204030204"/>
              </a:rPr>
              <a:t>10/23/2024: KSR Data Collection Opens</a:t>
            </a:r>
          </a:p>
          <a:p>
            <a:pPr marL="285750" indent="-285750">
              <a:buFont typeface="Arial" panose="020B0604020202020204" pitchFamily="34" charset="0"/>
              <a:buChar char="•"/>
            </a:pPr>
            <a:r>
              <a:rPr lang="en-US">
                <a:latin typeface="Trebuchet MS"/>
                <a:ea typeface="Calibri" panose="020F0502020204030204"/>
                <a:cs typeface="Calibri" panose="020F0502020204030204"/>
              </a:rPr>
              <a:t>12/11/2024:  KSR Data Collection Due Date</a:t>
            </a:r>
          </a:p>
          <a:p>
            <a:pPr marL="0" indent="0">
              <a:buNone/>
            </a:pPr>
            <a:r>
              <a:rPr lang="en-US" u="sng">
                <a:latin typeface="Trebuchet MS"/>
                <a:ea typeface="Calibri" panose="020F0502020204030204"/>
                <a:cs typeface="Calibri" panose="020F0502020204030204"/>
              </a:rPr>
              <a:t>Current To-Do's:</a:t>
            </a:r>
          </a:p>
          <a:p>
            <a:pPr marL="285750" indent="-285750">
              <a:buFont typeface="Arial"/>
              <a:buChar char="•"/>
            </a:pPr>
            <a:r>
              <a:rPr lang="en-US">
                <a:latin typeface="Trebuchet MS"/>
                <a:ea typeface="Calibri" panose="020F0502020204030204"/>
                <a:cs typeface="Calibri" panose="020F0502020204030204"/>
              </a:rPr>
              <a:t>Attend trainings</a:t>
            </a:r>
          </a:p>
          <a:p>
            <a:pPr marL="285750" indent="-285750">
              <a:buFont typeface="Arial"/>
              <a:buChar char="•"/>
            </a:pPr>
            <a:r>
              <a:rPr lang="en-US">
                <a:latin typeface="Trebuchet MS"/>
                <a:ea typeface="Calibri" panose="020F0502020204030204"/>
                <a:cs typeface="Calibri" panose="020F0502020204030204"/>
              </a:rPr>
              <a:t>Talk with your School Readiness contact</a:t>
            </a:r>
          </a:p>
          <a:p>
            <a:pPr marL="742950" lvl="1" indent="-285750">
              <a:buFont typeface="Courier New"/>
              <a:buChar char="o"/>
            </a:pPr>
            <a:r>
              <a:rPr lang="en-US">
                <a:latin typeface="Trebuchet MS"/>
                <a:ea typeface="Calibri" panose="020F0502020204030204"/>
                <a:cs typeface="Calibri" panose="020F0502020204030204"/>
              </a:rPr>
              <a:t>Learn which assessment tool is being used</a:t>
            </a:r>
          </a:p>
          <a:p>
            <a:pPr marL="742950" lvl="1" indent="-285750">
              <a:buFont typeface="Courier New"/>
              <a:buChar char="o"/>
            </a:pPr>
            <a:r>
              <a:rPr lang="en-US">
                <a:latin typeface="Trebuchet MS"/>
                <a:ea typeface="Calibri" panose="020F0502020204030204"/>
                <a:cs typeface="Calibri" panose="020F0502020204030204"/>
              </a:rPr>
              <a:t>Learn whether manual aggregation of data will be required</a:t>
            </a:r>
          </a:p>
          <a:p>
            <a:pPr marL="742950" lvl="1" indent="-285750">
              <a:buFont typeface="Courier New"/>
              <a:buChar char="o"/>
            </a:pPr>
            <a:r>
              <a:rPr lang="en-US">
                <a:latin typeface="Trebuchet MS"/>
                <a:ea typeface="Calibri" panose="020F0502020204030204"/>
                <a:cs typeface="Calibri" panose="020F0502020204030204"/>
              </a:rPr>
              <a:t>Learn the status of the assessment</a:t>
            </a:r>
          </a:p>
          <a:p>
            <a:endParaRPr lang="en-US"/>
          </a:p>
        </p:txBody>
      </p:sp>
      <p:sp>
        <p:nvSpPr>
          <p:cNvPr id="4" name="Slide Number Placeholder 3">
            <a:extLst>
              <a:ext uri="{FF2B5EF4-FFF2-40B4-BE49-F238E27FC236}">
                <a16:creationId xmlns:a16="http://schemas.microsoft.com/office/drawing/2014/main" id="{D809D0A3-6EB1-319C-BFC2-73B362ABAEBA}"/>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7" name="Content Placeholder 16">
            <a:extLst>
              <a:ext uri="{FF2B5EF4-FFF2-40B4-BE49-F238E27FC236}">
                <a16:creationId xmlns:a16="http://schemas.microsoft.com/office/drawing/2014/main" id="{BA0BC6EC-4B27-47B7-A6EC-413BB825EF13}"/>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latin typeface="Trebuchet MS"/>
              </a:rPr>
              <a:t>Kindergarten School Readiness (KSR)</a:t>
            </a:r>
            <a:endParaRPr lang="en-US"/>
          </a:p>
        </p:txBody>
      </p:sp>
      <p:sp>
        <p:nvSpPr>
          <p:cNvPr id="6" name="Content Placeholder 5">
            <a:extLst>
              <a:ext uri="{FF2B5EF4-FFF2-40B4-BE49-F238E27FC236}">
                <a16:creationId xmlns:a16="http://schemas.microsoft.com/office/drawing/2014/main" id="{840C9CB5-17D9-863B-993C-A857F64C5A4E}"/>
              </a:ext>
            </a:extLst>
          </p:cNvPr>
          <p:cNvSpPr>
            <a:spLocks noGrp="1"/>
          </p:cNvSpPr>
          <p:nvPr>
            <p:ph sz="quarter" idx="14"/>
          </p:nvPr>
        </p:nvSpPr>
        <p:spPr/>
        <p:txBody>
          <a:bodyPr/>
          <a:lstStyle/>
          <a:p>
            <a:r>
              <a:rPr lang="en-US" sz="1600">
                <a:latin typeface="Trebuchet MS"/>
              </a:rPr>
              <a:t>KSRData@cde.state.co.us</a:t>
            </a:r>
          </a:p>
        </p:txBody>
      </p:sp>
    </p:spTree>
    <p:extLst>
      <p:ext uri="{BB962C8B-B14F-4D97-AF65-F5344CB8AC3E}">
        <p14:creationId xmlns:p14="http://schemas.microsoft.com/office/powerpoint/2010/main" val="98715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BB543-5D67-BC87-25ED-FC06775BBB28}"/>
              </a:ext>
            </a:extLst>
          </p:cNvPr>
          <p:cNvSpPr>
            <a:spLocks noGrp="1"/>
          </p:cNvSpPr>
          <p:nvPr>
            <p:ph type="title"/>
          </p:nvPr>
        </p:nvSpPr>
        <p:spPr>
          <a:xfrm>
            <a:off x="155448" y="237745"/>
            <a:ext cx="6941250" cy="1197864"/>
          </a:xfrm>
        </p:spPr>
        <p:txBody>
          <a:bodyPr/>
          <a:lstStyle/>
          <a:p>
            <a:r>
              <a:rPr lang="en-US">
                <a:latin typeface="Museo Slab 500"/>
              </a:rPr>
              <a:t>Questions &amp; Resources</a:t>
            </a:r>
            <a:br>
              <a:rPr lang="en-US">
                <a:latin typeface="Museo Slab 500"/>
              </a:rPr>
            </a:br>
            <a:r>
              <a:rPr lang="en-US">
                <a:latin typeface="Museo Slab 500"/>
              </a:rPr>
              <a:t>Kindergarten School Readiness (KSR)</a:t>
            </a:r>
            <a:endParaRPr lang="en-US"/>
          </a:p>
        </p:txBody>
      </p:sp>
      <p:sp>
        <p:nvSpPr>
          <p:cNvPr id="8" name="Content Placeholder 7">
            <a:extLst>
              <a:ext uri="{FF2B5EF4-FFF2-40B4-BE49-F238E27FC236}">
                <a16:creationId xmlns:a16="http://schemas.microsoft.com/office/drawing/2014/main" id="{F9E10FBC-7C85-4971-B39F-B279291C15BB}"/>
              </a:ext>
            </a:extLst>
          </p:cNvPr>
          <p:cNvSpPr>
            <a:spLocks noGrp="1"/>
          </p:cNvSpPr>
          <p:nvPr>
            <p:ph sz="quarter" idx="13"/>
          </p:nvPr>
        </p:nvSpPr>
        <p:spPr/>
        <p:txBody>
          <a:bodyPr/>
          <a:lstStyle/>
          <a:p>
            <a:r>
              <a:rPr lang="en-US">
                <a:latin typeface="Museo Slab 500"/>
              </a:rPr>
              <a:t>Contact: Tara Rhodes</a:t>
            </a:r>
          </a:p>
          <a:p>
            <a:r>
              <a:rPr lang="en-US">
                <a:latin typeface="Museo Slab 500"/>
              </a:rPr>
              <a:t>Email: </a:t>
            </a:r>
            <a:r>
              <a:rPr lang="en-US">
                <a:latin typeface="Museo Slab 500"/>
                <a:hlinkClick r:id="rId2"/>
              </a:rPr>
              <a:t>KSRData@cde.state.co.us</a:t>
            </a:r>
            <a:endParaRPr lang="en-US"/>
          </a:p>
          <a:p>
            <a:r>
              <a:rPr lang="en-US">
                <a:latin typeface="Museo Slab 500"/>
              </a:rPr>
              <a:t>Phone: 720.601.4125</a:t>
            </a:r>
          </a:p>
          <a:p>
            <a:r>
              <a:rPr lang="en-US">
                <a:latin typeface="Museo Slab 500"/>
                <a:hlinkClick r:id="rId3"/>
              </a:rPr>
              <a:t>Kindergarten School Readiness Website</a:t>
            </a:r>
            <a:endParaRPr lang="en-US"/>
          </a:p>
        </p:txBody>
      </p:sp>
      <p:sp>
        <p:nvSpPr>
          <p:cNvPr id="4" name="Slide Number Placeholder 3">
            <a:extLst>
              <a:ext uri="{FF2B5EF4-FFF2-40B4-BE49-F238E27FC236}">
                <a16:creationId xmlns:a16="http://schemas.microsoft.com/office/drawing/2014/main" id="{F0553485-6180-A977-105B-6F94065367B6}"/>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2941160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lstStyle/>
          <a:p>
            <a:r>
              <a:rPr lang="en-US"/>
              <a:t>Staff Evaluation</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45991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 </a:t>
            </a:r>
            <a:br>
              <a:rPr lang="en-US"/>
            </a:br>
            <a:r>
              <a:rPr lang="en-US">
                <a:hlinkClick r:id="rId2"/>
              </a:rPr>
              <a:t>Staff Evaluation Collection Timeline</a:t>
            </a:r>
            <a:endParaRPr lang="en-US"/>
          </a:p>
        </p:txBody>
      </p:sp>
      <p:pic>
        <p:nvPicPr>
          <p:cNvPr id="10" name="Picture 9" descr="Staff Evaluation Collection timeline">
            <a:extLst>
              <a:ext uri="{FF2B5EF4-FFF2-40B4-BE49-F238E27FC236}">
                <a16:creationId xmlns:a16="http://schemas.microsoft.com/office/drawing/2014/main" id="{825A6F56-8D74-0AE2-9A7B-4AC4101EE057}"/>
              </a:ext>
            </a:extLst>
          </p:cNvPr>
          <p:cNvPicPr>
            <a:picLocks noChangeAspect="1"/>
          </p:cNvPicPr>
          <p:nvPr/>
        </p:nvPicPr>
        <p:blipFill>
          <a:blip r:embed="rId3"/>
          <a:stretch>
            <a:fillRect/>
          </a:stretch>
        </p:blipFill>
        <p:spPr>
          <a:xfrm>
            <a:off x="491613" y="106931"/>
            <a:ext cx="11267768" cy="5408966"/>
          </a:xfrm>
          <a:prstGeom prst="rect">
            <a:avLst/>
          </a:prstGeom>
        </p:spPr>
      </p:pic>
      <p:sp>
        <p:nvSpPr>
          <p:cNvPr id="3" name="Content Placeholder 5">
            <a:extLst>
              <a:ext uri="{FF2B5EF4-FFF2-40B4-BE49-F238E27FC236}">
                <a16:creationId xmlns:a16="http://schemas.microsoft.com/office/drawing/2014/main" id="{3D159FB0-3A49-D0DD-B88C-BD4A4B08F10F}"/>
              </a:ext>
            </a:extLst>
          </p:cNvPr>
          <p:cNvSpPr>
            <a:spLocks noGrp="1"/>
          </p:cNvSpPr>
          <p:nvPr>
            <p:ph sz="quarter" idx="13"/>
          </p:nvPr>
        </p:nvSpPr>
        <p:spPr>
          <a:xfrm>
            <a:off x="228600" y="5916613"/>
            <a:ext cx="3559175" cy="279400"/>
          </a:xfrm>
        </p:spPr>
        <p:txBody>
          <a:bodyPr>
            <a:normAutofit fontScale="92500" lnSpcReduction="10000"/>
          </a:bodyPr>
          <a:lstStyle/>
          <a:p>
            <a:r>
              <a:rPr lang="en-US"/>
              <a:t>Staff Evaluation – Dawna Gudka</a:t>
            </a:r>
          </a:p>
        </p:txBody>
      </p:sp>
      <p:sp>
        <p:nvSpPr>
          <p:cNvPr id="5" name="Content Placeholder 9">
            <a:extLst>
              <a:ext uri="{FF2B5EF4-FFF2-40B4-BE49-F238E27FC236}">
                <a16:creationId xmlns:a16="http://schemas.microsoft.com/office/drawing/2014/main" id="{5EE83B49-FBC4-F603-DD3F-5A8F6874E836}"/>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4">
                  <a:extLst>
                    <a:ext uri="{A12FA001-AC4F-418D-AE19-62706E023703}">
                      <ahyp:hlinkClr xmlns:ahyp="http://schemas.microsoft.com/office/drawing/2018/hyperlinkcolor" val="tx"/>
                    </a:ext>
                  </a:extLst>
                </a:hlinkClick>
              </a:rPr>
              <a:t>StaffEvaluation@cde.state.co.us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2101563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11246990" cy="898524"/>
          </a:xfrm>
        </p:spPr>
        <p:txBody>
          <a:bodyPr>
            <a:normAutofit/>
          </a:bodyPr>
          <a:lstStyle/>
          <a:p>
            <a:r>
              <a:rPr lang="en-US"/>
              <a:t>Staff Evaluation</a:t>
            </a:r>
            <a:br>
              <a:rPr lang="en-US"/>
            </a:br>
            <a:r>
              <a:rPr lang="en-US"/>
              <a:t>Viewing Interchange or Snapshot Errors in Pipeline Reports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19" name="Content Placeholder 18">
            <a:extLst>
              <a:ext uri="{FF2B5EF4-FFF2-40B4-BE49-F238E27FC236}">
                <a16:creationId xmlns:a16="http://schemas.microsoft.com/office/drawing/2014/main" id="{840717C6-223F-C906-3748-78B09C983A8D}"/>
              </a:ext>
            </a:extLst>
          </p:cNvPr>
          <p:cNvSpPr>
            <a:spLocks noGrp="1"/>
          </p:cNvSpPr>
          <p:nvPr>
            <p:ph sz="quarter" idx="13"/>
          </p:nvPr>
        </p:nvSpPr>
        <p:spPr/>
        <p:txBody>
          <a:bodyPr/>
          <a:lstStyle/>
          <a:p>
            <a:r>
              <a:rPr lang="en-US"/>
              <a:t>Staff Evaluation Snapshot Collection	</a:t>
            </a:r>
          </a:p>
        </p:txBody>
      </p:sp>
      <p:sp>
        <p:nvSpPr>
          <p:cNvPr id="20" name="Content Placeholder 19">
            <a:extLst>
              <a:ext uri="{FF2B5EF4-FFF2-40B4-BE49-F238E27FC236}">
                <a16:creationId xmlns:a16="http://schemas.microsoft.com/office/drawing/2014/main" id="{DEA5CCF4-606D-43BB-7751-4E0BB02F6CE1}"/>
              </a:ext>
            </a:extLst>
          </p:cNvPr>
          <p:cNvSpPr>
            <a:spLocks noGrp="1"/>
          </p:cNvSpPr>
          <p:nvPr>
            <p:ph sz="quarter" idx="14"/>
          </p:nvPr>
        </p:nvSpPr>
        <p:spPr/>
        <p:txBody>
          <a:bodyPr/>
          <a:lstStyle/>
          <a:p>
            <a:r>
              <a:rPr lang="en-US"/>
              <a:t>StaffEvaluation@cde.state.co.us</a:t>
            </a:r>
          </a:p>
        </p:txBody>
      </p:sp>
      <p:pic>
        <p:nvPicPr>
          <p:cNvPr id="8" name="Content Placeholder 7">
            <a:extLst>
              <a:ext uri="{FF2B5EF4-FFF2-40B4-BE49-F238E27FC236}">
                <a16:creationId xmlns:a16="http://schemas.microsoft.com/office/drawing/2014/main" id="{C7FF858E-EFB5-0FD7-CB43-1A91367727D9}"/>
              </a:ext>
            </a:extLst>
          </p:cNvPr>
          <p:cNvPicPr>
            <a:picLocks noGrp="1" noChangeAspect="1"/>
          </p:cNvPicPr>
          <p:nvPr>
            <p:ph idx="1"/>
          </p:nvPr>
        </p:nvPicPr>
        <p:blipFill>
          <a:blip r:embed="rId2"/>
          <a:stretch>
            <a:fillRect/>
          </a:stretch>
        </p:blipFill>
        <p:spPr>
          <a:xfrm>
            <a:off x="364926" y="1386348"/>
            <a:ext cx="10902842" cy="3909530"/>
          </a:xfrm>
        </p:spPr>
      </p:pic>
    </p:spTree>
    <p:extLst>
      <p:ext uri="{BB962C8B-B14F-4D97-AF65-F5344CB8AC3E}">
        <p14:creationId xmlns:p14="http://schemas.microsoft.com/office/powerpoint/2010/main" val="258446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Staff Evaluation Snapshot Errors</a:t>
            </a:r>
          </a:p>
        </p:txBody>
      </p:sp>
      <p:sp>
        <p:nvSpPr>
          <p:cNvPr id="18" name="Content Placeholder 17">
            <a:extLst>
              <a:ext uri="{FF2B5EF4-FFF2-40B4-BE49-F238E27FC236}">
                <a16:creationId xmlns:a16="http://schemas.microsoft.com/office/drawing/2014/main" id="{1D5EE516-0951-6F1E-C524-32F70A500464}"/>
              </a:ext>
            </a:extLst>
          </p:cNvPr>
          <p:cNvSpPr>
            <a:spLocks noGrp="1"/>
          </p:cNvSpPr>
          <p:nvPr>
            <p:ph idx="1"/>
          </p:nvPr>
        </p:nvSpPr>
        <p:spPr>
          <a:xfrm>
            <a:off x="443565" y="1554480"/>
            <a:ext cx="10910235" cy="4351338"/>
          </a:xfrm>
        </p:spPr>
        <p:txBody>
          <a:bodyPr/>
          <a:lstStyle/>
          <a:p>
            <a:r>
              <a:rPr lang="en-US"/>
              <a:t>EV004, EV005, EV006=06 overall rating must be used minimally by each district.  Exceptions can be approved by </a:t>
            </a:r>
            <a:r>
              <a:rPr lang="en-US">
                <a:hlinkClick r:id="rId2"/>
              </a:rPr>
              <a:t>EdTalentResearch@cde.state.co.us</a:t>
            </a:r>
            <a:r>
              <a:rPr lang="en-US"/>
              <a:t> email address in error message.  Please copy </a:t>
            </a:r>
            <a:r>
              <a:rPr lang="en-US">
                <a:hlinkClick r:id="rId3"/>
              </a:rPr>
              <a:t>StaffEvaluation@cde.state.co.us</a:t>
            </a:r>
            <a:endParaRPr lang="en-US"/>
          </a:p>
          <a:p>
            <a:pPr marL="0" indent="0">
              <a:buNone/>
            </a:pPr>
            <a:endParaRPr lang="en-US"/>
          </a:p>
          <a:p>
            <a:endParaRPr lang="en-US"/>
          </a:p>
          <a:p>
            <a:r>
              <a:rPr lang="en-US"/>
              <a:t>EV030=Staff member was reported in Human Resources or Special Education December count as a Teacher, Special Service Provider or Principal therefore we are expecting evaluation data for them.</a:t>
            </a:r>
          </a:p>
          <a:p>
            <a:pPr lvl="1"/>
            <a:r>
              <a:rPr lang="en-US"/>
              <a:t>If they left prior to evaluation being completed, please use 06 in their overall rating indicating they were not fully evaluated.</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19" name="Content Placeholder 18">
            <a:extLst>
              <a:ext uri="{FF2B5EF4-FFF2-40B4-BE49-F238E27FC236}">
                <a16:creationId xmlns:a16="http://schemas.microsoft.com/office/drawing/2014/main" id="{840717C6-223F-C906-3748-78B09C983A8D}"/>
              </a:ext>
            </a:extLst>
          </p:cNvPr>
          <p:cNvSpPr>
            <a:spLocks noGrp="1"/>
          </p:cNvSpPr>
          <p:nvPr>
            <p:ph sz="quarter" idx="13"/>
          </p:nvPr>
        </p:nvSpPr>
        <p:spPr/>
        <p:txBody>
          <a:bodyPr/>
          <a:lstStyle/>
          <a:p>
            <a:r>
              <a:rPr lang="en-US"/>
              <a:t>Staff Evaluation Snapshot Collection	</a:t>
            </a:r>
          </a:p>
        </p:txBody>
      </p:sp>
      <p:sp>
        <p:nvSpPr>
          <p:cNvPr id="20" name="Content Placeholder 19">
            <a:extLst>
              <a:ext uri="{FF2B5EF4-FFF2-40B4-BE49-F238E27FC236}">
                <a16:creationId xmlns:a16="http://schemas.microsoft.com/office/drawing/2014/main" id="{DEA5CCF4-606D-43BB-7751-4E0BB02F6CE1}"/>
              </a:ext>
            </a:extLst>
          </p:cNvPr>
          <p:cNvSpPr>
            <a:spLocks noGrp="1"/>
          </p:cNvSpPr>
          <p:nvPr>
            <p:ph sz="quarter" idx="14"/>
          </p:nvPr>
        </p:nvSpPr>
        <p:spPr/>
        <p:txBody>
          <a:bodyPr/>
          <a:lstStyle/>
          <a:p>
            <a:r>
              <a:rPr lang="en-US"/>
              <a:t>StaffEvaluation@cde.state.co.us</a:t>
            </a:r>
          </a:p>
        </p:txBody>
      </p:sp>
    </p:spTree>
    <p:extLst>
      <p:ext uri="{BB962C8B-B14F-4D97-AF65-F5344CB8AC3E}">
        <p14:creationId xmlns:p14="http://schemas.microsoft.com/office/powerpoint/2010/main" val="3253466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11423970" cy="898524"/>
          </a:xfrm>
        </p:spPr>
        <p:txBody>
          <a:bodyPr>
            <a:normAutofit/>
          </a:bodyPr>
          <a:lstStyle/>
          <a:p>
            <a:r>
              <a:rPr lang="en-US"/>
              <a:t>Staff Evaluation</a:t>
            </a:r>
            <a:br>
              <a:rPr lang="en-US"/>
            </a:br>
            <a:r>
              <a:rPr lang="en-US"/>
              <a:t>Validating Data</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19" name="Content Placeholder 18">
            <a:extLst>
              <a:ext uri="{FF2B5EF4-FFF2-40B4-BE49-F238E27FC236}">
                <a16:creationId xmlns:a16="http://schemas.microsoft.com/office/drawing/2014/main" id="{840717C6-223F-C906-3748-78B09C983A8D}"/>
              </a:ext>
            </a:extLst>
          </p:cNvPr>
          <p:cNvSpPr>
            <a:spLocks noGrp="1"/>
          </p:cNvSpPr>
          <p:nvPr>
            <p:ph sz="quarter" idx="13"/>
          </p:nvPr>
        </p:nvSpPr>
        <p:spPr/>
        <p:txBody>
          <a:bodyPr/>
          <a:lstStyle/>
          <a:p>
            <a:r>
              <a:rPr lang="en-US"/>
              <a:t>Staff Evaluation Snapshot Collection	</a:t>
            </a:r>
          </a:p>
        </p:txBody>
      </p:sp>
      <p:sp>
        <p:nvSpPr>
          <p:cNvPr id="20" name="Content Placeholder 19">
            <a:extLst>
              <a:ext uri="{FF2B5EF4-FFF2-40B4-BE49-F238E27FC236}">
                <a16:creationId xmlns:a16="http://schemas.microsoft.com/office/drawing/2014/main" id="{DEA5CCF4-606D-43BB-7751-4E0BB02F6CE1}"/>
              </a:ext>
            </a:extLst>
          </p:cNvPr>
          <p:cNvSpPr>
            <a:spLocks noGrp="1"/>
          </p:cNvSpPr>
          <p:nvPr>
            <p:ph sz="quarter" idx="14"/>
          </p:nvPr>
        </p:nvSpPr>
        <p:spPr/>
        <p:txBody>
          <a:bodyPr/>
          <a:lstStyle/>
          <a:p>
            <a:r>
              <a:rPr lang="en-US"/>
              <a:t>StaffEvaluation@cde.state.co.us</a:t>
            </a:r>
          </a:p>
        </p:txBody>
      </p:sp>
      <p:pic>
        <p:nvPicPr>
          <p:cNvPr id="8" name="Picture 7">
            <a:extLst>
              <a:ext uri="{FF2B5EF4-FFF2-40B4-BE49-F238E27FC236}">
                <a16:creationId xmlns:a16="http://schemas.microsoft.com/office/drawing/2014/main" id="{55F16200-F7C9-E0BE-5AA3-781EC48F9A4D}"/>
              </a:ext>
            </a:extLst>
          </p:cNvPr>
          <p:cNvPicPr>
            <a:picLocks noChangeAspect="1"/>
          </p:cNvPicPr>
          <p:nvPr/>
        </p:nvPicPr>
        <p:blipFill>
          <a:blip r:embed="rId2"/>
          <a:stretch>
            <a:fillRect/>
          </a:stretch>
        </p:blipFill>
        <p:spPr>
          <a:xfrm>
            <a:off x="4364037" y="1382777"/>
            <a:ext cx="7771075" cy="4748307"/>
          </a:xfrm>
          <a:prstGeom prst="rect">
            <a:avLst/>
          </a:prstGeom>
        </p:spPr>
      </p:pic>
      <p:sp>
        <p:nvSpPr>
          <p:cNvPr id="10" name="Content Placeholder 9">
            <a:extLst>
              <a:ext uri="{FF2B5EF4-FFF2-40B4-BE49-F238E27FC236}">
                <a16:creationId xmlns:a16="http://schemas.microsoft.com/office/drawing/2014/main" id="{D490B680-0D88-15CF-54F3-BABC2357AF95}"/>
              </a:ext>
            </a:extLst>
          </p:cNvPr>
          <p:cNvSpPr>
            <a:spLocks noGrp="1"/>
          </p:cNvSpPr>
          <p:nvPr>
            <p:ph idx="1"/>
          </p:nvPr>
        </p:nvSpPr>
        <p:spPr/>
        <p:txBody>
          <a:bodyPr/>
          <a:lstStyle/>
          <a:p>
            <a:endParaRPr lang="en-US"/>
          </a:p>
        </p:txBody>
      </p:sp>
      <p:pic>
        <p:nvPicPr>
          <p:cNvPr id="12" name="Picture 11">
            <a:extLst>
              <a:ext uri="{FF2B5EF4-FFF2-40B4-BE49-F238E27FC236}">
                <a16:creationId xmlns:a16="http://schemas.microsoft.com/office/drawing/2014/main" id="{790BBF28-82AC-B43C-5B9B-B908520DF08C}"/>
              </a:ext>
            </a:extLst>
          </p:cNvPr>
          <p:cNvPicPr>
            <a:picLocks noChangeAspect="1"/>
          </p:cNvPicPr>
          <p:nvPr/>
        </p:nvPicPr>
        <p:blipFill>
          <a:blip r:embed="rId3"/>
          <a:stretch>
            <a:fillRect/>
          </a:stretch>
        </p:blipFill>
        <p:spPr>
          <a:xfrm>
            <a:off x="0" y="1137541"/>
            <a:ext cx="4247535" cy="3353091"/>
          </a:xfrm>
          <a:prstGeom prst="rect">
            <a:avLst/>
          </a:prstGeom>
        </p:spPr>
      </p:pic>
    </p:spTree>
    <p:extLst>
      <p:ext uri="{BB962C8B-B14F-4D97-AF65-F5344CB8AC3E}">
        <p14:creationId xmlns:p14="http://schemas.microsoft.com/office/powerpoint/2010/main" val="1900829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07EE5-D714-EF7D-B9DF-C20ED5981987}"/>
              </a:ext>
            </a:extLst>
          </p:cNvPr>
          <p:cNvSpPr>
            <a:spLocks noGrp="1"/>
          </p:cNvSpPr>
          <p:nvPr>
            <p:ph type="title"/>
          </p:nvPr>
        </p:nvSpPr>
        <p:spPr/>
        <p:txBody>
          <a:bodyPr/>
          <a:lstStyle/>
          <a:p>
            <a:r>
              <a:rPr lang="en-US"/>
              <a:t>Submitting your Data</a:t>
            </a:r>
          </a:p>
        </p:txBody>
      </p:sp>
      <p:sp>
        <p:nvSpPr>
          <p:cNvPr id="3" name="Content Placeholder 2">
            <a:extLst>
              <a:ext uri="{FF2B5EF4-FFF2-40B4-BE49-F238E27FC236}">
                <a16:creationId xmlns:a16="http://schemas.microsoft.com/office/drawing/2014/main" id="{3CC9A777-DED1-D508-77C9-B33A92009CC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64F58C3-537A-3B51-342D-0D9878E9526F}"/>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5" name="Content Placeholder 4">
            <a:extLst>
              <a:ext uri="{FF2B5EF4-FFF2-40B4-BE49-F238E27FC236}">
                <a16:creationId xmlns:a16="http://schemas.microsoft.com/office/drawing/2014/main" id="{5FE677A6-82CA-512F-9A74-5572AF04FF67}"/>
              </a:ext>
            </a:extLst>
          </p:cNvPr>
          <p:cNvSpPr>
            <a:spLocks noGrp="1"/>
          </p:cNvSpPr>
          <p:nvPr>
            <p:ph sz="quarter" idx="13"/>
          </p:nvPr>
        </p:nvSpPr>
        <p:spPr/>
        <p:txBody>
          <a:bodyPr/>
          <a:lstStyle/>
          <a:p>
            <a:endParaRPr lang="en-US"/>
          </a:p>
        </p:txBody>
      </p:sp>
      <p:sp>
        <p:nvSpPr>
          <p:cNvPr id="6" name="Content Placeholder 5">
            <a:extLst>
              <a:ext uri="{FF2B5EF4-FFF2-40B4-BE49-F238E27FC236}">
                <a16:creationId xmlns:a16="http://schemas.microsoft.com/office/drawing/2014/main" id="{6DF76E32-7F2C-7516-1789-69D7C417DCB4}"/>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713185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BB543-5D67-BC87-25ED-FC06775BBB28}"/>
              </a:ext>
            </a:extLst>
          </p:cNvPr>
          <p:cNvSpPr>
            <a:spLocks noGrp="1"/>
          </p:cNvSpPr>
          <p:nvPr>
            <p:ph type="title"/>
          </p:nvPr>
        </p:nvSpPr>
        <p:spPr>
          <a:xfrm>
            <a:off x="155448" y="237745"/>
            <a:ext cx="10266746" cy="1197864"/>
          </a:xfrm>
        </p:spPr>
        <p:txBody>
          <a:bodyPr/>
          <a:lstStyle/>
          <a:p>
            <a:r>
              <a:rPr lang="en-US"/>
              <a:t>Staff Evaluation Snapshot Collection Resources</a:t>
            </a:r>
            <a:br>
              <a:rPr lang="en-US"/>
            </a:br>
            <a:endParaRPr lang="en-US"/>
          </a:p>
        </p:txBody>
      </p:sp>
      <p:sp>
        <p:nvSpPr>
          <p:cNvPr id="8" name="Content Placeholder 7">
            <a:extLst>
              <a:ext uri="{FF2B5EF4-FFF2-40B4-BE49-F238E27FC236}">
                <a16:creationId xmlns:a16="http://schemas.microsoft.com/office/drawing/2014/main" id="{F9E10FBC-7C85-4971-B39F-B279291C15BB}"/>
              </a:ext>
            </a:extLst>
          </p:cNvPr>
          <p:cNvSpPr>
            <a:spLocks noGrp="1"/>
          </p:cNvSpPr>
          <p:nvPr>
            <p:ph sz="quarter" idx="13"/>
          </p:nvPr>
        </p:nvSpPr>
        <p:spPr/>
        <p:txBody>
          <a:bodyPr/>
          <a:lstStyle/>
          <a:p>
            <a:r>
              <a:rPr lang="en-US">
                <a:hlinkClick r:id="rId2"/>
              </a:rPr>
              <a:t>Staff Evaluation Timeline</a:t>
            </a:r>
            <a:endParaRPr lang="en-US"/>
          </a:p>
          <a:p>
            <a:r>
              <a:rPr lang="en-US">
                <a:hlinkClick r:id="rId3"/>
              </a:rPr>
              <a:t>Staff Evaluation file layout</a:t>
            </a:r>
            <a:endParaRPr lang="en-US"/>
          </a:p>
          <a:p>
            <a:r>
              <a:rPr lang="en-US"/>
              <a:t>StaffEvaluation@cde.state.co.us</a:t>
            </a:r>
          </a:p>
          <a:p>
            <a:r>
              <a:rPr lang="en-US"/>
              <a:t>Dawna Gudka-Collection lead</a:t>
            </a:r>
          </a:p>
          <a:p>
            <a:r>
              <a:rPr lang="en-US"/>
              <a:t>(303) 598-7901</a:t>
            </a:r>
          </a:p>
        </p:txBody>
      </p:sp>
      <p:sp>
        <p:nvSpPr>
          <p:cNvPr id="4" name="Slide Number Placeholder 3">
            <a:extLst>
              <a:ext uri="{FF2B5EF4-FFF2-40B4-BE49-F238E27FC236}">
                <a16:creationId xmlns:a16="http://schemas.microsoft.com/office/drawing/2014/main" id="{F0553485-6180-A977-105B-6F94065367B6}"/>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1220290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B1F9-197D-1644-7195-08326A23A2EF}"/>
              </a:ext>
            </a:extLst>
          </p:cNvPr>
          <p:cNvSpPr>
            <a:spLocks noGrp="1"/>
          </p:cNvSpPr>
          <p:nvPr>
            <p:ph type="ctrTitle"/>
          </p:nvPr>
        </p:nvSpPr>
        <p:spPr/>
        <p:txBody>
          <a:bodyPr>
            <a:normAutofit/>
          </a:bodyPr>
          <a:lstStyle/>
          <a:p>
            <a:r>
              <a:rPr lang="en-US"/>
              <a:t>Title I</a:t>
            </a:r>
          </a:p>
        </p:txBody>
      </p:sp>
      <p:sp>
        <p:nvSpPr>
          <p:cNvPr id="3" name="Content Placeholder 2">
            <a:extLst>
              <a:ext uri="{FF2B5EF4-FFF2-40B4-BE49-F238E27FC236}">
                <a16:creationId xmlns:a16="http://schemas.microsoft.com/office/drawing/2014/main" id="{32F483EA-74E0-2213-F7F8-FE935127D6A0}"/>
              </a:ext>
            </a:extLst>
          </p:cNvPr>
          <p:cNvSpPr>
            <a:spLocks noGrp="1"/>
          </p:cNvSpPr>
          <p:nvPr>
            <p:ph sz="quarter" idx="13"/>
          </p:nvPr>
        </p:nvSpPr>
        <p:spPr>
          <a:xfrm>
            <a:off x="0" y="3944937"/>
            <a:ext cx="12192000" cy="1062038"/>
          </a:xfrm>
        </p:spPr>
        <p:txBody>
          <a:bodyPr>
            <a:normAutofit/>
          </a:bodyPr>
          <a:lstStyle/>
          <a:p>
            <a:r>
              <a:rPr lang="en-US" sz="2800"/>
              <a:t>Melissa Chaffin, Federal Programs </a:t>
            </a:r>
          </a:p>
        </p:txBody>
      </p:sp>
      <p:sp>
        <p:nvSpPr>
          <p:cNvPr id="4" name="Slide Number Placeholder 3">
            <a:extLst>
              <a:ext uri="{FF2B5EF4-FFF2-40B4-BE49-F238E27FC236}">
                <a16:creationId xmlns:a16="http://schemas.microsoft.com/office/drawing/2014/main" id="{06471261-0A1B-4545-E832-F95978EF1B01}"/>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592794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2023-2024 Collection 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614633348"/>
              </p:ext>
            </p:extLst>
          </p:nvPr>
        </p:nvGraphicFramePr>
        <p:xfrm>
          <a:off x="228600" y="200025"/>
          <a:ext cx="11818935" cy="274828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718318">
                  <a:extLst>
                    <a:ext uri="{9D8B030D-6E8A-4147-A177-3AD203B41FA5}">
                      <a16:colId xmlns:a16="http://schemas.microsoft.com/office/drawing/2014/main" val="2137241566"/>
                    </a:ext>
                  </a:extLst>
                </a:gridCol>
                <a:gridCol w="7164515">
                  <a:extLst>
                    <a:ext uri="{9D8B030D-6E8A-4147-A177-3AD203B41FA5}">
                      <a16:colId xmlns:a16="http://schemas.microsoft.com/office/drawing/2014/main" val="1583735620"/>
                    </a:ext>
                  </a:extLst>
                </a:gridCol>
              </a:tblGrid>
              <a:tr h="370840">
                <a:tc>
                  <a:txBody>
                    <a:bodyPr/>
                    <a:lstStyle/>
                    <a:p>
                      <a:r>
                        <a:rPr lang="en-US">
                          <a:latin typeface="Trebuchet MS"/>
                        </a:rPr>
                        <a:t>Date</a:t>
                      </a:r>
                    </a:p>
                  </a:txBody>
                  <a:tcPr/>
                </a:tc>
                <a:tc>
                  <a:txBody>
                    <a:bodyPr/>
                    <a:lstStyle/>
                    <a:p>
                      <a:r>
                        <a:rPr lang="en-US">
                          <a:latin typeface="Trebuchet MS"/>
                        </a:rPr>
                        <a:t>Event</a:t>
                      </a:r>
                    </a:p>
                  </a:txBody>
                  <a:tcPr/>
                </a:tc>
                <a:tc>
                  <a:txBody>
                    <a:bodyPr/>
                    <a:lstStyle/>
                    <a:p>
                      <a:r>
                        <a:rPr lang="en-US">
                          <a:latin typeface="Trebuchet MS"/>
                        </a:rPr>
                        <a:t>Event Description</a:t>
                      </a:r>
                    </a:p>
                  </a:txBody>
                  <a:tcPr/>
                </a:tc>
                <a:extLst>
                  <a:ext uri="{0D108BD9-81ED-4DB2-BD59-A6C34878D82A}">
                    <a16:rowId xmlns:a16="http://schemas.microsoft.com/office/drawing/2014/main" val="1168917589"/>
                  </a:ext>
                </a:extLst>
              </a:tr>
              <a:tr h="370840">
                <a:tc>
                  <a:txBody>
                    <a:bodyPr/>
                    <a:lstStyle/>
                    <a:p>
                      <a:pPr lvl="0">
                        <a:buNone/>
                      </a:pPr>
                      <a:r>
                        <a:rPr lang="en-US">
                          <a:latin typeface="Trebuchet MS"/>
                        </a:rPr>
                        <a:t>Currently</a:t>
                      </a:r>
                    </a:p>
                  </a:txBody>
                  <a:tcPr/>
                </a:tc>
                <a:tc>
                  <a:txBody>
                    <a:bodyPr/>
                    <a:lstStyle/>
                    <a:p>
                      <a:r>
                        <a:rPr lang="en-US" b="1">
                          <a:latin typeface="Trebuchet MS"/>
                        </a:rPr>
                        <a:t>Final Update Window</a:t>
                      </a:r>
                    </a:p>
                  </a:txBody>
                  <a:tcPr/>
                </a:tc>
                <a:tc>
                  <a:txBody>
                    <a:bodyPr/>
                    <a:lstStyle/>
                    <a:p>
                      <a:r>
                        <a:rPr lang="en-US">
                          <a:latin typeface="Trebuchet MS"/>
                        </a:rPr>
                        <a:t>SEY 2023-2024 Cross LEA phase begins. Final opportunity for LEAs to update their 2023-2024 Title I Interchange file. This file should reflect all students who received Title I Targeted Assistance at any point during the 2023-2024 school year. Most LEAs won't need to, but LEAs should validate their data during this phase and make updates </a:t>
                      </a:r>
                      <a:r>
                        <a:rPr lang="en-US" b="1" i="1">
                          <a:latin typeface="Trebuchet MS"/>
                        </a:rPr>
                        <a:t>if needed.</a:t>
                      </a:r>
                    </a:p>
                  </a:txBody>
                  <a:tcPr/>
                </a:tc>
                <a:extLst>
                  <a:ext uri="{0D108BD9-81ED-4DB2-BD59-A6C34878D82A}">
                    <a16:rowId xmlns:a16="http://schemas.microsoft.com/office/drawing/2014/main" val="779341813"/>
                  </a:ext>
                </a:extLst>
              </a:tr>
              <a:tr h="370840">
                <a:tc>
                  <a:txBody>
                    <a:bodyPr/>
                    <a:lstStyle/>
                    <a:p>
                      <a:r>
                        <a:rPr lang="en-US">
                          <a:latin typeface="Trebuchet MS"/>
                        </a:rPr>
                        <a:t>10/17/2024</a:t>
                      </a:r>
                    </a:p>
                  </a:txBody>
                  <a:tcPr/>
                </a:tc>
                <a:tc>
                  <a:txBody>
                    <a:bodyPr/>
                    <a:lstStyle/>
                    <a:p>
                      <a:pPr lvl="0">
                        <a:buNone/>
                      </a:pPr>
                      <a:r>
                        <a:rPr lang="en-US" b="1">
                          <a:latin typeface="Trebuchet MS"/>
                        </a:rPr>
                        <a:t>DEADLINE</a:t>
                      </a:r>
                    </a:p>
                  </a:txBody>
                  <a:tcPr/>
                </a:tc>
                <a:tc>
                  <a:txBody>
                    <a:bodyPr/>
                    <a:lstStyle/>
                    <a:p>
                      <a:pPr lvl="0">
                        <a:buNone/>
                      </a:pPr>
                      <a:r>
                        <a:rPr lang="en-US">
                          <a:latin typeface="Trebuchet MS"/>
                        </a:rPr>
                        <a:t>SEY 2023-2024 Cross LEA phase ends and the 2023-2024 Title I Interchange closes for 23-24 EOY.</a:t>
                      </a:r>
                    </a:p>
                  </a:txBody>
                  <a:tcPr/>
                </a:tc>
                <a:extLst>
                  <a:ext uri="{0D108BD9-81ED-4DB2-BD59-A6C34878D82A}">
                    <a16:rowId xmlns:a16="http://schemas.microsoft.com/office/drawing/2014/main" val="3242782652"/>
                  </a:ext>
                </a:extLst>
              </a:tr>
            </a:tbl>
          </a:graphicData>
        </a:graphic>
      </p:graphicFrame>
      <p:sp>
        <p:nvSpPr>
          <p:cNvPr id="8" name="Content Placeholder 7">
            <a:extLst>
              <a:ext uri="{FF2B5EF4-FFF2-40B4-BE49-F238E27FC236}">
                <a16:creationId xmlns:a16="http://schemas.microsoft.com/office/drawing/2014/main" id="{A5B97DEE-CAFF-A9BF-5F67-56593AC11662}"/>
              </a:ext>
            </a:extLst>
          </p:cNvPr>
          <p:cNvSpPr>
            <a:spLocks noGrp="1"/>
          </p:cNvSpPr>
          <p:nvPr>
            <p:ph sz="quarter" idx="13"/>
          </p:nvPr>
        </p:nvSpPr>
        <p:spPr/>
        <p:txBody>
          <a:bodyPr>
            <a:normAutofit fontScale="92500" lnSpcReduction="10000"/>
          </a:bodyPr>
          <a:lstStyle/>
          <a:p>
            <a:r>
              <a:rPr lang="en-US"/>
              <a:t>Title I</a:t>
            </a:r>
          </a:p>
        </p:txBody>
      </p:sp>
      <p:sp>
        <p:nvSpPr>
          <p:cNvPr id="9" name="Content Placeholder 8">
            <a:extLst>
              <a:ext uri="{FF2B5EF4-FFF2-40B4-BE49-F238E27FC236}">
                <a16:creationId xmlns:a16="http://schemas.microsoft.com/office/drawing/2014/main" id="{1A50B50A-6987-58E0-670C-6D8202F14297}"/>
              </a:ext>
            </a:extLst>
          </p:cNvPr>
          <p:cNvSpPr>
            <a:spLocks noGrp="1"/>
          </p:cNvSpPr>
          <p:nvPr>
            <p:ph sz="quarter" idx="14"/>
          </p:nvPr>
        </p:nvSpPr>
        <p:spPr/>
        <p:txBody>
          <a:bodyPr>
            <a:normAutofit fontScale="92500" lnSpcReduction="10000"/>
          </a:bodyPr>
          <a:lstStyle/>
          <a:p>
            <a:r>
              <a:rPr lang="en-US"/>
              <a:t>Chaffin_m@cde.state.co.us</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3108864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2024-2025 Collection 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3642481280"/>
              </p:ext>
            </p:extLst>
          </p:nvPr>
        </p:nvGraphicFramePr>
        <p:xfrm>
          <a:off x="228600" y="200025"/>
          <a:ext cx="11818935" cy="249428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718318">
                  <a:extLst>
                    <a:ext uri="{9D8B030D-6E8A-4147-A177-3AD203B41FA5}">
                      <a16:colId xmlns:a16="http://schemas.microsoft.com/office/drawing/2014/main" val="2137241566"/>
                    </a:ext>
                  </a:extLst>
                </a:gridCol>
                <a:gridCol w="7164515">
                  <a:extLst>
                    <a:ext uri="{9D8B030D-6E8A-4147-A177-3AD203B41FA5}">
                      <a16:colId xmlns:a16="http://schemas.microsoft.com/office/drawing/2014/main" val="1583735620"/>
                    </a:ext>
                  </a:extLst>
                </a:gridCol>
              </a:tblGrid>
              <a:tr h="370840">
                <a:tc>
                  <a:txBody>
                    <a:bodyPr/>
                    <a:lstStyle/>
                    <a:p>
                      <a:r>
                        <a:rPr lang="en-US">
                          <a:latin typeface="Trebuchet MS"/>
                        </a:rPr>
                        <a:t>Date</a:t>
                      </a:r>
                    </a:p>
                  </a:txBody>
                  <a:tcPr/>
                </a:tc>
                <a:tc>
                  <a:txBody>
                    <a:bodyPr/>
                    <a:lstStyle/>
                    <a:p>
                      <a:r>
                        <a:rPr lang="en-US">
                          <a:latin typeface="Trebuchet MS"/>
                        </a:rPr>
                        <a:t>Event</a:t>
                      </a:r>
                    </a:p>
                  </a:txBody>
                  <a:tcPr/>
                </a:tc>
                <a:tc>
                  <a:txBody>
                    <a:bodyPr/>
                    <a:lstStyle/>
                    <a:p>
                      <a:r>
                        <a:rPr lang="en-US">
                          <a:latin typeface="Trebuchet MS"/>
                        </a:rPr>
                        <a:t>Event Description</a:t>
                      </a:r>
                    </a:p>
                  </a:txBody>
                  <a:tcPr/>
                </a:tc>
                <a:extLst>
                  <a:ext uri="{0D108BD9-81ED-4DB2-BD59-A6C34878D82A}">
                    <a16:rowId xmlns:a16="http://schemas.microsoft.com/office/drawing/2014/main" val="1168917589"/>
                  </a:ext>
                </a:extLst>
              </a:tr>
              <a:tr h="370840">
                <a:tc>
                  <a:txBody>
                    <a:bodyPr/>
                    <a:lstStyle/>
                    <a:p>
                      <a:pPr lvl="0">
                        <a:buNone/>
                      </a:pPr>
                      <a:r>
                        <a:rPr lang="en-US">
                          <a:latin typeface="Trebuchet MS"/>
                        </a:rPr>
                        <a:t>Current</a:t>
                      </a:r>
                      <a:endParaRPr lang="en-US">
                        <a:latin typeface="Trebuchet MS" panose="020B0603020202020204" pitchFamily="34" charset="0"/>
                      </a:endParaRPr>
                    </a:p>
                  </a:txBody>
                  <a:tcPr/>
                </a:tc>
                <a:tc>
                  <a:txBody>
                    <a:bodyPr/>
                    <a:lstStyle/>
                    <a:p>
                      <a:r>
                        <a:rPr lang="en-US">
                          <a:latin typeface="Trebuchet MS"/>
                        </a:rPr>
                        <a:t>Title I 24-25 Interchange open in Data Pipeline</a:t>
                      </a:r>
                    </a:p>
                  </a:txBody>
                  <a:tcPr/>
                </a:tc>
                <a:tc>
                  <a:txBody>
                    <a:bodyPr/>
                    <a:lstStyle/>
                    <a:p>
                      <a:r>
                        <a:rPr lang="en-US">
                          <a:latin typeface="Trebuchet MS"/>
                        </a:rPr>
                        <a:t>LEAs can begin to upload their Title I file to address any errors. This would be for the school year 24-25 for Student October.</a:t>
                      </a:r>
                    </a:p>
                  </a:txBody>
                  <a:tcPr/>
                </a:tc>
                <a:extLst>
                  <a:ext uri="{0D108BD9-81ED-4DB2-BD59-A6C34878D82A}">
                    <a16:rowId xmlns:a16="http://schemas.microsoft.com/office/drawing/2014/main" val="2548873027"/>
                  </a:ext>
                </a:extLst>
              </a:tr>
              <a:tr h="370840">
                <a:tc>
                  <a:txBody>
                    <a:bodyPr/>
                    <a:lstStyle/>
                    <a:p>
                      <a:r>
                        <a:rPr lang="en-US">
                          <a:highlight>
                            <a:srgbClr val="FFFF00"/>
                          </a:highlight>
                          <a:latin typeface="Trebuchet MS"/>
                        </a:rPr>
                        <a:t>10/02/2024</a:t>
                      </a:r>
                    </a:p>
                  </a:txBody>
                  <a:tcPr/>
                </a:tc>
                <a:tc>
                  <a:txBody>
                    <a:bodyPr/>
                    <a:lstStyle/>
                    <a:p>
                      <a:r>
                        <a:rPr lang="en-US">
                          <a:highlight>
                            <a:srgbClr val="FFFF00"/>
                          </a:highlight>
                          <a:latin typeface="Trebuchet MS"/>
                        </a:rPr>
                        <a:t>Upload Title I file </a:t>
                      </a:r>
                    </a:p>
                  </a:txBody>
                  <a:tcPr/>
                </a:tc>
                <a:tc>
                  <a:txBody>
                    <a:bodyPr/>
                    <a:lstStyle/>
                    <a:p>
                      <a:r>
                        <a:rPr lang="en-US">
                          <a:highlight>
                            <a:srgbClr val="FFFF00"/>
                          </a:highlight>
                          <a:latin typeface="Trebuchet MS"/>
                        </a:rPr>
                        <a:t>Upload Title I file to address any errors if you haven’t already.</a:t>
                      </a:r>
                    </a:p>
                  </a:txBody>
                  <a:tcPr/>
                </a:tc>
                <a:extLst>
                  <a:ext uri="{0D108BD9-81ED-4DB2-BD59-A6C34878D82A}">
                    <a16:rowId xmlns:a16="http://schemas.microsoft.com/office/drawing/2014/main" val="779341813"/>
                  </a:ext>
                </a:extLst>
              </a:tr>
              <a:tr h="370840">
                <a:tc>
                  <a:txBody>
                    <a:bodyPr/>
                    <a:lstStyle/>
                    <a:p>
                      <a:r>
                        <a:rPr lang="en-US">
                          <a:latin typeface="Trebuchet MS"/>
                        </a:rPr>
                        <a:t>10/09/2024</a:t>
                      </a:r>
                    </a:p>
                  </a:txBody>
                  <a:tcPr/>
                </a:tc>
                <a:tc>
                  <a:txBody>
                    <a:bodyPr/>
                    <a:lstStyle/>
                    <a:p>
                      <a:r>
                        <a:rPr lang="en-US">
                          <a:latin typeface="Trebuchet MS"/>
                        </a:rPr>
                        <a:t>Interim Deadline Title I </a:t>
                      </a:r>
                    </a:p>
                  </a:txBody>
                  <a:tcPr/>
                </a:tc>
                <a:tc>
                  <a:txBody>
                    <a:bodyPr/>
                    <a:lstStyle/>
                    <a:p>
                      <a:r>
                        <a:rPr lang="en-US">
                          <a:latin typeface="Trebuchet MS"/>
                        </a:rPr>
                        <a:t>Interim Deadline for Title I file uploaded and error-free.</a:t>
                      </a:r>
                    </a:p>
                  </a:txBody>
                  <a:tcPr/>
                </a:tc>
                <a:extLst>
                  <a:ext uri="{0D108BD9-81ED-4DB2-BD59-A6C34878D82A}">
                    <a16:rowId xmlns:a16="http://schemas.microsoft.com/office/drawing/2014/main" val="3242782652"/>
                  </a:ext>
                </a:extLst>
              </a:tr>
              <a:tr h="370840">
                <a:tc>
                  <a:txBody>
                    <a:bodyPr/>
                    <a:lstStyle/>
                    <a:p>
                      <a:r>
                        <a:rPr lang="en-US">
                          <a:latin typeface="Trebuchet MS"/>
                        </a:rPr>
                        <a:t>10/22/2024</a:t>
                      </a:r>
                    </a:p>
                  </a:txBody>
                  <a:tcPr/>
                </a:tc>
                <a:tc>
                  <a:txBody>
                    <a:bodyPr/>
                    <a:lstStyle/>
                    <a:p>
                      <a:r>
                        <a:rPr lang="en-US">
                          <a:latin typeface="Trebuchet MS"/>
                        </a:rPr>
                        <a:t>Title I Deadline </a:t>
                      </a:r>
                    </a:p>
                  </a:txBody>
                  <a:tcPr/>
                </a:tc>
                <a:tc>
                  <a:txBody>
                    <a:bodyPr/>
                    <a:lstStyle/>
                    <a:p>
                      <a:r>
                        <a:rPr lang="en-US">
                          <a:latin typeface="Trebuchet MS"/>
                        </a:rPr>
                        <a:t>Have Title I uploaded and error free for Student October snapshot.</a:t>
                      </a:r>
                    </a:p>
                  </a:txBody>
                  <a:tcPr/>
                </a:tc>
                <a:extLst>
                  <a:ext uri="{0D108BD9-81ED-4DB2-BD59-A6C34878D82A}">
                    <a16:rowId xmlns:a16="http://schemas.microsoft.com/office/drawing/2014/main" val="593317777"/>
                  </a:ext>
                </a:extLst>
              </a:tr>
              <a:tr h="370840">
                <a:tc>
                  <a:txBody>
                    <a:bodyPr/>
                    <a:lstStyle/>
                    <a:p>
                      <a:r>
                        <a:rPr lang="en-US">
                          <a:latin typeface="Trebuchet MS"/>
                        </a:rPr>
                        <a:t>11/08/2021</a:t>
                      </a:r>
                    </a:p>
                  </a:txBody>
                  <a:tcPr/>
                </a:tc>
                <a:tc>
                  <a:txBody>
                    <a:bodyPr/>
                    <a:lstStyle/>
                    <a:p>
                      <a:r>
                        <a:rPr lang="en-US">
                          <a:latin typeface="Trebuchet MS"/>
                        </a:rPr>
                        <a:t>Official State Deadline</a:t>
                      </a:r>
                    </a:p>
                  </a:txBody>
                  <a:tcPr/>
                </a:tc>
                <a:tc>
                  <a:txBody>
                    <a:bodyPr/>
                    <a:lstStyle/>
                    <a:p>
                      <a:r>
                        <a:rPr lang="en-US">
                          <a:latin typeface="Trebuchet MS"/>
                        </a:rPr>
                        <a:t>Have Title I uploaded and error free for Student October snapshot.</a:t>
                      </a:r>
                    </a:p>
                  </a:txBody>
                  <a:tcPr/>
                </a:tc>
                <a:extLst>
                  <a:ext uri="{0D108BD9-81ED-4DB2-BD59-A6C34878D82A}">
                    <a16:rowId xmlns:a16="http://schemas.microsoft.com/office/drawing/2014/main" val="2721818544"/>
                  </a:ext>
                </a:extLst>
              </a:tr>
            </a:tbl>
          </a:graphicData>
        </a:graphic>
      </p:graphicFrame>
      <p:sp>
        <p:nvSpPr>
          <p:cNvPr id="8" name="Content Placeholder 7">
            <a:extLst>
              <a:ext uri="{FF2B5EF4-FFF2-40B4-BE49-F238E27FC236}">
                <a16:creationId xmlns:a16="http://schemas.microsoft.com/office/drawing/2014/main" id="{A5B97DEE-CAFF-A9BF-5F67-56593AC11662}"/>
              </a:ext>
            </a:extLst>
          </p:cNvPr>
          <p:cNvSpPr>
            <a:spLocks noGrp="1"/>
          </p:cNvSpPr>
          <p:nvPr>
            <p:ph sz="quarter" idx="13"/>
          </p:nvPr>
        </p:nvSpPr>
        <p:spPr/>
        <p:txBody>
          <a:bodyPr>
            <a:normAutofit fontScale="92500" lnSpcReduction="10000"/>
          </a:bodyPr>
          <a:lstStyle/>
          <a:p>
            <a:r>
              <a:rPr lang="en-US"/>
              <a:t>Title I</a:t>
            </a:r>
          </a:p>
        </p:txBody>
      </p:sp>
      <p:sp>
        <p:nvSpPr>
          <p:cNvPr id="9" name="Content Placeholder 8">
            <a:extLst>
              <a:ext uri="{FF2B5EF4-FFF2-40B4-BE49-F238E27FC236}">
                <a16:creationId xmlns:a16="http://schemas.microsoft.com/office/drawing/2014/main" id="{1A50B50A-6987-58E0-670C-6D8202F14297}"/>
              </a:ext>
            </a:extLst>
          </p:cNvPr>
          <p:cNvSpPr>
            <a:spLocks noGrp="1"/>
          </p:cNvSpPr>
          <p:nvPr>
            <p:ph sz="quarter" idx="14"/>
          </p:nvPr>
        </p:nvSpPr>
        <p:spPr/>
        <p:txBody>
          <a:bodyPr>
            <a:normAutofit fontScale="92500" lnSpcReduction="10000"/>
          </a:bodyPr>
          <a:lstStyle/>
          <a:p>
            <a:r>
              <a:rPr lang="en-US"/>
              <a:t>Chaffin_m@cde.state.co.us</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840969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5AA1C-3869-5C4A-7D6B-49BA0FB26492}"/>
              </a:ext>
            </a:extLst>
          </p:cNvPr>
          <p:cNvSpPr>
            <a:spLocks noGrp="1"/>
          </p:cNvSpPr>
          <p:nvPr>
            <p:ph type="title"/>
          </p:nvPr>
        </p:nvSpPr>
        <p:spPr>
          <a:xfrm>
            <a:off x="443565" y="205176"/>
            <a:ext cx="8065168" cy="898524"/>
          </a:xfrm>
        </p:spPr>
        <p:txBody>
          <a:bodyPr/>
          <a:lstStyle/>
          <a:p>
            <a:r>
              <a:rPr lang="en-US">
                <a:latin typeface="Museo Slab 500"/>
              </a:rPr>
              <a:t>Title I Important To-Do</a:t>
            </a:r>
            <a:endParaRPr lang="en-US"/>
          </a:p>
        </p:txBody>
      </p:sp>
      <p:sp>
        <p:nvSpPr>
          <p:cNvPr id="6" name="Content Placeholder 5">
            <a:extLst>
              <a:ext uri="{FF2B5EF4-FFF2-40B4-BE49-F238E27FC236}">
                <a16:creationId xmlns:a16="http://schemas.microsoft.com/office/drawing/2014/main" id="{1EB4AB27-B417-D907-2626-223A7F192B7B}"/>
              </a:ext>
            </a:extLst>
          </p:cNvPr>
          <p:cNvSpPr>
            <a:spLocks noGrp="1"/>
          </p:cNvSpPr>
          <p:nvPr>
            <p:ph idx="1"/>
          </p:nvPr>
        </p:nvSpPr>
        <p:spPr>
          <a:xfrm>
            <a:off x="838200" y="1554480"/>
            <a:ext cx="10515600" cy="4351338"/>
          </a:xfrm>
        </p:spPr>
        <p:txBody>
          <a:bodyPr vert="horz" lIns="0" tIns="0" rIns="0" bIns="0" rtlCol="0" anchor="t">
            <a:normAutofit/>
          </a:bodyPr>
          <a:lstStyle/>
          <a:p>
            <a:r>
              <a:rPr lang="en-US" sz="1800">
                <a:latin typeface="Trebuchet MS"/>
              </a:rPr>
              <a:t>I will be emailing LEAs that have not uploaded a file as of today.</a:t>
            </a:r>
            <a:endParaRPr lang="en-US"/>
          </a:p>
          <a:p>
            <a:r>
              <a:rPr lang="en-US" sz="1800">
                <a:latin typeface="Trebuchet MS"/>
              </a:rPr>
              <a:t>List of schools and grade spans to check status (TA, SW, NS):  </a:t>
            </a:r>
            <a:r>
              <a:rPr lang="en-US" sz="1800">
                <a:latin typeface="Trebuchet MS"/>
                <a:hlinkClick r:id="rId2"/>
              </a:rPr>
              <a:t>Title I-A School Lists</a:t>
            </a:r>
            <a:r>
              <a:rPr lang="en-US" sz="1800">
                <a:latin typeface="Trebuchet MS"/>
              </a:rPr>
              <a:t> (24-25 is now posted).</a:t>
            </a:r>
            <a:endParaRPr lang="en-US" sz="1800"/>
          </a:p>
          <a:p>
            <a:r>
              <a:rPr lang="en-US" sz="1800">
                <a:latin typeface="Trebuchet MS"/>
              </a:rPr>
              <a:t>Only TA schools and grade spans need to be submitted in the file.</a:t>
            </a:r>
            <a:endParaRPr lang="en-US" sz="1800"/>
          </a:p>
          <a:p>
            <a:r>
              <a:rPr lang="en-US" sz="1800">
                <a:latin typeface="Trebuchet MS"/>
              </a:rPr>
              <a:t>Include students in TA grade schools/grade spans who received Title I services/resources any time during the instructional school year, even if student left school/district or services were stopped.</a:t>
            </a:r>
          </a:p>
          <a:p>
            <a:endParaRPr lang="en-US" sz="1800"/>
          </a:p>
          <a:p>
            <a:endParaRPr lang="en-US"/>
          </a:p>
          <a:p>
            <a:endParaRPr lang="en"/>
          </a:p>
          <a:p>
            <a:endParaRPr lang="en-US"/>
          </a:p>
        </p:txBody>
      </p:sp>
      <p:pic>
        <p:nvPicPr>
          <p:cNvPr id="3" name="Picture 2" descr="Title I status designation list example.&#10;">
            <a:extLst>
              <a:ext uri="{FF2B5EF4-FFF2-40B4-BE49-F238E27FC236}">
                <a16:creationId xmlns:a16="http://schemas.microsoft.com/office/drawing/2014/main" id="{0EB0F9F3-FED8-1365-593E-5D0F333957F7}"/>
              </a:ext>
            </a:extLst>
          </p:cNvPr>
          <p:cNvPicPr>
            <a:picLocks noChangeAspect="1"/>
          </p:cNvPicPr>
          <p:nvPr/>
        </p:nvPicPr>
        <p:blipFill>
          <a:blip r:embed="rId3"/>
          <a:stretch>
            <a:fillRect/>
          </a:stretch>
        </p:blipFill>
        <p:spPr>
          <a:xfrm>
            <a:off x="815924" y="4166158"/>
            <a:ext cx="10475533" cy="942374"/>
          </a:xfrm>
          <a:prstGeom prst="rect">
            <a:avLst/>
          </a:prstGeom>
        </p:spPr>
      </p:pic>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27</a:t>
            </a:fld>
            <a:endParaRPr lang="en-US"/>
          </a:p>
        </p:txBody>
      </p:sp>
      <p:sp>
        <p:nvSpPr>
          <p:cNvPr id="7" name="Content Placeholder 6">
            <a:extLst>
              <a:ext uri="{FF2B5EF4-FFF2-40B4-BE49-F238E27FC236}">
                <a16:creationId xmlns:a16="http://schemas.microsoft.com/office/drawing/2014/main" id="{494B1714-80AC-C48C-1184-BCCD942FAE70}"/>
              </a:ext>
            </a:extLst>
          </p:cNvPr>
          <p:cNvSpPr>
            <a:spLocks noGrp="1"/>
          </p:cNvSpPr>
          <p:nvPr>
            <p:ph sz="quarter" idx="13"/>
          </p:nvPr>
        </p:nvSpPr>
        <p:spPr>
          <a:xfrm>
            <a:off x="1366549" y="6356350"/>
            <a:ext cx="4483505" cy="362338"/>
          </a:xfrm>
        </p:spPr>
        <p:txBody>
          <a:bodyPr/>
          <a:lstStyle/>
          <a:p>
            <a:r>
              <a:rPr lang="en-US"/>
              <a:t>Title I</a:t>
            </a:r>
          </a:p>
        </p:txBody>
      </p:sp>
      <p:sp>
        <p:nvSpPr>
          <p:cNvPr id="8" name="Content Placeholder 7">
            <a:extLst>
              <a:ext uri="{FF2B5EF4-FFF2-40B4-BE49-F238E27FC236}">
                <a16:creationId xmlns:a16="http://schemas.microsoft.com/office/drawing/2014/main" id="{A79D3C9B-C640-349A-6161-677B0004ADE6}"/>
              </a:ext>
            </a:extLst>
          </p:cNvPr>
          <p:cNvSpPr>
            <a:spLocks noGrp="1"/>
          </p:cNvSpPr>
          <p:nvPr>
            <p:ph sz="quarter" idx="14"/>
          </p:nvPr>
        </p:nvSpPr>
        <p:spPr>
          <a:xfrm>
            <a:off x="6052822" y="6356350"/>
            <a:ext cx="4393506" cy="362338"/>
          </a:xfrm>
        </p:spPr>
        <p:txBody>
          <a:bodyPr/>
          <a:lstStyle/>
          <a:p>
            <a:r>
              <a:rPr lang="en-US"/>
              <a:t>Chaffin_m@cde.state.co.us</a:t>
            </a:r>
          </a:p>
        </p:txBody>
      </p:sp>
    </p:spTree>
    <p:extLst>
      <p:ext uri="{BB962C8B-B14F-4D97-AF65-F5344CB8AC3E}">
        <p14:creationId xmlns:p14="http://schemas.microsoft.com/office/powerpoint/2010/main" val="1016378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5AA1C-3869-5C4A-7D6B-49BA0FB26492}"/>
              </a:ext>
            </a:extLst>
          </p:cNvPr>
          <p:cNvSpPr>
            <a:spLocks noGrp="1"/>
          </p:cNvSpPr>
          <p:nvPr>
            <p:ph type="title"/>
          </p:nvPr>
        </p:nvSpPr>
        <p:spPr/>
        <p:txBody>
          <a:bodyPr/>
          <a:lstStyle/>
          <a:p>
            <a:r>
              <a:rPr lang="en-US"/>
              <a:t>Title I Interchange Targeted Assistance (TA)</a:t>
            </a:r>
          </a:p>
        </p:txBody>
      </p:sp>
      <p:sp>
        <p:nvSpPr>
          <p:cNvPr id="6" name="Content Placeholder 5">
            <a:extLst>
              <a:ext uri="{FF2B5EF4-FFF2-40B4-BE49-F238E27FC236}">
                <a16:creationId xmlns:a16="http://schemas.microsoft.com/office/drawing/2014/main" id="{1EB4AB27-B417-D907-2626-223A7F192B7B}"/>
              </a:ext>
            </a:extLst>
          </p:cNvPr>
          <p:cNvSpPr>
            <a:spLocks noGrp="1"/>
          </p:cNvSpPr>
          <p:nvPr>
            <p:ph sz="half" idx="1"/>
          </p:nvPr>
        </p:nvSpPr>
        <p:spPr>
          <a:xfrm>
            <a:off x="838200" y="1554479"/>
            <a:ext cx="10515600" cy="3227586"/>
          </a:xfrm>
        </p:spPr>
        <p:txBody>
          <a:bodyPr vert="horz" lIns="0" tIns="0" rIns="0" bIns="0" rtlCol="0" anchor="t">
            <a:normAutofit/>
          </a:bodyPr>
          <a:lstStyle/>
          <a:p>
            <a:r>
              <a:rPr lang="en-US" sz="1800" b="1">
                <a:highlight>
                  <a:srgbClr val="00FF00"/>
                </a:highlight>
                <a:latin typeface="Trebuchet MS"/>
              </a:rPr>
              <a:t>IMPORTANT: </a:t>
            </a:r>
            <a:r>
              <a:rPr lang="en-US" sz="1800">
                <a:highlight>
                  <a:srgbClr val="00FF00"/>
                </a:highlight>
                <a:latin typeface="Trebuchet MS"/>
              </a:rPr>
              <a:t>The student data must match the Student School Association file in the Data Pipeline.</a:t>
            </a:r>
          </a:p>
          <a:p>
            <a:r>
              <a:rPr lang="en-US" sz="1800">
                <a:highlight>
                  <a:srgbClr val="00FF00"/>
                </a:highlight>
                <a:latin typeface="Trebuchet MS"/>
              </a:rPr>
              <a:t>Many of the errors I am seeing are due to no Student School Association file being uploaded into the Data Pipeline.  </a:t>
            </a:r>
            <a:endParaRPr lang="en-US" sz="1800" b="1">
              <a:highlight>
                <a:srgbClr val="00FF00"/>
              </a:highlight>
            </a:endParaRPr>
          </a:p>
          <a:p>
            <a:r>
              <a:rPr lang="en-US" sz="1800">
                <a:highlight>
                  <a:srgbClr val="00FF00"/>
                </a:highlight>
                <a:latin typeface="Trebuchet MS"/>
              </a:rPr>
              <a:t>If you upload the SSA file </a:t>
            </a:r>
            <a:r>
              <a:rPr lang="en-US" sz="1800" i="1">
                <a:highlight>
                  <a:srgbClr val="00FF00"/>
                </a:highlight>
                <a:latin typeface="Trebuchet MS"/>
              </a:rPr>
              <a:t>after</a:t>
            </a:r>
            <a:r>
              <a:rPr lang="en-US" sz="1800">
                <a:highlight>
                  <a:srgbClr val="00FF00"/>
                </a:highlight>
                <a:latin typeface="Trebuchet MS"/>
              </a:rPr>
              <a:t> the Title I file, or make changes to the SSA file T1 students after uploading Title I file, you need to refresh the Title I file for the errors to disappear.  </a:t>
            </a:r>
          </a:p>
          <a:p>
            <a:r>
              <a:rPr lang="en-US" sz="1800">
                <a:latin typeface="Trebuchet MS"/>
              </a:rPr>
              <a:t>The new Title I file template can be found here: </a:t>
            </a:r>
            <a:r>
              <a:rPr lang="en-US" sz="1800">
                <a:latin typeface="Trebuchet MS"/>
                <a:hlinkClick r:id="rId2"/>
              </a:rPr>
              <a:t>Data Pipeline Interchanges – Title I</a:t>
            </a:r>
            <a:r>
              <a:rPr lang="en-US" sz="1800">
                <a:latin typeface="Trebuchet MS"/>
              </a:rPr>
              <a:t> </a:t>
            </a:r>
          </a:p>
          <a:p>
            <a:r>
              <a:rPr lang="en-US" sz="1800">
                <a:latin typeface="Trebuchet MS"/>
              </a:rPr>
              <a:t>The Student School Association file can be found here: </a:t>
            </a:r>
            <a:r>
              <a:rPr lang="en-US" sz="1800">
                <a:latin typeface="Trebuchet MS"/>
                <a:hlinkClick r:id="rId3"/>
              </a:rPr>
              <a:t>Student School Association File</a:t>
            </a:r>
            <a:r>
              <a:rPr lang="en-US" sz="1800">
                <a:latin typeface="Trebuchet MS"/>
              </a:rPr>
              <a:t> </a:t>
            </a:r>
          </a:p>
          <a:p>
            <a:pPr marL="0" indent="0">
              <a:buNone/>
            </a:pPr>
            <a:endParaRPr lang="en-US" sz="1400">
              <a:latin typeface="Trebuchet MS"/>
            </a:endParaRPr>
          </a:p>
          <a:p>
            <a:pPr marL="0" indent="0">
              <a:buNone/>
            </a:pPr>
            <a:r>
              <a:rPr lang="en-US" sz="1400">
                <a:latin typeface="Trebuchet MS"/>
              </a:rPr>
              <a:t>Example of the Title I template: </a:t>
            </a:r>
            <a:endParaRPr lang="en-US" sz="1400"/>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p:txBody>
          <a:bodyPr/>
          <a:lstStyle/>
          <a:p>
            <a:fld id="{C479D5F6-EDCB-402A-AC08-4943A1820E8F}" type="slidenum">
              <a:rPr lang="en-US" smtClean="0"/>
              <a:pPr/>
              <a:t>28</a:t>
            </a:fld>
            <a:endParaRPr lang="en-US"/>
          </a:p>
        </p:txBody>
      </p:sp>
      <p:pic>
        <p:nvPicPr>
          <p:cNvPr id="10" name="Content Placeholder 10" descr="Title I template filled out.&#10;">
            <a:extLst>
              <a:ext uri="{FF2B5EF4-FFF2-40B4-BE49-F238E27FC236}">
                <a16:creationId xmlns:a16="http://schemas.microsoft.com/office/drawing/2014/main" id="{C421B37B-E879-DCEA-EA6D-655DCD415E3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97379" y="3890898"/>
            <a:ext cx="10515600" cy="1425243"/>
          </a:xfrm>
          <a:prstGeom prst="rect">
            <a:avLst/>
          </a:prstGeom>
        </p:spPr>
      </p:pic>
      <p:sp>
        <p:nvSpPr>
          <p:cNvPr id="13" name="Content Placeholder 6">
            <a:extLst>
              <a:ext uri="{FF2B5EF4-FFF2-40B4-BE49-F238E27FC236}">
                <a16:creationId xmlns:a16="http://schemas.microsoft.com/office/drawing/2014/main" id="{FA9DC10D-B77D-20C1-F42A-B8604A45856E}"/>
              </a:ext>
            </a:extLst>
          </p:cNvPr>
          <p:cNvSpPr>
            <a:spLocks noGrp="1"/>
          </p:cNvSpPr>
          <p:nvPr>
            <p:ph sz="quarter" idx="13"/>
          </p:nvPr>
        </p:nvSpPr>
        <p:spPr>
          <a:xfrm>
            <a:off x="1366838" y="6356350"/>
            <a:ext cx="4483100" cy="361950"/>
          </a:xfrm>
        </p:spPr>
        <p:txBody>
          <a:bodyPr/>
          <a:lstStyle/>
          <a:p>
            <a:r>
              <a:rPr lang="en-US"/>
              <a:t>Title I</a:t>
            </a:r>
          </a:p>
        </p:txBody>
      </p:sp>
      <p:sp>
        <p:nvSpPr>
          <p:cNvPr id="14" name="Content Placeholder 7">
            <a:extLst>
              <a:ext uri="{FF2B5EF4-FFF2-40B4-BE49-F238E27FC236}">
                <a16:creationId xmlns:a16="http://schemas.microsoft.com/office/drawing/2014/main" id="{C4C4751A-082B-439E-88ED-7EC2EBA7EDFC}"/>
              </a:ext>
            </a:extLst>
          </p:cNvPr>
          <p:cNvSpPr>
            <a:spLocks noGrp="1"/>
          </p:cNvSpPr>
          <p:nvPr>
            <p:ph sz="quarter" idx="14"/>
          </p:nvPr>
        </p:nvSpPr>
        <p:spPr>
          <a:xfrm>
            <a:off x="6053138" y="6356350"/>
            <a:ext cx="4392612" cy="361950"/>
          </a:xfrm>
        </p:spPr>
        <p:txBody>
          <a:bodyPr/>
          <a:lstStyle/>
          <a:p>
            <a:r>
              <a:rPr lang="en-US"/>
              <a:t>Chaffin_m@cde.state.co.us</a:t>
            </a:r>
          </a:p>
        </p:txBody>
      </p:sp>
    </p:spTree>
    <p:extLst>
      <p:ext uri="{BB962C8B-B14F-4D97-AF65-F5344CB8AC3E}">
        <p14:creationId xmlns:p14="http://schemas.microsoft.com/office/powerpoint/2010/main" val="2592141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482D-B401-3FBC-9862-65B8439D637D}"/>
              </a:ext>
            </a:extLst>
          </p:cNvPr>
          <p:cNvSpPr>
            <a:spLocks noGrp="1"/>
          </p:cNvSpPr>
          <p:nvPr>
            <p:ph type="title"/>
          </p:nvPr>
        </p:nvSpPr>
        <p:spPr/>
        <p:txBody>
          <a:bodyPr/>
          <a:lstStyle/>
          <a:p>
            <a:r>
              <a:rPr lang="en-US"/>
              <a:t>Questions &amp; Resources:</a:t>
            </a:r>
            <a:br>
              <a:rPr lang="en-US"/>
            </a:br>
            <a:r>
              <a:rPr lang="en-US"/>
              <a:t>Title I</a:t>
            </a:r>
          </a:p>
        </p:txBody>
      </p:sp>
      <p:sp>
        <p:nvSpPr>
          <p:cNvPr id="5" name="Content Placeholder 4">
            <a:extLst>
              <a:ext uri="{FF2B5EF4-FFF2-40B4-BE49-F238E27FC236}">
                <a16:creationId xmlns:a16="http://schemas.microsoft.com/office/drawing/2014/main" id="{6C99DE1B-230B-F674-201C-63770ADF302C}"/>
              </a:ext>
            </a:extLst>
          </p:cNvPr>
          <p:cNvSpPr>
            <a:spLocks noGrp="1"/>
          </p:cNvSpPr>
          <p:nvPr>
            <p:ph sz="quarter" idx="13"/>
          </p:nvPr>
        </p:nvSpPr>
        <p:spPr/>
        <p:txBody>
          <a:bodyPr/>
          <a:lstStyle/>
          <a:p>
            <a:pPr algn="ctr"/>
            <a:r>
              <a:rPr lang="en-US"/>
              <a:t>Melissa Chaffin</a:t>
            </a:r>
          </a:p>
          <a:p>
            <a:pPr algn="ctr"/>
            <a:r>
              <a:rPr lang="en-US"/>
              <a:t>chaffin_m@cde.state.co.us</a:t>
            </a:r>
          </a:p>
          <a:p>
            <a:pPr algn="ctr"/>
            <a:r>
              <a:rPr lang="en-US"/>
              <a:t>720-908-1379</a:t>
            </a:r>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2353371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and Staff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823EB0-5C49-33FE-BD11-7F6CC6750DD7}"/>
              </a:ext>
            </a:extLst>
          </p:cNvPr>
          <p:cNvSpPr>
            <a:spLocks noGrp="1"/>
          </p:cNvSpPr>
          <p:nvPr>
            <p:ph type="ctrTitle"/>
          </p:nvPr>
        </p:nvSpPr>
        <p:spPr/>
        <p:txBody>
          <a:bodyPr/>
          <a:lstStyle/>
          <a:p>
            <a:r>
              <a:rPr lang="en-US"/>
              <a:t>Student End of Year</a:t>
            </a:r>
          </a:p>
        </p:txBody>
      </p:sp>
      <p:sp>
        <p:nvSpPr>
          <p:cNvPr id="6" name="Content Placeholder 5">
            <a:extLst>
              <a:ext uri="{FF2B5EF4-FFF2-40B4-BE49-F238E27FC236}">
                <a16:creationId xmlns:a16="http://schemas.microsoft.com/office/drawing/2014/main" id="{24805021-3A46-7B17-679C-04DAD81F2201}"/>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33BA9FAA-A5B6-5A24-AEA0-7E042F083430}"/>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3809231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SEY Collection Timeline: </a:t>
            </a:r>
            <a:br>
              <a:rPr lang="en-US"/>
            </a:br>
            <a:r>
              <a:rPr lang="en-US"/>
              <a:t>Upcoming Events</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3603555130"/>
              </p:ext>
            </p:extLst>
          </p:nvPr>
        </p:nvGraphicFramePr>
        <p:xfrm>
          <a:off x="250841" y="368301"/>
          <a:ext cx="11887200" cy="4498976"/>
        </p:xfrm>
        <a:graphic>
          <a:graphicData uri="http://schemas.openxmlformats.org/drawingml/2006/table">
            <a:tbl>
              <a:tblPr firstRow="1" bandRow="1">
                <a:tableStyleId>{69012ECD-51FC-41F1-AA8D-1B2483CD663E}</a:tableStyleId>
              </a:tblPr>
              <a:tblGrid>
                <a:gridCol w="2203315">
                  <a:extLst>
                    <a:ext uri="{9D8B030D-6E8A-4147-A177-3AD203B41FA5}">
                      <a16:colId xmlns:a16="http://schemas.microsoft.com/office/drawing/2014/main" val="3018245949"/>
                    </a:ext>
                  </a:extLst>
                </a:gridCol>
                <a:gridCol w="2127635">
                  <a:extLst>
                    <a:ext uri="{9D8B030D-6E8A-4147-A177-3AD203B41FA5}">
                      <a16:colId xmlns:a16="http://schemas.microsoft.com/office/drawing/2014/main" val="2137241566"/>
                    </a:ext>
                  </a:extLst>
                </a:gridCol>
                <a:gridCol w="7556250">
                  <a:extLst>
                    <a:ext uri="{9D8B030D-6E8A-4147-A177-3AD203B41FA5}">
                      <a16:colId xmlns:a16="http://schemas.microsoft.com/office/drawing/2014/main" val="1583735620"/>
                    </a:ext>
                  </a:extLst>
                </a:gridCol>
              </a:tblGrid>
              <a:tr h="0">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3906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10/07/2024</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Cross LEA snapshot</a:t>
                      </a:r>
                    </a:p>
                  </a:txBody>
                  <a:tcPr marL="68580" marR="68580" marT="0" marB="0">
                    <a:noFill/>
                  </a:tcPr>
                </a:tc>
                <a:extLst>
                  <a:ext uri="{0D108BD9-81ED-4DB2-BD59-A6C34878D82A}">
                    <a16:rowId xmlns:a16="http://schemas.microsoft.com/office/drawing/2014/main" val="2546005737"/>
                  </a:ext>
                </a:extLst>
              </a:tr>
              <a:tr h="123146">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10/08/2024 to 10/17/2024</a:t>
                      </a: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solidFill>
                      <a:srgbClr val="FFFFCC"/>
                    </a:solidFill>
                  </a:tcPr>
                </a:tc>
                <a:tc>
                  <a:txBody>
                    <a:bodyPr/>
                    <a:lstStyle/>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Validate SEY data using CEDAR/COGNOS reports</a:t>
                      </a:r>
                    </a:p>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Final opportunity to correct all data fields, including DEM fields</a:t>
                      </a:r>
                    </a:p>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Submit snapshot as soon as review is complete</a:t>
                      </a:r>
                    </a:p>
                  </a:txBody>
                  <a:tcPr marL="68580" marR="68580" marT="0" marB="0">
                    <a:solidFill>
                      <a:srgbClr val="FFFFCC"/>
                    </a:solidFill>
                  </a:tcPr>
                </a:tc>
                <a:extLst>
                  <a:ext uri="{0D108BD9-81ED-4DB2-BD59-A6C34878D82A}">
                    <a16:rowId xmlns:a16="http://schemas.microsoft.com/office/drawing/2014/main" val="685019379"/>
                  </a:ext>
                </a:extLst>
              </a:tr>
              <a:tr h="3906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10/17/2024</a:t>
                      </a:r>
                    </a:p>
                  </a:txBody>
                  <a:tcPr marL="68580" marR="68580" marT="0" marB="0">
                    <a:lnB w="5715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Resubmit SEY snapshot</a:t>
                      </a:r>
                    </a:p>
                  </a:txBody>
                  <a:tcPr marL="68580" marR="68580" marT="0" marB="0">
                    <a:lnB w="5715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913784081"/>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10/23/2024</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2:30-3:30pm</a:t>
                      </a: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October SEY Office Hours: Post-Cross LEA Phase</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hlinkClick r:id="rId2"/>
                        </a:rPr>
                        <a:t>Registration Link</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5230109"/>
                  </a:ext>
                </a:extLst>
              </a:tr>
              <a:tr h="3906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Post-Cross LEA Open</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Districts may begin updating their snapshot to address Post-Cross LEA business rules.</a:t>
                      </a: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67763420"/>
                  </a:ext>
                </a:extLst>
              </a:tr>
              <a:tr h="3906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11/13/2024</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SEY snapshot</a:t>
                      </a:r>
                    </a:p>
                  </a:txBody>
                  <a:tcPr marL="68580" marR="68580" marT="0" marB="0">
                    <a:noFill/>
                  </a:tcPr>
                </a:tc>
                <a:extLst>
                  <a:ext uri="{0D108BD9-81ED-4DB2-BD59-A6C34878D82A}">
                    <a16:rowId xmlns:a16="http://schemas.microsoft.com/office/drawing/2014/main" val="1549845717"/>
                  </a:ext>
                </a:extLst>
              </a:tr>
              <a:tr h="81103">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11/13/2024</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2:30-3:30pm</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November SEY Office Hours: Final Dates and Data Release</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hlinkClick r:id="rId3"/>
                        </a:rPr>
                        <a:t>Registration Link</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15383031"/>
                  </a:ext>
                </a:extLst>
              </a:tr>
              <a:tr h="81103">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11/14/2024 to 11/19/2024</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noFill/>
                  </a:tcPr>
                </a:tc>
                <a:tc>
                  <a:txBody>
                    <a:bodyPr/>
                    <a:lstStyle/>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Validate SEY data using CEDAR/COGNOS reports</a:t>
                      </a:r>
                    </a:p>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Begin submitting Superintendent Verification (sign-off) forms</a:t>
                      </a:r>
                    </a:p>
                  </a:txBody>
                  <a:tcPr marL="68580" marR="68580" marT="0" marB="0">
                    <a:noFill/>
                  </a:tcPr>
                </a:tc>
                <a:extLst>
                  <a:ext uri="{0D108BD9-81ED-4DB2-BD59-A6C34878D82A}">
                    <a16:rowId xmlns:a16="http://schemas.microsoft.com/office/drawing/2014/main" val="2789787922"/>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11/19/2024 (noon)</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Post-Cross phase ends. Districts must have error free SEY snapshot and have addressed any necessary post-cross changes.</a:t>
                      </a:r>
                    </a:p>
                  </a:txBody>
                  <a:tcPr marL="68580" marR="68580" marT="0" marB="0">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13049"/>
                  </a:ext>
                </a:extLst>
              </a:tr>
              <a:tr h="123146">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12/3/2024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Collection closes.</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Superintendent Verification (sign-off) form due.</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Data remains embargoed until the official release in January</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32957451"/>
                  </a:ext>
                </a:extLst>
              </a:tr>
            </a:tbl>
          </a:graphicData>
        </a:graphic>
      </p:graphicFrame>
      <p:sp>
        <p:nvSpPr>
          <p:cNvPr id="2" name="Rectangle: Rounded Corners 1">
            <a:hlinkClick r:id="rId4"/>
            <a:extLst>
              <a:ext uri="{FF2B5EF4-FFF2-40B4-BE49-F238E27FC236}">
                <a16:creationId xmlns:a16="http://schemas.microsoft.com/office/drawing/2014/main" id="{E7E2EB91-0374-5582-7ACC-741F875FB6AB}"/>
              </a:ext>
            </a:extLst>
          </p:cNvPr>
          <p:cNvSpPr/>
          <p:nvPr/>
        </p:nvSpPr>
        <p:spPr>
          <a:xfrm>
            <a:off x="227916" y="5205983"/>
            <a:ext cx="11818935" cy="370950"/>
          </a:xfrm>
          <a:prstGeom prst="roundRect">
            <a:avLst/>
          </a:prstGeom>
          <a:solidFill>
            <a:schemeClr val="accent3">
              <a:lumMod val="40000"/>
              <a:lumOff val="60000"/>
              <a:alpha val="50000"/>
            </a:schemeClr>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latin typeface="Trebuchet MS" panose="020B0603020202020204" pitchFamily="34" charset="0"/>
                <a:hlinkClick r:id="rId4"/>
              </a:rPr>
              <a:t>Visit the SEY Website to download the complete SEY Collection Timeline with Training Dates</a:t>
            </a:r>
            <a:endParaRPr lang="en-US" sz="1600">
              <a:latin typeface="Trebuchet MS" panose="020B0603020202020204" pitchFamily="34" charset="0"/>
            </a:endParaRPr>
          </a:p>
        </p:txBody>
      </p:sp>
      <p:sp>
        <p:nvSpPr>
          <p:cNvPr id="3" name="Content Placeholder 5">
            <a:extLst>
              <a:ext uri="{FF2B5EF4-FFF2-40B4-BE49-F238E27FC236}">
                <a16:creationId xmlns:a16="http://schemas.microsoft.com/office/drawing/2014/main" id="{3D159FB0-3A49-D0DD-B88C-BD4A4B08F10F}"/>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5" name="Content Placeholder 9">
            <a:extLst>
              <a:ext uri="{FF2B5EF4-FFF2-40B4-BE49-F238E27FC236}">
                <a16:creationId xmlns:a16="http://schemas.microsoft.com/office/drawing/2014/main" id="{5EE83B49-FBC4-F603-DD3F-5A8F6874E836}"/>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5">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4188670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1988-4AAF-D11D-8EB4-B70BC6D47F6C}"/>
              </a:ext>
            </a:extLst>
          </p:cNvPr>
          <p:cNvSpPr>
            <a:spLocks noGrp="1"/>
          </p:cNvSpPr>
          <p:nvPr>
            <p:ph type="title"/>
          </p:nvPr>
        </p:nvSpPr>
        <p:spPr/>
        <p:txBody>
          <a:bodyPr/>
          <a:lstStyle/>
          <a:p>
            <a:r>
              <a:rPr lang="en-US"/>
              <a:t>SEY Cross LEA Status as of 4:15 pm on 10/2</a:t>
            </a:r>
          </a:p>
        </p:txBody>
      </p:sp>
      <p:sp>
        <p:nvSpPr>
          <p:cNvPr id="16" name="Text Placeholder 15">
            <a:extLst>
              <a:ext uri="{FF2B5EF4-FFF2-40B4-BE49-F238E27FC236}">
                <a16:creationId xmlns:a16="http://schemas.microsoft.com/office/drawing/2014/main" id="{30AB9DB6-7C8F-BD62-C55E-7FDF6BF42E6F}"/>
              </a:ext>
            </a:extLst>
          </p:cNvPr>
          <p:cNvSpPr>
            <a:spLocks noGrp="1"/>
          </p:cNvSpPr>
          <p:nvPr>
            <p:ph type="body" sz="quarter" idx="13"/>
          </p:nvPr>
        </p:nvSpPr>
        <p:spPr/>
        <p:txBody>
          <a:bodyPr/>
          <a:lstStyle/>
          <a:p>
            <a:r>
              <a:rPr lang="en-US"/>
              <a:t>Snapshot Status</a:t>
            </a:r>
          </a:p>
        </p:txBody>
      </p:sp>
      <p:sp>
        <p:nvSpPr>
          <p:cNvPr id="17" name="Text Placeholder 16">
            <a:extLst>
              <a:ext uri="{FF2B5EF4-FFF2-40B4-BE49-F238E27FC236}">
                <a16:creationId xmlns:a16="http://schemas.microsoft.com/office/drawing/2014/main" id="{013F457C-8293-15D5-6F93-94067E21B244}"/>
              </a:ext>
            </a:extLst>
          </p:cNvPr>
          <p:cNvSpPr>
            <a:spLocks noGrp="1"/>
          </p:cNvSpPr>
          <p:nvPr>
            <p:ph type="body" sz="quarter" idx="14"/>
          </p:nvPr>
        </p:nvSpPr>
        <p:spPr/>
        <p:txBody>
          <a:bodyPr/>
          <a:lstStyle/>
          <a:p>
            <a:r>
              <a:rPr lang="en-US"/>
              <a:t>Notes</a:t>
            </a:r>
          </a:p>
        </p:txBody>
      </p:sp>
      <p:sp>
        <p:nvSpPr>
          <p:cNvPr id="15" name="Content Placeholder 14">
            <a:extLst>
              <a:ext uri="{FF2B5EF4-FFF2-40B4-BE49-F238E27FC236}">
                <a16:creationId xmlns:a16="http://schemas.microsoft.com/office/drawing/2014/main" id="{C0CD8BDE-9B2E-9A5D-4BC4-8EAE0BE99B89}"/>
              </a:ext>
            </a:extLst>
          </p:cNvPr>
          <p:cNvSpPr>
            <a:spLocks noGrp="1"/>
          </p:cNvSpPr>
          <p:nvPr>
            <p:ph sz="half" idx="2"/>
          </p:nvPr>
        </p:nvSpPr>
        <p:spPr/>
        <p:txBody>
          <a:bodyPr>
            <a:normAutofit lnSpcReduction="10000"/>
          </a:bodyPr>
          <a:lstStyle/>
          <a:p>
            <a:r>
              <a:rPr lang="en-US"/>
              <a:t>LEAs need to collaborate to address some errors and warnings. Don’t wait to work on this phase.</a:t>
            </a:r>
          </a:p>
          <a:p>
            <a:r>
              <a:rPr lang="en-US"/>
              <a:t>All LEAs must create a SEY snapshot during this phase, even if they were error free at the start of the phase.</a:t>
            </a:r>
          </a:p>
          <a:p>
            <a:r>
              <a:rPr lang="en-US"/>
              <a:t>All LEAs must resubmit an error-free snapshot by the 10/17 deadline.</a:t>
            </a:r>
          </a:p>
        </p:txBody>
      </p:sp>
      <p:sp>
        <p:nvSpPr>
          <p:cNvPr id="7" name="Slide Number Placeholder 6">
            <a:extLst>
              <a:ext uri="{FF2B5EF4-FFF2-40B4-BE49-F238E27FC236}">
                <a16:creationId xmlns:a16="http://schemas.microsoft.com/office/drawing/2014/main" id="{DBB8E2E4-4B5F-F8CE-36C1-FF1874118511}"/>
              </a:ext>
            </a:extLst>
          </p:cNvPr>
          <p:cNvSpPr>
            <a:spLocks noGrp="1"/>
          </p:cNvSpPr>
          <p:nvPr>
            <p:ph type="sldNum" sz="quarter" idx="12"/>
          </p:nvPr>
        </p:nvSpPr>
        <p:spPr/>
        <p:txBody>
          <a:bodyPr/>
          <a:lstStyle/>
          <a:p>
            <a:fld id="{C479D5F6-EDCB-402A-AC08-4943A1820E8F}" type="slidenum">
              <a:rPr lang="en-US" smtClean="0"/>
              <a:pPr/>
              <a:t>32</a:t>
            </a:fld>
            <a:endParaRPr lang="en-US"/>
          </a:p>
        </p:txBody>
      </p:sp>
      <p:graphicFrame>
        <p:nvGraphicFramePr>
          <p:cNvPr id="20" name="Content Placeholder 7" descr="Student end of year snapshot status.">
            <a:extLst>
              <a:ext uri="{FF2B5EF4-FFF2-40B4-BE49-F238E27FC236}">
                <a16:creationId xmlns:a16="http://schemas.microsoft.com/office/drawing/2014/main" id="{EF9DF6EA-9575-2B08-5E35-CF95608231EB}"/>
              </a:ext>
            </a:extLst>
          </p:cNvPr>
          <p:cNvGraphicFramePr>
            <a:graphicFrameLocks noGrp="1"/>
          </p:cNvGraphicFramePr>
          <p:nvPr>
            <p:ph sz="half" idx="1"/>
            <p:extLst>
              <p:ext uri="{D42A27DB-BD31-4B8C-83A1-F6EECF244321}">
                <p14:modId xmlns:p14="http://schemas.microsoft.com/office/powerpoint/2010/main" val="1187582325"/>
              </p:ext>
            </p:extLst>
          </p:nvPr>
        </p:nvGraphicFramePr>
        <p:xfrm>
          <a:off x="838200" y="2286000"/>
          <a:ext cx="5181600" cy="3619500"/>
        </p:xfrm>
        <a:graphic>
          <a:graphicData uri="http://schemas.openxmlformats.org/drawingml/2006/chart">
            <c:chart xmlns:c="http://schemas.openxmlformats.org/drawingml/2006/chart" xmlns:r="http://schemas.openxmlformats.org/officeDocument/2006/relationships" r:id="rId2"/>
          </a:graphicData>
        </a:graphic>
      </p:graphicFrame>
      <p:sp>
        <p:nvSpPr>
          <p:cNvPr id="21" name="Content Placeholder 5">
            <a:extLst>
              <a:ext uri="{FF2B5EF4-FFF2-40B4-BE49-F238E27FC236}">
                <a16:creationId xmlns:a16="http://schemas.microsoft.com/office/drawing/2014/main" id="{20D2FAA3-F6D6-EBDD-4FCF-D1203589BFAC}"/>
              </a:ext>
            </a:extLst>
          </p:cNvPr>
          <p:cNvSpPr>
            <a:spLocks noGrp="1"/>
          </p:cNvSpPr>
          <p:nvPr>
            <p:ph sz="quarter" idx="15"/>
          </p:nvPr>
        </p:nvSpPr>
        <p:spPr>
          <a:xfrm>
            <a:off x="1366838" y="6356350"/>
            <a:ext cx="4483100" cy="361950"/>
          </a:xfrm>
        </p:spPr>
        <p:txBody>
          <a:bodyPr>
            <a:normAutofit/>
          </a:bodyPr>
          <a:lstStyle/>
          <a:p>
            <a:r>
              <a:rPr lang="en-US"/>
              <a:t>Student End of Year – Reagan Ward</a:t>
            </a:r>
          </a:p>
        </p:txBody>
      </p:sp>
      <p:sp>
        <p:nvSpPr>
          <p:cNvPr id="22" name="Content Placeholder 9">
            <a:extLst>
              <a:ext uri="{FF2B5EF4-FFF2-40B4-BE49-F238E27FC236}">
                <a16:creationId xmlns:a16="http://schemas.microsoft.com/office/drawing/2014/main" id="{1D8FDDFB-9D64-20E6-6781-FC22833065DF}"/>
              </a:ext>
            </a:extLst>
          </p:cNvPr>
          <p:cNvSpPr>
            <a:spLocks noGrp="1"/>
          </p:cNvSpPr>
          <p:nvPr>
            <p:ph sz="quarter" idx="16"/>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507505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E31C4F0-397D-B2A0-1E65-BA126B919789}"/>
              </a:ext>
            </a:extLst>
          </p:cNvPr>
          <p:cNvSpPr>
            <a:spLocks noGrp="1"/>
          </p:cNvSpPr>
          <p:nvPr>
            <p:ph type="title"/>
          </p:nvPr>
        </p:nvSpPr>
        <p:spPr/>
        <p:txBody>
          <a:bodyPr/>
          <a:lstStyle/>
          <a:p>
            <a:r>
              <a:rPr lang="en-US"/>
              <a:t>Cross LEA SE700 errors and warnings</a:t>
            </a:r>
          </a:p>
        </p:txBody>
      </p:sp>
      <p:sp>
        <p:nvSpPr>
          <p:cNvPr id="11" name="Text Placeholder 10">
            <a:extLst>
              <a:ext uri="{FF2B5EF4-FFF2-40B4-BE49-F238E27FC236}">
                <a16:creationId xmlns:a16="http://schemas.microsoft.com/office/drawing/2014/main" id="{15C4E6EE-B66B-DEE3-8831-DAE1389D0CA3}"/>
              </a:ext>
            </a:extLst>
          </p:cNvPr>
          <p:cNvSpPr>
            <a:spLocks noGrp="1"/>
          </p:cNvSpPr>
          <p:nvPr>
            <p:ph type="body" sz="quarter" idx="13"/>
          </p:nvPr>
        </p:nvSpPr>
        <p:spPr>
          <a:xfrm>
            <a:off x="871538" y="1413930"/>
            <a:ext cx="5181600" cy="561839"/>
          </a:xfrm>
        </p:spPr>
        <p:txBody>
          <a:bodyPr/>
          <a:lstStyle/>
          <a:p>
            <a:r>
              <a:rPr lang="en-US"/>
              <a:t>SE700 Errors</a:t>
            </a:r>
          </a:p>
        </p:txBody>
      </p:sp>
      <p:sp>
        <p:nvSpPr>
          <p:cNvPr id="9" name="Content Placeholder 8">
            <a:extLst>
              <a:ext uri="{FF2B5EF4-FFF2-40B4-BE49-F238E27FC236}">
                <a16:creationId xmlns:a16="http://schemas.microsoft.com/office/drawing/2014/main" id="{328C5465-A4B6-B364-3B03-A6AC082719EC}"/>
              </a:ext>
            </a:extLst>
          </p:cNvPr>
          <p:cNvSpPr>
            <a:spLocks noGrp="1"/>
          </p:cNvSpPr>
          <p:nvPr>
            <p:ph sz="half" idx="1"/>
          </p:nvPr>
        </p:nvSpPr>
        <p:spPr>
          <a:xfrm>
            <a:off x="838200" y="1828800"/>
            <a:ext cx="5181600" cy="4077018"/>
          </a:xfrm>
        </p:spPr>
        <p:txBody>
          <a:bodyPr>
            <a:normAutofit fontScale="77500" lnSpcReduction="20000"/>
          </a:bodyPr>
          <a:lstStyle/>
          <a:p>
            <a:r>
              <a:rPr lang="en-US"/>
              <a:t>SE702 requires LEAs to collaborate. Only one district can count a student as a graduate or completer, the other uses exit type 13</a:t>
            </a:r>
          </a:p>
          <a:p>
            <a:r>
              <a:rPr lang="en-US"/>
              <a:t>SE704 and SE706 require an adjustment file</a:t>
            </a:r>
          </a:p>
          <a:p>
            <a:r>
              <a:rPr lang="en-US"/>
              <a:t>SE710 may require and adjustment file</a:t>
            </a:r>
          </a:p>
          <a:p>
            <a:r>
              <a:rPr lang="en-US"/>
              <a:t>SE711 had an update last week. </a:t>
            </a:r>
          </a:p>
          <a:p>
            <a:pPr lvl="1"/>
            <a:r>
              <a:rPr lang="en-US"/>
              <a:t>Snapshots created 7/25 and beyond are accurately reflecting this fix</a:t>
            </a:r>
          </a:p>
          <a:p>
            <a:pPr lvl="1"/>
            <a:r>
              <a:rPr lang="en-US"/>
              <a:t>Reach out if need assistance determining facility school impacting record</a:t>
            </a:r>
          </a:p>
          <a:p>
            <a:r>
              <a:rPr lang="en-US"/>
              <a:t>SE500 errors can only be cleared by correcting your interchange data and reaching out to SEY Collection lead to request the error is cleared. After your next snapshot, it should go away.</a:t>
            </a:r>
          </a:p>
        </p:txBody>
      </p:sp>
      <p:sp>
        <p:nvSpPr>
          <p:cNvPr id="12" name="Text Placeholder 11">
            <a:extLst>
              <a:ext uri="{FF2B5EF4-FFF2-40B4-BE49-F238E27FC236}">
                <a16:creationId xmlns:a16="http://schemas.microsoft.com/office/drawing/2014/main" id="{6C2E4868-8B63-4CD6-D601-6EE12813F9A6}"/>
              </a:ext>
            </a:extLst>
          </p:cNvPr>
          <p:cNvSpPr>
            <a:spLocks noGrp="1"/>
          </p:cNvSpPr>
          <p:nvPr>
            <p:ph type="body" sz="quarter" idx="14"/>
          </p:nvPr>
        </p:nvSpPr>
        <p:spPr>
          <a:xfrm>
            <a:off x="6205538" y="1413930"/>
            <a:ext cx="5181600" cy="561839"/>
          </a:xfrm>
        </p:spPr>
        <p:txBody>
          <a:bodyPr/>
          <a:lstStyle/>
          <a:p>
            <a:r>
              <a:rPr lang="en-US"/>
              <a:t>SE700 Warnings</a:t>
            </a:r>
          </a:p>
        </p:txBody>
      </p:sp>
      <p:sp>
        <p:nvSpPr>
          <p:cNvPr id="10" name="Content Placeholder 9">
            <a:extLst>
              <a:ext uri="{FF2B5EF4-FFF2-40B4-BE49-F238E27FC236}">
                <a16:creationId xmlns:a16="http://schemas.microsoft.com/office/drawing/2014/main" id="{C93CC452-C172-AB0B-B158-4A855EDBEDD9}"/>
              </a:ext>
            </a:extLst>
          </p:cNvPr>
          <p:cNvSpPr>
            <a:spLocks noGrp="1"/>
          </p:cNvSpPr>
          <p:nvPr>
            <p:ph sz="half" idx="2"/>
          </p:nvPr>
        </p:nvSpPr>
        <p:spPr>
          <a:xfrm>
            <a:off x="6172200" y="1828800"/>
            <a:ext cx="5181600" cy="4077018"/>
          </a:xfrm>
        </p:spPr>
        <p:txBody>
          <a:bodyPr>
            <a:normAutofit fontScale="85000" lnSpcReduction="20000"/>
          </a:bodyPr>
          <a:lstStyle/>
          <a:p>
            <a:r>
              <a:rPr lang="en-US"/>
              <a:t>Some become SE900 errors in Post-Cross</a:t>
            </a:r>
          </a:p>
          <a:p>
            <a:pPr lvl="1"/>
            <a:r>
              <a:rPr lang="en-US"/>
              <a:t>SE722 becomes SE903: </a:t>
            </a:r>
          </a:p>
          <a:p>
            <a:pPr lvl="2"/>
            <a:r>
              <a:rPr lang="en-US"/>
              <a:t>7</a:t>
            </a:r>
            <a:r>
              <a:rPr lang="en-US" baseline="30000"/>
              <a:t>th</a:t>
            </a:r>
            <a:r>
              <a:rPr lang="en-US"/>
              <a:t>-12</a:t>
            </a:r>
            <a:r>
              <a:rPr lang="en-US" baseline="30000"/>
              <a:t>th</a:t>
            </a:r>
            <a:r>
              <a:rPr lang="en-US"/>
              <a:t> grade student with exit 13 who hasn’t been reported by another CO district </a:t>
            </a:r>
          </a:p>
          <a:p>
            <a:pPr lvl="1"/>
            <a:r>
              <a:rPr lang="en-US"/>
              <a:t>SE707 does not have a follow up error, despite the rule message (fix pending)</a:t>
            </a:r>
          </a:p>
          <a:p>
            <a:pPr lvl="1"/>
            <a:r>
              <a:rPr lang="en-US"/>
              <a:t>SE708 becomes SE904 (fixed 10/1)</a:t>
            </a:r>
          </a:p>
          <a:p>
            <a:pPr lvl="1"/>
            <a:r>
              <a:rPr lang="en-US"/>
              <a:t>SE720 becomes SE901</a:t>
            </a:r>
          </a:p>
          <a:p>
            <a:pPr lvl="1"/>
            <a:r>
              <a:rPr lang="en-US"/>
              <a:t>SE721 becomes SE902</a:t>
            </a:r>
          </a:p>
          <a:p>
            <a:pPr lvl="1"/>
            <a:r>
              <a:rPr lang="en-US"/>
              <a:t>SE727 becomes SE907</a:t>
            </a:r>
          </a:p>
          <a:p>
            <a:r>
              <a:rPr lang="en-US"/>
              <a:t>SE725 indicates possible errors when working on 2024-2025 SSA file</a:t>
            </a:r>
          </a:p>
          <a:p>
            <a:r>
              <a:rPr lang="en-US"/>
              <a:t>SE726 and SE727 are new warnings that do not have follow up Post-Cross errors</a:t>
            </a:r>
          </a:p>
          <a:p>
            <a:pPr lvl="1"/>
            <a:r>
              <a:rPr lang="en-US"/>
              <a:t>SE726 over triggering for PK-6. If grade 7-12, please check student’s exit type.</a:t>
            </a:r>
          </a:p>
          <a:p>
            <a:pPr lvl="1"/>
            <a:endParaRPr lang="en-US"/>
          </a:p>
        </p:txBody>
      </p:sp>
      <p:sp>
        <p:nvSpPr>
          <p:cNvPr id="5" name="Slide Number Placeholder 4">
            <a:extLst>
              <a:ext uri="{FF2B5EF4-FFF2-40B4-BE49-F238E27FC236}">
                <a16:creationId xmlns:a16="http://schemas.microsoft.com/office/drawing/2014/main" id="{743919C8-C814-47B6-45CD-F32D75D0CB84}"/>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15" name="Content Placeholder 5">
            <a:extLst>
              <a:ext uri="{FF2B5EF4-FFF2-40B4-BE49-F238E27FC236}">
                <a16:creationId xmlns:a16="http://schemas.microsoft.com/office/drawing/2014/main" id="{C0396B5E-7FC9-3D55-EB4C-61764D17791B}"/>
              </a:ext>
            </a:extLst>
          </p:cNvPr>
          <p:cNvSpPr>
            <a:spLocks noGrp="1"/>
          </p:cNvSpPr>
          <p:nvPr>
            <p:ph sz="quarter" idx="15"/>
          </p:nvPr>
        </p:nvSpPr>
        <p:spPr>
          <a:xfrm>
            <a:off x="1366838" y="6356350"/>
            <a:ext cx="4483100" cy="361950"/>
          </a:xfrm>
        </p:spPr>
        <p:txBody>
          <a:bodyPr>
            <a:normAutofit/>
          </a:bodyPr>
          <a:lstStyle/>
          <a:p>
            <a:r>
              <a:rPr lang="en-US"/>
              <a:t>Student End of Year – Reagan Ward</a:t>
            </a:r>
          </a:p>
        </p:txBody>
      </p:sp>
      <p:sp>
        <p:nvSpPr>
          <p:cNvPr id="16" name="Content Placeholder 9">
            <a:extLst>
              <a:ext uri="{FF2B5EF4-FFF2-40B4-BE49-F238E27FC236}">
                <a16:creationId xmlns:a16="http://schemas.microsoft.com/office/drawing/2014/main" id="{94C03D9A-6C4E-0CDD-10DC-353FE4109EF5}"/>
              </a:ext>
            </a:extLst>
          </p:cNvPr>
          <p:cNvSpPr>
            <a:spLocks noGrp="1"/>
          </p:cNvSpPr>
          <p:nvPr>
            <p:ph sz="quarter" idx="16"/>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1420422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t>Questions &amp; Answers:</a:t>
            </a:r>
            <a:br>
              <a:rPr lang="en-US"/>
            </a:br>
            <a:r>
              <a:rPr lang="en-US"/>
              <a:t>Student End of Year</a:t>
            </a:r>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lstStyle/>
          <a:p>
            <a:r>
              <a:rPr lang="en-US">
                <a:hlinkClick r:id="rId2"/>
              </a:rPr>
              <a:t>StudentEndOfYear@cde.state.co.us</a:t>
            </a:r>
            <a:endParaRPr lang="en-US"/>
          </a:p>
          <a:p>
            <a:r>
              <a:rPr lang="en-US"/>
              <a:t>720-484-9057</a:t>
            </a:r>
          </a:p>
          <a:p>
            <a:endParaRPr lang="en-US"/>
          </a:p>
          <a:p>
            <a:r>
              <a:rPr lang="en-US">
                <a:hlinkClick r:id="rId3"/>
              </a:rPr>
              <a:t>Student End of Year Website</a:t>
            </a:r>
            <a:endParaRPr lang="en-US"/>
          </a:p>
          <a:p>
            <a:r>
              <a:rPr lang="en-US">
                <a:hlinkClick r:id="rId4"/>
              </a:rPr>
              <a:t>Student Interchange Website</a:t>
            </a:r>
            <a:endParaRPr lang="en-US"/>
          </a:p>
          <a:p>
            <a:r>
              <a:rPr lang="en-US">
                <a:hlinkClick r:id="rId5"/>
              </a:rPr>
              <a:t>Graduation Guidelines Website</a:t>
            </a:r>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2017135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1D7FAD-E27F-2D6D-BA84-F411C7965FB9}"/>
              </a:ext>
            </a:extLst>
          </p:cNvPr>
          <p:cNvSpPr>
            <a:spLocks noGrp="1"/>
          </p:cNvSpPr>
          <p:nvPr>
            <p:ph type="ctrTitle"/>
          </p:nvPr>
        </p:nvSpPr>
        <p:spPr/>
        <p:txBody>
          <a:bodyPr>
            <a:normAutofit fontScale="90000"/>
          </a:bodyPr>
          <a:lstStyle/>
          <a:p>
            <a:r>
              <a:rPr lang="en-US"/>
              <a:t>2024-2025 Graduation Guidelines:</a:t>
            </a:r>
            <a:br>
              <a:rPr lang="en-US"/>
            </a:br>
            <a:r>
              <a:rPr lang="en-US"/>
              <a:t>SAT Math Benchmark</a:t>
            </a:r>
          </a:p>
        </p:txBody>
      </p:sp>
      <p:sp>
        <p:nvSpPr>
          <p:cNvPr id="6" name="Content Placeholder 5">
            <a:extLst>
              <a:ext uri="{FF2B5EF4-FFF2-40B4-BE49-F238E27FC236}">
                <a16:creationId xmlns:a16="http://schemas.microsoft.com/office/drawing/2014/main" id="{A75A7700-9294-BD82-0008-8D2A593299C8}"/>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08817A31-F56C-FD97-A488-BE70D2141C1B}"/>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2854760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E8529-4196-8DB7-7337-8B95C5CE516A}"/>
              </a:ext>
            </a:extLst>
          </p:cNvPr>
          <p:cNvSpPr>
            <a:spLocks noGrp="1"/>
          </p:cNvSpPr>
          <p:nvPr>
            <p:ph type="title"/>
          </p:nvPr>
        </p:nvSpPr>
        <p:spPr>
          <a:xfrm>
            <a:off x="443565" y="205176"/>
            <a:ext cx="8065168" cy="898524"/>
          </a:xfrm>
        </p:spPr>
        <p:txBody>
          <a:bodyPr/>
          <a:lstStyle/>
          <a:p>
            <a:r>
              <a:rPr lang="en-US"/>
              <a:t>Graduation Guidelines 2024-2025</a:t>
            </a:r>
            <a:br>
              <a:rPr lang="en-US"/>
            </a:br>
            <a:r>
              <a:rPr lang="en-US"/>
              <a:t>SAT Math cut score change</a:t>
            </a:r>
          </a:p>
        </p:txBody>
      </p:sp>
      <p:sp>
        <p:nvSpPr>
          <p:cNvPr id="9" name="Rectangle: Diagonal Corners Rounded 8">
            <a:extLst>
              <a:ext uri="{FF2B5EF4-FFF2-40B4-BE49-F238E27FC236}">
                <a16:creationId xmlns:a16="http://schemas.microsoft.com/office/drawing/2014/main" id="{670DB4CE-3B6D-74A7-A58F-F90FF55DDA50}"/>
              </a:ext>
            </a:extLst>
          </p:cNvPr>
          <p:cNvSpPr/>
          <p:nvPr/>
        </p:nvSpPr>
        <p:spPr>
          <a:xfrm>
            <a:off x="8915400" y="352425"/>
            <a:ext cx="2981325" cy="419100"/>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Shared 9/19/24 Town Hall</a:t>
            </a:r>
          </a:p>
        </p:txBody>
      </p:sp>
      <p:sp>
        <p:nvSpPr>
          <p:cNvPr id="3" name="Content Placeholder 2">
            <a:extLst>
              <a:ext uri="{FF2B5EF4-FFF2-40B4-BE49-F238E27FC236}">
                <a16:creationId xmlns:a16="http://schemas.microsoft.com/office/drawing/2014/main" id="{9950487E-3FB3-B225-998E-99C5016F5C29}"/>
              </a:ext>
            </a:extLst>
          </p:cNvPr>
          <p:cNvSpPr>
            <a:spLocks noGrp="1"/>
          </p:cNvSpPr>
          <p:nvPr>
            <p:ph idx="1"/>
          </p:nvPr>
        </p:nvSpPr>
        <p:spPr>
          <a:xfrm>
            <a:off x="838200" y="1554480"/>
            <a:ext cx="10515600" cy="4351338"/>
          </a:xfrm>
        </p:spPr>
        <p:txBody>
          <a:bodyPr>
            <a:normAutofit fontScale="92500" lnSpcReduction="20000"/>
          </a:bodyPr>
          <a:lstStyle/>
          <a:p>
            <a:r>
              <a:rPr lang="en-US"/>
              <a:t>September State Board of Education meeting; SBE temporarily adjusted cut score for digital SAT math on the GG menu</a:t>
            </a:r>
          </a:p>
          <a:p>
            <a:pPr lvl="1"/>
            <a:r>
              <a:rPr lang="en-US">
                <a:hlinkClick r:id="rId3"/>
              </a:rPr>
              <a:t>News Release Site</a:t>
            </a:r>
            <a:endParaRPr lang="en-US"/>
          </a:p>
          <a:p>
            <a:pPr lvl="1"/>
            <a:r>
              <a:rPr lang="en-US"/>
              <a:t>Due to the changes with the digital SAT, </a:t>
            </a:r>
            <a:r>
              <a:rPr lang="en-US">
                <a:hlinkClick r:id="rId4"/>
              </a:rPr>
              <a:t>the board unanimously approved moving the digital SAT math cut score </a:t>
            </a:r>
            <a:r>
              <a:rPr lang="en-US"/>
              <a:t>for graduation guidelines to </a:t>
            </a:r>
            <a:r>
              <a:rPr lang="en-US" b="1"/>
              <a:t>480</a:t>
            </a:r>
            <a:r>
              <a:rPr lang="en-US"/>
              <a:t> from </a:t>
            </a:r>
            <a:r>
              <a:rPr lang="en-US" b="1"/>
              <a:t>500 </a:t>
            </a:r>
            <a:r>
              <a:rPr lang="en-US"/>
              <a:t>for students graduating in 2025 and 2026 and directed CDE to work with the Colorado Commission of Higher Education to determine a proficiency level for future years.</a:t>
            </a:r>
          </a:p>
          <a:p>
            <a:r>
              <a:rPr lang="en-US"/>
              <a:t>Visit the </a:t>
            </a:r>
            <a:r>
              <a:rPr lang="en-US">
                <a:hlinkClick r:id="rId5"/>
              </a:rPr>
              <a:t>PWR Graduation Guidelines site </a:t>
            </a:r>
            <a:r>
              <a:rPr lang="en-US"/>
              <a:t>for more information</a:t>
            </a:r>
          </a:p>
          <a:p>
            <a:pPr lvl="1"/>
            <a:r>
              <a:rPr lang="en-US"/>
              <a:t>PWR Contacts: </a:t>
            </a:r>
            <a:r>
              <a:rPr lang="en-US">
                <a:hlinkClick r:id="rId6"/>
              </a:rPr>
              <a:t>Michelle Romero </a:t>
            </a:r>
            <a:r>
              <a:rPr lang="en-US"/>
              <a:t>and </a:t>
            </a:r>
            <a:r>
              <a:rPr lang="en-US">
                <a:hlinkClick r:id="rId7"/>
              </a:rPr>
              <a:t>Robin Russel</a:t>
            </a:r>
            <a:endParaRPr lang="en-US"/>
          </a:p>
          <a:p>
            <a:r>
              <a:rPr lang="en-US">
                <a:highlight>
                  <a:srgbClr val="00FFFF"/>
                </a:highlight>
              </a:rPr>
              <a:t>No change to GG data reporting. </a:t>
            </a:r>
            <a:br>
              <a:rPr lang="en-US">
                <a:highlight>
                  <a:srgbClr val="00FFFF"/>
                </a:highlight>
              </a:rPr>
            </a:br>
            <a:r>
              <a:rPr lang="en-US">
                <a:highlight>
                  <a:srgbClr val="00FFFF"/>
                </a:highlight>
              </a:rPr>
              <a:t>Change impacts the use of the GG data in SEY 2025 and SEY 2026.</a:t>
            </a:r>
          </a:p>
          <a:p>
            <a:r>
              <a:rPr lang="en-US" b="1"/>
              <a:t>Coming Soon: Technical Information</a:t>
            </a:r>
            <a:endParaRPr lang="en-US"/>
          </a:p>
          <a:p>
            <a:pPr lvl="1"/>
            <a:r>
              <a:rPr lang="en-US"/>
              <a:t>Technical explanation of impacted AYG cohorts, completion year of SAT, etc.</a:t>
            </a:r>
          </a:p>
          <a:p>
            <a:pPr lvl="1"/>
            <a:r>
              <a:rPr lang="en-US"/>
              <a:t>Updating CEDAR/COGNOS GG reports to reflect new cut score</a:t>
            </a:r>
          </a:p>
          <a:p>
            <a:pPr lvl="1"/>
            <a:r>
              <a:rPr lang="en-US"/>
              <a:t>Ensure SEY 2025 and SEY 2026 utilize the new cut score for SE301 business rule</a:t>
            </a:r>
          </a:p>
          <a:p>
            <a:endParaRPr lang="en-US"/>
          </a:p>
        </p:txBody>
      </p:sp>
      <p:sp>
        <p:nvSpPr>
          <p:cNvPr id="4" name="Slide Number Placeholder 3">
            <a:extLst>
              <a:ext uri="{FF2B5EF4-FFF2-40B4-BE49-F238E27FC236}">
                <a16:creationId xmlns:a16="http://schemas.microsoft.com/office/drawing/2014/main" id="{7278F8E1-8462-E255-BFEC-A2AD52276467}"/>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36</a:t>
            </a:fld>
            <a:endParaRPr lang="en-US"/>
          </a:p>
        </p:txBody>
      </p:sp>
      <p:sp>
        <p:nvSpPr>
          <p:cNvPr id="12" name="Content Placeholder 5">
            <a:extLst>
              <a:ext uri="{FF2B5EF4-FFF2-40B4-BE49-F238E27FC236}">
                <a16:creationId xmlns:a16="http://schemas.microsoft.com/office/drawing/2014/main" id="{E17C5FE8-9549-C841-C57E-CCA40FF6DDC6}"/>
              </a:ext>
            </a:extLst>
          </p:cNvPr>
          <p:cNvSpPr>
            <a:spLocks noGrp="1"/>
          </p:cNvSpPr>
          <p:nvPr>
            <p:ph sz="quarter" idx="13"/>
          </p:nvPr>
        </p:nvSpPr>
        <p:spPr>
          <a:xfrm>
            <a:off x="1366838" y="6356350"/>
            <a:ext cx="4483100" cy="361950"/>
          </a:xfrm>
        </p:spPr>
        <p:txBody>
          <a:bodyPr>
            <a:normAutofit/>
          </a:bodyPr>
          <a:lstStyle/>
          <a:p>
            <a:r>
              <a:rPr lang="en-US"/>
              <a:t>Graduation Guidelines</a:t>
            </a:r>
          </a:p>
        </p:txBody>
      </p:sp>
      <p:sp>
        <p:nvSpPr>
          <p:cNvPr id="8" name="Content Placeholder 7">
            <a:extLst>
              <a:ext uri="{FF2B5EF4-FFF2-40B4-BE49-F238E27FC236}">
                <a16:creationId xmlns:a16="http://schemas.microsoft.com/office/drawing/2014/main" id="{EB49C414-E838-8ACB-2889-2F89092119AA}"/>
              </a:ext>
            </a:extLst>
          </p:cNvPr>
          <p:cNvSpPr>
            <a:spLocks noGrp="1"/>
          </p:cNvSpPr>
          <p:nvPr>
            <p:ph sz="quarter" idx="14"/>
          </p:nvPr>
        </p:nvSpPr>
        <p:spPr>
          <a:xfrm>
            <a:off x="4733925" y="6356350"/>
            <a:ext cx="5711825" cy="361950"/>
          </a:xfrm>
        </p:spPr>
        <p:txBody>
          <a:bodyPr>
            <a:normAutofit/>
          </a:bodyPr>
          <a:lstStyle/>
          <a:p>
            <a:r>
              <a:rPr lang="en-US">
                <a:hlinkClick r:id="rId6">
                  <a:extLst>
                    <a:ext uri="{A12FA001-AC4F-418D-AE19-62706E023703}">
                      <ahyp:hlinkClr xmlns:ahyp="http://schemas.microsoft.com/office/drawing/2018/hyperlinkcolor" val="tx"/>
                    </a:ext>
                  </a:extLst>
                </a:hlinkClick>
              </a:rPr>
              <a:t>Romero_M@cde.state.co.us</a:t>
            </a:r>
            <a:r>
              <a:rPr lang="en-US"/>
              <a:t> or </a:t>
            </a:r>
            <a:r>
              <a:rPr lang="en-US">
                <a:hlinkClick r:id="rId7">
                  <a:extLst>
                    <a:ext uri="{A12FA001-AC4F-418D-AE19-62706E023703}">
                      <ahyp:hlinkClr xmlns:ahyp="http://schemas.microsoft.com/office/drawing/2018/hyperlinkcolor" val="tx"/>
                    </a:ext>
                  </a:extLst>
                </a:hlinkClick>
              </a:rPr>
              <a:t>Russel_R@cde.state.co.us</a:t>
            </a:r>
            <a:r>
              <a:rPr lang="en-US"/>
              <a:t> </a:t>
            </a:r>
          </a:p>
        </p:txBody>
      </p:sp>
    </p:spTree>
    <p:extLst>
      <p:ext uri="{BB962C8B-B14F-4D97-AF65-F5344CB8AC3E}">
        <p14:creationId xmlns:p14="http://schemas.microsoft.com/office/powerpoint/2010/main" val="3704019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734A87-FE99-3801-C4FA-7543186B0A49}"/>
              </a:ext>
            </a:extLst>
          </p:cNvPr>
          <p:cNvSpPr>
            <a:spLocks noGrp="1"/>
          </p:cNvSpPr>
          <p:nvPr>
            <p:ph type="title"/>
          </p:nvPr>
        </p:nvSpPr>
        <p:spPr/>
        <p:txBody>
          <a:bodyPr/>
          <a:lstStyle/>
          <a:p>
            <a:r>
              <a:rPr lang="en-US"/>
              <a:t>Technical Information</a:t>
            </a:r>
          </a:p>
        </p:txBody>
      </p:sp>
      <p:sp>
        <p:nvSpPr>
          <p:cNvPr id="8" name="Content Placeholder 7">
            <a:extLst>
              <a:ext uri="{FF2B5EF4-FFF2-40B4-BE49-F238E27FC236}">
                <a16:creationId xmlns:a16="http://schemas.microsoft.com/office/drawing/2014/main" id="{0AC89BED-CA1C-3F5E-916C-0DFA5BFBBA17}"/>
              </a:ext>
            </a:extLst>
          </p:cNvPr>
          <p:cNvSpPr>
            <a:spLocks noGrp="1"/>
          </p:cNvSpPr>
          <p:nvPr>
            <p:ph sz="quarter" idx="15"/>
          </p:nvPr>
        </p:nvSpPr>
        <p:spPr>
          <a:xfrm>
            <a:off x="227917" y="224405"/>
            <a:ext cx="9087534" cy="3591359"/>
          </a:xfrm>
        </p:spPr>
        <p:txBody>
          <a:bodyPr>
            <a:normAutofit/>
          </a:bodyPr>
          <a:lstStyle/>
          <a:p>
            <a:r>
              <a:rPr lang="en-US" sz="2000"/>
              <a:t>Impacts students </a:t>
            </a:r>
            <a:r>
              <a:rPr lang="en-US" sz="2000" b="1" i="1"/>
              <a:t>GRADUATING</a:t>
            </a:r>
            <a:r>
              <a:rPr lang="en-US" sz="2000"/>
              <a:t> in 2025 and 2026 (exit 90, 95, 96)</a:t>
            </a:r>
          </a:p>
          <a:p>
            <a:r>
              <a:rPr lang="en-US" sz="2000"/>
              <a:t>Digital SAT was new in 2024</a:t>
            </a:r>
          </a:p>
          <a:p>
            <a:pPr lvl="1"/>
            <a:r>
              <a:rPr lang="en-US" sz="1800"/>
              <a:t>Revised cut-score of 480 </a:t>
            </a:r>
            <a:r>
              <a:rPr lang="en-US" sz="1800" b="1" u="sng"/>
              <a:t>ONLY</a:t>
            </a:r>
            <a:r>
              <a:rPr lang="en-US" sz="1800"/>
              <a:t> applies to tests completed in 2024 through 2026</a:t>
            </a:r>
          </a:p>
          <a:p>
            <a:pPr lvl="2"/>
            <a:r>
              <a:rPr lang="en-US" sz="1600"/>
              <a:t>Student End of Year and GG </a:t>
            </a:r>
            <a:r>
              <a:rPr lang="en-US" sz="1600" b="1"/>
              <a:t>REPORTING YEAR </a:t>
            </a:r>
            <a:r>
              <a:rPr lang="en-US" sz="1600"/>
              <a:t>2025 and 2026</a:t>
            </a:r>
          </a:p>
          <a:p>
            <a:pPr lvl="2"/>
            <a:r>
              <a:rPr lang="en-US" sz="1600"/>
              <a:t>GG </a:t>
            </a:r>
            <a:r>
              <a:rPr lang="en-US" sz="1600" b="1"/>
              <a:t>COMPLETION YEAR </a:t>
            </a:r>
            <a:r>
              <a:rPr lang="en-US" sz="1600"/>
              <a:t>20232024, 20242025, and 20252026</a:t>
            </a:r>
          </a:p>
          <a:p>
            <a:pPr lvl="1"/>
            <a:r>
              <a:rPr lang="en-US" sz="1800"/>
              <a:t>SAT Math cut-score for tests completed in 2023 and earlier remains 500</a:t>
            </a:r>
          </a:p>
          <a:p>
            <a:r>
              <a:rPr lang="en-US" sz="2000"/>
              <a:t>TBD: Impact for students graduating in 2027 and beyond</a:t>
            </a:r>
          </a:p>
          <a:p>
            <a:r>
              <a:rPr lang="en-US" sz="2000">
                <a:hlinkClick r:id="rId2"/>
              </a:rPr>
              <a:t>Technical Information (PDF) </a:t>
            </a:r>
            <a:r>
              <a:rPr lang="en-US" sz="2000"/>
              <a:t>posted on </a:t>
            </a:r>
            <a:r>
              <a:rPr lang="en-US" sz="2000">
                <a:hlinkClick r:id="rId3"/>
              </a:rPr>
              <a:t>Student Interchange</a:t>
            </a:r>
            <a:r>
              <a:rPr lang="en-US" sz="2000"/>
              <a:t> and </a:t>
            </a:r>
            <a:r>
              <a:rPr lang="en-US" sz="2000">
                <a:hlinkClick r:id="rId4"/>
              </a:rPr>
              <a:t>SEY Website</a:t>
            </a:r>
            <a:endParaRPr lang="en-US" sz="2000"/>
          </a:p>
        </p:txBody>
      </p:sp>
      <p:pic>
        <p:nvPicPr>
          <p:cNvPr id="19" name="Picture 18" descr="thumbnail of technical information PDF available on the student interchange website regarding the SAT Math cut score change">
            <a:hlinkClick r:id="rId2"/>
            <a:extLst>
              <a:ext uri="{FF2B5EF4-FFF2-40B4-BE49-F238E27FC236}">
                <a16:creationId xmlns:a16="http://schemas.microsoft.com/office/drawing/2014/main" id="{F585CFCD-1DEC-1BFA-6935-4B11693EA7EB}"/>
              </a:ext>
            </a:extLst>
          </p:cNvPr>
          <p:cNvPicPr>
            <a:picLocks noChangeAspect="1"/>
          </p:cNvPicPr>
          <p:nvPr/>
        </p:nvPicPr>
        <p:blipFill>
          <a:blip r:embed="rId5"/>
          <a:stretch>
            <a:fillRect/>
          </a:stretch>
        </p:blipFill>
        <p:spPr>
          <a:xfrm>
            <a:off x="9444795" y="224405"/>
            <a:ext cx="2236860" cy="2898312"/>
          </a:xfrm>
          <a:prstGeom prst="rect">
            <a:avLst/>
          </a:prstGeom>
        </p:spPr>
      </p:pic>
      <p:graphicFrame>
        <p:nvGraphicFramePr>
          <p:cNvPr id="17" name="Content Placeholder 16">
            <a:extLst>
              <a:ext uri="{FF2B5EF4-FFF2-40B4-BE49-F238E27FC236}">
                <a16:creationId xmlns:a16="http://schemas.microsoft.com/office/drawing/2014/main" id="{68145726-9FAB-F7EB-5249-C172AF45DF0B}"/>
              </a:ext>
            </a:extLst>
          </p:cNvPr>
          <p:cNvGraphicFramePr>
            <a:graphicFrameLocks noGrp="1"/>
          </p:cNvGraphicFramePr>
          <p:nvPr>
            <p:ph sz="quarter" idx="17"/>
            <p:extLst>
              <p:ext uri="{D42A27DB-BD31-4B8C-83A1-F6EECF244321}">
                <p14:modId xmlns:p14="http://schemas.microsoft.com/office/powerpoint/2010/main" val="707880207"/>
              </p:ext>
            </p:extLst>
          </p:nvPr>
        </p:nvGraphicFramePr>
        <p:xfrm>
          <a:off x="381000" y="3441197"/>
          <a:ext cx="11430000" cy="1995808"/>
        </p:xfrm>
        <a:graphic>
          <a:graphicData uri="http://schemas.openxmlformats.org/drawingml/2006/table">
            <a:tbl>
              <a:tblPr firstRow="1">
                <a:tableStyleId>{793D81CF-94F2-401A-BA57-92F5A7B2D0C5}</a:tableStyleId>
              </a:tblPr>
              <a:tblGrid>
                <a:gridCol w="1534208">
                  <a:extLst>
                    <a:ext uri="{9D8B030D-6E8A-4147-A177-3AD203B41FA5}">
                      <a16:colId xmlns:a16="http://schemas.microsoft.com/office/drawing/2014/main" val="576386910"/>
                    </a:ext>
                  </a:extLst>
                </a:gridCol>
                <a:gridCol w="2980924">
                  <a:extLst>
                    <a:ext uri="{9D8B030D-6E8A-4147-A177-3AD203B41FA5}">
                      <a16:colId xmlns:a16="http://schemas.microsoft.com/office/drawing/2014/main" val="3501907549"/>
                    </a:ext>
                  </a:extLst>
                </a:gridCol>
                <a:gridCol w="3078830">
                  <a:extLst>
                    <a:ext uri="{9D8B030D-6E8A-4147-A177-3AD203B41FA5}">
                      <a16:colId xmlns:a16="http://schemas.microsoft.com/office/drawing/2014/main" val="4095351833"/>
                    </a:ext>
                  </a:extLst>
                </a:gridCol>
                <a:gridCol w="3836038">
                  <a:extLst>
                    <a:ext uri="{9D8B030D-6E8A-4147-A177-3AD203B41FA5}">
                      <a16:colId xmlns:a16="http://schemas.microsoft.com/office/drawing/2014/main" val="1766365032"/>
                    </a:ext>
                  </a:extLst>
                </a:gridCol>
              </a:tblGrid>
              <a:tr h="283771">
                <a:tc>
                  <a:txBody>
                    <a:bodyPr/>
                    <a:lstStyle/>
                    <a:p>
                      <a:pPr marL="0" marR="0">
                        <a:lnSpc>
                          <a:spcPct val="107000"/>
                        </a:lnSpc>
                        <a:spcBef>
                          <a:spcPts val="0"/>
                        </a:spcBef>
                        <a:spcAft>
                          <a:spcPts val="0"/>
                        </a:spcAft>
                      </a:pPr>
                      <a:r>
                        <a:rPr lang="en-US" sz="1600" kern="100">
                          <a:effectLst/>
                        </a:rPr>
                        <a:t>AYG Cohort</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600" kern="100">
                          <a:effectLst/>
                        </a:rPr>
                        <a:t>Graduating in 2024-2025</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T w="28575"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600" kern="100">
                          <a:effectLst/>
                        </a:rPr>
                        <a:t>Graduating in 2025-2026</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600" kern="100">
                          <a:effectLst/>
                        </a:rPr>
                        <a:t>Students Graduating in </a:t>
                      </a:r>
                      <a:br>
                        <a:rPr lang="en-US" sz="1600" kern="100">
                          <a:effectLst/>
                        </a:rPr>
                      </a:br>
                      <a:r>
                        <a:rPr lang="en-US" sz="1600" kern="100">
                          <a:effectLst/>
                        </a:rPr>
                        <a:t>2026-2027 or beyond</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C00000"/>
                    </a:solidFill>
                  </a:tcPr>
                </a:tc>
                <a:extLst>
                  <a:ext uri="{0D108BD9-81ED-4DB2-BD59-A6C34878D82A}">
                    <a16:rowId xmlns:a16="http://schemas.microsoft.com/office/drawing/2014/main" val="2066039685"/>
                  </a:ext>
                </a:extLst>
              </a:tr>
              <a:tr h="136652">
                <a:tc>
                  <a:txBody>
                    <a:bodyPr/>
                    <a:lstStyle/>
                    <a:p>
                      <a:pPr marL="0" marR="0">
                        <a:lnSpc>
                          <a:spcPct val="107000"/>
                        </a:lnSpc>
                        <a:spcBef>
                          <a:spcPts val="0"/>
                        </a:spcBef>
                        <a:spcAft>
                          <a:spcPts val="0"/>
                        </a:spcAft>
                      </a:pPr>
                      <a:r>
                        <a:rPr lang="en-US" sz="1600" kern="100">
                          <a:effectLst/>
                        </a:rPr>
                        <a:t>2027</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600" kern="100">
                          <a:effectLst/>
                        </a:rPr>
                        <a:t> </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tc>
                <a:tc>
                  <a:txBody>
                    <a:bodyPr/>
                    <a:lstStyle/>
                    <a:p>
                      <a:pPr marL="0" marR="0">
                        <a:lnSpc>
                          <a:spcPct val="107000"/>
                        </a:lnSpc>
                        <a:spcBef>
                          <a:spcPts val="0"/>
                        </a:spcBef>
                        <a:spcAft>
                          <a:spcPts val="0"/>
                        </a:spcAft>
                      </a:pPr>
                      <a:r>
                        <a:rPr lang="en-US" sz="1600" kern="100">
                          <a:effectLst/>
                        </a:rPr>
                        <a:t>3-year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R w="28575"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600" kern="100">
                          <a:effectLst/>
                        </a:rPr>
                        <a:t>4-, 5-, 6-, and 7-year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CCCC"/>
                    </a:solidFill>
                  </a:tcPr>
                </a:tc>
                <a:extLst>
                  <a:ext uri="{0D108BD9-81ED-4DB2-BD59-A6C34878D82A}">
                    <a16:rowId xmlns:a16="http://schemas.microsoft.com/office/drawing/2014/main" val="4020536986"/>
                  </a:ext>
                </a:extLst>
              </a:tr>
              <a:tr h="136652">
                <a:tc>
                  <a:txBody>
                    <a:bodyPr/>
                    <a:lstStyle/>
                    <a:p>
                      <a:pPr marL="0" marR="0">
                        <a:lnSpc>
                          <a:spcPct val="107000"/>
                        </a:lnSpc>
                        <a:spcBef>
                          <a:spcPts val="0"/>
                        </a:spcBef>
                        <a:spcAft>
                          <a:spcPts val="0"/>
                        </a:spcAft>
                      </a:pPr>
                      <a:r>
                        <a:rPr lang="en-US" sz="1600" kern="100">
                          <a:effectLst/>
                        </a:rPr>
                        <a:t>2026</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600" kern="100">
                          <a:effectLst/>
                        </a:rPr>
                        <a:t>3-year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tc>
                <a:tc>
                  <a:txBody>
                    <a:bodyPr/>
                    <a:lstStyle/>
                    <a:p>
                      <a:pPr marL="0" marR="0">
                        <a:lnSpc>
                          <a:spcPct val="107000"/>
                        </a:lnSpc>
                        <a:spcBef>
                          <a:spcPts val="0"/>
                        </a:spcBef>
                        <a:spcAft>
                          <a:spcPts val="0"/>
                        </a:spcAft>
                      </a:pPr>
                      <a:r>
                        <a:rPr lang="en-US" sz="1600" kern="100">
                          <a:effectLst/>
                        </a:rPr>
                        <a:t>4-year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R w="28575"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600" kern="100">
                          <a:effectLst/>
                        </a:rPr>
                        <a:t>5-, 6-, and 7-year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CCCC"/>
                    </a:solidFill>
                  </a:tcPr>
                </a:tc>
                <a:extLst>
                  <a:ext uri="{0D108BD9-81ED-4DB2-BD59-A6C34878D82A}">
                    <a16:rowId xmlns:a16="http://schemas.microsoft.com/office/drawing/2014/main" val="2227034909"/>
                  </a:ext>
                </a:extLst>
              </a:tr>
              <a:tr h="136652">
                <a:tc>
                  <a:txBody>
                    <a:bodyPr/>
                    <a:lstStyle/>
                    <a:p>
                      <a:pPr marL="0" marR="0">
                        <a:lnSpc>
                          <a:spcPct val="107000"/>
                        </a:lnSpc>
                        <a:spcBef>
                          <a:spcPts val="0"/>
                        </a:spcBef>
                        <a:spcAft>
                          <a:spcPts val="0"/>
                        </a:spcAft>
                      </a:pPr>
                      <a:r>
                        <a:rPr lang="en-US" sz="1600" kern="100">
                          <a:effectLst/>
                        </a:rPr>
                        <a:t>2025</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600" kern="100">
                          <a:effectLst/>
                        </a:rPr>
                        <a:t>4-year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tc>
                <a:tc>
                  <a:txBody>
                    <a:bodyPr/>
                    <a:lstStyle/>
                    <a:p>
                      <a:pPr marL="0" marR="0">
                        <a:lnSpc>
                          <a:spcPct val="107000"/>
                        </a:lnSpc>
                        <a:spcBef>
                          <a:spcPts val="0"/>
                        </a:spcBef>
                        <a:spcAft>
                          <a:spcPts val="0"/>
                        </a:spcAft>
                      </a:pPr>
                      <a:r>
                        <a:rPr lang="en-US" sz="1600" kern="100">
                          <a:effectLst/>
                        </a:rPr>
                        <a:t>5-year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R w="28575"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600" kern="100">
                          <a:effectLst/>
                        </a:rPr>
                        <a:t>6- and 7-year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CCCC"/>
                    </a:solidFill>
                  </a:tcPr>
                </a:tc>
                <a:extLst>
                  <a:ext uri="{0D108BD9-81ED-4DB2-BD59-A6C34878D82A}">
                    <a16:rowId xmlns:a16="http://schemas.microsoft.com/office/drawing/2014/main" val="2777663710"/>
                  </a:ext>
                </a:extLst>
              </a:tr>
              <a:tr h="136652">
                <a:tc>
                  <a:txBody>
                    <a:bodyPr/>
                    <a:lstStyle/>
                    <a:p>
                      <a:pPr marL="0" marR="0">
                        <a:lnSpc>
                          <a:spcPct val="107000"/>
                        </a:lnSpc>
                        <a:spcBef>
                          <a:spcPts val="0"/>
                        </a:spcBef>
                        <a:spcAft>
                          <a:spcPts val="0"/>
                        </a:spcAft>
                      </a:pPr>
                      <a:r>
                        <a:rPr lang="en-US" sz="1600" kern="100">
                          <a:effectLst/>
                        </a:rPr>
                        <a:t>2024</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600" kern="100">
                          <a:effectLst/>
                        </a:rPr>
                        <a:t>5-year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tc>
                <a:tc>
                  <a:txBody>
                    <a:bodyPr/>
                    <a:lstStyle/>
                    <a:p>
                      <a:pPr marL="0" marR="0">
                        <a:lnSpc>
                          <a:spcPct val="107000"/>
                        </a:lnSpc>
                        <a:spcBef>
                          <a:spcPts val="0"/>
                        </a:spcBef>
                        <a:spcAft>
                          <a:spcPts val="0"/>
                        </a:spcAft>
                      </a:pPr>
                      <a:r>
                        <a:rPr lang="en-US" sz="1600" kern="100">
                          <a:effectLst/>
                        </a:rPr>
                        <a:t>6-year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R w="28575"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600" kern="100">
                          <a:effectLst/>
                        </a:rPr>
                        <a:t>7-year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CCCC"/>
                    </a:solidFill>
                  </a:tcPr>
                </a:tc>
                <a:extLst>
                  <a:ext uri="{0D108BD9-81ED-4DB2-BD59-A6C34878D82A}">
                    <a16:rowId xmlns:a16="http://schemas.microsoft.com/office/drawing/2014/main" val="2570157451"/>
                  </a:ext>
                </a:extLst>
              </a:tr>
              <a:tr h="136652">
                <a:tc>
                  <a:txBody>
                    <a:bodyPr/>
                    <a:lstStyle/>
                    <a:p>
                      <a:pPr marL="0" marR="0">
                        <a:lnSpc>
                          <a:spcPct val="107000"/>
                        </a:lnSpc>
                        <a:spcBef>
                          <a:spcPts val="0"/>
                        </a:spcBef>
                        <a:spcAft>
                          <a:spcPts val="0"/>
                        </a:spcAft>
                      </a:pPr>
                      <a:r>
                        <a:rPr lang="en-US" sz="1600" kern="100">
                          <a:effectLst/>
                        </a:rPr>
                        <a:t>2023</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600" kern="100">
                          <a:effectLst/>
                        </a:rPr>
                        <a:t>6-year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tc>
                <a:tc>
                  <a:txBody>
                    <a:bodyPr/>
                    <a:lstStyle/>
                    <a:p>
                      <a:pPr marL="0" marR="0">
                        <a:lnSpc>
                          <a:spcPct val="107000"/>
                        </a:lnSpc>
                        <a:spcBef>
                          <a:spcPts val="0"/>
                        </a:spcBef>
                        <a:spcAft>
                          <a:spcPts val="0"/>
                        </a:spcAft>
                      </a:pPr>
                      <a:r>
                        <a:rPr lang="en-US" sz="1600" kern="100">
                          <a:effectLst/>
                        </a:rPr>
                        <a:t>7-year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R w="28575"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600" kern="100">
                          <a:effectLst/>
                        </a:rPr>
                        <a:t> </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CCCC"/>
                    </a:solidFill>
                  </a:tcPr>
                </a:tc>
                <a:extLst>
                  <a:ext uri="{0D108BD9-81ED-4DB2-BD59-A6C34878D82A}">
                    <a16:rowId xmlns:a16="http://schemas.microsoft.com/office/drawing/2014/main" val="2153733003"/>
                  </a:ext>
                </a:extLst>
              </a:tr>
              <a:tr h="136652">
                <a:tc>
                  <a:txBody>
                    <a:bodyPr/>
                    <a:lstStyle/>
                    <a:p>
                      <a:pPr marL="0" marR="0">
                        <a:lnSpc>
                          <a:spcPct val="107000"/>
                        </a:lnSpc>
                        <a:spcBef>
                          <a:spcPts val="0"/>
                        </a:spcBef>
                        <a:spcAft>
                          <a:spcPts val="0"/>
                        </a:spcAft>
                      </a:pPr>
                      <a:r>
                        <a:rPr lang="en-US" sz="1600" kern="100">
                          <a:effectLst/>
                        </a:rPr>
                        <a:t>2022</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rPr>
                        <a:t>7-year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B w="28575"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rPr>
                        <a:t> </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rPr>
                        <a:t> </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2175524389"/>
                  </a:ext>
                </a:extLst>
              </a:tr>
            </a:tbl>
          </a:graphicData>
        </a:graphic>
      </p:graphicFrame>
      <p:sp>
        <p:nvSpPr>
          <p:cNvPr id="16" name="Content Placeholder 5">
            <a:extLst>
              <a:ext uri="{FF2B5EF4-FFF2-40B4-BE49-F238E27FC236}">
                <a16:creationId xmlns:a16="http://schemas.microsoft.com/office/drawing/2014/main" id="{E45C4AC0-D2DB-22EA-5375-CA9482BAA5CC}"/>
              </a:ext>
            </a:extLst>
          </p:cNvPr>
          <p:cNvSpPr>
            <a:spLocks noGrp="1"/>
          </p:cNvSpPr>
          <p:nvPr>
            <p:ph sz="quarter" idx="13"/>
          </p:nvPr>
        </p:nvSpPr>
        <p:spPr>
          <a:xfrm>
            <a:off x="228600" y="5916613"/>
            <a:ext cx="3559175" cy="279400"/>
          </a:xfrm>
        </p:spPr>
        <p:txBody>
          <a:bodyPr>
            <a:normAutofit fontScale="92500" lnSpcReduction="10000"/>
          </a:bodyPr>
          <a:lstStyle/>
          <a:p>
            <a:r>
              <a:rPr lang="en-US"/>
              <a:t>Graduation Guidelines</a:t>
            </a:r>
          </a:p>
        </p:txBody>
      </p:sp>
      <p:sp>
        <p:nvSpPr>
          <p:cNvPr id="15" name="Content Placeholder 7">
            <a:extLst>
              <a:ext uri="{FF2B5EF4-FFF2-40B4-BE49-F238E27FC236}">
                <a16:creationId xmlns:a16="http://schemas.microsoft.com/office/drawing/2014/main" id="{2E709116-E260-5A13-73FC-00BDBA13332B}"/>
              </a:ext>
            </a:extLst>
          </p:cNvPr>
          <p:cNvSpPr>
            <a:spLocks noGrp="1"/>
          </p:cNvSpPr>
          <p:nvPr>
            <p:ph sz="quarter" idx="14"/>
          </p:nvPr>
        </p:nvSpPr>
        <p:spPr>
          <a:xfrm>
            <a:off x="228600" y="6210300"/>
            <a:ext cx="5191125" cy="279400"/>
          </a:xfrm>
        </p:spPr>
        <p:txBody>
          <a:bodyPr>
            <a:normAutofit fontScale="92500" lnSpcReduction="10000"/>
          </a:bodyPr>
          <a:lstStyle/>
          <a:p>
            <a:r>
              <a:rPr lang="en-US">
                <a:hlinkClick r:id="rId6">
                  <a:extLst>
                    <a:ext uri="{A12FA001-AC4F-418D-AE19-62706E023703}">
                      <ahyp:hlinkClr xmlns:ahyp="http://schemas.microsoft.com/office/drawing/2018/hyperlinkcolor" val="tx"/>
                    </a:ext>
                  </a:extLst>
                </a:hlinkClick>
              </a:rPr>
              <a:t>Romero_M@cde.state.co.us</a:t>
            </a:r>
            <a:r>
              <a:rPr lang="en-US"/>
              <a:t> or </a:t>
            </a:r>
            <a:r>
              <a:rPr lang="en-US">
                <a:hlinkClick r:id="rId7">
                  <a:extLst>
                    <a:ext uri="{A12FA001-AC4F-418D-AE19-62706E023703}">
                      <ahyp:hlinkClr xmlns:ahyp="http://schemas.microsoft.com/office/drawing/2018/hyperlinkcolor" val="tx"/>
                    </a:ext>
                  </a:extLst>
                </a:hlinkClick>
              </a:rPr>
              <a:t>Russel_R@cde.state.co.us</a:t>
            </a:r>
            <a:r>
              <a:rPr lang="en-US"/>
              <a:t> </a:t>
            </a:r>
          </a:p>
        </p:txBody>
      </p:sp>
      <p:sp>
        <p:nvSpPr>
          <p:cNvPr id="4" name="Slide Number Placeholder 3">
            <a:extLst>
              <a:ext uri="{FF2B5EF4-FFF2-40B4-BE49-F238E27FC236}">
                <a16:creationId xmlns:a16="http://schemas.microsoft.com/office/drawing/2014/main" id="{E01877BF-EE63-47E9-9F23-D2DEF2C83A57}"/>
              </a:ext>
            </a:extLst>
          </p:cNvPr>
          <p:cNvSpPr>
            <a:spLocks noGrp="1"/>
          </p:cNvSpPr>
          <p:nvPr>
            <p:ph type="sldNum" sz="quarter" idx="12"/>
          </p:nvPr>
        </p:nvSpPr>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168840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4C7B68-5E98-0C8E-5A72-6BD2CBAC4B34}"/>
              </a:ext>
            </a:extLst>
          </p:cNvPr>
          <p:cNvSpPr>
            <a:spLocks noGrp="1"/>
          </p:cNvSpPr>
          <p:nvPr>
            <p:ph type="title"/>
          </p:nvPr>
        </p:nvSpPr>
        <p:spPr/>
        <p:txBody>
          <a:bodyPr/>
          <a:lstStyle/>
          <a:p>
            <a:r>
              <a:rPr lang="en-US"/>
              <a:t>Graduation Guidelines</a:t>
            </a:r>
            <a:br>
              <a:rPr lang="en-US"/>
            </a:br>
            <a:r>
              <a:rPr lang="en-US"/>
              <a:t>Questions &amp; Resources</a:t>
            </a:r>
          </a:p>
        </p:txBody>
      </p:sp>
      <p:sp>
        <p:nvSpPr>
          <p:cNvPr id="6" name="Content Placeholder 5">
            <a:extLst>
              <a:ext uri="{FF2B5EF4-FFF2-40B4-BE49-F238E27FC236}">
                <a16:creationId xmlns:a16="http://schemas.microsoft.com/office/drawing/2014/main" id="{687A064C-C5C9-C59A-D9D3-9F796B8EE8F1}"/>
              </a:ext>
            </a:extLst>
          </p:cNvPr>
          <p:cNvSpPr>
            <a:spLocks noGrp="1"/>
          </p:cNvSpPr>
          <p:nvPr>
            <p:ph sz="quarter" idx="13"/>
          </p:nvPr>
        </p:nvSpPr>
        <p:spPr/>
        <p:txBody>
          <a:bodyPr/>
          <a:lstStyle/>
          <a:p>
            <a:r>
              <a:rPr lang="en-US"/>
              <a:t>Michelle Romero: </a:t>
            </a:r>
            <a:r>
              <a:rPr lang="en-US">
                <a:hlinkClick r:id="rId2"/>
              </a:rPr>
              <a:t>Romero_M@cde.state.co.us</a:t>
            </a:r>
            <a:endParaRPr lang="en-US"/>
          </a:p>
          <a:p>
            <a:r>
              <a:rPr lang="en-US"/>
              <a:t>Robin Russel: </a:t>
            </a:r>
            <a:r>
              <a:rPr lang="en-US">
                <a:hlinkClick r:id="rId3"/>
              </a:rPr>
              <a:t>Russel_R@cde.state.co.us</a:t>
            </a:r>
            <a:r>
              <a:rPr lang="en-US"/>
              <a:t> </a:t>
            </a:r>
          </a:p>
          <a:p>
            <a:endParaRPr lang="en-US"/>
          </a:p>
          <a:p>
            <a:r>
              <a:rPr lang="en-US">
                <a:hlinkClick r:id="rId4"/>
              </a:rPr>
              <a:t>Graduation Guidelines Website</a:t>
            </a:r>
            <a:endParaRPr lang="en-US"/>
          </a:p>
          <a:p>
            <a:r>
              <a:rPr lang="en-US">
                <a:hlinkClick r:id="rId5"/>
              </a:rPr>
              <a:t>Student End of Year Website</a:t>
            </a:r>
            <a:endParaRPr lang="en-US"/>
          </a:p>
          <a:p>
            <a:r>
              <a:rPr lang="en-US">
                <a:hlinkClick r:id="rId6"/>
              </a:rPr>
              <a:t>Student Interchange Website</a:t>
            </a:r>
            <a:endParaRPr lang="en-US"/>
          </a:p>
        </p:txBody>
      </p:sp>
      <p:sp>
        <p:nvSpPr>
          <p:cNvPr id="4" name="Slide Number Placeholder 3">
            <a:extLst>
              <a:ext uri="{FF2B5EF4-FFF2-40B4-BE49-F238E27FC236}">
                <a16:creationId xmlns:a16="http://schemas.microsoft.com/office/drawing/2014/main" id="{B4D3C0C5-A585-9271-D59D-BFA3F7DD9754}"/>
              </a:ext>
            </a:extLst>
          </p:cNvPr>
          <p:cNvSpPr>
            <a:spLocks noGrp="1"/>
          </p:cNvSpPr>
          <p:nvPr>
            <p:ph type="sldNum" sz="quarter" idx="12"/>
          </p:nvPr>
        </p:nvSpPr>
        <p:spPr/>
        <p:txBody>
          <a:bodyPr/>
          <a:lstStyle/>
          <a:p>
            <a:fld id="{C479D5F6-EDCB-402A-AC08-4943A1820E8F}" type="slidenum">
              <a:rPr lang="en-US" smtClean="0"/>
              <a:pPr/>
              <a:t>38</a:t>
            </a:fld>
            <a:endParaRPr lang="en-US"/>
          </a:p>
        </p:txBody>
      </p:sp>
    </p:spTree>
    <p:extLst>
      <p:ext uri="{BB962C8B-B14F-4D97-AF65-F5344CB8AC3E}">
        <p14:creationId xmlns:p14="http://schemas.microsoft.com/office/powerpoint/2010/main" val="637644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Student October</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Brooke Wenzel</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2273958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Regular Phase</a:t>
            </a:r>
          </a:p>
        </p:txBody>
      </p:sp>
      <p:graphicFrame>
        <p:nvGraphicFramePr>
          <p:cNvPr id="8" name="Table Placeholder 7">
            <a:extLst>
              <a:ext uri="{FF2B5EF4-FFF2-40B4-BE49-F238E27FC236}">
                <a16:creationId xmlns:a16="http://schemas.microsoft.com/office/drawing/2014/main" id="{0AA46493-7A36-0C49-C5A7-D18F10C7496C}"/>
              </a:ext>
            </a:extLst>
          </p:cNvPr>
          <p:cNvGraphicFramePr>
            <a:graphicFrameLocks noGrp="1"/>
          </p:cNvGraphicFramePr>
          <p:nvPr>
            <p:ph type="tbl" sz="quarter" idx="15"/>
            <p:extLst>
              <p:ext uri="{D42A27DB-BD31-4B8C-83A1-F6EECF244321}">
                <p14:modId xmlns:p14="http://schemas.microsoft.com/office/powerpoint/2010/main" val="1341605372"/>
              </p:ext>
            </p:extLst>
          </p:nvPr>
        </p:nvGraphicFramePr>
        <p:xfrm>
          <a:off x="335280" y="368321"/>
          <a:ext cx="11521440" cy="4104535"/>
        </p:xfrm>
        <a:graphic>
          <a:graphicData uri="http://schemas.openxmlformats.org/drawingml/2006/table">
            <a:tbl>
              <a:tblPr firstRow="1" bandRow="1"/>
              <a:tblGrid>
                <a:gridCol w="2108883">
                  <a:extLst>
                    <a:ext uri="{9D8B030D-6E8A-4147-A177-3AD203B41FA5}">
                      <a16:colId xmlns:a16="http://schemas.microsoft.com/office/drawing/2014/main" val="3575710295"/>
                    </a:ext>
                  </a:extLst>
                </a:gridCol>
                <a:gridCol w="2018120">
                  <a:extLst>
                    <a:ext uri="{9D8B030D-6E8A-4147-A177-3AD203B41FA5}">
                      <a16:colId xmlns:a16="http://schemas.microsoft.com/office/drawing/2014/main" val="323998570"/>
                    </a:ext>
                  </a:extLst>
                </a:gridCol>
                <a:gridCol w="7394437">
                  <a:extLst>
                    <a:ext uri="{9D8B030D-6E8A-4147-A177-3AD203B41FA5}">
                      <a16:colId xmlns:a16="http://schemas.microsoft.com/office/drawing/2014/main" val="1565334172"/>
                    </a:ext>
                  </a:extLst>
                </a:gridCol>
              </a:tblGrid>
              <a:tr h="308317">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377107315"/>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10/08/2024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Last day of Student October Count Window for districts with 5-day school week.</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757500"/>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10/09/2024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Error free Student Interchange File uploads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2937092"/>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Mid-Collection Office Hours 10-11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8093547"/>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Create an initial Student October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6526583"/>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10/22/2024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Error free Student October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9709653"/>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Data Validation, Transfer Enrollment Exceptions and Cognos Reports 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5080276"/>
                  </a:ext>
                </a:extLst>
              </a:tr>
              <a:tr h="382670">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10/28/2024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Data Pipeline Duplicate Process and Submission 9-10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7539041"/>
                  </a:ext>
                </a:extLst>
              </a:tr>
              <a:tr h="728488">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11/01/2024</a:t>
                      </a:r>
                      <a:endParaRPr lang="en-US" sz="16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Report Review</a:t>
                      </a:r>
                      <a:endParaRPr lang="en-US" sz="16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Review Student October Cognos Reports for data validation. Submit Student October Snapshot data as soon as review is complete.</a:t>
                      </a:r>
                      <a:endParaRPr lang="en-US" sz="16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98546168"/>
                  </a:ext>
                </a:extLst>
              </a:tr>
              <a:tr h="640174">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11/08/2024</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State Deadline</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Submit Student October Snapshot data</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80974023"/>
                  </a:ext>
                </a:extLst>
              </a:tr>
            </a:tbl>
          </a:graphicData>
        </a:graphic>
      </p:graphicFrame>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1302995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Duplicate Process</a:t>
            </a:r>
          </a:p>
        </p:txBody>
      </p:sp>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41</a:t>
            </a:fld>
            <a:endParaRPr lang="en-US"/>
          </a:p>
        </p:txBody>
      </p:sp>
      <p:graphicFrame>
        <p:nvGraphicFramePr>
          <p:cNvPr id="9" name="Table Placeholder 8">
            <a:extLst>
              <a:ext uri="{FF2B5EF4-FFF2-40B4-BE49-F238E27FC236}">
                <a16:creationId xmlns:a16="http://schemas.microsoft.com/office/drawing/2014/main" id="{0BFFC5E5-E3E3-2BE7-2EB0-5E2D2F35FDFA}"/>
              </a:ext>
            </a:extLst>
          </p:cNvPr>
          <p:cNvGraphicFramePr>
            <a:graphicFrameLocks noGrp="1"/>
          </p:cNvGraphicFramePr>
          <p:nvPr>
            <p:ph type="tbl" sz="quarter" idx="15"/>
          </p:nvPr>
        </p:nvGraphicFramePr>
        <p:xfrm>
          <a:off x="1064071" y="671511"/>
          <a:ext cx="10075830" cy="4467629"/>
        </p:xfrm>
        <a:graphic>
          <a:graphicData uri="http://schemas.openxmlformats.org/drawingml/2006/table">
            <a:tbl>
              <a:tblPr firstRow="1" bandRow="1"/>
              <a:tblGrid>
                <a:gridCol w="1844278">
                  <a:extLst>
                    <a:ext uri="{9D8B030D-6E8A-4147-A177-3AD203B41FA5}">
                      <a16:colId xmlns:a16="http://schemas.microsoft.com/office/drawing/2014/main" val="224357965"/>
                    </a:ext>
                  </a:extLst>
                </a:gridCol>
                <a:gridCol w="1764904">
                  <a:extLst>
                    <a:ext uri="{9D8B030D-6E8A-4147-A177-3AD203B41FA5}">
                      <a16:colId xmlns:a16="http://schemas.microsoft.com/office/drawing/2014/main" val="1159545008"/>
                    </a:ext>
                  </a:extLst>
                </a:gridCol>
                <a:gridCol w="6466648">
                  <a:extLst>
                    <a:ext uri="{9D8B030D-6E8A-4147-A177-3AD203B41FA5}">
                      <a16:colId xmlns:a16="http://schemas.microsoft.com/office/drawing/2014/main" val="239024418"/>
                    </a:ext>
                  </a:extLst>
                </a:gridCol>
              </a:tblGrid>
              <a:tr h="392482">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947742644"/>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195753342"/>
                  </a:ext>
                </a:extLst>
              </a:tr>
              <a:tr h="392482">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714359"/>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488996673"/>
                  </a:ext>
                </a:extLst>
              </a:tr>
              <a:tr h="1660123">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76233092"/>
                  </a:ext>
                </a:extLst>
              </a:tr>
              <a:tr h="392482">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669290410"/>
                  </a:ext>
                </a:extLst>
              </a:tr>
            </a:tbl>
          </a:graphicData>
        </a:graphic>
      </p:graphicFrame>
    </p:spTree>
    <p:extLst>
      <p:ext uri="{BB962C8B-B14F-4D97-AF65-F5344CB8AC3E}">
        <p14:creationId xmlns:p14="http://schemas.microsoft.com/office/powerpoint/2010/main" val="900576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662E-6E8F-8BFD-1220-0B4C256C3BF6}"/>
              </a:ext>
            </a:extLst>
          </p:cNvPr>
          <p:cNvSpPr>
            <a:spLocks noGrp="1"/>
          </p:cNvSpPr>
          <p:nvPr>
            <p:ph type="title"/>
          </p:nvPr>
        </p:nvSpPr>
        <p:spPr/>
        <p:txBody>
          <a:bodyPr/>
          <a:lstStyle/>
          <a:p>
            <a:r>
              <a:rPr lang="en-US"/>
              <a:t>Student October Training Schedule</a:t>
            </a:r>
          </a:p>
        </p:txBody>
      </p:sp>
      <p:sp>
        <p:nvSpPr>
          <p:cNvPr id="4" name="Content Placeholder 3">
            <a:extLst>
              <a:ext uri="{FF2B5EF4-FFF2-40B4-BE49-F238E27FC236}">
                <a16:creationId xmlns:a16="http://schemas.microsoft.com/office/drawing/2014/main" id="{1BE5D2C1-7710-EED9-1940-0A612F59276D}"/>
              </a:ext>
            </a:extLst>
          </p:cNvPr>
          <p:cNvSpPr>
            <a:spLocks noGrp="1"/>
          </p:cNvSpPr>
          <p:nvPr>
            <p:ph sz="half" idx="1"/>
          </p:nvPr>
        </p:nvSpPr>
        <p:spPr>
          <a:xfrm>
            <a:off x="332873" y="1362456"/>
            <a:ext cx="11600047" cy="4782312"/>
          </a:xfrm>
        </p:spPr>
        <p:txBody>
          <a:bodyPr>
            <a:normAutofit/>
          </a:bodyPr>
          <a:lstStyle/>
          <a:p>
            <a:pPr marL="0" indent="0">
              <a:lnSpc>
                <a:spcPct val="107000"/>
              </a:lnSpc>
              <a:spcBef>
                <a:spcPts val="200"/>
              </a:spcBef>
              <a:buNone/>
            </a:pPr>
            <a:r>
              <a:rPr lang="en-US" sz="1600">
                <a:ea typeface="Calibri" panose="020F0502020204030204" pitchFamily="34" charset="0"/>
                <a:cs typeface="Times New Roman" panose="02020603050405020304" pitchFamily="18" charset="0"/>
              </a:rPr>
              <a:t>Note: Join live training on the </a:t>
            </a:r>
            <a:r>
              <a:rPr lang="en-US" sz="1600">
                <a:ea typeface="Calibri" panose="020F0502020204030204" pitchFamily="34" charset="0"/>
                <a:cs typeface="Times New Roman" panose="02020603050405020304" pitchFamily="18" charset="0"/>
                <a:hlinkClick r:id="rId2"/>
              </a:rPr>
              <a:t>Student October Website</a:t>
            </a:r>
            <a:r>
              <a:rPr lang="en-US" sz="1600">
                <a:ea typeface="Calibri" panose="020F0502020204030204" pitchFamily="34" charset="0"/>
                <a:cs typeface="Times New Roman" panose="02020603050405020304" pitchFamily="18" charset="0"/>
              </a:rPr>
              <a:t>. Training and PPT will be posted after the training. </a:t>
            </a:r>
            <a:endParaRPr lang="en-US" sz="1600" b="1" u="sng">
              <a:solidFill>
                <a:srgbClr val="394C5A"/>
              </a:solidFill>
              <a:ea typeface="Times New Roman" panose="02020603050405020304" pitchFamily="18" charset="0"/>
              <a:cs typeface="Times New Roman" panose="02020603050405020304" pitchFamily="18" charset="0"/>
            </a:endParaRPr>
          </a:p>
          <a:p>
            <a:pPr marL="0" marR="0" indent="0">
              <a:lnSpc>
                <a:spcPct val="107000"/>
              </a:lnSpc>
              <a:spcBef>
                <a:spcPts val="200"/>
              </a:spcBef>
              <a:spcAft>
                <a:spcPts val="0"/>
              </a:spcAft>
              <a:buNone/>
            </a:pPr>
            <a:endParaRPr lang="en-US" sz="16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indent="0">
              <a:lnSpc>
                <a:spcPct val="107000"/>
              </a:lnSpc>
              <a:spcBef>
                <a:spcPts val="200"/>
              </a:spcBef>
              <a:spcAft>
                <a:spcPts val="0"/>
              </a:spcAft>
              <a:buNone/>
            </a:pPr>
            <a:r>
              <a:rPr lang="en-US" sz="16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Mid-Collection Office Hours</a:t>
            </a:r>
          </a:p>
          <a:p>
            <a:pPr>
              <a:lnSpc>
                <a:spcPct val="107000"/>
              </a:lnSpc>
              <a:spcBef>
                <a:spcPts val="0"/>
              </a:spcBef>
              <a:spcAft>
                <a:spcPts val="800"/>
              </a:spcAft>
            </a:pPr>
            <a:r>
              <a:rPr lang="en-US" sz="1600">
                <a:ea typeface="Calibri" panose="020F0502020204030204" pitchFamily="34" charset="0"/>
                <a:cs typeface="Times New Roman" panose="02020603050405020304" pitchFamily="18" charset="0"/>
              </a:rPr>
              <a:t>Date/Time: 10/14/2024 10-11 a.m.</a:t>
            </a:r>
          </a:p>
          <a:p>
            <a:pPr>
              <a:lnSpc>
                <a:spcPct val="107000"/>
              </a:lnSpc>
              <a:spcBef>
                <a:spcPts val="0"/>
              </a:spcBef>
              <a:spcAft>
                <a:spcPts val="800"/>
              </a:spcAft>
            </a:pPr>
            <a:r>
              <a:rPr lang="en-US" sz="160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Click here to join the teams meeting.</a:t>
            </a:r>
            <a:endParaRPr lang="en-US" sz="160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6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Validation, Transfer Enrollment Exceptions and Cognos Reports Training</a:t>
            </a:r>
          </a:p>
          <a:p>
            <a:pPr>
              <a:lnSpc>
                <a:spcPct val="107000"/>
              </a:lnSpc>
              <a:spcBef>
                <a:spcPts val="0"/>
              </a:spcBef>
            </a:pPr>
            <a:r>
              <a:rPr lang="en-US" sz="1600">
                <a:effectLst/>
                <a:latin typeface="Trebuchet MS" panose="020B0603020202020204" pitchFamily="34" charset="0"/>
                <a:ea typeface="Calibri" panose="020F0502020204030204" pitchFamily="34" charset="0"/>
                <a:cs typeface="Times New Roman" panose="02020603050405020304" pitchFamily="18" charset="0"/>
              </a:rPr>
              <a:t>Date/Time: 10/24/2024 1-2 p.m.</a:t>
            </a:r>
          </a:p>
          <a:p>
            <a:pPr>
              <a:lnSpc>
                <a:spcPct val="107000"/>
              </a:lnSpc>
              <a:spcBef>
                <a:spcPts val="0"/>
              </a:spcBef>
              <a:spcAft>
                <a:spcPts val="800"/>
              </a:spcAft>
            </a:pPr>
            <a:r>
              <a:rPr lang="en-US" sz="1600" u="sng">
                <a:effectLst/>
                <a:latin typeface="Trebuchet MS" panose="020B0603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Click here to join the teams meeting.</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6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Pipeline Duplicate Process and Submission Training</a:t>
            </a:r>
          </a:p>
          <a:p>
            <a:pPr>
              <a:lnSpc>
                <a:spcPct val="107000"/>
              </a:lnSpc>
              <a:spcBef>
                <a:spcPts val="0"/>
              </a:spcBef>
            </a:pPr>
            <a:r>
              <a:rPr lang="en-US" sz="1600">
                <a:effectLst/>
                <a:latin typeface="Trebuchet MS" panose="020B0603020202020204" pitchFamily="34" charset="0"/>
                <a:ea typeface="Calibri" panose="020F0502020204030204" pitchFamily="34" charset="0"/>
                <a:cs typeface="Times New Roman" panose="02020603050405020304" pitchFamily="18" charset="0"/>
              </a:rPr>
              <a:t>Date/Time: 10/28/2024 9-10 a.m.</a:t>
            </a:r>
          </a:p>
          <a:p>
            <a:pPr>
              <a:lnSpc>
                <a:spcPct val="107000"/>
              </a:lnSpc>
              <a:spcBef>
                <a:spcPts val="0"/>
              </a:spcBef>
              <a:spcAft>
                <a:spcPts val="800"/>
              </a:spcAft>
            </a:pPr>
            <a:r>
              <a:rPr lang="en-US" sz="1600" u="sng">
                <a:effectLst/>
                <a:latin typeface="Trebuchet MS" panose="020B0603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Click here to join the teams meeting.</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98D6CA2-4425-DF5D-DD75-8E64C4D4A623}"/>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10" name="Content Placeholder 9">
            <a:extLst>
              <a:ext uri="{FF2B5EF4-FFF2-40B4-BE49-F238E27FC236}">
                <a16:creationId xmlns:a16="http://schemas.microsoft.com/office/drawing/2014/main" id="{CB305743-E7F0-8BCF-CEF2-68AEF095D84F}"/>
              </a:ext>
            </a:extLst>
          </p:cNvPr>
          <p:cNvSpPr>
            <a:spLocks noGrp="1"/>
          </p:cNvSpPr>
          <p:nvPr>
            <p:ph sz="quarter" idx="13"/>
          </p:nvPr>
        </p:nvSpPr>
        <p:spPr/>
        <p:txBody>
          <a:bodyPr/>
          <a:lstStyle/>
          <a:p>
            <a:r>
              <a:rPr lang="en-US"/>
              <a:t>Student October</a:t>
            </a:r>
          </a:p>
        </p:txBody>
      </p:sp>
      <p:sp>
        <p:nvSpPr>
          <p:cNvPr id="11" name="Content Placeholder 10">
            <a:extLst>
              <a:ext uri="{FF2B5EF4-FFF2-40B4-BE49-F238E27FC236}">
                <a16:creationId xmlns:a16="http://schemas.microsoft.com/office/drawing/2014/main" id="{04395D25-12B8-3C4D-3DD9-5B6084E55874}"/>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573740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Should I Be Doing Now?</a:t>
            </a:r>
          </a:p>
        </p:txBody>
      </p:sp>
      <p:sp>
        <p:nvSpPr>
          <p:cNvPr id="3" name="Content Placeholder 2">
            <a:extLst>
              <a:ext uri="{FF2B5EF4-FFF2-40B4-BE49-F238E27FC236}">
                <a16:creationId xmlns:a16="http://schemas.microsoft.com/office/drawing/2014/main" id="{21471CF1-9EF9-C5C0-6637-925CB047E422}"/>
              </a:ext>
            </a:extLst>
          </p:cNvPr>
          <p:cNvSpPr>
            <a:spLocks noGrp="1"/>
          </p:cNvSpPr>
          <p:nvPr>
            <p:ph idx="1"/>
          </p:nvPr>
        </p:nvSpPr>
        <p:spPr/>
        <p:txBody>
          <a:bodyPr>
            <a:normAutofit/>
          </a:bodyPr>
          <a:lstStyle/>
          <a:p>
            <a:pPr>
              <a:buFont typeface="Wingdings" panose="05000000000000000000" pitchFamily="2" charset="2"/>
              <a:buChar char="ü"/>
            </a:pPr>
            <a:r>
              <a:rPr lang="en-US"/>
              <a:t>Extract Interchange Files</a:t>
            </a:r>
          </a:p>
          <a:p>
            <a:pPr lvl="1">
              <a:buFont typeface="Wingdings" panose="05000000000000000000" pitchFamily="2" charset="2"/>
              <a:buChar char="ü"/>
            </a:pPr>
            <a:r>
              <a:rPr lang="en-US"/>
              <a:t>Student Demographic</a:t>
            </a:r>
          </a:p>
          <a:p>
            <a:pPr lvl="1">
              <a:buFont typeface="Wingdings" panose="05000000000000000000" pitchFamily="2" charset="2"/>
              <a:buChar char="ü"/>
            </a:pPr>
            <a:r>
              <a:rPr lang="en-US"/>
              <a:t>Student School Association</a:t>
            </a:r>
          </a:p>
          <a:p>
            <a:pPr lvl="1">
              <a:buFont typeface="Wingdings" panose="05000000000000000000" pitchFamily="2" charset="2"/>
              <a:buChar char="ü"/>
            </a:pPr>
            <a:r>
              <a:rPr lang="en-US"/>
              <a:t>At-Risk (if you can extract)</a:t>
            </a:r>
          </a:p>
          <a:p>
            <a:pPr lvl="1">
              <a:buFont typeface="Wingdings" panose="05000000000000000000" pitchFamily="2" charset="2"/>
              <a:buChar char="ü"/>
            </a:pPr>
            <a:r>
              <a:rPr lang="en-US"/>
              <a:t>Title I (if applicable)</a:t>
            </a:r>
          </a:p>
          <a:p>
            <a:pPr>
              <a:buFont typeface="Wingdings" panose="05000000000000000000" pitchFamily="2" charset="2"/>
              <a:buChar char="ü"/>
            </a:pPr>
            <a:r>
              <a:rPr lang="en-US"/>
              <a:t>Upload Interchange Files into Data Pipeline</a:t>
            </a:r>
          </a:p>
          <a:p>
            <a:pPr lvl="1">
              <a:buFont typeface="Wingdings" panose="05000000000000000000" pitchFamily="2" charset="2"/>
              <a:buChar char="ü"/>
            </a:pPr>
            <a:r>
              <a:rPr lang="en-US"/>
              <a:t>You do not have to wait until October 1</a:t>
            </a:r>
            <a:r>
              <a:rPr lang="en-US" baseline="30000"/>
              <a:t>st</a:t>
            </a:r>
            <a:r>
              <a:rPr lang="en-US"/>
              <a:t> to start uploading files (recommended to start now)</a:t>
            </a:r>
          </a:p>
          <a:p>
            <a:pPr lvl="1">
              <a:buFont typeface="Wingdings" panose="05000000000000000000" pitchFamily="2" charset="2"/>
              <a:buChar char="ü"/>
            </a:pPr>
            <a:r>
              <a:rPr lang="en-US"/>
              <a:t>Clean up errors within SIS and extract/upload files again</a:t>
            </a:r>
          </a:p>
          <a:p>
            <a:pPr>
              <a:buFont typeface="Wingdings" panose="05000000000000000000" pitchFamily="2" charset="2"/>
              <a:buChar char="ü"/>
            </a:pPr>
            <a:r>
              <a:rPr lang="en-US"/>
              <a:t>Take Student October Snapshot</a:t>
            </a:r>
          </a:p>
          <a:p>
            <a:pPr lvl="1">
              <a:buFont typeface="Wingdings" panose="05000000000000000000" pitchFamily="2" charset="2"/>
              <a:buChar char="ü"/>
            </a:pPr>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43</a:t>
            </a:fld>
            <a:endParaRPr lang="en-US"/>
          </a:p>
        </p:txBody>
      </p:sp>
      <p:sp>
        <p:nvSpPr>
          <p:cNvPr id="7" name="Content Placeholder 9">
            <a:extLst>
              <a:ext uri="{FF2B5EF4-FFF2-40B4-BE49-F238E27FC236}">
                <a16:creationId xmlns:a16="http://schemas.microsoft.com/office/drawing/2014/main" id="{5D3B0B47-7089-925E-E197-F899D512278C}"/>
              </a:ext>
            </a:extLst>
          </p:cNvPr>
          <p:cNvSpPr>
            <a:spLocks noGrp="1"/>
          </p:cNvSpPr>
          <p:nvPr>
            <p:ph sz="quarter" idx="13"/>
          </p:nvPr>
        </p:nvSpPr>
        <p:spPr>
          <a:xfrm>
            <a:off x="1366838" y="6356350"/>
            <a:ext cx="4483100" cy="361950"/>
          </a:xfrm>
        </p:spPr>
        <p:txBody>
          <a:bodyPr/>
          <a:lstStyle/>
          <a:p>
            <a:r>
              <a:rPr lang="en-US"/>
              <a:t>Student October</a:t>
            </a:r>
          </a:p>
        </p:txBody>
      </p:sp>
      <p:sp>
        <p:nvSpPr>
          <p:cNvPr id="8" name="Content Placeholder 10">
            <a:extLst>
              <a:ext uri="{FF2B5EF4-FFF2-40B4-BE49-F238E27FC236}">
                <a16:creationId xmlns:a16="http://schemas.microsoft.com/office/drawing/2014/main" id="{9F22F21E-5473-61D2-033C-246A5EB65266}"/>
              </a:ext>
            </a:extLst>
          </p:cNvPr>
          <p:cNvSpPr>
            <a:spLocks noGrp="1"/>
          </p:cNvSpPr>
          <p:nvPr>
            <p:ph sz="quarter" idx="14"/>
          </p:nvPr>
        </p:nvSpPr>
        <p:spPr>
          <a:xfrm>
            <a:off x="6053138" y="6356350"/>
            <a:ext cx="4392612" cy="361950"/>
          </a:xfrm>
        </p:spPr>
        <p:txBody>
          <a:bodyPr/>
          <a:lstStyle/>
          <a:p>
            <a:r>
              <a:rPr lang="en-US"/>
              <a:t>StudentOctober@cde.state.co.us</a:t>
            </a:r>
          </a:p>
        </p:txBody>
      </p:sp>
    </p:spTree>
    <p:extLst>
      <p:ext uri="{BB962C8B-B14F-4D97-AF65-F5344CB8AC3E}">
        <p14:creationId xmlns:p14="http://schemas.microsoft.com/office/powerpoint/2010/main" val="6029014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Should I Upload Files/Take a Snapshot Early?</a:t>
            </a:r>
          </a:p>
        </p:txBody>
      </p:sp>
      <p:sp>
        <p:nvSpPr>
          <p:cNvPr id="3" name="Content Placeholder 2">
            <a:extLst>
              <a:ext uri="{FF2B5EF4-FFF2-40B4-BE49-F238E27FC236}">
                <a16:creationId xmlns:a16="http://schemas.microsoft.com/office/drawing/2014/main" id="{21471CF1-9EF9-C5C0-6637-925CB047E422}"/>
              </a:ext>
            </a:extLst>
          </p:cNvPr>
          <p:cNvSpPr>
            <a:spLocks noGrp="1"/>
          </p:cNvSpPr>
          <p:nvPr>
            <p:ph idx="1"/>
          </p:nvPr>
        </p:nvSpPr>
        <p:spPr/>
        <p:txBody>
          <a:bodyPr>
            <a:normAutofit/>
          </a:bodyPr>
          <a:lstStyle/>
          <a:p>
            <a:pPr>
              <a:buFont typeface="Wingdings" panose="05000000000000000000" pitchFamily="2" charset="2"/>
              <a:buChar char="ü"/>
            </a:pPr>
            <a:r>
              <a:rPr lang="en-US"/>
              <a:t>We have errors/warnings that flag based on information that was (is) reported in Student End of Year</a:t>
            </a:r>
          </a:p>
          <a:p>
            <a:pPr>
              <a:buFont typeface="Wingdings" panose="05000000000000000000" pitchFamily="2" charset="2"/>
              <a:buChar char="ü"/>
            </a:pPr>
            <a:r>
              <a:rPr lang="en-US"/>
              <a:t>Catch inconsistencies within Student October to update Student End of Year data now!</a:t>
            </a:r>
          </a:p>
          <a:p>
            <a:pPr lvl="1">
              <a:buFont typeface="Wingdings" panose="05000000000000000000" pitchFamily="2" charset="2"/>
              <a:buChar char="ü"/>
            </a:pPr>
            <a:r>
              <a:rPr lang="en-US"/>
              <a:t>OC185 - Students with Postsecondary Program Codes indicating ASCENT, P-TECH Years 5-6, TREP Years 5-6 must have a district code in the current year that matches their last district of attendance in the prior year. Note: This error will also flag if retention code '2' is not used appropriately in the Student End of Year Collection.</a:t>
            </a:r>
          </a:p>
          <a:p>
            <a:pPr lvl="1">
              <a:buFont typeface="Wingdings" panose="05000000000000000000" pitchFamily="2" charset="2"/>
              <a:buChar char="ü"/>
            </a:pPr>
            <a:r>
              <a:rPr lang="en-US"/>
              <a:t>OC173 - The student has a special education transition code of 1, 2, 3, 4 in the current year but does not have a retention code of 3 in the prior year Student End of Year Collection.</a:t>
            </a:r>
          </a:p>
          <a:p>
            <a:pPr lvl="1">
              <a:buFont typeface="Wingdings" panose="05000000000000000000" pitchFamily="2" charset="2"/>
              <a:buChar char="ü"/>
            </a:pPr>
            <a:endParaRPr lang="en-US" sz="2400"/>
          </a:p>
          <a:p>
            <a:pPr lvl="1">
              <a:buFont typeface="Wingdings" panose="05000000000000000000" pitchFamily="2" charset="2"/>
              <a:buChar char="ü"/>
            </a:pPr>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44</a:t>
            </a:fld>
            <a:endParaRPr lang="en-US"/>
          </a:p>
        </p:txBody>
      </p:sp>
      <p:sp>
        <p:nvSpPr>
          <p:cNvPr id="7" name="Content Placeholder 9">
            <a:extLst>
              <a:ext uri="{FF2B5EF4-FFF2-40B4-BE49-F238E27FC236}">
                <a16:creationId xmlns:a16="http://schemas.microsoft.com/office/drawing/2014/main" id="{5D3B0B47-7089-925E-E197-F899D512278C}"/>
              </a:ext>
            </a:extLst>
          </p:cNvPr>
          <p:cNvSpPr>
            <a:spLocks noGrp="1"/>
          </p:cNvSpPr>
          <p:nvPr>
            <p:ph sz="quarter" idx="13"/>
          </p:nvPr>
        </p:nvSpPr>
        <p:spPr>
          <a:xfrm>
            <a:off x="1366838" y="6356350"/>
            <a:ext cx="4483100" cy="361950"/>
          </a:xfrm>
        </p:spPr>
        <p:txBody>
          <a:bodyPr/>
          <a:lstStyle/>
          <a:p>
            <a:r>
              <a:rPr lang="en-US"/>
              <a:t>Student October</a:t>
            </a:r>
          </a:p>
        </p:txBody>
      </p:sp>
      <p:sp>
        <p:nvSpPr>
          <p:cNvPr id="8" name="Content Placeholder 10">
            <a:extLst>
              <a:ext uri="{FF2B5EF4-FFF2-40B4-BE49-F238E27FC236}">
                <a16:creationId xmlns:a16="http://schemas.microsoft.com/office/drawing/2014/main" id="{9F22F21E-5473-61D2-033C-246A5EB65266}"/>
              </a:ext>
            </a:extLst>
          </p:cNvPr>
          <p:cNvSpPr>
            <a:spLocks noGrp="1"/>
          </p:cNvSpPr>
          <p:nvPr>
            <p:ph sz="quarter" idx="14"/>
          </p:nvPr>
        </p:nvSpPr>
        <p:spPr>
          <a:xfrm>
            <a:off x="6053138" y="6356350"/>
            <a:ext cx="4392612" cy="361950"/>
          </a:xfrm>
        </p:spPr>
        <p:txBody>
          <a:bodyPr/>
          <a:lstStyle/>
          <a:p>
            <a:r>
              <a:rPr lang="en-US"/>
              <a:t>StudentOctober@cde.state.co.us</a:t>
            </a:r>
          </a:p>
        </p:txBody>
      </p:sp>
    </p:spTree>
    <p:extLst>
      <p:ext uri="{BB962C8B-B14F-4D97-AF65-F5344CB8AC3E}">
        <p14:creationId xmlns:p14="http://schemas.microsoft.com/office/powerpoint/2010/main" val="2339767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 Contract Students</a:t>
            </a:r>
          </a:p>
        </p:txBody>
      </p:sp>
      <p:sp>
        <p:nvSpPr>
          <p:cNvPr id="3" name="Content Placeholder 2">
            <a:extLst>
              <a:ext uri="{FF2B5EF4-FFF2-40B4-BE49-F238E27FC236}">
                <a16:creationId xmlns:a16="http://schemas.microsoft.com/office/drawing/2014/main" id="{21471CF1-9EF9-C5C0-6637-925CB047E422}"/>
              </a:ext>
            </a:extLst>
          </p:cNvPr>
          <p:cNvSpPr>
            <a:spLocks noGrp="1"/>
          </p:cNvSpPr>
          <p:nvPr>
            <p:ph idx="1"/>
          </p:nvPr>
        </p:nvSpPr>
        <p:spPr>
          <a:xfrm>
            <a:off x="443565" y="1417320"/>
            <a:ext cx="11361339" cy="4517136"/>
          </a:xfrm>
        </p:spPr>
        <p:txBody>
          <a:bodyPr>
            <a:normAutofit lnSpcReduction="10000"/>
          </a:bodyPr>
          <a:lstStyle/>
          <a:p>
            <a:pPr marL="0" indent="0">
              <a:spcBef>
                <a:spcPts val="0"/>
              </a:spcBef>
              <a:buNone/>
            </a:pPr>
            <a:r>
              <a:rPr lang="en-US" sz="1800" b="1" u="sng">
                <a:effectLst/>
                <a:ea typeface="Aptos" panose="020B0004020202020204" pitchFamily="34" charset="0"/>
              </a:rPr>
              <a:t>Contract with another district or BOCES school that has a school code</a:t>
            </a:r>
          </a:p>
          <a:p>
            <a:pPr lvl="1">
              <a:spcBef>
                <a:spcPts val="0"/>
              </a:spcBef>
            </a:pPr>
            <a:r>
              <a:rPr lang="en-US" sz="1800">
                <a:effectLst/>
                <a:ea typeface="Times New Roman" panose="02020603050405020304" pitchFamily="18" charset="0"/>
              </a:rPr>
              <a:t>Resident District </a:t>
            </a:r>
          </a:p>
          <a:p>
            <a:pPr lvl="2">
              <a:spcBef>
                <a:spcPts val="0"/>
              </a:spcBef>
            </a:pPr>
            <a:r>
              <a:rPr lang="en-US" sz="1600">
                <a:effectLst/>
                <a:ea typeface="Times New Roman" panose="02020603050405020304" pitchFamily="18" charset="0"/>
              </a:rPr>
              <a:t>Pupil Attendance Information 31 for the enrollment record showing the contract for funding purposes(brick and mortar).</a:t>
            </a:r>
            <a:endParaRPr lang="en-US" sz="1600">
              <a:ea typeface="Times New Roman" panose="02020603050405020304" pitchFamily="18" charset="0"/>
            </a:endParaRPr>
          </a:p>
          <a:p>
            <a:pPr lvl="1">
              <a:spcBef>
                <a:spcPts val="0"/>
              </a:spcBef>
            </a:pPr>
            <a:r>
              <a:rPr lang="en-US" sz="1800">
                <a:effectLst/>
                <a:ea typeface="Times New Roman" panose="02020603050405020304" pitchFamily="18" charset="0"/>
              </a:rPr>
              <a:t>Attending District or BOCES</a:t>
            </a:r>
            <a:endParaRPr lang="en-US" sz="1800">
              <a:effectLst/>
              <a:ea typeface="Aptos" panose="020B0004020202020204" pitchFamily="34" charset="0"/>
            </a:endParaRPr>
          </a:p>
          <a:p>
            <a:pPr lvl="2">
              <a:spcBef>
                <a:spcPts val="0"/>
              </a:spcBef>
            </a:pPr>
            <a:r>
              <a:rPr lang="en-US" sz="1600">
                <a:effectLst/>
                <a:ea typeface="Times New Roman" panose="02020603050405020304" pitchFamily="18" charset="0"/>
              </a:rPr>
              <a:t>Will have a record with PAI 02 or 04 to show student is attending their district. This record will have a non-funded code because they are paid through the contract instead.</a:t>
            </a:r>
          </a:p>
          <a:p>
            <a:pPr marL="0" indent="0">
              <a:spcBef>
                <a:spcPts val="0"/>
              </a:spcBef>
              <a:buNone/>
            </a:pPr>
            <a:r>
              <a:rPr lang="en-US" sz="1800" b="1" u="sng">
                <a:effectLst/>
                <a:ea typeface="Aptos" panose="020B0004020202020204" pitchFamily="34" charset="0"/>
              </a:rPr>
              <a:t>Contract with another district or BOCES program that doesn’t have a school code</a:t>
            </a:r>
          </a:p>
          <a:p>
            <a:pPr lvl="1">
              <a:spcBef>
                <a:spcPts val="0"/>
              </a:spcBef>
            </a:pPr>
            <a:r>
              <a:rPr lang="en-US" sz="1800">
                <a:effectLst/>
                <a:ea typeface="Times New Roman" panose="02020603050405020304" pitchFamily="18" charset="0"/>
              </a:rPr>
              <a:t>Resident District</a:t>
            </a:r>
          </a:p>
          <a:p>
            <a:pPr lvl="2">
              <a:spcBef>
                <a:spcPts val="0"/>
              </a:spcBef>
            </a:pPr>
            <a:r>
              <a:rPr lang="en-US" sz="1600"/>
              <a:t>Pupil Attendance Information 01-08 and Non-School Program of 03 to indicate that the resident district is taking accountability with the non-school 03 indicating the student is receiving all their educational services through a program that is run and operated by another district (i.e., non-reporting district) or BOCES with which the district has a contractual agreement.</a:t>
            </a:r>
          </a:p>
          <a:p>
            <a:pPr marL="0" indent="0">
              <a:spcBef>
                <a:spcPts val="0"/>
              </a:spcBef>
              <a:buNone/>
            </a:pPr>
            <a:r>
              <a:rPr lang="en-US" sz="1800" b="1" u="sng"/>
              <a:t>Facility School</a:t>
            </a:r>
          </a:p>
          <a:p>
            <a:pPr lvl="1">
              <a:spcBef>
                <a:spcPts val="0"/>
              </a:spcBef>
            </a:pPr>
            <a:r>
              <a:rPr lang="en-US" sz="1800">
                <a:effectLst/>
                <a:ea typeface="Times New Roman" panose="02020603050405020304" pitchFamily="18" charset="0"/>
              </a:rPr>
              <a:t>Resident District</a:t>
            </a:r>
          </a:p>
          <a:p>
            <a:pPr lvl="2">
              <a:spcBef>
                <a:spcPts val="0"/>
              </a:spcBef>
            </a:pPr>
            <a:r>
              <a:rPr lang="en-US" sz="1600"/>
              <a:t>Most likely, you won’t have a record for this student because funding for facility schools is different. More information on these rare scenarios can be found in the </a:t>
            </a:r>
            <a:r>
              <a:rPr lang="en-US" sz="1600">
                <a:hlinkClick r:id="rId2"/>
              </a:rPr>
              <a:t>Audit Resource Guide</a:t>
            </a:r>
            <a:r>
              <a:rPr lang="en-US" sz="1600"/>
              <a:t>.</a:t>
            </a:r>
          </a:p>
          <a:p>
            <a:pPr lvl="2">
              <a:spcBef>
                <a:spcPts val="0"/>
              </a:spcBef>
            </a:pPr>
            <a:endParaRPr lang="en-US" sz="1600"/>
          </a:p>
          <a:p>
            <a:pPr marL="0" indent="0">
              <a:spcBef>
                <a:spcPts val="0"/>
              </a:spcBef>
              <a:buNone/>
            </a:pPr>
            <a:endParaRPr lang="en-US" sz="1800" b="1" u="sng"/>
          </a:p>
          <a:p>
            <a:pPr marL="0" indent="0">
              <a:spcBef>
                <a:spcPts val="0"/>
              </a:spcBef>
              <a:buNone/>
            </a:pPr>
            <a:r>
              <a:rPr lang="en-US" sz="1800" b="1" i="1"/>
              <a:t>Posted: </a:t>
            </a:r>
            <a:r>
              <a:rPr lang="en-US" sz="1800">
                <a:effectLst/>
                <a:ea typeface="Times New Roman" panose="02020603050405020304" pitchFamily="18" charset="0"/>
                <a:hlinkClick r:id="rId3"/>
              </a:rPr>
              <a:t>Contract student document on the Student Interchange Website under Additional Resources</a:t>
            </a:r>
            <a:r>
              <a:rPr lang="en-US" sz="1800">
                <a:effectLst/>
                <a:ea typeface="Times New Roman" panose="02020603050405020304" pitchFamily="18" charset="0"/>
              </a:rPr>
              <a:t> with common scenarios for all student-level collections (including special education).</a:t>
            </a:r>
            <a:endParaRPr lang="en-US" sz="1800" b="1" u="sng"/>
          </a:p>
        </p:txBody>
      </p:sp>
      <p:sp>
        <p:nvSpPr>
          <p:cNvPr id="4" name="Slide Number Placeholder 3"/>
          <p:cNvSpPr>
            <a:spLocks noGrp="1"/>
          </p:cNvSpPr>
          <p:nvPr>
            <p:ph type="sldNum" sz="quarter" idx="12"/>
          </p:nvPr>
        </p:nvSpPr>
        <p:spPr/>
        <p:txBody>
          <a:bodyPr/>
          <a:lstStyle/>
          <a:p>
            <a:fld id="{C479D5F6-EDCB-402A-AC08-4943A1820E8F}" type="slidenum">
              <a:rPr lang="en-US" smtClean="0"/>
              <a:pPr/>
              <a:t>45</a:t>
            </a:fld>
            <a:endParaRPr lang="en-US"/>
          </a:p>
        </p:txBody>
      </p:sp>
      <p:sp>
        <p:nvSpPr>
          <p:cNvPr id="7" name="Content Placeholder 9">
            <a:extLst>
              <a:ext uri="{FF2B5EF4-FFF2-40B4-BE49-F238E27FC236}">
                <a16:creationId xmlns:a16="http://schemas.microsoft.com/office/drawing/2014/main" id="{5D3B0B47-7089-925E-E197-F899D512278C}"/>
              </a:ext>
            </a:extLst>
          </p:cNvPr>
          <p:cNvSpPr>
            <a:spLocks noGrp="1"/>
          </p:cNvSpPr>
          <p:nvPr>
            <p:ph sz="quarter" idx="13"/>
          </p:nvPr>
        </p:nvSpPr>
        <p:spPr>
          <a:xfrm>
            <a:off x="1366838" y="6356350"/>
            <a:ext cx="4483100" cy="361950"/>
          </a:xfrm>
        </p:spPr>
        <p:txBody>
          <a:bodyPr/>
          <a:lstStyle/>
          <a:p>
            <a:r>
              <a:rPr lang="en-US"/>
              <a:t>Student October</a:t>
            </a:r>
          </a:p>
        </p:txBody>
      </p:sp>
      <p:sp>
        <p:nvSpPr>
          <p:cNvPr id="8" name="Content Placeholder 10">
            <a:extLst>
              <a:ext uri="{FF2B5EF4-FFF2-40B4-BE49-F238E27FC236}">
                <a16:creationId xmlns:a16="http://schemas.microsoft.com/office/drawing/2014/main" id="{9F22F21E-5473-61D2-033C-246A5EB65266}"/>
              </a:ext>
            </a:extLst>
          </p:cNvPr>
          <p:cNvSpPr>
            <a:spLocks noGrp="1"/>
          </p:cNvSpPr>
          <p:nvPr>
            <p:ph sz="quarter" idx="14"/>
          </p:nvPr>
        </p:nvSpPr>
        <p:spPr>
          <a:xfrm>
            <a:off x="6053138" y="6356350"/>
            <a:ext cx="4392612" cy="361950"/>
          </a:xfrm>
        </p:spPr>
        <p:txBody>
          <a:bodyPr/>
          <a:lstStyle/>
          <a:p>
            <a:r>
              <a:rPr lang="en-US"/>
              <a:t>StudentOctober@cde.state.co.us</a:t>
            </a:r>
          </a:p>
        </p:txBody>
      </p:sp>
    </p:spTree>
    <p:extLst>
      <p:ext uri="{BB962C8B-B14F-4D97-AF65-F5344CB8AC3E}">
        <p14:creationId xmlns:p14="http://schemas.microsoft.com/office/powerpoint/2010/main" val="70065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BE5A-36D6-48CB-A7B1-1303B9232A03}"/>
              </a:ext>
            </a:extLst>
          </p:cNvPr>
          <p:cNvSpPr>
            <a:spLocks noGrp="1"/>
          </p:cNvSpPr>
          <p:nvPr>
            <p:ph type="title"/>
          </p:nvPr>
        </p:nvSpPr>
        <p:spPr/>
        <p:txBody>
          <a:bodyPr/>
          <a:lstStyle/>
          <a:p>
            <a:r>
              <a:rPr lang="en-US"/>
              <a:t>Student Profile ELL Reports</a:t>
            </a:r>
          </a:p>
        </p:txBody>
      </p:sp>
      <p:pic>
        <p:nvPicPr>
          <p:cNvPr id="3" name="Picture 2" descr="A screenshot of the English Learner Historical Reporting SASID Lookup report in Cognos. ">
            <a:extLst>
              <a:ext uri="{FF2B5EF4-FFF2-40B4-BE49-F238E27FC236}">
                <a16:creationId xmlns:a16="http://schemas.microsoft.com/office/drawing/2014/main" id="{9B6DF652-B400-4B38-5B68-00DFAB63B13A}"/>
              </a:ext>
            </a:extLst>
          </p:cNvPr>
          <p:cNvPicPr>
            <a:picLocks noChangeAspect="1"/>
          </p:cNvPicPr>
          <p:nvPr/>
        </p:nvPicPr>
        <p:blipFill>
          <a:blip r:embed="rId3"/>
          <a:stretch>
            <a:fillRect/>
          </a:stretch>
        </p:blipFill>
        <p:spPr>
          <a:xfrm>
            <a:off x="73128" y="122742"/>
            <a:ext cx="8699900" cy="3306258"/>
          </a:xfrm>
          <a:prstGeom prst="rect">
            <a:avLst/>
          </a:prstGeom>
          <a:ln w="3175">
            <a:solidFill>
              <a:schemeClr val="tx1"/>
            </a:solidFill>
          </a:ln>
        </p:spPr>
      </p:pic>
      <p:sp>
        <p:nvSpPr>
          <p:cNvPr id="10" name="Content Placeholder 2">
            <a:extLst>
              <a:ext uri="{FF2B5EF4-FFF2-40B4-BE49-F238E27FC236}">
                <a16:creationId xmlns:a16="http://schemas.microsoft.com/office/drawing/2014/main" id="{DB23B1E1-178F-AF2E-5C7D-0F3A70A939E0}"/>
              </a:ext>
            </a:extLst>
          </p:cNvPr>
          <p:cNvSpPr>
            <a:spLocks noGrp="1"/>
          </p:cNvSpPr>
          <p:nvPr>
            <p:ph idx="1"/>
          </p:nvPr>
        </p:nvSpPr>
        <p:spPr>
          <a:xfrm>
            <a:off x="8878824" y="188850"/>
            <a:ext cx="3240048" cy="3166998"/>
          </a:xfrm>
        </p:spPr>
        <p:txBody>
          <a:bodyPr>
            <a:normAutofit/>
          </a:bodyPr>
          <a:lstStyle/>
          <a:p>
            <a:r>
              <a:rPr lang="en-US" b="1"/>
              <a:t>English Learner Historical Reporting by SASID</a:t>
            </a:r>
          </a:p>
          <a:p>
            <a:pPr lvl="1">
              <a:buFont typeface="Wingdings" panose="05000000000000000000" pitchFamily="2" charset="2"/>
              <a:buChar char="ü"/>
            </a:pPr>
            <a:r>
              <a:rPr lang="en-US"/>
              <a:t>Lookup one or multiple SASIDs to view ELL school career for student</a:t>
            </a:r>
          </a:p>
          <a:p>
            <a:pPr marL="457200" lvl="1" indent="0">
              <a:buNone/>
            </a:pPr>
            <a:endParaRPr lang="en-US"/>
          </a:p>
        </p:txBody>
      </p:sp>
      <p:sp>
        <p:nvSpPr>
          <p:cNvPr id="13" name="TextBox 12">
            <a:extLst>
              <a:ext uri="{FF2B5EF4-FFF2-40B4-BE49-F238E27FC236}">
                <a16:creationId xmlns:a16="http://schemas.microsoft.com/office/drawing/2014/main" id="{2AC7A65E-1C7C-9C48-DB05-8C36141115C3}"/>
              </a:ext>
            </a:extLst>
          </p:cNvPr>
          <p:cNvSpPr txBox="1"/>
          <p:nvPr/>
        </p:nvSpPr>
        <p:spPr>
          <a:xfrm>
            <a:off x="115995" y="3471024"/>
            <a:ext cx="3076940" cy="2431435"/>
          </a:xfrm>
          <a:prstGeom prst="rect">
            <a:avLst/>
          </a:prstGeom>
          <a:noFill/>
        </p:spPr>
        <p:txBody>
          <a:bodyPr wrap="square">
            <a:spAutoFit/>
          </a:bodyPr>
          <a:lstStyle/>
          <a:p>
            <a:r>
              <a:rPr lang="en-US" sz="2400" b="1"/>
              <a:t>English Learner Historical Reporting by District</a:t>
            </a:r>
          </a:p>
          <a:p>
            <a:pPr lvl="1">
              <a:buFont typeface="Wingdings" panose="05000000000000000000" pitchFamily="2" charset="2"/>
              <a:buChar char="ü"/>
            </a:pPr>
            <a:r>
              <a:rPr lang="en-US" sz="2000"/>
              <a:t>Lookup all students in reporting district and what they were coded last year vs. this year</a:t>
            </a:r>
          </a:p>
        </p:txBody>
      </p:sp>
      <p:pic>
        <p:nvPicPr>
          <p:cNvPr id="11" name="Picture 10" descr="Screenshot of the English Learner Historical Reporting by District report in Cognos. There is current year and prior year information. The columns are SASID, Last Name, First Name, Date of Birth. District, School, Language Background, Language Proficiency, Language Instruction Program, Error Indicator for the Current Year and OCT District, OCT School, OCT Language Background, OCT Language Proficiency and OCT Language Instruction Program for the prior year.">
            <a:extLst>
              <a:ext uri="{FF2B5EF4-FFF2-40B4-BE49-F238E27FC236}">
                <a16:creationId xmlns:a16="http://schemas.microsoft.com/office/drawing/2014/main" id="{0F984467-DE38-D3F9-DE7F-63AD8622D1B4}"/>
              </a:ext>
            </a:extLst>
          </p:cNvPr>
          <p:cNvPicPr>
            <a:picLocks noChangeAspect="1"/>
          </p:cNvPicPr>
          <p:nvPr/>
        </p:nvPicPr>
        <p:blipFill>
          <a:blip r:embed="rId4"/>
          <a:stretch>
            <a:fillRect/>
          </a:stretch>
        </p:blipFill>
        <p:spPr>
          <a:xfrm>
            <a:off x="3192935" y="3664797"/>
            <a:ext cx="8925937" cy="2128241"/>
          </a:xfrm>
          <a:prstGeom prst="rect">
            <a:avLst/>
          </a:prstGeom>
          <a:ln w="3175">
            <a:solidFill>
              <a:schemeClr val="tx1"/>
            </a:solidFill>
          </a:ln>
        </p:spPr>
      </p:pic>
      <p:sp>
        <p:nvSpPr>
          <p:cNvPr id="8" name="Content Placeholder 7">
            <a:extLst>
              <a:ext uri="{FF2B5EF4-FFF2-40B4-BE49-F238E27FC236}">
                <a16:creationId xmlns:a16="http://schemas.microsoft.com/office/drawing/2014/main" id="{9792B9C0-B487-299A-88D0-CE0987B72F4E}"/>
              </a:ext>
            </a:extLst>
          </p:cNvPr>
          <p:cNvSpPr>
            <a:spLocks noGrp="1"/>
          </p:cNvSpPr>
          <p:nvPr>
            <p:ph sz="quarter" idx="13"/>
          </p:nvPr>
        </p:nvSpPr>
        <p:spPr/>
        <p:txBody>
          <a:bodyPr>
            <a:normAutofit fontScale="92500" lnSpcReduction="10000"/>
          </a:bodyPr>
          <a:lstStyle/>
          <a:p>
            <a:r>
              <a:rPr lang="en-US"/>
              <a:t>Student October</a:t>
            </a:r>
          </a:p>
          <a:p>
            <a:endParaRPr lang="en-US"/>
          </a:p>
        </p:txBody>
      </p:sp>
      <p:sp>
        <p:nvSpPr>
          <p:cNvPr id="9" name="Content Placeholder 8">
            <a:extLst>
              <a:ext uri="{FF2B5EF4-FFF2-40B4-BE49-F238E27FC236}">
                <a16:creationId xmlns:a16="http://schemas.microsoft.com/office/drawing/2014/main" id="{E42220BC-C097-5176-6EAC-DBE96B2F410C}"/>
              </a:ext>
            </a:extLst>
          </p:cNvPr>
          <p:cNvSpPr>
            <a:spLocks noGrp="1"/>
          </p:cNvSpPr>
          <p:nvPr>
            <p:ph sz="quarter" idx="14"/>
          </p:nvPr>
        </p:nvSpPr>
        <p:spPr/>
        <p:txBody>
          <a:bodyPr>
            <a:normAutofit fontScale="92500" lnSpcReduction="10000"/>
          </a:bodyPr>
          <a:lstStyle/>
          <a:p>
            <a:r>
              <a:rPr lang="en-US"/>
              <a:t>StudentOctober@cde.state.co.us</a:t>
            </a:r>
          </a:p>
        </p:txBody>
      </p:sp>
      <p:sp>
        <p:nvSpPr>
          <p:cNvPr id="4" name="Slide Number Placeholder 3">
            <a:extLst>
              <a:ext uri="{FF2B5EF4-FFF2-40B4-BE49-F238E27FC236}">
                <a16:creationId xmlns:a16="http://schemas.microsoft.com/office/drawing/2014/main" id="{CC3E1DAF-13B2-40C8-A222-DC3A0138527B}"/>
              </a:ext>
            </a:extLst>
          </p:cNvPr>
          <p:cNvSpPr>
            <a:spLocks noGrp="1"/>
          </p:cNvSpPr>
          <p:nvPr>
            <p:ph type="sldNum" sz="quarter" idx="12"/>
          </p:nvPr>
        </p:nvSpPr>
        <p:spPr/>
        <p:txBody>
          <a:bodyPr/>
          <a:lstStyle/>
          <a:p>
            <a:fld id="{C479D5F6-EDCB-402A-AC08-4943A1820E8F}" type="slidenum">
              <a:rPr lang="en-US" smtClean="0"/>
              <a:pPr/>
              <a:t>46</a:t>
            </a:fld>
            <a:endParaRPr lang="en-US"/>
          </a:p>
        </p:txBody>
      </p:sp>
    </p:spTree>
    <p:extLst>
      <p:ext uri="{BB962C8B-B14F-4D97-AF65-F5344CB8AC3E}">
        <p14:creationId xmlns:p14="http://schemas.microsoft.com/office/powerpoint/2010/main" val="1909143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7E2EA-67F0-547F-EF49-99AF90E9784E}"/>
              </a:ext>
            </a:extLst>
          </p:cNvPr>
          <p:cNvSpPr>
            <a:spLocks noGrp="1"/>
          </p:cNvSpPr>
          <p:nvPr>
            <p:ph type="title"/>
          </p:nvPr>
        </p:nvSpPr>
        <p:spPr/>
        <p:txBody>
          <a:bodyPr/>
          <a:lstStyle/>
          <a:p>
            <a:r>
              <a:rPr lang="en-US" sz="3200"/>
              <a:t>Questions &amp; Resources:</a:t>
            </a:r>
            <a:br>
              <a:rPr lang="en-US" sz="3200"/>
            </a:br>
            <a:endParaRPr lang="en-US"/>
          </a:p>
        </p:txBody>
      </p:sp>
      <p:sp>
        <p:nvSpPr>
          <p:cNvPr id="4" name="Slide Number Placeholder 3">
            <a:extLst>
              <a:ext uri="{FF2B5EF4-FFF2-40B4-BE49-F238E27FC236}">
                <a16:creationId xmlns:a16="http://schemas.microsoft.com/office/drawing/2014/main" id="{BA21C8EB-36D5-5D8E-B4C7-BF0AF39345CA}"/>
              </a:ext>
            </a:extLst>
          </p:cNvPr>
          <p:cNvSpPr>
            <a:spLocks noGrp="1"/>
          </p:cNvSpPr>
          <p:nvPr>
            <p:ph type="sldNum" sz="quarter" idx="12"/>
          </p:nvPr>
        </p:nvSpPr>
        <p:spPr/>
        <p:txBody>
          <a:bodyPr/>
          <a:lstStyle/>
          <a:p>
            <a:fld id="{C479D5F6-EDCB-402A-AC08-4943A1820E8F}" type="slidenum">
              <a:rPr lang="en-US" smtClean="0"/>
              <a:pPr/>
              <a:t>47</a:t>
            </a:fld>
            <a:endParaRPr lang="en-US"/>
          </a:p>
        </p:txBody>
      </p:sp>
      <p:sp>
        <p:nvSpPr>
          <p:cNvPr id="2" name="TextBox 1">
            <a:extLst>
              <a:ext uri="{FF2B5EF4-FFF2-40B4-BE49-F238E27FC236}">
                <a16:creationId xmlns:a16="http://schemas.microsoft.com/office/drawing/2014/main" id="{F24E8E4C-21D8-6725-8C22-96159C0C7AA5}"/>
              </a:ext>
            </a:extLst>
          </p:cNvPr>
          <p:cNvSpPr txBox="1"/>
          <p:nvPr/>
        </p:nvSpPr>
        <p:spPr>
          <a:xfrm>
            <a:off x="3047215" y="2415694"/>
            <a:ext cx="6094428" cy="2954655"/>
          </a:xfrm>
          <a:prstGeom prst="rect">
            <a:avLst/>
          </a:prstGeom>
          <a:noFill/>
        </p:spPr>
        <p:txBody>
          <a:bodyPr wrap="square">
            <a:spAutoFit/>
          </a:bodyPr>
          <a:lstStyle/>
          <a:p>
            <a:pPr algn="ctr"/>
            <a:r>
              <a:rPr lang="en-US" sz="2400"/>
              <a:t>Brooke Wenzel</a:t>
            </a:r>
            <a:br>
              <a:rPr lang="en-US" sz="2400"/>
            </a:br>
            <a:r>
              <a:rPr lang="en-US" sz="2400">
                <a:hlinkClick r:id="rId2"/>
              </a:rPr>
              <a:t>StudentOctober@cde.state.co.us</a:t>
            </a:r>
            <a:r>
              <a:rPr lang="en-US" sz="2400"/>
              <a:t> </a:t>
            </a:r>
            <a:br>
              <a:rPr lang="en-US" sz="2400"/>
            </a:br>
            <a:r>
              <a:rPr lang="en-US" sz="2400"/>
              <a:t>720-441-7963</a:t>
            </a:r>
            <a:br>
              <a:rPr lang="en-US" sz="2400"/>
            </a:br>
            <a:br>
              <a:rPr lang="en-US" sz="2400"/>
            </a:br>
            <a:endParaRPr lang="en-US" sz="2400"/>
          </a:p>
          <a:p>
            <a:pPr algn="ctr"/>
            <a:r>
              <a:rPr lang="en-US" sz="2400">
                <a:hlinkClick r:id="rId3"/>
              </a:rPr>
              <a:t>Student October Webpage</a:t>
            </a:r>
            <a:endParaRPr lang="en-US" sz="2400"/>
          </a:p>
          <a:p>
            <a:pPr algn="ctr"/>
            <a:r>
              <a:rPr lang="en-US" sz="2400">
                <a:hlinkClick r:id="rId4"/>
              </a:rPr>
              <a:t>Student Interchange Webpage</a:t>
            </a:r>
            <a:br>
              <a:rPr lang="en-US" sz="1800"/>
            </a:br>
            <a:endParaRPr lang="en-US"/>
          </a:p>
        </p:txBody>
      </p:sp>
      <p:sp>
        <p:nvSpPr>
          <p:cNvPr id="7" name="TextBox 6">
            <a:extLst>
              <a:ext uri="{FF2B5EF4-FFF2-40B4-BE49-F238E27FC236}">
                <a16:creationId xmlns:a16="http://schemas.microsoft.com/office/drawing/2014/main" id="{B5089C15-0A52-F616-009A-C33AAC56B720}"/>
              </a:ext>
            </a:extLst>
          </p:cNvPr>
          <p:cNvSpPr txBox="1"/>
          <p:nvPr/>
        </p:nvSpPr>
        <p:spPr>
          <a:xfrm>
            <a:off x="139446" y="187233"/>
            <a:ext cx="6094476" cy="1077218"/>
          </a:xfrm>
          <a:prstGeom prst="rect">
            <a:avLst/>
          </a:prstGeom>
          <a:noFill/>
        </p:spPr>
        <p:txBody>
          <a:bodyPr wrap="square">
            <a:spAutoFit/>
          </a:bodyPr>
          <a:lstStyle/>
          <a:p>
            <a:r>
              <a:rPr lang="en-US" sz="3200" b="1">
                <a:solidFill>
                  <a:schemeClr val="bg1"/>
                </a:solidFill>
                <a:latin typeface="Museo Slab 500" panose="02000000000000000000" pitchFamily="50" charset="0"/>
                <a:ea typeface="+mj-ea"/>
                <a:cs typeface="+mj-cs"/>
              </a:rPr>
              <a:t>Questions &amp; Answers:</a:t>
            </a:r>
            <a:br>
              <a:rPr lang="en-US" sz="3200" b="1">
                <a:solidFill>
                  <a:schemeClr val="bg1"/>
                </a:solidFill>
                <a:latin typeface="Museo Slab 500" panose="02000000000000000000" pitchFamily="50" charset="0"/>
                <a:ea typeface="+mj-ea"/>
                <a:cs typeface="+mj-cs"/>
              </a:rPr>
            </a:br>
            <a:r>
              <a:rPr lang="en-US" sz="3200" b="1">
                <a:solidFill>
                  <a:schemeClr val="bg1"/>
                </a:solidFill>
                <a:latin typeface="Museo Slab 500" panose="02000000000000000000" pitchFamily="50" charset="0"/>
                <a:ea typeface="+mj-ea"/>
                <a:cs typeface="+mj-cs"/>
              </a:rPr>
              <a:t>Student October</a:t>
            </a:r>
          </a:p>
        </p:txBody>
      </p:sp>
    </p:spTree>
    <p:extLst>
      <p:ext uri="{BB962C8B-B14F-4D97-AF65-F5344CB8AC3E}">
        <p14:creationId xmlns:p14="http://schemas.microsoft.com/office/powerpoint/2010/main" val="4183919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At-Risk Interchange Updates</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McRee</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48</a:t>
            </a:fld>
            <a:endParaRPr lang="en-US"/>
          </a:p>
        </p:txBody>
      </p:sp>
    </p:spTree>
    <p:extLst>
      <p:ext uri="{BB962C8B-B14F-4D97-AF65-F5344CB8AC3E}">
        <p14:creationId xmlns:p14="http://schemas.microsoft.com/office/powerpoint/2010/main" val="1925961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 -</a:t>
            </a:r>
            <a:br>
              <a:rPr lang="en-US">
                <a:latin typeface="Museo Slab 500"/>
              </a:rPr>
            </a:br>
            <a:r>
              <a:rPr lang="en-US">
                <a:latin typeface="Museo Slab 500"/>
              </a:rPr>
              <a:t>Overview</a:t>
            </a:r>
            <a:endParaRPr lang="en-US"/>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sz="2000">
                <a:latin typeface="Trebuchet MS"/>
              </a:rPr>
              <a:t>Beginning with the 2024/2025 school year, there is a new Data Pipeline  At-Risk Interchange.</a:t>
            </a:r>
          </a:p>
          <a:p>
            <a:r>
              <a:rPr lang="en-US" sz="2000">
                <a:latin typeface="Trebuchet MS"/>
              </a:rPr>
              <a:t>The purpose of the </a:t>
            </a:r>
            <a:r>
              <a:rPr lang="en-US" sz="2000">
                <a:latin typeface="Trebuchet MS"/>
                <a:hlinkClick r:id="rId2"/>
              </a:rPr>
              <a:t>At-Risk Interchange</a:t>
            </a:r>
            <a:r>
              <a:rPr lang="en-US" sz="2000">
                <a:latin typeface="Trebuchet MS"/>
              </a:rPr>
              <a:t> is to obtain student-level </a:t>
            </a:r>
            <a:r>
              <a:rPr lang="en-US" sz="2000" b="1">
                <a:latin typeface="Trebuchet MS"/>
              </a:rPr>
              <a:t>census block data</a:t>
            </a:r>
            <a:r>
              <a:rPr lang="en-US" sz="2000">
                <a:latin typeface="Trebuchet MS"/>
              </a:rPr>
              <a:t> (based on primary residential addresses) that is needed to implement the new at-risk measure as described in HB22-1202 with data collection to begin with the 2024-2025 school year as provided for under SB24-188.</a:t>
            </a:r>
          </a:p>
          <a:p>
            <a:r>
              <a:rPr lang="en-US" sz="2000">
                <a:latin typeface="Trebuchet MS"/>
              </a:rPr>
              <a:t>The new at-risk measure will be implemented starting with the 2025/2026 school year, and included in the Total Program funding calculation as described in the Public-School Finance Act which will continue to utilize student level data reported through the Student October Count data collection.</a:t>
            </a:r>
          </a:p>
          <a:p>
            <a:r>
              <a:rPr lang="en-US" sz="2000">
                <a:latin typeface="Trebuchet MS"/>
              </a:rPr>
              <a:t>This interchange opened on July 15, 2024 and closes November 8, 2024.  It will only be open during the Student October Count Collection.</a:t>
            </a:r>
            <a:endParaRPr lang="en-US" sz="2000"/>
          </a:p>
          <a:p>
            <a:pPr marL="457200" lvl="1" indent="0">
              <a:buNone/>
            </a:pPr>
            <a:endParaRPr lang="en-US" sz="1600"/>
          </a:p>
          <a:p>
            <a:pPr marL="0" indent="0">
              <a:buNone/>
            </a:pPr>
            <a:endParaRPr lang="en-US"/>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49</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3"/>
              </a:rPr>
              <a:t>ARMeasure@cde.state.co.us</a:t>
            </a:r>
            <a:endParaRPr lang="en-US">
              <a:solidFill>
                <a:srgbClr val="595959"/>
              </a:solidFill>
            </a:endParaRPr>
          </a:p>
          <a:p>
            <a:endParaRPr lang="en-US">
              <a:solidFill>
                <a:srgbClr val="000000"/>
              </a:solidFill>
            </a:endParaRPr>
          </a:p>
        </p:txBody>
      </p:sp>
    </p:spTree>
    <p:extLst>
      <p:ext uri="{BB962C8B-B14F-4D97-AF65-F5344CB8AC3E}">
        <p14:creationId xmlns:p14="http://schemas.microsoft.com/office/powerpoint/2010/main" val="1039979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69160990"/>
              </p:ext>
            </p:extLst>
          </p:nvPr>
        </p:nvGraphicFramePr>
        <p:xfrm>
          <a:off x="847725" y="1551214"/>
          <a:ext cx="10498487" cy="3708395"/>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40">
                <a:tc>
                  <a:txBody>
                    <a:bodyPr/>
                    <a:lstStyle/>
                    <a:p>
                      <a:r>
                        <a:rPr lang="en-US"/>
                        <a:t>Non-Public Schools</a:t>
                      </a:r>
                    </a:p>
                  </a:txBody>
                  <a:tcPr/>
                </a:tc>
                <a:tc>
                  <a:txBody>
                    <a:bodyPr/>
                    <a:lstStyle/>
                    <a:p>
                      <a:r>
                        <a:rPr lang="en-US"/>
                        <a:t>Jessica Tribbett</a:t>
                      </a:r>
                    </a:p>
                  </a:txBody>
                  <a:tcPr/>
                </a:tc>
                <a:extLst>
                  <a:ext uri="{0D108BD9-81ED-4DB2-BD59-A6C34878D82A}">
                    <a16:rowId xmlns:a16="http://schemas.microsoft.com/office/drawing/2014/main" val="1207720957"/>
                  </a:ext>
                </a:extLst>
              </a:tr>
              <a:tr h="370840">
                <a:tc>
                  <a:txBody>
                    <a:bodyPr/>
                    <a:lstStyle/>
                    <a:p>
                      <a:r>
                        <a:rPr lang="en-US"/>
                        <a:t>Kindergarten School Readiness</a:t>
                      </a:r>
                    </a:p>
                  </a:txBody>
                  <a:tcPr/>
                </a:tc>
                <a:tc>
                  <a:txBody>
                    <a:bodyPr/>
                    <a:lstStyle/>
                    <a:p>
                      <a:r>
                        <a:rPr lang="en-US"/>
                        <a:t>Tara Rhodes</a:t>
                      </a:r>
                    </a:p>
                  </a:txBody>
                  <a:tcPr/>
                </a:tc>
                <a:extLst>
                  <a:ext uri="{0D108BD9-81ED-4DB2-BD59-A6C34878D82A}">
                    <a16:rowId xmlns:a16="http://schemas.microsoft.com/office/drawing/2014/main" val="1485583116"/>
                  </a:ext>
                </a:extLst>
              </a:tr>
              <a:tr h="370840">
                <a:tc>
                  <a:txBody>
                    <a:bodyPr/>
                    <a:lstStyle/>
                    <a:p>
                      <a:r>
                        <a:rPr lang="en-US"/>
                        <a:t>Staff Evaluation</a:t>
                      </a:r>
                    </a:p>
                  </a:txBody>
                  <a:tcPr/>
                </a:tc>
                <a:tc>
                  <a:txBody>
                    <a:bodyPr/>
                    <a:lstStyle/>
                    <a:p>
                      <a:r>
                        <a:rPr lang="en-US"/>
                        <a:t>Dawna Gudka</a:t>
                      </a:r>
                    </a:p>
                  </a:txBody>
                  <a:tcPr/>
                </a:tc>
                <a:extLst>
                  <a:ext uri="{0D108BD9-81ED-4DB2-BD59-A6C34878D82A}">
                    <a16:rowId xmlns:a16="http://schemas.microsoft.com/office/drawing/2014/main" val="4101029989"/>
                  </a:ext>
                </a:extLst>
              </a:tr>
              <a:tr h="370839">
                <a:tc>
                  <a:txBody>
                    <a:bodyPr/>
                    <a:lstStyle/>
                    <a:p>
                      <a:pPr lvl="0">
                        <a:buNone/>
                      </a:pPr>
                      <a:r>
                        <a:rPr lang="en-US"/>
                        <a:t>Title I</a:t>
                      </a:r>
                    </a:p>
                  </a:txBody>
                  <a:tcPr/>
                </a:tc>
                <a:tc>
                  <a:txBody>
                    <a:bodyPr/>
                    <a:lstStyle/>
                    <a:p>
                      <a:pPr lvl="0">
                        <a:buNone/>
                      </a:pPr>
                      <a:r>
                        <a:rPr lang="en-US"/>
                        <a:t>Melissa Chaffin</a:t>
                      </a:r>
                    </a:p>
                  </a:txBody>
                  <a:tcPr/>
                </a:tc>
                <a:extLst>
                  <a:ext uri="{0D108BD9-81ED-4DB2-BD59-A6C34878D82A}">
                    <a16:rowId xmlns:a16="http://schemas.microsoft.com/office/drawing/2014/main" val="3493425112"/>
                  </a:ext>
                </a:extLst>
              </a:tr>
              <a:tr h="370839">
                <a:tc>
                  <a:txBody>
                    <a:bodyPr/>
                    <a:lstStyle/>
                    <a:p>
                      <a:pPr lvl="0">
                        <a:buNone/>
                      </a:pPr>
                      <a:r>
                        <a:rPr lang="en-US"/>
                        <a:t>Student End of Year</a:t>
                      </a:r>
                    </a:p>
                  </a:txBody>
                  <a:tcPr/>
                </a:tc>
                <a:tc>
                  <a:txBody>
                    <a:bodyPr/>
                    <a:lstStyle/>
                    <a:p>
                      <a:pPr lvl="0">
                        <a:buNone/>
                      </a:pPr>
                      <a:r>
                        <a:rPr lang="en-US"/>
                        <a:t>Reagan Ward</a:t>
                      </a:r>
                    </a:p>
                  </a:txBody>
                  <a:tcPr/>
                </a:tc>
                <a:extLst>
                  <a:ext uri="{0D108BD9-81ED-4DB2-BD59-A6C34878D82A}">
                    <a16:rowId xmlns:a16="http://schemas.microsoft.com/office/drawing/2014/main" val="4028018402"/>
                  </a:ext>
                </a:extLst>
              </a:tr>
              <a:tr h="370839">
                <a:tc>
                  <a:txBody>
                    <a:bodyPr/>
                    <a:lstStyle/>
                    <a:p>
                      <a:pPr lvl="0">
                        <a:buNone/>
                      </a:pPr>
                      <a:r>
                        <a:rPr lang="en-US"/>
                        <a:t>2024-2025 Graduation Guidelines: SAT Math</a:t>
                      </a:r>
                    </a:p>
                  </a:txBody>
                  <a:tcPr/>
                </a:tc>
                <a:tc>
                  <a:txBody>
                    <a:bodyPr/>
                    <a:lstStyle/>
                    <a:p>
                      <a:pPr lvl="0">
                        <a:buNone/>
                      </a:pPr>
                      <a:r>
                        <a:rPr lang="en-US"/>
                        <a:t>Reagan Ward</a:t>
                      </a:r>
                    </a:p>
                  </a:txBody>
                  <a:tcPr/>
                </a:tc>
                <a:extLst>
                  <a:ext uri="{0D108BD9-81ED-4DB2-BD59-A6C34878D82A}">
                    <a16:rowId xmlns:a16="http://schemas.microsoft.com/office/drawing/2014/main" val="2525598857"/>
                  </a:ext>
                </a:extLst>
              </a:tr>
              <a:tr h="370839">
                <a:tc>
                  <a:txBody>
                    <a:bodyPr/>
                    <a:lstStyle/>
                    <a:p>
                      <a:pPr lvl="0">
                        <a:buNone/>
                      </a:pPr>
                      <a:r>
                        <a:rPr lang="en-US"/>
                        <a:t>Student October</a:t>
                      </a:r>
                    </a:p>
                  </a:txBody>
                  <a:tcPr/>
                </a:tc>
                <a:tc>
                  <a:txBody>
                    <a:bodyPr/>
                    <a:lstStyle/>
                    <a:p>
                      <a:pPr lvl="0">
                        <a:buNone/>
                      </a:pPr>
                      <a:r>
                        <a:rPr lang="en-US"/>
                        <a:t>Brooke Wenzel</a:t>
                      </a:r>
                    </a:p>
                  </a:txBody>
                  <a:tcPr/>
                </a:tc>
                <a:extLst>
                  <a:ext uri="{0D108BD9-81ED-4DB2-BD59-A6C34878D82A}">
                    <a16:rowId xmlns:a16="http://schemas.microsoft.com/office/drawing/2014/main" val="2853553198"/>
                  </a:ext>
                </a:extLst>
              </a:tr>
              <a:tr h="370839">
                <a:tc>
                  <a:txBody>
                    <a:bodyPr/>
                    <a:lstStyle/>
                    <a:p>
                      <a:pPr lvl="0">
                        <a:buNone/>
                      </a:pPr>
                      <a:r>
                        <a:rPr lang="en-US"/>
                        <a:t>At Risk Interchange Updates</a:t>
                      </a:r>
                    </a:p>
                  </a:txBody>
                  <a:tcPr/>
                </a:tc>
                <a:tc>
                  <a:txBody>
                    <a:bodyPr/>
                    <a:lstStyle/>
                    <a:p>
                      <a:pPr lvl="0">
                        <a:buNone/>
                      </a:pPr>
                      <a:r>
                        <a:rPr lang="en-US"/>
                        <a:t>Rebecca McRee</a:t>
                      </a:r>
                    </a:p>
                  </a:txBody>
                  <a:tcPr/>
                </a:tc>
                <a:extLst>
                  <a:ext uri="{0D108BD9-81ED-4DB2-BD59-A6C34878D82A}">
                    <a16:rowId xmlns:a16="http://schemas.microsoft.com/office/drawing/2014/main" val="1697913748"/>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Census Block Data</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lnSpcReduction="10000"/>
          </a:bodyPr>
          <a:lstStyle/>
          <a:p>
            <a:r>
              <a:rPr lang="en-US">
                <a:latin typeface="Trebuchet MS"/>
              </a:rPr>
              <a:t>Required and valid census block data combinations include 4 data fields:</a:t>
            </a:r>
            <a:endParaRPr lang="en-US"/>
          </a:p>
          <a:p>
            <a:pPr lvl="1">
              <a:buFont typeface="Courier New" panose="020B0604020202020204" pitchFamily="34" charset="0"/>
              <a:buChar char="o"/>
            </a:pPr>
            <a:r>
              <a:rPr lang="en-US">
                <a:latin typeface="Trebuchet MS"/>
              </a:rPr>
              <a:t>State Code</a:t>
            </a:r>
          </a:p>
          <a:p>
            <a:pPr lvl="1">
              <a:buFont typeface="Courier New" panose="020B0604020202020204" pitchFamily="34" charset="0"/>
              <a:buChar char="o"/>
            </a:pPr>
            <a:r>
              <a:rPr lang="en-US">
                <a:latin typeface="Trebuchet MS"/>
              </a:rPr>
              <a:t>County Code </a:t>
            </a:r>
          </a:p>
          <a:p>
            <a:pPr lvl="1">
              <a:buFont typeface="Courier New" panose="020B0604020202020204" pitchFamily="34" charset="0"/>
              <a:buChar char="o"/>
            </a:pPr>
            <a:r>
              <a:rPr lang="en-US">
                <a:latin typeface="Trebuchet MS"/>
              </a:rPr>
              <a:t>Tract Code</a:t>
            </a:r>
          </a:p>
          <a:p>
            <a:pPr lvl="1">
              <a:buFont typeface="Courier New" panose="020B0604020202020204" pitchFamily="34" charset="0"/>
              <a:buChar char="o"/>
            </a:pPr>
            <a:r>
              <a:rPr lang="en-US">
                <a:latin typeface="Trebuchet MS"/>
              </a:rPr>
              <a:t>Block Code</a:t>
            </a:r>
          </a:p>
          <a:p>
            <a:r>
              <a:rPr lang="en-US">
                <a:latin typeface="Trebuchet MS"/>
              </a:rPr>
              <a:t>To obtain this data, districts will need to first gather, clean and validate student address data.</a:t>
            </a:r>
          </a:p>
          <a:p>
            <a:r>
              <a:rPr lang="en-US">
                <a:latin typeface="Trebuchet MS"/>
              </a:rPr>
              <a:t>Then districts will need to "geocode" each student's primary physical residential address to obtain this information.</a:t>
            </a:r>
            <a:endParaRPr lang="en-US"/>
          </a:p>
          <a:p>
            <a:pPr lvl="1">
              <a:buFont typeface="Courier New" panose="020B0604020202020204" pitchFamily="34" charset="0"/>
              <a:buChar char="o"/>
            </a:pPr>
            <a:r>
              <a:rPr lang="en-US">
                <a:latin typeface="Trebuchet MS"/>
              </a:rPr>
              <a:t>District's GIS system (such as ARC)</a:t>
            </a:r>
            <a:endParaRPr lang="en-US"/>
          </a:p>
          <a:p>
            <a:pPr lvl="1">
              <a:buFont typeface="Courier New" panose="020B0604020202020204" pitchFamily="34" charset="0"/>
              <a:buChar char="o"/>
            </a:pPr>
            <a:r>
              <a:rPr lang="en-US">
                <a:latin typeface="Trebuchet MS"/>
              </a:rPr>
              <a:t>Census Geocoder Tool</a:t>
            </a:r>
            <a:endParaRPr lang="en-US"/>
          </a:p>
          <a:p>
            <a:pPr lvl="1">
              <a:buFont typeface="Courier New" panose="020B0604020202020204" pitchFamily="34" charset="0"/>
              <a:buChar char="o"/>
            </a:pPr>
            <a:r>
              <a:rPr lang="en-US">
                <a:latin typeface="Trebuchet MS"/>
              </a:rPr>
              <a:t>Other (if your district has some other tool, please reach out to </a:t>
            </a:r>
            <a:r>
              <a:rPr lang="en-US">
                <a:latin typeface="Trebuchet MS"/>
                <a:hlinkClick r:id="rId2"/>
              </a:rPr>
              <a:t>ARMeasure@cde.state.co.us</a:t>
            </a:r>
            <a:r>
              <a:rPr lang="en-US">
                <a:latin typeface="Trebuchet MS"/>
              </a:rPr>
              <a:t>)</a:t>
            </a: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50</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24217961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a:t>
            </a:r>
            <a:br>
              <a:rPr lang="en-US">
                <a:latin typeface="Museo Slab 500"/>
              </a:rPr>
            </a:br>
            <a:r>
              <a:rPr lang="en-US">
                <a:latin typeface="Museo Slab 500"/>
              </a:rPr>
              <a:t>Resources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hlinkClick r:id="rId2"/>
              </a:rPr>
              <a:t>At-Risk Interchange</a:t>
            </a:r>
            <a:r>
              <a:rPr lang="en-US">
                <a:latin typeface="Trebuchet MS"/>
              </a:rPr>
              <a:t> Website</a:t>
            </a:r>
            <a:endParaRPr lang="en-US"/>
          </a:p>
          <a:p>
            <a:pPr lvl="1">
              <a:buFont typeface="Courier New" panose="020B0604020202020204" pitchFamily="34" charset="0"/>
              <a:buChar char="o"/>
            </a:pPr>
            <a:r>
              <a:rPr lang="en-US">
                <a:latin typeface="Trebuchet MS"/>
                <a:hlinkClick r:id="rId3"/>
              </a:rPr>
              <a:t>File Layout</a:t>
            </a:r>
            <a:endParaRPr lang="en-US"/>
          </a:p>
          <a:p>
            <a:pPr lvl="1">
              <a:buFont typeface="Courier New" panose="020B0604020202020204" pitchFamily="34" charset="0"/>
              <a:buChar char="o"/>
            </a:pPr>
            <a:r>
              <a:rPr lang="en-US">
                <a:latin typeface="Trebuchet MS"/>
                <a:hlinkClick r:id="rId4"/>
              </a:rPr>
              <a:t>Business Rules</a:t>
            </a:r>
            <a:endParaRPr lang="en-US"/>
          </a:p>
          <a:p>
            <a:pPr lvl="1">
              <a:buFont typeface="Courier New" panose="020B0604020202020204" pitchFamily="34" charset="0"/>
              <a:buChar char="o"/>
            </a:pPr>
            <a:r>
              <a:rPr lang="en-US">
                <a:latin typeface="Trebuchet MS"/>
                <a:hlinkClick r:id="rId5"/>
              </a:rPr>
              <a:t>Interchange Upload Template</a:t>
            </a:r>
            <a:r>
              <a:rPr lang="en-US">
                <a:latin typeface="Trebuchet MS"/>
              </a:rPr>
              <a:t> (XLS)</a:t>
            </a:r>
            <a:endParaRPr lang="en-US"/>
          </a:p>
          <a:p>
            <a:pPr lvl="1">
              <a:buFont typeface="Courier New" panose="020B0604020202020204" pitchFamily="34" charset="0"/>
              <a:buChar char="o"/>
            </a:pPr>
            <a:r>
              <a:rPr lang="en-US">
                <a:latin typeface="Trebuchet MS"/>
                <a:hlinkClick r:id="rId6"/>
              </a:rPr>
              <a:t>Timeline</a:t>
            </a:r>
            <a:endParaRPr lang="en-US">
              <a:latin typeface="Trebuchet MS"/>
            </a:endParaRPr>
          </a:p>
          <a:p>
            <a:pPr lvl="1">
              <a:buFont typeface="Courier New" panose="020B0604020202020204" pitchFamily="34" charset="0"/>
              <a:buChar char="o"/>
            </a:pPr>
            <a:r>
              <a:rPr lang="en-US">
                <a:latin typeface="Trebuchet MS"/>
              </a:rPr>
              <a:t>Trainings</a:t>
            </a:r>
          </a:p>
          <a:p>
            <a:pPr lvl="2">
              <a:buFont typeface="Wingdings" panose="020B0604020202020204" pitchFamily="34" charset="0"/>
              <a:buChar char="§"/>
            </a:pPr>
            <a:r>
              <a:rPr lang="en-US">
                <a:latin typeface="Trebuchet MS"/>
              </a:rPr>
              <a:t>Overview of the Geocoder Tool  (</a:t>
            </a:r>
            <a:r>
              <a:rPr lang="en-US">
                <a:latin typeface="Trebuchet MS"/>
                <a:hlinkClick r:id="rId7"/>
              </a:rPr>
              <a:t>PDF</a:t>
            </a:r>
            <a:r>
              <a:rPr lang="en-US">
                <a:latin typeface="Trebuchet MS"/>
              </a:rPr>
              <a:t>)  (</a:t>
            </a:r>
            <a:r>
              <a:rPr lang="en-US">
                <a:latin typeface="Trebuchet MS"/>
                <a:hlinkClick r:id="rId8"/>
              </a:rPr>
              <a:t>Recorded Training</a:t>
            </a:r>
            <a:r>
              <a:rPr lang="en-US">
                <a:latin typeface="Trebuchet MS"/>
              </a:rPr>
              <a:t>)</a:t>
            </a:r>
          </a:p>
          <a:p>
            <a:pPr lvl="2">
              <a:buFont typeface="Wingdings" panose="020B0604020202020204" pitchFamily="34" charset="0"/>
              <a:buChar char="§"/>
            </a:pPr>
            <a:r>
              <a:rPr lang="en-US">
                <a:latin typeface="Trebuchet MS"/>
              </a:rPr>
              <a:t>Overview of the Data Pipeline At-Risk Interchange File  (</a:t>
            </a:r>
            <a:r>
              <a:rPr lang="en-US">
                <a:latin typeface="Trebuchet MS"/>
                <a:hlinkClick r:id="rId9"/>
              </a:rPr>
              <a:t>PDF</a:t>
            </a:r>
            <a:r>
              <a:rPr lang="en-US">
                <a:latin typeface="Trebuchet MS"/>
              </a:rPr>
              <a:t>)  (</a:t>
            </a:r>
            <a:r>
              <a:rPr lang="en-US">
                <a:latin typeface="Trebuchet MS"/>
                <a:hlinkClick r:id="rId10"/>
              </a:rPr>
              <a:t>Recorded Training</a:t>
            </a:r>
            <a:r>
              <a:rPr lang="en-US">
                <a:latin typeface="Trebuchet MS"/>
              </a:rPr>
              <a:t>)</a:t>
            </a:r>
          </a:p>
          <a:p>
            <a:pPr lvl="2">
              <a:buFont typeface="Wingdings" panose="020B0604020202020204" pitchFamily="34" charset="0"/>
              <a:buChar char="§"/>
            </a:pPr>
            <a:r>
              <a:rPr lang="en-US" b="1">
                <a:solidFill>
                  <a:srgbClr val="FF0000"/>
                </a:solidFill>
                <a:latin typeface="Trebuchet MS"/>
              </a:rPr>
              <a:t>Office Hours Session</a:t>
            </a:r>
            <a:r>
              <a:rPr lang="en-US">
                <a:latin typeface="Trebuchet MS"/>
              </a:rPr>
              <a:t> covering the Geocoder Tool and Interchange File was held yesterday, Sept.11, 2024.  (</a:t>
            </a:r>
            <a:r>
              <a:rPr lang="en-US">
                <a:latin typeface="Trebuchet MS"/>
                <a:hlinkClick r:id="rId11"/>
              </a:rPr>
              <a:t>PDF</a:t>
            </a:r>
            <a:r>
              <a:rPr lang="en-US">
                <a:latin typeface="Trebuchet MS"/>
              </a:rPr>
              <a:t>) (Recording will be posted on or about 9/16)</a:t>
            </a:r>
            <a:endParaRPr lang="en-US" b="1">
              <a:latin typeface="Trebuchet MS"/>
            </a:endParaRPr>
          </a:p>
          <a:p>
            <a:pPr lvl="1">
              <a:buFont typeface="Courier New" panose="020B0604020202020204" pitchFamily="34" charset="0"/>
              <a:buChar char="o"/>
            </a:pPr>
            <a:r>
              <a:rPr lang="en-US">
                <a:latin typeface="Trebuchet MS"/>
              </a:rPr>
              <a:t>Additional Resources</a:t>
            </a:r>
          </a:p>
          <a:p>
            <a:pPr lvl="2">
              <a:buFont typeface="Wingdings" panose="020B0604020202020204" pitchFamily="34" charset="0"/>
              <a:buChar char="§"/>
            </a:pPr>
            <a:r>
              <a:rPr lang="en-US">
                <a:solidFill>
                  <a:srgbClr val="FF0000"/>
                </a:solidFill>
                <a:latin typeface="Trebuchet MS"/>
              </a:rPr>
              <a:t>UPDATED</a:t>
            </a:r>
            <a:r>
              <a:rPr lang="en-US">
                <a:latin typeface="Trebuchet MS"/>
              </a:rPr>
              <a:t> 9/10/24: </a:t>
            </a:r>
            <a:r>
              <a:rPr lang="en-US">
                <a:latin typeface="Trebuchet MS"/>
                <a:hlinkClick r:id="rId12"/>
              </a:rPr>
              <a:t>Instructions for Using the Geocode Tool</a:t>
            </a:r>
            <a:endParaRPr lang="en-US"/>
          </a:p>
          <a:p>
            <a:pPr lvl="2">
              <a:buFont typeface="Wingdings" panose="020B0604020202020204" pitchFamily="34" charset="0"/>
              <a:buChar char="§"/>
            </a:pPr>
            <a:r>
              <a:rPr lang="en-US">
                <a:latin typeface="Trebuchet MS"/>
                <a:hlinkClick r:id="rId13"/>
              </a:rPr>
              <a:t>Valid Census Block Data Combinations</a:t>
            </a:r>
            <a:r>
              <a:rPr lang="en-US">
                <a:latin typeface="Trebuchet MS"/>
              </a:rPr>
              <a:t> (XLS)</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51</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14"/>
              </a:rPr>
              <a:t>ARMeasure@cde.state.co.us</a:t>
            </a:r>
            <a:endParaRPr lang="en-US"/>
          </a:p>
          <a:p>
            <a:endParaRPr lang="en-US"/>
          </a:p>
        </p:txBody>
      </p:sp>
    </p:spTree>
    <p:extLst>
      <p:ext uri="{BB962C8B-B14F-4D97-AF65-F5344CB8AC3E}">
        <p14:creationId xmlns:p14="http://schemas.microsoft.com/office/powerpoint/2010/main" val="735598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a:t>
            </a:r>
            <a:br>
              <a:rPr lang="en-US">
                <a:latin typeface="Museo Slab 500"/>
              </a:rPr>
            </a:br>
            <a:r>
              <a:rPr lang="en-US">
                <a:latin typeface="Museo Slab 500"/>
              </a:rPr>
              <a:t>Timeline</a:t>
            </a: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52</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graphicFrame>
        <p:nvGraphicFramePr>
          <p:cNvPr id="7" name="Table 6">
            <a:extLst>
              <a:ext uri="{FF2B5EF4-FFF2-40B4-BE49-F238E27FC236}">
                <a16:creationId xmlns:a16="http://schemas.microsoft.com/office/drawing/2014/main" id="{4D33451E-96E3-F746-9E91-7C5749474933}"/>
              </a:ext>
            </a:extLst>
          </p:cNvPr>
          <p:cNvGraphicFramePr>
            <a:graphicFrameLocks noGrp="1"/>
          </p:cNvGraphicFramePr>
          <p:nvPr>
            <p:extLst>
              <p:ext uri="{D42A27DB-BD31-4B8C-83A1-F6EECF244321}">
                <p14:modId xmlns:p14="http://schemas.microsoft.com/office/powerpoint/2010/main" val="1246861201"/>
              </p:ext>
            </p:extLst>
          </p:nvPr>
        </p:nvGraphicFramePr>
        <p:xfrm>
          <a:off x="810846" y="1357923"/>
          <a:ext cx="10645249" cy="4925000"/>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091341058"/>
                    </a:ext>
                  </a:extLst>
                </a:gridCol>
                <a:gridCol w="2000250">
                  <a:extLst>
                    <a:ext uri="{9D8B030D-6E8A-4147-A177-3AD203B41FA5}">
                      <a16:colId xmlns:a16="http://schemas.microsoft.com/office/drawing/2014/main" val="4155296304"/>
                    </a:ext>
                  </a:extLst>
                </a:gridCol>
                <a:gridCol w="7025749">
                  <a:extLst>
                    <a:ext uri="{9D8B030D-6E8A-4147-A177-3AD203B41FA5}">
                      <a16:colId xmlns:a16="http://schemas.microsoft.com/office/drawing/2014/main" val="236008141"/>
                    </a:ext>
                  </a:extLst>
                </a:gridCol>
              </a:tblGrid>
              <a:tr h="367532">
                <a:tc>
                  <a:txBody>
                    <a:bodyPr/>
                    <a:lstStyle/>
                    <a:p>
                      <a:r>
                        <a:rPr lang="en-US" sz="1400"/>
                        <a:t>Date</a:t>
                      </a:r>
                    </a:p>
                  </a:txBody>
                  <a:tcPr/>
                </a:tc>
                <a:tc>
                  <a:txBody>
                    <a:bodyPr/>
                    <a:lstStyle/>
                    <a:p>
                      <a:r>
                        <a:rPr lang="en-US" sz="1400"/>
                        <a:t>Event</a:t>
                      </a:r>
                    </a:p>
                  </a:txBody>
                  <a:tcPr/>
                </a:tc>
                <a:tc>
                  <a:txBody>
                    <a:bodyPr/>
                    <a:lstStyle/>
                    <a:p>
                      <a:r>
                        <a:rPr lang="en-US" sz="1400"/>
                        <a:t>Event Description</a:t>
                      </a:r>
                    </a:p>
                  </a:txBody>
                  <a:tcPr/>
                </a:tc>
                <a:extLst>
                  <a:ext uri="{0D108BD9-81ED-4DB2-BD59-A6C34878D82A}">
                    <a16:rowId xmlns:a16="http://schemas.microsoft.com/office/drawing/2014/main" val="3260838091"/>
                  </a:ext>
                </a:extLst>
              </a:tr>
              <a:tr h="367532">
                <a:tc>
                  <a:txBody>
                    <a:bodyPr/>
                    <a:lstStyle/>
                    <a:p>
                      <a:r>
                        <a:rPr lang="en-US" sz="1400"/>
                        <a:t>7/15/2024</a:t>
                      </a:r>
                    </a:p>
                  </a:txBody>
                  <a:tcPr/>
                </a:tc>
                <a:tc>
                  <a:txBody>
                    <a:bodyPr/>
                    <a:lstStyle/>
                    <a:p>
                      <a:r>
                        <a:rPr lang="en-US" sz="1400"/>
                        <a:t>Open</a:t>
                      </a:r>
                    </a:p>
                  </a:txBody>
                  <a:tcPr/>
                </a:tc>
                <a:tc>
                  <a:txBody>
                    <a:bodyPr/>
                    <a:lstStyle/>
                    <a:p>
                      <a:r>
                        <a:rPr lang="en-US" sz="1400"/>
                        <a:t>Districts may begin to upload the At-Risk Interchange file to the data pipeline.</a:t>
                      </a:r>
                    </a:p>
                  </a:txBody>
                  <a:tcPr/>
                </a:tc>
                <a:extLst>
                  <a:ext uri="{0D108BD9-81ED-4DB2-BD59-A6C34878D82A}">
                    <a16:rowId xmlns:a16="http://schemas.microsoft.com/office/drawing/2014/main" val="792682905"/>
                  </a:ext>
                </a:extLst>
              </a:tr>
              <a:tr h="724856">
                <a:tc>
                  <a:txBody>
                    <a:bodyPr/>
                    <a:lstStyle/>
                    <a:p>
                      <a:r>
                        <a:rPr lang="en-US" sz="1400"/>
                        <a:t>8/23/2024</a:t>
                      </a:r>
                    </a:p>
                  </a:txBody>
                  <a:tcPr/>
                </a:tc>
                <a:tc>
                  <a:txBody>
                    <a:bodyPr/>
                    <a:lstStyle/>
                    <a:p>
                      <a:r>
                        <a:rPr lang="en-US" sz="1400"/>
                        <a:t>Open</a:t>
                      </a:r>
                    </a:p>
                  </a:txBody>
                  <a:tcPr/>
                </a:tc>
                <a:tc>
                  <a:txBody>
                    <a:bodyPr/>
                    <a:lstStyle/>
                    <a:p>
                      <a:r>
                        <a:rPr lang="en-US" sz="1400"/>
                        <a:t>Districts may begin creating Student October Snapshots.  This Snapshot is dependent on the Student Demographic File, Student School Association File, Title 1 File (if applicable) and the </a:t>
                      </a:r>
                      <a:r>
                        <a:rPr lang="en-US" sz="1400" b="1"/>
                        <a:t>At-Risk File</a:t>
                      </a:r>
                      <a:r>
                        <a:rPr lang="en-US" sz="1400"/>
                        <a:t>.</a:t>
                      </a:r>
                    </a:p>
                  </a:txBody>
                  <a:tcPr/>
                </a:tc>
                <a:extLst>
                  <a:ext uri="{0D108BD9-81ED-4DB2-BD59-A6C34878D82A}">
                    <a16:rowId xmlns:a16="http://schemas.microsoft.com/office/drawing/2014/main" val="4089023505"/>
                  </a:ext>
                </a:extLst>
              </a:tr>
              <a:tr h="367532">
                <a:tc>
                  <a:txBody>
                    <a:bodyPr/>
                    <a:lstStyle/>
                    <a:p>
                      <a:r>
                        <a:rPr lang="en-US" sz="1400"/>
                        <a:t>8/13/2024</a:t>
                      </a:r>
                    </a:p>
                  </a:txBody>
                  <a:tcPr/>
                </a:tc>
                <a:tc>
                  <a:txBody>
                    <a:bodyPr/>
                    <a:lstStyle/>
                    <a:p>
                      <a:r>
                        <a:rPr lang="en-US" sz="1400"/>
                        <a:t>Training Event</a:t>
                      </a:r>
                    </a:p>
                  </a:txBody>
                  <a:tcPr/>
                </a:tc>
                <a:tc>
                  <a:txBody>
                    <a:bodyPr/>
                    <a:lstStyle/>
                    <a:p>
                      <a:r>
                        <a:rPr lang="en-US" sz="1400"/>
                        <a:t>Overview of the Census Geocoder Tool (10-11am)</a:t>
                      </a:r>
                    </a:p>
                  </a:txBody>
                  <a:tcPr/>
                </a:tc>
                <a:extLst>
                  <a:ext uri="{0D108BD9-81ED-4DB2-BD59-A6C34878D82A}">
                    <a16:rowId xmlns:a16="http://schemas.microsoft.com/office/drawing/2014/main" val="672180232"/>
                  </a:ext>
                </a:extLst>
              </a:tr>
              <a:tr h="367532">
                <a:tc>
                  <a:txBody>
                    <a:bodyPr/>
                    <a:lstStyle/>
                    <a:p>
                      <a:r>
                        <a:rPr lang="en-US" sz="1400"/>
                        <a:t>8/20/2024</a:t>
                      </a:r>
                    </a:p>
                  </a:txBody>
                  <a:tcPr/>
                </a:tc>
                <a:tc>
                  <a:txBody>
                    <a:bodyPr/>
                    <a:lstStyle/>
                    <a:p>
                      <a:r>
                        <a:rPr lang="en-US" sz="1400"/>
                        <a:t>Training Event</a:t>
                      </a:r>
                    </a:p>
                  </a:txBody>
                  <a:tcPr/>
                </a:tc>
                <a:tc>
                  <a:txBody>
                    <a:bodyPr/>
                    <a:lstStyle/>
                    <a:p>
                      <a:r>
                        <a:rPr lang="en-US" sz="1400"/>
                        <a:t>Overview of the At-Risk Interchange File (1-2pm)</a:t>
                      </a:r>
                    </a:p>
                  </a:txBody>
                  <a:tcPr/>
                </a:tc>
                <a:extLst>
                  <a:ext uri="{0D108BD9-81ED-4DB2-BD59-A6C34878D82A}">
                    <a16:rowId xmlns:a16="http://schemas.microsoft.com/office/drawing/2014/main" val="2063631855"/>
                  </a:ext>
                </a:extLst>
              </a:tr>
              <a:tr h="367532">
                <a:tc>
                  <a:txBody>
                    <a:bodyPr/>
                    <a:lstStyle/>
                    <a:p>
                      <a:r>
                        <a:rPr lang="en-US" sz="1400"/>
                        <a:t>9/13/2024</a:t>
                      </a:r>
                    </a:p>
                  </a:txBody>
                  <a:tcPr/>
                </a:tc>
                <a:tc>
                  <a:txBody>
                    <a:bodyPr/>
                    <a:lstStyle/>
                    <a:p>
                      <a:r>
                        <a:rPr lang="en-US" sz="1400"/>
                        <a:t>Other Date</a:t>
                      </a:r>
                    </a:p>
                  </a:txBody>
                  <a:tcPr/>
                </a:tc>
                <a:tc>
                  <a:txBody>
                    <a:bodyPr/>
                    <a:lstStyle/>
                    <a:p>
                      <a:r>
                        <a:rPr lang="en-US" sz="1400"/>
                        <a:t>Gather, review, clean-up and validate student addresses</a:t>
                      </a:r>
                    </a:p>
                  </a:txBody>
                  <a:tcPr/>
                </a:tc>
                <a:extLst>
                  <a:ext uri="{0D108BD9-81ED-4DB2-BD59-A6C34878D82A}">
                    <a16:rowId xmlns:a16="http://schemas.microsoft.com/office/drawing/2014/main" val="1878032293"/>
                  </a:ext>
                </a:extLst>
              </a:tr>
              <a:tr h="367532">
                <a:tc>
                  <a:txBody>
                    <a:bodyPr/>
                    <a:lstStyle/>
                    <a:p>
                      <a:r>
                        <a:rPr lang="en-US" sz="1400"/>
                        <a:t>9/27/2024</a:t>
                      </a:r>
                    </a:p>
                  </a:txBody>
                  <a:tcPr/>
                </a:tc>
                <a:tc>
                  <a:txBody>
                    <a:bodyPr/>
                    <a:lstStyle/>
                    <a:p>
                      <a:r>
                        <a:rPr lang="en-US" sz="1400"/>
                        <a:t>Other Date</a:t>
                      </a:r>
                    </a:p>
                  </a:txBody>
                  <a:tcPr/>
                </a:tc>
                <a:tc>
                  <a:txBody>
                    <a:bodyPr/>
                    <a:lstStyle/>
                    <a:p>
                      <a:r>
                        <a:rPr lang="en-US" sz="1400"/>
                        <a:t>Obtain census block data for all student addresses</a:t>
                      </a:r>
                    </a:p>
                  </a:txBody>
                  <a:tcPr/>
                </a:tc>
                <a:extLst>
                  <a:ext uri="{0D108BD9-81ED-4DB2-BD59-A6C34878D82A}">
                    <a16:rowId xmlns:a16="http://schemas.microsoft.com/office/drawing/2014/main" val="2390206653"/>
                  </a:ext>
                </a:extLst>
              </a:tr>
              <a:tr h="367532">
                <a:tc>
                  <a:txBody>
                    <a:bodyPr/>
                    <a:lstStyle/>
                    <a:p>
                      <a:r>
                        <a:rPr lang="en-US" sz="1400"/>
                        <a:t>10/2/2024</a:t>
                      </a:r>
                    </a:p>
                  </a:txBody>
                  <a:tcPr/>
                </a:tc>
                <a:tc>
                  <a:txBody>
                    <a:bodyPr/>
                    <a:lstStyle/>
                    <a:p>
                      <a:r>
                        <a:rPr lang="en-US" sz="1400"/>
                        <a:t>Interim Deadline</a:t>
                      </a:r>
                    </a:p>
                  </a:txBody>
                  <a:tcPr/>
                </a:tc>
                <a:tc>
                  <a:txBody>
                    <a:bodyPr/>
                    <a:lstStyle/>
                    <a:p>
                      <a:r>
                        <a:rPr lang="en-US" sz="1400"/>
                        <a:t>Upload the At-Risk Interchange File </a:t>
                      </a:r>
                    </a:p>
                  </a:txBody>
                  <a:tcPr/>
                </a:tc>
                <a:extLst>
                  <a:ext uri="{0D108BD9-81ED-4DB2-BD59-A6C34878D82A}">
                    <a16:rowId xmlns:a16="http://schemas.microsoft.com/office/drawing/2014/main" val="1051262717"/>
                  </a:ext>
                </a:extLst>
              </a:tr>
              <a:tr h="367532">
                <a:tc>
                  <a:txBody>
                    <a:bodyPr/>
                    <a:lstStyle/>
                    <a:p>
                      <a:pPr lvl="0">
                        <a:buNone/>
                      </a:pPr>
                      <a:r>
                        <a:rPr lang="en-US" sz="1400"/>
                        <a:t>10/9/2024</a:t>
                      </a:r>
                    </a:p>
                  </a:txBody>
                  <a:tcPr/>
                </a:tc>
                <a:tc>
                  <a:txBody>
                    <a:bodyPr/>
                    <a:lstStyle/>
                    <a:p>
                      <a:pPr lvl="0">
                        <a:buNone/>
                      </a:pPr>
                      <a:r>
                        <a:rPr lang="en-US" sz="1400"/>
                        <a:t>Interim Deadline</a:t>
                      </a:r>
                    </a:p>
                  </a:txBody>
                  <a:tcPr/>
                </a:tc>
                <a:tc>
                  <a:txBody>
                    <a:bodyPr/>
                    <a:lstStyle/>
                    <a:p>
                      <a:pPr lvl="0">
                        <a:buNone/>
                      </a:pPr>
                      <a:r>
                        <a:rPr lang="en-US" sz="1400"/>
                        <a:t>Obtain error-free At-Risk Interchange File upload</a:t>
                      </a:r>
                    </a:p>
                  </a:txBody>
                  <a:tcPr/>
                </a:tc>
                <a:extLst>
                  <a:ext uri="{0D108BD9-81ED-4DB2-BD59-A6C34878D82A}">
                    <a16:rowId xmlns:a16="http://schemas.microsoft.com/office/drawing/2014/main" val="2468813370"/>
                  </a:ext>
                </a:extLst>
              </a:tr>
              <a:tr h="367532">
                <a:tc>
                  <a:txBody>
                    <a:bodyPr/>
                    <a:lstStyle/>
                    <a:p>
                      <a:pPr lvl="0">
                        <a:buNone/>
                      </a:pPr>
                      <a:r>
                        <a:rPr lang="en-US" sz="1400"/>
                        <a:t>10/22/2024</a:t>
                      </a:r>
                    </a:p>
                  </a:txBody>
                  <a:tcPr/>
                </a:tc>
                <a:tc>
                  <a:txBody>
                    <a:bodyPr/>
                    <a:lstStyle/>
                    <a:p>
                      <a:pPr lvl="0">
                        <a:buNone/>
                      </a:pPr>
                      <a:r>
                        <a:rPr lang="en-US" sz="1400"/>
                        <a:t>Interim Deadline</a:t>
                      </a:r>
                    </a:p>
                  </a:txBody>
                  <a:tcPr/>
                </a:tc>
                <a:tc>
                  <a:txBody>
                    <a:bodyPr/>
                    <a:lstStyle/>
                    <a:p>
                      <a:pPr lvl="0">
                        <a:buNone/>
                      </a:pPr>
                      <a:r>
                        <a:rPr lang="en-US" sz="1400"/>
                        <a:t>Obtain error-free Student October Snapshot</a:t>
                      </a:r>
                    </a:p>
                  </a:txBody>
                  <a:tcPr/>
                </a:tc>
                <a:extLst>
                  <a:ext uri="{0D108BD9-81ED-4DB2-BD59-A6C34878D82A}">
                    <a16:rowId xmlns:a16="http://schemas.microsoft.com/office/drawing/2014/main" val="1780374034"/>
                  </a:ext>
                </a:extLst>
              </a:tr>
              <a:tr h="510462">
                <a:tc>
                  <a:txBody>
                    <a:bodyPr/>
                    <a:lstStyle/>
                    <a:p>
                      <a:pPr lvl="0">
                        <a:buNone/>
                      </a:pPr>
                      <a:r>
                        <a:rPr lang="en-US" sz="1400"/>
                        <a:t>11/1/2024</a:t>
                      </a:r>
                    </a:p>
                  </a:txBody>
                  <a:tcPr/>
                </a:tc>
                <a:tc>
                  <a:txBody>
                    <a:bodyPr/>
                    <a:lstStyle/>
                    <a:p>
                      <a:pPr lvl="0">
                        <a:buNone/>
                      </a:pPr>
                      <a:r>
                        <a:rPr lang="en-US" sz="1400"/>
                        <a:t>Report Review</a:t>
                      </a:r>
                    </a:p>
                  </a:txBody>
                  <a:tcPr/>
                </a:tc>
                <a:tc>
                  <a:txBody>
                    <a:bodyPr/>
                    <a:lstStyle/>
                    <a:p>
                      <a:pPr lvl="0">
                        <a:buNone/>
                      </a:pPr>
                      <a:r>
                        <a:rPr lang="en-US" sz="1400"/>
                        <a:t>Review Student October Cognos Reports for data validation.  Submit Student October Snapshot data as soon as review is complete</a:t>
                      </a:r>
                    </a:p>
                  </a:txBody>
                  <a:tcPr/>
                </a:tc>
                <a:extLst>
                  <a:ext uri="{0D108BD9-81ED-4DB2-BD59-A6C34878D82A}">
                    <a16:rowId xmlns:a16="http://schemas.microsoft.com/office/drawing/2014/main" val="2961318057"/>
                  </a:ext>
                </a:extLst>
              </a:tr>
              <a:tr h="367532">
                <a:tc>
                  <a:txBody>
                    <a:bodyPr/>
                    <a:lstStyle/>
                    <a:p>
                      <a:pPr lvl="0">
                        <a:buNone/>
                      </a:pPr>
                      <a:r>
                        <a:rPr lang="en-US" sz="1400"/>
                        <a:t>11/8/2024</a:t>
                      </a:r>
                    </a:p>
                  </a:txBody>
                  <a:tcPr/>
                </a:tc>
                <a:tc>
                  <a:txBody>
                    <a:bodyPr/>
                    <a:lstStyle/>
                    <a:p>
                      <a:pPr lvl="0">
                        <a:buNone/>
                      </a:pPr>
                      <a:r>
                        <a:rPr lang="en-US" sz="1400"/>
                        <a:t>State Deadline</a:t>
                      </a:r>
                    </a:p>
                  </a:txBody>
                  <a:tcPr/>
                </a:tc>
                <a:tc>
                  <a:txBody>
                    <a:bodyPr/>
                    <a:lstStyle/>
                    <a:p>
                      <a:pPr lvl="0">
                        <a:buNone/>
                      </a:pPr>
                      <a:r>
                        <a:rPr lang="en-US" sz="1400"/>
                        <a:t>Submit Student October Snapshot data</a:t>
                      </a:r>
                    </a:p>
                  </a:txBody>
                  <a:tcPr/>
                </a:tc>
                <a:extLst>
                  <a:ext uri="{0D108BD9-81ED-4DB2-BD59-A6C34878D82A}">
                    <a16:rowId xmlns:a16="http://schemas.microsoft.com/office/drawing/2014/main" val="1085995423"/>
                  </a:ext>
                </a:extLst>
              </a:tr>
            </a:tbl>
          </a:graphicData>
        </a:graphic>
      </p:graphicFrame>
      <p:sp>
        <p:nvSpPr>
          <p:cNvPr id="3" name="Oval 2">
            <a:extLst>
              <a:ext uri="{FF2B5EF4-FFF2-40B4-BE49-F238E27FC236}">
                <a16:creationId xmlns:a16="http://schemas.microsoft.com/office/drawing/2014/main" id="{7E71A5B3-11A7-CDE5-0C01-E572A9AFEFA6}"/>
              </a:ext>
              <a:ext uri="{C183D7F6-B498-43B3-948B-1728B52AA6E4}">
                <adec:decorative xmlns:adec="http://schemas.microsoft.com/office/drawing/2017/decorative" val="1"/>
              </a:ext>
            </a:extLst>
          </p:cNvPr>
          <p:cNvSpPr/>
          <p:nvPr/>
        </p:nvSpPr>
        <p:spPr>
          <a:xfrm>
            <a:off x="337039" y="3425743"/>
            <a:ext cx="9956473" cy="164367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3547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4A6CA-9FDC-D477-2061-EFE142CE3476}"/>
              </a:ext>
            </a:extLst>
          </p:cNvPr>
          <p:cNvSpPr>
            <a:spLocks noGrp="1"/>
          </p:cNvSpPr>
          <p:nvPr>
            <p:ph type="title"/>
          </p:nvPr>
        </p:nvSpPr>
        <p:spPr/>
        <p:txBody>
          <a:bodyPr/>
          <a:lstStyle/>
          <a:p>
            <a:r>
              <a:rPr lang="en-US">
                <a:latin typeface="Museo Slab 500"/>
              </a:rPr>
              <a:t>Flowchart: Obtaining and Reporting Census Data</a:t>
            </a:r>
            <a:endParaRPr lang="en-US"/>
          </a:p>
        </p:txBody>
      </p:sp>
      <p:sp>
        <p:nvSpPr>
          <p:cNvPr id="4" name="Slide Number Placeholder 3">
            <a:extLst>
              <a:ext uri="{FF2B5EF4-FFF2-40B4-BE49-F238E27FC236}">
                <a16:creationId xmlns:a16="http://schemas.microsoft.com/office/drawing/2014/main" id="{611E47AF-AFBC-6F37-ADD8-E338BD7C1D00}"/>
              </a:ext>
            </a:extLst>
          </p:cNvPr>
          <p:cNvSpPr>
            <a:spLocks noGrp="1"/>
          </p:cNvSpPr>
          <p:nvPr>
            <p:ph type="sldNum" sz="quarter" idx="12"/>
          </p:nvPr>
        </p:nvSpPr>
        <p:spPr/>
        <p:txBody>
          <a:bodyPr/>
          <a:lstStyle/>
          <a:p>
            <a:fld id="{C479D5F6-EDCB-402A-AC08-4943A1820E8F}" type="slidenum">
              <a:rPr lang="en-US" smtClean="0"/>
              <a:pPr/>
              <a:t>53</a:t>
            </a:fld>
            <a:endParaRPr lang="en-US"/>
          </a:p>
        </p:txBody>
      </p:sp>
      <p:pic>
        <p:nvPicPr>
          <p:cNvPr id="7" name="Content Placeholder 6" descr="Flow chart describing the process for obtaining and reporting census data.  High-level steps include 1) gather addresses, 2) clean up address data, 3) assign census block data using the census geocoder tool and geoapify website, and 4) assemble the at-risk interchange file.  If a district cannot geocode an address, they can refer to the Missing Census Block Data table found on page 3 of the At-Risk Interchange File Layout.">
            <a:extLst>
              <a:ext uri="{FF2B5EF4-FFF2-40B4-BE49-F238E27FC236}">
                <a16:creationId xmlns:a16="http://schemas.microsoft.com/office/drawing/2014/main" id="{E7B077DA-76F2-82A3-BE98-49B39E36262E}"/>
              </a:ext>
            </a:extLst>
          </p:cNvPr>
          <p:cNvPicPr>
            <a:picLocks noGrp="1" noChangeAspect="1"/>
          </p:cNvPicPr>
          <p:nvPr>
            <p:ph idx="1"/>
          </p:nvPr>
        </p:nvPicPr>
        <p:blipFill>
          <a:blip r:embed="rId2"/>
          <a:stretch>
            <a:fillRect/>
          </a:stretch>
        </p:blipFill>
        <p:spPr>
          <a:xfrm>
            <a:off x="1796560" y="1300480"/>
            <a:ext cx="7807572" cy="5406414"/>
          </a:xfrm>
        </p:spPr>
      </p:pic>
    </p:spTree>
    <p:extLst>
      <p:ext uri="{BB962C8B-B14F-4D97-AF65-F5344CB8AC3E}">
        <p14:creationId xmlns:p14="http://schemas.microsoft.com/office/powerpoint/2010/main" val="14027533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DB8B-AFA0-ACD4-7949-948317AD0469}"/>
              </a:ext>
            </a:extLst>
          </p:cNvPr>
          <p:cNvSpPr>
            <a:spLocks noGrp="1"/>
          </p:cNvSpPr>
          <p:nvPr>
            <p:ph type="title"/>
          </p:nvPr>
        </p:nvSpPr>
        <p:spPr/>
        <p:txBody>
          <a:bodyPr/>
          <a:lstStyle/>
          <a:p>
            <a:r>
              <a:rPr lang="en-US">
                <a:latin typeface="Museo Slab 500"/>
              </a:rPr>
              <a:t>File Layout and Definitions (page 3):</a:t>
            </a:r>
            <a:br>
              <a:rPr lang="en-US">
                <a:latin typeface="Museo Slab 500"/>
              </a:rPr>
            </a:br>
            <a:r>
              <a:rPr lang="en-US">
                <a:latin typeface="Museo Slab 500"/>
              </a:rPr>
              <a:t>Missing Census Block Data- Coding Patterns</a:t>
            </a:r>
            <a:endParaRPr lang="en-US"/>
          </a:p>
        </p:txBody>
      </p:sp>
      <p:graphicFrame>
        <p:nvGraphicFramePr>
          <p:cNvPr id="8" name="Content Placeholder 7">
            <a:extLst>
              <a:ext uri="{FF2B5EF4-FFF2-40B4-BE49-F238E27FC236}">
                <a16:creationId xmlns:a16="http://schemas.microsoft.com/office/drawing/2014/main" id="{D11CDBFC-B5DC-3B1D-B1E3-D10824B69AF3}"/>
              </a:ext>
            </a:extLst>
          </p:cNvPr>
          <p:cNvGraphicFramePr>
            <a:graphicFrameLocks noGrp="1"/>
          </p:cNvGraphicFramePr>
          <p:nvPr>
            <p:ph idx="1"/>
            <p:extLst>
              <p:ext uri="{D42A27DB-BD31-4B8C-83A1-F6EECF244321}">
                <p14:modId xmlns:p14="http://schemas.microsoft.com/office/powerpoint/2010/main" val="3696548542"/>
              </p:ext>
            </p:extLst>
          </p:nvPr>
        </p:nvGraphicFramePr>
        <p:xfrm>
          <a:off x="625230" y="1318846"/>
          <a:ext cx="10727258" cy="4503379"/>
        </p:xfrm>
        <a:graphic>
          <a:graphicData uri="http://schemas.openxmlformats.org/drawingml/2006/table">
            <a:tbl>
              <a:tblPr firstRow="1" bandRow="1">
                <a:tableStyleId>{5C22544A-7EE6-4342-B048-85BDC9FD1C3A}</a:tableStyleId>
              </a:tblPr>
              <a:tblGrid>
                <a:gridCol w="6790914">
                  <a:extLst>
                    <a:ext uri="{9D8B030D-6E8A-4147-A177-3AD203B41FA5}">
                      <a16:colId xmlns:a16="http://schemas.microsoft.com/office/drawing/2014/main" val="669251788"/>
                    </a:ext>
                  </a:extLst>
                </a:gridCol>
                <a:gridCol w="720330">
                  <a:extLst>
                    <a:ext uri="{9D8B030D-6E8A-4147-A177-3AD203B41FA5}">
                      <a16:colId xmlns:a16="http://schemas.microsoft.com/office/drawing/2014/main" val="1060598714"/>
                    </a:ext>
                  </a:extLst>
                </a:gridCol>
                <a:gridCol w="979443">
                  <a:extLst>
                    <a:ext uri="{9D8B030D-6E8A-4147-A177-3AD203B41FA5}">
                      <a16:colId xmlns:a16="http://schemas.microsoft.com/office/drawing/2014/main" val="514377885"/>
                    </a:ext>
                  </a:extLst>
                </a:gridCol>
                <a:gridCol w="1141389">
                  <a:extLst>
                    <a:ext uri="{9D8B030D-6E8A-4147-A177-3AD203B41FA5}">
                      <a16:colId xmlns:a16="http://schemas.microsoft.com/office/drawing/2014/main" val="844245518"/>
                    </a:ext>
                  </a:extLst>
                </a:gridCol>
                <a:gridCol w="1095182">
                  <a:extLst>
                    <a:ext uri="{9D8B030D-6E8A-4147-A177-3AD203B41FA5}">
                      <a16:colId xmlns:a16="http://schemas.microsoft.com/office/drawing/2014/main" val="486108020"/>
                    </a:ext>
                  </a:extLst>
                </a:gridCol>
              </a:tblGrid>
              <a:tr h="677293">
                <a:tc>
                  <a:txBody>
                    <a:bodyPr/>
                    <a:lstStyle/>
                    <a:p>
                      <a:r>
                        <a:rPr lang="en-US" sz="1400"/>
                        <a:t>Description</a:t>
                      </a:r>
                    </a:p>
                  </a:txBody>
                  <a:tcPr/>
                </a:tc>
                <a:tc>
                  <a:txBody>
                    <a:bodyPr/>
                    <a:lstStyle/>
                    <a:p>
                      <a:pPr algn="ctr"/>
                      <a:r>
                        <a:rPr lang="en-US" sz="1400"/>
                        <a:t>State Code</a:t>
                      </a:r>
                    </a:p>
                  </a:txBody>
                  <a:tcPr/>
                </a:tc>
                <a:tc>
                  <a:txBody>
                    <a:bodyPr/>
                    <a:lstStyle/>
                    <a:p>
                      <a:pPr algn="ctr"/>
                      <a:r>
                        <a:rPr lang="en-US" sz="1400"/>
                        <a:t>County Code</a:t>
                      </a:r>
                    </a:p>
                  </a:txBody>
                  <a:tcPr/>
                </a:tc>
                <a:tc>
                  <a:txBody>
                    <a:bodyPr/>
                    <a:lstStyle/>
                    <a:p>
                      <a:pPr algn="ctr"/>
                      <a:r>
                        <a:rPr lang="en-US" sz="1400"/>
                        <a:t>Tract Code</a:t>
                      </a:r>
                    </a:p>
                  </a:txBody>
                  <a:tcPr/>
                </a:tc>
                <a:tc>
                  <a:txBody>
                    <a:bodyPr/>
                    <a:lstStyle/>
                    <a:p>
                      <a:pPr algn="ctr"/>
                      <a:r>
                        <a:rPr lang="en-US" sz="1400"/>
                        <a:t>Block Code</a:t>
                      </a:r>
                    </a:p>
                  </a:txBody>
                  <a:tcPr/>
                </a:tc>
                <a:extLst>
                  <a:ext uri="{0D108BD9-81ED-4DB2-BD59-A6C34878D82A}">
                    <a16:rowId xmlns:a16="http://schemas.microsoft.com/office/drawing/2014/main" val="1791900911"/>
                  </a:ext>
                </a:extLst>
              </a:tr>
              <a:tr h="730250">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Address on File- Did Not Attempt to Obtain Census Block Data</a:t>
                      </a:r>
                      <a:r>
                        <a:rPr lang="en-US" sz="1400" b="0" i="0" u="none" strike="noStrike" noProof="0">
                          <a:solidFill>
                            <a:srgbClr val="000000"/>
                          </a:solidFill>
                          <a:latin typeface="Calibri"/>
                        </a:rPr>
                        <a:t>: The district has a primary physical address on file but did NOT attempt to obtain census block data using the geocode tool.</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000001</a:t>
                      </a:r>
                    </a:p>
                  </a:txBody>
                  <a:tcPr/>
                </a:tc>
                <a:tc>
                  <a:txBody>
                    <a:bodyPr/>
                    <a:lstStyle/>
                    <a:p>
                      <a:r>
                        <a:rPr lang="en-US" sz="1400"/>
                        <a:t>0001</a:t>
                      </a:r>
                    </a:p>
                  </a:txBody>
                  <a:tcPr/>
                </a:tc>
                <a:extLst>
                  <a:ext uri="{0D108BD9-81ED-4DB2-BD59-A6C34878D82A}">
                    <a16:rowId xmlns:a16="http://schemas.microsoft.com/office/drawing/2014/main" val="424894444"/>
                  </a:ext>
                </a:extLst>
              </a:tr>
              <a:tr h="518583">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Address on File- No Census Block Data Returned</a:t>
                      </a:r>
                      <a:r>
                        <a:rPr lang="en-US" sz="1400" b="0" i="0" u="none" strike="noStrike" noProof="0">
                          <a:solidFill>
                            <a:srgbClr val="000000"/>
                          </a:solidFill>
                          <a:latin typeface="Calibri"/>
                        </a:rPr>
                        <a:t>: The district confirmed that the primary physical address is valid using USPS but the geocode tool did not return census block data.</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000002</a:t>
                      </a:r>
                    </a:p>
                  </a:txBody>
                  <a:tcPr/>
                </a:tc>
                <a:tc>
                  <a:txBody>
                    <a:bodyPr/>
                    <a:lstStyle/>
                    <a:p>
                      <a:r>
                        <a:rPr lang="en-US" sz="1400"/>
                        <a:t>0002</a:t>
                      </a:r>
                    </a:p>
                  </a:txBody>
                  <a:tcPr/>
                </a:tc>
                <a:extLst>
                  <a:ext uri="{0D108BD9-81ED-4DB2-BD59-A6C34878D82A}">
                    <a16:rowId xmlns:a16="http://schemas.microsoft.com/office/drawing/2014/main" val="2865749018"/>
                  </a:ext>
                </a:extLst>
              </a:tr>
              <a:tr h="518583">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Confidentiality Program</a:t>
                      </a:r>
                      <a:r>
                        <a:rPr lang="en-US" sz="1400" b="0" i="0" u="none" strike="noStrike" noProof="0">
                          <a:solidFill>
                            <a:srgbClr val="000000"/>
                          </a:solidFill>
                          <a:latin typeface="Calibri"/>
                        </a:rPr>
                        <a:t>: No census block data was provided because the district has confirmed the student is participating in a confidentiality program.</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000003</a:t>
                      </a:r>
                    </a:p>
                  </a:txBody>
                  <a:tcPr/>
                </a:tc>
                <a:tc>
                  <a:txBody>
                    <a:bodyPr/>
                    <a:lstStyle/>
                    <a:p>
                      <a:r>
                        <a:rPr lang="en-US" sz="1400"/>
                        <a:t>0003</a:t>
                      </a:r>
                    </a:p>
                  </a:txBody>
                  <a:tcPr/>
                </a:tc>
                <a:extLst>
                  <a:ext uri="{0D108BD9-81ED-4DB2-BD59-A6C34878D82A}">
                    <a16:rowId xmlns:a16="http://schemas.microsoft.com/office/drawing/2014/main" val="1294827214"/>
                  </a:ext>
                </a:extLst>
              </a:tr>
              <a:tr h="730250">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No Physical Primary Address on File- Identified Group</a:t>
                      </a:r>
                      <a:r>
                        <a:rPr lang="en-US" sz="1400" b="0" i="0" u="none" strike="noStrike" noProof="0">
                          <a:solidFill>
                            <a:srgbClr val="000000"/>
                          </a:solidFill>
                          <a:latin typeface="Calibri"/>
                        </a:rPr>
                        <a:t>: The district does not have a primary physical address on file and the student is confirmed homeless, migrant, foster child, or attending a detention center.</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000004</a:t>
                      </a:r>
                    </a:p>
                  </a:txBody>
                  <a:tcPr/>
                </a:tc>
                <a:tc>
                  <a:txBody>
                    <a:bodyPr/>
                    <a:lstStyle/>
                    <a:p>
                      <a:r>
                        <a:rPr lang="en-US" sz="1400"/>
                        <a:t>0004</a:t>
                      </a:r>
                    </a:p>
                  </a:txBody>
                  <a:tcPr/>
                </a:tc>
                <a:extLst>
                  <a:ext uri="{0D108BD9-81ED-4DB2-BD59-A6C34878D82A}">
                    <a16:rowId xmlns:a16="http://schemas.microsoft.com/office/drawing/2014/main" val="3722810027"/>
                  </a:ext>
                </a:extLst>
              </a:tr>
              <a:tr h="388610">
                <a:tc>
                  <a:txBody>
                    <a:bodyPr/>
                    <a:lstStyle/>
                    <a:p>
                      <a:pPr lvl="0" algn="l">
                        <a:lnSpc>
                          <a:spcPct val="100000"/>
                        </a:lnSpc>
                        <a:spcBef>
                          <a:spcPts val="0"/>
                        </a:spcBef>
                        <a:spcAft>
                          <a:spcPts val="0"/>
                        </a:spcAft>
                        <a:buNone/>
                      </a:pPr>
                      <a:r>
                        <a:rPr lang="en-US" sz="1500" b="1" i="0" u="none" strike="noStrike" noProof="0">
                          <a:solidFill>
                            <a:srgbClr val="000000"/>
                          </a:solidFill>
                          <a:latin typeface="Calibri"/>
                        </a:rPr>
                        <a:t>No Physical Primary Address on File- No Identified Group</a:t>
                      </a:r>
                      <a:r>
                        <a:rPr lang="en-US" sz="1500" b="0" i="0" u="none" strike="noStrike" noProof="0">
                          <a:solidFill>
                            <a:srgbClr val="000000"/>
                          </a:solidFill>
                          <a:latin typeface="Calibri"/>
                        </a:rPr>
                        <a:t>: The district does not have a primary physical address on file and the student is not confirmed homeless, migrant, foster child, or attending a detention center.</a:t>
                      </a:r>
                      <a:endParaRPr lang="en-US"/>
                    </a:p>
                  </a:txBody>
                  <a:tcPr/>
                </a:tc>
                <a:tc>
                  <a:txBody>
                    <a:bodyPr/>
                    <a:lstStyle/>
                    <a:p>
                      <a:r>
                        <a:rPr lang="en-US" sz="1400"/>
                        <a:t>08</a:t>
                      </a:r>
                    </a:p>
                  </a:txBody>
                  <a:tcPr/>
                </a:tc>
                <a:tc>
                  <a:txBody>
                    <a:bodyPr/>
                    <a:lstStyle/>
                    <a:p>
                      <a:r>
                        <a:rPr lang="en-US" sz="1400"/>
                        <a:t>000</a:t>
                      </a:r>
                    </a:p>
                  </a:txBody>
                  <a:tcPr/>
                </a:tc>
                <a:tc>
                  <a:txBody>
                    <a:bodyPr/>
                    <a:lstStyle/>
                    <a:p>
                      <a:r>
                        <a:rPr lang="en-US" sz="1400"/>
                        <a:t>000005</a:t>
                      </a:r>
                    </a:p>
                  </a:txBody>
                  <a:tcPr/>
                </a:tc>
                <a:tc>
                  <a:txBody>
                    <a:bodyPr/>
                    <a:lstStyle/>
                    <a:p>
                      <a:r>
                        <a:rPr lang="en-US" sz="1400"/>
                        <a:t>0005</a:t>
                      </a:r>
                    </a:p>
                  </a:txBody>
                  <a:tcPr/>
                </a:tc>
                <a:extLst>
                  <a:ext uri="{0D108BD9-81ED-4DB2-BD59-A6C34878D82A}">
                    <a16:rowId xmlns:a16="http://schemas.microsoft.com/office/drawing/2014/main" val="2919436077"/>
                  </a:ext>
                </a:extLst>
              </a:tr>
              <a:tr h="388610">
                <a:tc>
                  <a:txBody>
                    <a:bodyPr/>
                    <a:lstStyle/>
                    <a:p>
                      <a:pPr lvl="0" algn="l">
                        <a:lnSpc>
                          <a:spcPct val="100000"/>
                        </a:lnSpc>
                        <a:spcBef>
                          <a:spcPts val="0"/>
                        </a:spcBef>
                        <a:spcAft>
                          <a:spcPts val="0"/>
                        </a:spcAft>
                        <a:buNone/>
                      </a:pPr>
                      <a:r>
                        <a:rPr lang="en-US" sz="1500" b="1" i="0" u="none" strike="noStrike" noProof="0">
                          <a:solidFill>
                            <a:srgbClr val="000000"/>
                          </a:solidFill>
                          <a:latin typeface="Calibri"/>
                        </a:rPr>
                        <a:t>Out of State codes</a:t>
                      </a:r>
                      <a:r>
                        <a:rPr lang="en-US" sz="1500" b="0" i="0" u="none" strike="noStrike" noProof="0">
                          <a:solidFill>
                            <a:srgbClr val="000000"/>
                          </a:solidFill>
                          <a:latin typeface="Calibri"/>
                        </a:rPr>
                        <a:t>: The district has a primary physical address on file that is not in Colorado.</a:t>
                      </a:r>
                      <a:endParaRPr lang="en-US"/>
                    </a:p>
                  </a:txBody>
                  <a:tcPr/>
                </a:tc>
                <a:tc>
                  <a:txBody>
                    <a:bodyPr/>
                    <a:lstStyle/>
                    <a:p>
                      <a:r>
                        <a:rPr lang="en-US" sz="1400"/>
                        <a:t>08</a:t>
                      </a:r>
                    </a:p>
                  </a:txBody>
                  <a:tcPr/>
                </a:tc>
                <a:tc>
                  <a:txBody>
                    <a:bodyPr/>
                    <a:lstStyle/>
                    <a:p>
                      <a:r>
                        <a:rPr lang="en-US" sz="1400"/>
                        <a:t>000</a:t>
                      </a:r>
                    </a:p>
                  </a:txBody>
                  <a:tcPr/>
                </a:tc>
                <a:tc>
                  <a:txBody>
                    <a:bodyPr/>
                    <a:lstStyle/>
                    <a:p>
                      <a:r>
                        <a:rPr lang="en-US" sz="1400"/>
                        <a:t>000006</a:t>
                      </a:r>
                    </a:p>
                  </a:txBody>
                  <a:tcPr/>
                </a:tc>
                <a:tc>
                  <a:txBody>
                    <a:bodyPr/>
                    <a:lstStyle/>
                    <a:p>
                      <a:r>
                        <a:rPr lang="en-US" sz="1400"/>
                        <a:t>0006</a:t>
                      </a:r>
                    </a:p>
                  </a:txBody>
                  <a:tcPr/>
                </a:tc>
                <a:extLst>
                  <a:ext uri="{0D108BD9-81ED-4DB2-BD59-A6C34878D82A}">
                    <a16:rowId xmlns:a16="http://schemas.microsoft.com/office/drawing/2014/main" val="3730638404"/>
                  </a:ext>
                </a:extLst>
              </a:tr>
            </a:tbl>
          </a:graphicData>
        </a:graphic>
      </p:graphicFrame>
      <p:sp>
        <p:nvSpPr>
          <p:cNvPr id="4" name="Slide Number Placeholder 3">
            <a:extLst>
              <a:ext uri="{FF2B5EF4-FFF2-40B4-BE49-F238E27FC236}">
                <a16:creationId xmlns:a16="http://schemas.microsoft.com/office/drawing/2014/main" id="{03F13461-2EBA-2038-71C1-F6F42290852E}"/>
              </a:ext>
            </a:extLst>
          </p:cNvPr>
          <p:cNvSpPr>
            <a:spLocks noGrp="1"/>
          </p:cNvSpPr>
          <p:nvPr>
            <p:ph type="sldNum" sz="quarter" idx="12"/>
          </p:nvPr>
        </p:nvSpPr>
        <p:spPr/>
        <p:txBody>
          <a:bodyPr/>
          <a:lstStyle/>
          <a:p>
            <a:fld id="{C479D5F6-EDCB-402A-AC08-4943A1820E8F}" type="slidenum">
              <a:rPr lang="en-US" smtClean="0"/>
              <a:pPr/>
              <a:t>54</a:t>
            </a:fld>
            <a:endParaRPr lang="en-US"/>
          </a:p>
        </p:txBody>
      </p:sp>
      <p:sp>
        <p:nvSpPr>
          <p:cNvPr id="5" name="Content Placeholder 4">
            <a:extLst>
              <a:ext uri="{FF2B5EF4-FFF2-40B4-BE49-F238E27FC236}">
                <a16:creationId xmlns:a16="http://schemas.microsoft.com/office/drawing/2014/main" id="{8A4C193A-38D4-A3E2-D13C-99FF1DF2EE24}"/>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a:t>
            </a:r>
            <a:endParaRPr lang="en-US"/>
          </a:p>
        </p:txBody>
      </p:sp>
      <p:sp>
        <p:nvSpPr>
          <p:cNvPr id="6" name="Content Placeholder 5">
            <a:extLst>
              <a:ext uri="{FF2B5EF4-FFF2-40B4-BE49-F238E27FC236}">
                <a16:creationId xmlns:a16="http://schemas.microsoft.com/office/drawing/2014/main" id="{B7E62FFF-2931-BF5E-8C22-54594340F7F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
        <p:nvSpPr>
          <p:cNvPr id="9" name="Oval 8">
            <a:extLst>
              <a:ext uri="{FF2B5EF4-FFF2-40B4-BE49-F238E27FC236}">
                <a16:creationId xmlns:a16="http://schemas.microsoft.com/office/drawing/2014/main" id="{D8A31B1F-1D7E-FE24-EB4C-FFA0E9DE5694}"/>
              </a:ext>
              <a:ext uri="{C183D7F6-B498-43B3-948B-1728B52AA6E4}">
                <adec:decorative xmlns:adec="http://schemas.microsoft.com/office/drawing/2017/decorative" val="1"/>
              </a:ext>
            </a:extLst>
          </p:cNvPr>
          <p:cNvSpPr/>
          <p:nvPr/>
        </p:nvSpPr>
        <p:spPr>
          <a:xfrm>
            <a:off x="7948083" y="1227666"/>
            <a:ext cx="1206500" cy="4550833"/>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112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Syncplicity Folders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rPr>
              <a:t>Syncplicity folders are being shared on a rolling basis with ARM LEAUSERS and LEAVEWIERS.</a:t>
            </a:r>
          </a:p>
          <a:p>
            <a:r>
              <a:rPr lang="en-US">
                <a:latin typeface="Trebuchet MS"/>
              </a:rPr>
              <a:t>The folder naming convention is:</a:t>
            </a:r>
          </a:p>
          <a:p>
            <a:pPr lvl="1">
              <a:buFont typeface="Courier New" panose="020B0604020202020204" pitchFamily="34" charset="0"/>
              <a:buChar char="o"/>
            </a:pPr>
            <a:r>
              <a:rPr lang="en-US">
                <a:latin typeface="Trebuchet MS"/>
              </a:rPr>
              <a:t>District Code_ District Name_ </a:t>
            </a:r>
            <a:r>
              <a:rPr lang="en-US" err="1">
                <a:latin typeface="Trebuchet MS"/>
              </a:rPr>
              <a:t>ARMeasure</a:t>
            </a:r>
            <a:r>
              <a:rPr lang="en-US">
                <a:latin typeface="Trebuchet MS"/>
              </a:rPr>
              <a:t> Interchange</a:t>
            </a:r>
          </a:p>
          <a:p>
            <a:r>
              <a:rPr lang="en-US">
                <a:latin typeface="Trebuchet MS"/>
              </a:rPr>
              <a:t>These folders can be used to share files containing PII between the district or BOCES and CDE when requesting assistance with the At-Risk Interchange or Census Geocoding tool.</a:t>
            </a:r>
          </a:p>
          <a:p>
            <a:r>
              <a:rPr lang="en-US">
                <a:latin typeface="Trebuchet MS"/>
              </a:rPr>
              <a:t>If you have been assigned the user or viewer role for this interchange file and your district's Syncplicity folder has not been shared with you, email </a:t>
            </a:r>
            <a:r>
              <a:rPr lang="en-US">
                <a:latin typeface="Trebuchet MS"/>
                <a:hlinkClick r:id="rId2"/>
              </a:rPr>
              <a:t>ARMeasure@cde.state.co.us</a:t>
            </a:r>
            <a:r>
              <a:rPr lang="en-US">
                <a:latin typeface="Trebuchet MS"/>
              </a:rPr>
              <a:t>. </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55</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42473252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latin typeface="Museo Slab 500"/>
              </a:rPr>
              <a:t>Questions &amp; Answers:</a:t>
            </a:r>
            <a:br>
              <a:rPr lang="en-US"/>
            </a:b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ARMeasure@cde.state.co.us</a:t>
            </a:r>
            <a:endParaRPr lang="en-US"/>
          </a:p>
          <a:p>
            <a:endParaRPr lang="en-US"/>
          </a:p>
          <a:p>
            <a:r>
              <a:rPr lang="en-US">
                <a:latin typeface="Museo Slab 500"/>
              </a:rPr>
              <a:t>Data Pipeline </a:t>
            </a:r>
            <a:r>
              <a:rPr lang="en-US">
                <a:latin typeface="Museo Slab 500"/>
                <a:hlinkClick r:id="rId3"/>
              </a:rPr>
              <a:t>At-Risk Interchange</a:t>
            </a:r>
            <a:r>
              <a:rPr lang="en-US">
                <a:latin typeface="Museo Slab 500"/>
              </a:rPr>
              <a:t> website</a:t>
            </a:r>
            <a:endParaRPr lang="en-US"/>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56</a:t>
            </a:fld>
            <a:endParaRPr lang="en-US"/>
          </a:p>
        </p:txBody>
      </p:sp>
    </p:spTree>
    <p:extLst>
      <p:ext uri="{BB962C8B-B14F-4D97-AF65-F5344CB8AC3E}">
        <p14:creationId xmlns:p14="http://schemas.microsoft.com/office/powerpoint/2010/main" val="312004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443565" y="205176"/>
            <a:ext cx="8065168" cy="898524"/>
          </a:xfrm>
        </p:spPr>
        <p:txBody>
          <a:bodyPr vert="horz" lIns="91440" tIns="45720" rIns="91440" bIns="45720" rtlCol="0" anchor="ctr">
            <a:normAutofit/>
          </a:bodyPr>
          <a:lstStyle/>
          <a:p>
            <a:r>
              <a:rPr lang="en-US"/>
              <a:t>Thank you for joining today!</a:t>
            </a:r>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3557451096"/>
              </p:ext>
            </p:extLst>
          </p:nvPr>
        </p:nvGraphicFramePr>
        <p:xfrm>
          <a:off x="838200" y="1554163"/>
          <a:ext cx="5181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23730712-328A-D55D-1F4E-AFE29CF33EAE}"/>
              </a:ext>
            </a:extLst>
          </p:cNvPr>
          <p:cNvSpPr>
            <a:spLocks noGrp="1"/>
          </p:cNvSpPr>
          <p:nvPr>
            <p:ph type="sldNum" sz="quarter" idx="12"/>
          </p:nvPr>
        </p:nvSpPr>
        <p:spPr>
          <a:xfrm>
            <a:off x="332873" y="6356351"/>
            <a:ext cx="830909" cy="362338"/>
          </a:xfrm>
        </p:spPr>
        <p:txBody>
          <a:bodyPr vert="horz" lIns="91440" tIns="45720" rIns="91440" bIns="45720" rtlCol="0" anchor="ctr">
            <a:normAutofit/>
          </a:bodyPr>
          <a:lstStyle/>
          <a:p>
            <a:fld id="{C479D5F6-EDCB-402A-AC08-4943A1820E8F}" type="slidenum">
              <a:rPr lang="en-US"/>
              <a:pPr/>
              <a:t>57</a:t>
            </a:fld>
            <a:endParaRPr lang="en-US"/>
          </a:p>
        </p:txBody>
      </p:sp>
      <p:pic>
        <p:nvPicPr>
          <p:cNvPr id="6" name="Content Placeholder 5" descr="pipeline data file upload screen highlighting datasets student profile and staff profile have both 2023-24 and 2024-2025 school years available">
            <a:extLst>
              <a:ext uri="{FF2B5EF4-FFF2-40B4-BE49-F238E27FC236}">
                <a16:creationId xmlns:a16="http://schemas.microsoft.com/office/drawing/2014/main" id="{80897F93-EE98-70B8-E58A-9988450AC1C3}"/>
              </a:ext>
            </a:extLst>
          </p:cNvPr>
          <p:cNvPicPr>
            <a:picLocks noGrp="1" noChangeAspect="1"/>
          </p:cNvPicPr>
          <p:nvPr>
            <p:ph sz="half" idx="2"/>
          </p:nvPr>
        </p:nvPicPr>
        <p:blipFill>
          <a:blip r:embed="rId8"/>
          <a:stretch>
            <a:fillRect/>
          </a:stretch>
        </p:blipFill>
        <p:spPr>
          <a:xfrm>
            <a:off x="6263423" y="2274285"/>
            <a:ext cx="4999153" cy="2911092"/>
          </a:xfrm>
        </p:spPr>
      </p:pic>
    </p:spTree>
    <p:extLst>
      <p:ext uri="{BB962C8B-B14F-4D97-AF65-F5344CB8AC3E}">
        <p14:creationId xmlns:p14="http://schemas.microsoft.com/office/powerpoint/2010/main" val="4082004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2195801912"/>
              </p:ext>
            </p:extLst>
          </p:nvPr>
        </p:nvGraphicFramePr>
        <p:xfrm>
          <a:off x="541865" y="1319565"/>
          <a:ext cx="10447869" cy="3048000"/>
        </p:xfrm>
        <a:graphic>
          <a:graphicData uri="http://schemas.openxmlformats.org/drawingml/2006/table">
            <a:tbl>
              <a:tblPr firstRow="1" bandRow="1">
                <a:tableStyleId>{B301B821-A1FF-4177-AEE7-76D212191A09}</a:tableStyleId>
              </a:tblPr>
              <a:tblGrid>
                <a:gridCol w="2266952">
                  <a:extLst>
                    <a:ext uri="{9D8B030D-6E8A-4147-A177-3AD203B41FA5}">
                      <a16:colId xmlns:a16="http://schemas.microsoft.com/office/drawing/2014/main" val="4171366518"/>
                    </a:ext>
                  </a:extLst>
                </a:gridCol>
                <a:gridCol w="1409700">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hlinkClick r:id="rId2">
                            <a:extLst>
                              <a:ext uri="{A12FA001-AC4F-418D-AE19-62706E023703}">
                                <ahyp:hlinkClr xmlns:ahyp="http://schemas.microsoft.com/office/drawing/2018/hyperlinkcolor" val="tx"/>
                              </a:ext>
                            </a:extLst>
                          </a:hlinkClick>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232523992"/>
                  </a:ext>
                </a:extLst>
              </a:tr>
              <a:tr h="0">
                <a:tc>
                  <a:txBody>
                    <a:bodyPr/>
                    <a:lstStyle/>
                    <a:p>
                      <a:r>
                        <a:rPr lang="en-US" sz="1600" b="1">
                          <a:solidFill>
                            <a:srgbClr val="0070C0"/>
                          </a:solidFill>
                          <a:hlinkClick r:id="rId3">
                            <a:extLst>
                              <a:ext uri="{A12FA001-AC4F-418D-AE19-62706E023703}">
                                <ahyp:hlinkClr xmlns:ahyp="http://schemas.microsoft.com/office/drawing/2018/hyperlinkcolor" val="tx"/>
                              </a:ext>
                            </a:extLst>
                          </a:hlinkClick>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0" indent="0">
                        <a:buFont typeface="Arial" panose="020B0604020202020204" pitchFamily="34" charset="0"/>
                        <a:buNone/>
                      </a:pPr>
                      <a:endParaRPr lang="en-US" sz="1600" b="0"/>
                    </a:p>
                  </a:txBody>
                  <a:tcPr/>
                </a:tc>
                <a:extLst>
                  <a:ext uri="{0D108BD9-81ED-4DB2-BD59-A6C34878D82A}">
                    <a16:rowId xmlns:a16="http://schemas.microsoft.com/office/drawing/2014/main" val="3547505821"/>
                  </a:ext>
                </a:extLst>
              </a:tr>
              <a:tr h="171620">
                <a:tc>
                  <a:txBody>
                    <a:bodyPr/>
                    <a:lstStyle/>
                    <a:p>
                      <a:r>
                        <a:rPr lang="en-US" sz="1600" b="1">
                          <a:solidFill>
                            <a:srgbClr val="0070C0"/>
                          </a:solidFill>
                          <a:hlinkClick r:id="rId5">
                            <a:extLst>
                              <a:ext uri="{A12FA001-AC4F-418D-AE19-62706E023703}">
                                <ahyp:hlinkClr xmlns:ahyp="http://schemas.microsoft.com/office/drawing/2018/hyperlinkcolor" val="tx"/>
                              </a:ext>
                            </a:extLst>
                          </a:hlinkClick>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2023-2024 and 2024-2025 are open</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hlinkClick r:id="rId6"/>
                        </a:rPr>
                        <a:t>At-Risk</a:t>
                      </a:r>
                      <a:endParaRPr lang="en-US" sz="1600" b="1">
                        <a:solidFill>
                          <a:srgbClr val="0070C0"/>
                        </a:solidFill>
                      </a:endParaRPr>
                    </a:p>
                  </a:txBody>
                  <a:tcPr/>
                </a:tc>
                <a:tc>
                  <a:txBody>
                    <a:bodyPr/>
                    <a:lstStyle/>
                    <a:p>
                      <a:pPr lvl="0">
                        <a:buNone/>
                      </a:pPr>
                      <a:r>
                        <a:rPr lang="en-US" sz="1600"/>
                        <a:t>Interchange</a:t>
                      </a:r>
                    </a:p>
                  </a:txBody>
                  <a:tcPr/>
                </a:tc>
                <a:tc>
                  <a:txBody>
                    <a:bodyPr/>
                    <a:lstStyle/>
                    <a:p>
                      <a:pPr lvl="0">
                        <a:buNone/>
                      </a:pPr>
                      <a:r>
                        <a:rPr lang="en-US" sz="1600"/>
                        <a:t>Open</a:t>
                      </a:r>
                    </a:p>
                  </a:txBody>
                  <a:tcPr>
                    <a:solidFill>
                      <a:schemeClr val="accent3">
                        <a:lumMod val="40000"/>
                        <a:lumOff val="60000"/>
                      </a:schemeClr>
                    </a:solidFill>
                  </a:tcPr>
                </a:tc>
                <a:tc>
                  <a:txBody>
                    <a:bodyPr/>
                    <a:lstStyle/>
                    <a:p>
                      <a:pPr marL="0" lvl="0" indent="0" algn="l" defTabSz="914400">
                        <a:lnSpc>
                          <a:spcPct val="100000"/>
                        </a:lnSpc>
                        <a:spcBef>
                          <a:spcPts val="0"/>
                        </a:spcBef>
                        <a:spcAft>
                          <a:spcPts val="0"/>
                        </a:spcAft>
                        <a:buNone/>
                        <a:tabLst/>
                        <a:defRPr/>
                      </a:pPr>
                      <a:endParaRPr lang="en-US" sz="1600"/>
                    </a:p>
                  </a:txBody>
                  <a:tcPr/>
                </a:tc>
                <a:extLst>
                  <a:ext uri="{0D108BD9-81ED-4DB2-BD59-A6C34878D82A}">
                    <a16:rowId xmlns:a16="http://schemas.microsoft.com/office/drawing/2014/main" val="2815178381"/>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extLst>
                  <a:ext uri="{0D108BD9-81ED-4DB2-BD59-A6C34878D82A}">
                    <a16:rowId xmlns:a16="http://schemas.microsoft.com/office/drawing/2014/main" val="2462829127"/>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r>
                        <a:rPr lang="en-US" sz="1600"/>
                        <a:t>2023 – 2024 still open and 2024 – 2025 will open 10/07/24</a:t>
                      </a:r>
                    </a:p>
                  </a:txBody>
                  <a:tcPr/>
                </a:tc>
                <a:extLst>
                  <a:ext uri="{0D108BD9-81ED-4DB2-BD59-A6C34878D82A}">
                    <a16:rowId xmlns:a16="http://schemas.microsoft.com/office/drawing/2014/main" val="1088562171"/>
                  </a:ext>
                </a:extLst>
              </a:tr>
              <a:tr h="0">
                <a:tc>
                  <a:txBody>
                    <a:bodyPr/>
                    <a:lstStyle/>
                    <a:p>
                      <a:r>
                        <a:rPr lang="en-US" sz="1600" b="1">
                          <a:solidFill>
                            <a:srgbClr val="0070C0"/>
                          </a:solidFill>
                          <a:hlinkClick r:id="rId8">
                            <a:extLst>
                              <a:ext uri="{A12FA001-AC4F-418D-AE19-62706E023703}">
                                <ahyp:hlinkClr xmlns:ahyp="http://schemas.microsoft.com/office/drawing/2018/hyperlinkcolor" val="tx"/>
                              </a:ext>
                            </a:extLst>
                          </a:hlinkClick>
                        </a:rPr>
                        <a:t>Staff</a:t>
                      </a:r>
                      <a:endParaRPr lang="en-US" sz="1600" b="1">
                        <a:solidFill>
                          <a:srgbClr val="0070C0"/>
                        </a:solidFill>
                      </a:endParaRPr>
                    </a:p>
                  </a:txBody>
                  <a:tcPr/>
                </a:tc>
                <a:tc>
                  <a:txBody>
                    <a:bodyPr/>
                    <a:lstStyle/>
                    <a:p>
                      <a:r>
                        <a:rPr lang="en-US" sz="1600"/>
                        <a:t>Interchange</a:t>
                      </a:r>
                    </a:p>
                  </a:txBody>
                  <a:tcPr/>
                </a:tc>
                <a:tc>
                  <a:txBody>
                    <a:bodyPr/>
                    <a:lstStyle/>
                    <a:p>
                      <a:r>
                        <a:rPr lang="en-US" sz="1600"/>
                        <a:t>Open </a:t>
                      </a:r>
                    </a:p>
                  </a:txBody>
                  <a:tcPr>
                    <a:solidFill>
                      <a:schemeClr val="accent3">
                        <a:lumMod val="40000"/>
                        <a:lumOff val="60000"/>
                      </a:schemeClr>
                    </a:solidFill>
                  </a:tcPr>
                </a:tc>
                <a:tc>
                  <a:txBody>
                    <a:bodyPr/>
                    <a:lstStyle/>
                    <a:p>
                      <a:r>
                        <a:rPr lang="en-US" sz="1600"/>
                        <a:t>2023-2024 and 2024-2025 are open</a:t>
                      </a:r>
                    </a:p>
                  </a:txBody>
                  <a:tcPr/>
                </a:tc>
                <a:extLst>
                  <a:ext uri="{0D108BD9-81ED-4DB2-BD59-A6C34878D82A}">
                    <a16:rowId xmlns:a16="http://schemas.microsoft.com/office/drawing/2014/main" val="417551475"/>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1736059" y="5867769"/>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9"/>
              </a:rPr>
              <a:t>Data Pipeline Resources: Data Pipeline Collection Dates (XLS)</a:t>
            </a:r>
            <a:endParaRPr lang="en-US" sz="200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323064089"/>
              </p:ext>
            </p:extLst>
          </p:nvPr>
        </p:nvGraphicFramePr>
        <p:xfrm>
          <a:off x="332871" y="1269807"/>
          <a:ext cx="11711382" cy="2989454"/>
        </p:xfrm>
        <a:graphic>
          <a:graphicData uri="http://schemas.openxmlformats.org/drawingml/2006/table">
            <a:tbl>
              <a:tblPr firstRow="1" bandRow="1">
                <a:tableStyleId>{B301B821-A1FF-4177-AEE7-76D212191A09}</a:tableStyleId>
              </a:tblPr>
              <a:tblGrid>
                <a:gridCol w="1667379">
                  <a:extLst>
                    <a:ext uri="{9D8B030D-6E8A-4147-A177-3AD203B41FA5}">
                      <a16:colId xmlns:a16="http://schemas.microsoft.com/office/drawing/2014/main" val="972675767"/>
                    </a:ext>
                  </a:extLst>
                </a:gridCol>
                <a:gridCol w="942975">
                  <a:extLst>
                    <a:ext uri="{9D8B030D-6E8A-4147-A177-3AD203B41FA5}">
                      <a16:colId xmlns:a16="http://schemas.microsoft.com/office/drawing/2014/main" val="1355897659"/>
                    </a:ext>
                  </a:extLst>
                </a:gridCol>
                <a:gridCol w="866775">
                  <a:extLst>
                    <a:ext uri="{9D8B030D-6E8A-4147-A177-3AD203B41FA5}">
                      <a16:colId xmlns:a16="http://schemas.microsoft.com/office/drawing/2014/main" val="554794496"/>
                    </a:ext>
                  </a:extLst>
                </a:gridCol>
                <a:gridCol w="1895475">
                  <a:extLst>
                    <a:ext uri="{9D8B030D-6E8A-4147-A177-3AD203B41FA5}">
                      <a16:colId xmlns:a16="http://schemas.microsoft.com/office/drawing/2014/main" val="2208239753"/>
                    </a:ext>
                  </a:extLst>
                </a:gridCol>
                <a:gridCol w="3169389">
                  <a:extLst>
                    <a:ext uri="{9D8B030D-6E8A-4147-A177-3AD203B41FA5}">
                      <a16:colId xmlns:a16="http://schemas.microsoft.com/office/drawing/2014/main" val="1970621890"/>
                    </a:ext>
                  </a:extLst>
                </a:gridCol>
                <a:gridCol w="3169389">
                  <a:extLst>
                    <a:ext uri="{9D8B030D-6E8A-4147-A177-3AD203B41FA5}">
                      <a16:colId xmlns:a16="http://schemas.microsoft.com/office/drawing/2014/main" val="1932458984"/>
                    </a:ext>
                  </a:extLst>
                </a:gridCol>
              </a:tblGrid>
              <a:tr h="274175">
                <a:tc>
                  <a:txBody>
                    <a:bodyPr/>
                    <a:lstStyle/>
                    <a:p>
                      <a:r>
                        <a:rPr lang="en-US" sz="1600"/>
                        <a:t>Name</a:t>
                      </a:r>
                    </a:p>
                  </a:txBody>
                  <a:tcPr anchor="ctr"/>
                </a:tc>
                <a:tc>
                  <a:txBody>
                    <a:bodyPr/>
                    <a:lstStyle/>
                    <a:p>
                      <a:r>
                        <a:rPr lang="en-US" sz="1600"/>
                        <a:t>Category</a:t>
                      </a:r>
                    </a:p>
                  </a:txBody>
                  <a:tcPr anchor="ctr"/>
                </a:tc>
                <a:tc>
                  <a:txBody>
                    <a:bodyPr/>
                    <a:lstStyle/>
                    <a:p>
                      <a:r>
                        <a:rPr lang="en-US" sz="1600"/>
                        <a:t>Status</a:t>
                      </a:r>
                    </a:p>
                  </a:txBody>
                  <a:tcPr anchor="ctr"/>
                </a:tc>
                <a:tc>
                  <a:txBody>
                    <a:bodyPr/>
                    <a:lstStyle/>
                    <a:p>
                      <a:r>
                        <a:rPr lang="en-US" sz="1600"/>
                        <a:t>Final Deadline Date</a:t>
                      </a:r>
                    </a:p>
                  </a:txBody>
                  <a:tcPr anchor="ctr"/>
                </a:tc>
                <a:tc>
                  <a:txBody>
                    <a:bodyPr/>
                    <a:lstStyle/>
                    <a:p>
                      <a:r>
                        <a:rPr lang="en-US" sz="1600"/>
                        <a:t>Next Milestone</a:t>
                      </a:r>
                    </a:p>
                  </a:txBody>
                  <a:tcPr anchor="ctr"/>
                </a:tc>
                <a:tc>
                  <a:txBody>
                    <a:bodyPr/>
                    <a:lstStyle/>
                    <a:p>
                      <a:r>
                        <a:rPr lang="en-US" sz="1600"/>
                        <a:t>Looking Ahead</a:t>
                      </a:r>
                    </a:p>
                  </a:txBody>
                  <a:tcPr anchor="ctr"/>
                </a:tc>
                <a:extLst>
                  <a:ext uri="{0D108BD9-81ED-4DB2-BD59-A6C34878D82A}">
                    <a16:rowId xmlns:a16="http://schemas.microsoft.com/office/drawing/2014/main" val="1733493831"/>
                  </a:ext>
                </a:extLst>
              </a:tr>
              <a:tr h="672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hlinkClick r:id="rId2"/>
                        </a:rPr>
                        <a:t>Staff Evaluation</a:t>
                      </a:r>
                      <a:endParaRPr lang="en-US" sz="16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u="none" strike="noStrike" noProof="0">
                          <a:solidFill>
                            <a:srgbClr val="000000"/>
                          </a:solidFill>
                        </a:rPr>
                        <a:t>Oct. 15, 2024</a:t>
                      </a:r>
                      <a:endParaRPr lang="en-US" sz="16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Interim Deadline: </a:t>
                      </a:r>
                      <a:r>
                        <a:rPr lang="en-US" sz="1600" b="0"/>
                        <a:t>8/7/2024-9/30/2024 Report Review</a:t>
                      </a:r>
                      <a:endParaRPr lang="en-US" sz="16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Collection Deadline:  </a:t>
                      </a:r>
                      <a:r>
                        <a:rPr lang="en-US" sz="1600" b="0"/>
                        <a:t>10/15/2024</a:t>
                      </a:r>
                      <a:endParaRPr lang="en-US" sz="1600" b="0">
                        <a:latin typeface="+mn-lt"/>
                      </a:endParaRPr>
                    </a:p>
                  </a:txBody>
                  <a:tcPr/>
                </a:tc>
                <a:extLst>
                  <a:ext uri="{0D108BD9-81ED-4DB2-BD59-A6C34878D82A}">
                    <a16:rowId xmlns:a16="http://schemas.microsoft.com/office/drawing/2014/main" val="982305727"/>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hlinkClick r:id="rId3"/>
                        </a:rPr>
                        <a:t>Student October</a:t>
                      </a:r>
                      <a:endParaRPr lang="en-US" sz="1600" b="1" kern="1200">
                        <a:solidFill>
                          <a:srgbClr val="0070C0"/>
                        </a:solidFill>
                        <a:latin typeface="+mn-lt"/>
                        <a:ea typeface="+mn-ea"/>
                        <a:cs typeface="+mn-cs"/>
                      </a:endParaRPr>
                    </a:p>
                  </a:txBody>
                  <a:tcPr/>
                </a:tc>
                <a:tc>
                  <a:txBody>
                    <a:bodyPr/>
                    <a:lstStyle/>
                    <a:p>
                      <a:r>
                        <a:rPr lang="en-US" sz="1500"/>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u="none" strike="noStrike" noProof="0">
                          <a:solidFill>
                            <a:srgbClr val="000000"/>
                          </a:solidFill>
                        </a:rPr>
                        <a:t>Nov. 8, 2024</a:t>
                      </a:r>
                      <a:endParaRPr lang="en-US" sz="1600" b="1" i="0" u="none" strike="noStrike" noProof="0">
                        <a:solidFill>
                          <a:srgbClr val="000000"/>
                        </a:solidFill>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t>Interim Deadline: </a:t>
                      </a:r>
                      <a:r>
                        <a:rPr lang="en-US" sz="1600" b="0"/>
                        <a:t>10/9/2024 Interchange files error-free</a:t>
                      </a:r>
                      <a:endParaRPr lang="en-US" sz="1600" b="1">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t>Interim Deadline: </a:t>
                      </a:r>
                      <a:r>
                        <a:rPr lang="en-US" sz="1600" b="0"/>
                        <a:t>10/14/2024 Take at least 1 Student Oct Snapshot</a:t>
                      </a:r>
                      <a:endParaRPr lang="en-US" sz="1600" b="1">
                        <a:latin typeface="+mn-lt"/>
                      </a:endParaRPr>
                    </a:p>
                  </a:txBody>
                  <a:tcPr/>
                </a:tc>
                <a:extLst>
                  <a:ext uri="{0D108BD9-81ED-4DB2-BD59-A6C34878D82A}">
                    <a16:rowId xmlns:a16="http://schemas.microsoft.com/office/drawing/2014/main" val="3134671845"/>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hlinkClick r:id="rId4"/>
                        </a:rPr>
                        <a:t>Student End of Year</a:t>
                      </a:r>
                      <a:endParaRPr lang="en-US" sz="16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u="none" strike="noStrike" noProof="0">
                          <a:solidFill>
                            <a:srgbClr val="000000"/>
                          </a:solidFill>
                        </a:rPr>
                        <a:t>Nov. 19, 2024</a:t>
                      </a:r>
                      <a:endParaRPr lang="en-US" sz="16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Interim Deadline: </a:t>
                      </a:r>
                      <a:r>
                        <a:rPr lang="en-US" sz="1600" b="0"/>
                        <a:t>10/7/2024 error free SEY snapshot</a:t>
                      </a:r>
                      <a:endParaRPr lang="en-US" sz="16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Report Review: </a:t>
                      </a:r>
                      <a:br>
                        <a:rPr lang="en-US" sz="1600" b="1">
                          <a:latin typeface="+mn-lt"/>
                        </a:rPr>
                      </a:br>
                      <a:r>
                        <a:rPr lang="en-US" sz="1600" b="0">
                          <a:latin typeface="+mn-lt"/>
                        </a:rPr>
                        <a:t>10/8/24 to 10/17/24</a:t>
                      </a:r>
                      <a:endParaRPr lang="en-US" sz="1600" b="1">
                        <a:latin typeface="+mn-lt"/>
                      </a:endParaRPr>
                    </a:p>
                  </a:txBody>
                  <a:tcPr/>
                </a:tc>
                <a:extLst>
                  <a:ext uri="{0D108BD9-81ED-4DB2-BD59-A6C34878D82A}">
                    <a16:rowId xmlns:a16="http://schemas.microsoft.com/office/drawing/2014/main" val="473525023"/>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hlinkClick r:id="rId5"/>
                        </a:rPr>
                        <a:t>Special Education End of Year</a:t>
                      </a:r>
                      <a:endParaRPr lang="en-US" sz="16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600"/>
                        <a:t>Closing Soon</a:t>
                      </a:r>
                    </a:p>
                  </a:txBody>
                  <a:tcPr>
                    <a:solidFill>
                      <a:srgbClr val="FFCCCC"/>
                    </a:solidFill>
                  </a:tcPr>
                </a:tc>
                <a:tc>
                  <a:txBody>
                    <a:bodyPr/>
                    <a:lstStyle/>
                    <a:p>
                      <a:pPr lvl="0" algn="l">
                        <a:lnSpc>
                          <a:spcPct val="100000"/>
                        </a:lnSpc>
                        <a:spcBef>
                          <a:spcPts val="0"/>
                        </a:spcBef>
                        <a:spcAft>
                          <a:spcPts val="0"/>
                        </a:spcAft>
                        <a:buNone/>
                      </a:pPr>
                      <a:r>
                        <a:rPr lang="en-US" sz="1600" b="1" u="none" strike="noStrike" noProof="0">
                          <a:solidFill>
                            <a:srgbClr val="000000"/>
                          </a:solidFill>
                        </a:rPr>
                        <a:t>Sept. 27, 2024</a:t>
                      </a:r>
                      <a:endParaRPr lang="en-US" sz="16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Interim Deadline</a:t>
                      </a:r>
                      <a:r>
                        <a:rPr lang="en-US" sz="1600" b="0"/>
                        <a:t>: N/A</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t>Final Deadline: </a:t>
                      </a:r>
                      <a:r>
                        <a:rPr lang="en-US" sz="1600" b="0"/>
                        <a:t>9/27/2024</a:t>
                      </a:r>
                    </a:p>
                    <a:p>
                      <a:pPr marL="0" marR="0" lvl="0" indent="0" algn="l" rtl="0" eaLnBrk="1" fontAlgn="auto" latinLnBrk="0" hangingPunct="1">
                        <a:lnSpc>
                          <a:spcPct val="100000"/>
                        </a:lnSpc>
                        <a:spcBef>
                          <a:spcPts val="0"/>
                        </a:spcBef>
                        <a:spcAft>
                          <a:spcPts val="0"/>
                        </a:spcAft>
                        <a:buClrTx/>
                        <a:buSzTx/>
                        <a:buFontTx/>
                        <a:buNone/>
                      </a:pPr>
                      <a:r>
                        <a:rPr lang="en-US" sz="1600" b="0">
                          <a:latin typeface="+mn-lt"/>
                        </a:rPr>
                        <a:t>Final report review and submission due to CDE</a:t>
                      </a:r>
                    </a:p>
                  </a:txBody>
                  <a:tcPr/>
                </a:tc>
                <a:extLst>
                  <a:ext uri="{0D108BD9-81ED-4DB2-BD59-A6C34878D82A}">
                    <a16:rowId xmlns:a16="http://schemas.microsoft.com/office/drawing/2014/main" val="2714469626"/>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45973" y="6356351"/>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6"/>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F7059C-9EDE-D0DB-97DB-779A8233E05A}"/>
              </a:ext>
            </a:extLst>
          </p:cNvPr>
          <p:cNvSpPr>
            <a:spLocks noGrp="1"/>
          </p:cNvSpPr>
          <p:nvPr>
            <p:ph type="ctrTitle"/>
          </p:nvPr>
        </p:nvSpPr>
        <p:spPr/>
        <p:txBody>
          <a:bodyPr/>
          <a:lstStyle/>
          <a:p>
            <a:r>
              <a:rPr lang="en-US">
                <a:latin typeface="Museo Slab 500"/>
              </a:rPr>
              <a:t>Non-Public School Fall Enrollment Count</a:t>
            </a:r>
            <a:endParaRPr lang="en-US"/>
          </a:p>
        </p:txBody>
      </p:sp>
      <p:sp>
        <p:nvSpPr>
          <p:cNvPr id="8" name="Content Placeholder 7">
            <a:extLst>
              <a:ext uri="{FF2B5EF4-FFF2-40B4-BE49-F238E27FC236}">
                <a16:creationId xmlns:a16="http://schemas.microsoft.com/office/drawing/2014/main" id="{8CF21C8A-DE56-DEC5-F88B-8D4036DAFC8C}"/>
              </a:ext>
            </a:extLst>
          </p:cNvPr>
          <p:cNvSpPr>
            <a:spLocks noGrp="1"/>
          </p:cNvSpPr>
          <p:nvPr>
            <p:ph sz="quarter" idx="13"/>
          </p:nvPr>
        </p:nvSpPr>
        <p:spPr/>
        <p:txBody>
          <a:bodyPr/>
          <a:lstStyle/>
          <a:p>
            <a:r>
              <a:rPr lang="en-US"/>
              <a:t>Jessica Tribbett</a:t>
            </a:r>
          </a:p>
        </p:txBody>
      </p:sp>
      <p:sp>
        <p:nvSpPr>
          <p:cNvPr id="4" name="Slide Number Placeholder 3">
            <a:extLst>
              <a:ext uri="{FF2B5EF4-FFF2-40B4-BE49-F238E27FC236}">
                <a16:creationId xmlns:a16="http://schemas.microsoft.com/office/drawing/2014/main" id="{73E82ACD-A27B-2FDF-E704-3A5E457160C2}"/>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1642551370"/>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80972E-D571-4992-96C3-E5252958F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57</Slides>
  <Notes>4</Notes>
  <HiddenSlides>0</HiddenSlide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October 3,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Non-Public School Fall Enrollment Count</vt:lpstr>
      <vt:lpstr> Non-Public Schools Enrollment Fall Count  </vt:lpstr>
      <vt:lpstr> Non-Public Schools Enrollment Fall Count  </vt:lpstr>
      <vt:lpstr> Non-Public Schools Enrollment Fall Count  </vt:lpstr>
      <vt:lpstr>Non-Public Schools Questions &amp; Resources</vt:lpstr>
      <vt:lpstr>Kindergarten School Readiness</vt:lpstr>
      <vt:lpstr>Upcoming Trainings Kindergarten School Readiness (KSR) </vt:lpstr>
      <vt:lpstr>Questions &amp; Resources Kindergarten School Readiness (KSR)</vt:lpstr>
      <vt:lpstr>Staff Evaluation</vt:lpstr>
      <vt:lpstr>  Staff Evaluation Collection Timeline</vt:lpstr>
      <vt:lpstr>Staff Evaluation Viewing Interchange or Snapshot Errors in Pipeline Reports</vt:lpstr>
      <vt:lpstr>Staff Evaluation Snapshot Errors</vt:lpstr>
      <vt:lpstr>Staff Evaluation Validating Data</vt:lpstr>
      <vt:lpstr>Submitting your Data</vt:lpstr>
      <vt:lpstr>Staff Evaluation Snapshot Collection Resources </vt:lpstr>
      <vt:lpstr>Title I</vt:lpstr>
      <vt:lpstr>2023-2024 Collection Timeline</vt:lpstr>
      <vt:lpstr>2024-2025 Collection Timeline</vt:lpstr>
      <vt:lpstr>Title I Important To-Do</vt:lpstr>
      <vt:lpstr>Title I Interchange Targeted Assistance (TA)</vt:lpstr>
      <vt:lpstr>Questions &amp; Resources: Title I</vt:lpstr>
      <vt:lpstr>Student End of Year</vt:lpstr>
      <vt:lpstr>SEY Collection Timeline:  Upcoming Events</vt:lpstr>
      <vt:lpstr>SEY Cross LEA Status as of 4:15 pm on 10/2</vt:lpstr>
      <vt:lpstr>Cross LEA SE700 errors and warnings</vt:lpstr>
      <vt:lpstr>Questions &amp; Answers: Student End of Year</vt:lpstr>
      <vt:lpstr>2024-2025 Graduation Guidelines: SAT Math Benchmark</vt:lpstr>
      <vt:lpstr>Graduation Guidelines 2024-2025 SAT Math cut score change</vt:lpstr>
      <vt:lpstr>Technical Information</vt:lpstr>
      <vt:lpstr>Graduation Guidelines Questions &amp; Resources</vt:lpstr>
      <vt:lpstr>Student October</vt:lpstr>
      <vt:lpstr>Student October Timeline – Regular Phase</vt:lpstr>
      <vt:lpstr>Student October Timeline – Duplicate Process</vt:lpstr>
      <vt:lpstr>Student October Training Schedule</vt:lpstr>
      <vt:lpstr>What Should I Be Doing Now?</vt:lpstr>
      <vt:lpstr>Why Should I Upload Files/Take a Snapshot Early?</vt:lpstr>
      <vt:lpstr>Common Contract Students</vt:lpstr>
      <vt:lpstr>Student Profile ELL Reports</vt:lpstr>
      <vt:lpstr>Questions &amp; Resources: </vt:lpstr>
      <vt:lpstr>At-Risk Interchange Updates</vt:lpstr>
      <vt:lpstr>New: At-Risk Measure Interchange File - Overview</vt:lpstr>
      <vt:lpstr>New: Census Block Data</vt:lpstr>
      <vt:lpstr>New: At-Risk Measure Interchange File -  Resources</vt:lpstr>
      <vt:lpstr>New: At-Risk Measure Interchange File -  Timeline</vt:lpstr>
      <vt:lpstr>Flowchart: Obtaining and Reporting Census Data</vt:lpstr>
      <vt:lpstr>File Layout and Definitions (page 3): Missing Census Block Data- Coding Patterns</vt:lpstr>
      <vt:lpstr>New: At-Risk Measure Interchange File - Syncplicity Folders</vt:lpstr>
      <vt:lpstr>Questions &amp; Answers: </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1</cp:revision>
  <dcterms:created xsi:type="dcterms:W3CDTF">2019-06-25T17:30:52Z</dcterms:created>
  <dcterms:modified xsi:type="dcterms:W3CDTF">2024-10-02T22:16:57Z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