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2"/>
  </p:notesMasterIdLst>
  <p:sldIdLst>
    <p:sldId id="256" r:id="rId5"/>
    <p:sldId id="283" r:id="rId6"/>
    <p:sldId id="258" r:id="rId7"/>
    <p:sldId id="259" r:id="rId8"/>
    <p:sldId id="261" r:id="rId9"/>
    <p:sldId id="262" r:id="rId10"/>
    <p:sldId id="5097" r:id="rId11"/>
    <p:sldId id="5098" r:id="rId12"/>
    <p:sldId id="5628" r:id="rId13"/>
    <p:sldId id="5643" r:id="rId14"/>
    <p:sldId id="5629" r:id="rId15"/>
    <p:sldId id="5627" r:id="rId16"/>
    <p:sldId id="5644" r:id="rId17"/>
    <p:sldId id="5637" r:id="rId18"/>
    <p:sldId id="5638" r:id="rId19"/>
    <p:sldId id="5601" r:id="rId20"/>
    <p:sldId id="5603" r:id="rId21"/>
    <p:sldId id="5602" r:id="rId22"/>
    <p:sldId id="5604" r:id="rId23"/>
    <p:sldId id="5605" r:id="rId24"/>
    <p:sldId id="5610" r:id="rId25"/>
    <p:sldId id="5620" r:id="rId26"/>
    <p:sldId id="5621" r:id="rId27"/>
    <p:sldId id="5639" r:id="rId28"/>
    <p:sldId id="5640" r:id="rId29"/>
    <p:sldId id="5642" r:id="rId30"/>
    <p:sldId id="5641" r:id="rId31"/>
    <p:sldId id="5626" r:id="rId32"/>
    <p:sldId id="5534" r:id="rId33"/>
    <p:sldId id="5536" r:id="rId34"/>
    <p:sldId id="5537" r:id="rId35"/>
    <p:sldId id="5538" r:id="rId36"/>
    <p:sldId id="5498" r:id="rId37"/>
    <p:sldId id="5587" r:id="rId38"/>
    <p:sldId id="3103" r:id="rId39"/>
    <p:sldId id="5512" r:id="rId40"/>
    <p:sldId id="5028" r:id="rId41"/>
    <p:sldId id="5523" r:id="rId42"/>
    <p:sldId id="5495" r:id="rId43"/>
    <p:sldId id="5518" r:id="rId44"/>
    <p:sldId id="5543" r:id="rId45"/>
    <p:sldId id="5544" r:id="rId46"/>
    <p:sldId id="5596" r:id="rId47"/>
    <p:sldId id="5565" r:id="rId48"/>
    <p:sldId id="5541" r:id="rId49"/>
    <p:sldId id="5524" r:id="rId50"/>
    <p:sldId id="28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C42D85B4-87A9-F8AB-656B-323EC03247DF}" name="McRee, Rebecca" initials="MR" userId="S::mcree_r@cde.state.co.us::3a10fa13-9d60-4c0b-b361-471945732c34"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EB0B0"/>
    <a:srgbClr val="FFFFCC"/>
    <a:srgbClr val="488BC9"/>
    <a:srgbClr val="338DCD"/>
    <a:srgbClr val="077682"/>
    <a:srgbClr val="4E5758"/>
    <a:srgbClr val="F8B333"/>
    <a:srgbClr val="C32032"/>
    <a:srgbClr val="8534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F46C1-D3A9-41A8-8A52-4C0AE9DFE0C1}" v="73" dt="2024-09-26T02:34:40.101"/>
    <p1510:client id="{92B710DF-6F6E-4BA3-8762-3952A1AB3402}" v="6" dt="2024-09-26T04:45:05.252"/>
    <p1510:client id="{B8A51D91-30B2-FD19-F9E2-26023865BACF}" v="52" dt="2024-09-25T20:32:10.472"/>
    <p1510:client id="{DC9FC120-8A6E-1AC7-E820-1737C288796C}" v="1643" dt="2024-09-25T21:55:42.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modSp mod">
        <pc:chgData name="Hoffman, Peter" userId="673cee94-26bd-4c2a-ab82-1b3669e2f049" providerId="ADAL" clId="{CF2699C4-FDBF-495A-AAA6-17D757406602}" dt="2024-06-04T18:11:56.480" v="11" actId="20577"/>
        <pc:sldMkLst>
          <pc:docMk/>
          <pc:sldMk cId="3044915438" sldId="256"/>
        </pc:sldMkLst>
        <pc:spChg chg="mod">
          <ac:chgData name="Hoffman, Peter" userId="673cee94-26bd-4c2a-ab82-1b3669e2f049" providerId="ADAL" clId="{CF2699C4-FDBF-495A-AAA6-17D757406602}" dt="2024-06-04T18:11:56.480" v="11" actId="20577"/>
          <ac:spMkLst>
            <pc:docMk/>
            <pc:sldMk cId="3044915438" sldId="256"/>
            <ac:spMk id="2" creationId="{00000000-0000-0000-0000-000000000000}"/>
          </ac:spMkLst>
        </pc:spChg>
      </pc:sldChg>
      <pc:sldChg chg="modSp mod">
        <pc:chgData name="Hoffman, Peter" userId="673cee94-26bd-4c2a-ab82-1b3669e2f049" providerId="ADAL" clId="{CF2699C4-FDBF-495A-AAA6-17D757406602}" dt="2024-06-05T15:15:22.282" v="236" actId="2165"/>
        <pc:sldMkLst>
          <pc:docMk/>
          <pc:sldMk cId="1212467416" sldId="261"/>
        </pc:sldMkLst>
        <pc:graphicFrameChg chg="modGraphic">
          <ac:chgData name="Hoffman, Peter" userId="673cee94-26bd-4c2a-ab82-1b3669e2f049" providerId="ADAL" clId="{CF2699C4-FDBF-495A-AAA6-17D757406602}" dt="2024-06-05T15:15:22.282" v="236"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CF2699C4-FDBF-495A-AAA6-17D757406602}" dt="2024-06-04T18:12:02.480" v="16" actId="20577"/>
        <pc:sldMkLst>
          <pc:docMk/>
          <pc:sldMk cId="3717000822" sldId="280"/>
        </pc:sldMkLst>
        <pc:graphicFrameChg chg="mod">
          <ac:chgData name="Hoffman, Peter" userId="673cee94-26bd-4c2a-ab82-1b3669e2f049" providerId="ADAL" clId="{CF2699C4-FDBF-495A-AAA6-17D757406602}" dt="2024-06-04T18:12:02.480" v="16" actId="20577"/>
          <ac:graphicFrameMkLst>
            <pc:docMk/>
            <pc:sldMk cId="3717000822" sldId="280"/>
            <ac:graphicFrameMk id="12" creationId="{1AA09EE0-7419-6ED5-4AA1-CC9009509570}"/>
          </ac:graphicFrameMkLst>
        </pc:graphicFrameChg>
      </pc:sldChg>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pChg chg="mod">
          <ac:chgData name="Hoffman, Peter" userId="673cee94-26bd-4c2a-ab82-1b3669e2f049" providerId="ADAL" clId="{CF2699C4-FDBF-495A-AAA6-17D757406602}" dt="2024-06-05T19:42:35.903" v="610" actId="962"/>
          <ac:spMkLst>
            <pc:docMk/>
            <pc:sldMk cId="2187083967" sldId="5308"/>
            <ac:spMk id="2" creationId="{5B1CAF9D-5E94-A6C8-A15B-54D02649BDFF}"/>
          </ac:spMkLst>
        </pc:spChg>
      </pc:sldChg>
      <pc:sldChg chg="modSp mod">
        <pc:chgData name="Hoffman, Peter" userId="673cee94-26bd-4c2a-ab82-1b3669e2f049" providerId="ADAL" clId="{CF2699C4-FDBF-495A-AAA6-17D757406602}" dt="2024-06-05T19:42:38.691" v="611" actId="962"/>
        <pc:sldMkLst>
          <pc:docMk/>
          <pc:sldMk cId="1720752477" sldId="5311"/>
        </pc:sldMkLst>
        <pc:spChg chg="mod">
          <ac:chgData name="Hoffman, Peter" userId="673cee94-26bd-4c2a-ab82-1b3669e2f049" providerId="ADAL" clId="{CF2699C4-FDBF-495A-AAA6-17D757406602}" dt="2024-06-05T19:42:38.691" v="611" actId="962"/>
          <ac:spMkLst>
            <pc:docMk/>
            <pc:sldMk cId="1720752477" sldId="5311"/>
            <ac:spMk id="2" creationId="{F72529A9-3C0E-E2A5-28BB-E38FD9D1C6D9}"/>
          </ac:spMkLst>
        </pc:spChg>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pChg chg="add mod">
          <ac:chgData name="Hoffman, Peter" userId="673cee94-26bd-4c2a-ab82-1b3669e2f049" providerId="ADAL" clId="{CF2699C4-FDBF-495A-AAA6-17D757406602}" dt="2024-06-05T19:40:24.236" v="422" actId="1035"/>
          <ac:spMkLst>
            <pc:docMk/>
            <pc:sldMk cId="1896735902" sldId="5452"/>
            <ac:spMk id="3" creationId="{DE639E0B-7594-DEDC-C548-B0E53BD9137C}"/>
          </ac:spMkLst>
        </pc:spChg>
        <pc:spChg chg="mod">
          <ac:chgData name="Hoffman, Peter" userId="673cee94-26bd-4c2a-ab82-1b3669e2f049" providerId="ADAL" clId="{CF2699C4-FDBF-495A-AAA6-17D757406602}" dt="2024-06-05T19:41:33.442" v="609" actId="20577"/>
          <ac:spMkLst>
            <pc:docMk/>
            <pc:sldMk cId="1896735902" sldId="5452"/>
            <ac:spMk id="5" creationId="{3C923818-FAC2-A017-4346-74FF9C4B4D09}"/>
          </ac:spMkLst>
        </pc:spChg>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pChg chg="mod">
          <ac:chgData name="Heitman, Lindsey" userId="a9773a47-99d2-4599-9377-6d37e9ec0bd3" providerId="ADAL" clId="{3C1F988A-3E3A-40F7-8283-44481E9AE0F4}" dt="2024-05-22T16:17:59.545" v="222" actId="20577"/>
          <ac:spMkLst>
            <pc:docMk/>
            <pc:sldMk cId="2498386372" sldId="5387"/>
            <ac:spMk id="2" creationId="{00000000-0000-0000-0000-000000000000}"/>
          </ac:spMkLst>
        </pc:spChg>
        <pc:spChg chg="mod">
          <ac:chgData name="Heitman, Lindsey" userId="a9773a47-99d2-4599-9377-6d37e9ec0bd3" providerId="ADAL" clId="{3C1F988A-3E3A-40F7-8283-44481E9AE0F4}" dt="2024-05-22T16:17:30.815" v="215" actId="1076"/>
          <ac:spMkLst>
            <pc:docMk/>
            <pc:sldMk cId="2498386372" sldId="5387"/>
            <ac:spMk id="3" creationId="{61B18AAC-23F9-28E9-A543-945FD39B72E6}"/>
          </ac:spMkLst>
        </pc:spChg>
        <pc:spChg chg="mod ord">
          <ac:chgData name="Heitman, Lindsey" userId="a9773a47-99d2-4599-9377-6d37e9ec0bd3" providerId="ADAL" clId="{3C1F988A-3E3A-40F7-8283-44481E9AE0F4}" dt="2024-05-22T17:09:36.410" v="1929" actId="962"/>
          <ac:spMkLst>
            <pc:docMk/>
            <pc:sldMk cId="2498386372" sldId="5387"/>
            <ac:spMk id="4" creationId="{00000000-0000-0000-0000-000000000000}"/>
          </ac:spMkLst>
        </pc:spChg>
        <pc:spChg chg="add mod ord">
          <ac:chgData name="Heitman, Lindsey" userId="a9773a47-99d2-4599-9377-6d37e9ec0bd3" providerId="ADAL" clId="{3C1F988A-3E3A-40F7-8283-44481E9AE0F4}" dt="2024-05-22T16:56:48.124" v="1880" actId="13244"/>
          <ac:spMkLst>
            <pc:docMk/>
            <pc:sldMk cId="2498386372" sldId="5387"/>
            <ac:spMk id="5" creationId="{478D8383-6DD9-9DEC-05E0-5B2ED51CA209}"/>
          </ac:spMkLst>
        </pc:spChg>
        <pc:spChg chg="del">
          <ac:chgData name="Heitman, Lindsey" userId="a9773a47-99d2-4599-9377-6d37e9ec0bd3" providerId="ADAL" clId="{3C1F988A-3E3A-40F7-8283-44481E9AE0F4}" dt="2024-05-22T16:17:44.010" v="219" actId="21"/>
          <ac:spMkLst>
            <pc:docMk/>
            <pc:sldMk cId="2498386372" sldId="5387"/>
            <ac:spMk id="6" creationId="{21420977-4F3A-B9BB-4DCC-D5807795A1C5}"/>
          </ac:spMkLst>
        </pc:spChg>
        <pc:spChg chg="add mod ord">
          <ac:chgData name="Heitman, Lindsey" userId="a9773a47-99d2-4599-9377-6d37e9ec0bd3" providerId="ADAL" clId="{3C1F988A-3E3A-40F7-8283-44481E9AE0F4}" dt="2024-05-22T16:56:35.601" v="1878" actId="13244"/>
          <ac:spMkLst>
            <pc:docMk/>
            <pc:sldMk cId="2498386372" sldId="5387"/>
            <ac:spMk id="7" creationId="{2F91DB89-DA54-029C-26CC-55C61EC345AD}"/>
          </ac:spMkLst>
        </pc:spChg>
        <pc:spChg chg="del">
          <ac:chgData name="Heitman, Lindsey" userId="a9773a47-99d2-4599-9377-6d37e9ec0bd3" providerId="ADAL" clId="{3C1F988A-3E3A-40F7-8283-44481E9AE0F4}" dt="2024-05-22T16:17:21.985" v="214" actId="21"/>
          <ac:spMkLst>
            <pc:docMk/>
            <pc:sldMk cId="2498386372" sldId="5387"/>
            <ac:spMk id="8" creationId="{D23811A4-EF49-FCF7-DB33-DF46F3A76612}"/>
          </ac:spMkLst>
        </pc:spChg>
        <pc:spChg chg="mod">
          <ac:chgData name="Heitman, Lindsey" userId="a9773a47-99d2-4599-9377-6d37e9ec0bd3" providerId="ADAL" clId="{3C1F988A-3E3A-40F7-8283-44481E9AE0F4}" dt="2024-05-22T16:56:17.438" v="1875" actId="14100"/>
          <ac:spMkLst>
            <pc:docMk/>
            <pc:sldMk cId="2498386372" sldId="5387"/>
            <ac:spMk id="10" creationId="{C01C6E1B-E65F-A8D1-83A2-E15694A2FBB0}"/>
          </ac:spMkLst>
        </pc:spChg>
        <pc:spChg chg="del">
          <ac:chgData name="Heitman, Lindsey" userId="a9773a47-99d2-4599-9377-6d37e9ec0bd3" providerId="ADAL" clId="{3C1F988A-3E3A-40F7-8283-44481E9AE0F4}" dt="2024-05-22T16:17:46.963" v="220" actId="21"/>
          <ac:spMkLst>
            <pc:docMk/>
            <pc:sldMk cId="2498386372" sldId="5387"/>
            <ac:spMk id="11" creationId="{8EED07AF-3834-B941-6FA7-2B1098224238}"/>
          </ac:spMkLst>
        </pc:spChg>
        <pc:spChg chg="ord">
          <ac:chgData name="Heitman, Lindsey" userId="a9773a47-99d2-4599-9377-6d37e9ec0bd3" providerId="ADAL" clId="{3C1F988A-3E3A-40F7-8283-44481E9AE0F4}" dt="2024-05-22T16:57:49.438" v="1881" actId="13244"/>
          <ac:spMkLst>
            <pc:docMk/>
            <pc:sldMk cId="2498386372" sldId="5387"/>
            <ac:spMk id="16" creationId="{02905120-088A-2655-6C92-08698B561C80}"/>
          </ac:spMkLst>
        </pc:spChg>
        <pc:cxnChg chg="del mod">
          <ac:chgData name="Heitman, Lindsey" userId="a9773a47-99d2-4599-9377-6d37e9ec0bd3" providerId="ADAL" clId="{3C1F988A-3E3A-40F7-8283-44481E9AE0F4}" dt="2024-05-22T16:17:40.872" v="218" actId="21"/>
          <ac:cxnSpMkLst>
            <pc:docMk/>
            <pc:sldMk cId="2498386372" sldId="5387"/>
            <ac:cxnSpMk id="9" creationId="{D8FBB537-5E80-4A07-3806-72E53D0D62F0}"/>
          </ac:cxnSpMkLst>
        </pc:cxnChg>
      </pc:sldChg>
      <pc:sldChg chg="delSp modSp add del mod">
        <pc:chgData name="Heitman, Lindsey" userId="a9773a47-99d2-4599-9377-6d37e9ec0bd3" providerId="ADAL" clId="{3C1F988A-3E3A-40F7-8283-44481E9AE0F4}" dt="2024-05-22T16:18:59.666" v="235" actId="2696"/>
        <pc:sldMkLst>
          <pc:docMk/>
          <pc:sldMk cId="3923188517" sldId="5388"/>
        </pc:sldMkLst>
        <pc:spChg chg="del">
          <ac:chgData name="Heitman, Lindsey" userId="a9773a47-99d2-4599-9377-6d37e9ec0bd3" providerId="ADAL" clId="{3C1F988A-3E3A-40F7-8283-44481E9AE0F4}" dt="2024-05-22T14:43:52.250" v="7" actId="21"/>
          <ac:spMkLst>
            <pc:docMk/>
            <pc:sldMk cId="3923188517" sldId="5388"/>
            <ac:spMk id="2" creationId="{0638925E-B48E-828F-237C-71C7F241B460}"/>
          </ac:spMkLst>
        </pc:spChg>
        <pc:spChg chg="mod">
          <ac:chgData name="Heitman, Lindsey" userId="a9773a47-99d2-4599-9377-6d37e9ec0bd3" providerId="ADAL" clId="{3C1F988A-3E3A-40F7-8283-44481E9AE0F4}" dt="2024-05-22T14:48:12.165" v="210" actId="20577"/>
          <ac:spMkLst>
            <pc:docMk/>
            <pc:sldMk cId="3923188517" sldId="5388"/>
            <ac:spMk id="5" creationId="{AF6EB1F5-01CD-901C-27EE-72C2EDD75AA9}"/>
          </ac:spMkLst>
        </pc:spChg>
        <pc:spChg chg="mod">
          <ac:chgData name="Heitman, Lindsey" userId="a9773a47-99d2-4599-9377-6d37e9ec0bd3" providerId="ADAL" clId="{3C1F988A-3E3A-40F7-8283-44481E9AE0F4}" dt="2024-05-22T14:43:47.445" v="6" actId="27636"/>
          <ac:spMkLst>
            <pc:docMk/>
            <pc:sldMk cId="3923188517" sldId="5388"/>
            <ac:spMk id="6" creationId="{9A8832C3-3C5D-9B2D-6A97-A07BFB42B5FC}"/>
          </ac:spMkLst>
        </pc:spChg>
        <pc:spChg chg="mod">
          <ac:chgData name="Heitman, Lindsey" userId="a9773a47-99d2-4599-9377-6d37e9ec0bd3" providerId="ADAL" clId="{3C1F988A-3E3A-40F7-8283-44481E9AE0F4}" dt="2024-05-22T14:44:08.001" v="10" actId="1076"/>
          <ac:spMkLst>
            <pc:docMk/>
            <pc:sldMk cId="3923188517" sldId="5388"/>
            <ac:spMk id="9" creationId="{9C08DF39-67E0-5842-28D7-56D9FD00879C}"/>
          </ac:spMkLst>
        </pc:spChg>
        <pc:spChg chg="del mod">
          <ac:chgData name="Heitman, Lindsey" userId="a9773a47-99d2-4599-9377-6d37e9ec0bd3" providerId="ADAL" clId="{3C1F988A-3E3A-40F7-8283-44481E9AE0F4}" dt="2024-05-22T16:18:05.790" v="223" actId="21"/>
          <ac:spMkLst>
            <pc:docMk/>
            <pc:sldMk cId="3923188517" sldId="5388"/>
            <ac:spMk id="10" creationId="{478D8383-6DD9-9DEC-05E0-5B2ED51CA209}"/>
          </ac:spMkLst>
        </pc:spChg>
        <pc:picChg chg="del">
          <ac:chgData name="Heitman, Lindsey" userId="a9773a47-99d2-4599-9377-6d37e9ec0bd3" providerId="ADAL" clId="{3C1F988A-3E3A-40F7-8283-44481E9AE0F4}" dt="2024-05-22T14:47:55.958" v="170" actId="21"/>
          <ac:picMkLst>
            <pc:docMk/>
            <pc:sldMk cId="3923188517" sldId="5388"/>
            <ac:picMk id="3" creationId="{CC6914D0-80AB-8000-42F6-374A4B0933CC}"/>
          </ac:picMkLst>
        </pc:picChg>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pChg chg="mod ord">
          <ac:chgData name="Heitman, Lindsey" userId="a9773a47-99d2-4599-9377-6d37e9ec0bd3" providerId="ADAL" clId="{3C1F988A-3E3A-40F7-8283-44481E9AE0F4}" dt="2024-05-22T16:24:31.004" v="437" actId="27636"/>
          <ac:spMkLst>
            <pc:docMk/>
            <pc:sldMk cId="1173467675" sldId="5398"/>
            <ac:spMk id="2" creationId="{00000000-0000-0000-0000-000000000000}"/>
          </ac:spMkLst>
        </pc:spChg>
        <pc:spChg chg="add mod ord">
          <ac:chgData name="Heitman, Lindsey" userId="a9773a47-99d2-4599-9377-6d37e9ec0bd3" providerId="ADAL" clId="{3C1F988A-3E3A-40F7-8283-44481E9AE0F4}" dt="2024-05-22T17:07:58.039" v="1927" actId="13244"/>
          <ac:spMkLst>
            <pc:docMk/>
            <pc:sldMk cId="1173467675" sldId="5398"/>
            <ac:spMk id="3" creationId="{89EBCDF4-17C6-95AA-9EE2-276F14A6DD45}"/>
          </ac:spMkLst>
        </pc:spChg>
        <pc:spChg chg="mod ord">
          <ac:chgData name="Heitman, Lindsey" userId="a9773a47-99d2-4599-9377-6d37e9ec0bd3" providerId="ADAL" clId="{3C1F988A-3E3A-40F7-8283-44481E9AE0F4}" dt="2024-05-22T17:08:09.452" v="1928" actId="13244"/>
          <ac:spMkLst>
            <pc:docMk/>
            <pc:sldMk cId="1173467675" sldId="5398"/>
            <ac:spMk id="4" creationId="{71457EA6-D5A4-4101-8FAA-76A350BBAF83}"/>
          </ac:spMkLst>
        </pc:spChg>
        <pc:spChg chg="mod ord">
          <ac:chgData name="Heitman, Lindsey" userId="a9773a47-99d2-4599-9377-6d37e9ec0bd3" providerId="ADAL" clId="{3C1F988A-3E3A-40F7-8283-44481E9AE0F4}" dt="2024-05-22T17:04:31.924" v="1897" actId="13244"/>
          <ac:spMkLst>
            <pc:docMk/>
            <pc:sldMk cId="1173467675" sldId="5398"/>
            <ac:spMk id="5" creationId="{00000000-0000-0000-0000-000000000000}"/>
          </ac:spMkLst>
        </pc:spChg>
        <pc:spChg chg="mod">
          <ac:chgData name="Heitman, Lindsey" userId="a9773a47-99d2-4599-9377-6d37e9ec0bd3" providerId="ADAL" clId="{3C1F988A-3E3A-40F7-8283-44481E9AE0F4}" dt="2024-05-22T16:51:27.433" v="1775" actId="1076"/>
          <ac:spMkLst>
            <pc:docMk/>
            <pc:sldMk cId="1173467675" sldId="5398"/>
            <ac:spMk id="6" creationId="{00000000-0000-0000-0000-000000000000}"/>
          </ac:spMkLst>
        </pc:spChg>
        <pc:spChg chg="add mod ord">
          <ac:chgData name="Heitman, Lindsey" userId="a9773a47-99d2-4599-9377-6d37e9ec0bd3" providerId="ADAL" clId="{3C1F988A-3E3A-40F7-8283-44481E9AE0F4}" dt="2024-05-22T17:07:52.182" v="1926" actId="13244"/>
          <ac:spMkLst>
            <pc:docMk/>
            <pc:sldMk cId="1173467675" sldId="5398"/>
            <ac:spMk id="7" creationId="{78A372A3-49DF-92FE-89D7-53E7DE1EA4DD}"/>
          </ac:spMkLst>
        </pc:spChg>
        <pc:spChg chg="add del mod ord">
          <ac:chgData name="Heitman, Lindsey" userId="a9773a47-99d2-4599-9377-6d37e9ec0bd3" providerId="ADAL" clId="{3C1F988A-3E3A-40F7-8283-44481E9AE0F4}" dt="2024-05-22T17:07:03.128" v="1921" actId="21"/>
          <ac:spMkLst>
            <pc:docMk/>
            <pc:sldMk cId="1173467675" sldId="5398"/>
            <ac:spMk id="8" creationId="{4D4E3267-EB5F-FA8E-52B0-0F2F91FA74F2}"/>
          </ac:spMkLst>
        </pc:spChg>
        <pc:spChg chg="del mod">
          <ac:chgData name="Heitman, Lindsey" userId="a9773a47-99d2-4599-9377-6d37e9ec0bd3" providerId="ADAL" clId="{3C1F988A-3E3A-40F7-8283-44481E9AE0F4}" dt="2024-05-22T17:05:41.265" v="1908" actId="21"/>
          <ac:spMkLst>
            <pc:docMk/>
            <pc:sldMk cId="1173467675" sldId="5398"/>
            <ac:spMk id="10" creationId="{9B38EE02-33BD-4875-705E-8E98870CEF58}"/>
          </ac:spMkLst>
        </pc:spChg>
        <pc:spChg chg="del mod">
          <ac:chgData name="Heitman, Lindsey" userId="a9773a47-99d2-4599-9377-6d37e9ec0bd3" providerId="ADAL" clId="{3C1F988A-3E3A-40F7-8283-44481E9AE0F4}" dt="2024-05-22T17:04:55.371" v="1901" actId="21"/>
          <ac:spMkLst>
            <pc:docMk/>
            <pc:sldMk cId="1173467675" sldId="5398"/>
            <ac:spMk id="11" creationId="{4D4E3267-EB5F-FA8E-52B0-0F2F91FA74F2}"/>
          </ac:spMkLst>
        </pc:spChg>
        <pc:spChg chg="add del mod ord">
          <ac:chgData name="Heitman, Lindsey" userId="a9773a47-99d2-4599-9377-6d37e9ec0bd3" providerId="ADAL" clId="{3C1F988A-3E3A-40F7-8283-44481E9AE0F4}" dt="2024-05-22T17:06:46.928" v="1917" actId="21"/>
          <ac:spMkLst>
            <pc:docMk/>
            <pc:sldMk cId="1173467675" sldId="5398"/>
            <ac:spMk id="12" creationId="{9B38EE02-33BD-4875-705E-8E98870CEF58}"/>
          </ac:spMkLst>
        </pc:spChg>
        <pc:spChg chg="add mod ord">
          <ac:chgData name="Heitman, Lindsey" userId="a9773a47-99d2-4599-9377-6d37e9ec0bd3" providerId="ADAL" clId="{3C1F988A-3E3A-40F7-8283-44481E9AE0F4}" dt="2024-05-22T19:37:21.631" v="2089" actId="962"/>
          <ac:spMkLst>
            <pc:docMk/>
            <pc:sldMk cId="1173467675" sldId="5398"/>
            <ac:spMk id="13" creationId="{9B38EE02-33BD-4875-705E-8E98870CEF58}"/>
          </ac:spMkLst>
        </pc:spChg>
        <pc:spChg chg="add mod">
          <ac:chgData name="Heitman, Lindsey" userId="a9773a47-99d2-4599-9377-6d37e9ec0bd3" providerId="ADAL" clId="{3C1F988A-3E3A-40F7-8283-44481E9AE0F4}" dt="2024-05-22T17:07:09.926" v="1923" actId="1076"/>
          <ac:spMkLst>
            <pc:docMk/>
            <pc:sldMk cId="1173467675" sldId="5398"/>
            <ac:spMk id="14" creationId="{4D4E3267-EB5F-FA8E-52B0-0F2F91FA74F2}"/>
          </ac:spMkLst>
        </pc:spChg>
        <pc:picChg chg="mod ord modCrop">
          <ac:chgData name="Heitman, Lindsey" userId="a9773a47-99d2-4599-9377-6d37e9ec0bd3" providerId="ADAL" clId="{3C1F988A-3E3A-40F7-8283-44481E9AE0F4}" dt="2024-05-22T19:36:28.875" v="2085" actId="13244"/>
          <ac:picMkLst>
            <pc:docMk/>
            <pc:sldMk cId="1173467675" sldId="5398"/>
            <ac:picMk id="9" creationId="{0B14A518-6ABD-EEF7-DCEC-F2EE3D987B47}"/>
          </ac:picMkLst>
        </pc:picChg>
      </pc:sldChg>
      <pc:sldChg chg="addSp delSp modSp add mod">
        <pc:chgData name="Heitman, Lindsey" userId="a9773a47-99d2-4599-9377-6d37e9ec0bd3" providerId="ADAL" clId="{3C1F988A-3E3A-40F7-8283-44481E9AE0F4}" dt="2024-05-22T19:42:58.764" v="2383" actId="20577"/>
        <pc:sldMkLst>
          <pc:docMk/>
          <pc:sldMk cId="199516191" sldId="5402"/>
        </pc:sldMkLst>
        <pc:spChg chg="mod">
          <ac:chgData name="Heitman, Lindsey" userId="a9773a47-99d2-4599-9377-6d37e9ec0bd3" providerId="ADAL" clId="{3C1F988A-3E3A-40F7-8283-44481E9AE0F4}" dt="2024-05-22T14:46:01.921" v="168" actId="20577"/>
          <ac:spMkLst>
            <pc:docMk/>
            <pc:sldMk cId="199516191" sldId="5402"/>
            <ac:spMk id="2" creationId="{00000000-0000-0000-0000-000000000000}"/>
          </ac:spMkLst>
        </pc:spChg>
        <pc:spChg chg="add mod ord">
          <ac:chgData name="Heitman, Lindsey" userId="a9773a47-99d2-4599-9377-6d37e9ec0bd3" providerId="ADAL" clId="{3C1F988A-3E3A-40F7-8283-44481E9AE0F4}" dt="2024-05-22T19:42:58.764" v="2383" actId="20577"/>
          <ac:spMkLst>
            <pc:docMk/>
            <pc:sldMk cId="199516191" sldId="5402"/>
            <ac:spMk id="3" creationId="{5CAFA337-D3ED-9D7D-CB82-C99922539A65}"/>
          </ac:spMkLst>
        </pc:spChg>
        <pc:spChg chg="mod ord">
          <ac:chgData name="Heitman, Lindsey" userId="a9773a47-99d2-4599-9377-6d37e9ec0bd3" providerId="ADAL" clId="{3C1F988A-3E3A-40F7-8283-44481E9AE0F4}" dt="2024-05-22T19:40:30.630" v="2373" actId="962"/>
          <ac:spMkLst>
            <pc:docMk/>
            <pc:sldMk cId="199516191" sldId="5402"/>
            <ac:spMk id="4" creationId="{00000000-0000-0000-0000-000000000000}"/>
          </ac:spMkLst>
        </pc:spChg>
        <pc:spChg chg="mod">
          <ac:chgData name="Heitman, Lindsey" userId="a9773a47-99d2-4599-9377-6d37e9ec0bd3" providerId="ADAL" clId="{3C1F988A-3E3A-40F7-8283-44481E9AE0F4}" dt="2024-05-22T14:46:08.718" v="169" actId="14100"/>
          <ac:spMkLst>
            <pc:docMk/>
            <pc:sldMk cId="199516191" sldId="5402"/>
            <ac:spMk id="6" creationId="{AE918E9A-F82D-488E-3DFE-EEA53EB023A6}"/>
          </ac:spMkLst>
        </pc:spChg>
        <pc:spChg chg="mod">
          <ac:chgData name="Heitman, Lindsey" userId="a9773a47-99d2-4599-9377-6d37e9ec0bd3" providerId="ADAL" clId="{3C1F988A-3E3A-40F7-8283-44481E9AE0F4}" dt="2024-05-22T14:45:38.413" v="122" actId="20577"/>
          <ac:spMkLst>
            <pc:docMk/>
            <pc:sldMk cId="199516191" sldId="5402"/>
            <ac:spMk id="8" creationId="{D23811A4-EF49-FCF7-DB33-DF46F3A76612}"/>
          </ac:spMkLst>
        </pc:spChg>
        <pc:spChg chg="del mod">
          <ac:chgData name="Heitman, Lindsey" userId="a9773a47-99d2-4599-9377-6d37e9ec0bd3" providerId="ADAL" clId="{3C1F988A-3E3A-40F7-8283-44481E9AE0F4}" dt="2024-05-22T14:45:21.247" v="88"/>
          <ac:spMkLst>
            <pc:docMk/>
            <pc:sldMk cId="199516191" sldId="5402"/>
            <ac:spMk id="10" creationId="{9147C751-9F8E-AD3A-5FF0-8A573918EC44}"/>
          </ac:spMkLst>
        </pc:spChg>
        <pc:picChg chg="del mod">
          <ac:chgData name="Heitman, Lindsey" userId="a9773a47-99d2-4599-9377-6d37e9ec0bd3" providerId="ADAL" clId="{3C1F988A-3E3A-40F7-8283-44481E9AE0F4}" dt="2024-05-22T14:45:21.247" v="86" actId="21"/>
          <ac:picMkLst>
            <pc:docMk/>
            <pc:sldMk cId="199516191" sldId="5402"/>
            <ac:picMk id="12" creationId="{85D6281E-BD38-50AC-81C4-5B0D578B2490}"/>
          </ac:picMkLst>
        </pc:picChg>
        <pc:cxnChg chg="add mod">
          <ac:chgData name="Heitman, Lindsey" userId="a9773a47-99d2-4599-9377-6d37e9ec0bd3" providerId="ADAL" clId="{3C1F988A-3E3A-40F7-8283-44481E9AE0F4}" dt="2024-05-22T19:40:15.549" v="2371" actId="962"/>
          <ac:cxnSpMkLst>
            <pc:docMk/>
            <pc:sldMk cId="199516191" sldId="5402"/>
            <ac:cxnSpMk id="7" creationId="{AB328D9B-EAFA-05B7-A9E2-5AA4861229E6}"/>
          </ac:cxnSpMkLst>
        </pc:cxnChg>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pChg chg="mod ord">
          <ac:chgData name="Heitman, Lindsey" userId="a9773a47-99d2-4599-9377-6d37e9ec0bd3" providerId="ADAL" clId="{3C1F988A-3E3A-40F7-8283-44481E9AE0F4}" dt="2024-05-22T19:41:32.617" v="2375" actId="700"/>
          <ac:spMkLst>
            <pc:docMk/>
            <pc:sldMk cId="3372842088" sldId="5404"/>
            <ac:spMk id="2" creationId="{882F1286-D52C-EA6C-55D0-C12B553FA78D}"/>
          </ac:spMkLst>
        </pc:spChg>
        <pc:spChg chg="add del mod ord">
          <ac:chgData name="Heitman, Lindsey" userId="a9773a47-99d2-4599-9377-6d37e9ec0bd3" providerId="ADAL" clId="{3C1F988A-3E3A-40F7-8283-44481E9AE0F4}" dt="2024-05-22T19:41:52.783" v="2377"/>
          <ac:spMkLst>
            <pc:docMk/>
            <pc:sldMk cId="3372842088" sldId="5404"/>
            <ac:spMk id="3" creationId="{49E38992-B05C-46DA-8994-E1E2E69D473E}"/>
          </ac:spMkLst>
        </pc:spChg>
        <pc:spChg chg="mod ord">
          <ac:chgData name="Heitman, Lindsey" userId="a9773a47-99d2-4599-9377-6d37e9ec0bd3" providerId="ADAL" clId="{3C1F988A-3E3A-40F7-8283-44481E9AE0F4}" dt="2024-05-22T19:43:12.427" v="2384" actId="13244"/>
          <ac:spMkLst>
            <pc:docMk/>
            <pc:sldMk cId="3372842088" sldId="5404"/>
            <ac:spMk id="4" creationId="{B0D48822-41D3-9F07-2817-A7F89471D4EF}"/>
          </ac:spMkLst>
        </pc:spChg>
        <pc:spChg chg="add del mod ord">
          <ac:chgData name="Heitman, Lindsey" userId="a9773a47-99d2-4599-9377-6d37e9ec0bd3" providerId="ADAL" clId="{3C1F988A-3E3A-40F7-8283-44481E9AE0F4}" dt="2024-05-22T19:41:44.405" v="2376"/>
          <ac:spMkLst>
            <pc:docMk/>
            <pc:sldMk cId="3372842088" sldId="5404"/>
            <ac:spMk id="5" creationId="{DC71FC83-775E-2ECC-137C-9AF40EEE70BC}"/>
          </ac:spMkLst>
        </pc:spChg>
        <pc:spChg chg="add mod">
          <ac:chgData name="Heitman, Lindsey" userId="a9773a47-99d2-4599-9377-6d37e9ec0bd3" providerId="ADAL" clId="{3C1F988A-3E3A-40F7-8283-44481E9AE0F4}" dt="2024-05-22T19:41:44.405" v="2376"/>
          <ac:spMkLst>
            <pc:docMk/>
            <pc:sldMk cId="3372842088" sldId="5404"/>
            <ac:spMk id="6" creationId="{27D57218-34FB-B17F-B951-14A82D49E168}"/>
          </ac:spMkLst>
        </pc:spChg>
        <pc:spChg chg="add mod ord">
          <ac:chgData name="Heitman, Lindsey" userId="a9773a47-99d2-4599-9377-6d37e9ec0bd3" providerId="ADAL" clId="{3C1F988A-3E3A-40F7-8283-44481E9AE0F4}" dt="2024-05-22T19:43:38.418" v="2385" actId="13244"/>
          <ac:spMkLst>
            <pc:docMk/>
            <pc:sldMk cId="3372842088" sldId="5404"/>
            <ac:spMk id="7" creationId="{031B8695-19A5-01EA-0A0E-E43AAA4B2C7B}"/>
          </ac:spMkLst>
        </pc:spChg>
        <pc:spChg chg="mod">
          <ac:chgData name="Heitman, Lindsey" userId="a9773a47-99d2-4599-9377-6d37e9ec0bd3" providerId="ADAL" clId="{3C1F988A-3E3A-40F7-8283-44481E9AE0F4}" dt="2024-05-22T19:32:57.112" v="2071" actId="20577"/>
          <ac:spMkLst>
            <pc:docMk/>
            <pc:sldMk cId="3372842088" sldId="5404"/>
            <ac:spMk id="16" creationId="{F3B7393B-91EA-E80A-A2BF-0F043E4159B6}"/>
          </ac:spMkLst>
        </pc:spChg>
        <pc:graphicFrameChg chg="mod ord modGraphic">
          <ac:chgData name="Heitman, Lindsey" userId="a9773a47-99d2-4599-9377-6d37e9ec0bd3" providerId="ADAL" clId="{3C1F988A-3E3A-40F7-8283-44481E9AE0F4}" dt="2024-05-22T19:42:19.950" v="2379" actId="207"/>
          <ac:graphicFrameMkLst>
            <pc:docMk/>
            <pc:sldMk cId="3372842088" sldId="5404"/>
            <ac:graphicFrameMk id="13" creationId="{8CEB0C23-AAB8-44B8-89D7-85BB7776C42F}"/>
          </ac:graphicFrameMkLst>
        </pc:graphicFrameChg>
        <pc:graphicFrameChg chg="modGraphic">
          <ac:chgData name="Heitman, Lindsey" userId="a9773a47-99d2-4599-9377-6d37e9ec0bd3" providerId="ADAL" clId="{3C1F988A-3E3A-40F7-8283-44481E9AE0F4}" dt="2024-05-22T19:42:41.734" v="2382" actId="20577"/>
          <ac:graphicFrameMkLst>
            <pc:docMk/>
            <pc:sldMk cId="3372842088" sldId="5404"/>
            <ac:graphicFrameMk id="14" creationId="{FF3E7A21-4619-83B3-0E31-5C2B2E81A9A2}"/>
          </ac:graphicFrameMkLst>
        </pc:graphicFrameChg>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pChg chg="mod ord">
          <ac:chgData name="Heitman, Lindsey" userId="a9773a47-99d2-4599-9377-6d37e9ec0bd3" providerId="ADAL" clId="{3C1F988A-3E3A-40F7-8283-44481E9AE0F4}" dt="2024-05-22T16:58:45.850" v="1884" actId="13244"/>
          <ac:spMkLst>
            <pc:docMk/>
            <pc:sldMk cId="1971136028" sldId="5456"/>
            <ac:spMk id="2" creationId="{00000000-0000-0000-0000-000000000000}"/>
          </ac:spMkLst>
        </pc:spChg>
        <pc:spChg chg="mod ord">
          <ac:chgData name="Heitman, Lindsey" userId="a9773a47-99d2-4599-9377-6d37e9ec0bd3" providerId="ADAL" clId="{3C1F988A-3E3A-40F7-8283-44481E9AE0F4}" dt="2024-05-22T17:09:48.645" v="1930" actId="962"/>
          <ac:spMkLst>
            <pc:docMk/>
            <pc:sldMk cId="1971136028" sldId="5456"/>
            <ac:spMk id="4" creationId="{00000000-0000-0000-0000-000000000000}"/>
          </ac:spMkLst>
        </pc:spChg>
        <pc:spChg chg="mod ord">
          <ac:chgData name="Heitman, Lindsey" userId="a9773a47-99d2-4599-9377-6d37e9ec0bd3" providerId="ADAL" clId="{3C1F988A-3E3A-40F7-8283-44481E9AE0F4}" dt="2024-05-22T17:10:27.724" v="1932" actId="13244"/>
          <ac:spMkLst>
            <pc:docMk/>
            <pc:sldMk cId="1971136028" sldId="5456"/>
            <ac:spMk id="5" creationId="{13F3CC50-5248-6F38-9223-8E0C2DC9D5AD}"/>
          </ac:spMkLst>
        </pc:spChg>
        <pc:spChg chg="add mod">
          <ac:chgData name="Heitman, Lindsey" userId="a9773a47-99d2-4599-9377-6d37e9ec0bd3" providerId="ADAL" clId="{3C1F988A-3E3A-40F7-8283-44481E9AE0F4}" dt="2024-05-22T16:52:20.896" v="1792" actId="20577"/>
          <ac:spMkLst>
            <pc:docMk/>
            <pc:sldMk cId="1971136028" sldId="5456"/>
            <ac:spMk id="6" creationId="{E0C0A413-0F41-641E-8A2F-EA4398FCA58B}"/>
          </ac:spMkLst>
        </pc:spChg>
        <pc:spChg chg="del">
          <ac:chgData name="Heitman, Lindsey" userId="a9773a47-99d2-4599-9377-6d37e9ec0bd3" providerId="ADAL" clId="{3C1F988A-3E3A-40F7-8283-44481E9AE0F4}" dt="2024-05-22T16:55:23.056" v="1870" actId="21"/>
          <ac:spMkLst>
            <pc:docMk/>
            <pc:sldMk cId="1971136028" sldId="5456"/>
            <ac:spMk id="10" creationId="{C01C6E1B-E65F-A8D1-83A2-E15694A2FBB0}"/>
          </ac:spMkLst>
        </pc:spChg>
        <pc:spChg chg="add mod ord">
          <ac:chgData name="Heitman, Lindsey" userId="a9773a47-99d2-4599-9377-6d37e9ec0bd3" providerId="ADAL" clId="{3C1F988A-3E3A-40F7-8283-44481E9AE0F4}" dt="2024-05-22T17:01:54.380" v="1895" actId="13244"/>
          <ac:spMkLst>
            <pc:docMk/>
            <pc:sldMk cId="1971136028" sldId="5456"/>
            <ac:spMk id="11" creationId="{5A5DB7DC-398C-BE32-0895-40081D851DD8}"/>
          </ac:spMkLst>
        </pc:spChg>
        <pc:spChg chg="mod ord">
          <ac:chgData name="Heitman, Lindsey" userId="a9773a47-99d2-4599-9377-6d37e9ec0bd3" providerId="ADAL" clId="{3C1F988A-3E3A-40F7-8283-44481E9AE0F4}" dt="2024-05-23T13:00:36.629" v="2432" actId="114"/>
          <ac:spMkLst>
            <pc:docMk/>
            <pc:sldMk cId="1971136028" sldId="5456"/>
            <ac:spMk id="13" creationId="{5670E0B0-730E-163E-5FEF-A837CD9D1C27}"/>
          </ac:spMkLst>
        </pc:spChg>
        <pc:spChg chg="mod ord">
          <ac:chgData name="Heitman, Lindsey" userId="a9773a47-99d2-4599-9377-6d37e9ec0bd3" providerId="ADAL" clId="{3C1F988A-3E3A-40F7-8283-44481E9AE0F4}" dt="2024-05-22T16:58:43.429" v="1883" actId="13244"/>
          <ac:spMkLst>
            <pc:docMk/>
            <pc:sldMk cId="1971136028" sldId="5456"/>
            <ac:spMk id="16" creationId="{02905120-088A-2655-6C92-08698B561C80}"/>
          </ac:spMkLst>
        </pc:spChg>
        <pc:spChg chg="mod ord">
          <ac:chgData name="Heitman, Lindsey" userId="a9773a47-99d2-4599-9377-6d37e9ec0bd3" providerId="ADAL" clId="{3C1F988A-3E3A-40F7-8283-44481E9AE0F4}" dt="2024-05-22T16:58:48.561" v="1885" actId="13244"/>
          <ac:spMkLst>
            <pc:docMk/>
            <pc:sldMk cId="1971136028" sldId="5456"/>
            <ac:spMk id="17" creationId="{1F5E689E-E26A-A2D1-CF8A-17407058904D}"/>
          </ac:spMkLst>
        </pc:spChg>
        <pc:spChg chg="add mod ord">
          <ac:chgData name="Heitman, Lindsey" userId="a9773a47-99d2-4599-9377-6d37e9ec0bd3" providerId="ADAL" clId="{3C1F988A-3E3A-40F7-8283-44481E9AE0F4}" dt="2024-05-23T13:00:56.868" v="2433" actId="20577"/>
          <ac:spMkLst>
            <pc:docMk/>
            <pc:sldMk cId="1971136028" sldId="5456"/>
            <ac:spMk id="20" creationId="{264AC08B-7DEC-7388-9F0F-BA776BC7D9EC}"/>
          </ac:spMkLst>
        </pc:spChg>
        <pc:graphicFrameChg chg="mod ord modGraphic">
          <ac:chgData name="Heitman, Lindsey" userId="a9773a47-99d2-4599-9377-6d37e9ec0bd3" providerId="ADAL" clId="{3C1F988A-3E3A-40F7-8283-44481E9AE0F4}" dt="2024-05-22T16:59:07.676" v="1887" actId="13244"/>
          <ac:graphicFrameMkLst>
            <pc:docMk/>
            <pc:sldMk cId="1971136028" sldId="5456"/>
            <ac:graphicFrameMk id="12" creationId="{5643CD76-7CBF-26A1-DAF9-09E83F9D4653}"/>
          </ac:graphicFrameMkLst>
        </pc:graphicFrameChg>
        <pc:cxnChg chg="add mod ord">
          <ac:chgData name="Heitman, Lindsey" userId="a9773a47-99d2-4599-9377-6d37e9ec0bd3" providerId="ADAL" clId="{3C1F988A-3E3A-40F7-8283-44481E9AE0F4}" dt="2024-05-22T19:36:00.638" v="2084" actId="962"/>
          <ac:cxnSpMkLst>
            <pc:docMk/>
            <pc:sldMk cId="1971136028" sldId="5456"/>
            <ac:cxnSpMk id="8" creationId="{3B6506D7-8E20-40DC-BBD7-1A26B21793C1}"/>
          </ac:cxnSpMkLst>
        </pc:cxnChg>
        <pc:cxnChg chg="add mod ord">
          <ac:chgData name="Heitman, Lindsey" userId="a9773a47-99d2-4599-9377-6d37e9ec0bd3" providerId="ADAL" clId="{3C1F988A-3E3A-40F7-8283-44481E9AE0F4}" dt="2024-05-22T19:35:57.109" v="2082" actId="962"/>
          <ac:cxnSpMkLst>
            <pc:docMk/>
            <pc:sldMk cId="1971136028" sldId="5456"/>
            <ac:cxnSpMk id="15" creationId="{F099B731-3D9C-3A44-B72F-0266D5B56192}"/>
          </ac:cxnSpMkLst>
        </pc:cxnChg>
        <pc:cxnChg chg="add mod ord">
          <ac:chgData name="Heitman, Lindsey" userId="a9773a47-99d2-4599-9377-6d37e9ec0bd3" providerId="ADAL" clId="{3C1F988A-3E3A-40F7-8283-44481E9AE0F4}" dt="2024-05-22T19:35:57.708" v="2083" actId="962"/>
          <ac:cxnSpMkLst>
            <pc:docMk/>
            <pc:sldMk cId="1971136028" sldId="5456"/>
            <ac:cxnSpMk id="19" creationId="{A75649B8-A861-54DC-9358-A9D9417566DF}"/>
          </ac:cxnSpMkLst>
        </pc:cxnChg>
        <pc:cxnChg chg="add mod ord">
          <ac:chgData name="Heitman, Lindsey" userId="a9773a47-99d2-4599-9377-6d37e9ec0bd3" providerId="ADAL" clId="{3C1F988A-3E3A-40F7-8283-44481E9AE0F4}" dt="2024-05-22T19:35:53.929" v="2081" actId="962"/>
          <ac:cxnSpMkLst>
            <pc:docMk/>
            <pc:sldMk cId="1971136028" sldId="5456"/>
            <ac:cxnSpMk id="22" creationId="{D4D85F88-77D2-569C-2C9F-59937D294F92}"/>
          </ac:cxnSpMkLst>
        </pc:cxnChg>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pChg chg="mod">
          <ac:chgData name="Rhodes, Tara" userId="S::rhodes_t@cde.state.co.us::566307b0-1e17-4826-87e1-0feb85a922f2" providerId="AD" clId="Web-{BB8D2FE4-59A1-FCFE-FB96-5DBB5ABD5E59}" dt="2024-08-08T12:09:16.824" v="84" actId="20577"/>
          <ac:spMkLst>
            <pc:docMk/>
            <pc:sldMk cId="1153930597" sldId="5504"/>
            <ac:spMk id="6" creationId="{6830CC07-B20E-26DD-4E6E-5D4DFAF184F5}"/>
          </ac:spMkLst>
        </pc:spChg>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pChg chg="mod">
          <ac:chgData name="Rhodes, Tara" userId="S::rhodes_t@cde.state.co.us::566307b0-1e17-4826-87e1-0feb85a922f2" providerId="AD" clId="Web-{BB8D2FE4-59A1-FCFE-FB96-5DBB5ABD5E59}" dt="2024-08-08T12:29:17.892" v="254" actId="20577"/>
          <ac:spMkLst>
            <pc:docMk/>
            <pc:sldMk cId="2394703095" sldId="5507"/>
            <ac:spMk id="6" creationId="{6830CC07-B20E-26DD-4E6E-5D4DFAF184F5}"/>
          </ac:spMkLst>
        </pc:spChg>
        <pc:graphicFrameChg chg="add del mod">
          <ac:chgData name="Rhodes, Tara" userId="S::rhodes_t@cde.state.co.us::566307b0-1e17-4826-87e1-0feb85a922f2" providerId="AD" clId="Web-{BB8D2FE4-59A1-FCFE-FB96-5DBB5ABD5E59}" dt="2024-08-08T12:19:39.930" v="122"/>
          <ac:graphicFrameMkLst>
            <pc:docMk/>
            <pc:sldMk cId="2394703095" sldId="5507"/>
            <ac:graphicFrameMk id="3" creationId="{D6A3CCF6-5BC9-C995-F82F-F94B0CA64D73}"/>
          </ac:graphicFrameMkLst>
        </pc:graphicFrameChg>
      </pc:sldChg>
      <pc:sldChg chg="addSp modSp add replId">
        <pc:chgData name="Rhodes, Tara" userId="S::rhodes_t@cde.state.co.us::566307b0-1e17-4826-87e1-0feb85a922f2" providerId="AD" clId="Web-{BB8D2FE4-59A1-FCFE-FB96-5DBB5ABD5E59}" dt="2024-08-08T12:39:43.057" v="745"/>
        <pc:sldMkLst>
          <pc:docMk/>
          <pc:sldMk cId="3919774085" sldId="5545"/>
        </pc:sldMkLst>
        <pc:spChg chg="mod">
          <ac:chgData name="Rhodes, Tara" userId="S::rhodes_t@cde.state.co.us::566307b0-1e17-4826-87e1-0feb85a922f2" providerId="AD" clId="Web-{BB8D2FE4-59A1-FCFE-FB96-5DBB5ABD5E59}" dt="2024-08-08T12:32:50.910" v="477" actId="20577"/>
          <ac:spMkLst>
            <pc:docMk/>
            <pc:sldMk cId="3919774085" sldId="5545"/>
            <ac:spMk id="2" creationId="{B2088419-B8D9-FC3B-C7A2-B415F51E7DBC}"/>
          </ac:spMkLst>
        </pc:spChg>
        <pc:spChg chg="mod">
          <ac:chgData name="Rhodes, Tara" userId="S::rhodes_t@cde.state.co.us::566307b0-1e17-4826-87e1-0feb85a922f2" providerId="AD" clId="Web-{BB8D2FE4-59A1-FCFE-FB96-5DBB5ABD5E59}" dt="2024-08-08T12:38:19.134" v="729" actId="20577"/>
          <ac:spMkLst>
            <pc:docMk/>
            <pc:sldMk cId="3919774085" sldId="5545"/>
            <ac:spMk id="3" creationId="{BB1F9BF7-EDD5-D062-919A-A3181A75886C}"/>
          </ac:spMkLst>
        </pc:spChg>
        <pc:picChg chg="add mod">
          <ac:chgData name="Rhodes, Tara" userId="S::rhodes_t@cde.state.co.us::566307b0-1e17-4826-87e1-0feb85a922f2" providerId="AD" clId="Web-{BB8D2FE4-59A1-FCFE-FB96-5DBB5ABD5E59}" dt="2024-08-08T12:38:41.134" v="732"/>
          <ac:picMkLst>
            <pc:docMk/>
            <pc:sldMk cId="3919774085" sldId="5545"/>
            <ac:picMk id="5" creationId="{733043D9-C11B-D01A-29B7-7248A2EBBCB9}"/>
          </ac:picMkLst>
        </pc:picChg>
        <pc:picChg chg="add mod">
          <ac:chgData name="Rhodes, Tara" userId="S::rhodes_t@cde.state.co.us::566307b0-1e17-4826-87e1-0feb85a922f2" providerId="AD" clId="Web-{BB8D2FE4-59A1-FCFE-FB96-5DBB5ABD5E59}" dt="2024-08-08T12:38:57.400" v="739"/>
          <ac:picMkLst>
            <pc:docMk/>
            <pc:sldMk cId="3919774085" sldId="5545"/>
            <ac:picMk id="6" creationId="{525344A8-E4EC-51A6-8BD3-2949E05DCF9B}"/>
          </ac:picMkLst>
        </pc:picChg>
        <pc:inkChg chg="add">
          <ac:chgData name="Rhodes, Tara" userId="S::rhodes_t@cde.state.co.us::566307b0-1e17-4826-87e1-0feb85a922f2" providerId="AD" clId="Web-{BB8D2FE4-59A1-FCFE-FB96-5DBB5ABD5E59}" dt="2024-08-08T12:39:38.026" v="743"/>
          <ac:inkMkLst>
            <pc:docMk/>
            <pc:sldMk cId="3919774085" sldId="5545"/>
            <ac:inkMk id="9" creationId="{2D7D89DC-8F13-A723-2A05-8C169706CC6A}"/>
          </ac:inkMkLst>
        </pc:inkChg>
        <pc:inkChg chg="add">
          <ac:chgData name="Rhodes, Tara" userId="S::rhodes_t@cde.state.co.us::566307b0-1e17-4826-87e1-0feb85a922f2" providerId="AD" clId="Web-{BB8D2FE4-59A1-FCFE-FB96-5DBB5ABD5E59}" dt="2024-08-08T12:39:40.542" v="744"/>
          <ac:inkMkLst>
            <pc:docMk/>
            <pc:sldMk cId="3919774085" sldId="5545"/>
            <ac:inkMk id="10" creationId="{D4AC5AAE-57B3-C165-CF83-118A055C43B2}"/>
          </ac:inkMkLst>
        </pc:inkChg>
        <pc:inkChg chg="add">
          <ac:chgData name="Rhodes, Tara" userId="S::rhodes_t@cde.state.co.us::566307b0-1e17-4826-87e1-0feb85a922f2" providerId="AD" clId="Web-{BB8D2FE4-59A1-FCFE-FB96-5DBB5ABD5E59}" dt="2024-08-08T12:39:43.057" v="745"/>
          <ac:inkMkLst>
            <pc:docMk/>
            <pc:sldMk cId="3919774085" sldId="5545"/>
            <ac:inkMk id="11" creationId="{0EDA0040-2B49-D2DA-44D6-58642066D67B}"/>
          </ac:inkMkLst>
        </pc:inkChg>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pChg chg="mod">
          <ac:chgData name="Rhodes, Tara" userId="S::rhodes_t@cde.state.co.us::566307b0-1e17-4826-87e1-0feb85a922f2" providerId="AD" clId="Web-{BB8D2FE4-59A1-FCFE-FB96-5DBB5ABD5E59}" dt="2024-08-08T12:54:12.133" v="1088" actId="20577"/>
          <ac:spMkLst>
            <pc:docMk/>
            <pc:sldMk cId="3696308903" sldId="5546"/>
            <ac:spMk id="2" creationId="{8A388604-F98C-A8DC-9A12-1EF87DAF1895}"/>
          </ac:spMkLst>
        </pc:spChg>
        <pc:spChg chg="del">
          <ac:chgData name="Rhodes, Tara" userId="S::rhodes_t@cde.state.co.us::566307b0-1e17-4826-87e1-0feb85a922f2" providerId="AD" clId="Web-{BB8D2FE4-59A1-FCFE-FB96-5DBB5ABD5E59}" dt="2024-08-08T12:34:51.428" v="492"/>
          <ac:spMkLst>
            <pc:docMk/>
            <pc:sldMk cId="3696308903" sldId="5546"/>
            <ac:spMk id="3" creationId="{FDDACFAE-A01A-9E13-A98D-2C8C90E6B92C}"/>
          </ac:spMkLst>
        </pc:spChg>
        <pc:spChg chg="mod">
          <ac:chgData name="Rhodes, Tara" userId="S::rhodes_t@cde.state.co.us::566307b0-1e17-4826-87e1-0feb85a922f2" providerId="AD" clId="Web-{BB8D2FE4-59A1-FCFE-FB96-5DBB5ABD5E59}" dt="2024-08-08T12:40:44.808" v="776" actId="20577"/>
          <ac:spMkLst>
            <pc:docMk/>
            <pc:sldMk cId="3696308903" sldId="5546"/>
            <ac:spMk id="5" creationId="{1E6506F4-C451-9871-BAF3-E9EF707148FD}"/>
          </ac:spMkLst>
        </pc:spChg>
        <pc:spChg chg="mod">
          <ac:chgData name="Rhodes, Tara" userId="S::rhodes_t@cde.state.co.us::566307b0-1e17-4826-87e1-0feb85a922f2" providerId="AD" clId="Web-{BB8D2FE4-59A1-FCFE-FB96-5DBB5ABD5E59}" dt="2024-08-08T12:40:53.230" v="781" actId="20577"/>
          <ac:spMkLst>
            <pc:docMk/>
            <pc:sldMk cId="3696308903" sldId="5546"/>
            <ac:spMk id="6" creationId="{F307E329-0D59-D46E-1C1B-E2073B1DB444}"/>
          </ac:spMkLst>
        </pc:spChg>
        <pc:spChg chg="add mod">
          <ac:chgData name="Rhodes, Tara" userId="S::rhodes_t@cde.state.co.us::566307b0-1e17-4826-87e1-0feb85a922f2" providerId="AD" clId="Web-{BB8D2FE4-59A1-FCFE-FB96-5DBB5ABD5E59}" dt="2024-08-08T12:41:23.934" v="790" actId="20577"/>
          <ac:spMkLst>
            <pc:docMk/>
            <pc:sldMk cId="3696308903" sldId="5546"/>
            <ac:spMk id="8" creationId="{66AF7480-94C6-DC41-6ED1-7535B87381AD}"/>
          </ac:spMkLst>
        </pc:spChg>
        <pc:picChg chg="add mod ord">
          <ac:chgData name="Rhodes, Tara" userId="S::rhodes_t@cde.state.co.us::566307b0-1e17-4826-87e1-0feb85a922f2" providerId="AD" clId="Web-{BB8D2FE4-59A1-FCFE-FB96-5DBB5ABD5E59}" dt="2024-08-08T12:39:12.713" v="742"/>
          <ac:picMkLst>
            <pc:docMk/>
            <pc:sldMk cId="3696308903" sldId="5546"/>
            <ac:picMk id="7" creationId="{F9D704BC-95B7-907F-9D86-2FB31AD0E2E0}"/>
          </ac:picMkLst>
        </pc:picChg>
        <pc:inkChg chg="add">
          <ac:chgData name="Rhodes, Tara" userId="S::rhodes_t@cde.state.co.us::566307b0-1e17-4826-87e1-0feb85a922f2" providerId="AD" clId="Web-{BB8D2FE4-59A1-FCFE-FB96-5DBB5ABD5E59}" dt="2024-08-08T12:39:47.464" v="746"/>
          <ac:inkMkLst>
            <pc:docMk/>
            <pc:sldMk cId="3696308903" sldId="5546"/>
            <ac:inkMk id="9" creationId="{9FC17323-F809-7B83-EE9E-B02991F100E5}"/>
          </ac:inkMkLst>
        </pc:inkChg>
        <pc:inkChg chg="add del">
          <ac:chgData name="Rhodes, Tara" userId="S::rhodes_t@cde.state.co.us::566307b0-1e17-4826-87e1-0feb85a922f2" providerId="AD" clId="Web-{BB8D2FE4-59A1-FCFE-FB96-5DBB5ABD5E59}" dt="2024-08-08T12:39:51.604" v="748"/>
          <ac:inkMkLst>
            <pc:docMk/>
            <pc:sldMk cId="3696308903" sldId="5546"/>
            <ac:inkMk id="10" creationId="{53625A2B-8939-F549-3745-43509880217D}"/>
          </ac:inkMkLst>
        </pc:inkChg>
        <pc:inkChg chg="add del">
          <ac:chgData name="Rhodes, Tara" userId="S::rhodes_t@cde.state.co.us::566307b0-1e17-4826-87e1-0feb85a922f2" providerId="AD" clId="Web-{BB8D2FE4-59A1-FCFE-FB96-5DBB5ABD5E59}" dt="2024-08-08T12:39:59.995" v="750"/>
          <ac:inkMkLst>
            <pc:docMk/>
            <pc:sldMk cId="3696308903" sldId="5546"/>
            <ac:inkMk id="11" creationId="{3E59F2C5-4370-952D-12C5-E94806D2159D}"/>
          </ac:inkMkLst>
        </pc:inkChg>
        <pc:inkChg chg="add">
          <ac:chgData name="Rhodes, Tara" userId="S::rhodes_t@cde.state.co.us::566307b0-1e17-4826-87e1-0feb85a922f2" providerId="AD" clId="Web-{BB8D2FE4-59A1-FCFE-FB96-5DBB5ABD5E59}" dt="2024-08-08T12:40:10.651" v="751"/>
          <ac:inkMkLst>
            <pc:docMk/>
            <pc:sldMk cId="3696308903" sldId="5546"/>
            <ac:inkMk id="12" creationId="{14776EA0-1028-6A59-9873-F781717BF037}"/>
          </ac:inkMkLst>
        </pc:inkChg>
        <pc:inkChg chg="add del">
          <ac:chgData name="Rhodes, Tara" userId="S::rhodes_t@cde.state.co.us::566307b0-1e17-4826-87e1-0feb85a922f2" providerId="AD" clId="Web-{BB8D2FE4-59A1-FCFE-FB96-5DBB5ABD5E59}" dt="2024-08-08T12:40:22.823" v="755"/>
          <ac:inkMkLst>
            <pc:docMk/>
            <pc:sldMk cId="3696308903" sldId="5546"/>
            <ac:inkMk id="13" creationId="{04167451-F50C-526E-C887-6ED8D72087D8}"/>
          </ac:inkMkLst>
        </pc:inkChg>
        <pc:inkChg chg="add del">
          <ac:chgData name="Rhodes, Tara" userId="S::rhodes_t@cde.state.co.us::566307b0-1e17-4826-87e1-0feb85a922f2" providerId="AD" clId="Web-{BB8D2FE4-59A1-FCFE-FB96-5DBB5ABD5E59}" dt="2024-08-08T12:40:22.823" v="754"/>
          <ac:inkMkLst>
            <pc:docMk/>
            <pc:sldMk cId="3696308903" sldId="5546"/>
            <ac:inkMk id="14" creationId="{999667CE-B9B6-F16F-A3CE-71420BA4F950}"/>
          </ac:inkMkLst>
        </pc:inkChg>
      </pc:sldChg>
      <pc:sldChg chg="modSp new ord">
        <pc:chgData name="Rhodes, Tara" userId="S::rhodes_t@cde.state.co.us::566307b0-1e17-4826-87e1-0feb85a922f2" providerId="AD" clId="Web-{BB8D2FE4-59A1-FCFE-FB96-5DBB5ABD5E59}" dt="2024-08-08T12:53:19.522" v="1077" actId="20577"/>
        <pc:sldMkLst>
          <pc:docMk/>
          <pc:sldMk cId="3757558483" sldId="5547"/>
        </pc:sldMkLst>
        <pc:spChg chg="mod">
          <ac:chgData name="Rhodes, Tara" userId="S::rhodes_t@cde.state.co.us::566307b0-1e17-4826-87e1-0feb85a922f2" providerId="AD" clId="Web-{BB8D2FE4-59A1-FCFE-FB96-5DBB5ABD5E59}" dt="2024-08-08T12:42:15.856" v="848" actId="20577"/>
          <ac:spMkLst>
            <pc:docMk/>
            <pc:sldMk cId="3757558483" sldId="5547"/>
            <ac:spMk id="2" creationId="{61FA4591-7D47-D1E8-1301-1A17E457FF29}"/>
          </ac:spMkLst>
        </pc:spChg>
        <pc:spChg chg="mod">
          <ac:chgData name="Rhodes, Tara" userId="S::rhodes_t@cde.state.co.us::566307b0-1e17-4826-87e1-0feb85a922f2" providerId="AD" clId="Web-{BB8D2FE4-59A1-FCFE-FB96-5DBB5ABD5E59}" dt="2024-08-08T12:53:19.522" v="1077" actId="20577"/>
          <ac:spMkLst>
            <pc:docMk/>
            <pc:sldMk cId="3757558483" sldId="5547"/>
            <ac:spMk id="3" creationId="{15E3EE3F-1F42-BEA9-9F90-1089D94FA41D}"/>
          </ac:spMkLst>
        </pc:spChg>
        <pc:spChg chg="mod">
          <ac:chgData name="Rhodes, Tara" userId="S::rhodes_t@cde.state.co.us::566307b0-1e17-4826-87e1-0feb85a922f2" providerId="AD" clId="Web-{BB8D2FE4-59A1-FCFE-FB96-5DBB5ABD5E59}" dt="2024-08-08T12:42:50.998" v="918" actId="20577"/>
          <ac:spMkLst>
            <pc:docMk/>
            <pc:sldMk cId="3757558483" sldId="5547"/>
            <ac:spMk id="5" creationId="{6018E6E1-23BD-1ECD-6C44-435679396C8B}"/>
          </ac:spMkLst>
        </pc:spChg>
        <pc:spChg chg="mod">
          <ac:chgData name="Rhodes, Tara" userId="S::rhodes_t@cde.state.co.us::566307b0-1e17-4826-87e1-0feb85a922f2" providerId="AD" clId="Web-{BB8D2FE4-59A1-FCFE-FB96-5DBB5ABD5E59}" dt="2024-08-08T12:42:57.279" v="925" actId="20577"/>
          <ac:spMkLst>
            <pc:docMk/>
            <pc:sldMk cId="3757558483" sldId="5547"/>
            <ac:spMk id="6" creationId="{0C4B7B1D-3B9B-29BB-86F1-65D295A20A0E}"/>
          </ac:spMkLst>
        </pc:spChg>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graphicFrameChg chg="mod">
          <ac:chgData name="Ward, Reagan" userId="27291eb4-8241-4961-9e69-8c66e34cc5b0" providerId="ADAL" clId="{52FF46C1-D3A9-41A8-8A52-4C0AE9DFE0C1}" dt="2024-09-25T18:35:25.074" v="5598" actId="20577"/>
          <ac:graphicFrameMkLst>
            <pc:docMk/>
            <pc:sldMk cId="3717000822" sldId="280"/>
            <ac:graphicFrameMk id="12" creationId="{1AA09EE0-7419-6ED5-4AA1-CC9009509570}"/>
          </ac:graphicFrameMkLst>
        </pc:graphicFrameChg>
        <pc:picChg chg="mod">
          <ac:chgData name="Ward, Reagan" userId="27291eb4-8241-4961-9e69-8c66e34cc5b0" providerId="ADAL" clId="{52FF46C1-D3A9-41A8-8A52-4C0AE9DFE0C1}" dt="2024-09-25T18:35:36.760" v="5600" actId="14100"/>
          <ac:picMkLst>
            <pc:docMk/>
            <pc:sldMk cId="3717000822" sldId="280"/>
            <ac:picMk id="15" creationId="{BF110572-969C-3823-20EE-161E1C747170}"/>
          </ac:picMkLst>
        </pc:picChg>
        <pc:picChg chg="mod">
          <ac:chgData name="Ward, Reagan" userId="27291eb4-8241-4961-9e69-8c66e34cc5b0" providerId="ADAL" clId="{52FF46C1-D3A9-41A8-8A52-4C0AE9DFE0C1}" dt="2024-09-25T19:22:34.969" v="5926" actId="962"/>
          <ac:picMkLst>
            <pc:docMk/>
            <pc:sldMk cId="3717000822" sldId="280"/>
            <ac:picMk id="19" creationId="{88D2415C-5DFE-3DAF-E27D-6D1496FF2250}"/>
          </ac:picMkLst>
        </pc:picChg>
      </pc:sldChg>
      <pc:sldChg chg="modSp mod">
        <pc:chgData name="Ward, Reagan" userId="27291eb4-8241-4961-9e69-8c66e34cc5b0" providerId="ADAL" clId="{52FF46C1-D3A9-41A8-8A52-4C0AE9DFE0C1}" dt="2024-09-26T02:30:23.677" v="5973" actId="20577"/>
        <pc:sldMkLst>
          <pc:docMk/>
          <pc:sldMk cId="1037917088" sldId="5098"/>
        </pc:sldMkLst>
        <pc:graphicFrameChg chg="mod modGraphic">
          <ac:chgData name="Ward, Reagan" userId="27291eb4-8241-4961-9e69-8c66e34cc5b0" providerId="ADAL" clId="{52FF46C1-D3A9-41A8-8A52-4C0AE9DFE0C1}" dt="2024-09-26T02:30:23.677" v="5973"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52FF46C1-D3A9-41A8-8A52-4C0AE9DFE0C1}" dt="2024-09-25T18:38:50.199" v="5637" actId="13244"/>
        <pc:sldMkLst>
          <pc:docMk/>
          <pc:sldMk cId="1402753334" sldId="5596"/>
        </pc:sldMkLst>
        <pc:spChg chg="ord">
          <ac:chgData name="Ward, Reagan" userId="27291eb4-8241-4961-9e69-8c66e34cc5b0" providerId="ADAL" clId="{52FF46C1-D3A9-41A8-8A52-4C0AE9DFE0C1}" dt="2024-09-25T18:38:50.199" v="5637" actId="13244"/>
          <ac:spMkLst>
            <pc:docMk/>
            <pc:sldMk cId="1402753334" sldId="5596"/>
            <ac:spMk id="4" creationId="{611E47AF-AFBC-6F37-ADD8-E338BD7C1D00}"/>
          </ac:spMkLst>
        </pc:spChg>
      </pc:sldChg>
      <pc:sldChg chg="modSp">
        <pc:chgData name="Ward, Reagan" userId="27291eb4-8241-4961-9e69-8c66e34cc5b0" providerId="ADAL" clId="{52FF46C1-D3A9-41A8-8A52-4C0AE9DFE0C1}" dt="2024-09-25T18:36:39.292" v="5604" actId="13244"/>
        <pc:sldMkLst>
          <pc:docMk/>
          <pc:sldMk cId="840969988" sldId="5602"/>
        </pc:sldMkLst>
        <pc:spChg chg="mod">
          <ac:chgData name="Ward, Reagan" userId="27291eb4-8241-4961-9e69-8c66e34cc5b0" providerId="ADAL" clId="{52FF46C1-D3A9-41A8-8A52-4C0AE9DFE0C1}" dt="2024-09-25T18:36:37.671" v="5603" actId="13244"/>
          <ac:spMkLst>
            <pc:docMk/>
            <pc:sldMk cId="840969988" sldId="5602"/>
            <ac:spMk id="4" creationId="{6187B34F-788A-1E6D-8E8F-9DFA3BF43D03}"/>
          </ac:spMkLst>
        </pc:spChg>
        <pc:graphicFrameChg chg="mod">
          <ac:chgData name="Ward, Reagan" userId="27291eb4-8241-4961-9e69-8c66e34cc5b0" providerId="ADAL" clId="{52FF46C1-D3A9-41A8-8A52-4C0AE9DFE0C1}" dt="2024-09-25T18:36:39.292" v="5604" actId="13244"/>
          <ac:graphicFrameMkLst>
            <pc:docMk/>
            <pc:sldMk cId="840969988" sldId="5602"/>
            <ac:graphicFrameMk id="11" creationId="{4A046F5F-034D-A2DD-B7B6-B37CB3AF1360}"/>
          </ac:graphicFrameMkLst>
        </pc:graphicFrameChg>
      </pc:sldChg>
      <pc:sldChg chg="modSp ord">
        <pc:chgData name="Ward, Reagan" userId="27291eb4-8241-4961-9e69-8c66e34cc5b0" providerId="ADAL" clId="{52FF46C1-D3A9-41A8-8A52-4C0AE9DFE0C1}" dt="2024-09-25T18:36:26.483" v="5602" actId="13244"/>
        <pc:sldMkLst>
          <pc:docMk/>
          <pc:sldMk cId="3108864082" sldId="5603"/>
        </pc:sldMkLst>
        <pc:spChg chg="mod">
          <ac:chgData name="Ward, Reagan" userId="27291eb4-8241-4961-9e69-8c66e34cc5b0" providerId="ADAL" clId="{52FF46C1-D3A9-41A8-8A52-4C0AE9DFE0C1}" dt="2024-09-25T18:36:26.483" v="5602" actId="13244"/>
          <ac:spMkLst>
            <pc:docMk/>
            <pc:sldMk cId="3108864082" sldId="5603"/>
            <ac:spMk id="4" creationId="{6187B34F-788A-1E6D-8E8F-9DFA3BF43D03}"/>
          </ac:spMkLst>
        </pc:spChg>
        <pc:graphicFrameChg chg="mod">
          <ac:chgData name="Ward, Reagan" userId="27291eb4-8241-4961-9e69-8c66e34cc5b0" providerId="ADAL" clId="{52FF46C1-D3A9-41A8-8A52-4C0AE9DFE0C1}" dt="2024-09-25T18:36:17.604" v="5601" actId="13244"/>
          <ac:graphicFrameMkLst>
            <pc:docMk/>
            <pc:sldMk cId="3108864082" sldId="5603"/>
            <ac:graphicFrameMk id="11" creationId="{4A046F5F-034D-A2DD-B7B6-B37CB3AF1360}"/>
          </ac:graphicFrameMkLst>
        </pc:graphicFrameChg>
      </pc:sldChg>
      <pc:sldChg chg="modSp">
        <pc:chgData name="Ward, Reagan" userId="27291eb4-8241-4961-9e69-8c66e34cc5b0" providerId="ADAL" clId="{52FF46C1-D3A9-41A8-8A52-4C0AE9DFE0C1}" dt="2024-09-25T18:36:54.197" v="5605" actId="13244"/>
        <pc:sldMkLst>
          <pc:docMk/>
          <pc:sldMk cId="1016378890" sldId="5604"/>
        </pc:sldMkLst>
        <pc:picChg chg="mod">
          <ac:chgData name="Ward, Reagan" userId="27291eb4-8241-4961-9e69-8c66e34cc5b0" providerId="ADAL" clId="{52FF46C1-D3A9-41A8-8A52-4C0AE9DFE0C1}" dt="2024-09-25T18:36:54.197" v="5605" actId="13244"/>
          <ac:picMkLst>
            <pc:docMk/>
            <pc:sldMk cId="1016378890" sldId="5604"/>
            <ac:picMk id="3" creationId="{0EB0F9F3-FED8-1365-593E-5D0F333957F7}"/>
          </ac:picMkLst>
        </pc:picChg>
      </pc:sldChg>
      <pc:sldChg chg="addSp delSp modSp mod modClrScheme chgLayout">
        <pc:chgData name="Ward, Reagan" userId="27291eb4-8241-4961-9e69-8c66e34cc5b0" providerId="ADAL" clId="{52FF46C1-D3A9-41A8-8A52-4C0AE9DFE0C1}" dt="2024-09-25T18:38:32.283" v="5636"/>
        <pc:sldMkLst>
          <pc:docMk/>
          <pc:sldMk cId="2592141677" sldId="5605"/>
        </pc:sldMkLst>
        <pc:spChg chg="add del mod ord">
          <ac:chgData name="Ward, Reagan" userId="27291eb4-8241-4961-9e69-8c66e34cc5b0" providerId="ADAL" clId="{52FF46C1-D3A9-41A8-8A52-4C0AE9DFE0C1}" dt="2024-09-25T18:38:32.283" v="5636"/>
          <ac:spMkLst>
            <pc:docMk/>
            <pc:sldMk cId="2592141677" sldId="5605"/>
            <ac:spMk id="2" creationId="{8DD1FF33-ECA6-CF5D-33BA-4B94AE59E5CC}"/>
          </ac:spMkLst>
        </pc:spChg>
        <pc:spChg chg="mod ord">
          <ac:chgData name="Ward, Reagan" userId="27291eb4-8241-4961-9e69-8c66e34cc5b0" providerId="ADAL" clId="{52FF46C1-D3A9-41A8-8A52-4C0AE9DFE0C1}" dt="2024-09-25T18:37:40.240" v="5621" actId="700"/>
          <ac:spMkLst>
            <pc:docMk/>
            <pc:sldMk cId="2592141677" sldId="5605"/>
            <ac:spMk id="4" creationId="{0881A05E-6BDD-F77F-1AEC-FBD7A828E21E}"/>
          </ac:spMkLst>
        </pc:spChg>
        <pc:spChg chg="mod ord">
          <ac:chgData name="Ward, Reagan" userId="27291eb4-8241-4961-9e69-8c66e34cc5b0" providerId="ADAL" clId="{52FF46C1-D3A9-41A8-8A52-4C0AE9DFE0C1}" dt="2024-09-25T18:37:40.240" v="5621" actId="700"/>
          <ac:spMkLst>
            <pc:docMk/>
            <pc:sldMk cId="2592141677" sldId="5605"/>
            <ac:spMk id="5" creationId="{6AE5AA1C-3869-5C4A-7D6B-49BA0FB26492}"/>
          </ac:spMkLst>
        </pc:spChg>
        <pc:spChg chg="mod ord">
          <ac:chgData name="Ward, Reagan" userId="27291eb4-8241-4961-9e69-8c66e34cc5b0" providerId="ADAL" clId="{52FF46C1-D3A9-41A8-8A52-4C0AE9DFE0C1}" dt="2024-09-25T18:38:08.379" v="5633" actId="403"/>
          <ac:spMkLst>
            <pc:docMk/>
            <pc:sldMk cId="2592141677" sldId="5605"/>
            <ac:spMk id="6" creationId="{1EB4AB27-B417-D907-2626-223A7F192B7B}"/>
          </ac:spMkLst>
        </pc:spChg>
        <pc:spChg chg="del mod ord">
          <ac:chgData name="Ward, Reagan" userId="27291eb4-8241-4961-9e69-8c66e34cc5b0" providerId="ADAL" clId="{52FF46C1-D3A9-41A8-8A52-4C0AE9DFE0C1}" dt="2024-09-25T18:37:45.494" v="5623" actId="478"/>
          <ac:spMkLst>
            <pc:docMk/>
            <pc:sldMk cId="2592141677" sldId="5605"/>
            <ac:spMk id="7" creationId="{494B1714-80AC-C48C-1184-BCCD942FAE70}"/>
          </ac:spMkLst>
        </pc:spChg>
        <pc:spChg chg="del mod ord">
          <ac:chgData name="Ward, Reagan" userId="27291eb4-8241-4961-9e69-8c66e34cc5b0" providerId="ADAL" clId="{52FF46C1-D3A9-41A8-8A52-4C0AE9DFE0C1}" dt="2024-09-25T18:38:21.746" v="5634" actId="478"/>
          <ac:spMkLst>
            <pc:docMk/>
            <pc:sldMk cId="2592141677" sldId="5605"/>
            <ac:spMk id="8" creationId="{A79D3C9B-C640-349A-6161-677B0004ADE6}"/>
          </ac:spMkLst>
        </pc:spChg>
        <pc:spChg chg="add del mod">
          <ac:chgData name="Ward, Reagan" userId="27291eb4-8241-4961-9e69-8c66e34cc5b0" providerId="ADAL" clId="{52FF46C1-D3A9-41A8-8A52-4C0AE9DFE0C1}" dt="2024-09-25T18:37:47.183" v="5624"/>
          <ac:spMkLst>
            <pc:docMk/>
            <pc:sldMk cId="2592141677" sldId="5605"/>
            <ac:spMk id="9" creationId="{455A83F4-80E0-FA9B-D112-270A2D4732A7}"/>
          </ac:spMkLst>
        </pc:spChg>
        <pc:spChg chg="add del mod">
          <ac:chgData name="Ward, Reagan" userId="27291eb4-8241-4961-9e69-8c66e34cc5b0" providerId="ADAL" clId="{52FF46C1-D3A9-41A8-8A52-4C0AE9DFE0C1}" dt="2024-09-25T18:38:27.158" v="5635"/>
          <ac:spMkLst>
            <pc:docMk/>
            <pc:sldMk cId="2592141677" sldId="5605"/>
            <ac:spMk id="12" creationId="{023CC19E-E3CD-FEA0-8BCA-0AAD9A6B9FCB}"/>
          </ac:spMkLst>
        </pc:spChg>
        <pc:spChg chg="add mod">
          <ac:chgData name="Ward, Reagan" userId="27291eb4-8241-4961-9e69-8c66e34cc5b0" providerId="ADAL" clId="{52FF46C1-D3A9-41A8-8A52-4C0AE9DFE0C1}" dt="2024-09-25T18:38:27.158" v="5635"/>
          <ac:spMkLst>
            <pc:docMk/>
            <pc:sldMk cId="2592141677" sldId="5605"/>
            <ac:spMk id="13" creationId="{FA9DC10D-B77D-20C1-F42A-B8604A45856E}"/>
          </ac:spMkLst>
        </pc:spChg>
        <pc:spChg chg="add mod">
          <ac:chgData name="Ward, Reagan" userId="27291eb4-8241-4961-9e69-8c66e34cc5b0" providerId="ADAL" clId="{52FF46C1-D3A9-41A8-8A52-4C0AE9DFE0C1}" dt="2024-09-25T18:38:32.283" v="5636"/>
          <ac:spMkLst>
            <pc:docMk/>
            <pc:sldMk cId="2592141677" sldId="5605"/>
            <ac:spMk id="14" creationId="{C4C4751A-082B-439E-88ED-7EC2EBA7EDFC}"/>
          </ac:spMkLst>
        </pc:spChg>
        <pc:picChg chg="del mod">
          <ac:chgData name="Ward, Reagan" userId="27291eb4-8241-4961-9e69-8c66e34cc5b0" providerId="ADAL" clId="{52FF46C1-D3A9-41A8-8A52-4C0AE9DFE0C1}" dt="2024-09-25T18:37:43.364" v="5622" actId="21"/>
          <ac:picMkLst>
            <pc:docMk/>
            <pc:sldMk cId="2592141677" sldId="5605"/>
            <ac:picMk id="3" creationId="{C421B37B-E879-DCEA-EA6D-655DCD415E35}"/>
          </ac:picMkLst>
        </pc:picChg>
        <pc:picChg chg="add mod">
          <ac:chgData name="Ward, Reagan" userId="27291eb4-8241-4961-9e69-8c66e34cc5b0" providerId="ADAL" clId="{52FF46C1-D3A9-41A8-8A52-4C0AE9DFE0C1}" dt="2024-09-25T18:38:00.630" v="5630" actId="1076"/>
          <ac:picMkLst>
            <pc:docMk/>
            <pc:sldMk cId="2592141677" sldId="5605"/>
            <ac:picMk id="10" creationId="{C421B37B-E879-DCEA-EA6D-655DCD415E35}"/>
          </ac:picMkLst>
        </pc:picChg>
      </pc:sldChg>
      <pc:sldChg chg="modSp mod">
        <pc:chgData name="Ward, Reagan" userId="27291eb4-8241-4961-9e69-8c66e34cc5b0" providerId="ADAL" clId="{52FF46C1-D3A9-41A8-8A52-4C0AE9DFE0C1}" dt="2024-09-26T13:48:27.730" v="6161" actId="6549"/>
        <pc:sldMkLst>
          <pc:docMk/>
          <pc:sldMk cId="2353371677" sldId="5610"/>
        </pc:sldMkLst>
        <pc:spChg chg="mod">
          <ac:chgData name="Ward, Reagan" userId="27291eb4-8241-4961-9e69-8c66e34cc5b0" providerId="ADAL" clId="{52FF46C1-D3A9-41A8-8A52-4C0AE9DFE0C1}" dt="2024-09-26T13:48:27.730" v="6161" actId="6549"/>
          <ac:spMkLst>
            <pc:docMk/>
            <pc:sldMk cId="2353371677" sldId="5610"/>
            <ac:spMk id="5" creationId="{6C99DE1B-230B-F674-201C-63770ADF302C}"/>
          </ac:spMkLst>
        </pc:spChg>
      </pc:sldChg>
      <pc:sldChg chg="modSp mod">
        <pc:chgData name="Ward, Reagan" userId="27291eb4-8241-4961-9e69-8c66e34cc5b0" providerId="ADAL" clId="{52FF46C1-D3A9-41A8-8A52-4C0AE9DFE0C1}" dt="2024-09-26T02:30:41.420" v="5985" actId="20577"/>
        <pc:sldMkLst>
          <pc:docMk/>
          <pc:sldMk cId="4188670183" sldId="5621"/>
        </pc:sldMkLst>
        <pc:spChg chg="mod">
          <ac:chgData name="Ward, Reagan" userId="27291eb4-8241-4961-9e69-8c66e34cc5b0" providerId="ADAL" clId="{52FF46C1-D3A9-41A8-8A52-4C0AE9DFE0C1}" dt="2024-09-25T17:40:59.674" v="5586" actId="1076"/>
          <ac:spMkLst>
            <pc:docMk/>
            <pc:sldMk cId="4188670183" sldId="5621"/>
            <ac:spMk id="2" creationId="{E7E2EB91-0374-5582-7ACC-741F875FB6AB}"/>
          </ac:spMkLst>
        </pc:spChg>
        <pc:graphicFrameChg chg="mod modGraphic">
          <ac:chgData name="Ward, Reagan" userId="27291eb4-8241-4961-9e69-8c66e34cc5b0" providerId="ADAL" clId="{52FF46C1-D3A9-41A8-8A52-4C0AE9DFE0C1}" dt="2024-09-26T02:30:41.420" v="5985" actId="20577"/>
          <ac:graphicFrameMkLst>
            <pc:docMk/>
            <pc:sldMk cId="4188670183" sldId="5621"/>
            <ac:graphicFrameMk id="11" creationId="{4A046F5F-034D-A2DD-B7B6-B37CB3AF1360}"/>
          </ac:graphicFrameMkLst>
        </pc:graphicFrameChg>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pChg chg="ord">
          <ac:chgData name="Ward, Reagan" userId="27291eb4-8241-4961-9e69-8c66e34cc5b0" providerId="ADAL" clId="{52FF46C1-D3A9-41A8-8A52-4C0AE9DFE0C1}" dt="2024-09-26T02:36:07.835" v="6105" actId="13244"/>
          <ac:spMkLst>
            <pc:docMk/>
            <pc:sldMk cId="2941160506" sldId="5629"/>
            <ac:spMk id="4" creationId="{F0553485-6180-A977-105B-6F94065367B6}"/>
          </ac:spMkLst>
        </pc:spChg>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pChg chg="mod ord">
          <ac:chgData name="Ward, Reagan" userId="27291eb4-8241-4961-9e69-8c66e34cc5b0" providerId="ADAL" clId="{52FF46C1-D3A9-41A8-8A52-4C0AE9DFE0C1}" dt="2024-09-26T02:33:34.522" v="6014" actId="700"/>
          <ac:spMkLst>
            <pc:docMk/>
            <pc:sldMk cId="1682249711" sldId="5636"/>
            <ac:spMk id="2" creationId="{00000000-0000-0000-0000-000000000000}"/>
          </ac:spMkLst>
        </pc:spChg>
        <pc:spChg chg="mod ord">
          <ac:chgData name="Ward, Reagan" userId="27291eb4-8241-4961-9e69-8c66e34cc5b0" providerId="ADAL" clId="{52FF46C1-D3A9-41A8-8A52-4C0AE9DFE0C1}" dt="2024-09-26T02:33:34.522" v="6014" actId="700"/>
          <ac:spMkLst>
            <pc:docMk/>
            <pc:sldMk cId="1682249711" sldId="5636"/>
            <ac:spMk id="4" creationId="{00000000-0000-0000-0000-000000000000}"/>
          </ac:spMkLst>
        </pc:spChg>
        <pc:spChg chg="add del">
          <ac:chgData name="Ward, Reagan" userId="27291eb4-8241-4961-9e69-8c66e34cc5b0" providerId="ADAL" clId="{52FF46C1-D3A9-41A8-8A52-4C0AE9DFE0C1}" dt="2024-09-26T02:33:28" v="6013" actId="21"/>
          <ac:spMkLst>
            <pc:docMk/>
            <pc:sldMk cId="1682249711" sldId="5636"/>
            <ac:spMk id="5" creationId="{7CA9F9BC-F66A-662D-730E-C35C7EFCDF5C}"/>
          </ac:spMkLst>
        </pc:spChg>
        <pc:spChg chg="add del mod ord">
          <ac:chgData name="Ward, Reagan" userId="27291eb4-8241-4961-9e69-8c66e34cc5b0" providerId="ADAL" clId="{52FF46C1-D3A9-41A8-8A52-4C0AE9DFE0C1}" dt="2024-09-26T02:33:34.522" v="6014" actId="700"/>
          <ac:spMkLst>
            <pc:docMk/>
            <pc:sldMk cId="1682249711" sldId="5636"/>
            <ac:spMk id="6" creationId="{F0AEBE3A-694C-CD20-6E71-18FC8DDC8F04}"/>
          </ac:spMkLst>
        </pc:spChg>
        <pc:spChg chg="add del mod ord">
          <ac:chgData name="Ward, Reagan" userId="27291eb4-8241-4961-9e69-8c66e34cc5b0" providerId="ADAL" clId="{52FF46C1-D3A9-41A8-8A52-4C0AE9DFE0C1}" dt="2024-09-26T02:33:34.522" v="6014" actId="700"/>
          <ac:spMkLst>
            <pc:docMk/>
            <pc:sldMk cId="1682249711" sldId="5636"/>
            <ac:spMk id="7" creationId="{0D15D78A-D6CB-25D8-4A03-17E1461C2DF8}"/>
          </ac:spMkLst>
        </pc:spChg>
        <pc:spChg chg="add mod">
          <ac:chgData name="Ward, Reagan" userId="27291eb4-8241-4961-9e69-8c66e34cc5b0" providerId="ADAL" clId="{52FF46C1-D3A9-41A8-8A52-4C0AE9DFE0C1}" dt="2024-09-26T02:33:27.309" v="6012"/>
          <ac:spMkLst>
            <pc:docMk/>
            <pc:sldMk cId="1682249711" sldId="5636"/>
            <ac:spMk id="8" creationId="{7CA9F9BC-F66A-662D-730E-C35C7EFCDF5C}"/>
          </ac:spMkLst>
        </pc:spChg>
        <pc:spChg chg="mod ord">
          <ac:chgData name="Ward, Reagan" userId="27291eb4-8241-4961-9e69-8c66e34cc5b0" providerId="ADAL" clId="{52FF46C1-D3A9-41A8-8A52-4C0AE9DFE0C1}" dt="2024-09-26T02:33:34.522" v="6014" actId="700"/>
          <ac:spMkLst>
            <pc:docMk/>
            <pc:sldMk cId="1682249711" sldId="5636"/>
            <ac:spMk id="17" creationId="{1F5E689E-E26A-A2D1-CF8A-17407058904D}"/>
          </ac:spMkLst>
        </pc:spChg>
      </pc:sldChg>
      <pc:sldChg chg="addSp delSp modSp mod chgLayout">
        <pc:chgData name="Ward, Reagan" userId="27291eb4-8241-4961-9e69-8c66e34cc5b0" providerId="ADAL" clId="{52FF46C1-D3A9-41A8-8A52-4C0AE9DFE0C1}" dt="2024-09-26T02:36:35.924" v="6126" actId="20577"/>
        <pc:sldMkLst>
          <pc:docMk/>
          <pc:sldMk cId="3253466667" sldId="5637"/>
        </pc:sldMkLst>
        <pc:spChg chg="mod ord">
          <ac:chgData name="Ward, Reagan" userId="27291eb4-8241-4961-9e69-8c66e34cc5b0" providerId="ADAL" clId="{52FF46C1-D3A9-41A8-8A52-4C0AE9DFE0C1}" dt="2024-09-26T02:36:35.924" v="6126" actId="20577"/>
          <ac:spMkLst>
            <pc:docMk/>
            <pc:sldMk cId="3253466667" sldId="5637"/>
            <ac:spMk id="2" creationId="{00000000-0000-0000-0000-000000000000}"/>
          </ac:spMkLst>
        </pc:spChg>
        <pc:spChg chg="add del mod ord">
          <ac:chgData name="Ward, Reagan" userId="27291eb4-8241-4961-9e69-8c66e34cc5b0" providerId="ADAL" clId="{52FF46C1-D3A9-41A8-8A52-4C0AE9DFE0C1}" dt="2024-09-26T02:35:20.409" v="6042" actId="6264"/>
          <ac:spMkLst>
            <pc:docMk/>
            <pc:sldMk cId="3253466667" sldId="5637"/>
            <ac:spMk id="3" creationId="{65201DE2-9699-2CF4-AEBC-B4576BC0FCE7}"/>
          </ac:spMkLst>
        </pc:spChg>
        <pc:spChg chg="mod ord">
          <ac:chgData name="Ward, Reagan" userId="27291eb4-8241-4961-9e69-8c66e34cc5b0" providerId="ADAL" clId="{52FF46C1-D3A9-41A8-8A52-4C0AE9DFE0C1}" dt="2024-09-26T02:35:28.998" v="6045" actId="700"/>
          <ac:spMkLst>
            <pc:docMk/>
            <pc:sldMk cId="3253466667" sldId="5637"/>
            <ac:spMk id="4" creationId="{00000000-0000-0000-0000-000000000000}"/>
          </ac:spMkLst>
        </pc:spChg>
        <pc:spChg chg="add del mod ord">
          <ac:chgData name="Ward, Reagan" userId="27291eb4-8241-4961-9e69-8c66e34cc5b0" providerId="ADAL" clId="{52FF46C1-D3A9-41A8-8A52-4C0AE9DFE0C1}" dt="2024-09-26T02:35:20.409" v="6042" actId="6264"/>
          <ac:spMkLst>
            <pc:docMk/>
            <pc:sldMk cId="3253466667" sldId="5637"/>
            <ac:spMk id="5" creationId="{BD3DC57B-3F6D-230A-DD6C-DC516E3FC270}"/>
          </ac:spMkLst>
        </pc:spChg>
        <pc:spChg chg="add del mod">
          <ac:chgData name="Ward, Reagan" userId="27291eb4-8241-4961-9e69-8c66e34cc5b0" providerId="ADAL" clId="{52FF46C1-D3A9-41A8-8A52-4C0AE9DFE0C1}" dt="2024-09-26T02:35:20.409" v="6042" actId="6264"/>
          <ac:spMkLst>
            <pc:docMk/>
            <pc:sldMk cId="3253466667" sldId="5637"/>
            <ac:spMk id="6" creationId="{9399B74C-1DE5-179E-36C7-60B180EA443C}"/>
          </ac:spMkLst>
        </pc:spChg>
        <pc:spChg chg="add del mod">
          <ac:chgData name="Ward, Reagan" userId="27291eb4-8241-4961-9e69-8c66e34cc5b0" providerId="ADAL" clId="{52FF46C1-D3A9-41A8-8A52-4C0AE9DFE0C1}" dt="2024-09-26T02:35:20.409" v="6042" actId="6264"/>
          <ac:spMkLst>
            <pc:docMk/>
            <pc:sldMk cId="3253466667" sldId="5637"/>
            <ac:spMk id="7" creationId="{4F237B70-BFE1-CD8D-9BE4-478E14B25C32}"/>
          </ac:spMkLst>
        </pc:spChg>
        <pc:spChg chg="add del mod">
          <ac:chgData name="Ward, Reagan" userId="27291eb4-8241-4961-9e69-8c66e34cc5b0" providerId="ADAL" clId="{52FF46C1-D3A9-41A8-8A52-4C0AE9DFE0C1}" dt="2024-09-26T02:35:20.409" v="6042" actId="6264"/>
          <ac:spMkLst>
            <pc:docMk/>
            <pc:sldMk cId="3253466667" sldId="5637"/>
            <ac:spMk id="8" creationId="{48866193-3337-0F0F-FE79-F8CF631C424C}"/>
          </ac:spMkLst>
        </pc:spChg>
        <pc:spChg chg="add del mod ord">
          <ac:chgData name="Ward, Reagan" userId="27291eb4-8241-4961-9e69-8c66e34cc5b0" providerId="ADAL" clId="{52FF46C1-D3A9-41A8-8A52-4C0AE9DFE0C1}" dt="2024-09-26T02:35:26.369" v="6044" actId="6264"/>
          <ac:spMkLst>
            <pc:docMk/>
            <pc:sldMk cId="3253466667" sldId="5637"/>
            <ac:spMk id="9" creationId="{A2806FE0-C6A2-3EE8-0A33-69FCC616D509}"/>
          </ac:spMkLst>
        </pc:spChg>
        <pc:spChg chg="add del mod ord">
          <ac:chgData name="Ward, Reagan" userId="27291eb4-8241-4961-9e69-8c66e34cc5b0" providerId="ADAL" clId="{52FF46C1-D3A9-41A8-8A52-4C0AE9DFE0C1}" dt="2024-09-26T02:35:26.369" v="6044" actId="6264"/>
          <ac:spMkLst>
            <pc:docMk/>
            <pc:sldMk cId="3253466667" sldId="5637"/>
            <ac:spMk id="10" creationId="{68F3A495-4239-5E16-9521-2004F6028D28}"/>
          </ac:spMkLst>
        </pc:spChg>
        <pc:spChg chg="add del mod">
          <ac:chgData name="Ward, Reagan" userId="27291eb4-8241-4961-9e69-8c66e34cc5b0" providerId="ADAL" clId="{52FF46C1-D3A9-41A8-8A52-4C0AE9DFE0C1}" dt="2024-09-26T02:35:26.369" v="6044" actId="6264"/>
          <ac:spMkLst>
            <pc:docMk/>
            <pc:sldMk cId="3253466667" sldId="5637"/>
            <ac:spMk id="11" creationId="{B4C48906-D21F-6633-ED2B-C32DFE257E4D}"/>
          </ac:spMkLst>
        </pc:spChg>
        <pc:spChg chg="add del mod">
          <ac:chgData name="Ward, Reagan" userId="27291eb4-8241-4961-9e69-8c66e34cc5b0" providerId="ADAL" clId="{52FF46C1-D3A9-41A8-8A52-4C0AE9DFE0C1}" dt="2024-09-26T02:35:26.369" v="6044" actId="6264"/>
          <ac:spMkLst>
            <pc:docMk/>
            <pc:sldMk cId="3253466667" sldId="5637"/>
            <ac:spMk id="12" creationId="{DD4BF84D-626C-8699-19BE-E31083D5BAB8}"/>
          </ac:spMkLst>
        </pc:spChg>
        <pc:spChg chg="add del mod ord">
          <ac:chgData name="Ward, Reagan" userId="27291eb4-8241-4961-9e69-8c66e34cc5b0" providerId="ADAL" clId="{52FF46C1-D3A9-41A8-8A52-4C0AE9DFE0C1}" dt="2024-09-26T02:35:28.998" v="6045" actId="700"/>
          <ac:spMkLst>
            <pc:docMk/>
            <pc:sldMk cId="3253466667" sldId="5637"/>
            <ac:spMk id="13" creationId="{CEA35993-904F-ABF8-002C-9DA6DA16D241}"/>
          </ac:spMkLst>
        </pc:spChg>
        <pc:spChg chg="add del mod ord">
          <ac:chgData name="Ward, Reagan" userId="27291eb4-8241-4961-9e69-8c66e34cc5b0" providerId="ADAL" clId="{52FF46C1-D3A9-41A8-8A52-4C0AE9DFE0C1}" dt="2024-09-26T02:35:28.998" v="6045" actId="700"/>
          <ac:spMkLst>
            <pc:docMk/>
            <pc:sldMk cId="3253466667" sldId="5637"/>
            <ac:spMk id="14" creationId="{127A7FB8-4440-D518-A568-92A18E0A514E}"/>
          </ac:spMkLst>
        </pc:spChg>
        <pc:spChg chg="add del mod ord">
          <ac:chgData name="Ward, Reagan" userId="27291eb4-8241-4961-9e69-8c66e34cc5b0" providerId="ADAL" clId="{52FF46C1-D3A9-41A8-8A52-4C0AE9DFE0C1}" dt="2024-09-26T02:35:28.998" v="6045" actId="700"/>
          <ac:spMkLst>
            <pc:docMk/>
            <pc:sldMk cId="3253466667" sldId="5637"/>
            <ac:spMk id="15" creationId="{6972AD3B-8EF7-A84C-BCF6-E3E265A4D945}"/>
          </ac:spMkLst>
        </pc:spChg>
        <pc:spChg chg="del">
          <ac:chgData name="Ward, Reagan" userId="27291eb4-8241-4961-9e69-8c66e34cc5b0" providerId="ADAL" clId="{52FF46C1-D3A9-41A8-8A52-4C0AE9DFE0C1}" dt="2024-09-26T02:35:15.992" v="6041" actId="478"/>
          <ac:spMkLst>
            <pc:docMk/>
            <pc:sldMk cId="3253466667" sldId="5637"/>
            <ac:spMk id="16" creationId="{02905120-088A-2655-6C92-08698B561C80}"/>
          </ac:spMkLst>
        </pc:spChg>
        <pc:spChg chg="del mod ord">
          <ac:chgData name="Ward, Reagan" userId="27291eb4-8241-4961-9e69-8c66e34cc5b0" providerId="ADAL" clId="{52FF46C1-D3A9-41A8-8A52-4C0AE9DFE0C1}" dt="2024-09-26T02:35:26.369" v="6044" actId="6264"/>
          <ac:spMkLst>
            <pc:docMk/>
            <pc:sldMk cId="3253466667" sldId="5637"/>
            <ac:spMk id="17" creationId="{1F5E689E-E26A-A2D1-CF8A-17407058904D}"/>
          </ac:spMkLst>
        </pc:spChg>
        <pc:spChg chg="add mod ord">
          <ac:chgData name="Ward, Reagan" userId="27291eb4-8241-4961-9e69-8c66e34cc5b0" providerId="ADAL" clId="{52FF46C1-D3A9-41A8-8A52-4C0AE9DFE0C1}" dt="2024-09-26T02:35:28.998" v="6045" actId="700"/>
          <ac:spMkLst>
            <pc:docMk/>
            <pc:sldMk cId="3253466667" sldId="5637"/>
            <ac:spMk id="18" creationId="{1D5EE516-0951-6F1E-C524-32F70A500464}"/>
          </ac:spMkLst>
        </pc:spChg>
        <pc:spChg chg="add mod ord">
          <ac:chgData name="Ward, Reagan" userId="27291eb4-8241-4961-9e69-8c66e34cc5b0" providerId="ADAL" clId="{52FF46C1-D3A9-41A8-8A52-4C0AE9DFE0C1}" dt="2024-09-26T02:35:28.998" v="6045" actId="700"/>
          <ac:spMkLst>
            <pc:docMk/>
            <pc:sldMk cId="3253466667" sldId="5637"/>
            <ac:spMk id="19" creationId="{840717C6-223F-C906-3748-78B09C983A8D}"/>
          </ac:spMkLst>
        </pc:spChg>
        <pc:spChg chg="add mod ord">
          <ac:chgData name="Ward, Reagan" userId="27291eb4-8241-4961-9e69-8c66e34cc5b0" providerId="ADAL" clId="{52FF46C1-D3A9-41A8-8A52-4C0AE9DFE0C1}" dt="2024-09-26T02:35:28.998" v="6045" actId="700"/>
          <ac:spMkLst>
            <pc:docMk/>
            <pc:sldMk cId="3253466667" sldId="5637"/>
            <ac:spMk id="20" creationId="{DEA5CCF4-606D-43BB-7751-4E0BB02F6CE1}"/>
          </ac:spMkLst>
        </pc:spChg>
      </pc:sldChg>
      <pc:sldChg chg="modSp mod">
        <pc:chgData name="Ward, Reagan" userId="27291eb4-8241-4961-9e69-8c66e34cc5b0" providerId="ADAL" clId="{52FF46C1-D3A9-41A8-8A52-4C0AE9DFE0C1}" dt="2024-09-26T02:36:27.856" v="6114" actId="13244"/>
        <pc:sldMkLst>
          <pc:docMk/>
          <pc:sldMk cId="1220290463" sldId="5638"/>
        </pc:sldMkLst>
        <pc:spChg chg="mod">
          <ac:chgData name="Ward, Reagan" userId="27291eb4-8241-4961-9e69-8c66e34cc5b0" providerId="ADAL" clId="{52FF46C1-D3A9-41A8-8A52-4C0AE9DFE0C1}" dt="2024-09-26T02:36:18.097" v="6113" actId="20577"/>
          <ac:spMkLst>
            <pc:docMk/>
            <pc:sldMk cId="1220290463" sldId="5638"/>
            <ac:spMk id="3" creationId="{5A9BB543-5D67-BC87-25ED-FC06775BBB28}"/>
          </ac:spMkLst>
        </pc:spChg>
        <pc:spChg chg="ord">
          <ac:chgData name="Ward, Reagan" userId="27291eb4-8241-4961-9e69-8c66e34cc5b0" providerId="ADAL" clId="{52FF46C1-D3A9-41A8-8A52-4C0AE9DFE0C1}" dt="2024-09-26T02:36:27.856" v="6114" actId="13244"/>
          <ac:spMkLst>
            <pc:docMk/>
            <pc:sldMk cId="1220290463" sldId="5638"/>
            <ac:spMk id="4" creationId="{F0553485-6180-A977-105B-6F94065367B6}"/>
          </ac:spMkLst>
        </pc:spChg>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pChg chg="add del mod ord">
          <ac:chgData name="Ward, Reagan" userId="27291eb4-8241-4961-9e69-8c66e34cc5b0" providerId="ADAL" clId="{52FF46C1-D3A9-41A8-8A52-4C0AE9DFE0C1}" dt="2024-09-25T15:00:11.849" v="22" actId="700"/>
          <ac:spMkLst>
            <pc:docMk/>
            <pc:sldMk cId="2075849850" sldId="5639"/>
            <ac:spMk id="2" creationId="{0BE7F240-29A2-574A-19C3-405CE154D469}"/>
          </ac:spMkLst>
        </pc:spChg>
        <pc:spChg chg="mod ord">
          <ac:chgData name="Ward, Reagan" userId="27291eb4-8241-4961-9e69-8c66e34cc5b0" providerId="ADAL" clId="{52FF46C1-D3A9-41A8-8A52-4C0AE9DFE0C1}" dt="2024-09-25T15:00:11.849" v="22" actId="700"/>
          <ac:spMkLst>
            <pc:docMk/>
            <pc:sldMk cId="2075849850" sldId="5639"/>
            <ac:spMk id="3" creationId="{88EDC3CE-AB3D-C10A-099A-4D761D453EF8}"/>
          </ac:spMkLst>
        </pc:spChg>
        <pc:spChg chg="add del mod ord">
          <ac:chgData name="Ward, Reagan" userId="27291eb4-8241-4961-9e69-8c66e34cc5b0" providerId="ADAL" clId="{52FF46C1-D3A9-41A8-8A52-4C0AE9DFE0C1}" dt="2024-09-25T15:00:12.349" v="25" actId="680"/>
          <ac:spMkLst>
            <pc:docMk/>
            <pc:sldMk cId="2075849850" sldId="5639"/>
            <ac:spMk id="4" creationId="{5F1B1834-CDD3-E980-6D53-BDAC9BADEDB3}"/>
          </ac:spMkLst>
        </pc:spChg>
        <pc:spChg chg="add del mod ord">
          <ac:chgData name="Ward, Reagan" userId="27291eb4-8241-4961-9e69-8c66e34cc5b0" providerId="ADAL" clId="{52FF46C1-D3A9-41A8-8A52-4C0AE9DFE0C1}" dt="2024-09-25T15:00:12.349" v="25" actId="680"/>
          <ac:spMkLst>
            <pc:docMk/>
            <pc:sldMk cId="2075849850" sldId="5639"/>
            <ac:spMk id="5" creationId="{30FC509D-1BA1-B8E2-7ABE-44636E9CB2B1}"/>
          </ac:spMkLst>
        </pc:spChg>
        <pc:spChg chg="add del mod ord">
          <ac:chgData name="Ward, Reagan" userId="27291eb4-8241-4961-9e69-8c66e34cc5b0" providerId="ADAL" clId="{52FF46C1-D3A9-41A8-8A52-4C0AE9DFE0C1}" dt="2024-09-25T15:00:11.849" v="22" actId="700"/>
          <ac:spMkLst>
            <pc:docMk/>
            <pc:sldMk cId="2075849850" sldId="5639"/>
            <ac:spMk id="6" creationId="{3CEA8133-B183-13CC-036E-DEECFDEFBBB8}"/>
          </ac:spMkLst>
        </pc:spChg>
        <pc:spChg chg="add del mod ord">
          <ac:chgData name="Ward, Reagan" userId="27291eb4-8241-4961-9e69-8c66e34cc5b0" providerId="ADAL" clId="{52FF46C1-D3A9-41A8-8A52-4C0AE9DFE0C1}" dt="2024-09-25T15:00:11.849" v="22" actId="700"/>
          <ac:spMkLst>
            <pc:docMk/>
            <pc:sldMk cId="2075849850" sldId="5639"/>
            <ac:spMk id="7" creationId="{F9552800-E4D2-5AE3-4CDE-72A0704DA18F}"/>
          </ac:spMkLst>
        </pc:spChg>
        <pc:spChg chg="add del mod ord">
          <ac:chgData name="Ward, Reagan" userId="27291eb4-8241-4961-9e69-8c66e34cc5b0" providerId="ADAL" clId="{52FF46C1-D3A9-41A8-8A52-4C0AE9DFE0C1}" dt="2024-09-25T15:00:11.849" v="22" actId="700"/>
          <ac:spMkLst>
            <pc:docMk/>
            <pc:sldMk cId="2075849850" sldId="5639"/>
            <ac:spMk id="8" creationId="{B1BDE88D-3D9D-2D8C-F6CE-7F6BF7B0399F}"/>
          </ac:spMkLst>
        </pc:spChg>
        <pc:spChg chg="add del mod ord">
          <ac:chgData name="Ward, Reagan" userId="27291eb4-8241-4961-9e69-8c66e34cc5b0" providerId="ADAL" clId="{52FF46C1-D3A9-41A8-8A52-4C0AE9DFE0C1}" dt="2024-09-25T15:00:11.849" v="22" actId="700"/>
          <ac:spMkLst>
            <pc:docMk/>
            <pc:sldMk cId="2075849850" sldId="5639"/>
            <ac:spMk id="9" creationId="{1C91CA8D-3DC9-9E4C-57D0-7BFF8E9D3D4B}"/>
          </ac:spMkLst>
        </pc:spChg>
        <pc:spChg chg="add del mod ord">
          <ac:chgData name="Ward, Reagan" userId="27291eb4-8241-4961-9e69-8c66e34cc5b0" providerId="ADAL" clId="{52FF46C1-D3A9-41A8-8A52-4C0AE9DFE0C1}" dt="2024-09-25T15:00:11.849" v="22" actId="700"/>
          <ac:spMkLst>
            <pc:docMk/>
            <pc:sldMk cId="2075849850" sldId="5639"/>
            <ac:spMk id="10" creationId="{6F2793A6-7248-8E06-7C46-11828883CB9F}"/>
          </ac:spMkLst>
        </pc:spChg>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pChg chg="del mod ord">
          <ac:chgData name="Ward, Reagan" userId="27291eb4-8241-4961-9e69-8c66e34cc5b0" providerId="ADAL" clId="{52FF46C1-D3A9-41A8-8A52-4C0AE9DFE0C1}" dt="2024-09-25T15:00:19.999" v="28" actId="700"/>
          <ac:spMkLst>
            <pc:docMk/>
            <pc:sldMk cId="3834122063" sldId="5639"/>
            <ac:spMk id="2" creationId="{B9552B35-59C6-29BA-1CD7-855F5E698948}"/>
          </ac:spMkLst>
        </pc:spChg>
        <pc:spChg chg="mod ord">
          <ac:chgData name="Ward, Reagan" userId="27291eb4-8241-4961-9e69-8c66e34cc5b0" providerId="ADAL" clId="{52FF46C1-D3A9-41A8-8A52-4C0AE9DFE0C1}" dt="2024-09-25T15:00:23.465" v="29" actId="700"/>
          <ac:spMkLst>
            <pc:docMk/>
            <pc:sldMk cId="3834122063" sldId="5639"/>
            <ac:spMk id="3" creationId="{F7E3A0F3-BA82-4BB5-7D4A-08DE516A9C9B}"/>
          </ac:spMkLst>
        </pc:spChg>
        <pc:spChg chg="del mod ord">
          <ac:chgData name="Ward, Reagan" userId="27291eb4-8241-4961-9e69-8c66e34cc5b0" providerId="ADAL" clId="{52FF46C1-D3A9-41A8-8A52-4C0AE9DFE0C1}" dt="2024-09-25T15:00:19.999" v="28" actId="700"/>
          <ac:spMkLst>
            <pc:docMk/>
            <pc:sldMk cId="3834122063" sldId="5639"/>
            <ac:spMk id="4" creationId="{CE75B375-09A8-0E24-46F6-452F4A7A90B0}"/>
          </ac:spMkLst>
        </pc:spChg>
        <pc:spChg chg="del mod ord">
          <ac:chgData name="Ward, Reagan" userId="27291eb4-8241-4961-9e69-8c66e34cc5b0" providerId="ADAL" clId="{52FF46C1-D3A9-41A8-8A52-4C0AE9DFE0C1}" dt="2024-09-25T15:00:19.999" v="28" actId="700"/>
          <ac:spMkLst>
            <pc:docMk/>
            <pc:sldMk cId="3834122063" sldId="5639"/>
            <ac:spMk id="5" creationId="{2CB5A305-349E-B500-B1AF-F33648CD63EB}"/>
          </ac:spMkLst>
        </pc:spChg>
        <pc:spChg chg="del mod ord">
          <ac:chgData name="Ward, Reagan" userId="27291eb4-8241-4961-9e69-8c66e34cc5b0" providerId="ADAL" clId="{52FF46C1-D3A9-41A8-8A52-4C0AE9DFE0C1}" dt="2024-09-25T15:00:19.999" v="28" actId="700"/>
          <ac:spMkLst>
            <pc:docMk/>
            <pc:sldMk cId="3834122063" sldId="5639"/>
            <ac:spMk id="6" creationId="{645DF0AE-C23C-57EA-7746-473A2EFBB5F5}"/>
          </ac:spMkLst>
        </pc:spChg>
        <pc:spChg chg="add del mod ord">
          <ac:chgData name="Ward, Reagan" userId="27291eb4-8241-4961-9e69-8c66e34cc5b0" providerId="ADAL" clId="{52FF46C1-D3A9-41A8-8A52-4C0AE9DFE0C1}" dt="2024-09-25T15:00:23.465" v="29" actId="700"/>
          <ac:spMkLst>
            <pc:docMk/>
            <pc:sldMk cId="3834122063" sldId="5639"/>
            <ac:spMk id="7" creationId="{B01A9CC5-2328-DA80-B7EA-3CBAEB5FFD79}"/>
          </ac:spMkLst>
        </pc:spChg>
        <pc:spChg chg="add del mod ord">
          <ac:chgData name="Ward, Reagan" userId="27291eb4-8241-4961-9e69-8c66e34cc5b0" providerId="ADAL" clId="{52FF46C1-D3A9-41A8-8A52-4C0AE9DFE0C1}" dt="2024-09-25T15:00:23.465" v="29" actId="700"/>
          <ac:spMkLst>
            <pc:docMk/>
            <pc:sldMk cId="3834122063" sldId="5639"/>
            <ac:spMk id="8" creationId="{A249DF70-4BB5-404B-8EEC-480B48302189}"/>
          </ac:spMkLst>
        </pc:spChg>
        <pc:spChg chg="add del mod ord">
          <ac:chgData name="Ward, Reagan" userId="27291eb4-8241-4961-9e69-8c66e34cc5b0" providerId="ADAL" clId="{52FF46C1-D3A9-41A8-8A52-4C0AE9DFE0C1}" dt="2024-09-25T15:00:23.465" v="29" actId="700"/>
          <ac:spMkLst>
            <pc:docMk/>
            <pc:sldMk cId="3834122063" sldId="5639"/>
            <ac:spMk id="9" creationId="{32DDBBCD-892B-4E5D-F18E-F7C24B4DF8C6}"/>
          </ac:spMkLst>
        </pc:spChg>
        <pc:spChg chg="add del mod ord">
          <ac:chgData name="Ward, Reagan" userId="27291eb4-8241-4961-9e69-8c66e34cc5b0" providerId="ADAL" clId="{52FF46C1-D3A9-41A8-8A52-4C0AE9DFE0C1}" dt="2024-09-25T15:00:23.465" v="29" actId="700"/>
          <ac:spMkLst>
            <pc:docMk/>
            <pc:sldMk cId="3834122063" sldId="5639"/>
            <ac:spMk id="10" creationId="{4EAE7C2D-B9A3-5944-DCDD-DBF656B6005A}"/>
          </ac:spMkLst>
        </pc:spChg>
        <pc:spChg chg="add del mod ord">
          <ac:chgData name="Ward, Reagan" userId="27291eb4-8241-4961-9e69-8c66e34cc5b0" providerId="ADAL" clId="{52FF46C1-D3A9-41A8-8A52-4C0AE9DFE0C1}" dt="2024-09-25T15:00:23.465" v="29" actId="700"/>
          <ac:spMkLst>
            <pc:docMk/>
            <pc:sldMk cId="3834122063" sldId="5639"/>
            <ac:spMk id="11" creationId="{8634DF99-36E7-2AB3-E320-DA3F087C9E02}"/>
          </ac:spMkLst>
        </pc:spChg>
        <pc:spChg chg="add mod ord">
          <ac:chgData name="Ward, Reagan" userId="27291eb4-8241-4961-9e69-8c66e34cc5b0" providerId="ADAL" clId="{52FF46C1-D3A9-41A8-8A52-4C0AE9DFE0C1}" dt="2024-09-25T15:01:54.997" v="142" actId="20577"/>
          <ac:spMkLst>
            <pc:docMk/>
            <pc:sldMk cId="3834122063" sldId="5639"/>
            <ac:spMk id="12" creationId="{57BB59C7-D0BC-DA5B-66C0-0E29BFB6BC48}"/>
          </ac:spMkLst>
        </pc:spChg>
        <pc:spChg chg="add mod ord">
          <ac:chgData name="Ward, Reagan" userId="27291eb4-8241-4961-9e69-8c66e34cc5b0" providerId="ADAL" clId="{52FF46C1-D3A9-41A8-8A52-4C0AE9DFE0C1}" dt="2024-09-25T15:05:46.686" v="444" actId="20577"/>
          <ac:spMkLst>
            <pc:docMk/>
            <pc:sldMk cId="3834122063" sldId="5639"/>
            <ac:spMk id="13" creationId="{F014F938-D998-9899-96BD-AD75802C4554}"/>
          </ac:spMkLst>
        </pc:spChg>
        <pc:spChg chg="add mod ord">
          <ac:chgData name="Ward, Reagan" userId="27291eb4-8241-4961-9e69-8c66e34cc5b0" providerId="ADAL" clId="{52FF46C1-D3A9-41A8-8A52-4C0AE9DFE0C1}" dt="2024-09-26T02:31:12.740" v="6008"/>
          <ac:spMkLst>
            <pc:docMk/>
            <pc:sldMk cId="3834122063" sldId="5639"/>
            <ac:spMk id="14" creationId="{41FBA2C3-F5FA-A791-627E-905203C5D970}"/>
          </ac:spMkLst>
        </pc:spChg>
        <pc:spChg chg="add mod ord">
          <ac:chgData name="Ward, Reagan" userId="27291eb4-8241-4961-9e69-8c66e34cc5b0" providerId="ADAL" clId="{52FF46C1-D3A9-41A8-8A52-4C0AE9DFE0C1}" dt="2024-09-25T15:04:09.895" v="437" actId="1076"/>
          <ac:spMkLst>
            <pc:docMk/>
            <pc:sldMk cId="3834122063" sldId="5639"/>
            <ac:spMk id="15" creationId="{090F42B8-0DC7-26D6-0AC1-4D8D315A39D6}"/>
          </ac:spMkLst>
        </pc:spChg>
        <pc:spChg chg="add mod ord">
          <ac:chgData name="Ward, Reagan" userId="27291eb4-8241-4961-9e69-8c66e34cc5b0" providerId="ADAL" clId="{52FF46C1-D3A9-41A8-8A52-4C0AE9DFE0C1}" dt="2024-09-25T15:04:09.895" v="437" actId="1076"/>
          <ac:spMkLst>
            <pc:docMk/>
            <pc:sldMk cId="3834122063" sldId="5639"/>
            <ac:spMk id="16" creationId="{22BA71F1-033C-E4C1-CA4A-09BBCA69601A}"/>
          </ac:spMkLst>
        </pc:spChg>
        <pc:spChg chg="add del mod ord">
          <ac:chgData name="Ward, Reagan" userId="27291eb4-8241-4961-9e69-8c66e34cc5b0" providerId="ADAL" clId="{52FF46C1-D3A9-41A8-8A52-4C0AE9DFE0C1}" dt="2024-09-25T15:02:01.860" v="143"/>
          <ac:spMkLst>
            <pc:docMk/>
            <pc:sldMk cId="3834122063" sldId="5639"/>
            <ac:spMk id="17" creationId="{79F931AE-A1F8-43B4-FE3D-9733D3B36C6D}"/>
          </ac:spMkLst>
        </pc:spChg>
        <pc:spChg chg="add del mod ord">
          <ac:chgData name="Ward, Reagan" userId="27291eb4-8241-4961-9e69-8c66e34cc5b0" providerId="ADAL" clId="{52FF46C1-D3A9-41A8-8A52-4C0AE9DFE0C1}" dt="2024-09-25T15:02:06.126" v="144"/>
          <ac:spMkLst>
            <pc:docMk/>
            <pc:sldMk cId="3834122063" sldId="5639"/>
            <ac:spMk id="18" creationId="{3083167D-68BE-F60E-E793-69B583B6C54C}"/>
          </ac:spMkLst>
        </pc:spChg>
        <pc:spChg chg="add mod">
          <ac:chgData name="Ward, Reagan" userId="27291eb4-8241-4961-9e69-8c66e34cc5b0" providerId="ADAL" clId="{52FF46C1-D3A9-41A8-8A52-4C0AE9DFE0C1}" dt="2024-09-25T15:02:01.860" v="143"/>
          <ac:spMkLst>
            <pc:docMk/>
            <pc:sldMk cId="3834122063" sldId="5639"/>
            <ac:spMk id="19" creationId="{68E024A4-3157-A556-BB1C-EBCCEB0BAB3D}"/>
          </ac:spMkLst>
        </pc:spChg>
        <pc:spChg chg="add mod">
          <ac:chgData name="Ward, Reagan" userId="27291eb4-8241-4961-9e69-8c66e34cc5b0" providerId="ADAL" clId="{52FF46C1-D3A9-41A8-8A52-4C0AE9DFE0C1}" dt="2024-09-25T15:02:06.126" v="144"/>
          <ac:spMkLst>
            <pc:docMk/>
            <pc:sldMk cId="3834122063" sldId="5639"/>
            <ac:spMk id="20" creationId="{F1EAB1F7-8AC7-4BF1-827D-87DDC472A475}"/>
          </ac:spMkLst>
        </pc:spChg>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pChg chg="mod ord">
          <ac:chgData name="Ward, Reagan" userId="27291eb4-8241-4961-9e69-8c66e34cc5b0" providerId="ADAL" clId="{52FF46C1-D3A9-41A8-8A52-4C0AE9DFE0C1}" dt="2024-09-25T16:51:47.783" v="2189" actId="20577"/>
          <ac:spMkLst>
            <pc:docMk/>
            <pc:sldMk cId="1533238000" sldId="5640"/>
            <ac:spMk id="2" creationId="{236D8114-CD24-1ABB-AC54-43786AA37C98}"/>
          </ac:spMkLst>
        </pc:spChg>
        <pc:spChg chg="del mod ord">
          <ac:chgData name="Ward, Reagan" userId="27291eb4-8241-4961-9e69-8c66e34cc5b0" providerId="ADAL" clId="{52FF46C1-D3A9-41A8-8A52-4C0AE9DFE0C1}" dt="2024-09-25T16:51:52.849" v="2190" actId="478"/>
          <ac:spMkLst>
            <pc:docMk/>
            <pc:sldMk cId="1533238000" sldId="5640"/>
            <ac:spMk id="3" creationId="{A977E36E-7F76-0D2D-C495-6A73D7606AB0}"/>
          </ac:spMkLst>
        </pc:spChg>
        <pc:spChg chg="mod ord">
          <ac:chgData name="Ward, Reagan" userId="27291eb4-8241-4961-9e69-8c66e34cc5b0" providerId="ADAL" clId="{52FF46C1-D3A9-41A8-8A52-4C0AE9DFE0C1}" dt="2024-09-25T16:52:33.819" v="2329" actId="13926"/>
          <ac:spMkLst>
            <pc:docMk/>
            <pc:sldMk cId="1533238000" sldId="5640"/>
            <ac:spMk id="4" creationId="{CE119D21-D02D-DE20-B170-92A7CCD4A20E}"/>
          </ac:spMkLst>
        </pc:spChg>
        <pc:spChg chg="del mod">
          <ac:chgData name="Ward, Reagan" userId="27291eb4-8241-4961-9e69-8c66e34cc5b0" providerId="ADAL" clId="{52FF46C1-D3A9-41A8-8A52-4C0AE9DFE0C1}" dt="2024-09-25T16:51:37.169" v="2168" actId="478"/>
          <ac:spMkLst>
            <pc:docMk/>
            <pc:sldMk cId="1533238000" sldId="5640"/>
            <ac:spMk id="5" creationId="{C408FC20-3404-8CC0-2337-E5A50A481146}"/>
          </ac:spMkLst>
        </pc:spChg>
        <pc:spChg chg="del mod">
          <ac:chgData name="Ward, Reagan" userId="27291eb4-8241-4961-9e69-8c66e34cc5b0" providerId="ADAL" clId="{52FF46C1-D3A9-41A8-8A52-4C0AE9DFE0C1}" dt="2024-09-25T16:51:41.026" v="2170" actId="478"/>
          <ac:spMkLst>
            <pc:docMk/>
            <pc:sldMk cId="1533238000" sldId="5640"/>
            <ac:spMk id="6" creationId="{EF5A687E-4222-C88A-391E-4D88295F62A7}"/>
          </ac:spMkLst>
        </pc:spChg>
        <pc:spChg chg="mod ord">
          <ac:chgData name="Ward, Reagan" userId="27291eb4-8241-4961-9e69-8c66e34cc5b0" providerId="ADAL" clId="{52FF46C1-D3A9-41A8-8A52-4C0AE9DFE0C1}" dt="2024-09-25T16:51:43.227" v="2171" actId="700"/>
          <ac:spMkLst>
            <pc:docMk/>
            <pc:sldMk cId="1533238000" sldId="5640"/>
            <ac:spMk id="7" creationId="{D0ECC51A-0049-774D-E0E2-7D758A40FA06}"/>
          </ac:spMkLst>
        </pc:spChg>
        <pc:spChg chg="del">
          <ac:chgData name="Ward, Reagan" userId="27291eb4-8241-4961-9e69-8c66e34cc5b0" providerId="ADAL" clId="{52FF46C1-D3A9-41A8-8A52-4C0AE9DFE0C1}" dt="2024-09-25T15:20:06.828" v="1651"/>
          <ac:spMkLst>
            <pc:docMk/>
            <pc:sldMk cId="1533238000" sldId="5640"/>
            <ac:spMk id="8" creationId="{5FC49823-BA98-6FCB-7723-370C3858624A}"/>
          </ac:spMkLst>
        </pc:spChg>
        <pc:spChg chg="del">
          <ac:chgData name="Ward, Reagan" userId="27291eb4-8241-4961-9e69-8c66e34cc5b0" providerId="ADAL" clId="{52FF46C1-D3A9-41A8-8A52-4C0AE9DFE0C1}" dt="2024-09-25T15:20:11.488" v="1652"/>
          <ac:spMkLst>
            <pc:docMk/>
            <pc:sldMk cId="1533238000" sldId="5640"/>
            <ac:spMk id="9" creationId="{4E4D1F8F-635C-271E-69C3-4BA93EB85050}"/>
          </ac:spMkLst>
        </pc:spChg>
        <pc:spChg chg="add mod ord">
          <ac:chgData name="Ward, Reagan" userId="27291eb4-8241-4961-9e69-8c66e34cc5b0" providerId="ADAL" clId="{52FF46C1-D3A9-41A8-8A52-4C0AE9DFE0C1}" dt="2024-09-25T16:51:43.227" v="2171" actId="700"/>
          <ac:spMkLst>
            <pc:docMk/>
            <pc:sldMk cId="1533238000" sldId="5640"/>
            <ac:spMk id="10" creationId="{89084294-6D6C-ABB5-04CB-3686DA85A235}"/>
          </ac:spMkLst>
        </pc:spChg>
        <pc:spChg chg="add mod ord">
          <ac:chgData name="Ward, Reagan" userId="27291eb4-8241-4961-9e69-8c66e34cc5b0" providerId="ADAL" clId="{52FF46C1-D3A9-41A8-8A52-4C0AE9DFE0C1}" dt="2024-09-25T16:51:43.227" v="2171" actId="700"/>
          <ac:spMkLst>
            <pc:docMk/>
            <pc:sldMk cId="1533238000" sldId="5640"/>
            <ac:spMk id="11" creationId="{FEDDB915-AEBD-0917-2B3A-8686A46935B6}"/>
          </ac:spMkLst>
        </pc:spChg>
        <pc:spChg chg="add del mod">
          <ac:chgData name="Ward, Reagan" userId="27291eb4-8241-4961-9e69-8c66e34cc5b0" providerId="ADAL" clId="{52FF46C1-D3A9-41A8-8A52-4C0AE9DFE0C1}" dt="2024-09-25T16:51:39.577" v="2169" actId="478"/>
          <ac:spMkLst>
            <pc:docMk/>
            <pc:sldMk cId="1533238000" sldId="5640"/>
            <ac:spMk id="13" creationId="{3E529F8A-2316-BBE9-3563-DFEFD380D288}"/>
          </ac:spMkLst>
        </pc:spChg>
        <pc:spChg chg="add del mod ord">
          <ac:chgData name="Ward, Reagan" userId="27291eb4-8241-4961-9e69-8c66e34cc5b0" providerId="ADAL" clId="{52FF46C1-D3A9-41A8-8A52-4C0AE9DFE0C1}" dt="2024-09-25T16:51:43.227" v="2171" actId="700"/>
          <ac:spMkLst>
            <pc:docMk/>
            <pc:sldMk cId="1533238000" sldId="5640"/>
            <ac:spMk id="15" creationId="{2C21696C-C107-0B3B-FE91-72786BF4031C}"/>
          </ac:spMkLst>
        </pc:spChg>
      </pc:sldChg>
      <pc:sldChg chg="addSp delSp modSp new mod modClrScheme chgLayout">
        <pc:chgData name="Ward, Reagan" userId="27291eb4-8241-4961-9e69-8c66e34cc5b0" providerId="ADAL" clId="{52FF46C1-D3A9-41A8-8A52-4C0AE9DFE0C1}" dt="2024-09-25T17:30:02.436" v="5151"/>
        <pc:sldMkLst>
          <pc:docMk/>
          <pc:sldMk cId="240262686" sldId="5641"/>
        </pc:sldMkLst>
        <pc:spChg chg="mod ord">
          <ac:chgData name="Ward, Reagan" userId="27291eb4-8241-4961-9e69-8c66e34cc5b0" providerId="ADAL" clId="{52FF46C1-D3A9-41A8-8A52-4C0AE9DFE0C1}" dt="2024-09-25T15:18:34.890" v="1649" actId="700"/>
          <ac:spMkLst>
            <pc:docMk/>
            <pc:sldMk cId="240262686" sldId="5641"/>
            <ac:spMk id="2" creationId="{92A9CFDA-87CD-A78D-1037-E6E224655AA9}"/>
          </ac:spMkLst>
        </pc:spChg>
        <pc:spChg chg="del">
          <ac:chgData name="Ward, Reagan" userId="27291eb4-8241-4961-9e69-8c66e34cc5b0" providerId="ADAL" clId="{52FF46C1-D3A9-41A8-8A52-4C0AE9DFE0C1}" dt="2024-09-25T15:18:32.716" v="1648" actId="700"/>
          <ac:spMkLst>
            <pc:docMk/>
            <pc:sldMk cId="240262686" sldId="5641"/>
            <ac:spMk id="3" creationId="{2F31BE94-E612-A44A-8D17-2EA278CCBD58}"/>
          </ac:spMkLst>
        </pc:spChg>
        <pc:spChg chg="del mod ord">
          <ac:chgData name="Ward, Reagan" userId="27291eb4-8241-4961-9e69-8c66e34cc5b0" providerId="ADAL" clId="{52FF46C1-D3A9-41A8-8A52-4C0AE9DFE0C1}" dt="2024-09-25T15:18:32.716" v="1648" actId="700"/>
          <ac:spMkLst>
            <pc:docMk/>
            <pc:sldMk cId="240262686" sldId="5641"/>
            <ac:spMk id="4" creationId="{E9B15585-F227-F1A8-1AEC-68E22330FAAC}"/>
          </ac:spMkLst>
        </pc:spChg>
        <pc:spChg chg="del">
          <ac:chgData name="Ward, Reagan" userId="27291eb4-8241-4961-9e69-8c66e34cc5b0" providerId="ADAL" clId="{52FF46C1-D3A9-41A8-8A52-4C0AE9DFE0C1}" dt="2024-09-25T15:18:32.716" v="1648" actId="700"/>
          <ac:spMkLst>
            <pc:docMk/>
            <pc:sldMk cId="240262686" sldId="5641"/>
            <ac:spMk id="5" creationId="{498C2B93-482D-286E-8916-1F0C01782A86}"/>
          </ac:spMkLst>
        </pc:spChg>
        <pc:spChg chg="del mod ord">
          <ac:chgData name="Ward, Reagan" userId="27291eb4-8241-4961-9e69-8c66e34cc5b0" providerId="ADAL" clId="{52FF46C1-D3A9-41A8-8A52-4C0AE9DFE0C1}" dt="2024-09-25T15:18:32.716" v="1648" actId="700"/>
          <ac:spMkLst>
            <pc:docMk/>
            <pc:sldMk cId="240262686" sldId="5641"/>
            <ac:spMk id="6" creationId="{4120C976-4388-FC0F-214B-E7D01AC0CA12}"/>
          </ac:spMkLst>
        </pc:spChg>
        <pc:spChg chg="mod ord">
          <ac:chgData name="Ward, Reagan" userId="27291eb4-8241-4961-9e69-8c66e34cc5b0" providerId="ADAL" clId="{52FF46C1-D3A9-41A8-8A52-4C0AE9DFE0C1}" dt="2024-09-25T15:18:34.890" v="1649" actId="700"/>
          <ac:spMkLst>
            <pc:docMk/>
            <pc:sldMk cId="240262686" sldId="5641"/>
            <ac:spMk id="7" creationId="{91C7AA44-A685-FE25-EFCA-B80D0FABCD14}"/>
          </ac:spMkLst>
        </pc:spChg>
        <pc:spChg chg="del mod ord">
          <ac:chgData name="Ward, Reagan" userId="27291eb4-8241-4961-9e69-8c66e34cc5b0" providerId="ADAL" clId="{52FF46C1-D3A9-41A8-8A52-4C0AE9DFE0C1}" dt="2024-09-25T15:18:32.716" v="1648" actId="700"/>
          <ac:spMkLst>
            <pc:docMk/>
            <pc:sldMk cId="240262686" sldId="5641"/>
            <ac:spMk id="8" creationId="{A74B5B47-F854-5304-7415-8ADC99AD5B77}"/>
          </ac:spMkLst>
        </pc:spChg>
        <pc:spChg chg="del">
          <ac:chgData name="Ward, Reagan" userId="27291eb4-8241-4961-9e69-8c66e34cc5b0" providerId="ADAL" clId="{52FF46C1-D3A9-41A8-8A52-4C0AE9DFE0C1}" dt="2024-09-25T15:18:32.716" v="1648" actId="700"/>
          <ac:spMkLst>
            <pc:docMk/>
            <pc:sldMk cId="240262686" sldId="5641"/>
            <ac:spMk id="9" creationId="{B05BAC11-E311-B6A0-2868-8064B0E47FE2}"/>
          </ac:spMkLst>
        </pc:spChg>
        <pc:spChg chg="add del mod ord">
          <ac:chgData name="Ward, Reagan" userId="27291eb4-8241-4961-9e69-8c66e34cc5b0" providerId="ADAL" clId="{52FF46C1-D3A9-41A8-8A52-4C0AE9DFE0C1}" dt="2024-09-25T15:18:34.890" v="1649" actId="700"/>
          <ac:spMkLst>
            <pc:docMk/>
            <pc:sldMk cId="240262686" sldId="5641"/>
            <ac:spMk id="10" creationId="{65DEA0F6-D32E-E34B-7A1B-2DEBC1B409D5}"/>
          </ac:spMkLst>
        </pc:spChg>
        <pc:spChg chg="add del mod ord">
          <ac:chgData name="Ward, Reagan" userId="27291eb4-8241-4961-9e69-8c66e34cc5b0" providerId="ADAL" clId="{52FF46C1-D3A9-41A8-8A52-4C0AE9DFE0C1}" dt="2024-09-25T15:18:34.890" v="1649" actId="700"/>
          <ac:spMkLst>
            <pc:docMk/>
            <pc:sldMk cId="240262686" sldId="5641"/>
            <ac:spMk id="11" creationId="{3205421A-2367-E4B0-6871-11CE46A47303}"/>
          </ac:spMkLst>
        </pc:spChg>
        <pc:spChg chg="add del mod ord">
          <ac:chgData name="Ward, Reagan" userId="27291eb4-8241-4961-9e69-8c66e34cc5b0" providerId="ADAL" clId="{52FF46C1-D3A9-41A8-8A52-4C0AE9DFE0C1}" dt="2024-09-25T15:18:34.890" v="1649" actId="700"/>
          <ac:spMkLst>
            <pc:docMk/>
            <pc:sldMk cId="240262686" sldId="5641"/>
            <ac:spMk id="12" creationId="{E461C890-A311-E48B-2BF5-499CF8922750}"/>
          </ac:spMkLst>
        </pc:spChg>
        <pc:spChg chg="add mod ord">
          <ac:chgData name="Ward, Reagan" userId="27291eb4-8241-4961-9e69-8c66e34cc5b0" providerId="ADAL" clId="{52FF46C1-D3A9-41A8-8A52-4C0AE9DFE0C1}" dt="2024-09-25T17:29:27.091" v="4939" actId="13926"/>
          <ac:spMkLst>
            <pc:docMk/>
            <pc:sldMk cId="240262686" sldId="5641"/>
            <ac:spMk id="13" creationId="{93E50EDC-85B2-540F-30C4-17C192EB9F85}"/>
          </ac:spMkLst>
        </pc:spChg>
        <pc:spChg chg="add del mod ord">
          <ac:chgData name="Ward, Reagan" userId="27291eb4-8241-4961-9e69-8c66e34cc5b0" providerId="ADAL" clId="{52FF46C1-D3A9-41A8-8A52-4C0AE9DFE0C1}" dt="2024-09-25T17:24:04.566" v="4134" actId="22"/>
          <ac:spMkLst>
            <pc:docMk/>
            <pc:sldMk cId="240262686" sldId="5641"/>
            <ac:spMk id="14" creationId="{9CF6478C-B1A4-D545-F69A-08FFB76C7C73}"/>
          </ac:spMkLst>
        </pc:spChg>
        <pc:spChg chg="add del mod ord">
          <ac:chgData name="Ward, Reagan" userId="27291eb4-8241-4961-9e69-8c66e34cc5b0" providerId="ADAL" clId="{52FF46C1-D3A9-41A8-8A52-4C0AE9DFE0C1}" dt="2024-09-25T17:29:58.030" v="5150"/>
          <ac:spMkLst>
            <pc:docMk/>
            <pc:sldMk cId="240262686" sldId="5641"/>
            <ac:spMk id="15" creationId="{F523BCAA-9C3F-4B6D-3F80-2042E53DCC8E}"/>
          </ac:spMkLst>
        </pc:spChg>
        <pc:spChg chg="add del mod ord">
          <ac:chgData name="Ward, Reagan" userId="27291eb4-8241-4961-9e69-8c66e34cc5b0" providerId="ADAL" clId="{52FF46C1-D3A9-41A8-8A52-4C0AE9DFE0C1}" dt="2024-09-25T17:30:02.436" v="5151"/>
          <ac:spMkLst>
            <pc:docMk/>
            <pc:sldMk cId="240262686" sldId="5641"/>
            <ac:spMk id="16" creationId="{0F3F53CA-073D-5732-42FD-65AB3BD16704}"/>
          </ac:spMkLst>
        </pc:spChg>
        <pc:spChg chg="add mod">
          <ac:chgData name="Ward, Reagan" userId="27291eb4-8241-4961-9e69-8c66e34cc5b0" providerId="ADAL" clId="{52FF46C1-D3A9-41A8-8A52-4C0AE9DFE0C1}" dt="2024-09-25T17:29:58.030" v="5150"/>
          <ac:spMkLst>
            <pc:docMk/>
            <pc:sldMk cId="240262686" sldId="5641"/>
            <ac:spMk id="19" creationId="{17D59150-73B9-3048-81E2-6A55B60904DE}"/>
          </ac:spMkLst>
        </pc:spChg>
        <pc:spChg chg="add mod">
          <ac:chgData name="Ward, Reagan" userId="27291eb4-8241-4961-9e69-8c66e34cc5b0" providerId="ADAL" clId="{52FF46C1-D3A9-41A8-8A52-4C0AE9DFE0C1}" dt="2024-09-25T17:30:02.436" v="5151"/>
          <ac:spMkLst>
            <pc:docMk/>
            <pc:sldMk cId="240262686" sldId="5641"/>
            <ac:spMk id="20" creationId="{DCBF016F-2A03-3D00-F252-ADEE26994191}"/>
          </ac:spMkLst>
        </pc:spChg>
        <pc:picChg chg="add mod ord">
          <ac:chgData name="Ward, Reagan" userId="27291eb4-8241-4961-9e69-8c66e34cc5b0" providerId="ADAL" clId="{52FF46C1-D3A9-41A8-8A52-4C0AE9DFE0C1}" dt="2024-09-25T17:29:50.883" v="5149" actId="962"/>
          <ac:picMkLst>
            <pc:docMk/>
            <pc:sldMk cId="240262686" sldId="5641"/>
            <ac:picMk id="18" creationId="{E9D10CE3-FC5A-4242-0329-FDAE50D31F69}"/>
          </ac:picMkLst>
        </pc:picChg>
      </pc:sldChg>
      <pc:sldChg chg="addSp delSp modSp add mod chgLayout">
        <pc:chgData name="Ward, Reagan" userId="27291eb4-8241-4961-9e69-8c66e34cc5b0" providerId="ADAL" clId="{52FF46C1-D3A9-41A8-8A52-4C0AE9DFE0C1}" dt="2024-09-25T19:21:50.689" v="5925" actId="962"/>
        <pc:sldMkLst>
          <pc:docMk/>
          <pc:sldMk cId="2865947116" sldId="5642"/>
        </pc:sldMkLst>
        <pc:spChg chg="mod ord">
          <ac:chgData name="Ward, Reagan" userId="27291eb4-8241-4961-9e69-8c66e34cc5b0" providerId="ADAL" clId="{52FF46C1-D3A9-41A8-8A52-4C0AE9DFE0C1}" dt="2024-09-25T19:15:14.701" v="5642" actId="20577"/>
          <ac:spMkLst>
            <pc:docMk/>
            <pc:sldMk cId="2865947116" sldId="5642"/>
            <ac:spMk id="2" creationId="{236D8114-CD24-1ABB-AC54-43786AA37C98}"/>
          </ac:spMkLst>
        </pc:spChg>
        <pc:spChg chg="del">
          <ac:chgData name="Ward, Reagan" userId="27291eb4-8241-4961-9e69-8c66e34cc5b0" providerId="ADAL" clId="{52FF46C1-D3A9-41A8-8A52-4C0AE9DFE0C1}" dt="2024-09-25T16:53:12.893" v="2330" actId="478"/>
          <ac:spMkLst>
            <pc:docMk/>
            <pc:sldMk cId="2865947116" sldId="5642"/>
            <ac:spMk id="3" creationId="{A977E36E-7F76-0D2D-C495-6A73D7606AB0}"/>
          </ac:spMkLst>
        </pc:spChg>
        <pc:spChg chg="mod ord">
          <ac:chgData name="Ward, Reagan" userId="27291eb4-8241-4961-9e69-8c66e34cc5b0" providerId="ADAL" clId="{52FF46C1-D3A9-41A8-8A52-4C0AE9DFE0C1}" dt="2024-09-25T19:17:56.108" v="5756" actId="20577"/>
          <ac:spMkLst>
            <pc:docMk/>
            <pc:sldMk cId="2865947116" sldId="5642"/>
            <ac:spMk id="4" creationId="{CE119D21-D02D-DE20-B170-92A7CCD4A20E}"/>
          </ac:spMkLst>
        </pc:spChg>
        <pc:spChg chg="mod ord">
          <ac:chgData name="Ward, Reagan" userId="27291eb4-8241-4961-9e69-8c66e34cc5b0" providerId="ADAL" clId="{52FF46C1-D3A9-41A8-8A52-4C0AE9DFE0C1}" dt="2024-09-25T17:18:50.453" v="3895" actId="404"/>
          <ac:spMkLst>
            <pc:docMk/>
            <pc:sldMk cId="2865947116" sldId="5642"/>
            <ac:spMk id="5" creationId="{C408FC20-3404-8CC0-2337-E5A50A481146}"/>
          </ac:spMkLst>
        </pc:spChg>
        <pc:spChg chg="mod ord">
          <ac:chgData name="Ward, Reagan" userId="27291eb4-8241-4961-9e69-8c66e34cc5b0" providerId="ADAL" clId="{52FF46C1-D3A9-41A8-8A52-4C0AE9DFE0C1}" dt="2024-09-25T19:20:25.480" v="5922" actId="27636"/>
          <ac:spMkLst>
            <pc:docMk/>
            <pc:sldMk cId="2865947116" sldId="5642"/>
            <ac:spMk id="6" creationId="{EF5A687E-4222-C88A-391E-4D88295F62A7}"/>
          </ac:spMkLst>
        </pc:spChg>
        <pc:spChg chg="mod ord">
          <ac:chgData name="Ward, Reagan" userId="27291eb4-8241-4961-9e69-8c66e34cc5b0" providerId="ADAL" clId="{52FF46C1-D3A9-41A8-8A52-4C0AE9DFE0C1}" dt="2024-09-25T16:53:51.727" v="2373" actId="6264"/>
          <ac:spMkLst>
            <pc:docMk/>
            <pc:sldMk cId="2865947116" sldId="5642"/>
            <ac:spMk id="7" creationId="{D0ECC51A-0049-774D-E0E2-7D758A40FA06}"/>
          </ac:spMkLst>
        </pc:spChg>
        <pc:spChg chg="add mod ord">
          <ac:chgData name="Ward, Reagan" userId="27291eb4-8241-4961-9e69-8c66e34cc5b0" providerId="ADAL" clId="{52FF46C1-D3A9-41A8-8A52-4C0AE9DFE0C1}" dt="2024-09-25T17:18:50.453" v="3895" actId="404"/>
          <ac:spMkLst>
            <pc:docMk/>
            <pc:sldMk cId="2865947116" sldId="5642"/>
            <ac:spMk id="9" creationId="{60B4462F-6813-8AE4-E223-36AB7A774B31}"/>
          </ac:spMkLst>
        </pc:spChg>
        <pc:spChg chg="mod ord">
          <ac:chgData name="Ward, Reagan" userId="27291eb4-8241-4961-9e69-8c66e34cc5b0" providerId="ADAL" clId="{52FF46C1-D3A9-41A8-8A52-4C0AE9DFE0C1}" dt="2024-09-25T16:53:51.727" v="2373" actId="6264"/>
          <ac:spMkLst>
            <pc:docMk/>
            <pc:sldMk cId="2865947116" sldId="5642"/>
            <ac:spMk id="10" creationId="{89084294-6D6C-ABB5-04CB-3686DA85A235}"/>
          </ac:spMkLst>
        </pc:spChg>
        <pc:spChg chg="mod ord">
          <ac:chgData name="Ward, Reagan" userId="27291eb4-8241-4961-9e69-8c66e34cc5b0" providerId="ADAL" clId="{52FF46C1-D3A9-41A8-8A52-4C0AE9DFE0C1}" dt="2024-09-25T16:53:51.727" v="2373" actId="6264"/>
          <ac:spMkLst>
            <pc:docMk/>
            <pc:sldMk cId="2865947116" sldId="5642"/>
            <ac:spMk id="11" creationId="{FEDDB915-AEBD-0917-2B3A-8686A46935B6}"/>
          </ac:spMkLst>
        </pc:spChg>
        <pc:spChg chg="add del mod">
          <ac:chgData name="Ward, Reagan" userId="27291eb4-8241-4961-9e69-8c66e34cc5b0" providerId="ADAL" clId="{52FF46C1-D3A9-41A8-8A52-4C0AE9DFE0C1}" dt="2024-09-25T16:53:51.727" v="2373" actId="6264"/>
          <ac:spMkLst>
            <pc:docMk/>
            <pc:sldMk cId="2865947116" sldId="5642"/>
            <ac:spMk id="12" creationId="{3EB2BE28-4EDD-4448-FD24-5D00F776ED69}"/>
          </ac:spMkLst>
        </pc:spChg>
        <pc:spChg chg="add del mod">
          <ac:chgData name="Ward, Reagan" userId="27291eb4-8241-4961-9e69-8c66e34cc5b0" providerId="ADAL" clId="{52FF46C1-D3A9-41A8-8A52-4C0AE9DFE0C1}" dt="2024-09-25T16:53:51.727" v="2373" actId="6264"/>
          <ac:spMkLst>
            <pc:docMk/>
            <pc:sldMk cId="2865947116" sldId="5642"/>
            <ac:spMk id="13" creationId="{C089C1E7-0C96-E714-651C-219F00D76062}"/>
          </ac:spMkLst>
        </pc:spChg>
        <pc:spChg chg="add del mod">
          <ac:chgData name="Ward, Reagan" userId="27291eb4-8241-4961-9e69-8c66e34cc5b0" providerId="ADAL" clId="{52FF46C1-D3A9-41A8-8A52-4C0AE9DFE0C1}" dt="2024-09-25T16:53:51.727" v="2373" actId="6264"/>
          <ac:spMkLst>
            <pc:docMk/>
            <pc:sldMk cId="2865947116" sldId="5642"/>
            <ac:spMk id="14" creationId="{F55D30E3-9322-3704-676A-DBCF0B489618}"/>
          </ac:spMkLst>
        </pc:spChg>
        <pc:spChg chg="add del mod">
          <ac:chgData name="Ward, Reagan" userId="27291eb4-8241-4961-9e69-8c66e34cc5b0" providerId="ADAL" clId="{52FF46C1-D3A9-41A8-8A52-4C0AE9DFE0C1}" dt="2024-09-25T16:53:51.727" v="2373" actId="6264"/>
          <ac:spMkLst>
            <pc:docMk/>
            <pc:sldMk cId="2865947116" sldId="5642"/>
            <ac:spMk id="15" creationId="{36210516-3E31-19E8-4E0B-30756DBBE790}"/>
          </ac:spMkLst>
        </pc:spChg>
        <pc:spChg chg="add del mod">
          <ac:chgData name="Ward, Reagan" userId="27291eb4-8241-4961-9e69-8c66e34cc5b0" providerId="ADAL" clId="{52FF46C1-D3A9-41A8-8A52-4C0AE9DFE0C1}" dt="2024-09-25T16:53:51.727" v="2373" actId="6264"/>
          <ac:spMkLst>
            <pc:docMk/>
            <pc:sldMk cId="2865947116" sldId="5642"/>
            <ac:spMk id="16" creationId="{752FF340-3D5C-0024-0875-E2685B998183}"/>
          </ac:spMkLst>
        </pc:spChg>
        <pc:spChg chg="add del mod">
          <ac:chgData name="Ward, Reagan" userId="27291eb4-8241-4961-9e69-8c66e34cc5b0" providerId="ADAL" clId="{52FF46C1-D3A9-41A8-8A52-4C0AE9DFE0C1}" dt="2024-09-25T16:53:51.727" v="2373" actId="6264"/>
          <ac:spMkLst>
            <pc:docMk/>
            <pc:sldMk cId="2865947116" sldId="5642"/>
            <ac:spMk id="17" creationId="{BC0884E7-9A38-AD87-C336-FFAB76B430B4}"/>
          </ac:spMkLst>
        </pc:spChg>
        <pc:spChg chg="add del mod">
          <ac:chgData name="Ward, Reagan" userId="27291eb4-8241-4961-9e69-8c66e34cc5b0" providerId="ADAL" clId="{52FF46C1-D3A9-41A8-8A52-4C0AE9DFE0C1}" dt="2024-09-25T16:53:51.727" v="2373" actId="6264"/>
          <ac:spMkLst>
            <pc:docMk/>
            <pc:sldMk cId="2865947116" sldId="5642"/>
            <ac:spMk id="18" creationId="{A8D2B60B-0CCD-5D13-FDD7-15334A2C16B5}"/>
          </ac:spMkLst>
        </pc:spChg>
        <pc:spChg chg="add del mod">
          <ac:chgData name="Ward, Reagan" userId="27291eb4-8241-4961-9e69-8c66e34cc5b0" providerId="ADAL" clId="{52FF46C1-D3A9-41A8-8A52-4C0AE9DFE0C1}" dt="2024-09-25T16:53:51.727" v="2373" actId="6264"/>
          <ac:spMkLst>
            <pc:docMk/>
            <pc:sldMk cId="2865947116" sldId="5642"/>
            <ac:spMk id="19" creationId="{5BA77DF3-4B1F-9D2A-2D60-5A244C008D11}"/>
          </ac:spMkLst>
        </pc:spChg>
        <pc:picChg chg="add mod">
          <ac:chgData name="Ward, Reagan" userId="27291eb4-8241-4961-9e69-8c66e34cc5b0" providerId="ADAL" clId="{52FF46C1-D3A9-41A8-8A52-4C0AE9DFE0C1}" dt="2024-09-25T19:21:50.689" v="5925" actId="962"/>
          <ac:picMkLst>
            <pc:docMk/>
            <pc:sldMk cId="2865947116" sldId="5642"/>
            <ac:picMk id="21" creationId="{7E03FC6A-8ABB-A47C-793E-061579111ECB}"/>
          </ac:picMkLst>
        </pc:picChg>
      </pc:sldChg>
      <pc:sldChg chg="addSp delSp modSp new mod">
        <pc:chgData name="Ward, Reagan" userId="27291eb4-8241-4961-9e69-8c66e34cc5b0" providerId="ADAL" clId="{52FF46C1-D3A9-41A8-8A52-4C0AE9DFE0C1}" dt="2024-09-26T02:36:01.087" v="6104" actId="13244"/>
        <pc:sldMkLst>
          <pc:docMk/>
          <pc:sldMk cId="987153537" sldId="5643"/>
        </pc:sldMkLst>
        <pc:spChg chg="mod">
          <ac:chgData name="Ward, Reagan" userId="27291eb4-8241-4961-9e69-8c66e34cc5b0" providerId="ADAL" clId="{52FF46C1-D3A9-41A8-8A52-4C0AE9DFE0C1}" dt="2024-09-26T02:33:59.153" v="6019" actId="27636"/>
          <ac:spMkLst>
            <pc:docMk/>
            <pc:sldMk cId="987153537" sldId="5643"/>
            <ac:spMk id="2" creationId="{6AC1C690-530C-30B4-628F-464BA0E3BDA6}"/>
          </ac:spMkLst>
        </pc:spChg>
        <pc:spChg chg="mod">
          <ac:chgData name="Ward, Reagan" userId="27291eb4-8241-4961-9e69-8c66e34cc5b0" providerId="ADAL" clId="{52FF46C1-D3A9-41A8-8A52-4C0AE9DFE0C1}" dt="2024-09-26T02:34:32.221" v="6035" actId="27636"/>
          <ac:spMkLst>
            <pc:docMk/>
            <pc:sldMk cId="987153537" sldId="5643"/>
            <ac:spMk id="3" creationId="{1E42A620-853D-8835-FCF7-09589B0661FA}"/>
          </ac:spMkLst>
        </pc:spChg>
        <pc:spChg chg="del">
          <ac:chgData name="Ward, Reagan" userId="27291eb4-8241-4961-9e69-8c66e34cc5b0" providerId="ADAL" clId="{52FF46C1-D3A9-41A8-8A52-4C0AE9DFE0C1}" dt="2024-09-26T02:34:40.101" v="6036"/>
          <ac:spMkLst>
            <pc:docMk/>
            <pc:sldMk cId="987153537" sldId="5643"/>
            <ac:spMk id="5" creationId="{45B627E0-27D9-12CB-A8AB-CB2858295404}"/>
          </ac:spMkLst>
        </pc:spChg>
        <pc:spChg chg="mod ord">
          <ac:chgData name="Ward, Reagan" userId="27291eb4-8241-4961-9e69-8c66e34cc5b0" providerId="ADAL" clId="{52FF46C1-D3A9-41A8-8A52-4C0AE9DFE0C1}" dt="2024-09-26T02:36:01.087" v="6104" actId="13244"/>
          <ac:spMkLst>
            <pc:docMk/>
            <pc:sldMk cId="987153537" sldId="5643"/>
            <ac:spMk id="6" creationId="{840C9CB5-17D9-863B-993C-A857F64C5A4E}"/>
          </ac:spMkLst>
        </pc:spChg>
        <pc:spChg chg="add mod">
          <ac:chgData name="Ward, Reagan" userId="27291eb4-8241-4961-9e69-8c66e34cc5b0" providerId="ADAL" clId="{52FF46C1-D3A9-41A8-8A52-4C0AE9DFE0C1}" dt="2024-09-26T02:34:40.101" v="6036"/>
          <ac:spMkLst>
            <pc:docMk/>
            <pc:sldMk cId="987153537" sldId="5643"/>
            <ac:spMk id="7" creationId="{BA0BC6EC-4B27-47B7-A6EC-413BB825EF13}"/>
          </ac:spMkLst>
        </pc:spChg>
      </pc:sldChg>
      <pc:sldChg chg="modSp mod">
        <pc:chgData name="Ward, Reagan" userId="27291eb4-8241-4961-9e69-8c66e34cc5b0" providerId="ADAL" clId="{52FF46C1-D3A9-41A8-8A52-4C0AE9DFE0C1}" dt="2024-09-26T13:48:02.800" v="6160" actId="962"/>
        <pc:sldMkLst>
          <pc:docMk/>
          <pc:sldMk cId="2101563100" sldId="5644"/>
        </pc:sldMkLst>
        <pc:picChg chg="mod">
          <ac:chgData name="Ward, Reagan" userId="27291eb4-8241-4961-9e69-8c66e34cc5b0" providerId="ADAL" clId="{52FF46C1-D3A9-41A8-8A52-4C0AE9DFE0C1}" dt="2024-09-26T13:48:02.800" v="6160" actId="962"/>
          <ac:picMkLst>
            <pc:docMk/>
            <pc:sldMk cId="2101563100" sldId="5644"/>
            <ac:picMk id="10" creationId="{825A6F56-8D74-0AE2-9A7B-4AC4101EE057}"/>
          </ac:picMkLst>
        </pc:picChg>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graphicFrameChg chg="mod modGraphic">
          <ac:chgData name="Wenzel, Brooke" userId="672bf8d3-b15b-4e02-a6d1-39319a0df09b" providerId="ADAL" clId="{1FD400A5-181E-4595-8B50-6DA45FBCBF15}" dt="2024-07-31T12:32:50.794" v="97" actId="6549"/>
          <ac:graphicFrameMkLst>
            <pc:docMk/>
            <pc:sldMk cId="26054774" sldId="5413"/>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pChg chg="mod">
          <ac:chgData name="Wenzel, Brooke" userId="672bf8d3-b15b-4e02-a6d1-39319a0df09b" providerId="ADAL" clId="{1FD400A5-181E-4595-8B50-6DA45FBCBF15}" dt="2024-07-31T12:32:36.960" v="95" actId="27636"/>
          <ac:spMkLst>
            <pc:docMk/>
            <pc:sldMk cId="2153011688" sldId="5484"/>
            <ac:spMk id="2" creationId="{C6534146-0559-4B6B-1A40-9366F1C10893}"/>
          </ac:spMkLst>
        </pc:spChg>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pChg chg="mod">
          <ac:chgData name="Wenzel, Brooke" userId="672bf8d3-b15b-4e02-a6d1-39319a0df09b" providerId="ADAL" clId="{1FD400A5-181E-4595-8B50-6DA45FBCBF15}" dt="2024-07-31T12:32:36.933" v="94" actId="27636"/>
          <ac:spMkLst>
            <pc:docMk/>
            <pc:sldMk cId="1218041085" sldId="5519"/>
            <ac:spMk id="20" creationId="{49EFEE59-E129-976B-614D-D6B91A3080B9}"/>
          </ac:spMkLst>
        </pc:spChg>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pChg chg="mod">
          <ac:chgData name="Rhodes, Tara" userId="S::rhodes_t@cde.state.co.us::566307b0-1e17-4826-87e1-0feb85a922f2" providerId="AD" clId="Web-{95B6B1A8-0571-9EF3-6CEB-200EFBF48FEF}" dt="2024-06-13T12:34:52.306" v="22" actId="20577"/>
          <ac:spMkLst>
            <pc:docMk/>
            <pc:sldMk cId="2147676918" sldId="5469"/>
            <ac:spMk id="7" creationId="{06F56BFD-918D-6298-79AD-36C14C8A2AA2}"/>
          </ac:spMkLst>
        </pc:spChg>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pChg chg="mod">
          <ac:chgData name="Rhodes, Tara" userId="S::rhodes_t@cde.state.co.us::566307b0-1e17-4826-87e1-0feb85a922f2" providerId="AD" clId="Web-{95B6B1A8-0571-9EF3-6CEB-200EFBF48FEF}" dt="2024-06-13T12:35:50.057" v="45" actId="20577"/>
          <ac:spMkLst>
            <pc:docMk/>
            <pc:sldMk cId="1526248414" sldId="5471"/>
            <ac:spMk id="5" creationId="{AF6EB1F5-01CD-901C-27EE-72C2EDD75AA9}"/>
          </ac:spMkLst>
        </pc:spChg>
        <pc:spChg chg="mod">
          <ac:chgData name="Rhodes, Tara" userId="S::rhodes_t@cde.state.co.us::566307b0-1e17-4826-87e1-0feb85a922f2" providerId="AD" clId="Web-{95B6B1A8-0571-9EF3-6CEB-200EFBF48FEF}" dt="2024-06-13T12:42:41.188" v="143" actId="20577"/>
          <ac:spMkLst>
            <pc:docMk/>
            <pc:sldMk cId="1526248414" sldId="5471"/>
            <ac:spMk id="6" creationId="{9A8832C3-3C5D-9B2D-6A97-A07BFB42B5FC}"/>
          </ac:spMkLst>
        </pc:spChg>
        <pc:spChg chg="mod">
          <ac:chgData name="Rhodes, Tara" userId="S::rhodes_t@cde.state.co.us::566307b0-1e17-4826-87e1-0feb85a922f2" providerId="AD" clId="Web-{95B6B1A8-0571-9EF3-6CEB-200EFBF48FEF}" dt="2024-06-13T12:43:33.204" v="158" actId="20577"/>
          <ac:spMkLst>
            <pc:docMk/>
            <pc:sldMk cId="1526248414" sldId="5471"/>
            <ac:spMk id="7" creationId="{595C23AF-8524-62EC-BA01-D7A3CC450E9C}"/>
          </ac:spMkLst>
        </pc:spChg>
      </pc:sldChg>
      <pc:sldChg chg="modSp add replId">
        <pc:chgData name="Rhodes, Tara" userId="S::rhodes_t@cde.state.co.us::566307b0-1e17-4826-87e1-0feb85a922f2" providerId="AD" clId="Web-{95B6B1A8-0571-9EF3-6CEB-200EFBF48FEF}" dt="2024-06-13T12:34:25.806" v="7" actId="20577"/>
        <pc:sldMkLst>
          <pc:docMk/>
          <pc:sldMk cId="1009687761" sldId="5472"/>
        </pc:sldMkLst>
        <pc:spChg chg="mod">
          <ac:chgData name="Rhodes, Tara" userId="S::rhodes_t@cde.state.co.us::566307b0-1e17-4826-87e1-0feb85a922f2" providerId="AD" clId="Web-{95B6B1A8-0571-9EF3-6CEB-200EFBF48FEF}" dt="2024-06-13T12:34:25.806" v="7" actId="20577"/>
          <ac:spMkLst>
            <pc:docMk/>
            <pc:sldMk cId="1009687761" sldId="5472"/>
            <ac:spMk id="7" creationId="{C51D4D6D-695A-9246-FA9E-BBCF15943548}"/>
          </ac:spMkLst>
        </pc:spChg>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pChg chg="mod">
          <ac:chgData name="Rhodes, Tara" userId="S::rhodes_t@cde.state.co.us::566307b0-1e17-4826-87e1-0feb85a922f2" providerId="AD" clId="Web-{95B6B1A8-0571-9EF3-6CEB-200EFBF48FEF}" dt="2024-06-13T12:44:15.721" v="186" actId="20577"/>
          <ac:spMkLst>
            <pc:docMk/>
            <pc:sldMk cId="2250815448" sldId="5473"/>
            <ac:spMk id="2" creationId="{9F8A5B38-4535-A1FD-FD50-BA15C27E9487}"/>
          </ac:spMkLst>
        </pc:spChg>
        <pc:spChg chg="mod">
          <ac:chgData name="Rhodes, Tara" userId="S::rhodes_t@cde.state.co.us::566307b0-1e17-4826-87e1-0feb85a922f2" providerId="AD" clId="Web-{95B6B1A8-0571-9EF3-6CEB-200EFBF48FEF}" dt="2024-06-13T12:49:19.897" v="433" actId="20577"/>
          <ac:spMkLst>
            <pc:docMk/>
            <pc:sldMk cId="2250815448" sldId="5473"/>
            <ac:spMk id="3" creationId="{5720D3B4-0CD5-03B3-68B7-86ABE68B07C7}"/>
          </ac:spMkLst>
        </pc:spChg>
        <pc:spChg chg="mod">
          <ac:chgData name="Rhodes, Tara" userId="S::rhodes_t@cde.state.co.us::566307b0-1e17-4826-87e1-0feb85a922f2" providerId="AD" clId="Web-{95B6B1A8-0571-9EF3-6CEB-200EFBF48FEF}" dt="2024-06-13T12:45:18.456" v="232" actId="20577"/>
          <ac:spMkLst>
            <pc:docMk/>
            <pc:sldMk cId="2250815448" sldId="5473"/>
            <ac:spMk id="5" creationId="{DEFCF868-A29F-D040-3357-50B682E683F6}"/>
          </ac:spMkLst>
        </pc:spChg>
        <pc:spChg chg="add del mod">
          <ac:chgData name="Rhodes, Tara" userId="S::rhodes_t@cde.state.co.us::566307b0-1e17-4826-87e1-0feb85a922f2" providerId="AD" clId="Web-{95B6B1A8-0571-9EF3-6CEB-200EFBF48FEF}" dt="2024-06-13T12:45:38.597" v="245" actId="20577"/>
          <ac:spMkLst>
            <pc:docMk/>
            <pc:sldMk cId="2250815448" sldId="5473"/>
            <ac:spMk id="6" creationId="{B0DFCDAF-FE11-77EB-5C45-4BF3A3AF592F}"/>
          </ac:spMkLst>
        </pc:spChg>
        <pc:graphicFrameChg chg="add del mod ord modGraphic">
          <ac:chgData name="Rhodes, Tara" userId="S::rhodes_t@cde.state.co.us::566307b0-1e17-4826-87e1-0feb85a922f2" providerId="AD" clId="Web-{95B6B1A8-0571-9EF3-6CEB-200EFBF48FEF}" dt="2024-06-13T12:45:25.956" v="234"/>
          <ac:graphicFrameMkLst>
            <pc:docMk/>
            <pc:sldMk cId="2250815448" sldId="5473"/>
            <ac:graphicFrameMk id="7" creationId="{2B7FA843-D908-0AFE-54F5-DDC9526B233B}"/>
          </ac:graphicFrameMkLst>
        </pc:graphicFrameChg>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pChg chg="mod">
          <ac:chgData name="Heitman, Lindsey" userId="a9773a47-99d2-4599-9377-6d37e9ec0bd3" providerId="ADAL" clId="{2FEA4F01-52A0-4FDE-857A-DAA8175A09B1}" dt="2024-08-29T13:23:49.745" v="62" actId="14100"/>
          <ac:spMkLst>
            <pc:docMk/>
            <pc:sldMk cId="2250697444" sldId="5532"/>
            <ac:spMk id="3" creationId="{00000000-0000-0000-0000-000000000000}"/>
          </ac:spMkLst>
        </pc:spChg>
        <pc:spChg chg="ord">
          <ac:chgData name="Heitman, Lindsey" userId="a9773a47-99d2-4599-9377-6d37e9ec0bd3" providerId="ADAL" clId="{2FEA4F01-52A0-4FDE-857A-DAA8175A09B1}" dt="2024-08-29T13:25:46.086" v="77" actId="13244"/>
          <ac:spMkLst>
            <pc:docMk/>
            <pc:sldMk cId="2250697444" sldId="5532"/>
            <ac:spMk id="4" creationId="{00000000-0000-0000-0000-000000000000}"/>
          </ac:spMkLst>
        </pc:spChg>
        <pc:spChg chg="mod">
          <ac:chgData name="Heitman, Lindsey" userId="a9773a47-99d2-4599-9377-6d37e9ec0bd3" providerId="ADAL" clId="{2FEA4F01-52A0-4FDE-857A-DAA8175A09B1}" dt="2024-08-29T13:23:35.367" v="59" actId="1076"/>
          <ac:spMkLst>
            <pc:docMk/>
            <pc:sldMk cId="2250697444" sldId="5532"/>
            <ac:spMk id="6" creationId="{99F65C5C-FAC0-6055-EABD-37D56C3DEFDD}"/>
          </ac:spMkLst>
        </pc:spChg>
        <pc:spChg chg="add mod ord">
          <ac:chgData name="Heitman, Lindsey" userId="a9773a47-99d2-4599-9377-6d37e9ec0bd3" providerId="ADAL" clId="{2FEA4F01-52A0-4FDE-857A-DAA8175A09B1}" dt="2024-08-29T13:25:35.469" v="76" actId="13244"/>
          <ac:spMkLst>
            <pc:docMk/>
            <pc:sldMk cId="2250697444" sldId="5532"/>
            <ac:spMk id="7" creationId="{B1D23F68-BD4D-1CB1-677D-2339B7C6CF10}"/>
          </ac:spMkLst>
        </pc:spChg>
        <pc:spChg chg="ord">
          <ac:chgData name="Heitman, Lindsey" userId="a9773a47-99d2-4599-9377-6d37e9ec0bd3" providerId="ADAL" clId="{2FEA4F01-52A0-4FDE-857A-DAA8175A09B1}" dt="2024-08-29T13:25:06.312" v="73" actId="13244"/>
          <ac:spMkLst>
            <pc:docMk/>
            <pc:sldMk cId="2250697444" sldId="5532"/>
            <ac:spMk id="11" creationId="{3AAC5F39-4277-6EAA-54E7-E7B808279C22}"/>
          </ac:spMkLst>
        </pc:spChg>
        <pc:spChg chg="ord">
          <ac:chgData name="Heitman, Lindsey" userId="a9773a47-99d2-4599-9377-6d37e9ec0bd3" providerId="ADAL" clId="{2FEA4F01-52A0-4FDE-857A-DAA8175A09B1}" dt="2024-08-29T13:25:08.747" v="74" actId="13244"/>
          <ac:spMkLst>
            <pc:docMk/>
            <pc:sldMk cId="2250697444" sldId="5532"/>
            <ac:spMk id="12" creationId="{53296ECF-8D0A-DE49-7FD8-1B1A557E4568}"/>
          </ac:spMkLst>
        </pc:spChg>
        <pc:graphicFrameChg chg="mod">
          <ac:chgData name="Heitman, Lindsey" userId="a9773a47-99d2-4599-9377-6d37e9ec0bd3" providerId="ADAL" clId="{2FEA4F01-52A0-4FDE-857A-DAA8175A09B1}" dt="2024-08-29T13:22:17.143" v="58" actId="20577"/>
          <ac:graphicFrameMkLst>
            <pc:docMk/>
            <pc:sldMk cId="2250697444" sldId="5532"/>
            <ac:graphicFrameMk id="8" creationId="{58194A55-970B-AF6F-4ECF-168F362FCF5F}"/>
          </ac:graphicFrameMkLst>
        </pc:graphicFrameChg>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pChg chg="mod">
          <ac:chgData name="Heitman, Lindsey" userId="a9773a47-99d2-4599-9377-6d37e9ec0bd3" providerId="ADAL" clId="{2FEA4F01-52A0-4FDE-857A-DAA8175A09B1}" dt="2024-08-29T13:14:00.471" v="52" actId="20577"/>
          <ac:spMkLst>
            <pc:docMk/>
            <pc:sldMk cId="1079737274" sldId="5581"/>
            <ac:spMk id="2" creationId="{00000000-0000-0000-0000-000000000000}"/>
          </ac:spMkLst>
        </pc:spChg>
        <pc:spChg chg="ord">
          <ac:chgData name="Heitman, Lindsey" userId="a9773a47-99d2-4599-9377-6d37e9ec0bd3" providerId="ADAL" clId="{2FEA4F01-52A0-4FDE-857A-DAA8175A09B1}" dt="2024-08-29T13:13:23.084" v="23" actId="13244"/>
          <ac:spMkLst>
            <pc:docMk/>
            <pc:sldMk cId="1079737274" sldId="5581"/>
            <ac:spMk id="5" creationId="{9FF46B63-7F8E-CCD8-5542-F6273BB804D5}"/>
          </ac:spMkLst>
        </pc:spChg>
        <pc:spChg chg="mod">
          <ac:chgData name="Heitman, Lindsey" userId="a9773a47-99d2-4599-9377-6d37e9ec0bd3" providerId="ADAL" clId="{2FEA4F01-52A0-4FDE-857A-DAA8175A09B1}" dt="2024-08-29T13:14:11.586" v="53" actId="14100"/>
          <ac:spMkLst>
            <pc:docMk/>
            <pc:sldMk cId="1079737274" sldId="5581"/>
            <ac:spMk id="6" creationId="{AE918E9A-F82D-488E-3DFE-EEA53EB023A6}"/>
          </ac:spMkLst>
        </pc:spChg>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pChg chg="mod">
          <ac:chgData name="McRee, Rebecca" userId="S::mcree_r@cde.state.co.us::3a10fa13-9d60-4c0b-b361-471945732c34" providerId="AD" clId="Web-{1E67F505-5BDE-D443-FB56-6ACE49245E45}" dt="2024-08-28T17:07:40.126" v="5" actId="20577"/>
          <ac:spMkLst>
            <pc:docMk/>
            <pc:sldMk cId="4247325259" sldId="5541"/>
            <ac:spMk id="3" creationId="{9FEEAF2D-E365-73C8-79FB-1D58C4A4FC60}"/>
          </ac:spMkLst>
        </pc:spChg>
      </pc:sldChg>
      <pc:sldChg chg="modSp">
        <pc:chgData name="McRee, Rebecca" userId="S::mcree_r@cde.state.co.us::3a10fa13-9d60-4c0b-b361-471945732c34" providerId="AD" clId="Web-{1E67F505-5BDE-D443-FB56-6ACE49245E45}" dt="2024-08-28T17:08:44.440" v="7" actId="20577"/>
        <pc:sldMkLst>
          <pc:docMk/>
          <pc:sldMk cId="3238901035" sldId="5542"/>
        </pc:sldMkLst>
        <pc:spChg chg="mod">
          <ac:chgData name="McRee, Rebecca" userId="S::mcree_r@cde.state.co.us::3a10fa13-9d60-4c0b-b361-471945732c34" providerId="AD" clId="Web-{1E67F505-5BDE-D443-FB56-6ACE49245E45}" dt="2024-08-28T17:08:44.440" v="7" actId="20577"/>
          <ac:spMkLst>
            <pc:docMk/>
            <pc:sldMk cId="3238901035" sldId="5542"/>
            <ac:spMk id="3" creationId="{2865F7B2-122F-2696-5877-03DFD3EA02BC}"/>
          </ac:spMkLst>
        </pc:spChg>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pChg chg="mod ord">
          <ac:chgData name="Heitman, Lindsey" userId="a9773a47-99d2-4599-9377-6d37e9ec0bd3" providerId="ADAL" clId="{0B5B8060-9301-4CEF-99D5-8771AE5234EC}" dt="2024-06-06T14:39:05.790" v="5" actId="700"/>
          <ac:spMkLst>
            <pc:docMk/>
            <pc:sldMk cId="3733038381" sldId="2932"/>
            <ac:spMk id="2" creationId="{943C65D0-DAEF-4796-9A3A-EB42802FB96E}"/>
          </ac:spMkLst>
        </pc:spChg>
        <pc:spChg chg="mod ord">
          <ac:chgData name="Heitman, Lindsey" userId="a9773a47-99d2-4599-9377-6d37e9ec0bd3" providerId="ADAL" clId="{0B5B8060-9301-4CEF-99D5-8771AE5234EC}" dt="2024-06-06T14:39:05.837" v="6" actId="27636"/>
          <ac:spMkLst>
            <pc:docMk/>
            <pc:sldMk cId="3733038381" sldId="2932"/>
            <ac:spMk id="3" creationId="{923B6DD6-B7C0-4CFB-9849-5744941B4F39}"/>
          </ac:spMkLst>
        </pc:spChg>
        <pc:spChg chg="mod ord">
          <ac:chgData name="Heitman, Lindsey" userId="a9773a47-99d2-4599-9377-6d37e9ec0bd3" providerId="ADAL" clId="{0B5B8060-9301-4CEF-99D5-8771AE5234EC}" dt="2024-06-06T14:39:05.790" v="5" actId="700"/>
          <ac:spMkLst>
            <pc:docMk/>
            <pc:sldMk cId="3733038381" sldId="2932"/>
            <ac:spMk id="4" creationId="{092E8811-0D21-4465-8947-09E921D7EA6D}"/>
          </ac:spMkLst>
        </pc:spChg>
        <pc:spChg chg="add mod ord">
          <ac:chgData name="Heitman, Lindsey" userId="a9773a47-99d2-4599-9377-6d37e9ec0bd3" providerId="ADAL" clId="{0B5B8060-9301-4CEF-99D5-8771AE5234EC}" dt="2024-06-06T14:39:14.377" v="7"/>
          <ac:spMkLst>
            <pc:docMk/>
            <pc:sldMk cId="3733038381" sldId="2932"/>
            <ac:spMk id="5" creationId="{3E64A578-8FAC-32C1-847F-EA48F802D40E}"/>
          </ac:spMkLst>
        </pc:spChg>
        <pc:spChg chg="add mod ord">
          <ac:chgData name="Heitman, Lindsey" userId="a9773a47-99d2-4599-9377-6d37e9ec0bd3" providerId="ADAL" clId="{0B5B8060-9301-4CEF-99D5-8771AE5234EC}" dt="2024-06-06T14:39:22.852" v="8"/>
          <ac:spMkLst>
            <pc:docMk/>
            <pc:sldMk cId="3733038381" sldId="2932"/>
            <ac:spMk id="6" creationId="{1D3B8A5F-D49C-753F-60D2-1E3ED4E55819}"/>
          </ac:spMkLst>
        </pc:spChg>
      </pc:sldChg>
      <pc:sldChg chg="addSp modSp mod modClrScheme chgLayout">
        <pc:chgData name="Heitman, Lindsey" userId="a9773a47-99d2-4599-9377-6d37e9ec0bd3" providerId="ADAL" clId="{0B5B8060-9301-4CEF-99D5-8771AE5234EC}" dt="2024-06-06T14:39:42.099" v="11"/>
        <pc:sldMkLst>
          <pc:docMk/>
          <pc:sldMk cId="4042838123" sldId="5394"/>
        </pc:sldMkLst>
        <pc:spChg chg="mod ord">
          <ac:chgData name="Heitman, Lindsey" userId="a9773a47-99d2-4599-9377-6d37e9ec0bd3" providerId="ADAL" clId="{0B5B8060-9301-4CEF-99D5-8771AE5234EC}" dt="2024-06-06T14:39:28.555" v="9" actId="700"/>
          <ac:spMkLst>
            <pc:docMk/>
            <pc:sldMk cId="4042838123" sldId="5394"/>
            <ac:spMk id="2" creationId="{9C568B54-743A-41E8-BCDC-2C758294B44E}"/>
          </ac:spMkLst>
        </pc:spChg>
        <pc:spChg chg="mod ord">
          <ac:chgData name="Heitman, Lindsey" userId="a9773a47-99d2-4599-9377-6d37e9ec0bd3" providerId="ADAL" clId="{0B5B8060-9301-4CEF-99D5-8771AE5234EC}" dt="2024-06-06T14:39:28.555" v="9" actId="700"/>
          <ac:spMkLst>
            <pc:docMk/>
            <pc:sldMk cId="4042838123" sldId="5394"/>
            <ac:spMk id="3" creationId="{6558CE69-86B0-0704-421B-63F124A88F0F}"/>
          </ac:spMkLst>
        </pc:spChg>
        <pc:spChg chg="mod ord">
          <ac:chgData name="Heitman, Lindsey" userId="a9773a47-99d2-4599-9377-6d37e9ec0bd3" providerId="ADAL" clId="{0B5B8060-9301-4CEF-99D5-8771AE5234EC}" dt="2024-06-06T14:39:28.555" v="9" actId="700"/>
          <ac:spMkLst>
            <pc:docMk/>
            <pc:sldMk cId="4042838123" sldId="5394"/>
            <ac:spMk id="4" creationId="{BF67E941-7D92-F150-3BCD-A847A3E4A672}"/>
          </ac:spMkLst>
        </pc:spChg>
        <pc:spChg chg="add mod ord">
          <ac:chgData name="Heitman, Lindsey" userId="a9773a47-99d2-4599-9377-6d37e9ec0bd3" providerId="ADAL" clId="{0B5B8060-9301-4CEF-99D5-8771AE5234EC}" dt="2024-06-06T14:39:42.099" v="11"/>
          <ac:spMkLst>
            <pc:docMk/>
            <pc:sldMk cId="4042838123" sldId="5394"/>
            <ac:spMk id="5" creationId="{C5D9AE04-137F-363E-7ACD-830CD8E05415}"/>
          </ac:spMkLst>
        </pc:spChg>
        <pc:spChg chg="add mod ord">
          <ac:chgData name="Heitman, Lindsey" userId="a9773a47-99d2-4599-9377-6d37e9ec0bd3" providerId="ADAL" clId="{0B5B8060-9301-4CEF-99D5-8771AE5234EC}" dt="2024-06-06T14:39:32.546" v="10"/>
          <ac:spMkLst>
            <pc:docMk/>
            <pc:sldMk cId="4042838123" sldId="5394"/>
            <ac:spMk id="6" creationId="{992562A8-7065-D76F-C511-10293B10D55E}"/>
          </ac:spMkLst>
        </pc:spChg>
      </pc:sldChg>
      <pc:sldChg chg="modSp mod">
        <pc:chgData name="Heitman, Lindsey" userId="a9773a47-99d2-4599-9377-6d37e9ec0bd3" providerId="ADAL" clId="{0B5B8060-9301-4CEF-99D5-8771AE5234EC}" dt="2024-06-06T14:20:23.767" v="4" actId="20577"/>
        <pc:sldMkLst>
          <pc:docMk/>
          <pc:sldMk cId="2333027735" sldId="5458"/>
        </pc:sldMkLst>
        <pc:spChg chg="mod">
          <ac:chgData name="Heitman, Lindsey" userId="a9773a47-99d2-4599-9377-6d37e9ec0bd3" providerId="ADAL" clId="{0B5B8060-9301-4CEF-99D5-8771AE5234EC}" dt="2024-06-06T14:20:23.767" v="4" actId="20577"/>
          <ac:spMkLst>
            <pc:docMk/>
            <pc:sldMk cId="2333027735" sldId="5458"/>
            <ac:spMk id="2" creationId="{00000000-0000-0000-0000-000000000000}"/>
          </ac:spMkLst>
        </pc:spChg>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pChg chg="mod">
          <ac:chgData name="McRee, Rebecca" userId="S::mcree_r@cde.state.co.us::3a10fa13-9d60-4c0b-b361-471945732c34" providerId="AD" clId="Web-{3E6009E6-58ED-C0E4-590F-9A10953195BD}" dt="2024-08-06T22:27:32.348" v="3" actId="20577"/>
          <ac:spMkLst>
            <pc:docMk/>
            <pc:sldMk cId="1185884485" sldId="5488"/>
            <ac:spMk id="3" creationId="{C0512FC2-261A-6790-E9CC-D752F6C04657}"/>
          </ac:spMkLst>
        </pc:spChg>
      </pc:sldChg>
      <pc:sldChg chg="modSp">
        <pc:chgData name="McRee, Rebecca" userId="S::mcree_r@cde.state.co.us::3a10fa13-9d60-4c0b-b361-471945732c34" providerId="AD" clId="Web-{3E6009E6-58ED-C0E4-590F-9A10953195BD}" dt="2024-08-06T23:10:43.048" v="2535" actId="20577"/>
        <pc:sldMkLst>
          <pc:docMk/>
          <pc:sldMk cId="1039979550" sldId="5495"/>
        </pc:sldMkLst>
        <pc:spChg chg="mod">
          <ac:chgData name="McRee, Rebecca" userId="S::mcree_r@cde.state.co.us::3a10fa13-9d60-4c0b-b361-471945732c34" providerId="AD" clId="Web-{3E6009E6-58ED-C0E4-590F-9A10953195BD}" dt="2024-08-06T23:10:43.048" v="2535" actId="20577"/>
          <ac:spMkLst>
            <pc:docMk/>
            <pc:sldMk cId="1039979550" sldId="5495"/>
            <ac:spMk id="3" creationId="{2865F7B2-122F-2696-5877-03DFD3EA02BC}"/>
          </ac:spMkLst>
        </pc:spChg>
      </pc:sldChg>
      <pc:sldChg chg="addSp modSp del ord">
        <pc:chgData name="McRee, Rebecca" userId="S::mcree_r@cde.state.co.us::3a10fa13-9d60-4c0b-b361-471945732c34" providerId="AD" clId="Web-{3E6009E6-58ED-C0E4-590F-9A10953195BD}" dt="2024-08-06T22:53:58.954" v="611"/>
        <pc:sldMkLst>
          <pc:docMk/>
          <pc:sldMk cId="2856351610" sldId="5496"/>
        </pc:sldMkLst>
        <pc:spChg chg="mod">
          <ac:chgData name="McRee, Rebecca" userId="S::mcree_r@cde.state.co.us::3a10fa13-9d60-4c0b-b361-471945732c34" providerId="AD" clId="Web-{3E6009E6-58ED-C0E4-590F-9A10953195BD}" dt="2024-08-06T22:53:30.423" v="607" actId="20577"/>
          <ac:spMkLst>
            <pc:docMk/>
            <pc:sldMk cId="2856351610" sldId="5496"/>
            <ac:spMk id="2" creationId="{EC2C951B-960C-A6FE-64C3-FF6692410442}"/>
          </ac:spMkLst>
        </pc:spChg>
        <pc:spChg chg="mod">
          <ac:chgData name="McRee, Rebecca" userId="S::mcree_r@cde.state.co.us::3a10fa13-9d60-4c0b-b361-471945732c34" providerId="AD" clId="Web-{3E6009E6-58ED-C0E4-590F-9A10953195BD}" dt="2024-08-06T22:53:34.829" v="608" actId="20577"/>
          <ac:spMkLst>
            <pc:docMk/>
            <pc:sldMk cId="2856351610" sldId="5496"/>
            <ac:spMk id="3" creationId="{2865F7B2-122F-2696-5877-03DFD3EA02BC}"/>
          </ac:spMkLst>
        </pc:spChg>
        <pc:spChg chg="add mod">
          <ac:chgData name="McRee, Rebecca" userId="S::mcree_r@cde.state.co.us::3a10fa13-9d60-4c0b-b361-471945732c34" providerId="AD" clId="Web-{3E6009E6-58ED-C0E4-590F-9A10953195BD}" dt="2024-08-06T22:53:54.564" v="610"/>
          <ac:spMkLst>
            <pc:docMk/>
            <pc:sldMk cId="2856351610" sldId="5496"/>
            <ac:spMk id="7" creationId="{13901ED1-F0C5-5639-4CF8-DBEF57178558}"/>
          </ac:spMkLst>
        </pc:spChg>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pChg chg="add mod">
          <ac:chgData name="McRee, Rebecca" userId="S::mcree_r@cde.state.co.us::3a10fa13-9d60-4c0b-b361-471945732c34" providerId="AD" clId="Web-{3E6009E6-58ED-C0E4-590F-9A10953195BD}" dt="2024-08-06T23:10:52.783" v="2537" actId="20577"/>
          <ac:spMkLst>
            <pc:docMk/>
            <pc:sldMk cId="2023168082" sldId="5497"/>
            <ac:spMk id="3" creationId="{91E60E77-D8DB-134C-9A3B-BBACC56219FB}"/>
          </ac:spMkLst>
        </pc:spChg>
      </pc:sldChg>
      <pc:sldChg chg="modSp ord">
        <pc:chgData name="McRee, Rebecca" userId="S::mcree_r@cde.state.co.us::3a10fa13-9d60-4c0b-b361-471945732c34" providerId="AD" clId="Web-{3E6009E6-58ED-C0E4-590F-9A10953195BD}" dt="2024-08-06T23:11:54.987" v="2613" actId="20577"/>
        <pc:sldMkLst>
          <pc:docMk/>
          <pc:sldMk cId="2421796188" sldId="5518"/>
        </pc:sldMkLst>
        <pc:spChg chg="mod">
          <ac:chgData name="McRee, Rebecca" userId="S::mcree_r@cde.state.co.us::3a10fa13-9d60-4c0b-b361-471945732c34" providerId="AD" clId="Web-{3E6009E6-58ED-C0E4-590F-9A10953195BD}" dt="2024-08-06T22:45:24.024" v="201" actId="20577"/>
          <ac:spMkLst>
            <pc:docMk/>
            <pc:sldMk cId="2421796188" sldId="5518"/>
            <ac:spMk id="2" creationId="{810E63C0-4BDD-7964-346E-635B12B3D87F}"/>
          </ac:spMkLst>
        </pc:spChg>
        <pc:spChg chg="mod">
          <ac:chgData name="McRee, Rebecca" userId="S::mcree_r@cde.state.co.us::3a10fa13-9d60-4c0b-b361-471945732c34" providerId="AD" clId="Web-{3E6009E6-58ED-C0E4-590F-9A10953195BD}" dt="2024-08-06T23:11:54.987" v="2613" actId="20577"/>
          <ac:spMkLst>
            <pc:docMk/>
            <pc:sldMk cId="2421796188" sldId="5518"/>
            <ac:spMk id="3" creationId="{9FEEAF2D-E365-73C8-79FB-1D58C4A4FC60}"/>
          </ac:spMkLst>
        </pc:spChg>
      </pc:sldChg>
      <pc:sldChg chg="modSp">
        <pc:chgData name="McRee, Rebecca" userId="S::mcree_r@cde.state.co.us::3a10fa13-9d60-4c0b-b361-471945732c34" providerId="AD" clId="Web-{3E6009E6-58ED-C0E4-590F-9A10953195BD}" dt="2024-08-06T23:12:38.177" v="2616" actId="20577"/>
        <pc:sldMkLst>
          <pc:docMk/>
          <pc:sldMk cId="632710224" sldId="5525"/>
        </pc:sldMkLst>
        <pc:spChg chg="mod">
          <ac:chgData name="McRee, Rebecca" userId="S::mcree_r@cde.state.co.us::3a10fa13-9d60-4c0b-b361-471945732c34" providerId="AD" clId="Web-{3E6009E6-58ED-C0E4-590F-9A10953195BD}" dt="2024-08-06T23:12:38.177" v="2616" actId="20577"/>
          <ac:spMkLst>
            <pc:docMk/>
            <pc:sldMk cId="632710224" sldId="5525"/>
            <ac:spMk id="3" creationId="{9B1F9E56-90E3-5C65-E23D-348DC7C9B3CB}"/>
          </ac:spMkLst>
        </pc:spChg>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pChg chg="mod">
          <ac:chgData name="McRee, Rebecca" userId="S::mcree_r@cde.state.co.us::3a10fa13-9d60-4c0b-b361-471945732c34" providerId="AD" clId="Web-{3E6009E6-58ED-C0E4-590F-9A10953195BD}" dt="2024-08-06T22:54:29.408" v="617" actId="20577"/>
          <ac:spMkLst>
            <pc:docMk/>
            <pc:sldMk cId="735598476" sldId="5543"/>
            <ac:spMk id="2" creationId="{810E63C0-4BDD-7964-346E-635B12B3D87F}"/>
          </ac:spMkLst>
        </pc:spChg>
        <pc:spChg chg="mod">
          <ac:chgData name="McRee, Rebecca" userId="S::mcree_r@cde.state.co.us::3a10fa13-9d60-4c0b-b361-471945732c34" providerId="AD" clId="Web-{3E6009E6-58ED-C0E4-590F-9A10953195BD}" dt="2024-08-06T22:58:19.583" v="730" actId="20577"/>
          <ac:spMkLst>
            <pc:docMk/>
            <pc:sldMk cId="735598476" sldId="5543"/>
            <ac:spMk id="3" creationId="{9FEEAF2D-E365-73C8-79FB-1D58C4A4FC60}"/>
          </ac:spMkLst>
        </pc:spChg>
      </pc:sldChg>
      <pc:sldChg chg="addSp modSp add replId">
        <pc:chgData name="McRee, Rebecca" userId="S::mcree_r@cde.state.co.us::3a10fa13-9d60-4c0b-b361-471945732c34" providerId="AD" clId="Web-{3E6009E6-58ED-C0E4-590F-9A10953195BD}" dt="2024-08-06T23:09:13.078" v="2519"/>
        <pc:sldMkLst>
          <pc:docMk/>
          <pc:sldMk cId="3863354747" sldId="5544"/>
        </pc:sldMkLst>
        <pc:spChg chg="mod">
          <ac:chgData name="McRee, Rebecca" userId="S::mcree_r@cde.state.co.us::3a10fa13-9d60-4c0b-b361-471945732c34" providerId="AD" clId="Web-{3E6009E6-58ED-C0E4-590F-9A10953195BD}" dt="2024-08-06T23:00:04.944" v="763" actId="20577"/>
          <ac:spMkLst>
            <pc:docMk/>
            <pc:sldMk cId="3863354747" sldId="5544"/>
            <ac:spMk id="2" creationId="{810E63C0-4BDD-7964-346E-635B12B3D87F}"/>
          </ac:spMkLst>
        </pc:spChg>
        <pc:spChg chg="mod">
          <ac:chgData name="McRee, Rebecca" userId="S::mcree_r@cde.state.co.us::3a10fa13-9d60-4c0b-b361-471945732c34" providerId="AD" clId="Web-{3E6009E6-58ED-C0E4-590F-9A10953195BD}" dt="2024-08-06T23:00:09.382" v="764" actId="20577"/>
          <ac:spMkLst>
            <pc:docMk/>
            <pc:sldMk cId="3863354747" sldId="5544"/>
            <ac:spMk id="3" creationId="{9FEEAF2D-E365-73C8-79FB-1D58C4A4FC60}"/>
          </ac:spMkLst>
        </pc:spChg>
        <pc:graphicFrameChg chg="add mod modGraphic">
          <ac:chgData name="McRee, Rebecca" userId="S::mcree_r@cde.state.co.us::3a10fa13-9d60-4c0b-b361-471945732c34" providerId="AD" clId="Web-{3E6009E6-58ED-C0E4-590F-9A10953195BD}" dt="2024-08-06T23:09:13.078" v="2519"/>
          <ac:graphicFrameMkLst>
            <pc:docMk/>
            <pc:sldMk cId="3863354747" sldId="5544"/>
            <ac:graphicFrameMk id="7" creationId="{4D33451E-96E3-F746-9E91-7C5749474933}"/>
          </ac:graphicFrameMkLst>
        </pc:graphicFrameChg>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pChg chg="mod">
          <ac:chgData name="McRee, Rebecca" userId="S::mcree_r@cde.state.co.us::3a10fa13-9d60-4c0b-b361-471945732c34" providerId="AD" clId="Web-{2509A1F5-E800-9898-5178-B548A9DE16E6}" dt="2024-08-20T00:21:19.062" v="2" actId="20577"/>
          <ac:spMkLst>
            <pc:docMk/>
            <pc:sldMk cId="1185884485" sldId="5488"/>
            <ac:spMk id="3" creationId="{C0512FC2-261A-6790-E9CC-D752F6C04657}"/>
          </ac:spMkLst>
        </pc:spChg>
      </pc:sldChg>
      <pc:sldChg chg="modSp">
        <pc:chgData name="McRee, Rebecca" userId="S::mcree_r@cde.state.co.us::3a10fa13-9d60-4c0b-b361-471945732c34" providerId="AD" clId="Web-{2509A1F5-E800-9898-5178-B548A9DE16E6}" dt="2024-08-20T00:26:33.550" v="28" actId="20577"/>
        <pc:sldMkLst>
          <pc:docMk/>
          <pc:sldMk cId="2023168082" sldId="5497"/>
        </pc:sldMkLst>
        <pc:spChg chg="mod">
          <ac:chgData name="McRee, Rebecca" userId="S::mcree_r@cde.state.co.us::3a10fa13-9d60-4c0b-b361-471945732c34" providerId="AD" clId="Web-{2509A1F5-E800-9898-5178-B548A9DE16E6}" dt="2024-08-20T00:26:33.550" v="28" actId="20577"/>
          <ac:spMkLst>
            <pc:docMk/>
            <pc:sldMk cId="2023168082" sldId="5497"/>
            <ac:spMk id="3" creationId="{91E60E77-D8DB-134C-9A3B-BBACC56219FB}"/>
          </ac:spMkLst>
        </pc:spChg>
      </pc:sldChg>
      <pc:sldChg chg="modSp">
        <pc:chgData name="McRee, Rebecca" userId="S::mcree_r@cde.state.co.us::3a10fa13-9d60-4c0b-b361-471945732c34" providerId="AD" clId="Web-{2509A1F5-E800-9898-5178-B548A9DE16E6}" dt="2024-08-20T00:23:36.329" v="25" actId="20577"/>
        <pc:sldMkLst>
          <pc:docMk/>
          <pc:sldMk cId="3238901035" sldId="5542"/>
        </pc:sldMkLst>
        <pc:spChg chg="mod">
          <ac:chgData name="McRee, Rebecca" userId="S::mcree_r@cde.state.co.us::3a10fa13-9d60-4c0b-b361-471945732c34" providerId="AD" clId="Web-{2509A1F5-E800-9898-5178-B548A9DE16E6}" dt="2024-08-20T00:23:36.329" v="25" actId="20577"/>
          <ac:spMkLst>
            <pc:docMk/>
            <pc:sldMk cId="3238901035" sldId="5542"/>
            <ac:spMk id="3" creationId="{2865F7B2-122F-2696-5877-03DFD3EA02BC}"/>
          </ac:spMkLst>
        </pc:spChg>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09:57.416" v="9"/>
        <pc:sldMkLst>
          <pc:docMk/>
          <pc:sldMk cId="1212467416" sldId="261"/>
        </pc:sldMkLst>
        <pc:graphicFrameChg chg="mod modGraphic">
          <ac:chgData name="Rhodes, Tara" userId="S::rhodes_t@cde.state.co.us::566307b0-1e17-4826-87e1-0feb85a922f2" providerId="AD" clId="Web-{2352B585-06B1-319B-9444-A1AA035EDDB0}" dt="2024-07-18T12:09:57.416" v="9"/>
          <ac:graphicFrameMkLst>
            <pc:docMk/>
            <pc:sldMk cId="1212467416" sldId="261"/>
            <ac:graphicFrameMk id="5" creationId="{9C3641C5-EC4F-D3EA-E4A2-8ABB597C5BAA}"/>
          </ac:graphicFrameMkLst>
        </pc:graphicFrameChg>
      </pc:sldChg>
      <pc:sldChg chg="modSp">
        <pc:chgData name="Rhodes, Tara" userId="S::rhodes_t@cde.state.co.us::566307b0-1e17-4826-87e1-0feb85a922f2" providerId="AD" clId="Web-{2352B585-06B1-319B-9444-A1AA035EDDB0}" dt="2024-07-18T12:13:31.545" v="22" actId="20577"/>
        <pc:sldMkLst>
          <pc:docMk/>
          <pc:sldMk cId="2025537005" sldId="5515"/>
        </pc:sldMkLst>
        <pc:spChg chg="mod">
          <ac:chgData name="Rhodes, Tara" userId="S::rhodes_t@cde.state.co.us::566307b0-1e17-4826-87e1-0feb85a922f2" providerId="AD" clId="Web-{2352B585-06B1-319B-9444-A1AA035EDDB0}" dt="2024-07-18T12:13:31.545" v="22" actId="20577"/>
          <ac:spMkLst>
            <pc:docMk/>
            <pc:sldMk cId="2025537005" sldId="5515"/>
            <ac:spMk id="3" creationId="{BB1F9BF7-EDD5-D062-919A-A3181A75886C}"/>
          </ac:spMkLst>
        </pc:spChg>
      </pc:sldChg>
      <pc:sldChg chg="modSp">
        <pc:chgData name="Rhodes, Tara" userId="S::rhodes_t@cde.state.co.us::566307b0-1e17-4826-87e1-0feb85a922f2" providerId="AD" clId="Web-{2352B585-06B1-319B-9444-A1AA035EDDB0}" dt="2024-07-18T12:17:11.456" v="89" actId="20577"/>
        <pc:sldMkLst>
          <pc:docMk/>
          <pc:sldMk cId="2423109446" sldId="5516"/>
        </pc:sldMkLst>
        <pc:spChg chg="mod">
          <ac:chgData name="Rhodes, Tara" userId="S::rhodes_t@cde.state.co.us::566307b0-1e17-4826-87e1-0feb85a922f2" providerId="AD" clId="Web-{2352B585-06B1-319B-9444-A1AA035EDDB0}" dt="2024-07-18T12:17:11.456" v="89" actId="20577"/>
          <ac:spMkLst>
            <pc:docMk/>
            <pc:sldMk cId="2423109446" sldId="5516"/>
            <ac:spMk id="3" creationId="{5EE4D7D7-5968-DD0B-439A-E228ACA1E1FE}"/>
          </ac:spMkLst>
        </pc:spChg>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pChg chg="mod">
          <ac:chgData name="Chaffin,Melissa" userId="S::chaffin_m@cde.state.co.us::21f0136b-23e1-4eef-9c4f-f29e4cc3ac56" providerId="AD" clId="Web-{43EC0A56-90FE-ABC5-B976-A8CD73BA002F}" dt="2024-09-18T15:36:51.710" v="19" actId="20577"/>
          <ac:spMkLst>
            <pc:docMk/>
            <pc:sldMk cId="1016378890" sldId="5604"/>
            <ac:spMk id="6" creationId="{1EB4AB27-B417-D907-2626-223A7F192B7B}"/>
          </ac:spMkLst>
        </pc:spChg>
      </pc:sldChg>
      <pc:sldChg chg="modSp modCm">
        <pc:chgData name="Chaffin,Melissa" userId="S::chaffin_m@cde.state.co.us::21f0136b-23e1-4eef-9c4f-f29e4cc3ac56" providerId="AD" clId="Web-{43EC0A56-90FE-ABC5-B976-A8CD73BA002F}" dt="2024-09-18T15:41:52.049" v="134" actId="1076"/>
        <pc:sldMkLst>
          <pc:docMk/>
          <pc:sldMk cId="3530695552" sldId="5606"/>
        </pc:sldMkLst>
        <pc:spChg chg="mod">
          <ac:chgData name="Chaffin,Melissa" userId="S::chaffin_m@cde.state.co.us::21f0136b-23e1-4eef-9c4f-f29e4cc3ac56" providerId="AD" clId="Web-{43EC0A56-90FE-ABC5-B976-A8CD73BA002F}" dt="2024-09-18T15:41:50.565" v="133" actId="14100"/>
          <ac:spMkLst>
            <pc:docMk/>
            <pc:sldMk cId="3530695552" sldId="5606"/>
            <ac:spMk id="6" creationId="{1EB4AB27-B417-D907-2626-223A7F192B7B}"/>
          </ac:spMkLst>
        </pc:spChg>
        <pc:picChg chg="mod">
          <ac:chgData name="Chaffin,Melissa" userId="S::chaffin_m@cde.state.co.us::21f0136b-23e1-4eef-9c4f-f29e4cc3ac56" providerId="AD" clId="Web-{43EC0A56-90FE-ABC5-B976-A8CD73BA002F}" dt="2024-09-18T15:41:52.049" v="134" actId="1076"/>
          <ac:picMkLst>
            <pc:docMk/>
            <pc:sldMk cId="3530695552" sldId="5606"/>
            <ac:picMk id="11" creationId="{88C4BF91-0A67-94D1-17DE-B660DB007064}"/>
          </ac:picMkLst>
        </pc:pic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spChg chg="mod">
          <ac:chgData name="Chaffin,Melissa" userId="S::chaffin_m@cde.state.co.us::21f0136b-23e1-4eef-9c4f-f29e4cc3ac56" providerId="AD" clId="Web-{43EC0A56-90FE-ABC5-B976-A8CD73BA002F}" dt="2024-09-18T15:38:29.245" v="41" actId="20577"/>
          <ac:spMkLst>
            <pc:docMk/>
            <pc:sldMk cId="2760380853" sldId="5608"/>
            <ac:spMk id="6" creationId="{1EB4AB27-B417-D907-2626-223A7F192B7B}"/>
          </ac:spMkLst>
        </pc:sp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spChg chg="mod">
          <ac:chgData name="Chaffin,Melissa" userId="S::chaffin_m@cde.state.co.us::21f0136b-23e1-4eef-9c4f-f29e4cc3ac56" providerId="AD" clId="Web-{43EC0A56-90FE-ABC5-B976-A8CD73BA002F}" dt="2024-09-18T15:43:09.693" v="139" actId="20577"/>
          <ac:spMkLst>
            <pc:docMk/>
            <pc:sldMk cId="1226889934" sldId="5609"/>
            <ac:spMk id="6" creationId="{1EB4AB27-B417-D907-2626-223A7F192B7B}"/>
          </ac:spMkLst>
        </pc:sp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modSp mod">
        <pc:chgData name="Ward, Reagan" userId="27291eb4-8241-4961-9e69-8c66e34cc5b0" providerId="ADAL" clId="{B1212C89-0C1F-4FCA-850B-764C66D906EE}" dt="2024-05-08T19:09:39.532" v="140" actId="6549"/>
        <pc:sldMkLst>
          <pc:docMk/>
          <pc:sldMk cId="3227145924" sldId="5097"/>
        </pc:sldMkLst>
        <pc:graphicFrameChg chg="mod modGraphic">
          <ac:chgData name="Ward, Reagan" userId="27291eb4-8241-4961-9e69-8c66e34cc5b0" providerId="ADAL" clId="{B1212C89-0C1F-4FCA-850B-764C66D906EE}" dt="2024-05-08T19:09:39.532" v="140" actId="6549"/>
          <ac:graphicFrameMkLst>
            <pc:docMk/>
            <pc:sldMk cId="3227145924" sldId="5097"/>
            <ac:graphicFrameMk id="7" creationId="{2864BB53-F741-4FFC-0348-1AC10AD60EEB}"/>
          </ac:graphicFrameMkLst>
        </pc:graphicFrameChg>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graphicFrameChg chg="modGraphic">
          <ac:chgData name="Ward, Reagan" userId="27291eb4-8241-4961-9e69-8c66e34cc5b0" providerId="ADAL" clId="{B1212C89-0C1F-4FCA-850B-764C66D906EE}" dt="2024-05-09T15:02:16.086" v="517" actId="2165"/>
          <ac:graphicFrameMkLst>
            <pc:docMk/>
            <pc:sldMk cId="26054774" sldId="5413"/>
            <ac:graphicFrameMk id="5" creationId="{5E4612F7-68C6-57CA-E918-38EF641F73CF}"/>
          </ac:graphicFrameMkLst>
        </pc:graphicFrameChg>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pChg chg="del mod ord">
          <ac:chgData name="Ward, Reagan" userId="27291eb4-8241-4961-9e69-8c66e34cc5b0" providerId="ADAL" clId="{B1212C89-0C1F-4FCA-850B-764C66D906EE}" dt="2024-05-08T19:06:08.315" v="6" actId="700"/>
          <ac:spMkLst>
            <pc:docMk/>
            <pc:sldMk cId="1474977630" sldId="5414"/>
            <ac:spMk id="2" creationId="{47313165-4163-5549-DCC3-AF24B529C373}"/>
          </ac:spMkLst>
        </pc:spChg>
        <pc:spChg chg="del mod ord">
          <ac:chgData name="Ward, Reagan" userId="27291eb4-8241-4961-9e69-8c66e34cc5b0" providerId="ADAL" clId="{B1212C89-0C1F-4FCA-850B-764C66D906EE}" dt="2024-05-08T19:06:08.315" v="6" actId="700"/>
          <ac:spMkLst>
            <pc:docMk/>
            <pc:sldMk cId="1474977630" sldId="5414"/>
            <ac:spMk id="3" creationId="{9CB510C6-CA4E-31F8-9E9A-7A6C63986CB6}"/>
          </ac:spMkLst>
        </pc:spChg>
        <pc:spChg chg="del">
          <ac:chgData name="Ward, Reagan" userId="27291eb4-8241-4961-9e69-8c66e34cc5b0" providerId="ADAL" clId="{B1212C89-0C1F-4FCA-850B-764C66D906EE}" dt="2024-05-08T19:06:08.315" v="6" actId="700"/>
          <ac:spMkLst>
            <pc:docMk/>
            <pc:sldMk cId="1474977630" sldId="5414"/>
            <ac:spMk id="4" creationId="{16188E93-1332-6DF5-D42E-7BEEE1569646}"/>
          </ac:spMkLst>
        </pc:spChg>
        <pc:spChg chg="mod ord">
          <ac:chgData name="Ward, Reagan" userId="27291eb4-8241-4961-9e69-8c66e34cc5b0" providerId="ADAL" clId="{B1212C89-0C1F-4FCA-850B-764C66D906EE}" dt="2024-05-08T19:06:08.315" v="6" actId="700"/>
          <ac:spMkLst>
            <pc:docMk/>
            <pc:sldMk cId="1474977630" sldId="5414"/>
            <ac:spMk id="5" creationId="{F5F12066-A271-245B-9976-4B82B50FCAA5}"/>
          </ac:spMkLst>
        </pc:spChg>
        <pc:spChg chg="del">
          <ac:chgData name="Ward, Reagan" userId="27291eb4-8241-4961-9e69-8c66e34cc5b0" providerId="ADAL" clId="{B1212C89-0C1F-4FCA-850B-764C66D906EE}" dt="2024-05-08T19:06:08.315" v="6" actId="700"/>
          <ac:spMkLst>
            <pc:docMk/>
            <pc:sldMk cId="1474977630" sldId="5414"/>
            <ac:spMk id="6" creationId="{C79D6138-4C52-1806-B653-71B7AF3E0BC6}"/>
          </ac:spMkLst>
        </pc:spChg>
        <pc:spChg chg="del">
          <ac:chgData name="Ward, Reagan" userId="27291eb4-8241-4961-9e69-8c66e34cc5b0" providerId="ADAL" clId="{B1212C89-0C1F-4FCA-850B-764C66D906EE}" dt="2024-05-08T19:06:08.315" v="6" actId="700"/>
          <ac:spMkLst>
            <pc:docMk/>
            <pc:sldMk cId="1474977630" sldId="5414"/>
            <ac:spMk id="7" creationId="{48C4A368-8B4D-F26C-7432-6DD3606BB8EE}"/>
          </ac:spMkLst>
        </pc:spChg>
        <pc:spChg chg="add mod ord">
          <ac:chgData name="Ward, Reagan" userId="27291eb4-8241-4961-9e69-8c66e34cc5b0" providerId="ADAL" clId="{B1212C89-0C1F-4FCA-850B-764C66D906EE}" dt="2024-05-08T19:06:08.315" v="6" actId="700"/>
          <ac:spMkLst>
            <pc:docMk/>
            <pc:sldMk cId="1474977630" sldId="5414"/>
            <ac:spMk id="8" creationId="{0D0FBA27-F0F1-A677-7B69-844E9D392FAA}"/>
          </ac:spMkLst>
        </pc:spChg>
        <pc:spChg chg="add mod ord">
          <ac:chgData name="Ward, Reagan" userId="27291eb4-8241-4961-9e69-8c66e34cc5b0" providerId="ADAL" clId="{B1212C89-0C1F-4FCA-850B-764C66D906EE}" dt="2024-05-08T19:06:08.315" v="6" actId="700"/>
          <ac:spMkLst>
            <pc:docMk/>
            <pc:sldMk cId="1474977630" sldId="5414"/>
            <ac:spMk id="9" creationId="{77E04380-32A6-4C4C-57D8-6045D1C23AC6}"/>
          </ac:spMkLst>
        </pc:spChg>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pChg chg="del mod ord">
          <ac:chgData name="Ward, Reagan" userId="27291eb4-8241-4961-9e69-8c66e34cc5b0" providerId="ADAL" clId="{B1212C89-0C1F-4FCA-850B-764C66D906EE}" dt="2024-05-08T19:06:14.506" v="7" actId="700"/>
          <ac:spMkLst>
            <pc:docMk/>
            <pc:sldMk cId="2887031202" sldId="5415"/>
            <ac:spMk id="2" creationId="{39843678-2285-2E3B-5617-B1D0302D1092}"/>
          </ac:spMkLst>
        </pc:spChg>
        <pc:spChg chg="del mod ord">
          <ac:chgData name="Ward, Reagan" userId="27291eb4-8241-4961-9e69-8c66e34cc5b0" providerId="ADAL" clId="{B1212C89-0C1F-4FCA-850B-764C66D906EE}" dt="2024-05-08T19:06:14.506" v="7" actId="700"/>
          <ac:spMkLst>
            <pc:docMk/>
            <pc:sldMk cId="2887031202" sldId="5415"/>
            <ac:spMk id="3" creationId="{72F40EFB-9EB0-7684-AF24-0DFED78C3844}"/>
          </ac:spMkLst>
        </pc:spChg>
        <pc:spChg chg="del mod ord">
          <ac:chgData name="Ward, Reagan" userId="27291eb4-8241-4961-9e69-8c66e34cc5b0" providerId="ADAL" clId="{B1212C89-0C1F-4FCA-850B-764C66D906EE}" dt="2024-05-08T19:06:14.506" v="7" actId="700"/>
          <ac:spMkLst>
            <pc:docMk/>
            <pc:sldMk cId="2887031202" sldId="5415"/>
            <ac:spMk id="4" creationId="{82A807C2-B870-510C-36FF-F34701BFE6CB}"/>
          </ac:spMkLst>
        </pc:spChg>
        <pc:spChg chg="mod ord">
          <ac:chgData name="Ward, Reagan" userId="27291eb4-8241-4961-9e69-8c66e34cc5b0" providerId="ADAL" clId="{B1212C89-0C1F-4FCA-850B-764C66D906EE}" dt="2024-05-08T19:06:14.506" v="7" actId="700"/>
          <ac:spMkLst>
            <pc:docMk/>
            <pc:sldMk cId="2887031202" sldId="5415"/>
            <ac:spMk id="5" creationId="{4E2D4819-56E2-72A4-65B2-C959868DF708}"/>
          </ac:spMkLst>
        </pc:spChg>
        <pc:spChg chg="del mod ord">
          <ac:chgData name="Ward, Reagan" userId="27291eb4-8241-4961-9e69-8c66e34cc5b0" providerId="ADAL" clId="{B1212C89-0C1F-4FCA-850B-764C66D906EE}" dt="2024-05-08T19:06:14.506" v="7" actId="700"/>
          <ac:spMkLst>
            <pc:docMk/>
            <pc:sldMk cId="2887031202" sldId="5415"/>
            <ac:spMk id="6" creationId="{170A0C25-63EB-4E9C-28B2-0CA0C6F091FA}"/>
          </ac:spMkLst>
        </pc:spChg>
        <pc:spChg chg="del">
          <ac:chgData name="Ward, Reagan" userId="27291eb4-8241-4961-9e69-8c66e34cc5b0" providerId="ADAL" clId="{B1212C89-0C1F-4FCA-850B-764C66D906EE}" dt="2024-05-08T19:06:14.506" v="7" actId="700"/>
          <ac:spMkLst>
            <pc:docMk/>
            <pc:sldMk cId="2887031202" sldId="5415"/>
            <ac:spMk id="7" creationId="{FEC858D8-59D8-6391-1F83-2C18F9AD6B0C}"/>
          </ac:spMkLst>
        </pc:spChg>
        <pc:spChg chg="add mod ord">
          <ac:chgData name="Ward, Reagan" userId="27291eb4-8241-4961-9e69-8c66e34cc5b0" providerId="ADAL" clId="{B1212C89-0C1F-4FCA-850B-764C66D906EE}" dt="2024-05-08T19:06:27.732" v="45" actId="20577"/>
          <ac:spMkLst>
            <pc:docMk/>
            <pc:sldMk cId="2887031202" sldId="5415"/>
            <ac:spMk id="8" creationId="{50A4C568-DC60-AAB3-83F3-5F4C7ADBF8CA}"/>
          </ac:spMkLst>
        </pc:spChg>
        <pc:spChg chg="add mod ord">
          <ac:chgData name="Ward, Reagan" userId="27291eb4-8241-4961-9e69-8c66e34cc5b0" providerId="ADAL" clId="{B1212C89-0C1F-4FCA-850B-764C66D906EE}" dt="2024-05-08T19:06:14.547" v="8" actId="27636"/>
          <ac:spMkLst>
            <pc:docMk/>
            <pc:sldMk cId="2887031202" sldId="5415"/>
            <ac:spMk id="9" creationId="{6BC51F84-0731-AB64-CAB4-D92B50E242BD}"/>
          </ac:spMkLst>
        </pc:spChg>
        <pc:spChg chg="add mod ord">
          <ac:chgData name="Ward, Reagan" userId="27291eb4-8241-4961-9e69-8c66e34cc5b0" providerId="ADAL" clId="{B1212C89-0C1F-4FCA-850B-764C66D906EE}" dt="2024-05-08T19:06:14.548" v="9" actId="27636"/>
          <ac:spMkLst>
            <pc:docMk/>
            <pc:sldMk cId="2887031202" sldId="5415"/>
            <ac:spMk id="10" creationId="{DE390A40-7D35-F995-1554-937A6B8D9328}"/>
          </ac:spMkLst>
        </pc:spChg>
        <pc:spChg chg="add del mod ord">
          <ac:chgData name="Ward, Reagan" userId="27291eb4-8241-4961-9e69-8c66e34cc5b0" providerId="ADAL" clId="{B1212C89-0C1F-4FCA-850B-764C66D906EE}" dt="2024-05-08T19:06:35.130" v="46" actId="3680"/>
          <ac:spMkLst>
            <pc:docMk/>
            <pc:sldMk cId="2887031202" sldId="5415"/>
            <ac:spMk id="11" creationId="{20E27925-C98B-9309-A519-8E140BCA4BE2}"/>
          </ac:spMkLst>
        </pc:spChg>
        <pc:graphicFrameChg chg="add mod ord modGraphic">
          <ac:chgData name="Ward, Reagan" userId="27291eb4-8241-4961-9e69-8c66e34cc5b0" providerId="ADAL" clId="{B1212C89-0C1F-4FCA-850B-764C66D906EE}" dt="2024-05-08T19:06:55.530" v="70" actId="12385"/>
          <ac:graphicFrameMkLst>
            <pc:docMk/>
            <pc:sldMk cId="2887031202" sldId="5415"/>
            <ac:graphicFrameMk id="12" creationId="{CB49FCD2-053C-CC90-E972-B2E5B348FFF2}"/>
          </ac:graphicFrameMkLst>
        </pc:graphicFrameChg>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pChg chg="del mod ord">
          <ac:chgData name="Ward, Reagan" userId="27291eb4-8241-4961-9e69-8c66e34cc5b0" providerId="ADAL" clId="{B1212C89-0C1F-4FCA-850B-764C66D906EE}" dt="2024-05-08T19:06:18.405" v="10" actId="700"/>
          <ac:spMkLst>
            <pc:docMk/>
            <pc:sldMk cId="1885479895" sldId="5416"/>
            <ac:spMk id="2" creationId="{0449358E-A162-43C9-43B7-83ECB29ABCB2}"/>
          </ac:spMkLst>
        </pc:spChg>
        <pc:spChg chg="del mod ord">
          <ac:chgData name="Ward, Reagan" userId="27291eb4-8241-4961-9e69-8c66e34cc5b0" providerId="ADAL" clId="{B1212C89-0C1F-4FCA-850B-764C66D906EE}" dt="2024-05-08T19:06:18.405" v="10" actId="700"/>
          <ac:spMkLst>
            <pc:docMk/>
            <pc:sldMk cId="1885479895" sldId="5416"/>
            <ac:spMk id="3" creationId="{423D03A5-8508-1586-BA2F-C2B5A05FAB65}"/>
          </ac:spMkLst>
        </pc:spChg>
        <pc:spChg chg="del mod ord">
          <ac:chgData name="Ward, Reagan" userId="27291eb4-8241-4961-9e69-8c66e34cc5b0" providerId="ADAL" clId="{B1212C89-0C1F-4FCA-850B-764C66D906EE}" dt="2024-05-08T19:06:18.405" v="10" actId="700"/>
          <ac:spMkLst>
            <pc:docMk/>
            <pc:sldMk cId="1885479895" sldId="5416"/>
            <ac:spMk id="4" creationId="{4A024C47-BDEC-7329-D71C-79C8E2D34840}"/>
          </ac:spMkLst>
        </pc:spChg>
        <pc:spChg chg="mod ord">
          <ac:chgData name="Ward, Reagan" userId="27291eb4-8241-4961-9e69-8c66e34cc5b0" providerId="ADAL" clId="{B1212C89-0C1F-4FCA-850B-764C66D906EE}" dt="2024-05-08T19:06:18.405" v="10" actId="700"/>
          <ac:spMkLst>
            <pc:docMk/>
            <pc:sldMk cId="1885479895" sldId="5416"/>
            <ac:spMk id="5" creationId="{C06BE1DF-A610-CF0D-A786-45A0766B9EB9}"/>
          </ac:spMkLst>
        </pc:spChg>
        <pc:spChg chg="del mod ord">
          <ac:chgData name="Ward, Reagan" userId="27291eb4-8241-4961-9e69-8c66e34cc5b0" providerId="ADAL" clId="{B1212C89-0C1F-4FCA-850B-764C66D906EE}" dt="2024-05-08T19:06:18.405" v="10" actId="700"/>
          <ac:spMkLst>
            <pc:docMk/>
            <pc:sldMk cId="1885479895" sldId="5416"/>
            <ac:spMk id="6" creationId="{CAD19C79-99B6-10B7-BFD4-7D0F9CD73340}"/>
          </ac:spMkLst>
        </pc:spChg>
        <pc:spChg chg="del">
          <ac:chgData name="Ward, Reagan" userId="27291eb4-8241-4961-9e69-8c66e34cc5b0" providerId="ADAL" clId="{B1212C89-0C1F-4FCA-850B-764C66D906EE}" dt="2024-05-08T19:06:18.405" v="10" actId="700"/>
          <ac:spMkLst>
            <pc:docMk/>
            <pc:sldMk cId="1885479895" sldId="5416"/>
            <ac:spMk id="7" creationId="{F1DA00BB-C3B3-D7D0-6E1F-DDB1F1C61FC6}"/>
          </ac:spMkLst>
        </pc:spChg>
        <pc:spChg chg="add mod ord">
          <ac:chgData name="Ward, Reagan" userId="27291eb4-8241-4961-9e69-8c66e34cc5b0" providerId="ADAL" clId="{B1212C89-0C1F-4FCA-850B-764C66D906EE}" dt="2024-05-08T19:06:18.405" v="10" actId="700"/>
          <ac:spMkLst>
            <pc:docMk/>
            <pc:sldMk cId="1885479895" sldId="5416"/>
            <ac:spMk id="8" creationId="{EC036928-8266-1632-3A07-044583B97254}"/>
          </ac:spMkLst>
        </pc:spChg>
        <pc:spChg chg="add mod ord">
          <ac:chgData name="Ward, Reagan" userId="27291eb4-8241-4961-9e69-8c66e34cc5b0" providerId="ADAL" clId="{B1212C89-0C1F-4FCA-850B-764C66D906EE}" dt="2024-05-08T19:06:18.405" v="10" actId="700"/>
          <ac:spMkLst>
            <pc:docMk/>
            <pc:sldMk cId="1885479895" sldId="5416"/>
            <ac:spMk id="9" creationId="{4B4C457E-BC1B-29FF-161B-45AB06A17BB9}"/>
          </ac:spMkLst>
        </pc:spChg>
        <pc:spChg chg="add mod ord">
          <ac:chgData name="Ward, Reagan" userId="27291eb4-8241-4961-9e69-8c66e34cc5b0" providerId="ADAL" clId="{B1212C89-0C1F-4FCA-850B-764C66D906EE}" dt="2024-05-08T19:06:18.405" v="10" actId="700"/>
          <ac:spMkLst>
            <pc:docMk/>
            <pc:sldMk cId="1885479895" sldId="5416"/>
            <ac:spMk id="10" creationId="{D1A5E23B-FD3A-07FD-52B6-876A7720A9FA}"/>
          </ac:spMkLst>
        </pc:spChg>
        <pc:spChg chg="add mod ord">
          <ac:chgData name="Ward, Reagan" userId="27291eb4-8241-4961-9e69-8c66e34cc5b0" providerId="ADAL" clId="{B1212C89-0C1F-4FCA-850B-764C66D906EE}" dt="2024-05-08T19:06:18.405" v="10" actId="700"/>
          <ac:spMkLst>
            <pc:docMk/>
            <pc:sldMk cId="1885479895" sldId="5416"/>
            <ac:spMk id="11" creationId="{D5A013A3-AB3D-D9B2-564C-C1604B1B78BE}"/>
          </ac:spMkLst>
        </pc:spChg>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pChg chg="del mod ord">
          <ac:chgData name="Ward, Reagan" userId="27291eb4-8241-4961-9e69-8c66e34cc5b0" providerId="ADAL" clId="{B1212C89-0C1F-4FCA-850B-764C66D906EE}" dt="2024-05-08T19:07:07.511" v="71" actId="700"/>
          <ac:spMkLst>
            <pc:docMk/>
            <pc:sldMk cId="432788420" sldId="5417"/>
            <ac:spMk id="2" creationId="{313DD584-A520-E0EF-C30C-CAEAC07DA583}"/>
          </ac:spMkLst>
        </pc:spChg>
        <pc:spChg chg="del mod ord">
          <ac:chgData name="Ward, Reagan" userId="27291eb4-8241-4961-9e69-8c66e34cc5b0" providerId="ADAL" clId="{B1212C89-0C1F-4FCA-850B-764C66D906EE}" dt="2024-05-08T19:07:07.511" v="71" actId="700"/>
          <ac:spMkLst>
            <pc:docMk/>
            <pc:sldMk cId="432788420" sldId="5417"/>
            <ac:spMk id="3" creationId="{2233E64D-3E5B-50CE-E04A-EA7432631C68}"/>
          </ac:spMkLst>
        </pc:spChg>
        <pc:spChg chg="del">
          <ac:chgData name="Ward, Reagan" userId="27291eb4-8241-4961-9e69-8c66e34cc5b0" providerId="ADAL" clId="{B1212C89-0C1F-4FCA-850B-764C66D906EE}" dt="2024-05-08T19:07:07.511" v="71" actId="700"/>
          <ac:spMkLst>
            <pc:docMk/>
            <pc:sldMk cId="432788420" sldId="5417"/>
            <ac:spMk id="4" creationId="{30198FE1-3E56-D274-04F9-C7C440A5D68F}"/>
          </ac:spMkLst>
        </pc:spChg>
        <pc:spChg chg="mod ord">
          <ac:chgData name="Ward, Reagan" userId="27291eb4-8241-4961-9e69-8c66e34cc5b0" providerId="ADAL" clId="{B1212C89-0C1F-4FCA-850B-764C66D906EE}" dt="2024-05-08T19:07:07.511" v="71" actId="700"/>
          <ac:spMkLst>
            <pc:docMk/>
            <pc:sldMk cId="432788420" sldId="5417"/>
            <ac:spMk id="5" creationId="{7D3B03B9-4062-50AC-9EDF-F15B63C9D6B3}"/>
          </ac:spMkLst>
        </pc:spChg>
        <pc:spChg chg="del">
          <ac:chgData name="Ward, Reagan" userId="27291eb4-8241-4961-9e69-8c66e34cc5b0" providerId="ADAL" clId="{B1212C89-0C1F-4FCA-850B-764C66D906EE}" dt="2024-05-08T19:07:07.511" v="71" actId="700"/>
          <ac:spMkLst>
            <pc:docMk/>
            <pc:sldMk cId="432788420" sldId="5417"/>
            <ac:spMk id="6" creationId="{D4A78733-A408-90A1-2667-99661740DA7E}"/>
          </ac:spMkLst>
        </pc:spChg>
        <pc:spChg chg="del">
          <ac:chgData name="Ward, Reagan" userId="27291eb4-8241-4961-9e69-8c66e34cc5b0" providerId="ADAL" clId="{B1212C89-0C1F-4FCA-850B-764C66D906EE}" dt="2024-05-08T19:07:07.511" v="71" actId="700"/>
          <ac:spMkLst>
            <pc:docMk/>
            <pc:sldMk cId="432788420" sldId="5417"/>
            <ac:spMk id="7" creationId="{AEB90469-4BC9-5C4B-3C34-4625C68AA021}"/>
          </ac:spMkLst>
        </pc:spChg>
        <pc:spChg chg="add mod ord">
          <ac:chgData name="Ward, Reagan" userId="27291eb4-8241-4961-9e69-8c66e34cc5b0" providerId="ADAL" clId="{B1212C89-0C1F-4FCA-850B-764C66D906EE}" dt="2024-05-08T19:07:14.593" v="109" actId="20577"/>
          <ac:spMkLst>
            <pc:docMk/>
            <pc:sldMk cId="432788420" sldId="5417"/>
            <ac:spMk id="8" creationId="{8EA66ED9-76B3-4F7F-B32E-DD15EA7F958F}"/>
          </ac:spMkLst>
        </pc:spChg>
        <pc:spChg chg="add mod ord">
          <ac:chgData name="Ward, Reagan" userId="27291eb4-8241-4961-9e69-8c66e34cc5b0" providerId="ADAL" clId="{B1212C89-0C1F-4FCA-850B-764C66D906EE}" dt="2024-05-08T19:07:07.511" v="71" actId="700"/>
          <ac:spMkLst>
            <pc:docMk/>
            <pc:sldMk cId="432788420" sldId="5417"/>
            <ac:spMk id="9" creationId="{F8BAB82C-D9AC-B0F8-CFD1-3A54A157B716}"/>
          </ac:spMkLst>
        </pc:spChg>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ord">
        <pc:chgData name="Gudka, Dawna" userId="823cceae-331b-41d6-9a63-34ad6d1db55c" providerId="ADAL" clId="{F2DDA93F-3148-4AB7-A20F-9D7A99F07B42}" dt="2024-08-29T02:24:14.474" v="1307"/>
        <pc:sldMkLst>
          <pc:docMk/>
          <pc:sldMk cId="1037917088" sldId="5098"/>
        </pc:sldMkLst>
      </pc:sldChg>
      <pc:sldChg chg="modSp mod">
        <pc:chgData name="Gudka, Dawna" userId="823cceae-331b-41d6-9a63-34ad6d1db55c" providerId="ADAL" clId="{F2DDA93F-3148-4AB7-A20F-9D7A99F07B42}" dt="2024-08-28T20:00:38.170" v="171" actId="27636"/>
        <pc:sldMkLst>
          <pc:docMk/>
          <pc:sldMk cId="3757558483" sldId="5547"/>
        </pc:sldMkLst>
        <pc:spChg chg="mod">
          <ac:chgData name="Gudka, Dawna" userId="823cceae-331b-41d6-9a63-34ad6d1db55c" providerId="ADAL" clId="{F2DDA93F-3148-4AB7-A20F-9D7A99F07B42}" dt="2024-08-28T20:00:38.170" v="171" actId="27636"/>
          <ac:spMkLst>
            <pc:docMk/>
            <pc:sldMk cId="3757558483" sldId="5547"/>
            <ac:spMk id="2" creationId="{61FA4591-7D47-D1E8-1301-1A17E457FF29}"/>
          </ac:spMkLst>
        </pc:spChg>
      </pc:sldChg>
      <pc:sldChg chg="modSp mod">
        <pc:chgData name="Gudka, Dawna" userId="823cceae-331b-41d6-9a63-34ad6d1db55c" providerId="ADAL" clId="{F2DDA93F-3148-4AB7-A20F-9D7A99F07B42}" dt="2024-08-29T03:07:17.251" v="3138" actId="20577"/>
        <pc:sldMkLst>
          <pc:docMk/>
          <pc:sldMk cId="375985229" sldId="5567"/>
        </pc:sldMkLst>
        <pc:spChg chg="mod">
          <ac:chgData name="Gudka, Dawna" userId="823cceae-331b-41d6-9a63-34ad6d1db55c" providerId="ADAL" clId="{F2DDA93F-3148-4AB7-A20F-9D7A99F07B42}" dt="2024-08-29T03:07:17.251" v="3138" actId="20577"/>
          <ac:spMkLst>
            <pc:docMk/>
            <pc:sldMk cId="375985229" sldId="5567"/>
            <ac:spMk id="6" creationId="{811AA444-31DC-56C9-0394-CD2F3C3CEAAC}"/>
          </ac:spMkLst>
        </pc:spChg>
      </pc:sldChg>
      <pc:sldChg chg="modSp mod">
        <pc:chgData name="Gudka, Dawna" userId="823cceae-331b-41d6-9a63-34ad6d1db55c" providerId="ADAL" clId="{F2DDA93F-3148-4AB7-A20F-9D7A99F07B42}" dt="2024-08-29T02:59:16.843" v="2891" actId="20577"/>
        <pc:sldMkLst>
          <pc:docMk/>
          <pc:sldMk cId="3373022464" sldId="5569"/>
        </pc:sldMkLst>
        <pc:spChg chg="mod">
          <ac:chgData name="Gudka, Dawna" userId="823cceae-331b-41d6-9a63-34ad6d1db55c" providerId="ADAL" clId="{F2DDA93F-3148-4AB7-A20F-9D7A99F07B42}" dt="2024-08-29T02:59:16.843" v="2891" actId="20577"/>
          <ac:spMkLst>
            <pc:docMk/>
            <pc:sldMk cId="3373022464" sldId="5569"/>
            <ac:spMk id="3" creationId="{2599A063-7D77-5C0A-2B28-062BAE095E36}"/>
          </ac:spMkLst>
        </pc:spChg>
      </pc:sldChg>
      <pc:sldChg chg="addSp delSp modSp mod ord">
        <pc:chgData name="Gudka, Dawna" userId="823cceae-331b-41d6-9a63-34ad6d1db55c" providerId="ADAL" clId="{F2DDA93F-3148-4AB7-A20F-9D7A99F07B42}" dt="2024-08-29T03:02:25.494" v="3091" actId="13244"/>
        <pc:sldMkLst>
          <pc:docMk/>
          <pc:sldMk cId="3957013611" sldId="5572"/>
        </pc:sldMkLst>
        <pc:spChg chg="del">
          <ac:chgData name="Gudka, Dawna" userId="823cceae-331b-41d6-9a63-34ad6d1db55c" providerId="ADAL" clId="{F2DDA93F-3148-4AB7-A20F-9D7A99F07B42}" dt="2024-08-28T19:59:01.135" v="6" actId="478"/>
          <ac:spMkLst>
            <pc:docMk/>
            <pc:sldMk cId="3957013611" sldId="5572"/>
            <ac:spMk id="2" creationId="{3B5BF077-2A0C-4526-282C-C1539C4B6092}"/>
          </ac:spMkLst>
        </pc:spChg>
        <pc:spChg chg="ord">
          <ac:chgData name="Gudka, Dawna" userId="823cceae-331b-41d6-9a63-34ad6d1db55c" providerId="ADAL" clId="{F2DDA93F-3148-4AB7-A20F-9D7A99F07B42}" dt="2024-08-29T03:02:15.473" v="3090" actId="13244"/>
          <ac:spMkLst>
            <pc:docMk/>
            <pc:sldMk cId="3957013611" sldId="5572"/>
            <ac:spMk id="4" creationId="{D3E8A9C2-6EBA-170A-A3E9-BD9C60C780E8}"/>
          </ac:spMkLst>
        </pc:spChg>
        <pc:spChg chg="add del mod">
          <ac:chgData name="Gudka, Dawna" userId="823cceae-331b-41d6-9a63-34ad6d1db55c" providerId="ADAL" clId="{F2DDA93F-3148-4AB7-A20F-9D7A99F07B42}" dt="2024-08-29T02:11:22.991" v="657" actId="1957"/>
          <ac:spMkLst>
            <pc:docMk/>
            <pc:sldMk cId="3957013611" sldId="5572"/>
            <ac:spMk id="5" creationId="{AE69D65E-AD3C-28CB-8FF9-0592117CEE32}"/>
          </ac:spMkLst>
        </pc:spChg>
        <pc:spChg chg="add del mod">
          <ac:chgData name="Gudka, Dawna" userId="823cceae-331b-41d6-9a63-34ad6d1db55c" providerId="ADAL" clId="{F2DDA93F-3148-4AB7-A20F-9D7A99F07B42}" dt="2024-08-29T02:07:22.076" v="638" actId="1957"/>
          <ac:spMkLst>
            <pc:docMk/>
            <pc:sldMk cId="3957013611" sldId="5572"/>
            <ac:spMk id="7" creationId="{36B336A0-A9E3-9117-F5BF-C5BC42092931}"/>
          </ac:spMkLst>
        </pc:spChg>
        <pc:spChg chg="add mod ord">
          <ac:chgData name="Gudka, Dawna" userId="823cceae-331b-41d6-9a63-34ad6d1db55c" providerId="ADAL" clId="{F2DDA93F-3148-4AB7-A20F-9D7A99F07B42}" dt="2024-08-29T03:01:28.963" v="3081" actId="13244"/>
          <ac:spMkLst>
            <pc:docMk/>
            <pc:sldMk cId="3957013611" sldId="5572"/>
            <ac:spMk id="9" creationId="{E63808BD-54B0-08E9-7356-2E178F0639BA}"/>
          </ac:spMkLst>
        </pc:spChg>
        <pc:spChg chg="del mod">
          <ac:chgData name="Gudka, Dawna" userId="823cceae-331b-41d6-9a63-34ad6d1db55c" providerId="ADAL" clId="{F2DDA93F-3148-4AB7-A20F-9D7A99F07B42}" dt="2024-08-28T19:58:55.755" v="4" actId="478"/>
          <ac:spMkLst>
            <pc:docMk/>
            <pc:sldMk cId="3957013611" sldId="5572"/>
            <ac:spMk id="11" creationId="{EFE32948-9754-7BC1-629A-A53FC4873474}"/>
          </ac:spMkLst>
        </pc:spChg>
        <pc:spChg chg="mod">
          <ac:chgData name="Gudka, Dawna" userId="823cceae-331b-41d6-9a63-34ad6d1db55c" providerId="ADAL" clId="{F2DDA93F-3148-4AB7-A20F-9D7A99F07B42}" dt="2024-08-29T02:17:07.834" v="680" actId="20577"/>
          <ac:spMkLst>
            <pc:docMk/>
            <pc:sldMk cId="3957013611" sldId="5572"/>
            <ac:spMk id="12" creationId="{E4E142BF-E186-ABAC-BF77-9BBD04DCEB51}"/>
          </ac:spMkLst>
        </pc:spChg>
        <pc:spChg chg="del">
          <ac:chgData name="Gudka, Dawna" userId="823cceae-331b-41d6-9a63-34ad6d1db55c" providerId="ADAL" clId="{F2DDA93F-3148-4AB7-A20F-9D7A99F07B42}" dt="2024-08-28T20:00:19.645" v="170" actId="478"/>
          <ac:spMkLst>
            <pc:docMk/>
            <pc:sldMk cId="3957013611" sldId="5572"/>
            <ac:spMk id="13" creationId="{B16E7F9E-1C4F-6B7B-27F9-E2B7ADA28F89}"/>
          </ac:spMkLst>
        </pc:spChg>
        <pc:spChg chg="add mod ord">
          <ac:chgData name="Gudka, Dawna" userId="823cceae-331b-41d6-9a63-34ad6d1db55c" providerId="ADAL" clId="{F2DDA93F-3148-4AB7-A20F-9D7A99F07B42}" dt="2024-08-29T03:01:55.264" v="3086" actId="13244"/>
          <ac:spMkLst>
            <pc:docMk/>
            <pc:sldMk cId="3957013611" sldId="5572"/>
            <ac:spMk id="14" creationId="{E69456C6-160B-41B7-EE2A-A15C7ACA57CA}"/>
          </ac:spMkLst>
        </pc:spChg>
        <pc:spChg chg="del">
          <ac:chgData name="Gudka, Dawna" userId="823cceae-331b-41d6-9a63-34ad6d1db55c" providerId="ADAL" clId="{F2DDA93F-3148-4AB7-A20F-9D7A99F07B42}" dt="2024-08-28T19:58:58.123" v="5" actId="478"/>
          <ac:spMkLst>
            <pc:docMk/>
            <pc:sldMk cId="3957013611" sldId="5572"/>
            <ac:spMk id="18" creationId="{CDE9ECDD-C7F8-4EBF-CFF4-8E3E9EAB1066}"/>
          </ac:spMkLst>
        </pc:spChg>
        <pc:spChg chg="mod ord">
          <ac:chgData name="Gudka, Dawna" userId="823cceae-331b-41d6-9a63-34ad6d1db55c" providerId="ADAL" clId="{F2DDA93F-3148-4AB7-A20F-9D7A99F07B42}" dt="2024-08-29T03:02:25.494" v="3091" actId="13244"/>
          <ac:spMkLst>
            <pc:docMk/>
            <pc:sldMk cId="3957013611" sldId="5572"/>
            <ac:spMk id="19" creationId="{3A38B493-D5BF-CA75-9F82-C71C2FB57BE1}"/>
          </ac:spMkLst>
        </pc:spChg>
        <pc:spChg chg="mod">
          <ac:chgData name="Gudka, Dawna" userId="823cceae-331b-41d6-9a63-34ad6d1db55c" providerId="ADAL" clId="{F2DDA93F-3148-4AB7-A20F-9D7A99F07B42}" dt="2024-08-28T20:00:02.518" v="162" actId="20577"/>
          <ac:spMkLst>
            <pc:docMk/>
            <pc:sldMk cId="3957013611" sldId="5572"/>
            <ac:spMk id="20" creationId="{78CD3A6B-5FD5-B70E-B4D2-D44B7CA80052}"/>
          </ac:spMkLst>
        </pc:spChg>
        <pc:graphicFrameChg chg="add mod">
          <ac:chgData name="Gudka, Dawna" userId="823cceae-331b-41d6-9a63-34ad6d1db55c" providerId="ADAL" clId="{F2DDA93F-3148-4AB7-A20F-9D7A99F07B42}" dt="2024-08-29T03:02:05.394" v="3088" actId="962"/>
          <ac:graphicFrameMkLst>
            <pc:docMk/>
            <pc:sldMk cId="3957013611" sldId="5572"/>
            <ac:graphicFrameMk id="17" creationId="{81F9F3D6-D44E-4A66-C19D-DA9242B76EBF}"/>
          </ac:graphicFrameMkLst>
        </pc:graphicFrameChg>
        <pc:graphicFrameChg chg="add mod">
          <ac:chgData name="Gudka, Dawna" userId="823cceae-331b-41d6-9a63-34ad6d1db55c" providerId="ADAL" clId="{F2DDA93F-3148-4AB7-A20F-9D7A99F07B42}" dt="2024-08-29T03:01:43.345" v="3083" actId="962"/>
          <ac:graphicFrameMkLst>
            <pc:docMk/>
            <pc:sldMk cId="3957013611" sldId="5572"/>
            <ac:graphicFrameMk id="23" creationId="{3EFC0D52-A0A4-2B24-979B-92190E2608D5}"/>
          </ac:graphicFrameMkLst>
        </pc:graphicFrameChg>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pChg chg="mod">
          <ac:chgData name="Gudka, Dawna" userId="823cceae-331b-41d6-9a63-34ad6d1db55c" providerId="ADAL" clId="{F2DDA93F-3148-4AB7-A20F-9D7A99F07B42}" dt="2024-08-28T20:02:33.838" v="480" actId="20577"/>
          <ac:spMkLst>
            <pc:docMk/>
            <pc:sldMk cId="4082338873" sldId="5574"/>
            <ac:spMk id="2" creationId="{5A3EA3BD-6E2F-F670-3E18-E0B7BB708589}"/>
          </ac:spMkLst>
        </pc:spChg>
        <pc:spChg chg="mod">
          <ac:chgData name="Gudka, Dawna" userId="823cceae-331b-41d6-9a63-34ad6d1db55c" providerId="ADAL" clId="{F2DDA93F-3148-4AB7-A20F-9D7A99F07B42}" dt="2024-08-28T20:01:56.963" v="384" actId="20577"/>
          <ac:spMkLst>
            <pc:docMk/>
            <pc:sldMk cId="4082338873" sldId="5574"/>
            <ac:spMk id="4" creationId="{2B18C3B0-B3CA-5D72-EF68-49253F712731}"/>
          </ac:spMkLst>
        </pc:spChg>
        <pc:spChg chg="mod">
          <ac:chgData name="Gudka, Dawna" userId="823cceae-331b-41d6-9a63-34ad6d1db55c" providerId="ADAL" clId="{F2DDA93F-3148-4AB7-A20F-9D7A99F07B42}" dt="2024-08-28T20:02:24.448" v="449" actId="20577"/>
          <ac:spMkLst>
            <pc:docMk/>
            <pc:sldMk cId="4082338873" sldId="5574"/>
            <ac:spMk id="5" creationId="{581A4BA4-E7DC-D3FB-5B79-12E57F0410EB}"/>
          </ac:spMkLst>
        </pc:spChg>
        <pc:graphicFrameChg chg="mod modGraphic">
          <ac:chgData name="Gudka, Dawna" userId="823cceae-331b-41d6-9a63-34ad6d1db55c" providerId="ADAL" clId="{F2DDA93F-3148-4AB7-A20F-9D7A99F07B42}" dt="2024-08-29T02:21:12.074" v="1056" actId="20577"/>
          <ac:graphicFrameMkLst>
            <pc:docMk/>
            <pc:sldMk cId="4082338873" sldId="5574"/>
            <ac:graphicFrameMk id="8" creationId="{0AA46493-7A36-0C49-C5A7-D18F10C7496C}"/>
          </ac:graphicFrameMkLst>
        </pc:graphicFrameChg>
      </pc:sldChg>
      <pc:sldChg chg="addSp delSp modSp add mod ord">
        <pc:chgData name="Gudka, Dawna" userId="823cceae-331b-41d6-9a63-34ad6d1db55c" providerId="ADAL" clId="{F2DDA93F-3148-4AB7-A20F-9D7A99F07B42}" dt="2024-08-29T03:05:09.824" v="3111" actId="13244"/>
        <pc:sldMkLst>
          <pc:docMk/>
          <pc:sldMk cId="509389481" sldId="5575"/>
        </pc:sldMkLst>
        <pc:spChg chg="ord">
          <ac:chgData name="Gudka, Dawna" userId="823cceae-331b-41d6-9a63-34ad6d1db55c" providerId="ADAL" clId="{F2DDA93F-3148-4AB7-A20F-9D7A99F07B42}" dt="2024-08-29T03:05:01.971" v="3109" actId="13244"/>
          <ac:spMkLst>
            <pc:docMk/>
            <pc:sldMk cId="509389481" sldId="5575"/>
            <ac:spMk id="4" creationId="{D3E8A9C2-6EBA-170A-A3E9-BD9C60C780E8}"/>
          </ac:spMkLst>
        </pc:spChg>
        <pc:spChg chg="del mod">
          <ac:chgData name="Gudka, Dawna" userId="823cceae-331b-41d6-9a63-34ad6d1db55c" providerId="ADAL" clId="{F2DDA93F-3148-4AB7-A20F-9D7A99F07B42}" dt="2024-08-29T02:42:30.847" v="1851" actId="22"/>
          <ac:spMkLst>
            <pc:docMk/>
            <pc:sldMk cId="509389481" sldId="5575"/>
            <ac:spMk id="5" creationId="{AE69D65E-AD3C-28CB-8FF9-0592117CEE32}"/>
          </ac:spMkLst>
        </pc:spChg>
        <pc:spChg chg="add mod ord">
          <ac:chgData name="Gudka, Dawna" userId="823cceae-331b-41d6-9a63-34ad6d1db55c" providerId="ADAL" clId="{F2DDA93F-3148-4AB7-A20F-9D7A99F07B42}" dt="2024-08-29T03:05:06.585" v="3110" actId="13244"/>
          <ac:spMkLst>
            <pc:docMk/>
            <pc:sldMk cId="509389481" sldId="5575"/>
            <ac:spMk id="6" creationId="{E70F42B3-6CC2-4166-0536-EDE5BE224780}"/>
          </ac:spMkLst>
        </pc:spChg>
        <pc:spChg chg="del">
          <ac:chgData name="Gudka, Dawna" userId="823cceae-331b-41d6-9a63-34ad6d1db55c" providerId="ADAL" clId="{F2DDA93F-3148-4AB7-A20F-9D7A99F07B42}" dt="2024-08-29T02:42:24.075" v="1848" actId="478"/>
          <ac:spMkLst>
            <pc:docMk/>
            <pc:sldMk cId="509389481" sldId="5575"/>
            <ac:spMk id="7" creationId="{36B336A0-A9E3-9117-F5BF-C5BC42092931}"/>
          </ac:spMkLst>
        </pc:spChg>
        <pc:spChg chg="mod ord">
          <ac:chgData name="Gudka, Dawna" userId="823cceae-331b-41d6-9a63-34ad6d1db55c" providerId="ADAL" clId="{F2DDA93F-3148-4AB7-A20F-9D7A99F07B42}" dt="2024-08-29T03:04:52.387" v="3106" actId="13244"/>
          <ac:spMkLst>
            <pc:docMk/>
            <pc:sldMk cId="509389481" sldId="5575"/>
            <ac:spMk id="9" creationId="{E63808BD-54B0-08E9-7356-2E178F0639BA}"/>
          </ac:spMkLst>
        </pc:spChg>
        <pc:spChg chg="del">
          <ac:chgData name="Gudka, Dawna" userId="823cceae-331b-41d6-9a63-34ad6d1db55c" providerId="ADAL" clId="{F2DDA93F-3148-4AB7-A20F-9D7A99F07B42}" dt="2024-08-29T02:42:20.012" v="1846" actId="478"/>
          <ac:spMkLst>
            <pc:docMk/>
            <pc:sldMk cId="509389481" sldId="5575"/>
            <ac:spMk id="12" creationId="{E4E142BF-E186-ABAC-BF77-9BBD04DCEB51}"/>
          </ac:spMkLst>
        </pc:spChg>
        <pc:spChg chg="del">
          <ac:chgData name="Gudka, Dawna" userId="823cceae-331b-41d6-9a63-34ad6d1db55c" providerId="ADAL" clId="{F2DDA93F-3148-4AB7-A20F-9D7A99F07B42}" dt="2024-08-29T02:42:22.461" v="1847" actId="478"/>
          <ac:spMkLst>
            <pc:docMk/>
            <pc:sldMk cId="509389481" sldId="5575"/>
            <ac:spMk id="14" creationId="{E69456C6-160B-41B7-EE2A-A15C7ACA57CA}"/>
          </ac:spMkLst>
        </pc:spChg>
        <pc:spChg chg="mod ord">
          <ac:chgData name="Gudka, Dawna" userId="823cceae-331b-41d6-9a63-34ad6d1db55c" providerId="ADAL" clId="{F2DDA93F-3148-4AB7-A20F-9D7A99F07B42}" dt="2024-08-29T03:04:59.347" v="3108" actId="13244"/>
          <ac:spMkLst>
            <pc:docMk/>
            <pc:sldMk cId="509389481" sldId="5575"/>
            <ac:spMk id="19" creationId="{3A38B493-D5BF-CA75-9F82-C71C2FB57BE1}"/>
          </ac:spMkLst>
        </pc:spChg>
        <pc:spChg chg="mod ord">
          <ac:chgData name="Gudka, Dawna" userId="823cceae-331b-41d6-9a63-34ad6d1db55c" providerId="ADAL" clId="{F2DDA93F-3148-4AB7-A20F-9D7A99F07B42}" dt="2024-08-29T03:05:09.824" v="3111" actId="13244"/>
          <ac:spMkLst>
            <pc:docMk/>
            <pc:sldMk cId="509389481" sldId="5575"/>
            <ac:spMk id="20" creationId="{78CD3A6B-5FD5-B70E-B4D2-D44B7CA80052}"/>
          </ac:spMkLst>
        </pc:spChg>
        <pc:picChg chg="add mod ord">
          <ac:chgData name="Gudka, Dawna" userId="823cceae-331b-41d6-9a63-34ad6d1db55c" providerId="ADAL" clId="{F2DDA93F-3148-4AB7-A20F-9D7A99F07B42}" dt="2024-08-29T03:01:04.915" v="3079" actId="962"/>
          <ac:picMkLst>
            <pc:docMk/>
            <pc:sldMk cId="509389481" sldId="5575"/>
            <ac:picMk id="3" creationId="{C1F9D6C4-A5D1-A4D2-9020-0D802EE4E3E7}"/>
          </ac:picMkLst>
        </pc:picChg>
      </pc:sldChg>
      <pc:sldChg chg="modSp add mod">
        <pc:chgData name="Gudka, Dawna" userId="823cceae-331b-41d6-9a63-34ad6d1db55c" providerId="ADAL" clId="{F2DDA93F-3148-4AB7-A20F-9D7A99F07B42}" dt="2024-08-29T03:01:16.053" v="3080" actId="207"/>
        <pc:sldMkLst>
          <pc:docMk/>
          <pc:sldMk cId="1102476344" sldId="5576"/>
        </pc:sldMkLst>
        <pc:spChg chg="mod">
          <ac:chgData name="Gudka, Dawna" userId="823cceae-331b-41d6-9a63-34ad6d1db55c" providerId="ADAL" clId="{F2DDA93F-3148-4AB7-A20F-9D7A99F07B42}" dt="2024-08-29T02:53:09.875" v="2466" actId="20577"/>
          <ac:spMkLst>
            <pc:docMk/>
            <pc:sldMk cId="1102476344" sldId="5576"/>
            <ac:spMk id="4" creationId="{2B18C3B0-B3CA-5D72-EF68-49253F712731}"/>
          </ac:spMkLst>
        </pc:spChg>
        <pc:graphicFrameChg chg="mod modGraphic">
          <ac:chgData name="Gudka, Dawna" userId="823cceae-331b-41d6-9a63-34ad6d1db55c" providerId="ADAL" clId="{F2DDA93F-3148-4AB7-A20F-9D7A99F07B42}" dt="2024-08-29T03:01:16.053" v="3080" actId="207"/>
          <ac:graphicFrameMkLst>
            <pc:docMk/>
            <pc:sldMk cId="1102476344" sldId="5576"/>
            <ac:graphicFrameMk id="8" creationId="{0AA46493-7A36-0C49-C5A7-D18F10C7496C}"/>
          </ac:graphicFrameMkLst>
        </pc:graphicFrameChg>
      </pc:sldChg>
      <pc:sldChg chg="addSp delSp modSp add mod">
        <pc:chgData name="Gudka, Dawna" userId="823cceae-331b-41d6-9a63-34ad6d1db55c" providerId="ADAL" clId="{F2DDA93F-3148-4AB7-A20F-9D7A99F07B42}" dt="2024-08-29T03:03:58.683" v="3102" actId="13244"/>
        <pc:sldMkLst>
          <pc:docMk/>
          <pc:sldMk cId="3484672216" sldId="5577"/>
        </pc:sldMkLst>
        <pc:spChg chg="add del mod">
          <ac:chgData name="Gudka, Dawna" userId="823cceae-331b-41d6-9a63-34ad6d1db55c" providerId="ADAL" clId="{F2DDA93F-3148-4AB7-A20F-9D7A99F07B42}" dt="2024-08-29T02:27:17.930" v="1361"/>
          <ac:spMkLst>
            <pc:docMk/>
            <pc:sldMk cId="3484672216" sldId="5577"/>
            <ac:spMk id="3" creationId="{23F7891D-5199-AF29-7FCE-3CC00C7189A8}"/>
          </ac:spMkLst>
        </pc:spChg>
        <pc:spChg chg="ord">
          <ac:chgData name="Gudka, Dawna" userId="823cceae-331b-41d6-9a63-34ad6d1db55c" providerId="ADAL" clId="{F2DDA93F-3148-4AB7-A20F-9D7A99F07B42}" dt="2024-08-29T03:03:21.373" v="3099" actId="13244"/>
          <ac:spMkLst>
            <pc:docMk/>
            <pc:sldMk cId="3484672216" sldId="5577"/>
            <ac:spMk id="4" creationId="{D3E8A9C2-6EBA-170A-A3E9-BD9C60C780E8}"/>
          </ac:spMkLst>
        </pc:spChg>
        <pc:spChg chg="add del mod">
          <ac:chgData name="Gudka, Dawna" userId="823cceae-331b-41d6-9a63-34ad6d1db55c" providerId="ADAL" clId="{F2DDA93F-3148-4AB7-A20F-9D7A99F07B42}" dt="2024-08-29T02:26:40.322" v="1359"/>
          <ac:spMkLst>
            <pc:docMk/>
            <pc:sldMk cId="3484672216" sldId="5577"/>
            <ac:spMk id="6" creationId="{B871EF0E-D254-ED51-B878-BBE7F73B749A}"/>
          </ac:spMkLst>
        </pc:spChg>
        <pc:spChg chg="mod ord">
          <ac:chgData name="Gudka, Dawna" userId="823cceae-331b-41d6-9a63-34ad6d1db55c" providerId="ADAL" clId="{F2DDA93F-3148-4AB7-A20F-9D7A99F07B42}" dt="2024-08-29T03:02:37.702" v="3092" actId="13244"/>
          <ac:spMkLst>
            <pc:docMk/>
            <pc:sldMk cId="3484672216" sldId="5577"/>
            <ac:spMk id="9" creationId="{E63808BD-54B0-08E9-7356-2E178F0639BA}"/>
          </ac:spMkLst>
        </pc:spChg>
        <pc:spChg chg="add del mod">
          <ac:chgData name="Gudka, Dawna" userId="823cceae-331b-41d6-9a63-34ad6d1db55c" providerId="ADAL" clId="{F2DDA93F-3148-4AB7-A20F-9D7A99F07B42}" dt="2024-08-29T02:28:41.888" v="1406"/>
          <ac:spMkLst>
            <pc:docMk/>
            <pc:sldMk cId="3484672216" sldId="5577"/>
            <ac:spMk id="11" creationId="{81871B64-C9C6-B0CA-3049-D3911DFC9F93}"/>
          </ac:spMkLst>
        </pc:spChg>
        <pc:spChg chg="mod">
          <ac:chgData name="Gudka, Dawna" userId="823cceae-331b-41d6-9a63-34ad6d1db55c" providerId="ADAL" clId="{F2DDA93F-3148-4AB7-A20F-9D7A99F07B42}" dt="2024-08-29T02:34:23.690" v="1551" actId="255"/>
          <ac:spMkLst>
            <pc:docMk/>
            <pc:sldMk cId="3484672216" sldId="5577"/>
            <ac:spMk id="12" creationId="{E4E142BF-E186-ABAC-BF77-9BBD04DCEB51}"/>
          </ac:spMkLst>
        </pc:spChg>
        <pc:spChg chg="mod ord">
          <ac:chgData name="Gudka, Dawna" userId="823cceae-331b-41d6-9a63-34ad6d1db55c" providerId="ADAL" clId="{F2DDA93F-3148-4AB7-A20F-9D7A99F07B42}" dt="2024-08-29T03:03:05.523" v="3096" actId="13244"/>
          <ac:spMkLst>
            <pc:docMk/>
            <pc:sldMk cId="3484672216" sldId="5577"/>
            <ac:spMk id="14" creationId="{E69456C6-160B-41B7-EE2A-A15C7ACA57CA}"/>
          </ac:spMkLst>
        </pc:spChg>
        <pc:spChg chg="add mod ord">
          <ac:chgData name="Gudka, Dawna" userId="823cceae-331b-41d6-9a63-34ad6d1db55c" providerId="ADAL" clId="{F2DDA93F-3148-4AB7-A20F-9D7A99F07B42}" dt="2024-08-29T03:03:17.582" v="3098" actId="13244"/>
          <ac:spMkLst>
            <pc:docMk/>
            <pc:sldMk cId="3484672216" sldId="5577"/>
            <ac:spMk id="16" creationId="{1D2C6779-8E0F-E610-8A12-C7F25763702C}"/>
          </ac:spMkLst>
        </pc:spChg>
        <pc:spChg chg="add del mod">
          <ac:chgData name="Gudka, Dawna" userId="823cceae-331b-41d6-9a63-34ad6d1db55c" providerId="ADAL" clId="{F2DDA93F-3148-4AB7-A20F-9D7A99F07B42}" dt="2024-08-29T02:32:18.850" v="1467" actId="478"/>
          <ac:spMkLst>
            <pc:docMk/>
            <pc:sldMk cId="3484672216" sldId="5577"/>
            <ac:spMk id="18" creationId="{C21671C5-9DB9-A5FF-4EC6-8EFF5F9BA873}"/>
          </ac:spMkLst>
        </pc:spChg>
        <pc:spChg chg="ord">
          <ac:chgData name="Gudka, Dawna" userId="823cceae-331b-41d6-9a63-34ad6d1db55c" providerId="ADAL" clId="{F2DDA93F-3148-4AB7-A20F-9D7A99F07B42}" dt="2024-08-29T03:02:50.288" v="3094" actId="13244"/>
          <ac:spMkLst>
            <pc:docMk/>
            <pc:sldMk cId="3484672216" sldId="5577"/>
            <ac:spMk id="19" creationId="{3A38B493-D5BF-CA75-9F82-C71C2FB57BE1}"/>
          </ac:spMkLst>
        </pc:spChg>
        <pc:spChg chg="ord">
          <ac:chgData name="Gudka, Dawna" userId="823cceae-331b-41d6-9a63-34ad6d1db55c" providerId="ADAL" clId="{F2DDA93F-3148-4AB7-A20F-9D7A99F07B42}" dt="2024-08-29T03:02:56.851" v="3095" actId="13244"/>
          <ac:spMkLst>
            <pc:docMk/>
            <pc:sldMk cId="3484672216" sldId="5577"/>
            <ac:spMk id="20" creationId="{78CD3A6B-5FD5-B70E-B4D2-D44B7CA80052}"/>
          </ac:spMkLst>
        </pc:spChg>
        <pc:spChg chg="add mod ord">
          <ac:chgData name="Gudka, Dawna" userId="823cceae-331b-41d6-9a63-34ad6d1db55c" providerId="ADAL" clId="{F2DDA93F-3148-4AB7-A20F-9D7A99F07B42}" dt="2024-08-29T03:03:47.791" v="3101" actId="13244"/>
          <ac:spMkLst>
            <pc:docMk/>
            <pc:sldMk cId="3484672216" sldId="5577"/>
            <ac:spMk id="21" creationId="{8716D17A-6EF4-2588-0CD4-30388D53CBF6}"/>
          </ac:spMkLst>
        </pc:spChg>
        <pc:graphicFrameChg chg="del">
          <ac:chgData name="Gudka, Dawna" userId="823cceae-331b-41d6-9a63-34ad6d1db55c" providerId="ADAL" clId="{F2DDA93F-3148-4AB7-A20F-9D7A99F07B42}" dt="2024-08-29T02:22:35.024" v="1059" actId="478"/>
          <ac:graphicFrameMkLst>
            <pc:docMk/>
            <pc:sldMk cId="3484672216" sldId="5577"/>
            <ac:graphicFrameMk id="17" creationId="{81F9F3D6-D44E-4A66-C19D-DA9242B76EBF}"/>
          </ac:graphicFrameMkLst>
        </pc:graphicFrameChg>
        <pc:graphicFrameChg chg="del">
          <ac:chgData name="Gudka, Dawna" userId="823cceae-331b-41d6-9a63-34ad6d1db55c" providerId="ADAL" clId="{F2DDA93F-3148-4AB7-A20F-9D7A99F07B42}" dt="2024-08-29T02:22:37.417" v="1060" actId="478"/>
          <ac:graphicFrameMkLst>
            <pc:docMk/>
            <pc:sldMk cId="3484672216" sldId="5577"/>
            <ac:graphicFrameMk id="23" creationId="{3EFC0D52-A0A4-2B24-979B-92190E2608D5}"/>
          </ac:graphicFrameMkLst>
        </pc:graphicFrameChg>
        <pc:picChg chg="add mod">
          <ac:chgData name="Gudka, Dawna" userId="823cceae-331b-41d6-9a63-34ad6d1db55c" providerId="ADAL" clId="{F2DDA93F-3148-4AB7-A20F-9D7A99F07B42}" dt="2024-08-29T02:30:08.400" v="1421" actId="14100"/>
          <ac:picMkLst>
            <pc:docMk/>
            <pc:sldMk cId="3484672216" sldId="5577"/>
            <ac:picMk id="7" creationId="{DDEFAA1C-E942-EB31-7ACA-E888BA9566B7}"/>
          </ac:picMkLst>
        </pc:picChg>
        <pc:picChg chg="add del mod">
          <ac:chgData name="Gudka, Dawna" userId="823cceae-331b-41d6-9a63-34ad6d1db55c" providerId="ADAL" clId="{F2DDA93F-3148-4AB7-A20F-9D7A99F07B42}" dt="2024-08-29T02:28:05.056" v="1375" actId="478"/>
          <ac:picMkLst>
            <pc:docMk/>
            <pc:sldMk cId="3484672216" sldId="5577"/>
            <ac:picMk id="8" creationId="{96383087-154F-3B05-3B02-C96F2092288C}"/>
          </ac:picMkLst>
        </pc:picChg>
        <pc:picChg chg="add mod">
          <ac:chgData name="Gudka, Dawna" userId="823cceae-331b-41d6-9a63-34ad6d1db55c" providerId="ADAL" clId="{F2DDA93F-3148-4AB7-A20F-9D7A99F07B42}" dt="2024-08-29T02:32:45.194" v="1481" actId="1076"/>
          <ac:picMkLst>
            <pc:docMk/>
            <pc:sldMk cId="3484672216" sldId="5577"/>
            <ac:picMk id="13" creationId="{D8F1B3E6-ADD8-251E-2FCE-7268070FCA89}"/>
          </ac:picMkLst>
        </pc:picChg>
        <pc:picChg chg="add mod ord">
          <ac:chgData name="Gudka, Dawna" userId="823cceae-331b-41d6-9a63-34ad6d1db55c" providerId="ADAL" clId="{F2DDA93F-3148-4AB7-A20F-9D7A99F07B42}" dt="2024-08-29T03:03:32.249" v="3100" actId="13244"/>
          <ac:picMkLst>
            <pc:docMk/>
            <pc:sldMk cId="3484672216" sldId="5577"/>
            <ac:picMk id="15" creationId="{E1AB9C54-F535-52F3-E7AD-E50C0F17D39C}"/>
          </ac:picMkLst>
        </pc:picChg>
        <pc:picChg chg="add mod ord modCrop">
          <ac:chgData name="Gudka, Dawna" userId="823cceae-331b-41d6-9a63-34ad6d1db55c" providerId="ADAL" clId="{F2DDA93F-3148-4AB7-A20F-9D7A99F07B42}" dt="2024-08-29T03:03:58.683" v="3102" actId="13244"/>
          <ac:picMkLst>
            <pc:docMk/>
            <pc:sldMk cId="3484672216" sldId="5577"/>
            <ac:picMk id="22" creationId="{61322128-C9BE-7108-73CD-4A8E1C63793E}"/>
          </ac:picMkLst>
        </pc:picChg>
      </pc:sldChg>
      <pc:sldChg chg="addSp delSp modSp add mod">
        <pc:chgData name="Gudka, Dawna" userId="823cceae-331b-41d6-9a63-34ad6d1db55c" providerId="ADAL" clId="{F2DDA93F-3148-4AB7-A20F-9D7A99F07B42}" dt="2024-08-29T03:04:23.183" v="3104" actId="13244"/>
        <pc:sldMkLst>
          <pc:docMk/>
          <pc:sldMk cId="2332850885" sldId="5578"/>
        </pc:sldMkLst>
        <pc:spChg chg="add del mod">
          <ac:chgData name="Gudka, Dawna" userId="823cceae-331b-41d6-9a63-34ad6d1db55c" providerId="ADAL" clId="{F2DDA93F-3148-4AB7-A20F-9D7A99F07B42}" dt="2024-08-29T02:27:42.164" v="1367" actId="478"/>
          <ac:spMkLst>
            <pc:docMk/>
            <pc:sldMk cId="2332850885" sldId="5578"/>
            <ac:spMk id="3" creationId="{FD79C8EA-F209-1B7A-0EA2-3C7643CF0F52}"/>
          </ac:spMkLst>
        </pc:spChg>
        <pc:spChg chg="mod ord">
          <ac:chgData name="Gudka, Dawna" userId="823cceae-331b-41d6-9a63-34ad6d1db55c" providerId="ADAL" clId="{F2DDA93F-3148-4AB7-A20F-9D7A99F07B42}" dt="2024-08-29T03:04:15.818" v="3103" actId="13244"/>
          <ac:spMkLst>
            <pc:docMk/>
            <pc:sldMk cId="2332850885" sldId="5578"/>
            <ac:spMk id="9" creationId="{E63808BD-54B0-08E9-7356-2E178F0639BA}"/>
          </ac:spMkLst>
        </pc:spChg>
        <pc:spChg chg="del mod">
          <ac:chgData name="Gudka, Dawna" userId="823cceae-331b-41d6-9a63-34ad6d1db55c" providerId="ADAL" clId="{F2DDA93F-3148-4AB7-A20F-9D7A99F07B42}" dt="2024-08-29T02:27:40.639" v="1366" actId="478"/>
          <ac:spMkLst>
            <pc:docMk/>
            <pc:sldMk cId="2332850885" sldId="5578"/>
            <ac:spMk id="12" creationId="{E4E142BF-E186-ABAC-BF77-9BBD04DCEB51}"/>
          </ac:spMkLst>
        </pc:spChg>
        <pc:spChg chg="del mod">
          <ac:chgData name="Gudka, Dawna" userId="823cceae-331b-41d6-9a63-34ad6d1db55c" providerId="ADAL" clId="{F2DDA93F-3148-4AB7-A20F-9D7A99F07B42}" dt="2024-08-29T02:35:42.579" v="1646" actId="478"/>
          <ac:spMkLst>
            <pc:docMk/>
            <pc:sldMk cId="2332850885" sldId="5578"/>
            <ac:spMk id="14" creationId="{E69456C6-160B-41B7-EE2A-A15C7ACA57CA}"/>
          </ac:spMkLst>
        </pc:spChg>
        <pc:picChg chg="del">
          <ac:chgData name="Gudka, Dawna" userId="823cceae-331b-41d6-9a63-34ad6d1db55c" providerId="ADAL" clId="{F2DDA93F-3148-4AB7-A20F-9D7A99F07B42}" dt="2024-08-29T02:27:34.190" v="1364" actId="478"/>
          <ac:picMkLst>
            <pc:docMk/>
            <pc:sldMk cId="2332850885" sldId="5578"/>
            <ac:picMk id="7" creationId="{DDEFAA1C-E942-EB31-7ACA-E888BA9566B7}"/>
          </ac:picMkLst>
        </pc:picChg>
        <pc:picChg chg="mod ord">
          <ac:chgData name="Gudka, Dawna" userId="823cceae-331b-41d6-9a63-34ad6d1db55c" providerId="ADAL" clId="{F2DDA93F-3148-4AB7-A20F-9D7A99F07B42}" dt="2024-08-29T03:04:23.183" v="3104" actId="13244"/>
          <ac:picMkLst>
            <pc:docMk/>
            <pc:sldMk cId="2332850885" sldId="5578"/>
            <ac:picMk id="8" creationId="{96383087-154F-3B05-3B02-C96F2092288C}"/>
          </ac:picMkLst>
        </pc:picChg>
      </pc:sldChg>
      <pc:sldChg chg="addSp delSp modSp new mod ord">
        <pc:chgData name="Gudka, Dawna" userId="823cceae-331b-41d6-9a63-34ad6d1db55c" providerId="ADAL" clId="{F2DDA93F-3148-4AB7-A20F-9D7A99F07B42}" dt="2024-08-29T03:04:38.122" v="3105" actId="13244"/>
        <pc:sldMkLst>
          <pc:docMk/>
          <pc:sldMk cId="1627638273" sldId="5579"/>
        </pc:sldMkLst>
        <pc:spChg chg="mod">
          <ac:chgData name="Gudka, Dawna" userId="823cceae-331b-41d6-9a63-34ad6d1db55c" providerId="ADAL" clId="{F2DDA93F-3148-4AB7-A20F-9D7A99F07B42}" dt="2024-08-29T02:50:42.049" v="2435" actId="113"/>
          <ac:spMkLst>
            <pc:docMk/>
            <pc:sldMk cId="1627638273" sldId="5579"/>
            <ac:spMk id="2" creationId="{28131E52-93D8-5B1A-F6D8-4A3FF91DA6F8}"/>
          </ac:spMkLst>
        </pc:spChg>
        <pc:spChg chg="del">
          <ac:chgData name="Gudka, Dawna" userId="823cceae-331b-41d6-9a63-34ad6d1db55c" providerId="ADAL" clId="{F2DDA93F-3148-4AB7-A20F-9D7A99F07B42}" dt="2024-08-29T02:40:03.557" v="1719" actId="478"/>
          <ac:spMkLst>
            <pc:docMk/>
            <pc:sldMk cId="1627638273" sldId="5579"/>
            <ac:spMk id="3" creationId="{FCE9AB7E-6ED5-0586-C30A-672C1392FCD9}"/>
          </ac:spMkLst>
        </pc:spChg>
        <pc:spChg chg="mod">
          <ac:chgData name="Gudka, Dawna" userId="823cceae-331b-41d6-9a63-34ad6d1db55c" providerId="ADAL" clId="{F2DDA93F-3148-4AB7-A20F-9D7A99F07B42}" dt="2024-08-29T02:52:23.645" v="2453" actId="1076"/>
          <ac:spMkLst>
            <pc:docMk/>
            <pc:sldMk cId="1627638273" sldId="5579"/>
            <ac:spMk id="4" creationId="{44201CDE-8919-0E47-AE4C-3A49EA175D7E}"/>
          </ac:spMkLst>
        </pc:spChg>
        <pc:spChg chg="del">
          <ac:chgData name="Gudka, Dawna" userId="823cceae-331b-41d6-9a63-34ad6d1db55c" providerId="ADAL" clId="{F2DDA93F-3148-4AB7-A20F-9D7A99F07B42}" dt="2024-08-29T02:40:06.663" v="1720" actId="478"/>
          <ac:spMkLst>
            <pc:docMk/>
            <pc:sldMk cId="1627638273" sldId="5579"/>
            <ac:spMk id="5" creationId="{F6E7A303-EA73-7185-3318-B01C6EA98734}"/>
          </ac:spMkLst>
        </pc:spChg>
        <pc:spChg chg="del">
          <ac:chgData name="Gudka, Dawna" userId="823cceae-331b-41d6-9a63-34ad6d1db55c" providerId="ADAL" clId="{F2DDA93F-3148-4AB7-A20F-9D7A99F07B42}" dt="2024-08-29T02:40:09.371" v="1721" actId="478"/>
          <ac:spMkLst>
            <pc:docMk/>
            <pc:sldMk cId="1627638273" sldId="5579"/>
            <ac:spMk id="6" creationId="{BDB84B0D-F9B4-419B-AE5E-E37F5507E3AD}"/>
          </ac:spMkLst>
        </pc:spChg>
        <pc:spChg chg="del">
          <ac:chgData name="Gudka, Dawna" userId="823cceae-331b-41d6-9a63-34ad6d1db55c" providerId="ADAL" clId="{F2DDA93F-3148-4AB7-A20F-9D7A99F07B42}" dt="2024-08-29T02:53:21.931" v="2467"/>
          <ac:spMkLst>
            <pc:docMk/>
            <pc:sldMk cId="1627638273" sldId="5579"/>
            <ac:spMk id="8" creationId="{56AC767B-B327-E870-B321-AF9D29CAAE52}"/>
          </ac:spMkLst>
        </pc:spChg>
        <pc:spChg chg="del">
          <ac:chgData name="Gudka, Dawna" userId="823cceae-331b-41d6-9a63-34ad6d1db55c" providerId="ADAL" clId="{F2DDA93F-3148-4AB7-A20F-9D7A99F07B42}" dt="2024-08-29T02:53:45.155" v="2469"/>
          <ac:spMkLst>
            <pc:docMk/>
            <pc:sldMk cId="1627638273" sldId="5579"/>
            <ac:spMk id="9" creationId="{6A367F53-F835-345C-7ED6-4A26DF5065E8}"/>
          </ac:spMkLst>
        </pc:spChg>
        <pc:spChg chg="add del mod">
          <ac:chgData name="Gudka, Dawna" userId="823cceae-331b-41d6-9a63-34ad6d1db55c" providerId="ADAL" clId="{F2DDA93F-3148-4AB7-A20F-9D7A99F07B42}" dt="2024-08-29T02:51:35.931" v="2446" actId="478"/>
          <ac:spMkLst>
            <pc:docMk/>
            <pc:sldMk cId="1627638273" sldId="5579"/>
            <ac:spMk id="10" creationId="{8BD4B7C0-2BFA-84E4-A383-A51706BE5418}"/>
          </ac:spMkLst>
        </pc:spChg>
        <pc:spChg chg="add mod ord">
          <ac:chgData name="Gudka, Dawna" userId="823cceae-331b-41d6-9a63-34ad6d1db55c" providerId="ADAL" clId="{F2DDA93F-3148-4AB7-A20F-9D7A99F07B42}" dt="2024-08-29T03:04:38.122" v="3105" actId="13244"/>
          <ac:spMkLst>
            <pc:docMk/>
            <pc:sldMk cId="1627638273" sldId="5579"/>
            <ac:spMk id="11" creationId="{66BB7848-F588-1A29-E935-BFD5D95935D9}"/>
          </ac:spMkLst>
        </pc:spChg>
        <pc:spChg chg="add mod">
          <ac:chgData name="Gudka, Dawna" userId="823cceae-331b-41d6-9a63-34ad6d1db55c" providerId="ADAL" clId="{F2DDA93F-3148-4AB7-A20F-9D7A99F07B42}" dt="2024-08-29T02:54:03.994" v="2557" actId="20577"/>
          <ac:spMkLst>
            <pc:docMk/>
            <pc:sldMk cId="1627638273" sldId="5579"/>
            <ac:spMk id="12" creationId="{C7426CEA-3726-3903-34BA-DE98BFD32EAD}"/>
          </ac:spMkLst>
        </pc:spChg>
        <pc:spChg chg="add mod">
          <ac:chgData name="Gudka, Dawna" userId="823cceae-331b-41d6-9a63-34ad6d1db55c" providerId="ADAL" clId="{F2DDA93F-3148-4AB7-A20F-9D7A99F07B42}" dt="2024-08-29T02:53:45.199" v="2470" actId="27636"/>
          <ac:spMkLst>
            <pc:docMk/>
            <pc:sldMk cId="1627638273" sldId="5579"/>
            <ac:spMk id="13" creationId="{66C2F0D6-2B47-B988-7F4C-319ADFEE4183}"/>
          </ac:spMkLst>
        </pc:spChg>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pChg chg="mod">
          <ac:chgData name="McRee, Rebecca" userId="S::mcree_r@cde.state.co.us::3a10fa13-9d60-4c0b-b361-471945732c34" providerId="AD" clId="Web-{6652003E-348C-0160-3ABA-8CD7BD626B3F}" dt="2024-09-05T21:51:39.779" v="7" actId="20577"/>
          <ac:spMkLst>
            <pc:docMk/>
            <pc:sldMk cId="2421796188" sldId="5518"/>
            <ac:spMk id="3" creationId="{9FEEAF2D-E365-73C8-79FB-1D58C4A4FC60}"/>
          </ac:spMkLst>
        </pc:spChg>
      </pc:sldChg>
      <pc:sldChg chg="modSp">
        <pc:chgData name="McRee, Rebecca" userId="S::mcree_r@cde.state.co.us::3a10fa13-9d60-4c0b-b361-471945732c34" providerId="AD" clId="Web-{6652003E-348C-0160-3ABA-8CD7BD626B3F}" dt="2024-09-05T21:50:14.183" v="3" actId="20577"/>
        <pc:sldMkLst>
          <pc:docMk/>
          <pc:sldMk cId="1189657152" sldId="5564"/>
        </pc:sldMkLst>
        <pc:spChg chg="mod">
          <ac:chgData name="McRee, Rebecca" userId="S::mcree_r@cde.state.co.us::3a10fa13-9d60-4c0b-b361-471945732c34" providerId="AD" clId="Web-{6652003E-348C-0160-3ABA-8CD7BD626B3F}" dt="2024-09-05T21:50:14.183" v="3" actId="20577"/>
          <ac:spMkLst>
            <pc:docMk/>
            <pc:sldMk cId="1189657152" sldId="5564"/>
            <ac:spMk id="3" creationId="{D47683A4-1589-AA0E-F4BF-A43DFC0F4597}"/>
          </ac:spMkLst>
        </pc:spChg>
      </pc:sldChg>
      <pc:sldChg chg="modSp">
        <pc:chgData name="McRee, Rebecca" userId="S::mcree_r@cde.state.co.us::3a10fa13-9d60-4c0b-b361-471945732c34" providerId="AD" clId="Web-{6652003E-348C-0160-3ABA-8CD7BD626B3F}" dt="2024-09-05T21:51:19.341" v="5"/>
        <pc:sldMkLst>
          <pc:docMk/>
          <pc:sldMk cId="2937112473" sldId="5565"/>
        </pc:sldMkLst>
        <pc:graphicFrameChg chg="mod modGraphic">
          <ac:chgData name="McRee, Rebecca" userId="S::mcree_r@cde.state.co.us::3a10fa13-9d60-4c0b-b361-471945732c34" providerId="AD" clId="Web-{6652003E-348C-0160-3ABA-8CD7BD626B3F}" dt="2024-09-05T21:51:19.341" v="5"/>
          <ac:graphicFrameMkLst>
            <pc:docMk/>
            <pc:sldMk cId="2937112473" sldId="5565"/>
            <ac:graphicFrameMk id="8" creationId="{D11CDBFC-B5DC-3B1D-B1E3-D10824B69AF3}"/>
          </ac:graphicFrameMkLst>
        </pc:graphicFrameChg>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graphicFrameChg chg="mod modGraphic">
          <ac:chgData name="Chaffin,Melissa" userId="S::chaffin_m@cde.state.co.us::21f0136b-23e1-4eef-9c4f-f29e4cc3ac56" providerId="AD" clId="Web-{720AD878-97DB-D8E7-4C09-BF2D0D6BE6F4}" dt="2024-09-24T14:25:39.107" v="3"/>
          <ac:graphicFrameMkLst>
            <pc:docMk/>
            <pc:sldMk cId="840969988" sldId="5602"/>
            <ac:graphicFrameMk id="11" creationId="{4A046F5F-034D-A2DD-B7B6-B37CB3AF1360}"/>
          </ac:graphicFrameMkLst>
        </pc:graphicFrameChg>
      </pc:sldChg>
      <pc:sldChg chg="addSp modSp">
        <pc:chgData name="Chaffin,Melissa" userId="S::chaffin_m@cde.state.co.us::21f0136b-23e1-4eef-9c4f-f29e4cc3ac56" providerId="AD" clId="Web-{720AD878-97DB-D8E7-4C09-BF2D0D6BE6F4}" dt="2024-09-24T14:32:41.342" v="160" actId="1076"/>
        <pc:sldMkLst>
          <pc:docMk/>
          <pc:sldMk cId="1016378890" sldId="5604"/>
        </pc:sldMkLst>
        <pc:spChg chg="mod">
          <ac:chgData name="Chaffin,Melissa" userId="S::chaffin_m@cde.state.co.us::21f0136b-23e1-4eef-9c4f-f29e4cc3ac56" providerId="AD" clId="Web-{720AD878-97DB-D8E7-4C09-BF2D0D6BE6F4}" dt="2024-09-24T14:26:48.826" v="31" actId="20577"/>
          <ac:spMkLst>
            <pc:docMk/>
            <pc:sldMk cId="1016378890" sldId="5604"/>
            <ac:spMk id="5" creationId="{6AE5AA1C-3869-5C4A-7D6B-49BA0FB26492}"/>
          </ac:spMkLst>
        </pc:spChg>
        <pc:spChg chg="mod">
          <ac:chgData name="Chaffin,Melissa" userId="S::chaffin_m@cde.state.co.us::21f0136b-23e1-4eef-9c4f-f29e4cc3ac56" providerId="AD" clId="Web-{720AD878-97DB-D8E7-4C09-BF2D0D6BE6F4}" dt="2024-09-24T14:32:39.967" v="159" actId="20577"/>
          <ac:spMkLst>
            <pc:docMk/>
            <pc:sldMk cId="1016378890" sldId="5604"/>
            <ac:spMk id="6" creationId="{1EB4AB27-B417-D907-2626-223A7F192B7B}"/>
          </ac:spMkLst>
        </pc:spChg>
        <pc:picChg chg="add mod">
          <ac:chgData name="Chaffin,Melissa" userId="S::chaffin_m@cde.state.co.us::21f0136b-23e1-4eef-9c4f-f29e4cc3ac56" providerId="AD" clId="Web-{720AD878-97DB-D8E7-4C09-BF2D0D6BE6F4}" dt="2024-09-24T14:32:41.342" v="160" actId="1076"/>
          <ac:picMkLst>
            <pc:docMk/>
            <pc:sldMk cId="1016378890" sldId="5604"/>
            <ac:picMk id="3" creationId="{0EB0F9F3-FED8-1365-593E-5D0F333957F7}"/>
          </ac:picMkLst>
        </pc:picChg>
      </pc:sldChg>
      <pc:sldChg chg="addSp modSp">
        <pc:chgData name="Chaffin,Melissa" userId="S::chaffin_m@cde.state.co.us::21f0136b-23e1-4eef-9c4f-f29e4cc3ac56" providerId="AD" clId="Web-{720AD878-97DB-D8E7-4C09-BF2D0D6BE6F4}" dt="2024-09-24T14:32:15.451" v="157" actId="1076"/>
        <pc:sldMkLst>
          <pc:docMk/>
          <pc:sldMk cId="2592141677" sldId="5605"/>
        </pc:sldMkLst>
        <pc:spChg chg="mod">
          <ac:chgData name="Chaffin,Melissa" userId="S::chaffin_m@cde.state.co.us::21f0136b-23e1-4eef-9c4f-f29e4cc3ac56" providerId="AD" clId="Web-{720AD878-97DB-D8E7-4C09-BF2D0D6BE6F4}" dt="2024-09-24T14:32:13.373" v="156" actId="20577"/>
          <ac:spMkLst>
            <pc:docMk/>
            <pc:sldMk cId="2592141677" sldId="5605"/>
            <ac:spMk id="6" creationId="{1EB4AB27-B417-D907-2626-223A7F192B7B}"/>
          </ac:spMkLst>
        </pc:spChg>
        <pc:picChg chg="add mod">
          <ac:chgData name="Chaffin,Melissa" userId="S::chaffin_m@cde.state.co.us::21f0136b-23e1-4eef-9c4f-f29e4cc3ac56" providerId="AD" clId="Web-{720AD878-97DB-D8E7-4C09-BF2D0D6BE6F4}" dt="2024-09-24T14:32:15.451" v="157" actId="1076"/>
          <ac:picMkLst>
            <pc:docMk/>
            <pc:sldMk cId="2592141677" sldId="5605"/>
            <ac:picMk id="3" creationId="{C421B37B-E879-DCEA-EA6D-655DCD415E35}"/>
          </ac:picMkLst>
        </pc:picChg>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graphicFrameChg chg="modGraphic">
          <ac:chgData name="Gudka, Dawna" userId="823cceae-331b-41d6-9a63-34ad6d1db55c" providerId="ADAL" clId="{A7DD2492-2752-43CB-AC3E-6D60B9F207EE}" dt="2024-05-23T13:29:16.845" v="1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7DD2492-2752-43CB-AC3E-6D60B9F207EE}" dt="2024-05-23T13:31:45.318" v="35" actId="20577"/>
        <pc:sldMkLst>
          <pc:docMk/>
          <pc:sldMk cId="1037917088" sldId="5098"/>
        </pc:sldMkLst>
        <pc:graphicFrameChg chg="mod modGraphic">
          <ac:chgData name="Gudka, Dawna" userId="823cceae-331b-41d6-9a63-34ad6d1db55c" providerId="ADAL" clId="{A7DD2492-2752-43CB-AC3E-6D60B9F207EE}" dt="2024-05-23T13:31:45.318" v="35" actId="20577"/>
          <ac:graphicFrameMkLst>
            <pc:docMk/>
            <pc:sldMk cId="1037917088" sldId="5098"/>
            <ac:graphicFrameMk id="5" creationId="{5E4612F7-68C6-57CA-E918-38EF641F73CF}"/>
          </ac:graphicFrameMkLst>
        </pc:graphicFrameChg>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pChg chg="mod">
          <ac:chgData name="Gudka, Dawna" userId="823cceae-331b-41d6-9a63-34ad6d1db55c" providerId="ADAL" clId="{29F0C0A2-833E-4C76-93F3-6C1BE6B50ED5}" dt="2024-09-24T04:13:13.054" v="883" actId="14100"/>
          <ac:spMkLst>
            <pc:docMk/>
            <pc:sldMk cId="3717000822" sldId="280"/>
            <ac:spMk id="2" creationId="{439B416C-5F6D-56F7-429A-80FD0A190C25}"/>
          </ac:spMkLst>
        </pc:spChg>
        <pc:spChg chg="mod">
          <ac:chgData name="Gudka, Dawna" userId="823cceae-331b-41d6-9a63-34ad6d1db55c" providerId="ADAL" clId="{29F0C0A2-833E-4C76-93F3-6C1BE6B50ED5}" dt="2024-09-24T03:46:21.355" v="6" actId="26606"/>
          <ac:spMkLst>
            <pc:docMk/>
            <pc:sldMk cId="3717000822" sldId="280"/>
            <ac:spMk id="3" creationId="{23730712-328A-D55D-1F4E-AFE29CF33EAE}"/>
          </ac:spMkLst>
        </pc:spChg>
        <pc:spChg chg="add del">
          <ac:chgData name="Gudka, Dawna" userId="823cceae-331b-41d6-9a63-34ad6d1db55c" providerId="ADAL" clId="{29F0C0A2-833E-4C76-93F3-6C1BE6B50ED5}" dt="2024-09-24T04:15:34.666" v="894" actId="478"/>
          <ac:spMkLst>
            <pc:docMk/>
            <pc:sldMk cId="3717000822" sldId="280"/>
            <ac:spMk id="4" creationId="{C4E5D2CF-B04B-B56B-F92A-BD33D3567A9C}"/>
          </ac:spMkLst>
        </pc:spChg>
        <pc:spChg chg="add del mod">
          <ac:chgData name="Gudka, Dawna" userId="823cceae-331b-41d6-9a63-34ad6d1db55c" providerId="ADAL" clId="{29F0C0A2-833E-4C76-93F3-6C1BE6B50ED5}" dt="2024-09-24T04:17:02.100" v="936" actId="478"/>
          <ac:spMkLst>
            <pc:docMk/>
            <pc:sldMk cId="3717000822" sldId="280"/>
            <ac:spMk id="5" creationId="{E758DE30-60D8-A39D-26C3-745078CF0086}"/>
          </ac:spMkLst>
        </pc:spChg>
        <pc:spChg chg="add del mod">
          <ac:chgData name="Gudka, Dawna" userId="823cceae-331b-41d6-9a63-34ad6d1db55c" providerId="ADAL" clId="{29F0C0A2-833E-4C76-93F3-6C1BE6B50ED5}" dt="2024-09-24T04:01:29.126" v="387" actId="478"/>
          <ac:spMkLst>
            <pc:docMk/>
            <pc:sldMk cId="3717000822" sldId="280"/>
            <ac:spMk id="17" creationId="{871CA704-2510-CF09-2082-B3D1F877B373}"/>
          </ac:spMkLst>
        </pc:spChg>
        <pc:spChg chg="add del">
          <ac:chgData name="Gudka, Dawna" userId="823cceae-331b-41d6-9a63-34ad6d1db55c" providerId="ADAL" clId="{29F0C0A2-833E-4C76-93F3-6C1BE6B50ED5}" dt="2024-09-24T03:46:21.355" v="6" actId="26606"/>
          <ac:spMkLst>
            <pc:docMk/>
            <pc:sldMk cId="3717000822" sldId="280"/>
            <ac:spMk id="51" creationId="{F13C74B1-5B17-4795-BED0-7140497B445A}"/>
          </ac:spMkLst>
        </pc:spChg>
        <pc:spChg chg="add del">
          <ac:chgData name="Gudka, Dawna" userId="823cceae-331b-41d6-9a63-34ad6d1db55c" providerId="ADAL" clId="{29F0C0A2-833E-4C76-93F3-6C1BE6B50ED5}" dt="2024-09-24T03:46:21.355" v="6" actId="26606"/>
          <ac:spMkLst>
            <pc:docMk/>
            <pc:sldMk cId="3717000822" sldId="280"/>
            <ac:spMk id="56" creationId="{D4974D33-8DC5-464E-8C6D-BE58F0669C17}"/>
          </ac:spMkLst>
        </pc:spChg>
        <pc:spChg chg="add del">
          <ac:chgData name="Gudka, Dawna" userId="823cceae-331b-41d6-9a63-34ad6d1db55c" providerId="ADAL" clId="{29F0C0A2-833E-4C76-93F3-6C1BE6B50ED5}" dt="2024-09-24T03:46:14.136" v="5" actId="26606"/>
          <ac:spMkLst>
            <pc:docMk/>
            <pc:sldMk cId="3717000822" sldId="280"/>
            <ac:spMk id="61" creationId="{4AC6B390-BC59-4F1D-A0EE-D71A92F0A0B2}"/>
          </ac:spMkLst>
        </pc:spChg>
        <pc:spChg chg="add del">
          <ac:chgData name="Gudka, Dawna" userId="823cceae-331b-41d6-9a63-34ad6d1db55c" providerId="ADAL" clId="{29F0C0A2-833E-4C76-93F3-6C1BE6B50ED5}" dt="2024-09-24T03:46:14.136" v="5" actId="26606"/>
          <ac:spMkLst>
            <pc:docMk/>
            <pc:sldMk cId="3717000822" sldId="280"/>
            <ac:spMk id="63" creationId="{B6C60D79-16F1-4C4B-B7E3-7634E7069CDE}"/>
          </ac:spMkLst>
        </pc:spChg>
        <pc:spChg chg="add del">
          <ac:chgData name="Gudka, Dawna" userId="823cceae-331b-41d6-9a63-34ad6d1db55c" providerId="ADAL" clId="{29F0C0A2-833E-4C76-93F3-6C1BE6B50ED5}" dt="2024-09-24T03:46:14.136" v="5" actId="26606"/>
          <ac:spMkLst>
            <pc:docMk/>
            <pc:sldMk cId="3717000822" sldId="280"/>
            <ac:spMk id="65" creationId="{426B127E-6498-4C77-9C9D-4553A5113B80}"/>
          </ac:spMkLst>
        </pc:spChg>
        <pc:grpChg chg="add">
          <ac:chgData name="Gudka, Dawna" userId="823cceae-331b-41d6-9a63-34ad6d1db55c" providerId="ADAL" clId="{29F0C0A2-833E-4C76-93F3-6C1BE6B50ED5}" dt="2024-09-24T03:46:21.355" v="6" actId="26606"/>
          <ac:grpSpMkLst>
            <pc:docMk/>
            <pc:sldMk cId="3717000822" sldId="280"/>
            <ac:grpSpMk id="58" creationId="{31C49F18-8757-4E87-5C2E-9D6D7B82BA3B}"/>
          </ac:grpSpMkLst>
        </pc:grpChg>
        <pc:graphicFrameChg chg="mod modGraphic">
          <ac:chgData name="Gudka, Dawna" userId="823cceae-331b-41d6-9a63-34ad6d1db55c" providerId="ADAL" clId="{29F0C0A2-833E-4C76-93F3-6C1BE6B50ED5}" dt="2024-09-24T04:16:32.901" v="905"/>
          <ac:graphicFrameMkLst>
            <pc:docMk/>
            <pc:sldMk cId="3717000822" sldId="280"/>
            <ac:graphicFrameMk id="12" creationId="{1AA09EE0-7419-6ED5-4AA1-CC9009509570}"/>
          </ac:graphicFrameMkLst>
        </pc:graphicFrameChg>
        <pc:picChg chg="del mod ord">
          <ac:chgData name="Gudka, Dawna" userId="823cceae-331b-41d6-9a63-34ad6d1db55c" providerId="ADAL" clId="{29F0C0A2-833E-4C76-93F3-6C1BE6B50ED5}" dt="2024-09-24T03:46:26.767" v="7" actId="478"/>
          <ac:picMkLst>
            <pc:docMk/>
            <pc:sldMk cId="3717000822" sldId="280"/>
            <ac:picMk id="5" creationId="{940CA931-9C02-2C34-0B1C-D3023BB74043}"/>
          </ac:picMkLst>
        </pc:picChg>
        <pc:picChg chg="add del mod">
          <ac:chgData name="Gudka, Dawna" userId="823cceae-331b-41d6-9a63-34ad6d1db55c" providerId="ADAL" clId="{29F0C0A2-833E-4C76-93F3-6C1BE6B50ED5}" dt="2024-09-24T03:59:26.788" v="376" actId="478"/>
          <ac:picMkLst>
            <pc:docMk/>
            <pc:sldMk cId="3717000822" sldId="280"/>
            <ac:picMk id="6" creationId="{4EEA15B7-9DAA-40C8-929C-9FE50B4ADE2F}"/>
          </ac:picMkLst>
        </pc:picChg>
        <pc:picChg chg="add del mod">
          <ac:chgData name="Gudka, Dawna" userId="823cceae-331b-41d6-9a63-34ad6d1db55c" providerId="ADAL" clId="{29F0C0A2-833E-4C76-93F3-6C1BE6B50ED5}" dt="2024-09-24T04:16:24.862" v="904" actId="478"/>
          <ac:picMkLst>
            <pc:docMk/>
            <pc:sldMk cId="3717000822" sldId="280"/>
            <ac:picMk id="7" creationId="{16E2A515-128F-2ADA-E9FC-435B5B995D72}"/>
          </ac:picMkLst>
        </pc:picChg>
        <pc:picChg chg="add del mod modCrop">
          <ac:chgData name="Gudka, Dawna" userId="823cceae-331b-41d6-9a63-34ad6d1db55c" providerId="ADAL" clId="{29F0C0A2-833E-4C76-93F3-6C1BE6B50ED5}" dt="2024-09-24T04:00:01.638" v="382" actId="478"/>
          <ac:picMkLst>
            <pc:docMk/>
            <pc:sldMk cId="3717000822" sldId="280"/>
            <ac:picMk id="8" creationId="{2ABAC060-A749-1531-9800-759AD5320262}"/>
          </ac:picMkLst>
        </pc:picChg>
        <pc:picChg chg="add mod">
          <ac:chgData name="Gudka, Dawna" userId="823cceae-331b-41d6-9a63-34ad6d1db55c" providerId="ADAL" clId="{29F0C0A2-833E-4C76-93F3-6C1BE6B50ED5}" dt="2024-09-24T03:58:55.481" v="368" actId="14100"/>
          <ac:picMkLst>
            <pc:docMk/>
            <pc:sldMk cId="3717000822" sldId="280"/>
            <ac:picMk id="10" creationId="{94E76C0D-1BEC-84CF-F70B-3BF19E0C82C6}"/>
          </ac:picMkLst>
        </pc:picChg>
        <pc:picChg chg="add del mod modCrop">
          <ac:chgData name="Gudka, Dawna" userId="823cceae-331b-41d6-9a63-34ad6d1db55c" providerId="ADAL" clId="{29F0C0A2-833E-4C76-93F3-6C1BE6B50ED5}" dt="2024-09-24T03:58:50.911" v="367" actId="478"/>
          <ac:picMkLst>
            <pc:docMk/>
            <pc:sldMk cId="3717000822" sldId="280"/>
            <ac:picMk id="11" creationId="{A0F7588F-3DE9-3D30-60A9-A8DCEDE9C553}"/>
          </ac:picMkLst>
        </pc:picChg>
        <pc:picChg chg="add mod modCrop">
          <ac:chgData name="Gudka, Dawna" userId="823cceae-331b-41d6-9a63-34ad6d1db55c" providerId="ADAL" clId="{29F0C0A2-833E-4C76-93F3-6C1BE6B50ED5}" dt="2024-09-24T03:59:13.712" v="371" actId="1076"/>
          <ac:picMkLst>
            <pc:docMk/>
            <pc:sldMk cId="3717000822" sldId="280"/>
            <ac:picMk id="13" creationId="{62B23D66-76CC-EC83-59DA-C4126794A470}"/>
          </ac:picMkLst>
        </pc:picChg>
        <pc:picChg chg="add mod">
          <ac:chgData name="Gudka, Dawna" userId="823cceae-331b-41d6-9a63-34ad6d1db55c" providerId="ADAL" clId="{29F0C0A2-833E-4C76-93F3-6C1BE6B50ED5}" dt="2024-09-24T04:02:37.563" v="394" actId="1076"/>
          <ac:picMkLst>
            <pc:docMk/>
            <pc:sldMk cId="3717000822" sldId="280"/>
            <ac:picMk id="15" creationId="{BF110572-969C-3823-20EE-161E1C747170}"/>
          </ac:picMkLst>
        </pc:picChg>
        <pc:picChg chg="add mod">
          <ac:chgData name="Gudka, Dawna" userId="823cceae-331b-41d6-9a63-34ad6d1db55c" providerId="ADAL" clId="{29F0C0A2-833E-4C76-93F3-6C1BE6B50ED5}" dt="2024-09-24T04:17:50.558" v="943" actId="1076"/>
          <ac:picMkLst>
            <pc:docMk/>
            <pc:sldMk cId="3717000822" sldId="280"/>
            <ac:picMk id="16" creationId="{E23EBA96-A445-15ED-495D-9D84DE3C28AE}"/>
          </ac:picMkLst>
        </pc:picChg>
        <pc:picChg chg="add mod">
          <ac:chgData name="Gudka, Dawna" userId="823cceae-331b-41d6-9a63-34ad6d1db55c" providerId="ADAL" clId="{29F0C0A2-833E-4C76-93F3-6C1BE6B50ED5}" dt="2024-09-24T04:17:32.698" v="942" actId="14100"/>
          <ac:picMkLst>
            <pc:docMk/>
            <pc:sldMk cId="3717000822" sldId="280"/>
            <ac:picMk id="19" creationId="{88D2415C-5DFE-3DAF-E27D-6D1496FF2250}"/>
          </ac:picMkLst>
        </pc:picChg>
      </pc:sldChg>
      <pc:sldChg chg="modSp mod">
        <pc:chgData name="Gudka, Dawna" userId="823cceae-331b-41d6-9a63-34ad6d1db55c" providerId="ADAL" clId="{29F0C0A2-833E-4C76-93F3-6C1BE6B50ED5}" dt="2024-09-24T04:07:44.916" v="860" actId="20577"/>
        <pc:sldMkLst>
          <pc:docMk/>
          <pc:sldMk cId="1925961931" sldId="5523"/>
        </pc:sldMkLst>
        <pc:spChg chg="mod">
          <ac:chgData name="Gudka, Dawna" userId="823cceae-331b-41d6-9a63-34ad6d1db55c" providerId="ADAL" clId="{29F0C0A2-833E-4C76-93F3-6C1BE6B50ED5}" dt="2024-09-24T04:07:44.916" v="860" actId="20577"/>
          <ac:spMkLst>
            <pc:docMk/>
            <pc:sldMk cId="1925961931" sldId="5523"/>
            <ac:spMk id="2" creationId="{32B5BB96-38E6-AA94-BF26-259D5B61C7A0}"/>
          </ac:spMkLst>
        </pc:spChg>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pChg chg="mod">
          <ac:chgData name="Gudka, Dawna" userId="823cceae-331b-41d6-9a63-34ad6d1db55c" providerId="ADAL" clId="{29F0C0A2-833E-4C76-93F3-6C1BE6B50ED5}" dt="2024-09-24T04:06:48.793" v="834" actId="20577"/>
          <ac:spMkLst>
            <pc:docMk/>
            <pc:sldMk cId="3644114755" sldId="5611"/>
            <ac:spMk id="5" creationId="{46A12942-3060-A605-2DD5-60573A108DDD}"/>
          </ac:spMkLst>
        </pc:spChg>
        <pc:spChg chg="mod">
          <ac:chgData name="Gudka, Dawna" userId="823cceae-331b-41d6-9a63-34ad6d1db55c" providerId="ADAL" clId="{29F0C0A2-833E-4C76-93F3-6C1BE6B50ED5}" dt="2024-09-24T04:06:54.101" v="849" actId="20577"/>
          <ac:spMkLst>
            <pc:docMk/>
            <pc:sldMk cId="3644114755" sldId="5611"/>
            <ac:spMk id="6" creationId="{C75DFE38-ED8C-8D2F-6BF4-9A98E48A88BE}"/>
          </ac:spMkLst>
        </pc:spChg>
      </pc:sldChg>
      <pc:sldChg chg="del">
        <pc:chgData name="Gudka, Dawna" userId="823cceae-331b-41d6-9a63-34ad6d1db55c" providerId="ADAL" clId="{29F0C0A2-833E-4C76-93F3-6C1BE6B50ED5}" dt="2024-09-24T04:07:07.809" v="850" actId="2696"/>
        <pc:sldMkLst>
          <pc:docMk/>
          <pc:sldMk cId="1551723905" sldId="5618"/>
        </pc:sldMkLst>
      </pc:sldChg>
      <pc:sldChg chg="del">
        <pc:chgData name="Gudka, Dawna" userId="823cceae-331b-41d6-9a63-34ad6d1db55c" providerId="ADAL" clId="{29F0C0A2-833E-4C76-93F3-6C1BE6B50ED5}" dt="2024-09-24T04:07:07.809" v="850" actId="2696"/>
        <pc:sldMkLst>
          <pc:docMk/>
          <pc:sldMk cId="783971613" sldId="5619"/>
        </pc:sldMkLst>
      </pc:sldChg>
      <pc:sldChg chg="modSp mod">
        <pc:chgData name="Gudka, Dawna" userId="823cceae-331b-41d6-9a63-34ad6d1db55c" providerId="ADAL" clId="{29F0C0A2-833E-4C76-93F3-6C1BE6B50ED5}" dt="2024-09-24T04:06:09.229" v="794" actId="20577"/>
        <pc:sldMkLst>
          <pc:docMk/>
          <pc:sldMk cId="45991993" sldId="5627"/>
        </pc:sldMkLst>
        <pc:spChg chg="mod">
          <ac:chgData name="Gudka, Dawna" userId="823cceae-331b-41d6-9a63-34ad6d1db55c" providerId="ADAL" clId="{29F0C0A2-833E-4C76-93F3-6C1BE6B50ED5}" dt="2024-09-24T04:06:03.669" v="783" actId="20577"/>
          <ac:spMkLst>
            <pc:docMk/>
            <pc:sldMk cId="45991993" sldId="5627"/>
            <ac:spMk id="5" creationId="{46A12942-3060-A605-2DD5-60573A108DDD}"/>
          </ac:spMkLst>
        </pc:spChg>
        <pc:spChg chg="mod">
          <ac:chgData name="Gudka, Dawna" userId="823cceae-331b-41d6-9a63-34ad6d1db55c" providerId="ADAL" clId="{29F0C0A2-833E-4C76-93F3-6C1BE6B50ED5}" dt="2024-09-24T04:06:09.229" v="794" actId="20577"/>
          <ac:spMkLst>
            <pc:docMk/>
            <pc:sldMk cId="45991993" sldId="5627"/>
            <ac:spMk id="6" creationId="{C75DFE38-ED8C-8D2F-6BF4-9A98E48A88BE}"/>
          </ac:spMkLst>
        </pc:spChg>
      </pc:sldChg>
      <pc:sldChg chg="modSp mod">
        <pc:chgData name="Gudka, Dawna" userId="823cceae-331b-41d6-9a63-34ad6d1db55c" providerId="ADAL" clId="{29F0C0A2-833E-4C76-93F3-6C1BE6B50ED5}" dt="2024-09-24T04:04:29.648" v="632" actId="20577"/>
        <pc:sldMkLst>
          <pc:docMk/>
          <pc:sldMk cId="1399099337" sldId="5628"/>
        </pc:sldMkLst>
        <pc:spChg chg="mod">
          <ac:chgData name="Gudka, Dawna" userId="823cceae-331b-41d6-9a63-34ad6d1db55c" providerId="ADAL" clId="{29F0C0A2-833E-4C76-93F3-6C1BE6B50ED5}" dt="2024-09-24T04:04:15.901" v="591" actId="20577"/>
          <ac:spMkLst>
            <pc:docMk/>
            <pc:sldMk cId="1399099337" sldId="5628"/>
            <ac:spMk id="5" creationId="{46A12942-3060-A605-2DD5-60573A108DDD}"/>
          </ac:spMkLst>
        </pc:spChg>
        <pc:spChg chg="mod">
          <ac:chgData name="Gudka, Dawna" userId="823cceae-331b-41d6-9a63-34ad6d1db55c" providerId="ADAL" clId="{29F0C0A2-833E-4C76-93F3-6C1BE6B50ED5}" dt="2024-09-24T04:04:29.648" v="632" actId="20577"/>
          <ac:spMkLst>
            <pc:docMk/>
            <pc:sldMk cId="1399099337" sldId="5628"/>
            <ac:spMk id="6" creationId="{C75DFE38-ED8C-8D2F-6BF4-9A98E48A88BE}"/>
          </ac:spMkLst>
        </pc:spChg>
      </pc:sldChg>
      <pc:sldChg chg="addSp delSp modSp mod">
        <pc:chgData name="Gudka, Dawna" userId="823cceae-331b-41d6-9a63-34ad6d1db55c" providerId="ADAL" clId="{29F0C0A2-833E-4C76-93F3-6C1BE6B50ED5}" dt="2024-09-24T04:04:54.446" v="635" actId="478"/>
        <pc:sldMkLst>
          <pc:docMk/>
          <pc:sldMk cId="2941160506" sldId="5629"/>
        </pc:sldMkLst>
        <pc:spChg chg="add mod">
          <ac:chgData name="Gudka, Dawna" userId="823cceae-331b-41d6-9a63-34ad6d1db55c" providerId="ADAL" clId="{29F0C0A2-833E-4C76-93F3-6C1BE6B50ED5}" dt="2024-09-24T04:04:49.767" v="634" actId="478"/>
          <ac:spMkLst>
            <pc:docMk/>
            <pc:sldMk cId="2941160506" sldId="5629"/>
            <ac:spMk id="3" creationId="{5A9BB543-5D67-BC87-25ED-FC06775BBB28}"/>
          </ac:spMkLst>
        </pc:spChg>
        <pc:spChg chg="del">
          <ac:chgData name="Gudka, Dawna" userId="823cceae-331b-41d6-9a63-34ad6d1db55c" providerId="ADAL" clId="{29F0C0A2-833E-4C76-93F3-6C1BE6B50ED5}" dt="2024-09-24T04:04:49.767" v="634" actId="478"/>
          <ac:spMkLst>
            <pc:docMk/>
            <pc:sldMk cId="2941160506" sldId="5629"/>
            <ac:spMk id="5" creationId="{15D6D2D6-AC88-D842-6698-9E140DC28C25}"/>
          </ac:spMkLst>
        </pc:spChg>
        <pc:spChg chg="del">
          <ac:chgData name="Gudka, Dawna" userId="823cceae-331b-41d6-9a63-34ad6d1db55c" providerId="ADAL" clId="{29F0C0A2-833E-4C76-93F3-6C1BE6B50ED5}" dt="2024-09-24T04:04:54.446" v="635" actId="478"/>
          <ac:spMkLst>
            <pc:docMk/>
            <pc:sldMk cId="2941160506" sldId="5629"/>
            <ac:spMk id="6" creationId="{61350839-2288-5273-34CE-4EB98648F637}"/>
          </ac:spMkLst>
        </pc:spChg>
        <pc:spChg chg="add mod">
          <ac:chgData name="Gudka, Dawna" userId="823cceae-331b-41d6-9a63-34ad6d1db55c" providerId="ADAL" clId="{29F0C0A2-833E-4C76-93F3-6C1BE6B50ED5}" dt="2024-09-24T04:04:54.446" v="635" actId="478"/>
          <ac:spMkLst>
            <pc:docMk/>
            <pc:sldMk cId="2941160506" sldId="5629"/>
            <ac:spMk id="8" creationId="{F9E10FBC-7C85-4971-B39F-B279291C15BB}"/>
          </ac:spMkLst>
        </pc:spChg>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pChg chg="mod">
          <ac:chgData name="Gudka, Dawna" userId="823cceae-331b-41d6-9a63-34ad6d1db55c" providerId="ADAL" clId="{29F0C0A2-833E-4C76-93F3-6C1BE6B50ED5}" dt="2024-09-24T04:05:11.890" v="639" actId="6549"/>
          <ac:spMkLst>
            <pc:docMk/>
            <pc:sldMk cId="1682249711" sldId="5636"/>
            <ac:spMk id="2" creationId="{00000000-0000-0000-0000-000000000000}"/>
          </ac:spMkLst>
        </pc:spChg>
        <pc:spChg chg="del">
          <ac:chgData name="Gudka, Dawna" userId="823cceae-331b-41d6-9a63-34ad6d1db55c" providerId="ADAL" clId="{29F0C0A2-833E-4C76-93F3-6C1BE6B50ED5}" dt="2024-09-24T04:05:20.685" v="643" actId="478"/>
          <ac:spMkLst>
            <pc:docMk/>
            <pc:sldMk cId="1682249711" sldId="5636"/>
            <ac:spMk id="3" creationId="{9A934E2F-3A48-6963-DC77-2B6B8BF93446}"/>
          </ac:spMkLst>
        </pc:spChg>
        <pc:spChg chg="del">
          <ac:chgData name="Gudka, Dawna" userId="823cceae-331b-41d6-9a63-34ad6d1db55c" providerId="ADAL" clId="{29F0C0A2-833E-4C76-93F3-6C1BE6B50ED5}" dt="2024-09-24T04:05:15.414" v="640" actId="478"/>
          <ac:spMkLst>
            <pc:docMk/>
            <pc:sldMk cId="1682249711" sldId="5636"/>
            <ac:spMk id="5" creationId="{5F3083E2-BC29-9D7C-DC2F-64F59EBE9A72}"/>
          </ac:spMkLst>
        </pc:spChg>
        <pc:spChg chg="del">
          <ac:chgData name="Gudka, Dawna" userId="823cceae-331b-41d6-9a63-34ad6d1db55c" providerId="ADAL" clId="{29F0C0A2-833E-4C76-93F3-6C1BE6B50ED5}" dt="2024-09-24T04:05:17.165" v="641" actId="478"/>
          <ac:spMkLst>
            <pc:docMk/>
            <pc:sldMk cId="1682249711" sldId="5636"/>
            <ac:spMk id="7" creationId="{FD93073F-C8B0-2CDC-F44A-3A821D55BD55}"/>
          </ac:spMkLst>
        </pc:spChg>
        <pc:spChg chg="del">
          <ac:chgData name="Gudka, Dawna" userId="823cceae-331b-41d6-9a63-34ad6d1db55c" providerId="ADAL" clId="{29F0C0A2-833E-4C76-93F3-6C1BE6B50ED5}" dt="2024-09-24T04:05:18.538" v="642" actId="478"/>
          <ac:spMkLst>
            <pc:docMk/>
            <pc:sldMk cId="1682249711" sldId="5636"/>
            <ac:spMk id="9" creationId="{978362CE-BBE0-0B26-5F96-57EC7C9F60C3}"/>
          </ac:spMkLst>
        </pc:spChg>
        <pc:spChg chg="mod">
          <ac:chgData name="Gudka, Dawna" userId="823cceae-331b-41d6-9a63-34ad6d1db55c" providerId="ADAL" clId="{29F0C0A2-833E-4C76-93F3-6C1BE6B50ED5}" dt="2024-09-24T04:05:40.423" v="747" actId="20577"/>
          <ac:spMkLst>
            <pc:docMk/>
            <pc:sldMk cId="1682249711" sldId="5636"/>
            <ac:spMk id="16" creationId="{02905120-088A-2655-6C92-08698B561C80}"/>
          </ac:spMkLst>
        </pc:spChg>
        <pc:spChg chg="mod">
          <ac:chgData name="Gudka, Dawna" userId="823cceae-331b-41d6-9a63-34ad6d1db55c" providerId="ADAL" clId="{29F0C0A2-833E-4C76-93F3-6C1BE6B50ED5}" dt="2024-09-24T04:05:29.965" v="697" actId="20577"/>
          <ac:spMkLst>
            <pc:docMk/>
            <pc:sldMk cId="1682249711" sldId="5636"/>
            <ac:spMk id="17" creationId="{1F5E689E-E26A-A2D1-CF8A-17407058904D}"/>
          </ac:spMkLst>
        </pc:spChg>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pChg chg="mod">
          <ac:chgData name="Heitman, Lindsey" userId="a9773a47-99d2-4599-9377-6d37e9ec0bd3" providerId="ADAL" clId="{F621F320-0780-4755-94C4-709CA06B2AED}" dt="2024-09-19T13:29:46.880" v="225" actId="5793"/>
          <ac:spMkLst>
            <pc:docMk/>
            <pc:sldMk cId="2771759513" sldId="5556"/>
            <ac:spMk id="5" creationId="{5F3083E2-BC29-9D7C-DC2F-64F59EBE9A72}"/>
          </ac:spMkLst>
        </pc:spChg>
      </pc:sldChg>
      <pc:sldChg chg="modSp add mod ord">
        <pc:chgData name="Heitman, Lindsey" userId="a9773a47-99d2-4599-9377-6d37e9ec0bd3" providerId="ADAL" clId="{F621F320-0780-4755-94C4-709CA06B2AED}" dt="2024-09-19T13:30:40.951" v="275" actId="20577"/>
        <pc:sldMkLst>
          <pc:docMk/>
          <pc:sldMk cId="2636024391" sldId="5557"/>
        </pc:sldMkLst>
        <pc:spChg chg="mod">
          <ac:chgData name="Heitman, Lindsey" userId="a9773a47-99d2-4599-9377-6d37e9ec0bd3" providerId="ADAL" clId="{F621F320-0780-4755-94C4-709CA06B2AED}" dt="2024-09-19T13:30:40.951" v="275" actId="20577"/>
          <ac:spMkLst>
            <pc:docMk/>
            <pc:sldMk cId="2636024391" sldId="5557"/>
            <ac:spMk id="3" creationId="{DCA011AE-6C0A-8C84-D918-67AB7B49C258}"/>
          </ac:spMkLst>
        </pc:spChg>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pChg chg="mod">
          <ac:chgData name="Tribbett, Jessica" userId="S::tribbett_jessica@cde.state.co.us::b8af59d7-a86d-4166-a022-d856dc24c475" providerId="AD" clId="Web-{D0BB5FE9-A5BD-8EC3-1D03-451703606DD6}" dt="2024-06-05T20:43:58.763" v="10" actId="20577"/>
          <ac:spMkLst>
            <pc:docMk/>
            <pc:sldMk cId="2049247827" sldId="5474"/>
            <ac:spMk id="7" creationId="{C51D4D6D-695A-9246-FA9E-BBCF15943548}"/>
          </ac:spMkLst>
        </pc:spChg>
        <pc:spChg chg="mod">
          <ac:chgData name="Tribbett, Jessica" userId="S::tribbett_jessica@cde.state.co.us::b8af59d7-a86d-4166-a022-d856dc24c475" providerId="AD" clId="Web-{D0BB5FE9-A5BD-8EC3-1D03-451703606DD6}" dt="2024-06-05T20:44:04.638" v="20" actId="20577"/>
          <ac:spMkLst>
            <pc:docMk/>
            <pc:sldMk cId="2049247827" sldId="5474"/>
            <ac:spMk id="8" creationId="{99260748-FBD9-28C6-D587-8F877BD65983}"/>
          </ac:spMkLst>
        </pc:spChg>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pChg chg="mod">
          <ac:chgData name="Tribbett, Jessica" userId="S::tribbett_jessica@cde.state.co.us::b8af59d7-a86d-4166-a022-d856dc24c475" providerId="AD" clId="Web-{D0BB5FE9-A5BD-8EC3-1D03-451703606DD6}" dt="2024-06-05T20:44:18.514" v="37" actId="20577"/>
          <ac:spMkLst>
            <pc:docMk/>
            <pc:sldMk cId="3252275141" sldId="5475"/>
            <ac:spMk id="2" creationId="{222E4C28-041D-59D2-0291-9738FE10DDD0}"/>
          </ac:spMkLst>
        </pc:spChg>
        <pc:spChg chg="mod">
          <ac:chgData name="Tribbett, Jessica" userId="S::tribbett_jessica@cde.state.co.us::b8af59d7-a86d-4166-a022-d856dc24c475" providerId="AD" clId="Web-{D0BB5FE9-A5BD-8EC3-1D03-451703606DD6}" dt="2024-06-05T20:47:39.767" v="165" actId="20577"/>
          <ac:spMkLst>
            <pc:docMk/>
            <pc:sldMk cId="3252275141" sldId="5475"/>
            <ac:spMk id="3" creationId="{1C053128-2E61-BD39-9230-D3FF32B16187}"/>
          </ac:spMkLst>
        </pc:spChg>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pChg chg="mod">
          <ac:chgData name="Tribbett, Jessica" userId="S::tribbett_jessica@cde.state.co.us::b8af59d7-a86d-4166-a022-d856dc24c475" providerId="AD" clId="Web-{D0BB5FE9-A5BD-8EC3-1D03-451703606DD6}" dt="2024-06-05T20:57:30.075" v="351" actId="20577"/>
          <ac:spMkLst>
            <pc:docMk/>
            <pc:sldMk cId="553582281" sldId="5476"/>
            <ac:spMk id="7" creationId="{C51D4D6D-695A-9246-FA9E-BBCF15943548}"/>
          </ac:spMkLst>
        </pc:spChg>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pChg chg="mod">
          <ac:chgData name="Tribbett, Jessica" userId="S::tribbett_jessica@cde.state.co.us::b8af59d7-a86d-4166-a022-d856dc24c475" providerId="AD" clId="Web-{D0BB5FE9-A5BD-8EC3-1D03-451703606DD6}" dt="2024-06-05T20:46:41.250" v="112" actId="20577"/>
          <ac:spMkLst>
            <pc:docMk/>
            <pc:sldMk cId="1626949317" sldId="5477"/>
            <ac:spMk id="3" creationId="{1C053128-2E61-BD39-9230-D3FF32B16187}"/>
          </ac:spMkLst>
        </pc:spChg>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pChg chg="mod">
          <ac:chgData name="Tribbett, Jessica" userId="S::tribbett_jessica@cde.state.co.us::b8af59d7-a86d-4166-a022-d856dc24c475" providerId="AD" clId="Web-{D0BB5FE9-A5BD-8EC3-1D03-451703606DD6}" dt="2024-06-05T20:47:03.235" v="155" actId="20577"/>
          <ac:spMkLst>
            <pc:docMk/>
            <pc:sldMk cId="1261406126" sldId="5478"/>
            <ac:spMk id="2" creationId="{77A71FE4-D523-BABB-1FC5-9EABE0C61217}"/>
          </ac:spMkLst>
        </pc:spChg>
        <pc:spChg chg="del mod">
          <ac:chgData name="Tribbett, Jessica" userId="S::tribbett_jessica@cde.state.co.us::b8af59d7-a86d-4166-a022-d856dc24c475" providerId="AD" clId="Web-{D0BB5FE9-A5BD-8EC3-1D03-451703606DD6}" dt="2024-06-05T20:48:16.190" v="171"/>
          <ac:spMkLst>
            <pc:docMk/>
            <pc:sldMk cId="1261406126" sldId="5478"/>
            <ac:spMk id="3" creationId="{DE639E0B-7594-DEDC-C548-B0E53BD9137C}"/>
          </ac:spMkLst>
        </pc:spChg>
        <pc:spChg chg="del">
          <ac:chgData name="Tribbett, Jessica" userId="S::tribbett_jessica@cde.state.co.us::b8af59d7-a86d-4166-a022-d856dc24c475" providerId="AD" clId="Web-{D0BB5FE9-A5BD-8EC3-1D03-451703606DD6}" dt="2024-06-05T20:48:14.018" v="168"/>
          <ac:spMkLst>
            <pc:docMk/>
            <pc:sldMk cId="1261406126" sldId="5478"/>
            <ac:spMk id="5" creationId="{3C923818-FAC2-A017-4346-74FF9C4B4D09}"/>
          </ac:spMkLst>
        </pc:spChg>
        <pc:spChg chg="mod">
          <ac:chgData name="Tribbett, Jessica" userId="S::tribbett_jessica@cde.state.co.us::b8af59d7-a86d-4166-a022-d856dc24c475" providerId="AD" clId="Web-{D0BB5FE9-A5BD-8EC3-1D03-451703606DD6}" dt="2024-06-05T20:48:00.721" v="167" actId="20577"/>
          <ac:spMkLst>
            <pc:docMk/>
            <pc:sldMk cId="1261406126" sldId="5478"/>
            <ac:spMk id="6" creationId="{9A5EAA8A-15E1-A56B-6C13-92C7F5E2F8B0}"/>
          </ac:spMkLst>
        </pc:spChg>
        <pc:spChg chg="add mod">
          <ac:chgData name="Tribbett, Jessica" userId="S::tribbett_jessica@cde.state.co.us::b8af59d7-a86d-4166-a022-d856dc24c475" providerId="AD" clId="Web-{D0BB5FE9-A5BD-8EC3-1D03-451703606DD6}" dt="2024-06-05T20:59:52.890" v="364" actId="1076"/>
          <ac:spMkLst>
            <pc:docMk/>
            <pc:sldMk cId="1261406126" sldId="5478"/>
            <ac:spMk id="8" creationId="{9839F1F1-2C29-7B7B-C6A0-7B77E862F401}"/>
          </ac:spMkLst>
        </pc:spChg>
        <pc:spChg chg="mod">
          <ac:chgData name="Tribbett, Jessica" userId="S::tribbett_jessica@cde.state.co.us::b8af59d7-a86d-4166-a022-d856dc24c475" providerId="AD" clId="Web-{D0BB5FE9-A5BD-8EC3-1D03-451703606DD6}" dt="2024-06-05T20:47:15.657" v="163" actId="20577"/>
          <ac:spMkLst>
            <pc:docMk/>
            <pc:sldMk cId="1261406126" sldId="5478"/>
            <ac:spMk id="9" creationId="{8357E0B8-81AC-4ED0-D9AE-D47B1A529A8C}"/>
          </ac:spMkLst>
        </pc:spChg>
        <pc:spChg chg="add mod">
          <ac:chgData name="Tribbett, Jessica" userId="S::tribbett_jessica@cde.state.co.us::b8af59d7-a86d-4166-a022-d856dc24c475" providerId="AD" clId="Web-{D0BB5FE9-A5BD-8EC3-1D03-451703606DD6}" dt="2024-06-05T20:59:49.905" v="363" actId="1076"/>
          <ac:spMkLst>
            <pc:docMk/>
            <pc:sldMk cId="1261406126" sldId="5478"/>
            <ac:spMk id="13" creationId="{DDCDB5E2-FFF8-4B6B-4C7E-ABEA35BF09AF}"/>
          </ac:spMkLst>
        </pc:spChg>
        <pc:picChg chg="add mod">
          <ac:chgData name="Tribbett, Jessica" userId="S::tribbett_jessica@cde.state.co.us::b8af59d7-a86d-4166-a022-d856dc24c475" providerId="AD" clId="Web-{D0BB5FE9-A5BD-8EC3-1D03-451703606DD6}" dt="2024-06-05T20:49:27.285" v="176"/>
          <ac:picMkLst>
            <pc:docMk/>
            <pc:sldMk cId="1261406126" sldId="5478"/>
            <ac:picMk id="7" creationId="{58E75601-AFAD-8F7B-8BF5-5D5002B2E00E}"/>
          </ac:picMkLst>
        </pc:picChg>
        <pc:picChg chg="add del mod">
          <ac:chgData name="Tribbett, Jessica" userId="S::tribbett_jessica@cde.state.co.us::b8af59d7-a86d-4166-a022-d856dc24c475" providerId="AD" clId="Web-{D0BB5FE9-A5BD-8EC3-1D03-451703606DD6}" dt="2024-06-05T20:51:28.506" v="211"/>
          <ac:picMkLst>
            <pc:docMk/>
            <pc:sldMk cId="1261406126" sldId="5478"/>
            <ac:picMk id="10" creationId="{D0F85D0D-ACC3-3EC8-B5D1-433B367EA11C}"/>
          </ac:picMkLst>
        </pc:picChg>
        <pc:picChg chg="add del mod">
          <ac:chgData name="Tribbett, Jessica" userId="S::tribbett_jessica@cde.state.co.us::b8af59d7-a86d-4166-a022-d856dc24c475" providerId="AD" clId="Web-{D0BB5FE9-A5BD-8EC3-1D03-451703606DD6}" dt="2024-06-05T20:51:33.428" v="213"/>
          <ac:picMkLst>
            <pc:docMk/>
            <pc:sldMk cId="1261406126" sldId="5478"/>
            <ac:picMk id="11" creationId="{4869CB58-B508-813B-C166-9E0DE26A7F9B}"/>
          </ac:picMkLst>
        </pc:picChg>
        <pc:picChg chg="add del mod">
          <ac:chgData name="Tribbett, Jessica" userId="S::tribbett_jessica@cde.state.co.us::b8af59d7-a86d-4166-a022-d856dc24c475" providerId="AD" clId="Web-{D0BB5FE9-A5BD-8EC3-1D03-451703606DD6}" dt="2024-06-05T20:51:38.568" v="215"/>
          <ac:picMkLst>
            <pc:docMk/>
            <pc:sldMk cId="1261406126" sldId="5478"/>
            <ac:picMk id="12" creationId="{593712D1-A4FE-F3A8-C85C-268174EE2567}"/>
          </ac:picMkLst>
        </pc:picChg>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pChg chg="mod">
          <ac:chgData name="Tribbett, Jessica" userId="S::tribbett_jessica@cde.state.co.us::b8af59d7-a86d-4166-a022-d856dc24c475" providerId="AD" clId="Web-{D0BB5FE9-A5BD-8EC3-1D03-451703606DD6}" dt="2024-06-05T20:57:40.575" v="353" actId="20577"/>
          <ac:spMkLst>
            <pc:docMk/>
            <pc:sldMk cId="3254232048" sldId="5479"/>
            <ac:spMk id="2" creationId="{77A71FE4-D523-BABB-1FC5-9EABE0C61217}"/>
          </ac:spMkLst>
        </pc:spChg>
        <pc:spChg chg="mod">
          <ac:chgData name="Tribbett, Jessica" userId="S::tribbett_jessica@cde.state.co.us::b8af59d7-a86d-4166-a022-d856dc24c475" providerId="AD" clId="Web-{D0BB5FE9-A5BD-8EC3-1D03-451703606DD6}" dt="2024-06-05T20:53:12.836" v="320" actId="20577"/>
          <ac:spMkLst>
            <pc:docMk/>
            <pc:sldMk cId="3254232048" sldId="5479"/>
            <ac:spMk id="6" creationId="{9A5EAA8A-15E1-A56B-6C13-92C7F5E2F8B0}"/>
          </ac:spMkLst>
        </pc:spChg>
        <pc:spChg chg="del">
          <ac:chgData name="Tribbett, Jessica" userId="S::tribbett_jessica@cde.state.co.us::b8af59d7-a86d-4166-a022-d856dc24c475" providerId="AD" clId="Web-{D0BB5FE9-A5BD-8EC3-1D03-451703606DD6}" dt="2024-06-05T20:56:50.996" v="322"/>
          <ac:spMkLst>
            <pc:docMk/>
            <pc:sldMk cId="3254232048" sldId="5479"/>
            <ac:spMk id="8" creationId="{9839F1F1-2C29-7B7B-C6A0-7B77E862F401}"/>
          </ac:spMkLst>
        </pc:spChg>
        <pc:spChg chg="mod">
          <ac:chgData name="Tribbett, Jessica" userId="S::tribbett_jessica@cde.state.co.us::b8af59d7-a86d-4166-a022-d856dc24c475" providerId="AD" clId="Web-{D0BB5FE9-A5BD-8EC3-1D03-451703606DD6}" dt="2024-06-05T20:57:23.465" v="342" actId="20577"/>
          <ac:spMkLst>
            <pc:docMk/>
            <pc:sldMk cId="3254232048" sldId="5479"/>
            <ac:spMk id="9" creationId="{8357E0B8-81AC-4ED0-D9AE-D47B1A529A8C}"/>
          </ac:spMkLst>
        </pc:spChg>
        <pc:spChg chg="del">
          <ac:chgData name="Tribbett, Jessica" userId="S::tribbett_jessica@cde.state.co.us::b8af59d7-a86d-4166-a022-d856dc24c475" providerId="AD" clId="Web-{D0BB5FE9-A5BD-8EC3-1D03-451703606DD6}" dt="2024-06-05T20:56:53.293" v="323"/>
          <ac:spMkLst>
            <pc:docMk/>
            <pc:sldMk cId="3254232048" sldId="5479"/>
            <ac:spMk id="13" creationId="{DDCDB5E2-FFF8-4B6B-4C7E-ABEA35BF09AF}"/>
          </ac:spMkLst>
        </pc:spChg>
        <pc:picChg chg="add mod">
          <ac:chgData name="Tribbett, Jessica" userId="S::tribbett_jessica@cde.state.co.us::b8af59d7-a86d-4166-a022-d856dc24c475" providerId="AD" clId="Web-{D0BB5FE9-A5BD-8EC3-1D03-451703606DD6}" dt="2024-06-05T21:00:09.968" v="365" actId="1076"/>
          <ac:picMkLst>
            <pc:docMk/>
            <pc:sldMk cId="3254232048" sldId="5479"/>
            <ac:picMk id="3" creationId="{10DB9CB5-DF5B-96A1-3CCF-F6706DB3652E}"/>
          </ac:picMkLst>
        </pc:picChg>
        <pc:picChg chg="del">
          <ac:chgData name="Tribbett, Jessica" userId="S::tribbett_jessica@cde.state.co.us::b8af59d7-a86d-4166-a022-d856dc24c475" providerId="AD" clId="Web-{D0BB5FE9-A5BD-8EC3-1D03-451703606DD6}" dt="2024-06-05T20:56:49.855" v="321"/>
          <ac:picMkLst>
            <pc:docMk/>
            <pc:sldMk cId="3254232048" sldId="5479"/>
            <ac:picMk id="7" creationId="{58E75601-AFAD-8F7B-8BF5-5D5002B2E00E}"/>
          </ac:picMkLst>
        </pc:picChg>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picChg chg="del">
          <ac:chgData name="Tribbett, Jessica" userId="S::tribbett_jessica@cde.state.co.us::b8af59d7-a86d-4166-a022-d856dc24c475" providerId="AD" clId="Web-{D0BB5FE9-A5BD-8EC3-1D03-451703606DD6}" dt="2024-06-05T20:58:59.389" v="355"/>
          <ac:picMkLst>
            <pc:docMk/>
            <pc:sldMk cId="2499726713" sldId="5480"/>
            <ac:picMk id="3" creationId="{10DB9CB5-DF5B-96A1-3CCF-F6706DB3652E}"/>
          </ac:picMkLst>
        </pc:picChg>
        <pc:picChg chg="add mod">
          <ac:chgData name="Tribbett, Jessica" userId="S::tribbett_jessica@cde.state.co.us::b8af59d7-a86d-4166-a022-d856dc24c475" providerId="AD" clId="Web-{D0BB5FE9-A5BD-8EC3-1D03-451703606DD6}" dt="2024-06-05T20:59:29.499" v="361"/>
          <ac:picMkLst>
            <pc:docMk/>
            <pc:sldMk cId="2499726713" sldId="5480"/>
            <ac:picMk id="5" creationId="{6E81CC64-4A4F-F14C-18B3-1EB1BF275174}"/>
          </ac:picMkLst>
        </pc:picChg>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pChg chg="del">
          <ac:chgData name="Ward, Reagan" userId="27291eb4-8241-4961-9e69-8c66e34cc5b0" providerId="ADAL" clId="{138C3199-1691-4DEA-BF93-657436173F36}" dt="2024-09-10T22:15:53.889" v="305" actId="478"/>
          <ac:spMkLst>
            <pc:docMk/>
            <pc:sldMk cId="4006630429" sldId="282"/>
            <ac:spMk id="6" creationId="{6D55A93F-EA8E-A57B-795B-7FBA6F8DA812}"/>
          </ac:spMkLst>
        </pc:spChg>
        <pc:graphicFrameChg chg="mod modGraphic">
          <ac:chgData name="Ward, Reagan" userId="27291eb4-8241-4961-9e69-8c66e34cc5b0" providerId="ADAL" clId="{138C3199-1691-4DEA-BF93-657436173F36}" dt="2024-09-10T22:18:06.596" v="586" actId="12"/>
          <ac:graphicFrameMkLst>
            <pc:docMk/>
            <pc:sldMk cId="4006630429" sldId="282"/>
            <ac:graphicFrameMk id="11" creationId="{4A046F5F-034D-A2DD-B7B6-B37CB3AF1360}"/>
          </ac:graphicFrameMkLst>
        </pc:graphicFrameChg>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pChg chg="mod ord">
          <ac:chgData name="Ward, Reagan" userId="27291eb4-8241-4961-9e69-8c66e34cc5b0" providerId="ADAL" clId="{138C3199-1691-4DEA-BF93-657436173F36}" dt="2024-09-10T22:11:35.062" v="240" actId="700"/>
          <ac:spMkLst>
            <pc:docMk/>
            <pc:sldMk cId="1426715698" sldId="5295"/>
            <ac:spMk id="2" creationId="{1A8027EC-E333-DC7E-6EE8-981C5D176BD5}"/>
          </ac:spMkLst>
        </pc:spChg>
        <pc:spChg chg="mod ord">
          <ac:chgData name="Ward, Reagan" userId="27291eb4-8241-4961-9e69-8c66e34cc5b0" providerId="ADAL" clId="{138C3199-1691-4DEA-BF93-657436173F36}" dt="2024-09-10T22:11:35.062" v="240" actId="700"/>
          <ac:spMkLst>
            <pc:docMk/>
            <pc:sldMk cId="1426715698" sldId="5295"/>
            <ac:spMk id="4" creationId="{8020AF0A-D2C8-8102-F2AE-A42BC7918CCF}"/>
          </ac:spMkLst>
        </pc:spChg>
        <pc:spChg chg="add del mod ord">
          <ac:chgData name="Ward, Reagan" userId="27291eb4-8241-4961-9e69-8c66e34cc5b0" providerId="ADAL" clId="{138C3199-1691-4DEA-BF93-657436173F36}" dt="2024-09-10T22:11:35.062" v="240" actId="700"/>
          <ac:spMkLst>
            <pc:docMk/>
            <pc:sldMk cId="1426715698" sldId="5295"/>
            <ac:spMk id="7" creationId="{13BDD6B5-A4E3-6633-43CE-504B7CB214F4}"/>
          </ac:spMkLst>
        </pc:spChg>
        <pc:spChg chg="add del mod ord">
          <ac:chgData name="Ward, Reagan" userId="27291eb4-8241-4961-9e69-8c66e34cc5b0" providerId="ADAL" clId="{138C3199-1691-4DEA-BF93-657436173F36}" dt="2024-09-10T22:11:35.062" v="240" actId="700"/>
          <ac:spMkLst>
            <pc:docMk/>
            <pc:sldMk cId="1426715698" sldId="5295"/>
            <ac:spMk id="8" creationId="{6EE00F6F-89E8-9D10-7BF3-C342102A15AF}"/>
          </ac:spMkLst>
        </pc:spChg>
        <pc:graphicFrameChg chg="mod ord">
          <ac:chgData name="Ward, Reagan" userId="27291eb4-8241-4961-9e69-8c66e34cc5b0" providerId="ADAL" clId="{138C3199-1691-4DEA-BF93-657436173F36}" dt="2024-09-10T22:11:35.062" v="240" actId="700"/>
          <ac:graphicFrameMkLst>
            <pc:docMk/>
            <pc:sldMk cId="1426715698" sldId="5295"/>
            <ac:graphicFrameMk id="5" creationId="{88AEF499-B6B1-29EF-EE0A-BD65907AF3C0}"/>
          </ac:graphicFrameMkLst>
        </pc:graphicFrameChg>
      </pc:sldChg>
      <pc:sldChg chg="modSp del">
        <pc:chgData name="Ward, Reagan" userId="27291eb4-8241-4961-9e69-8c66e34cc5b0" providerId="ADAL" clId="{138C3199-1691-4DEA-BF93-657436173F36}" dt="2024-09-10T22:13:47.707" v="286" actId="47"/>
        <pc:sldMkLst>
          <pc:docMk/>
          <pc:sldMk cId="444206763" sldId="5308"/>
        </pc:sldMkLst>
        <pc:spChg chg="mod">
          <ac:chgData name="Ward, Reagan" userId="27291eb4-8241-4961-9e69-8c66e34cc5b0" providerId="ADAL" clId="{138C3199-1691-4DEA-BF93-657436173F36}" dt="2024-09-10T22:10:35.489" v="236"/>
          <ac:spMkLst>
            <pc:docMk/>
            <pc:sldMk cId="444206763" sldId="5308"/>
            <ac:spMk id="4" creationId="{00000000-0000-0000-0000-000000000000}"/>
          </ac:spMkLst>
        </pc:spChg>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pChg chg="mod ord">
          <ac:chgData name="Ward, Reagan" userId="27291eb4-8241-4961-9e69-8c66e34cc5b0" providerId="ADAL" clId="{138C3199-1691-4DEA-BF93-657436173F36}" dt="2024-09-10T22:14:04.734" v="291" actId="700"/>
          <ac:spMkLst>
            <pc:docMk/>
            <pc:sldMk cId="602901426" sldId="5498"/>
            <ac:spMk id="2" creationId="{00000000-0000-0000-0000-000000000000}"/>
          </ac:spMkLst>
        </pc:spChg>
        <pc:spChg chg="mod ord">
          <ac:chgData name="Ward, Reagan" userId="27291eb4-8241-4961-9e69-8c66e34cc5b0" providerId="ADAL" clId="{138C3199-1691-4DEA-BF93-657436173F36}" dt="2024-09-10T22:14:04.815" v="292" actId="27636"/>
          <ac:spMkLst>
            <pc:docMk/>
            <pc:sldMk cId="602901426" sldId="5498"/>
            <ac:spMk id="3" creationId="{21471CF1-9EF9-C5C0-6637-925CB047E422}"/>
          </ac:spMkLst>
        </pc:spChg>
        <pc:spChg chg="mod ord">
          <ac:chgData name="Ward, Reagan" userId="27291eb4-8241-4961-9e69-8c66e34cc5b0" providerId="ADAL" clId="{138C3199-1691-4DEA-BF93-657436173F36}" dt="2024-09-10T22:14:04.734" v="291" actId="700"/>
          <ac:spMkLst>
            <pc:docMk/>
            <pc:sldMk cId="602901426" sldId="5498"/>
            <ac:spMk id="4" creationId="{00000000-0000-0000-0000-000000000000}"/>
          </ac:spMkLst>
        </pc:spChg>
        <pc:spChg chg="add del mod ord">
          <ac:chgData name="Ward, Reagan" userId="27291eb4-8241-4961-9e69-8c66e34cc5b0" providerId="ADAL" clId="{138C3199-1691-4DEA-BF93-657436173F36}" dt="2024-09-10T22:15:01.197" v="298"/>
          <ac:spMkLst>
            <pc:docMk/>
            <pc:sldMk cId="602901426" sldId="5498"/>
            <ac:spMk id="5" creationId="{337F74B1-F421-2F44-6ECA-3B2B3C9A69D1}"/>
          </ac:spMkLst>
        </pc:spChg>
        <pc:spChg chg="add del mod ord">
          <ac:chgData name="Ward, Reagan" userId="27291eb4-8241-4961-9e69-8c66e34cc5b0" providerId="ADAL" clId="{138C3199-1691-4DEA-BF93-657436173F36}" dt="2024-09-10T22:15:15.022" v="303"/>
          <ac:spMkLst>
            <pc:docMk/>
            <pc:sldMk cId="602901426" sldId="5498"/>
            <ac:spMk id="6" creationId="{6249DD0A-E077-0675-3306-F7D3EE53478C}"/>
          </ac:spMkLst>
        </pc:spChg>
        <pc:spChg chg="add mod">
          <ac:chgData name="Ward, Reagan" userId="27291eb4-8241-4961-9e69-8c66e34cc5b0" providerId="ADAL" clId="{138C3199-1691-4DEA-BF93-657436173F36}" dt="2024-09-10T22:15:01.197" v="298"/>
          <ac:spMkLst>
            <pc:docMk/>
            <pc:sldMk cId="602901426" sldId="5498"/>
            <ac:spMk id="7" creationId="{5D3B0B47-7089-925E-E197-F899D512278C}"/>
          </ac:spMkLst>
        </pc:spChg>
        <pc:spChg chg="add mod">
          <ac:chgData name="Ward, Reagan" userId="27291eb4-8241-4961-9e69-8c66e34cc5b0" providerId="ADAL" clId="{138C3199-1691-4DEA-BF93-657436173F36}" dt="2024-09-10T22:15:15.022" v="303"/>
          <ac:spMkLst>
            <pc:docMk/>
            <pc:sldMk cId="602901426" sldId="5498"/>
            <ac:spMk id="8" creationId="{9F22F21E-5473-61D2-033C-246A5EB65266}"/>
          </ac:spMkLst>
        </pc:spChg>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pChg chg="mod ord">
          <ac:chgData name="Ward, Reagan" userId="27291eb4-8241-4961-9e69-8c66e34cc5b0" providerId="ADAL" clId="{138C3199-1691-4DEA-BF93-657436173F36}" dt="2024-09-10T22:44:24.674" v="2604" actId="20577"/>
          <ac:spMkLst>
            <pc:docMk/>
            <pc:sldMk cId="299511397" sldId="5573"/>
            <ac:spMk id="2" creationId="{3B5BF077-2A0C-4526-282C-C1539C4B6092}"/>
          </ac:spMkLst>
        </pc:spChg>
        <pc:spChg chg="mod ord">
          <ac:chgData name="Ward, Reagan" userId="27291eb4-8241-4961-9e69-8c66e34cc5b0" providerId="ADAL" clId="{138C3199-1691-4DEA-BF93-657436173F36}" dt="2024-09-10T22:44:09.669" v="2537" actId="700"/>
          <ac:spMkLst>
            <pc:docMk/>
            <pc:sldMk cId="299511397" sldId="5573"/>
            <ac:spMk id="4" creationId="{D3E8A9C2-6EBA-170A-A3E9-BD9C60C780E8}"/>
          </ac:spMkLst>
        </pc:spChg>
        <pc:spChg chg="add del mod">
          <ac:chgData name="Ward, Reagan" userId="27291eb4-8241-4961-9e69-8c66e34cc5b0" providerId="ADAL" clId="{138C3199-1691-4DEA-BF93-657436173F36}" dt="2024-09-10T22:44:09.669" v="2537" actId="700"/>
          <ac:spMkLst>
            <pc:docMk/>
            <pc:sldMk cId="299511397" sldId="5573"/>
            <ac:spMk id="5" creationId="{47D9AC8C-ED13-5A46-495D-64267A2EB99F}"/>
          </ac:spMkLst>
        </pc:spChg>
        <pc:spChg chg="add del mod ord">
          <ac:chgData name="Ward, Reagan" userId="27291eb4-8241-4961-9e69-8c66e34cc5b0" providerId="ADAL" clId="{138C3199-1691-4DEA-BF93-657436173F36}" dt="2024-09-10T22:44:09.669" v="2537" actId="700"/>
          <ac:spMkLst>
            <pc:docMk/>
            <pc:sldMk cId="299511397" sldId="5573"/>
            <ac:spMk id="7" creationId="{3B3AF161-85E4-2CD9-6746-1767CBC6E41F}"/>
          </ac:spMkLst>
        </pc:spChg>
        <pc:spChg chg="mod ord">
          <ac:chgData name="Ward, Reagan" userId="27291eb4-8241-4961-9e69-8c66e34cc5b0" providerId="ADAL" clId="{138C3199-1691-4DEA-BF93-657436173F36}" dt="2024-09-11T15:54:59.663" v="2831" actId="20577"/>
          <ac:spMkLst>
            <pc:docMk/>
            <pc:sldMk cId="299511397" sldId="5573"/>
            <ac:spMk id="11" creationId="{EFE32948-9754-7BC1-629A-A53FC4873474}"/>
          </ac:spMkLst>
        </pc:spChg>
        <pc:spChg chg="del mod ord">
          <ac:chgData name="Ward, Reagan" userId="27291eb4-8241-4961-9e69-8c66e34cc5b0" providerId="ADAL" clId="{138C3199-1691-4DEA-BF93-657436173F36}" dt="2024-09-10T22:44:12.204" v="2539" actId="478"/>
          <ac:spMkLst>
            <pc:docMk/>
            <pc:sldMk cId="299511397" sldId="5573"/>
            <ac:spMk id="12" creationId="{E4E142BF-E186-ABAC-BF77-9BBD04DCEB51}"/>
          </ac:spMkLst>
        </pc:spChg>
        <pc:spChg chg="del mod">
          <ac:chgData name="Ward, Reagan" userId="27291eb4-8241-4961-9e69-8c66e34cc5b0" providerId="ADAL" clId="{138C3199-1691-4DEA-BF93-657436173F36}" dt="2024-09-10T22:44:05.256" v="2535" actId="478"/>
          <ac:spMkLst>
            <pc:docMk/>
            <pc:sldMk cId="299511397" sldId="5573"/>
            <ac:spMk id="13" creationId="{B16E7F9E-1C4F-6B7B-27F9-E2B7ADA28F89}"/>
          </ac:spMkLst>
        </pc:spChg>
        <pc:spChg chg="del mod">
          <ac:chgData name="Ward, Reagan" userId="27291eb4-8241-4961-9e69-8c66e34cc5b0" providerId="ADAL" clId="{138C3199-1691-4DEA-BF93-657436173F36}" dt="2024-09-10T22:44:07.222" v="2536" actId="478"/>
          <ac:spMkLst>
            <pc:docMk/>
            <pc:sldMk cId="299511397" sldId="5573"/>
            <ac:spMk id="18" creationId="{CDE9ECDD-C7F8-4EBF-CFF4-8E3E9EAB1066}"/>
          </ac:spMkLst>
        </pc:spChg>
        <pc:spChg chg="mod ord">
          <ac:chgData name="Ward, Reagan" userId="27291eb4-8241-4961-9e69-8c66e34cc5b0" providerId="ADAL" clId="{138C3199-1691-4DEA-BF93-657436173F36}" dt="2024-09-10T22:44:09.669" v="2537" actId="700"/>
          <ac:spMkLst>
            <pc:docMk/>
            <pc:sldMk cId="299511397" sldId="5573"/>
            <ac:spMk id="19" creationId="{3A38B493-D5BF-CA75-9F82-C71C2FB57BE1}"/>
          </ac:spMkLst>
        </pc:spChg>
        <pc:spChg chg="mod ord">
          <ac:chgData name="Ward, Reagan" userId="27291eb4-8241-4961-9e69-8c66e34cc5b0" providerId="ADAL" clId="{138C3199-1691-4DEA-BF93-657436173F36}" dt="2024-09-10T22:44:09.669" v="2537" actId="700"/>
          <ac:spMkLst>
            <pc:docMk/>
            <pc:sldMk cId="299511397" sldId="5573"/>
            <ac:spMk id="20" creationId="{78CD3A6B-5FD5-B70E-B4D2-D44B7CA80052}"/>
          </ac:spMkLst>
        </pc:spChg>
      </pc:sldChg>
      <pc:sldChg chg="addSp delSp modSp mod modClrScheme chgLayout">
        <pc:chgData name="Ward, Reagan" userId="27291eb4-8241-4961-9e69-8c66e34cc5b0" providerId="ADAL" clId="{138C3199-1691-4DEA-BF93-657436173F36}" dt="2024-09-10T22:15:12.531" v="302"/>
        <pc:sldMkLst>
          <pc:docMk/>
          <pc:sldMk cId="936857245" sldId="5587"/>
        </pc:sldMkLst>
        <pc:spChg chg="mod ord">
          <ac:chgData name="Ward, Reagan" userId="27291eb4-8241-4961-9e69-8c66e34cc5b0" providerId="ADAL" clId="{138C3199-1691-4DEA-BF93-657436173F36}" dt="2024-09-10T22:13:59.070" v="289" actId="700"/>
          <ac:spMkLst>
            <pc:docMk/>
            <pc:sldMk cId="936857245" sldId="5587"/>
            <ac:spMk id="2" creationId="{00000000-0000-0000-0000-000000000000}"/>
          </ac:spMkLst>
        </pc:spChg>
        <pc:spChg chg="mod ord">
          <ac:chgData name="Ward, Reagan" userId="27291eb4-8241-4961-9e69-8c66e34cc5b0" providerId="ADAL" clId="{138C3199-1691-4DEA-BF93-657436173F36}" dt="2024-09-10T22:13:59.138" v="290" actId="27636"/>
          <ac:spMkLst>
            <pc:docMk/>
            <pc:sldMk cId="936857245" sldId="5587"/>
            <ac:spMk id="3" creationId="{21471CF1-9EF9-C5C0-6637-925CB047E422}"/>
          </ac:spMkLst>
        </pc:spChg>
        <pc:spChg chg="mod ord">
          <ac:chgData name="Ward, Reagan" userId="27291eb4-8241-4961-9e69-8c66e34cc5b0" providerId="ADAL" clId="{138C3199-1691-4DEA-BF93-657436173F36}" dt="2024-09-10T22:13:59.070" v="289" actId="700"/>
          <ac:spMkLst>
            <pc:docMk/>
            <pc:sldMk cId="936857245" sldId="5587"/>
            <ac:spMk id="4" creationId="{00000000-0000-0000-0000-000000000000}"/>
          </ac:spMkLst>
        </pc:spChg>
        <pc:spChg chg="add del mod ord">
          <ac:chgData name="Ward, Reagan" userId="27291eb4-8241-4961-9e69-8c66e34cc5b0" providerId="ADAL" clId="{138C3199-1691-4DEA-BF93-657436173F36}" dt="2024-09-10T22:14:58.490" v="297"/>
          <ac:spMkLst>
            <pc:docMk/>
            <pc:sldMk cId="936857245" sldId="5587"/>
            <ac:spMk id="5" creationId="{089535E0-D92C-CAA1-A357-90A9D95D7304}"/>
          </ac:spMkLst>
        </pc:spChg>
        <pc:spChg chg="add del mod ord">
          <ac:chgData name="Ward, Reagan" userId="27291eb4-8241-4961-9e69-8c66e34cc5b0" providerId="ADAL" clId="{138C3199-1691-4DEA-BF93-657436173F36}" dt="2024-09-10T22:15:12.531" v="302"/>
          <ac:spMkLst>
            <pc:docMk/>
            <pc:sldMk cId="936857245" sldId="5587"/>
            <ac:spMk id="6" creationId="{D1BE75CF-16D5-2247-1B02-56B9040C4A7D}"/>
          </ac:spMkLst>
        </pc:spChg>
        <pc:spChg chg="add mod">
          <ac:chgData name="Ward, Reagan" userId="27291eb4-8241-4961-9e69-8c66e34cc5b0" providerId="ADAL" clId="{138C3199-1691-4DEA-BF93-657436173F36}" dt="2024-09-10T22:14:58.490" v="297"/>
          <ac:spMkLst>
            <pc:docMk/>
            <pc:sldMk cId="936857245" sldId="5587"/>
            <ac:spMk id="7" creationId="{A7F00F18-88E6-5FB5-6F78-612B252F7252}"/>
          </ac:spMkLst>
        </pc:spChg>
        <pc:spChg chg="add mod">
          <ac:chgData name="Ward, Reagan" userId="27291eb4-8241-4961-9e69-8c66e34cc5b0" providerId="ADAL" clId="{138C3199-1691-4DEA-BF93-657436173F36}" dt="2024-09-10T22:15:12.531" v="302"/>
          <ac:spMkLst>
            <pc:docMk/>
            <pc:sldMk cId="936857245" sldId="5587"/>
            <ac:spMk id="8" creationId="{935D6DF4-1FD7-0811-42D1-310CDC2D8E77}"/>
          </ac:spMkLst>
        </pc:spChg>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pChg chg="del mod ord">
          <ac:chgData name="Ward, Reagan" userId="27291eb4-8241-4961-9e69-8c66e34cc5b0" providerId="ADAL" clId="{138C3199-1691-4DEA-BF93-657436173F36}" dt="2024-09-10T22:09:39.636" v="158" actId="700"/>
          <ac:spMkLst>
            <pc:docMk/>
            <pc:sldMk cId="3716896197" sldId="5590"/>
            <ac:spMk id="2" creationId="{3405D4B9-2E67-A0E4-0492-072770F1B34D}"/>
          </ac:spMkLst>
        </pc:spChg>
        <pc:spChg chg="del mod ord">
          <ac:chgData name="Ward, Reagan" userId="27291eb4-8241-4961-9e69-8c66e34cc5b0" providerId="ADAL" clId="{138C3199-1691-4DEA-BF93-657436173F36}" dt="2024-09-10T22:09:39.636" v="158" actId="700"/>
          <ac:spMkLst>
            <pc:docMk/>
            <pc:sldMk cId="3716896197" sldId="5590"/>
            <ac:spMk id="3" creationId="{592B77A6-3F6A-1E55-FA10-27C15241A690}"/>
          </ac:spMkLst>
        </pc:spChg>
        <pc:spChg chg="mod ord">
          <ac:chgData name="Ward, Reagan" userId="27291eb4-8241-4961-9e69-8c66e34cc5b0" providerId="ADAL" clId="{138C3199-1691-4DEA-BF93-657436173F36}" dt="2024-09-10T22:09:39.636" v="158" actId="700"/>
          <ac:spMkLst>
            <pc:docMk/>
            <pc:sldMk cId="3716896197" sldId="5590"/>
            <ac:spMk id="4" creationId="{33BA9FAA-A5B6-5A24-AEA0-7E042F083430}"/>
          </ac:spMkLst>
        </pc:spChg>
        <pc:spChg chg="add mod ord">
          <ac:chgData name="Ward, Reagan" userId="27291eb4-8241-4961-9e69-8c66e34cc5b0" providerId="ADAL" clId="{138C3199-1691-4DEA-BF93-657436173F36}" dt="2024-09-10T22:09:43.135" v="177" actId="20577"/>
          <ac:spMkLst>
            <pc:docMk/>
            <pc:sldMk cId="3716896197" sldId="5590"/>
            <ac:spMk id="5" creationId="{C6823EB0-5C49-33FE-BD11-7F6CC6750DD7}"/>
          </ac:spMkLst>
        </pc:spChg>
        <pc:spChg chg="add mod ord">
          <ac:chgData name="Ward, Reagan" userId="27291eb4-8241-4961-9e69-8c66e34cc5b0" providerId="ADAL" clId="{138C3199-1691-4DEA-BF93-657436173F36}" dt="2024-09-10T22:09:46.227" v="188" actId="20577"/>
          <ac:spMkLst>
            <pc:docMk/>
            <pc:sldMk cId="3716896197" sldId="5590"/>
            <ac:spMk id="6" creationId="{24805021-3A46-7B17-679C-04DAD81F2201}"/>
          </ac:spMkLst>
        </pc:spChg>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pChg chg="del mod ord">
          <ac:chgData name="Ward, Reagan" userId="27291eb4-8241-4961-9e69-8c66e34cc5b0" providerId="ADAL" clId="{138C3199-1691-4DEA-BF93-657436173F36}" dt="2024-09-10T22:09:50.241" v="190" actId="700"/>
          <ac:spMkLst>
            <pc:docMk/>
            <pc:sldMk cId="4089868825" sldId="5591"/>
            <ac:spMk id="2" creationId="{BE1338A1-D6DC-A266-C190-F99567AFDD93}"/>
          </ac:spMkLst>
        </pc:spChg>
        <pc:spChg chg="del mod ord">
          <ac:chgData name="Ward, Reagan" userId="27291eb4-8241-4961-9e69-8c66e34cc5b0" providerId="ADAL" clId="{138C3199-1691-4DEA-BF93-657436173F36}" dt="2024-09-10T22:09:50.241" v="190" actId="700"/>
          <ac:spMkLst>
            <pc:docMk/>
            <pc:sldMk cId="4089868825" sldId="5591"/>
            <ac:spMk id="3" creationId="{1706B8CF-6B2C-A047-8B24-F235F85A7C29}"/>
          </ac:spMkLst>
        </pc:spChg>
        <pc:spChg chg="mod ord">
          <ac:chgData name="Ward, Reagan" userId="27291eb4-8241-4961-9e69-8c66e34cc5b0" providerId="ADAL" clId="{138C3199-1691-4DEA-BF93-657436173F36}" dt="2024-09-10T22:09:50.241" v="190" actId="700"/>
          <ac:spMkLst>
            <pc:docMk/>
            <pc:sldMk cId="4089868825" sldId="5591"/>
            <ac:spMk id="4" creationId="{3553B311-CFDC-93E3-60A6-E372C7F084D0}"/>
          </ac:spMkLst>
        </pc:spChg>
        <pc:spChg chg="add mod ord">
          <ac:chgData name="Ward, Reagan" userId="27291eb4-8241-4961-9e69-8c66e34cc5b0" providerId="ADAL" clId="{138C3199-1691-4DEA-BF93-657436173F36}" dt="2024-09-10T22:09:58.435" v="232" actId="20577"/>
          <ac:spMkLst>
            <pc:docMk/>
            <pc:sldMk cId="4089868825" sldId="5591"/>
            <ac:spMk id="5" creationId="{F48E8613-7DF8-B733-6BAC-392B8D3E82F7}"/>
          </ac:spMkLst>
        </pc:spChg>
        <pc:spChg chg="add mod ord">
          <ac:chgData name="Ward, Reagan" userId="27291eb4-8241-4961-9e69-8c66e34cc5b0" providerId="ADAL" clId="{138C3199-1691-4DEA-BF93-657436173F36}" dt="2024-09-10T22:09:50.241" v="190" actId="700"/>
          <ac:spMkLst>
            <pc:docMk/>
            <pc:sldMk cId="4089868825" sldId="5591"/>
            <ac:spMk id="6" creationId="{1E6495EC-A5F2-0C10-3C51-178DA7F93490}"/>
          </ac:spMkLst>
        </pc:spChg>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pChg chg="mod ord">
          <ac:chgData name="Ward, Reagan" userId="27291eb4-8241-4961-9e69-8c66e34cc5b0" providerId="ADAL" clId="{138C3199-1691-4DEA-BF93-657436173F36}" dt="2024-09-11T15:53:14.351" v="2683" actId="13244"/>
          <ac:spMkLst>
            <pc:docMk/>
            <pc:sldMk cId="1730343134" sldId="5592"/>
            <ac:spMk id="2" creationId="{9C14B77B-9ECB-1632-5AFD-524482AA2CD1}"/>
          </ac:spMkLst>
        </pc:spChg>
        <pc:spChg chg="del mod ord">
          <ac:chgData name="Ward, Reagan" userId="27291eb4-8241-4961-9e69-8c66e34cc5b0" providerId="ADAL" clId="{138C3199-1691-4DEA-BF93-657436173F36}" dt="2024-09-10T22:11:44.730" v="242" actId="700"/>
          <ac:spMkLst>
            <pc:docMk/>
            <pc:sldMk cId="1730343134" sldId="5592"/>
            <ac:spMk id="3" creationId="{02F1CE95-6B7F-4560-58F4-358441F17D76}"/>
          </ac:spMkLst>
        </pc:spChg>
        <pc:spChg chg="del mod ord">
          <ac:chgData name="Ward, Reagan" userId="27291eb4-8241-4961-9e69-8c66e34cc5b0" providerId="ADAL" clId="{138C3199-1691-4DEA-BF93-657436173F36}" dt="2024-09-10T22:11:44.730" v="242" actId="700"/>
          <ac:spMkLst>
            <pc:docMk/>
            <pc:sldMk cId="1730343134" sldId="5592"/>
            <ac:spMk id="4" creationId="{EEEFD374-E595-3B00-B0C2-9BFD92361BB7}"/>
          </ac:spMkLst>
        </pc:spChg>
        <pc:spChg chg="add mod ord">
          <ac:chgData name="Ward, Reagan" userId="27291eb4-8241-4961-9e69-8c66e34cc5b0" providerId="ADAL" clId="{138C3199-1691-4DEA-BF93-657436173F36}" dt="2024-09-10T22:12:08.141" v="261" actId="20577"/>
          <ac:spMkLst>
            <pc:docMk/>
            <pc:sldMk cId="1730343134" sldId="5592"/>
            <ac:spMk id="5" creationId="{100C2184-432A-8E81-389E-21ADD5A7F851}"/>
          </ac:spMkLst>
        </pc:spChg>
        <pc:spChg chg="add del mod ord">
          <ac:chgData name="Ward, Reagan" userId="27291eb4-8241-4961-9e69-8c66e34cc5b0" providerId="ADAL" clId="{138C3199-1691-4DEA-BF93-657436173F36}" dt="2024-09-10T22:12:22.439" v="264" actId="478"/>
          <ac:spMkLst>
            <pc:docMk/>
            <pc:sldMk cId="1730343134" sldId="5592"/>
            <ac:spMk id="6" creationId="{D00D9B76-8BB0-7E8E-B392-05A2C66A309F}"/>
          </ac:spMkLst>
        </pc:spChg>
        <pc:spChg chg="add del mod ord">
          <ac:chgData name="Ward, Reagan" userId="27291eb4-8241-4961-9e69-8c66e34cc5b0" providerId="ADAL" clId="{138C3199-1691-4DEA-BF93-657436173F36}" dt="2024-09-10T22:14:38.563" v="293"/>
          <ac:spMkLst>
            <pc:docMk/>
            <pc:sldMk cId="1730343134" sldId="5592"/>
            <ac:spMk id="7" creationId="{9FBB924A-BEB6-6622-FCBA-7E0C3D043141}"/>
          </ac:spMkLst>
        </pc:spChg>
        <pc:spChg chg="add del mod ord">
          <ac:chgData name="Ward, Reagan" userId="27291eb4-8241-4961-9e69-8c66e34cc5b0" providerId="ADAL" clId="{138C3199-1691-4DEA-BF93-657436173F36}" dt="2024-09-10T22:15:06.626" v="299"/>
          <ac:spMkLst>
            <pc:docMk/>
            <pc:sldMk cId="1730343134" sldId="5592"/>
            <ac:spMk id="8" creationId="{9F9D4318-D785-0690-0D1A-E6C836ECE1F2}"/>
          </ac:spMkLst>
        </pc:spChg>
        <pc:spChg chg="add mod">
          <ac:chgData name="Ward, Reagan" userId="27291eb4-8241-4961-9e69-8c66e34cc5b0" providerId="ADAL" clId="{138C3199-1691-4DEA-BF93-657436173F36}" dt="2024-09-10T22:12:02.025" v="246"/>
          <ac:spMkLst>
            <pc:docMk/>
            <pc:sldMk cId="1730343134" sldId="5592"/>
            <ac:spMk id="10" creationId="{51EEA393-A628-7545-D8CB-A8115F967959}"/>
          </ac:spMkLst>
        </pc:spChg>
        <pc:spChg chg="add mod">
          <ac:chgData name="Ward, Reagan" userId="27291eb4-8241-4961-9e69-8c66e34cc5b0" providerId="ADAL" clId="{138C3199-1691-4DEA-BF93-657436173F36}" dt="2024-09-10T22:12:13.581" v="262"/>
          <ac:spMkLst>
            <pc:docMk/>
            <pc:sldMk cId="1730343134" sldId="5592"/>
            <ac:spMk id="11" creationId="{67D788C0-1C38-C6A7-FAD7-492BAAF27DC6}"/>
          </ac:spMkLst>
        </pc:spChg>
        <pc:spChg chg="add mod">
          <ac:chgData name="Ward, Reagan" userId="27291eb4-8241-4961-9e69-8c66e34cc5b0" providerId="ADAL" clId="{138C3199-1691-4DEA-BF93-657436173F36}" dt="2024-09-10T22:12:19.910" v="263"/>
          <ac:spMkLst>
            <pc:docMk/>
            <pc:sldMk cId="1730343134" sldId="5592"/>
            <ac:spMk id="12" creationId="{B5D962A0-F953-48BE-4BC9-6EF5DB280DC7}"/>
          </ac:spMkLst>
        </pc:spChg>
        <pc:spChg chg="add mod">
          <ac:chgData name="Ward, Reagan" userId="27291eb4-8241-4961-9e69-8c66e34cc5b0" providerId="ADAL" clId="{138C3199-1691-4DEA-BF93-657436173F36}" dt="2024-09-10T22:14:38.612" v="294" actId="27636"/>
          <ac:spMkLst>
            <pc:docMk/>
            <pc:sldMk cId="1730343134" sldId="5592"/>
            <ac:spMk id="13" creationId="{94D0F61F-CFEB-6167-8BF2-7A286525947D}"/>
          </ac:spMkLst>
        </pc:spChg>
        <pc:spChg chg="add mod">
          <ac:chgData name="Ward, Reagan" userId="27291eb4-8241-4961-9e69-8c66e34cc5b0" providerId="ADAL" clId="{138C3199-1691-4DEA-BF93-657436173F36}" dt="2024-09-10T22:15:06.669" v="300" actId="27636"/>
          <ac:spMkLst>
            <pc:docMk/>
            <pc:sldMk cId="1730343134" sldId="5592"/>
            <ac:spMk id="14" creationId="{26F56B43-CB81-83DF-0B86-0ABE0528BC83}"/>
          </ac:spMkLst>
        </pc:spChg>
        <pc:graphicFrameChg chg="add mod">
          <ac:chgData name="Ward, Reagan" userId="27291eb4-8241-4961-9e69-8c66e34cc5b0" providerId="ADAL" clId="{138C3199-1691-4DEA-BF93-657436173F36}" dt="2024-09-10T22:11:55.909" v="245"/>
          <ac:graphicFrameMkLst>
            <pc:docMk/>
            <pc:sldMk cId="1730343134" sldId="5592"/>
            <ac:graphicFrameMk id="9" creationId="{2D0F0B44-E68A-2CD6-A2B1-F1668F6A3495}"/>
          </ac:graphicFrameMkLst>
        </pc:graphicFrameChg>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pChg chg="del mod ord">
          <ac:chgData name="Ward, Reagan" userId="27291eb4-8241-4961-9e69-8c66e34cc5b0" providerId="ADAL" clId="{138C3199-1691-4DEA-BF93-657436173F36}" dt="2024-09-10T22:13:23.998" v="267" actId="700"/>
          <ac:spMkLst>
            <pc:docMk/>
            <pc:sldMk cId="2200963915" sldId="5593"/>
            <ac:spMk id="2" creationId="{6ECCF9EB-6E47-5DC7-EB56-A59D1D659FFF}"/>
          </ac:spMkLst>
        </pc:spChg>
        <pc:spChg chg="del mod ord">
          <ac:chgData name="Ward, Reagan" userId="27291eb4-8241-4961-9e69-8c66e34cc5b0" providerId="ADAL" clId="{138C3199-1691-4DEA-BF93-657436173F36}" dt="2024-09-10T22:13:23.998" v="267" actId="700"/>
          <ac:spMkLst>
            <pc:docMk/>
            <pc:sldMk cId="2200963915" sldId="5593"/>
            <ac:spMk id="3" creationId="{BC2C219B-BDF9-7327-0533-BF7E1DB3088A}"/>
          </ac:spMkLst>
        </pc:spChg>
        <pc:spChg chg="mod ord">
          <ac:chgData name="Ward, Reagan" userId="27291eb4-8241-4961-9e69-8c66e34cc5b0" providerId="ADAL" clId="{138C3199-1691-4DEA-BF93-657436173F36}" dt="2024-09-11T15:53:29.297" v="2684" actId="13244"/>
          <ac:spMkLst>
            <pc:docMk/>
            <pc:sldMk cId="2200963915" sldId="5593"/>
            <ac:spMk id="4" creationId="{DDC42EBE-2505-8728-D216-28F265CE5A28}"/>
          </ac:spMkLst>
        </pc:spChg>
        <pc:spChg chg="del mod ord">
          <ac:chgData name="Ward, Reagan" userId="27291eb4-8241-4961-9e69-8c66e34cc5b0" providerId="ADAL" clId="{138C3199-1691-4DEA-BF93-657436173F36}" dt="2024-09-10T22:13:23.998" v="267" actId="700"/>
          <ac:spMkLst>
            <pc:docMk/>
            <pc:sldMk cId="2200963915" sldId="5593"/>
            <ac:spMk id="5" creationId="{53586044-7F61-B7AE-34AE-7C4E579EE5C9}"/>
          </ac:spMkLst>
        </pc:spChg>
        <pc:spChg chg="del mod ord">
          <ac:chgData name="Ward, Reagan" userId="27291eb4-8241-4961-9e69-8c66e34cc5b0" providerId="ADAL" clId="{138C3199-1691-4DEA-BF93-657436173F36}" dt="2024-09-10T22:13:23.998" v="267" actId="700"/>
          <ac:spMkLst>
            <pc:docMk/>
            <pc:sldMk cId="2200963915" sldId="5593"/>
            <ac:spMk id="6" creationId="{12DE0F11-DD39-6452-D2EA-36EF5A860A7C}"/>
          </ac:spMkLst>
        </pc:spChg>
        <pc:spChg chg="add mod ord">
          <ac:chgData name="Ward, Reagan" userId="27291eb4-8241-4961-9e69-8c66e34cc5b0" providerId="ADAL" clId="{138C3199-1691-4DEA-BF93-657436173F36}" dt="2024-09-10T22:13:43.373" v="285" actId="20577"/>
          <ac:spMkLst>
            <pc:docMk/>
            <pc:sldMk cId="2200963915" sldId="5593"/>
            <ac:spMk id="7" creationId="{4DC75AFF-FC26-709C-29A8-C24B1C698CEE}"/>
          </ac:spMkLst>
        </pc:spChg>
        <pc:spChg chg="add del mod ord">
          <ac:chgData name="Ward, Reagan" userId="27291eb4-8241-4961-9e69-8c66e34cc5b0" providerId="ADAL" clId="{138C3199-1691-4DEA-BF93-657436173F36}" dt="2024-09-10T22:13:36.595" v="269" actId="478"/>
          <ac:spMkLst>
            <pc:docMk/>
            <pc:sldMk cId="2200963915" sldId="5593"/>
            <ac:spMk id="8" creationId="{69A2E6E3-047C-612D-5A07-B74149B00CDB}"/>
          </ac:spMkLst>
        </pc:spChg>
        <pc:spChg chg="add del mod ord">
          <ac:chgData name="Ward, Reagan" userId="27291eb4-8241-4961-9e69-8c66e34cc5b0" providerId="ADAL" clId="{138C3199-1691-4DEA-BF93-657436173F36}" dt="2024-09-10T22:14:43.140" v="295"/>
          <ac:spMkLst>
            <pc:docMk/>
            <pc:sldMk cId="2200963915" sldId="5593"/>
            <ac:spMk id="9" creationId="{0735EEEC-1A11-02C1-266C-919FBBA32BED}"/>
          </ac:spMkLst>
        </pc:spChg>
        <pc:spChg chg="add del mod ord">
          <ac:chgData name="Ward, Reagan" userId="27291eb4-8241-4961-9e69-8c66e34cc5b0" providerId="ADAL" clId="{138C3199-1691-4DEA-BF93-657436173F36}" dt="2024-09-10T22:15:09.449" v="301"/>
          <ac:spMkLst>
            <pc:docMk/>
            <pc:sldMk cId="2200963915" sldId="5593"/>
            <ac:spMk id="10" creationId="{92A20C36-71AE-B8F1-1693-73FF6B1D1E90}"/>
          </ac:spMkLst>
        </pc:spChg>
        <pc:spChg chg="add mod">
          <ac:chgData name="Ward, Reagan" userId="27291eb4-8241-4961-9e69-8c66e34cc5b0" providerId="ADAL" clId="{138C3199-1691-4DEA-BF93-657436173F36}" dt="2024-09-10T22:14:52.129" v="296" actId="1076"/>
          <ac:spMkLst>
            <pc:docMk/>
            <pc:sldMk cId="2200963915" sldId="5593"/>
            <ac:spMk id="11" creationId="{96E89890-D8F5-9B7F-8EDB-74A82C37EF6D}"/>
          </ac:spMkLst>
        </pc:spChg>
        <pc:spChg chg="add mod">
          <ac:chgData name="Ward, Reagan" userId="27291eb4-8241-4961-9e69-8c66e34cc5b0" providerId="ADAL" clId="{138C3199-1691-4DEA-BF93-657436173F36}" dt="2024-09-10T22:14:43.140" v="295"/>
          <ac:spMkLst>
            <pc:docMk/>
            <pc:sldMk cId="2200963915" sldId="5593"/>
            <ac:spMk id="13" creationId="{C1DDEF19-6F00-2D39-D5BF-7C56AED1F65F}"/>
          </ac:spMkLst>
        </pc:spChg>
        <pc:spChg chg="add mod">
          <ac:chgData name="Ward, Reagan" userId="27291eb4-8241-4961-9e69-8c66e34cc5b0" providerId="ADAL" clId="{138C3199-1691-4DEA-BF93-657436173F36}" dt="2024-09-10T22:15:09.449" v="301"/>
          <ac:spMkLst>
            <pc:docMk/>
            <pc:sldMk cId="2200963915" sldId="5593"/>
            <ac:spMk id="14" creationId="{4AF85C3A-956E-39CC-0490-AABB54396902}"/>
          </ac:spMkLst>
        </pc:spChg>
        <pc:picChg chg="add mod ord">
          <ac:chgData name="Ward, Reagan" userId="27291eb4-8241-4961-9e69-8c66e34cc5b0" providerId="ADAL" clId="{138C3199-1691-4DEA-BF93-657436173F36}" dt="2024-09-11T15:53:32.700" v="2685" actId="13244"/>
          <ac:picMkLst>
            <pc:docMk/>
            <pc:sldMk cId="2200963915" sldId="5593"/>
            <ac:picMk id="12" creationId="{4853E989-7C7A-F1D8-9153-3C619106EC14}"/>
          </ac:picMkLst>
        </pc:picChg>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pChg chg="mod ord">
          <ac:chgData name="Ward, Reagan" userId="27291eb4-8241-4961-9e69-8c66e34cc5b0" providerId="ADAL" clId="{138C3199-1691-4DEA-BF93-657436173F36}" dt="2024-09-10T22:44:32.230" v="2609" actId="20577"/>
          <ac:spMkLst>
            <pc:docMk/>
            <pc:sldMk cId="947091266" sldId="5594"/>
            <ac:spMk id="2" creationId="{159E7C27-1653-72E9-85FA-2E24CEB02211}"/>
          </ac:spMkLst>
        </pc:spChg>
        <pc:spChg chg="del">
          <ac:chgData name="Ward, Reagan" userId="27291eb4-8241-4961-9e69-8c66e34cc5b0" providerId="ADAL" clId="{138C3199-1691-4DEA-BF93-657436173F36}" dt="2024-09-10T22:20:36.576" v="653" actId="700"/>
          <ac:spMkLst>
            <pc:docMk/>
            <pc:sldMk cId="947091266" sldId="5594"/>
            <ac:spMk id="3" creationId="{96517AB6-1D4B-9F9A-328B-9384BD2DC3AA}"/>
          </ac:spMkLst>
        </pc:spChg>
        <pc:spChg chg="add mod ord">
          <ac:chgData name="Ward, Reagan" userId="27291eb4-8241-4961-9e69-8c66e34cc5b0" providerId="ADAL" clId="{138C3199-1691-4DEA-BF93-657436173F36}" dt="2024-09-11T22:39:58.267" v="2862" actId="13244"/>
          <ac:spMkLst>
            <pc:docMk/>
            <pc:sldMk cId="947091266" sldId="5594"/>
            <ac:spMk id="3" creationId="{B2F0C5AF-E549-8520-4255-DF36C6C398C2}"/>
          </ac:spMkLst>
        </pc:spChg>
        <pc:spChg chg="del mod ord">
          <ac:chgData name="Ward, Reagan" userId="27291eb4-8241-4961-9e69-8c66e34cc5b0" providerId="ADAL" clId="{138C3199-1691-4DEA-BF93-657436173F36}" dt="2024-09-10T22:20:36.576" v="653" actId="700"/>
          <ac:spMkLst>
            <pc:docMk/>
            <pc:sldMk cId="947091266" sldId="5594"/>
            <ac:spMk id="4" creationId="{8A439F8F-09FA-9640-D3CB-8DBC5CE1A60F}"/>
          </ac:spMkLst>
        </pc:spChg>
        <pc:spChg chg="del">
          <ac:chgData name="Ward, Reagan" userId="27291eb4-8241-4961-9e69-8c66e34cc5b0" providerId="ADAL" clId="{138C3199-1691-4DEA-BF93-657436173F36}" dt="2024-09-10T22:20:36.576" v="653" actId="700"/>
          <ac:spMkLst>
            <pc:docMk/>
            <pc:sldMk cId="947091266" sldId="5594"/>
            <ac:spMk id="5" creationId="{2B10A4F1-A4B1-C2D0-C91A-FADA430F3E2D}"/>
          </ac:spMkLst>
        </pc:spChg>
        <pc:spChg chg="del mod ord">
          <ac:chgData name="Ward, Reagan" userId="27291eb4-8241-4961-9e69-8c66e34cc5b0" providerId="ADAL" clId="{138C3199-1691-4DEA-BF93-657436173F36}" dt="2024-09-10T22:20:36.576" v="653" actId="700"/>
          <ac:spMkLst>
            <pc:docMk/>
            <pc:sldMk cId="947091266" sldId="5594"/>
            <ac:spMk id="6" creationId="{B1B247AB-32D4-DC35-41D9-ACC1182110B0}"/>
          </ac:spMkLst>
        </pc:spChg>
        <pc:spChg chg="mod ord">
          <ac:chgData name="Ward, Reagan" userId="27291eb4-8241-4961-9e69-8c66e34cc5b0" providerId="ADAL" clId="{138C3199-1691-4DEA-BF93-657436173F36}" dt="2024-09-10T22:20:36.576" v="653" actId="700"/>
          <ac:spMkLst>
            <pc:docMk/>
            <pc:sldMk cId="947091266" sldId="5594"/>
            <ac:spMk id="7" creationId="{B0A793D2-4E8B-63C2-4F5E-51150DE03D03}"/>
          </ac:spMkLst>
        </pc:spChg>
        <pc:spChg chg="del mod ord">
          <ac:chgData name="Ward, Reagan" userId="27291eb4-8241-4961-9e69-8c66e34cc5b0" providerId="ADAL" clId="{138C3199-1691-4DEA-BF93-657436173F36}" dt="2024-09-10T22:20:36.576" v="653" actId="700"/>
          <ac:spMkLst>
            <pc:docMk/>
            <pc:sldMk cId="947091266" sldId="5594"/>
            <ac:spMk id="8" creationId="{5DD8DB0B-6045-4588-EE5B-8DE7AFFBDD26}"/>
          </ac:spMkLst>
        </pc:spChg>
        <pc:spChg chg="del">
          <ac:chgData name="Ward, Reagan" userId="27291eb4-8241-4961-9e69-8c66e34cc5b0" providerId="ADAL" clId="{138C3199-1691-4DEA-BF93-657436173F36}" dt="2024-09-10T22:20:36.576" v="653" actId="700"/>
          <ac:spMkLst>
            <pc:docMk/>
            <pc:sldMk cId="947091266" sldId="5594"/>
            <ac:spMk id="9" creationId="{A66ADBEE-CCE2-8019-9A49-2BA84633148C}"/>
          </ac:spMkLst>
        </pc:spChg>
        <pc:spChg chg="add mod ord">
          <ac:chgData name="Ward, Reagan" userId="27291eb4-8241-4961-9e69-8c66e34cc5b0" providerId="ADAL" clId="{138C3199-1691-4DEA-BF93-657436173F36}" dt="2024-09-11T22:31:37.950" v="2847" actId="27636"/>
          <ac:spMkLst>
            <pc:docMk/>
            <pc:sldMk cId="947091266" sldId="5594"/>
            <ac:spMk id="10" creationId="{C8433953-DAD9-73FE-1DDA-B54E26EBA8C7}"/>
          </ac:spMkLst>
        </pc:spChg>
        <pc:spChg chg="add del mod ord">
          <ac:chgData name="Ward, Reagan" userId="27291eb4-8241-4961-9e69-8c66e34cc5b0" providerId="ADAL" clId="{138C3199-1691-4DEA-BF93-657436173F36}" dt="2024-09-10T22:24:55.730" v="1552"/>
          <ac:spMkLst>
            <pc:docMk/>
            <pc:sldMk cId="947091266" sldId="5594"/>
            <ac:spMk id="11" creationId="{17D89C6D-F817-0134-0BEE-FC383A31AC3D}"/>
          </ac:spMkLst>
        </pc:spChg>
        <pc:spChg chg="add del mod ord">
          <ac:chgData name="Ward, Reagan" userId="27291eb4-8241-4961-9e69-8c66e34cc5b0" providerId="ADAL" clId="{138C3199-1691-4DEA-BF93-657436173F36}" dt="2024-09-10T22:24:59.489" v="1553"/>
          <ac:spMkLst>
            <pc:docMk/>
            <pc:sldMk cId="947091266" sldId="5594"/>
            <ac:spMk id="12" creationId="{71471D8C-1044-F199-3EE8-B563FFFC8A82}"/>
          </ac:spMkLst>
        </pc:spChg>
        <pc:spChg chg="add mod">
          <ac:chgData name="Ward, Reagan" userId="27291eb4-8241-4961-9e69-8c66e34cc5b0" providerId="ADAL" clId="{138C3199-1691-4DEA-BF93-657436173F36}" dt="2024-09-10T22:24:55.730" v="1552"/>
          <ac:spMkLst>
            <pc:docMk/>
            <pc:sldMk cId="947091266" sldId="5594"/>
            <ac:spMk id="13" creationId="{07301CB2-69CB-85A0-ADB3-F4CBCE37E992}"/>
          </ac:spMkLst>
        </pc:spChg>
        <pc:spChg chg="add mod">
          <ac:chgData name="Ward, Reagan" userId="27291eb4-8241-4961-9e69-8c66e34cc5b0" providerId="ADAL" clId="{138C3199-1691-4DEA-BF93-657436173F36}" dt="2024-09-10T22:24:59.489" v="1553"/>
          <ac:spMkLst>
            <pc:docMk/>
            <pc:sldMk cId="947091266" sldId="5594"/>
            <ac:spMk id="14" creationId="{558D2624-C2EE-77DE-E3EF-31875B6D7448}"/>
          </ac:spMkLst>
        </pc:spChg>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pChg chg="mod">
          <ac:chgData name="Ward, Reagan" userId="27291eb4-8241-4961-9e69-8c66e34cc5b0" providerId="ADAL" clId="{138C3199-1691-4DEA-BF93-657436173F36}" dt="2024-09-10T22:44:39.163" v="2640" actId="20577"/>
          <ac:spMkLst>
            <pc:docMk/>
            <pc:sldMk cId="1945452351" sldId="5595"/>
            <ac:spMk id="2" creationId="{82D19EFF-9730-8FB1-2ADD-388228A19571}"/>
          </ac:spMkLst>
        </pc:spChg>
        <pc:spChg chg="mod">
          <ac:chgData name="Ward, Reagan" userId="27291eb4-8241-4961-9e69-8c66e34cc5b0" providerId="ADAL" clId="{138C3199-1691-4DEA-BF93-657436173F36}" dt="2024-09-10T22:46:37.905" v="2679" actId="14100"/>
          <ac:spMkLst>
            <pc:docMk/>
            <pc:sldMk cId="1945452351" sldId="5595"/>
            <ac:spMk id="3" creationId="{9257350E-6E93-C786-6833-81C7FEC245F3}"/>
          </ac:spMkLst>
        </pc:spChg>
        <pc:spChg chg="del">
          <ac:chgData name="Ward, Reagan" userId="27291eb4-8241-4961-9e69-8c66e34cc5b0" providerId="ADAL" clId="{138C3199-1691-4DEA-BF93-657436173F36}" dt="2024-09-10T22:44:55.558" v="2641"/>
          <ac:spMkLst>
            <pc:docMk/>
            <pc:sldMk cId="1945452351" sldId="5595"/>
            <ac:spMk id="5" creationId="{9B1F7DAF-5C7E-6352-8FE3-1BE9C1B84A79}"/>
          </ac:spMkLst>
        </pc:spChg>
        <pc:spChg chg="del">
          <ac:chgData name="Ward, Reagan" userId="27291eb4-8241-4961-9e69-8c66e34cc5b0" providerId="ADAL" clId="{138C3199-1691-4DEA-BF93-657436173F36}" dt="2024-09-10T22:44:59.209" v="2642"/>
          <ac:spMkLst>
            <pc:docMk/>
            <pc:sldMk cId="1945452351" sldId="5595"/>
            <ac:spMk id="6" creationId="{FECFE6F3-4E27-5DAA-4F91-C468F95BAEF9}"/>
          </ac:spMkLst>
        </pc:spChg>
        <pc:spChg chg="add mod">
          <ac:chgData name="Ward, Reagan" userId="27291eb4-8241-4961-9e69-8c66e34cc5b0" providerId="ADAL" clId="{138C3199-1691-4DEA-BF93-657436173F36}" dt="2024-09-10T22:44:55.558" v="2641"/>
          <ac:spMkLst>
            <pc:docMk/>
            <pc:sldMk cId="1945452351" sldId="5595"/>
            <ac:spMk id="7" creationId="{D04CA18C-2BC0-50C8-B4AC-D246A4FBDA61}"/>
          </ac:spMkLst>
        </pc:spChg>
        <pc:spChg chg="add mod">
          <ac:chgData name="Ward, Reagan" userId="27291eb4-8241-4961-9e69-8c66e34cc5b0" providerId="ADAL" clId="{138C3199-1691-4DEA-BF93-657436173F36}" dt="2024-09-10T22:44:59.209" v="2642"/>
          <ac:spMkLst>
            <pc:docMk/>
            <pc:sldMk cId="1945452351" sldId="5595"/>
            <ac:spMk id="8" creationId="{7E1C82AC-7E64-8A4C-705B-9A60A65E43A3}"/>
          </ac:spMkLst>
        </pc:spChg>
        <pc:spChg chg="add del mod">
          <ac:chgData name="Ward, Reagan" userId="27291eb4-8241-4961-9e69-8c66e34cc5b0" providerId="ADAL" clId="{138C3199-1691-4DEA-BF93-657436173F36}" dt="2024-09-10T22:46:40.916" v="2680" actId="478"/>
          <ac:spMkLst>
            <pc:docMk/>
            <pc:sldMk cId="1945452351" sldId="5595"/>
            <ac:spMk id="9" creationId="{3F952ED5-4ED0-E8F5-CDD0-D4F7A0C301A6}"/>
          </ac:spMkLst>
        </pc:spChg>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pChg chg="mod">
          <ac:chgData name="Chaffin,Melissa" userId="S::chaffin_m@cde.state.co.us::21f0136b-23e1-4eef-9c4f-f29e4cc3ac56" providerId="AD" clId="Web-{82FD12ED-80B9-122A-CE77-F2071EF0045F}" dt="2024-09-11T19:31:47.747" v="59" actId="20577"/>
          <ac:spMkLst>
            <pc:docMk/>
            <pc:sldMk cId="499285695" sldId="281"/>
            <ac:spMk id="6" creationId="{1EB4AB27-B417-D907-2626-223A7F192B7B}"/>
          </ac:spMkLst>
        </pc:spChg>
      </pc:sldChg>
      <pc:sldChg chg="modSp">
        <pc:chgData name="Chaffin,Melissa" userId="S::chaffin_m@cde.state.co.us::21f0136b-23e1-4eef-9c4f-f29e4cc3ac56" providerId="AD" clId="Web-{82FD12ED-80B9-122A-CE77-F2071EF0045F}" dt="2024-09-11T19:30:05.931" v="4" actId="20577"/>
        <pc:sldMkLst>
          <pc:docMk/>
          <pc:sldMk cId="2464662354" sldId="5418"/>
        </pc:sldMkLst>
        <pc:spChg chg="mod">
          <ac:chgData name="Chaffin,Melissa" userId="S::chaffin_m@cde.state.co.us::21f0136b-23e1-4eef-9c4f-f29e4cc3ac56" providerId="AD" clId="Web-{82FD12ED-80B9-122A-CE77-F2071EF0045F}" dt="2024-09-11T19:30:05.931" v="4" actId="20577"/>
          <ac:spMkLst>
            <pc:docMk/>
            <pc:sldMk cId="2464662354" sldId="5418"/>
            <ac:spMk id="6" creationId="{1EB4AB27-B417-D907-2626-223A7F192B7B}"/>
          </ac:spMkLst>
        </pc:spChg>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mod">
        <pc:chgData name="Wenzel, Brooke" userId="672bf8d3-b15b-4e02-a6d1-39319a0df09b" providerId="ADAL" clId="{1BD1757E-9745-46DD-8E3C-E650BAC3F6AA}" dt="2024-08-19T16:05:32.854" v="3" actId="20577"/>
        <pc:sldMkLst>
          <pc:docMk/>
          <pc:sldMk cId="3044915438" sldId="256"/>
        </pc:sldMkLst>
        <pc:spChg chg="mod">
          <ac:chgData name="Wenzel, Brooke" userId="672bf8d3-b15b-4e02-a6d1-39319a0df09b" providerId="ADAL" clId="{1BD1757E-9745-46DD-8E3C-E650BAC3F6AA}" dt="2024-08-19T16:05:32.854" v="3" actId="20577"/>
          <ac:spMkLst>
            <pc:docMk/>
            <pc:sldMk cId="3044915438" sldId="256"/>
            <ac:spMk id="2" creationId="{00000000-0000-0000-0000-000000000000}"/>
          </ac:spMkLst>
        </pc:spChg>
      </pc:sldChg>
      <pc:sldChg chg="modSp add mod">
        <pc:chgData name="Wenzel, Brooke" userId="672bf8d3-b15b-4e02-a6d1-39319a0df09b" providerId="ADAL" clId="{1BD1757E-9745-46DD-8E3C-E650BAC3F6AA}" dt="2024-08-19T16:08:24.182" v="43" actId="20577"/>
        <pc:sldMkLst>
          <pc:docMk/>
          <pc:sldMk cId="2811713806" sldId="268"/>
        </pc:sldMkLst>
        <pc:spChg chg="mod">
          <ac:chgData name="Wenzel, Brooke" userId="672bf8d3-b15b-4e02-a6d1-39319a0df09b" providerId="ADAL" clId="{1BD1757E-9745-46DD-8E3C-E650BAC3F6AA}" dt="2024-08-19T16:08:24.182" v="43" actId="20577"/>
          <ac:spMkLst>
            <pc:docMk/>
            <pc:sldMk cId="2811713806" sldId="268"/>
            <ac:spMk id="2" creationId="{3B012773-7A1C-E3D0-5532-21BEB7E235A4}"/>
          </ac:spMkLst>
        </pc:spChg>
        <pc:graphicFrameChg chg="mod">
          <ac:chgData name="Wenzel, Brooke" userId="672bf8d3-b15b-4e02-a6d1-39319a0df09b" providerId="ADAL" clId="{1BD1757E-9745-46DD-8E3C-E650BAC3F6AA}" dt="2024-08-19T16:08:15.376" v="31" actId="20577"/>
          <ac:graphicFrameMkLst>
            <pc:docMk/>
            <pc:sldMk cId="2811713806" sldId="268"/>
            <ac:graphicFrameMk id="5" creationId="{98895010-8D34-A404-03BF-339124892326}"/>
          </ac:graphicFrameMkLst>
        </pc:graphicFrameChg>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graphicFrameChg chg="modGraphic">
          <ac:chgData name="Wenzel, Brooke" userId="672bf8d3-b15b-4e02-a6d1-39319a0df09b" providerId="ADAL" clId="{1BD1757E-9745-46DD-8E3C-E650BAC3F6AA}" dt="2024-08-19T16:25:13.796" v="279" actId="2711"/>
          <ac:graphicFrameMkLst>
            <pc:docMk/>
            <pc:sldMk cId="26054774" sldId="5413"/>
            <ac:graphicFrameMk id="5" creationId="{5E4612F7-68C6-57CA-E918-38EF641F73CF}"/>
          </ac:graphicFrameMkLst>
        </pc:graphicFrameChg>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pChg chg="mod">
          <ac:chgData name="Wenzel, Brooke" userId="672bf8d3-b15b-4e02-a6d1-39319a0df09b" providerId="ADAL" clId="{1BD1757E-9745-46DD-8E3C-E650BAC3F6AA}" dt="2024-08-22T18:20:04.320" v="334" actId="20577"/>
          <ac:spMkLst>
            <pc:docMk/>
            <pc:sldMk cId="573740307" sldId="5538"/>
            <ac:spMk id="4" creationId="{1BE5D2C1-7710-EED9-1940-0A612F59276D}"/>
          </ac:spMkLst>
        </pc:spChg>
        <pc:spChg chg="mod">
          <ac:chgData name="Wenzel, Brooke" userId="672bf8d3-b15b-4e02-a6d1-39319a0df09b" providerId="ADAL" clId="{1BD1757E-9745-46DD-8E3C-E650BAC3F6AA}" dt="2024-08-22T18:20:20.248" v="355" actId="20577"/>
          <ac:spMkLst>
            <pc:docMk/>
            <pc:sldMk cId="573740307" sldId="5538"/>
            <ac:spMk id="5" creationId="{57A2033F-F15F-C103-EA83-A77A1AF89850}"/>
          </ac:spMkLst>
        </pc:spChg>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pChg chg="mod">
          <ac:chgData name="Chaffin,Melissa" userId="S::chaffin_m@cde.state.co.us::21f0136b-23e1-4eef-9c4f-f29e4cc3ac56" providerId="AD" clId="Web-{9C612C83-31B2-033C-8DD2-C85DBDF328B4}" dt="2024-05-28T19:17:04.311" v="276" actId="20577"/>
          <ac:spMkLst>
            <pc:docMk/>
            <pc:sldMk cId="792433865" sldId="266"/>
            <ac:spMk id="3" creationId="{00000000-0000-0000-0000-000000000000}"/>
          </ac:spMkLst>
        </pc:spChg>
        <pc:cxnChg chg="add del">
          <ac:chgData name="Chaffin,Melissa" userId="S::chaffin_m@cde.state.co.us::21f0136b-23e1-4eef-9c4f-f29e4cc3ac56" providerId="AD" clId="Web-{9C612C83-31B2-033C-8DD2-C85DBDF328B4}" dt="2024-05-28T19:12:40.400" v="18"/>
          <ac:cxnSpMkLst>
            <pc:docMk/>
            <pc:sldMk cId="792433865" sldId="266"/>
            <ac:cxnSpMk id="6" creationId="{723B8946-65B4-625E-8A2E-4E8955A0D23F}"/>
          </ac:cxnSpMkLst>
        </pc:cxnChg>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pChg chg="mod">
          <ac:chgData name="Chaffin,Melissa" userId="S::chaffin_m@cde.state.co.us::21f0136b-23e1-4eef-9c4f-f29e4cc3ac56" providerId="AD" clId="Web-{9C612C83-31B2-033C-8DD2-C85DBDF328B4}" dt="2024-05-28T19:19:05.485" v="489" actId="20577"/>
          <ac:spMkLst>
            <pc:docMk/>
            <pc:sldMk cId="997716315" sldId="270"/>
            <ac:spMk id="5" creationId="{9662AABA-02B5-DD5D-00E6-541FFED2E31C}"/>
          </ac:spMkLst>
        </pc:spChg>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cxnChg chg="add mod">
          <ac:chgData name="Chaffin,Melissa" userId="S::chaffin_m@cde.state.co.us::21f0136b-23e1-4eef-9c4f-f29e4cc3ac56" providerId="AD" clId="Web-{9C612C83-31B2-033C-8DD2-C85DBDF328B4}" dt="2024-05-28T19:11:03.226" v="12" actId="14100"/>
          <ac:cxnSpMkLst>
            <pc:docMk/>
            <pc:sldMk cId="2248358354" sldId="5469"/>
            <ac:cxnSpMk id="6" creationId="{46796D00-1774-0A2B-C2D5-AF28B3A0AD10}"/>
          </ac:cxnSpMkLst>
        </pc:cxnChg>
        <pc:cxnChg chg="add mod">
          <ac:chgData name="Chaffin,Melissa" userId="S::chaffin_m@cde.state.co.us::21f0136b-23e1-4eef-9c4f-f29e4cc3ac56" providerId="AD" clId="Web-{9C612C83-31B2-033C-8DD2-C85DBDF328B4}" dt="2024-05-28T19:11:09.476" v="14" actId="14100"/>
          <ac:cxnSpMkLst>
            <pc:docMk/>
            <pc:sldMk cId="2248358354" sldId="5469"/>
            <ac:cxnSpMk id="8" creationId="{C06C6340-581A-CB5F-4E31-40433A2591E2}"/>
          </ac:cxnSpMkLst>
        </pc:cxnChg>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pChg chg="mod">
          <ac:chgData name="Heitman, Lindsey" userId="S::heitman_l@cde.state.co.us::a9773a47-99d2-4599-9377-6d37e9ec0bd3" providerId="AD" clId="Web-{C4E9F164-D9E1-432E-A4A8-EF5C53FBCA4A}" dt="2024-06-05T21:24:45.696" v="571" actId="20577"/>
          <ac:spMkLst>
            <pc:docMk/>
            <pc:sldMk cId="3569457717" sldId="347"/>
            <ac:spMk id="2" creationId="{00000000-0000-0000-0000-000000000000}"/>
          </ac:spMkLst>
        </pc:spChg>
        <pc:spChg chg="mod">
          <ac:chgData name="Heitman, Lindsey" userId="S::heitman_l@cde.state.co.us::a9773a47-99d2-4599-9377-6d37e9ec0bd3" providerId="AD" clId="Web-{C4E9F164-D9E1-432E-A4A8-EF5C53FBCA4A}" dt="2024-06-05T21:23:06.256" v="461" actId="20577"/>
          <ac:spMkLst>
            <pc:docMk/>
            <pc:sldMk cId="3569457717" sldId="347"/>
            <ac:spMk id="3" creationId="{08A4FEAD-8DE7-1C2C-18CD-FC78F9FF3E71}"/>
          </ac:spMkLst>
        </pc:spChg>
        <pc:spChg chg="mod">
          <ac:chgData name="Heitman, Lindsey" userId="S::heitman_l@cde.state.co.us::a9773a47-99d2-4599-9377-6d37e9ec0bd3" providerId="AD" clId="Web-{C4E9F164-D9E1-432E-A4A8-EF5C53FBCA4A}" dt="2024-06-05T21:23:17.693" v="480" actId="1076"/>
          <ac:spMkLst>
            <pc:docMk/>
            <pc:sldMk cId="3569457717" sldId="347"/>
            <ac:spMk id="5" creationId="{88F73A09-02AA-B1C9-3800-406F2056F8AC}"/>
          </ac:spMkLst>
        </pc:spChg>
        <pc:spChg chg="mod">
          <ac:chgData name="Heitman, Lindsey" userId="S::heitman_l@cde.state.co.us::a9773a47-99d2-4599-9377-6d37e9ec0bd3" providerId="AD" clId="Web-{C4E9F164-D9E1-432E-A4A8-EF5C53FBCA4A}" dt="2024-06-05T21:22:25.004" v="420" actId="20577"/>
          <ac:spMkLst>
            <pc:docMk/>
            <pc:sldMk cId="3569457717" sldId="347"/>
            <ac:spMk id="6" creationId="{00000000-0000-0000-0000-000000000000}"/>
          </ac:spMkLst>
        </pc:spChg>
        <pc:spChg chg="mod">
          <ac:chgData name="Heitman, Lindsey" userId="S::heitman_l@cde.state.co.us::a9773a47-99d2-4599-9377-6d37e9ec0bd3" providerId="AD" clId="Web-{C4E9F164-D9E1-432E-A4A8-EF5C53FBCA4A}" dt="2024-06-05T21:21:40.596" v="351" actId="14100"/>
          <ac:spMkLst>
            <pc:docMk/>
            <pc:sldMk cId="3569457717" sldId="347"/>
            <ac:spMk id="7" creationId="{00000000-0000-0000-0000-000000000000}"/>
          </ac:spMkLst>
        </pc:spChg>
        <pc:spChg chg="mod">
          <ac:chgData name="Heitman, Lindsey" userId="S::heitman_l@cde.state.co.us::a9773a47-99d2-4599-9377-6d37e9ec0bd3" providerId="AD" clId="Web-{C4E9F164-D9E1-432E-A4A8-EF5C53FBCA4A}" dt="2024-06-05T21:21:49.597" v="353" actId="1076"/>
          <ac:spMkLst>
            <pc:docMk/>
            <pc:sldMk cId="3569457717" sldId="347"/>
            <ac:spMk id="10" creationId="{7F015B03-FEFC-4729-A4C1-BC104D469AA5}"/>
          </ac:spMkLst>
        </pc:spChg>
        <pc:spChg chg="mod">
          <ac:chgData name="Heitman, Lindsey" userId="S::heitman_l@cde.state.co.us::a9773a47-99d2-4599-9377-6d37e9ec0bd3" providerId="AD" clId="Web-{C4E9F164-D9E1-432E-A4A8-EF5C53FBCA4A}" dt="2024-06-05T21:22:39.927" v="423" actId="1076"/>
          <ac:spMkLst>
            <pc:docMk/>
            <pc:sldMk cId="3569457717" sldId="347"/>
            <ac:spMk id="18" creationId="{C97344B2-5298-F1CF-94F3-C2B0566B9448}"/>
          </ac:spMkLst>
        </pc:spChg>
        <pc:spChg chg="mod">
          <ac:chgData name="Heitman, Lindsey" userId="S::heitman_l@cde.state.co.us::a9773a47-99d2-4599-9377-6d37e9ec0bd3" providerId="AD" clId="Web-{C4E9F164-D9E1-432E-A4A8-EF5C53FBCA4A}" dt="2024-06-05T21:22:31.317" v="421" actId="1076"/>
          <ac:spMkLst>
            <pc:docMk/>
            <pc:sldMk cId="3569457717" sldId="347"/>
            <ac:spMk id="19" creationId="{BDCE72F9-5A9F-357D-48AD-1FA739C08DD5}"/>
          </ac:spMkLst>
        </pc:spChg>
        <pc:graphicFrameChg chg="mod">
          <ac:chgData name="Heitman, Lindsey" userId="S::heitman_l@cde.state.co.us::a9773a47-99d2-4599-9377-6d37e9ec0bd3" providerId="AD" clId="Web-{C4E9F164-D9E1-432E-A4A8-EF5C53FBCA4A}" dt="2024-06-05T21:21:37.081" v="350" actId="1076"/>
          <ac:graphicFrameMkLst>
            <pc:docMk/>
            <pc:sldMk cId="3569457717" sldId="347"/>
            <ac:graphicFrameMk id="4" creationId="{00000000-0000-0000-0000-000000000000}"/>
          </ac:graphicFrameMkLst>
        </pc:graphicFrameChg>
        <pc:cxnChg chg="mod">
          <ac:chgData name="Heitman, Lindsey" userId="S::heitman_l@cde.state.co.us::a9773a47-99d2-4599-9377-6d37e9ec0bd3" providerId="AD" clId="Web-{C4E9F164-D9E1-432E-A4A8-EF5C53FBCA4A}" dt="2024-06-05T21:21:45.440" v="352" actId="1076"/>
          <ac:cxnSpMkLst>
            <pc:docMk/>
            <pc:sldMk cId="3569457717" sldId="347"/>
            <ac:cxnSpMk id="16" creationId="{1290C975-F7DE-F8A8-41C7-D439724F27D5}"/>
          </ac:cxnSpMkLst>
        </pc:cxnChg>
        <pc:cxnChg chg="mod">
          <ac:chgData name="Heitman, Lindsey" userId="S::heitman_l@cde.state.co.us::a9773a47-99d2-4599-9377-6d37e9ec0bd3" providerId="AD" clId="Web-{C4E9F164-D9E1-432E-A4A8-EF5C53FBCA4A}" dt="2024-06-05T21:22:34.051" v="422" actId="1076"/>
          <ac:cxnSpMkLst>
            <pc:docMk/>
            <pc:sldMk cId="3569457717" sldId="347"/>
            <ac:cxnSpMk id="20" creationId="{95C3F60A-697D-09B6-5CD8-F42F1AC9BD0F}"/>
          </ac:cxnSpMkLst>
        </pc:cxnChg>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pChg chg="mod">
          <ac:chgData name="Heitman, Lindsey" userId="S::heitman_l@cde.state.co.us::a9773a47-99d2-4599-9377-6d37e9ec0bd3" providerId="AD" clId="Web-{C4E9F164-D9E1-432E-A4A8-EF5C53FBCA4A}" dt="2024-06-05T21:20:29.188" v="345" actId="1076"/>
          <ac:spMkLst>
            <pc:docMk/>
            <pc:sldMk cId="3920961835" sldId="4845"/>
            <ac:spMk id="3" creationId="{DF2EA5D6-B457-AEA3-9FC8-F97EA0455B8A}"/>
          </ac:spMkLst>
        </pc:spChg>
        <pc:spChg chg="mod">
          <ac:chgData name="Heitman, Lindsey" userId="S::heitman_l@cde.state.co.us::a9773a47-99d2-4599-9377-6d37e9ec0bd3" providerId="AD" clId="Web-{C4E9F164-D9E1-432E-A4A8-EF5C53FBCA4A}" dt="2024-06-05T21:20:25.266" v="344" actId="20577"/>
          <ac:spMkLst>
            <pc:docMk/>
            <pc:sldMk cId="3920961835" sldId="4845"/>
            <ac:spMk id="8" creationId="{A612E731-8BE8-3526-359B-201A59834C33}"/>
          </ac:spMkLst>
        </pc:spChg>
      </pc:sldChg>
      <pc:sldChg chg="modSp">
        <pc:chgData name="Heitman, Lindsey" userId="S::heitman_l@cde.state.co.us::a9773a47-99d2-4599-9377-6d37e9ec0bd3" providerId="AD" clId="Web-{C4E9F164-D9E1-432E-A4A8-EF5C53FBCA4A}" dt="2024-06-05T21:04:23.374" v="125"/>
        <pc:sldMkLst>
          <pc:docMk/>
          <pc:sldMk cId="1037917088" sldId="5098"/>
        </pc:sldMkLst>
        <pc:graphicFrameChg chg="mod modGraphic">
          <ac:chgData name="Heitman, Lindsey" userId="S::heitman_l@cde.state.co.us::a9773a47-99d2-4599-9377-6d37e9ec0bd3" providerId="AD" clId="Web-{C4E9F164-D9E1-432E-A4A8-EF5C53FBCA4A}" dt="2024-06-05T21:04:23.374" v="125"/>
          <ac:graphicFrameMkLst>
            <pc:docMk/>
            <pc:sldMk cId="1037917088" sldId="5098"/>
            <ac:graphicFrameMk id="5" creationId="{5E4612F7-68C6-57CA-E918-38EF641F73CF}"/>
          </ac:graphicFrameMkLst>
        </pc:graphicFrameChg>
      </pc:sldChg>
      <pc:sldChg chg="modSp add">
        <pc:chgData name="Heitman, Lindsey" userId="S::heitman_l@cde.state.co.us::a9773a47-99d2-4599-9377-6d37e9ec0bd3" providerId="AD" clId="Web-{C4E9F164-D9E1-432E-A4A8-EF5C53FBCA4A}" dt="2024-06-05T21:09:26.978" v="152" actId="14100"/>
        <pc:sldMkLst>
          <pc:docMk/>
          <pc:sldMk cId="11504233" sldId="5368"/>
        </pc:sldMkLst>
        <pc:spChg chg="mod">
          <ac:chgData name="Heitman, Lindsey" userId="S::heitman_l@cde.state.co.us::a9773a47-99d2-4599-9377-6d37e9ec0bd3" providerId="AD" clId="Web-{C4E9F164-D9E1-432E-A4A8-EF5C53FBCA4A}" dt="2024-06-05T21:09:26.978" v="152" actId="14100"/>
          <ac:spMkLst>
            <pc:docMk/>
            <pc:sldMk cId="11504233" sldId="5368"/>
            <ac:spMk id="2" creationId="{222E4C28-041D-59D2-0291-9738FE10DDD0}"/>
          </ac:spMkLst>
        </pc:spChg>
        <pc:spChg chg="mod">
          <ac:chgData name="Heitman, Lindsey" userId="S::heitman_l@cde.state.co.us::a9773a47-99d2-4599-9377-6d37e9ec0bd3" providerId="AD" clId="Web-{C4E9F164-D9E1-432E-A4A8-EF5C53FBCA4A}" dt="2024-06-05T21:09:15.743" v="150" actId="20577"/>
          <ac:spMkLst>
            <pc:docMk/>
            <pc:sldMk cId="11504233" sldId="5368"/>
            <ac:spMk id="3" creationId="{1C053128-2E61-BD39-9230-D3FF32B16187}"/>
          </ac:spMkLst>
        </pc:spChg>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pChg chg="del">
          <ac:chgData name="Heitman, Lindsey" userId="S::heitman_l@cde.state.co.us::a9773a47-99d2-4599-9377-6d37e9ec0bd3" providerId="AD" clId="Web-{C4E9F164-D9E1-432E-A4A8-EF5C53FBCA4A}" dt="2024-06-05T21:11:11.794" v="161"/>
          <ac:spMkLst>
            <pc:docMk/>
            <pc:sldMk cId="2498386372" sldId="5387"/>
            <ac:spMk id="5" creationId="{478D8383-6DD9-9DEC-05E0-5B2ED51CA209}"/>
          </ac:spMkLst>
        </pc:spChg>
        <pc:spChg chg="del">
          <ac:chgData name="Heitman, Lindsey" userId="S::heitman_l@cde.state.co.us::a9773a47-99d2-4599-9377-6d37e9ec0bd3" providerId="AD" clId="Web-{C4E9F164-D9E1-432E-A4A8-EF5C53FBCA4A}" dt="2024-06-05T21:11:08.091" v="160"/>
          <ac:spMkLst>
            <pc:docMk/>
            <pc:sldMk cId="2498386372" sldId="5387"/>
            <ac:spMk id="7" creationId="{2F91DB89-DA54-029C-26CC-55C61EC345AD}"/>
          </ac:spMkLst>
        </pc:spChg>
        <pc:spChg chg="mod">
          <ac:chgData name="Heitman, Lindsey" userId="S::heitman_l@cde.state.co.us::a9773a47-99d2-4599-9377-6d37e9ec0bd3" providerId="AD" clId="Web-{C4E9F164-D9E1-432E-A4A8-EF5C53FBCA4A}" dt="2024-06-05T21:11:30.092" v="165" actId="14100"/>
          <ac:spMkLst>
            <pc:docMk/>
            <pc:sldMk cId="2498386372" sldId="5387"/>
            <ac:spMk id="10" creationId="{C01C6E1B-E65F-A8D1-83A2-E15694A2FBB0}"/>
          </ac:spMkLst>
        </pc:spChg>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pChg chg="mod">
          <ac:chgData name="Heitman, Lindsey" userId="S::heitman_l@cde.state.co.us::a9773a47-99d2-4599-9377-6d37e9ec0bd3" providerId="AD" clId="Web-{C4E9F164-D9E1-432E-A4A8-EF5C53FBCA4A}" dt="2024-06-05T21:14:05.271" v="168" actId="20577"/>
          <ac:spMkLst>
            <pc:docMk/>
            <pc:sldMk cId="78516318" sldId="5409"/>
            <ac:spMk id="5" creationId="{6AB53239-1CF6-92FB-5ACB-3912F9C0901B}"/>
          </ac:spMkLst>
        </pc:spChg>
        <pc:spChg chg="mod">
          <ac:chgData name="Heitman, Lindsey" userId="S::heitman_l@cde.state.co.us::a9773a47-99d2-4599-9377-6d37e9ec0bd3" providerId="AD" clId="Web-{C4E9F164-D9E1-432E-A4A8-EF5C53FBCA4A}" dt="2024-06-05T21:08:11.835" v="130" actId="14100"/>
          <ac:spMkLst>
            <pc:docMk/>
            <pc:sldMk cId="78516318" sldId="5409"/>
            <ac:spMk id="6" creationId="{AE918E9A-F82D-488E-3DFE-EEA53EB023A6}"/>
          </ac:spMkLst>
        </pc:spChg>
        <pc:picChg chg="mod">
          <ac:chgData name="Heitman, Lindsey" userId="S::heitman_l@cde.state.co.us::a9773a47-99d2-4599-9377-6d37e9ec0bd3" providerId="AD" clId="Web-{C4E9F164-D9E1-432E-A4A8-EF5C53FBCA4A}" dt="2024-06-05T21:08:15.507" v="131" actId="1076"/>
          <ac:picMkLst>
            <pc:docMk/>
            <pc:sldMk cId="78516318" sldId="5409"/>
            <ac:picMk id="9" creationId="{DDB53DDA-5607-9941-7C7F-27064D67963E}"/>
          </ac:picMkLst>
        </pc:picChg>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pChg chg="mod">
          <ac:chgData name="Heitman, Lindsey" userId="S::heitman_l@cde.state.co.us::a9773a47-99d2-4599-9377-6d37e9ec0bd3" providerId="AD" clId="Web-{C4E9F164-D9E1-432E-A4A8-EF5C53FBCA4A}" dt="2024-06-05T21:33:45.262" v="577" actId="1076"/>
          <ac:spMkLst>
            <pc:docMk/>
            <pc:sldMk cId="2333027735" sldId="5458"/>
            <ac:spMk id="2" creationId="{00000000-0000-0000-0000-000000000000}"/>
          </ac:spMkLst>
        </pc:spChg>
      </pc:sldChg>
      <pc:sldChg chg="modSp add">
        <pc:chgData name="Heitman, Lindsey" userId="S::heitman_l@cde.state.co.us::a9773a47-99d2-4599-9377-6d37e9ec0bd3" providerId="AD" clId="Web-{C4E9F164-D9E1-432E-A4A8-EF5C53FBCA4A}" dt="2024-06-05T21:30:55.459" v="574" actId="1076"/>
        <pc:sldMkLst>
          <pc:docMk/>
          <pc:sldMk cId="2403973243" sldId="5481"/>
        </pc:sldMkLst>
        <pc:spChg chg="mod">
          <ac:chgData name="Heitman, Lindsey" userId="S::heitman_l@cde.state.co.us::a9773a47-99d2-4599-9377-6d37e9ec0bd3" providerId="AD" clId="Web-{C4E9F164-D9E1-432E-A4A8-EF5C53FBCA4A}" dt="2024-06-05T21:30:55.459" v="574" actId="1076"/>
          <ac:spMkLst>
            <pc:docMk/>
            <pc:sldMk cId="2403973243" sldId="5481"/>
            <ac:spMk id="2" creationId="{00000000-0000-0000-0000-000000000000}"/>
          </ac:spMkLst>
        </pc:spChg>
      </pc:sldChg>
      <pc:sldChg chg="addSp delSp modSp add">
        <pc:chgData name="Heitman, Lindsey" userId="S::heitman_l@cde.state.co.us::a9773a47-99d2-4599-9377-6d37e9ec0bd3" providerId="AD" clId="Web-{C4E9F164-D9E1-432E-A4A8-EF5C53FBCA4A}" dt="2024-06-05T21:37:24.441" v="611"/>
        <pc:sldMkLst>
          <pc:docMk/>
          <pc:sldMk cId="1354576042" sldId="5482"/>
        </pc:sldMkLst>
        <pc:spChg chg="mod">
          <ac:chgData name="Heitman, Lindsey" userId="S::heitman_l@cde.state.co.us::a9773a47-99d2-4599-9377-6d37e9ec0bd3" providerId="AD" clId="Web-{C4E9F164-D9E1-432E-A4A8-EF5C53FBCA4A}" dt="2024-06-05T21:36:45.268" v="605" actId="1076"/>
          <ac:spMkLst>
            <pc:docMk/>
            <pc:sldMk cId="1354576042" sldId="5482"/>
            <ac:spMk id="3" creationId="{DF2EA5D6-B457-AEA3-9FC8-F97EA0455B8A}"/>
          </ac:spMkLst>
        </pc:spChg>
        <pc:spChg chg="del">
          <ac:chgData name="Heitman, Lindsey" userId="S::heitman_l@cde.state.co.us::a9773a47-99d2-4599-9377-6d37e9ec0bd3" providerId="AD" clId="Web-{C4E9F164-D9E1-432E-A4A8-EF5C53FBCA4A}" dt="2024-06-05T21:36:08.798" v="580"/>
          <ac:spMkLst>
            <pc:docMk/>
            <pc:sldMk cId="1354576042" sldId="5482"/>
            <ac:spMk id="8" creationId="{A612E731-8BE8-3526-359B-201A59834C33}"/>
          </ac:spMkLst>
        </pc:spChg>
        <pc:spChg chg="add del mod">
          <ac:chgData name="Heitman, Lindsey" userId="S::heitman_l@cde.state.co.us::a9773a47-99d2-4599-9377-6d37e9ec0bd3" providerId="AD" clId="Web-{C4E9F164-D9E1-432E-A4A8-EF5C53FBCA4A}" dt="2024-06-05T21:37:24.441" v="611"/>
          <ac:spMkLst>
            <pc:docMk/>
            <pc:sldMk cId="1354576042" sldId="5482"/>
            <ac:spMk id="169" creationId="{31FA6B60-ACA7-2EAA-4DE5-05C2FD1A0537}"/>
          </ac:spMkLst>
        </pc:spChg>
        <pc:spChg chg="add mod">
          <ac:chgData name="Heitman, Lindsey" userId="S::heitman_l@cde.state.co.us::a9773a47-99d2-4599-9377-6d37e9ec0bd3" providerId="AD" clId="Web-{C4E9F164-D9E1-432E-A4A8-EF5C53FBCA4A}" dt="2024-06-05T21:37:18.706" v="610" actId="1076"/>
          <ac:spMkLst>
            <pc:docMk/>
            <pc:sldMk cId="1354576042" sldId="5482"/>
            <ac:spMk id="171" creationId="{BB80EEC8-0BF0-E2E3-8893-92F9F265513D}"/>
          </ac:spMkLst>
        </pc:spChg>
        <pc:graphicFrameChg chg="add del mod ord modGraphic">
          <ac:chgData name="Heitman, Lindsey" userId="S::heitman_l@cde.state.co.us::a9773a47-99d2-4599-9377-6d37e9ec0bd3" providerId="AD" clId="Web-{C4E9F164-D9E1-432E-A4A8-EF5C53FBCA4A}" dt="2024-06-05T21:36:52.565" v="606"/>
          <ac:graphicFrameMkLst>
            <pc:docMk/>
            <pc:sldMk cId="1354576042" sldId="5482"/>
            <ac:graphicFrameMk id="6" creationId="{C807C1E6-8AD2-EA4A-B130-87F6E111DBE1}"/>
          </ac:graphicFrameMkLst>
        </pc:graphicFrameChg>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graphicFrameChg chg="mod modGraphic">
          <ac:chgData name="McRee, Rebecca" userId="S::mcree_r@cde.state.co.us::3a10fa13-9d60-4c0b-b361-471945732c34" providerId="AD" clId="Web-{6009DF30-A207-FE3A-978F-CEA7B7E63F2D}" dt="2024-07-16T15:33:52.487" v="47"/>
          <ac:graphicFrameMkLst>
            <pc:docMk/>
            <pc:sldMk cId="3227145924" sldId="5097"/>
            <ac:graphicFrameMk id="7" creationId="{2864BB53-F741-4FFC-0348-1AC10AD60EEB}"/>
          </ac:graphicFrameMkLst>
        </pc:graphicFrameChg>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picChg chg="add mod">
          <ac:chgData name="Slutzky, Collin" userId="S::slutzky_c@cde.state.co.us::21f7fb5c-490d-42a4-8741-4ce78a53b03a" providerId="AD" clId="Web-{BB1DBD1D-0A01-6CF0-04B6-C3EBB4DD6B06}" dt="2024-08-21T22:36:56.910" v="0"/>
          <ac:picMkLst>
            <pc:docMk/>
            <pc:sldMk cId="1684126465" sldId="5505"/>
            <ac:picMk id="2" creationId="{0EBDAF00-31B8-85AA-40C8-41C3330B98D3}"/>
          </ac:picMkLst>
        </pc:picChg>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modSp mod">
        <pc:chgData name="Ward, Reagan" userId="27291eb4-8241-4961-9e69-8c66e34cc5b0" providerId="ADAL" clId="{4EEEF422-79E5-4ED2-9E8C-57196E20F121}" dt="2024-06-26T15:05:04.463" v="0" actId="20577"/>
        <pc:sldMkLst>
          <pc:docMk/>
          <pc:sldMk cId="3044915438" sldId="256"/>
        </pc:sldMkLst>
        <pc:spChg chg="mod">
          <ac:chgData name="Ward, Reagan" userId="27291eb4-8241-4961-9e69-8c66e34cc5b0" providerId="ADAL" clId="{4EEEF422-79E5-4ED2-9E8C-57196E20F121}" dt="2024-06-26T15:05:04.463" v="0" actId="20577"/>
          <ac:spMkLst>
            <pc:docMk/>
            <pc:sldMk cId="3044915438" sldId="256"/>
            <ac:spMk id="2" creationId="{00000000-0000-0000-0000-000000000000}"/>
          </ac:spMkLst>
        </pc:spChg>
      </pc:sldChg>
      <pc:sldChg chg="add">
        <pc:chgData name="Ward, Reagan" userId="27291eb4-8241-4961-9e69-8c66e34cc5b0" providerId="ADAL" clId="{4EEEF422-79E5-4ED2-9E8C-57196E20F121}" dt="2024-06-26T20:06:08.193" v="1"/>
        <pc:sldMkLst>
          <pc:docMk/>
          <pc:sldMk cId="4006630429" sldId="282"/>
        </pc:sldMkLst>
      </pc:sldChg>
      <pc:sldChg chg="addSp delSp modSp mod modClrScheme chgLayout">
        <pc:chgData name="Ward, Reagan" userId="27291eb4-8241-4961-9e69-8c66e34cc5b0" providerId="ADAL" clId="{4EEEF422-79E5-4ED2-9E8C-57196E20F121}" dt="2024-06-26T20:07:14.199" v="14" actId="5793"/>
        <pc:sldMkLst>
          <pc:docMk/>
          <pc:sldMk cId="880479634" sldId="301"/>
        </pc:sldMkLst>
        <pc:spChg chg="add mod ord">
          <ac:chgData name="Ward, Reagan" userId="27291eb4-8241-4961-9e69-8c66e34cc5b0" providerId="ADAL" clId="{4EEEF422-79E5-4ED2-9E8C-57196E20F121}" dt="2024-06-26T20:07:09.035" v="11" actId="700"/>
          <ac:spMkLst>
            <pc:docMk/>
            <pc:sldMk cId="880479634" sldId="301"/>
            <ac:spMk id="3" creationId="{3640D2AB-6F17-102D-5E84-561751BF6B5F}"/>
          </ac:spMkLst>
        </pc:spChg>
        <pc:spChg chg="mod ord">
          <ac:chgData name="Ward, Reagan" userId="27291eb4-8241-4961-9e69-8c66e34cc5b0" providerId="ADAL" clId="{4EEEF422-79E5-4ED2-9E8C-57196E20F121}" dt="2024-06-26T20:07:09.035" v="11" actId="700"/>
          <ac:spMkLst>
            <pc:docMk/>
            <pc:sldMk cId="880479634" sldId="301"/>
            <ac:spMk id="4" creationId="{0881A05E-6BDD-F77F-1AEC-FBD7A828E21E}"/>
          </ac:spMkLst>
        </pc:spChg>
        <pc:spChg chg="add mod ord">
          <ac:chgData name="Ward, Reagan" userId="27291eb4-8241-4961-9e69-8c66e34cc5b0" providerId="ADAL" clId="{4EEEF422-79E5-4ED2-9E8C-57196E20F121}" dt="2024-06-26T20:07:09.035" v="11" actId="700"/>
          <ac:spMkLst>
            <pc:docMk/>
            <pc:sldMk cId="880479634" sldId="301"/>
            <ac:spMk id="5" creationId="{B1345B1A-A060-4F06-09BD-3FBEDE7CB3A3}"/>
          </ac:spMkLst>
        </pc:spChg>
        <pc:spChg chg="del mod ord">
          <ac:chgData name="Ward, Reagan" userId="27291eb4-8241-4961-9e69-8c66e34cc5b0" providerId="ADAL" clId="{4EEEF422-79E5-4ED2-9E8C-57196E20F121}" dt="2024-06-26T20:07:09.035" v="11" actId="700"/>
          <ac:spMkLst>
            <pc:docMk/>
            <pc:sldMk cId="880479634" sldId="301"/>
            <ac:spMk id="8" creationId="{ABFD6915-ADC1-CC9C-B8CD-CA384A60C558}"/>
          </ac:spMkLst>
        </pc:spChg>
        <pc:spChg chg="mod ord">
          <ac:chgData name="Ward, Reagan" userId="27291eb4-8241-4961-9e69-8c66e34cc5b0" providerId="ADAL" clId="{4EEEF422-79E5-4ED2-9E8C-57196E20F121}" dt="2024-06-26T20:07:14.199" v="14" actId="5793"/>
          <ac:spMkLst>
            <pc:docMk/>
            <pc:sldMk cId="880479634" sldId="301"/>
            <ac:spMk id="12" creationId="{030BD77E-E0F2-8095-CE7C-11535337AFBC}"/>
          </ac:spMkLst>
        </pc:spChg>
        <pc:spChg chg="mod ord">
          <ac:chgData name="Ward, Reagan" userId="27291eb4-8241-4961-9e69-8c66e34cc5b0" providerId="ADAL" clId="{4EEEF422-79E5-4ED2-9E8C-57196E20F121}" dt="2024-06-26T20:07:11.151" v="12" actId="6549"/>
          <ac:spMkLst>
            <pc:docMk/>
            <pc:sldMk cId="880479634" sldId="301"/>
            <ac:spMk id="13" creationId="{E86FD73D-7F03-EF6F-A1CF-E7FEDAB2146E}"/>
          </ac:spMkLst>
        </pc:spChg>
      </pc:sldChg>
      <pc:sldChg chg="modSp mod">
        <pc:chgData name="Ward, Reagan" userId="27291eb4-8241-4961-9e69-8c66e34cc5b0" providerId="ADAL" clId="{4EEEF422-79E5-4ED2-9E8C-57196E20F121}" dt="2024-06-26T20:09:04.102" v="28" actId="207"/>
        <pc:sldMkLst>
          <pc:docMk/>
          <pc:sldMk cId="26054774" sldId="5413"/>
        </pc:sldMkLst>
        <pc:graphicFrameChg chg="modGraphic">
          <ac:chgData name="Ward, Reagan" userId="27291eb4-8241-4961-9e69-8c66e34cc5b0" providerId="ADAL" clId="{4EEEF422-79E5-4ED2-9E8C-57196E20F121}" dt="2024-06-26T20:09:04.102" v="28" actId="207"/>
          <ac:graphicFrameMkLst>
            <pc:docMk/>
            <pc:sldMk cId="26054774" sldId="5413"/>
            <ac:graphicFrameMk id="5" creationId="{5E4612F7-68C6-57CA-E918-38EF641F73CF}"/>
          </ac:graphicFrameMkLst>
        </pc:graphicFrameChg>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pChg chg="add mod ord">
          <ac:chgData name="Ward, Reagan" userId="27291eb4-8241-4961-9e69-8c66e34cc5b0" providerId="ADAL" clId="{4EEEF422-79E5-4ED2-9E8C-57196E20F121}" dt="2024-06-26T20:06:57.394" v="8" actId="700"/>
          <ac:spMkLst>
            <pc:docMk/>
            <pc:sldMk cId="891622158" sldId="5475"/>
            <ac:spMk id="2" creationId="{C0012093-4BEE-EE47-4D09-F06B3C4E5C0A}"/>
          </ac:spMkLst>
        </pc:spChg>
        <pc:spChg chg="add mod ord">
          <ac:chgData name="Ward, Reagan" userId="27291eb4-8241-4961-9e69-8c66e34cc5b0" providerId="ADAL" clId="{4EEEF422-79E5-4ED2-9E8C-57196E20F121}" dt="2024-06-26T20:06:57.394" v="8" actId="700"/>
          <ac:spMkLst>
            <pc:docMk/>
            <pc:sldMk cId="891622158" sldId="5475"/>
            <ac:spMk id="3" creationId="{8F87028C-03D7-B60F-9560-EEDE474436DF}"/>
          </ac:spMkLst>
        </pc:spChg>
        <pc:spChg chg="mod ord">
          <ac:chgData name="Ward, Reagan" userId="27291eb4-8241-4961-9e69-8c66e34cc5b0" providerId="ADAL" clId="{4EEEF422-79E5-4ED2-9E8C-57196E20F121}" dt="2024-06-26T20:06:57.394" v="8" actId="700"/>
          <ac:spMkLst>
            <pc:docMk/>
            <pc:sldMk cId="891622158" sldId="5475"/>
            <ac:spMk id="4" creationId="{0881A05E-6BDD-F77F-1AEC-FBD7A828E21E}"/>
          </ac:spMkLst>
        </pc:spChg>
        <pc:spChg chg="del mod ord">
          <ac:chgData name="Ward, Reagan" userId="27291eb4-8241-4961-9e69-8c66e34cc5b0" providerId="ADAL" clId="{4EEEF422-79E5-4ED2-9E8C-57196E20F121}" dt="2024-06-26T20:06:57.394" v="8" actId="700"/>
          <ac:spMkLst>
            <pc:docMk/>
            <pc:sldMk cId="891622158" sldId="5475"/>
            <ac:spMk id="8" creationId="{ABFD6915-ADC1-CC9C-B8CD-CA384A60C558}"/>
          </ac:spMkLst>
        </pc:spChg>
        <pc:spChg chg="mod ord">
          <ac:chgData name="Ward, Reagan" userId="27291eb4-8241-4961-9e69-8c66e34cc5b0" providerId="ADAL" clId="{4EEEF422-79E5-4ED2-9E8C-57196E20F121}" dt="2024-06-26T20:07:03.995" v="10" actId="6549"/>
          <ac:spMkLst>
            <pc:docMk/>
            <pc:sldMk cId="891622158" sldId="5475"/>
            <ac:spMk id="12" creationId="{030BD77E-E0F2-8095-CE7C-11535337AFBC}"/>
          </ac:spMkLst>
        </pc:spChg>
        <pc:spChg chg="mod ord">
          <ac:chgData name="Ward, Reagan" userId="27291eb4-8241-4961-9e69-8c66e34cc5b0" providerId="ADAL" clId="{4EEEF422-79E5-4ED2-9E8C-57196E20F121}" dt="2024-06-26T20:06:59.674" v="9" actId="6549"/>
          <ac:spMkLst>
            <pc:docMk/>
            <pc:sldMk cId="891622158" sldId="5475"/>
            <ac:spMk id="13" creationId="{E86FD73D-7F03-EF6F-A1CF-E7FEDAB2146E}"/>
          </ac:spMkLst>
        </pc:spChg>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pChg chg="add del mod ord">
          <ac:chgData name="Ward, Reagan" userId="27291eb4-8241-4961-9e69-8c66e34cc5b0" providerId="ADAL" clId="{4EEEF422-79E5-4ED2-9E8C-57196E20F121}" dt="2024-06-26T20:06:43.093" v="6" actId="700"/>
          <ac:spMkLst>
            <pc:docMk/>
            <pc:sldMk cId="3635934132" sldId="5478"/>
            <ac:spMk id="2" creationId="{12229888-CC77-3B72-9F2D-CA14E4829830}"/>
          </ac:spMkLst>
        </pc:spChg>
        <pc:spChg chg="add del mod ord">
          <ac:chgData name="Ward, Reagan" userId="27291eb4-8241-4961-9e69-8c66e34cc5b0" providerId="ADAL" clId="{4EEEF422-79E5-4ED2-9E8C-57196E20F121}" dt="2024-06-26T20:06:43.093" v="6" actId="700"/>
          <ac:spMkLst>
            <pc:docMk/>
            <pc:sldMk cId="3635934132" sldId="5478"/>
            <ac:spMk id="3" creationId="{4028D153-370E-D30A-B3AF-90C2863239A0}"/>
          </ac:spMkLst>
        </pc:spChg>
        <pc:spChg chg="mod ord">
          <ac:chgData name="Ward, Reagan" userId="27291eb4-8241-4961-9e69-8c66e34cc5b0" providerId="ADAL" clId="{4EEEF422-79E5-4ED2-9E8C-57196E20F121}" dt="2024-06-26T20:06:43.093" v="6" actId="700"/>
          <ac:spMkLst>
            <pc:docMk/>
            <pc:sldMk cId="3635934132" sldId="5478"/>
            <ac:spMk id="4" creationId="{0881A05E-6BDD-F77F-1AEC-FBD7A828E21E}"/>
          </ac:spMkLst>
        </pc:spChg>
        <pc:spChg chg="add del mod ord">
          <ac:chgData name="Ward, Reagan" userId="27291eb4-8241-4961-9e69-8c66e34cc5b0" providerId="ADAL" clId="{4EEEF422-79E5-4ED2-9E8C-57196E20F121}" dt="2024-06-26T20:06:43.093" v="6" actId="700"/>
          <ac:spMkLst>
            <pc:docMk/>
            <pc:sldMk cId="3635934132" sldId="5478"/>
            <ac:spMk id="8" creationId="{ABFD6915-ADC1-CC9C-B8CD-CA384A60C558}"/>
          </ac:spMkLst>
        </pc:spChg>
        <pc:spChg chg="mod ord">
          <ac:chgData name="Ward, Reagan" userId="27291eb4-8241-4961-9e69-8c66e34cc5b0" providerId="ADAL" clId="{4EEEF422-79E5-4ED2-9E8C-57196E20F121}" dt="2024-06-26T20:06:43.093" v="6" actId="700"/>
          <ac:spMkLst>
            <pc:docMk/>
            <pc:sldMk cId="3635934132" sldId="5478"/>
            <ac:spMk id="12" creationId="{030BD77E-E0F2-8095-CE7C-11535337AFBC}"/>
          </ac:spMkLst>
        </pc:spChg>
        <pc:spChg chg="mod ord">
          <ac:chgData name="Ward, Reagan" userId="27291eb4-8241-4961-9e69-8c66e34cc5b0" providerId="ADAL" clId="{4EEEF422-79E5-4ED2-9E8C-57196E20F121}" dt="2024-06-26T20:06:43.093" v="6" actId="700"/>
          <ac:spMkLst>
            <pc:docMk/>
            <pc:sldMk cId="3635934132" sldId="5478"/>
            <ac:spMk id="13" creationId="{E86FD73D-7F03-EF6F-A1CF-E7FEDAB2146E}"/>
          </ac:spMkLst>
        </pc:spChg>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pChg chg="del mod ord">
          <ac:chgData name="Ward, Reagan" userId="27291eb4-8241-4961-9e69-8c66e34cc5b0" providerId="ADAL" clId="{4EEEF422-79E5-4ED2-9E8C-57196E20F121}" dt="2024-06-26T20:09:35.736" v="30" actId="700"/>
          <ac:spMkLst>
            <pc:docMk/>
            <pc:sldMk cId="1007356210" sldId="5482"/>
            <ac:spMk id="2" creationId="{B52ADBEF-D591-FAA6-6596-56D39AF6A1FD}"/>
          </ac:spMkLst>
        </pc:spChg>
        <pc:spChg chg="mod ord">
          <ac:chgData name="Ward, Reagan" userId="27291eb4-8241-4961-9e69-8c66e34cc5b0" providerId="ADAL" clId="{4EEEF422-79E5-4ED2-9E8C-57196E20F121}" dt="2024-06-26T20:09:35.736" v="30" actId="700"/>
          <ac:spMkLst>
            <pc:docMk/>
            <pc:sldMk cId="1007356210" sldId="5482"/>
            <ac:spMk id="3" creationId="{88640820-5899-ECA3-2796-E0A7427836F0}"/>
          </ac:spMkLst>
        </pc:spChg>
        <pc:spChg chg="del mod ord">
          <ac:chgData name="Ward, Reagan" userId="27291eb4-8241-4961-9e69-8c66e34cc5b0" providerId="ADAL" clId="{4EEEF422-79E5-4ED2-9E8C-57196E20F121}" dt="2024-06-26T20:09:35.736" v="30" actId="700"/>
          <ac:spMkLst>
            <pc:docMk/>
            <pc:sldMk cId="1007356210" sldId="5482"/>
            <ac:spMk id="4" creationId="{3FE750F5-84C8-6C7A-D127-A8166F99E848}"/>
          </ac:spMkLst>
        </pc:spChg>
        <pc:spChg chg="del mod ord">
          <ac:chgData name="Ward, Reagan" userId="27291eb4-8241-4961-9e69-8c66e34cc5b0" providerId="ADAL" clId="{4EEEF422-79E5-4ED2-9E8C-57196E20F121}" dt="2024-06-26T20:09:35.736" v="30" actId="700"/>
          <ac:spMkLst>
            <pc:docMk/>
            <pc:sldMk cId="1007356210" sldId="5482"/>
            <ac:spMk id="5" creationId="{4580A172-634C-05FF-1871-19ECAA824C01}"/>
          </ac:spMkLst>
        </pc:spChg>
        <pc:spChg chg="del mod ord">
          <ac:chgData name="Ward, Reagan" userId="27291eb4-8241-4961-9e69-8c66e34cc5b0" providerId="ADAL" clId="{4EEEF422-79E5-4ED2-9E8C-57196E20F121}" dt="2024-06-26T20:09:35.736" v="30" actId="700"/>
          <ac:spMkLst>
            <pc:docMk/>
            <pc:sldMk cId="1007356210" sldId="5482"/>
            <ac:spMk id="6" creationId="{F16EBFE6-31E2-BA67-D669-846E91B8EB40}"/>
          </ac:spMkLst>
        </pc:spChg>
        <pc:spChg chg="del mod ord">
          <ac:chgData name="Ward, Reagan" userId="27291eb4-8241-4961-9e69-8c66e34cc5b0" providerId="ADAL" clId="{4EEEF422-79E5-4ED2-9E8C-57196E20F121}" dt="2024-06-26T20:09:35.736" v="30" actId="700"/>
          <ac:spMkLst>
            <pc:docMk/>
            <pc:sldMk cId="1007356210" sldId="5482"/>
            <ac:spMk id="7" creationId="{883EDD8D-F0D5-4C05-289E-2E1562CB78A8}"/>
          </ac:spMkLst>
        </pc:spChg>
        <pc:spChg chg="del mod ord">
          <ac:chgData name="Ward, Reagan" userId="27291eb4-8241-4961-9e69-8c66e34cc5b0" providerId="ADAL" clId="{4EEEF422-79E5-4ED2-9E8C-57196E20F121}" dt="2024-06-26T20:09:35.736" v="30" actId="700"/>
          <ac:spMkLst>
            <pc:docMk/>
            <pc:sldMk cId="1007356210" sldId="5482"/>
            <ac:spMk id="8" creationId="{F2C2661D-3A22-837A-6842-8D1D4F376AB5}"/>
          </ac:spMkLst>
        </pc:spChg>
        <pc:spChg chg="add mod ord">
          <ac:chgData name="Ward, Reagan" userId="27291eb4-8241-4961-9e69-8c66e34cc5b0" providerId="ADAL" clId="{4EEEF422-79E5-4ED2-9E8C-57196E20F121}" dt="2024-06-27T13:17:29.124" v="1199" actId="20577"/>
          <ac:spMkLst>
            <pc:docMk/>
            <pc:sldMk cId="1007356210" sldId="5482"/>
            <ac:spMk id="9" creationId="{9265FB6E-3C9B-4C0F-F3CA-CA57FA0A9FA0}"/>
          </ac:spMkLst>
        </pc:spChg>
        <pc:spChg chg="add del mod ord">
          <ac:chgData name="Ward, Reagan" userId="27291eb4-8241-4961-9e69-8c66e34cc5b0" providerId="ADAL" clId="{4EEEF422-79E5-4ED2-9E8C-57196E20F121}" dt="2024-06-26T20:11:24.759" v="151" actId="3680"/>
          <ac:spMkLst>
            <pc:docMk/>
            <pc:sldMk cId="1007356210" sldId="5482"/>
            <ac:spMk id="10" creationId="{3F3F6F96-67E3-284C-3F18-ACD7F84F7E2C}"/>
          </ac:spMkLst>
        </pc:spChg>
        <pc:spChg chg="add mod ord">
          <ac:chgData name="Ward, Reagan" userId="27291eb4-8241-4961-9e69-8c66e34cc5b0" providerId="ADAL" clId="{4EEEF422-79E5-4ED2-9E8C-57196E20F121}" dt="2024-06-26T20:57:54.716" v="1137" actId="404"/>
          <ac:spMkLst>
            <pc:docMk/>
            <pc:sldMk cId="1007356210" sldId="5482"/>
            <ac:spMk id="11" creationId="{381E41DD-6579-B459-A6BD-F9B8F600FB7E}"/>
          </ac:spMkLst>
        </pc:spChg>
        <pc:spChg chg="add mod ord">
          <ac:chgData name="Ward, Reagan" userId="27291eb4-8241-4961-9e69-8c66e34cc5b0" providerId="ADAL" clId="{4EEEF422-79E5-4ED2-9E8C-57196E20F121}" dt="2024-06-26T20:10:14.514" v="135" actId="20577"/>
          <ac:spMkLst>
            <pc:docMk/>
            <pc:sldMk cId="1007356210" sldId="5482"/>
            <ac:spMk id="12" creationId="{0A1ABE81-F32E-A614-ED5A-FFAD3A7D95D4}"/>
          </ac:spMkLst>
        </pc:spChg>
        <pc:spChg chg="add mod ord">
          <ac:chgData name="Ward, Reagan" userId="27291eb4-8241-4961-9e69-8c66e34cc5b0" providerId="ADAL" clId="{4EEEF422-79E5-4ED2-9E8C-57196E20F121}" dt="2024-06-26T20:10:19.079" v="150" actId="20577"/>
          <ac:spMkLst>
            <pc:docMk/>
            <pc:sldMk cId="1007356210" sldId="5482"/>
            <ac:spMk id="13" creationId="{F8213921-7912-7E08-FDFA-445E990CD78A}"/>
          </ac:spMkLst>
        </pc:spChg>
        <pc:spChg chg="add del mod ord">
          <ac:chgData name="Ward, Reagan" userId="27291eb4-8241-4961-9e69-8c66e34cc5b0" providerId="ADAL" clId="{4EEEF422-79E5-4ED2-9E8C-57196E20F121}" dt="2024-06-26T20:14:29.887" v="277"/>
          <ac:spMkLst>
            <pc:docMk/>
            <pc:sldMk cId="1007356210" sldId="5482"/>
            <ac:spMk id="14" creationId="{C35A96E3-AF23-00AD-33BF-366D0C1B6BDE}"/>
          </ac:spMkLst>
        </pc:spChg>
        <pc:spChg chg="add del mod ord">
          <ac:chgData name="Ward, Reagan" userId="27291eb4-8241-4961-9e69-8c66e34cc5b0" providerId="ADAL" clId="{4EEEF422-79E5-4ED2-9E8C-57196E20F121}" dt="2024-06-26T20:14:34.083" v="279"/>
          <ac:spMkLst>
            <pc:docMk/>
            <pc:sldMk cId="1007356210" sldId="5482"/>
            <ac:spMk id="15" creationId="{616605DD-EA35-EE1C-A2A1-CE7DFC347BFB}"/>
          </ac:spMkLst>
        </pc:spChg>
        <pc:spChg chg="add mod">
          <ac:chgData name="Ward, Reagan" userId="27291eb4-8241-4961-9e69-8c66e34cc5b0" providerId="ADAL" clId="{4EEEF422-79E5-4ED2-9E8C-57196E20F121}" dt="2024-06-26T20:14:29.931" v="278" actId="27636"/>
          <ac:spMkLst>
            <pc:docMk/>
            <pc:sldMk cId="1007356210" sldId="5482"/>
            <ac:spMk id="17" creationId="{781C0BA6-4B42-7E9B-7275-FA992C0C1E02}"/>
          </ac:spMkLst>
        </pc:spChg>
        <pc:spChg chg="add mod">
          <ac:chgData name="Ward, Reagan" userId="27291eb4-8241-4961-9e69-8c66e34cc5b0" providerId="ADAL" clId="{4EEEF422-79E5-4ED2-9E8C-57196E20F121}" dt="2024-06-26T20:14:34.125" v="280" actId="27636"/>
          <ac:spMkLst>
            <pc:docMk/>
            <pc:sldMk cId="1007356210" sldId="5482"/>
            <ac:spMk id="18" creationId="{17759269-2AA0-A1E3-E17A-D1B867E1E72A}"/>
          </ac:spMkLst>
        </pc:spChg>
        <pc:graphicFrameChg chg="add mod ord modGraphic">
          <ac:chgData name="Ward, Reagan" userId="27291eb4-8241-4961-9e69-8c66e34cc5b0" providerId="ADAL" clId="{4EEEF422-79E5-4ED2-9E8C-57196E20F121}" dt="2024-06-27T13:20:12.515" v="1259" actId="20577"/>
          <ac:graphicFrameMkLst>
            <pc:docMk/>
            <pc:sldMk cId="1007356210" sldId="5482"/>
            <ac:graphicFrameMk id="16" creationId="{B81C2A6A-B2D8-7096-BA8D-06D3F5E5DC5E}"/>
          </ac:graphicFrameMkLst>
        </pc:graphicFrameChg>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pChg chg="del mod ord">
          <ac:chgData name="Ward, Reagan" userId="27291eb4-8241-4961-9e69-8c66e34cc5b0" providerId="ADAL" clId="{4EEEF422-79E5-4ED2-9E8C-57196E20F121}" dt="2024-06-26T21:17:25.163" v="1139" actId="700"/>
          <ac:spMkLst>
            <pc:docMk/>
            <pc:sldMk cId="2685988123" sldId="5483"/>
            <ac:spMk id="2" creationId="{F86BE725-8290-BC79-E564-41B2D6F391A1}"/>
          </ac:spMkLst>
        </pc:spChg>
        <pc:spChg chg="del">
          <ac:chgData name="Ward, Reagan" userId="27291eb4-8241-4961-9e69-8c66e34cc5b0" providerId="ADAL" clId="{4EEEF422-79E5-4ED2-9E8C-57196E20F121}" dt="2024-06-26T21:17:25.163" v="1139" actId="700"/>
          <ac:spMkLst>
            <pc:docMk/>
            <pc:sldMk cId="2685988123" sldId="5483"/>
            <ac:spMk id="3" creationId="{B9111FD1-727F-7A96-1398-D888FACB3C14}"/>
          </ac:spMkLst>
        </pc:spChg>
        <pc:spChg chg="del mod ord">
          <ac:chgData name="Ward, Reagan" userId="27291eb4-8241-4961-9e69-8c66e34cc5b0" providerId="ADAL" clId="{4EEEF422-79E5-4ED2-9E8C-57196E20F121}" dt="2024-06-26T21:17:25.163" v="1139" actId="700"/>
          <ac:spMkLst>
            <pc:docMk/>
            <pc:sldMk cId="2685988123" sldId="5483"/>
            <ac:spMk id="4" creationId="{8A226F28-A917-9222-0B40-63CB1C2CEBF0}"/>
          </ac:spMkLst>
        </pc:spChg>
        <pc:spChg chg="del">
          <ac:chgData name="Ward, Reagan" userId="27291eb4-8241-4961-9e69-8c66e34cc5b0" providerId="ADAL" clId="{4EEEF422-79E5-4ED2-9E8C-57196E20F121}" dt="2024-06-26T21:17:25.163" v="1139" actId="700"/>
          <ac:spMkLst>
            <pc:docMk/>
            <pc:sldMk cId="2685988123" sldId="5483"/>
            <ac:spMk id="5" creationId="{931F0E5A-51D2-31BD-7F90-37D12D9F323D}"/>
          </ac:spMkLst>
        </pc:spChg>
        <pc:spChg chg="del mod ord">
          <ac:chgData name="Ward, Reagan" userId="27291eb4-8241-4961-9e69-8c66e34cc5b0" providerId="ADAL" clId="{4EEEF422-79E5-4ED2-9E8C-57196E20F121}" dt="2024-06-26T21:17:25.163" v="1139" actId="700"/>
          <ac:spMkLst>
            <pc:docMk/>
            <pc:sldMk cId="2685988123" sldId="5483"/>
            <ac:spMk id="6" creationId="{186555B8-03EF-A07E-2A65-37B357A40C10}"/>
          </ac:spMkLst>
        </pc:spChg>
        <pc:spChg chg="mod ord">
          <ac:chgData name="Ward, Reagan" userId="27291eb4-8241-4961-9e69-8c66e34cc5b0" providerId="ADAL" clId="{4EEEF422-79E5-4ED2-9E8C-57196E20F121}" dt="2024-06-26T21:17:25.163" v="1139" actId="700"/>
          <ac:spMkLst>
            <pc:docMk/>
            <pc:sldMk cId="2685988123" sldId="5483"/>
            <ac:spMk id="7" creationId="{4E79E28B-3FAF-9475-FA0A-E079C5C53916}"/>
          </ac:spMkLst>
        </pc:spChg>
        <pc:spChg chg="del mod ord">
          <ac:chgData name="Ward, Reagan" userId="27291eb4-8241-4961-9e69-8c66e34cc5b0" providerId="ADAL" clId="{4EEEF422-79E5-4ED2-9E8C-57196E20F121}" dt="2024-06-26T21:17:25.163" v="1139" actId="700"/>
          <ac:spMkLst>
            <pc:docMk/>
            <pc:sldMk cId="2685988123" sldId="5483"/>
            <ac:spMk id="8" creationId="{5B50613C-757F-6376-6B21-A4F902F16BC5}"/>
          </ac:spMkLst>
        </pc:spChg>
        <pc:spChg chg="del">
          <ac:chgData name="Ward, Reagan" userId="27291eb4-8241-4961-9e69-8c66e34cc5b0" providerId="ADAL" clId="{4EEEF422-79E5-4ED2-9E8C-57196E20F121}" dt="2024-06-26T21:17:25.163" v="1139" actId="700"/>
          <ac:spMkLst>
            <pc:docMk/>
            <pc:sldMk cId="2685988123" sldId="5483"/>
            <ac:spMk id="9" creationId="{78A110F3-1321-2CEA-779A-5E8541C4B6D5}"/>
          </ac:spMkLst>
        </pc:spChg>
        <pc:spChg chg="add mod ord">
          <ac:chgData name="Ward, Reagan" userId="27291eb4-8241-4961-9e69-8c66e34cc5b0" providerId="ADAL" clId="{4EEEF422-79E5-4ED2-9E8C-57196E20F121}" dt="2024-06-26T21:17:32.800" v="1187" actId="20577"/>
          <ac:spMkLst>
            <pc:docMk/>
            <pc:sldMk cId="2685988123" sldId="5483"/>
            <ac:spMk id="10" creationId="{20880D03-39FF-B641-60A6-FBB49D66F7B2}"/>
          </ac:spMkLst>
        </pc:spChg>
        <pc:spChg chg="add mod ord">
          <ac:chgData name="Ward, Reagan" userId="27291eb4-8241-4961-9e69-8c66e34cc5b0" providerId="ADAL" clId="{4EEEF422-79E5-4ED2-9E8C-57196E20F121}" dt="2024-06-26T21:17:41.282" v="1191" actId="20577"/>
          <ac:spMkLst>
            <pc:docMk/>
            <pc:sldMk cId="2685988123" sldId="5483"/>
            <ac:spMk id="11" creationId="{6ED27E40-CF7A-0E3C-46A1-AD2F6E38B4A4}"/>
          </ac:spMkLst>
        </pc:spChg>
        <pc:spChg chg="add del mod ord">
          <ac:chgData name="Ward, Reagan" userId="27291eb4-8241-4961-9e69-8c66e34cc5b0" providerId="ADAL" clId="{4EEEF422-79E5-4ED2-9E8C-57196E20F121}" dt="2024-06-26T21:17:51.355" v="1194"/>
          <ac:spMkLst>
            <pc:docMk/>
            <pc:sldMk cId="2685988123" sldId="5483"/>
            <ac:spMk id="12" creationId="{8C5D2292-340A-FFBA-6258-A0832A38FD99}"/>
          </ac:spMkLst>
        </pc:spChg>
        <pc:spChg chg="add del mod ord">
          <ac:chgData name="Ward, Reagan" userId="27291eb4-8241-4961-9e69-8c66e34cc5b0" providerId="ADAL" clId="{4EEEF422-79E5-4ED2-9E8C-57196E20F121}" dt="2024-06-26T21:17:55.135" v="1195"/>
          <ac:spMkLst>
            <pc:docMk/>
            <pc:sldMk cId="2685988123" sldId="5483"/>
            <ac:spMk id="13" creationId="{31D1EF89-1EC0-FDC8-EB2B-C15ED5DD7C4C}"/>
          </ac:spMkLst>
        </pc:spChg>
        <pc:spChg chg="add mod">
          <ac:chgData name="Ward, Reagan" userId="27291eb4-8241-4961-9e69-8c66e34cc5b0" providerId="ADAL" clId="{4EEEF422-79E5-4ED2-9E8C-57196E20F121}" dt="2024-06-26T21:17:51.355" v="1194"/>
          <ac:spMkLst>
            <pc:docMk/>
            <pc:sldMk cId="2685988123" sldId="5483"/>
            <ac:spMk id="14" creationId="{AF6D8C21-41D9-7F55-0782-6CEC4C687BF8}"/>
          </ac:spMkLst>
        </pc:spChg>
        <pc:spChg chg="add mod">
          <ac:chgData name="Ward, Reagan" userId="27291eb4-8241-4961-9e69-8c66e34cc5b0" providerId="ADAL" clId="{4EEEF422-79E5-4ED2-9E8C-57196E20F121}" dt="2024-06-26T21:17:55.135" v="1195"/>
          <ac:spMkLst>
            <pc:docMk/>
            <pc:sldMk cId="2685988123" sldId="5483"/>
            <ac:spMk id="15" creationId="{6D37D9B9-52A8-9357-C933-2812A389C722}"/>
          </ac:spMkLst>
        </pc:spChg>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pChg chg="mod">
          <ac:chgData name="Wenzel, Brooke" userId="672bf8d3-b15b-4e02-a6d1-39319a0df09b" providerId="ADAL" clId="{71CFFB19-0737-459D-AC49-1811C8AD4018}" dt="2024-09-17T22:41:03.891" v="225" actId="20577"/>
          <ac:spMkLst>
            <pc:docMk/>
            <pc:sldMk cId="1909143253" sldId="3103"/>
            <ac:spMk id="2" creationId="{F2A8BE5A-36D6-48CB-A7B1-1303B9232A03}"/>
          </ac:spMkLst>
        </pc:spChg>
        <pc:graphicFrameChg chg="mod modGraphic">
          <ac:chgData name="Wenzel, Brooke" userId="672bf8d3-b15b-4e02-a6d1-39319a0df09b" providerId="ADAL" clId="{71CFFB19-0737-459D-AC49-1811C8AD4018}" dt="2024-09-17T22:41:51" v="231" actId="207"/>
          <ac:graphicFrameMkLst>
            <pc:docMk/>
            <pc:sldMk cId="1909143253" sldId="3103"/>
            <ac:graphicFrameMk id="5" creationId="{53E481B0-DEEF-4BC2-B0FA-16BA2C8C8C3F}"/>
          </ac:graphicFrameMkLst>
        </pc:graphicFrameChg>
        <pc:picChg chg="mod">
          <ac:chgData name="Wenzel, Brooke" userId="672bf8d3-b15b-4e02-a6d1-39319a0df09b" providerId="ADAL" clId="{71CFFB19-0737-459D-AC49-1811C8AD4018}" dt="2024-09-17T22:41:55.568" v="232" actId="1076"/>
          <ac:picMkLst>
            <pc:docMk/>
            <pc:sldMk cId="1909143253" sldId="3103"/>
            <ac:picMk id="4100" creationId="{58CA25E3-3DCC-4E7C-B8D9-B93C44E55185}"/>
          </ac:picMkLst>
        </pc:picChg>
      </pc:sldChg>
      <pc:sldChg chg="addSp modSp mod">
        <pc:chgData name="Wenzel, Brooke" userId="672bf8d3-b15b-4e02-a6d1-39319a0df09b" providerId="ADAL" clId="{71CFFB19-0737-459D-AC49-1811C8AD4018}" dt="2024-09-17T22:43:37.673" v="263" actId="20577"/>
        <pc:sldMkLst>
          <pc:docMk/>
          <pc:sldMk cId="4183919787" sldId="5028"/>
        </pc:sldMkLst>
        <pc:spChg chg="add mod">
          <ac:chgData name="Wenzel, Brooke" userId="672bf8d3-b15b-4e02-a6d1-39319a0df09b" providerId="ADAL" clId="{71CFFB19-0737-459D-AC49-1811C8AD4018}" dt="2024-09-17T22:43:07.307" v="250"/>
          <ac:spMkLst>
            <pc:docMk/>
            <pc:sldMk cId="4183919787" sldId="5028"/>
            <ac:spMk id="3" creationId="{AFE9B273-5604-7F93-5AA1-3DE2978953B6}"/>
          </ac:spMkLst>
        </pc:spChg>
        <pc:spChg chg="add mod">
          <ac:chgData name="Wenzel, Brooke" userId="672bf8d3-b15b-4e02-a6d1-39319a0df09b" providerId="ADAL" clId="{71CFFB19-0737-459D-AC49-1811C8AD4018}" dt="2024-09-17T22:43:37.673" v="263" actId="20577"/>
          <ac:spMkLst>
            <pc:docMk/>
            <pc:sldMk cId="4183919787" sldId="5028"/>
            <ac:spMk id="7" creationId="{B5089C15-0A52-F616-009A-C33AAC56B720}"/>
          </ac:spMkLst>
        </pc:spChg>
      </pc:sldChg>
      <pc:sldChg chg="modSp mod">
        <pc:chgData name="Wenzel, Brooke" userId="672bf8d3-b15b-4e02-a6d1-39319a0df09b" providerId="ADAL" clId="{71CFFB19-0737-459D-AC49-1811C8AD4018}" dt="2024-09-17T22:19:58.331" v="3" actId="12385"/>
        <pc:sldMkLst>
          <pc:docMk/>
          <pc:sldMk cId="1037917088" sldId="5098"/>
        </pc:sldMkLst>
        <pc:graphicFrameChg chg="modGraphic">
          <ac:chgData name="Wenzel, Brooke" userId="672bf8d3-b15b-4e02-a6d1-39319a0df09b" providerId="ADAL" clId="{71CFFB19-0737-459D-AC49-1811C8AD4018}" dt="2024-09-17T22:19:58.331" v="3" actId="12385"/>
          <ac:graphicFrameMkLst>
            <pc:docMk/>
            <pc:sldMk cId="1037917088" sldId="5098"/>
            <ac:graphicFrameMk id="5" creationId="{5E4612F7-68C6-57CA-E918-38EF641F73CF}"/>
          </ac:graphicFrameMkLst>
        </pc:graphicFrameChg>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pChg chg="mod">
          <ac:chgData name="Wenzel, Brooke" userId="672bf8d3-b15b-4e02-a6d1-39319a0df09b" providerId="ADAL" clId="{71CFFB19-0737-459D-AC49-1811C8AD4018}" dt="2024-09-17T22:36:39.874" v="73" actId="20577"/>
          <ac:spMkLst>
            <pc:docMk/>
            <pc:sldMk cId="3278168391" sldId="5512"/>
            <ac:spMk id="4" creationId="{00000000-0000-0000-0000-000000000000}"/>
          </ac:spMkLst>
        </pc:spChg>
        <pc:spChg chg="mod ord">
          <ac:chgData name="Wenzel, Brooke" userId="672bf8d3-b15b-4e02-a6d1-39319a0df09b" providerId="ADAL" clId="{71CFFB19-0737-459D-AC49-1811C8AD4018}" dt="2024-09-17T22:42:11.771" v="233" actId="13244"/>
          <ac:spMkLst>
            <pc:docMk/>
            <pc:sldMk cId="3278168391" sldId="5512"/>
            <ac:spMk id="8" creationId="{5E0E529D-FBDE-7548-B6ED-D94118BD6A03}"/>
          </ac:spMkLst>
        </pc:spChg>
      </pc:sldChg>
      <pc:sldChg chg="modSp mod">
        <pc:chgData name="Wenzel, Brooke" userId="672bf8d3-b15b-4e02-a6d1-39319a0df09b" providerId="ADAL" clId="{71CFFB19-0737-459D-AC49-1811C8AD4018}" dt="2024-09-17T22:22:52.471" v="57" actId="1076"/>
        <pc:sldMkLst>
          <pc:docMk/>
          <pc:sldMk cId="1302995045" sldId="5536"/>
        </pc:sldMkLst>
        <pc:graphicFrameChg chg="mod modGraphic">
          <ac:chgData name="Wenzel, Brooke" userId="672bf8d3-b15b-4e02-a6d1-39319a0df09b" providerId="ADAL" clId="{71CFFB19-0737-459D-AC49-1811C8AD4018}" dt="2024-09-17T22:22:52.471" v="57" actId="1076"/>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71CFFB19-0737-459D-AC49-1811C8AD4018}" dt="2024-09-17T22:42:41.293" v="248" actId="20577"/>
        <pc:sldMkLst>
          <pc:docMk/>
          <pc:sldMk cId="573740307" sldId="5538"/>
        </pc:sldMkLst>
        <pc:spChg chg="mod">
          <ac:chgData name="Wenzel, Brooke" userId="672bf8d3-b15b-4e02-a6d1-39319a0df09b" providerId="ADAL" clId="{71CFFB19-0737-459D-AC49-1811C8AD4018}" dt="2024-09-17T22:42:41.293" v="248" actId="20577"/>
          <ac:spMkLst>
            <pc:docMk/>
            <pc:sldMk cId="573740307" sldId="5538"/>
            <ac:spMk id="4" creationId="{1BE5D2C1-7710-EED9-1940-0A612F59276D}"/>
          </ac:spMkLst>
        </pc:spChg>
      </pc:sldChg>
      <pc:sldChg chg="modSp mod">
        <pc:chgData name="Wenzel, Brooke" userId="672bf8d3-b15b-4e02-a6d1-39319a0df09b" providerId="ADAL" clId="{71CFFB19-0737-459D-AC49-1811C8AD4018}" dt="2024-09-17T22:21:46.705" v="49" actId="27636"/>
        <pc:sldMkLst>
          <pc:docMk/>
          <pc:sldMk cId="936857245" sldId="5587"/>
        </pc:sldMkLst>
        <pc:spChg chg="mod">
          <ac:chgData name="Wenzel, Brooke" userId="672bf8d3-b15b-4e02-a6d1-39319a0df09b" providerId="ADAL" clId="{71CFFB19-0737-459D-AC49-1811C8AD4018}" dt="2024-09-17T22:21:46.705" v="49" actId="27636"/>
          <ac:spMkLst>
            <pc:docMk/>
            <pc:sldMk cId="936857245" sldId="5587"/>
            <ac:spMk id="3" creationId="{21471CF1-9EF9-C5C0-6637-925CB047E422}"/>
          </ac:spMkLst>
        </pc:spChg>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pChg chg="mod">
          <ac:chgData name="Wenzel, Brooke" userId="672bf8d3-b15b-4e02-a6d1-39319a0df09b" providerId="ADAL" clId="{71CFFB19-0737-459D-AC49-1811C8AD4018}" dt="2024-09-19T14:07:10.541" v="560" actId="20577"/>
          <ac:spMkLst>
            <pc:docMk/>
            <pc:sldMk cId="2941160506" sldId="5629"/>
            <ac:spMk id="6" creationId="{61350839-2288-5273-34CE-4EB98648F637}"/>
          </ac:spMkLst>
        </pc:spChg>
      </pc:sldChg>
      <pc:sldChg chg="modSp mod">
        <pc:chgData name="Wenzel, Brooke" userId="672bf8d3-b15b-4e02-a6d1-39319a0df09b" providerId="ADAL" clId="{71CFFB19-0737-459D-AC49-1811C8AD4018}" dt="2024-09-19T14:05:58.017" v="495" actId="20577"/>
        <pc:sldMkLst>
          <pc:docMk/>
          <pc:sldMk cId="3321188641" sldId="5632"/>
        </pc:sldMkLst>
        <pc:spChg chg="mod">
          <ac:chgData name="Wenzel, Brooke" userId="672bf8d3-b15b-4e02-a6d1-39319a0df09b" providerId="ADAL" clId="{71CFFB19-0737-459D-AC49-1811C8AD4018}" dt="2024-09-19T14:05:58.017" v="495" actId="20577"/>
          <ac:spMkLst>
            <pc:docMk/>
            <pc:sldMk cId="3321188641" sldId="5632"/>
            <ac:spMk id="3" creationId="{9950487E-3FB3-B225-998E-99C5016F5C29}"/>
          </ac:spMkLst>
        </pc:spChg>
        <pc:spChg chg="mod">
          <ac:chgData name="Wenzel, Brooke" userId="672bf8d3-b15b-4e02-a6d1-39319a0df09b" providerId="ADAL" clId="{71CFFB19-0737-459D-AC49-1811C8AD4018}" dt="2024-09-18T20:39:59.038" v="331" actId="20577"/>
          <ac:spMkLst>
            <pc:docMk/>
            <pc:sldMk cId="3321188641" sldId="5632"/>
            <ac:spMk id="12" creationId="{E17C5FE8-9549-C841-C57E-CCA40FF6DDC6}"/>
          </ac:spMkLst>
        </pc:spChg>
        <pc:spChg chg="mod">
          <ac:chgData name="Wenzel, Brooke" userId="672bf8d3-b15b-4e02-a6d1-39319a0df09b" providerId="ADAL" clId="{71CFFB19-0737-459D-AC49-1811C8AD4018}" dt="2024-09-18T20:39:50.421" v="300" actId="20577"/>
          <ac:spMkLst>
            <pc:docMk/>
            <pc:sldMk cId="3321188641" sldId="5632"/>
            <ac:spMk id="13" creationId="{0182C605-C140-5E58-B4DA-85C1163CC2E0}"/>
          </ac:spMkLst>
        </pc:spChg>
      </pc:sldChg>
      <pc:sldMasterChg chg="addSldLayout delSldLayout">
        <pc:chgData name="Wenzel, Brooke" userId="672bf8d3-b15b-4e02-a6d1-39319a0df09b" providerId="ADAL" clId="{71CFFB19-0737-459D-AC49-1811C8AD4018}" dt="2024-09-18T19:37:40.779" v="265" actId="47"/>
        <pc:sldMasterMkLst>
          <pc:docMk/>
          <pc:sldMasterMk cId="2150711039" sldId="2147483676"/>
        </pc:sldMasterMkLst>
        <pc:sldLayoutChg chg="add del">
          <pc:chgData name="Wenzel, Brooke" userId="672bf8d3-b15b-4e02-a6d1-39319a0df09b" providerId="ADAL" clId="{71CFFB19-0737-459D-AC49-1811C8AD4018}" dt="2024-09-18T19:37:40.779" v="265" actId="47"/>
          <pc:sldLayoutMkLst>
            <pc:docMk/>
            <pc:sldMasterMk cId="2150711039" sldId="2147483676"/>
            <pc:sldLayoutMk cId="3256937823" sldId="2147483711"/>
          </pc:sldLayoutMkLst>
        </pc:sldLayoutChg>
      </pc:sldMaster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pChg chg="mod">
          <ac:chgData name="Chaffin,Melissa" userId="S::chaffin_m@cde.state.co.us::21f0136b-23e1-4eef-9c4f-f29e4cc3ac56" providerId="AD" clId="Web-{C4F4EFDC-65D0-862F-40AB-C8DA266B31C4}" dt="2024-09-05T15:15:48.859" v="12" actId="20577"/>
          <ac:spMkLst>
            <pc:docMk/>
            <pc:sldMk cId="2464662354" sldId="5418"/>
            <ac:spMk id="6" creationId="{1EB4AB27-B417-D907-2626-223A7F192B7B}"/>
          </ac:spMkLst>
        </pc:spChg>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picChg chg="mod">
          <ac:chgData name="McRee, Rebecca" userId="S::mcree_r@cde.state.co.us::3a10fa13-9d60-4c0b-b361-471945732c34" providerId="AD" clId="Web-{68B55243-7E7A-2D46-29DF-1515C37DE723}" dt="2024-09-18T17:45:05.219" v="52"/>
          <ac:picMkLst>
            <pc:docMk/>
            <pc:sldMk cId="1402753334" sldId="5596"/>
            <ac:picMk id="7" creationId="{E7B077DA-76F2-82A3-BE98-49B39E36262E}"/>
          </ac:picMkLst>
        </pc:picChg>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26T18:16:56.777" v="3" actId="20577"/>
        <pc:sldMkLst>
          <pc:docMk/>
          <pc:sldMk cId="3044915438" sldId="256"/>
        </pc:sldMkLst>
        <pc:spChg chg="mod">
          <ac:chgData name="Wenzel, Brooke" userId="672bf8d3-b15b-4e02-a6d1-39319a0df09b" providerId="ADAL" clId="{BCCF5842-3E83-443A-A77A-3B81A0CBFF41}" dt="2024-08-26T18:16:56.777" v="3" actId="20577"/>
          <ac:spMkLst>
            <pc:docMk/>
            <pc:sldMk cId="3044915438" sldId="256"/>
            <ac:spMk id="2" creationId="{00000000-0000-0000-0000-000000000000}"/>
          </ac:spMkLst>
        </pc:spChg>
      </pc:sldChg>
      <pc:sldChg chg="modSp mod">
        <pc:chgData name="Wenzel, Brooke" userId="672bf8d3-b15b-4e02-a6d1-39319a0df09b" providerId="ADAL" clId="{BCCF5842-3E83-443A-A77A-3B81A0CBFF41}" dt="2024-08-30T16:03:38.560" v="328" actId="20577"/>
        <pc:sldMkLst>
          <pc:docMk/>
          <pc:sldMk cId="2593708883" sldId="258"/>
        </pc:sldMkLst>
        <pc:spChg chg="mod">
          <ac:chgData name="Wenzel, Brooke" userId="672bf8d3-b15b-4e02-a6d1-39319a0df09b" providerId="ADAL" clId="{BCCF5842-3E83-443A-A77A-3B81A0CBFF41}" dt="2024-08-30T16:03:38.560" v="328" actId="20577"/>
          <ac:spMkLst>
            <pc:docMk/>
            <pc:sldMk cId="2593708883" sldId="258"/>
            <ac:spMk id="3" creationId="{9EF16194-6F49-EA21-44EE-9C4ECBAB21E9}"/>
          </ac:spMkLst>
        </pc:spChg>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pChg chg="mod">
          <ac:chgData name="Wenzel, Brooke" userId="672bf8d3-b15b-4e02-a6d1-39319a0df09b" providerId="ADAL" clId="{BCCF5842-3E83-443A-A77A-3B81A0CBFF41}" dt="2024-08-26T21:29:36.370" v="10" actId="6549"/>
          <ac:spMkLst>
            <pc:docMk/>
            <pc:sldMk cId="1426715698" sldId="5295"/>
            <ac:spMk id="2" creationId="{1A8027EC-E333-DC7E-6EE8-981C5D176BD5}"/>
          </ac:spMkLst>
        </pc:spChg>
        <pc:graphicFrameChg chg="modGraphic">
          <ac:chgData name="Wenzel, Brooke" userId="672bf8d3-b15b-4e02-a6d1-39319a0df09b" providerId="ADAL" clId="{BCCF5842-3E83-443A-A77A-3B81A0CBFF41}" dt="2024-08-26T21:29:54.020" v="12" actId="403"/>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BCCF5842-3E83-443A-A77A-3B81A0CBFF41}" dt="2024-08-26T21:32:06.272" v="20" actId="1076"/>
        <pc:sldMkLst>
          <pc:docMk/>
          <pc:sldMk cId="602901426" sldId="5498"/>
        </pc:sldMkLst>
        <pc:spChg chg="del mod">
          <ac:chgData name="Wenzel, Brooke" userId="672bf8d3-b15b-4e02-a6d1-39319a0df09b" providerId="ADAL" clId="{BCCF5842-3E83-443A-A77A-3B81A0CBFF41}" dt="2024-08-26T21:32:00.272" v="17" actId="478"/>
          <ac:spMkLst>
            <pc:docMk/>
            <pc:sldMk cId="602901426" sldId="5498"/>
            <ac:spMk id="3" creationId="{00000000-0000-0000-0000-000000000000}"/>
          </ac:spMkLst>
        </pc:spChg>
        <pc:spChg chg="add del mod">
          <ac:chgData name="Wenzel, Brooke" userId="672bf8d3-b15b-4e02-a6d1-39319a0df09b" providerId="ADAL" clId="{BCCF5842-3E83-443A-A77A-3B81A0CBFF41}" dt="2024-08-26T21:32:01.981" v="18" actId="478"/>
          <ac:spMkLst>
            <pc:docMk/>
            <pc:sldMk cId="602901426" sldId="5498"/>
            <ac:spMk id="6" creationId="{9F1B1892-4A05-51F9-44F9-1681ECD391D6}"/>
          </ac:spMkLst>
        </pc:spChg>
        <pc:picChg chg="mod">
          <ac:chgData name="Wenzel, Brooke" userId="672bf8d3-b15b-4e02-a6d1-39319a0df09b" providerId="ADAL" clId="{BCCF5842-3E83-443A-A77A-3B81A0CBFF41}" dt="2024-08-26T21:32:06.272" v="20" actId="1076"/>
          <ac:picMkLst>
            <pc:docMk/>
            <pc:sldMk cId="602901426" sldId="5498"/>
            <ac:picMk id="7" creationId="{81D061F4-4297-9056-0C99-6CBAE054ADDB}"/>
          </ac:picMkLst>
        </pc:picChg>
      </pc:sldChg>
      <pc:sldChg chg="modSp mod">
        <pc:chgData name="Wenzel, Brooke" userId="672bf8d3-b15b-4e02-a6d1-39319a0df09b" providerId="ADAL" clId="{BCCF5842-3E83-443A-A77A-3B81A0CBFF41}" dt="2024-08-26T21:35:58.852" v="233" actId="27636"/>
        <pc:sldMkLst>
          <pc:docMk/>
          <pc:sldMk cId="573740307" sldId="5538"/>
        </pc:sldMkLst>
        <pc:spChg chg="mod">
          <ac:chgData name="Wenzel, Brooke" userId="672bf8d3-b15b-4e02-a6d1-39319a0df09b" providerId="ADAL" clId="{BCCF5842-3E83-443A-A77A-3B81A0CBFF41}" dt="2024-08-26T21:35:58.852" v="233" actId="27636"/>
          <ac:spMkLst>
            <pc:docMk/>
            <pc:sldMk cId="573740307" sldId="5538"/>
            <ac:spMk id="4" creationId="{1BE5D2C1-7710-EED9-1940-0A612F59276D}"/>
          </ac:spMkLst>
        </pc:spChg>
      </pc:sldChg>
      <pc:sldChg chg="modSp mod">
        <pc:chgData name="Wenzel, Brooke" userId="672bf8d3-b15b-4e02-a6d1-39319a0df09b" providerId="ADAL" clId="{BCCF5842-3E83-443A-A77A-3B81A0CBFF41}" dt="2024-08-26T21:29:06.253" v="8" actId="27636"/>
        <pc:sldMkLst>
          <pc:docMk/>
          <pc:sldMk cId="3757558483" sldId="5547"/>
        </pc:sldMkLst>
        <pc:spChg chg="mod">
          <ac:chgData name="Wenzel, Brooke" userId="672bf8d3-b15b-4e02-a6d1-39319a0df09b" providerId="ADAL" clId="{BCCF5842-3E83-443A-A77A-3B81A0CBFF41}" dt="2024-08-26T21:29:06.253" v="8" actId="27636"/>
          <ac:spMkLst>
            <pc:docMk/>
            <pc:sldMk cId="3757558483" sldId="5547"/>
            <ac:spMk id="2" creationId="{61FA4591-7D47-D1E8-1301-1A17E457FF29}"/>
          </ac:spMkLst>
        </pc:spChg>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picChg chg="del">
          <ac:chgData name="Rhodes, Tara" userId="S::rhodes_t@cde.state.co.us::566307b0-1e17-4826-87e1-0feb85a922f2" providerId="AD" clId="Web-{D209AA15-0E88-B355-3E32-45B260E90DED}" dt="2024-09-12T03:33:03.239" v="0"/>
          <ac:picMkLst>
            <pc:docMk/>
            <pc:sldMk cId="1153930597" sldId="5504"/>
            <ac:picMk id="2" creationId="{816103F5-1366-ECF1-B5EC-7000359C6F48}"/>
          </ac:picMkLst>
        </pc:picChg>
        <pc:picChg chg="add mod">
          <ac:chgData name="Rhodes, Tara" userId="S::rhodes_t@cde.state.co.us::566307b0-1e17-4826-87e1-0feb85a922f2" providerId="AD" clId="Web-{D209AA15-0E88-B355-3E32-45B260E90DED}" dt="2024-09-12T03:33:37.271" v="6"/>
          <ac:picMkLst>
            <pc:docMk/>
            <pc:sldMk cId="1153930597" sldId="5504"/>
            <ac:picMk id="3" creationId="{66EFEDED-4100-1480-640B-467DB66EF7B6}"/>
          </ac:picMkLst>
        </pc:picChg>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pChg chg="ord">
          <ac:chgData name="Heitman, Lindsey" userId="a9773a47-99d2-4599-9377-6d37e9ec0bd3" providerId="ADAL" clId="{ED4A72F2-A37A-4785-8787-361AB7878AC5}" dt="2024-08-21T21:33:38.100" v="263" actId="13244"/>
          <ac:spMkLst>
            <pc:docMk/>
            <pc:sldMk cId="3822177015" sldId="5531"/>
            <ac:spMk id="4" creationId="{B280EB62-8712-EAA9-B16F-E4FB82352A7A}"/>
          </ac:spMkLst>
        </pc:spChg>
        <pc:spChg chg="mod">
          <ac:chgData name="Heitman, Lindsey" userId="a9773a47-99d2-4599-9377-6d37e9ec0bd3" providerId="ADAL" clId="{ED4A72F2-A37A-4785-8787-361AB7878AC5}" dt="2024-08-21T21:35:56.291" v="284" actId="207"/>
          <ac:spMkLst>
            <pc:docMk/>
            <pc:sldMk cId="3822177015" sldId="5531"/>
            <ac:spMk id="7" creationId="{3CFDC82E-650D-FF21-7516-39B3D0FA82C4}"/>
          </ac:spMkLst>
        </pc:spChg>
        <pc:picChg chg="mod">
          <ac:chgData name="Heitman, Lindsey" userId="a9773a47-99d2-4599-9377-6d37e9ec0bd3" providerId="ADAL" clId="{ED4A72F2-A37A-4785-8787-361AB7878AC5}" dt="2024-08-21T21:33:42.363" v="264" actId="13244"/>
          <ac:picMkLst>
            <pc:docMk/>
            <pc:sldMk cId="3822177015" sldId="5531"/>
            <ac:picMk id="1026" creationId="{F7BC7FC6-B59B-6AAC-8997-EF43560C19C6}"/>
          </ac:picMkLst>
        </pc:picChg>
        <pc:picChg chg="mod">
          <ac:chgData name="Heitman, Lindsey" userId="a9773a47-99d2-4599-9377-6d37e9ec0bd3" providerId="ADAL" clId="{ED4A72F2-A37A-4785-8787-361AB7878AC5}" dt="2024-08-21T21:33:44.835" v="265" actId="13244"/>
          <ac:picMkLst>
            <pc:docMk/>
            <pc:sldMk cId="3822177015" sldId="5531"/>
            <ac:picMk id="1027" creationId="{14D0B99A-A9BF-A0E5-6DA9-0E7DFBDF8521}"/>
          </ac:picMkLst>
        </pc:picChg>
      </pc:sldChg>
      <pc:sldChg chg="modSp add mod">
        <pc:chgData name="Heitman, Lindsey" userId="a9773a47-99d2-4599-9377-6d37e9ec0bd3" providerId="ADAL" clId="{ED4A72F2-A37A-4785-8787-361AB7878AC5}" dt="2024-08-22T14:02:48.087" v="290" actId="20577"/>
        <pc:sldMkLst>
          <pc:docMk/>
          <pc:sldMk cId="1084665148" sldId="5557"/>
        </pc:sldMkLst>
        <pc:spChg chg="mod">
          <ac:chgData name="Heitman, Lindsey" userId="a9773a47-99d2-4599-9377-6d37e9ec0bd3" providerId="ADAL" clId="{ED4A72F2-A37A-4785-8787-361AB7878AC5}" dt="2024-08-22T14:02:48.087" v="290" actId="20577"/>
          <ac:spMkLst>
            <pc:docMk/>
            <pc:sldMk cId="1084665148" sldId="5557"/>
            <ac:spMk id="3" creationId="{00000000-0000-0000-0000-000000000000}"/>
          </ac:spMkLst>
        </pc:spChg>
        <pc:spChg chg="ord">
          <ac:chgData name="Heitman, Lindsey" userId="a9773a47-99d2-4599-9377-6d37e9ec0bd3" providerId="ADAL" clId="{ED4A72F2-A37A-4785-8787-361AB7878AC5}" dt="2024-08-21T21:33:24.335" v="262" actId="13244"/>
          <ac:spMkLst>
            <pc:docMk/>
            <pc:sldMk cId="1084665148" sldId="5557"/>
            <ac:spMk id="4" creationId="{00000000-0000-0000-0000-000000000000}"/>
          </ac:spMkLst>
        </pc:spChg>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pChg chg="mod">
          <ac:chgData name="Gudka, Dawna" userId="823cceae-331b-41d6-9a63-34ad6d1db55c" providerId="ADAL" clId="{565C7A47-07AF-4E25-86EF-479FEFD382C1}" dt="2024-09-05T02:14:04.353" v="411" actId="20577"/>
          <ac:spMkLst>
            <pc:docMk/>
            <pc:sldMk cId="399469708" sldId="2671"/>
            <ac:spMk id="2" creationId="{00000000-0000-0000-0000-000000000000}"/>
          </ac:spMkLst>
        </pc:spChg>
        <pc:spChg chg="ord">
          <ac:chgData name="Gudka, Dawna" userId="823cceae-331b-41d6-9a63-34ad6d1db55c" providerId="ADAL" clId="{565C7A47-07AF-4E25-86EF-479FEFD382C1}" dt="2024-09-05T02:20:28.967" v="849" actId="13244"/>
          <ac:spMkLst>
            <pc:docMk/>
            <pc:sldMk cId="399469708" sldId="2671"/>
            <ac:spMk id="4" creationId="{00000000-0000-0000-0000-000000000000}"/>
          </ac:spMkLst>
        </pc:spChg>
        <pc:spChg chg="add mod">
          <ac:chgData name="Gudka, Dawna" userId="823cceae-331b-41d6-9a63-34ad6d1db55c" providerId="ADAL" clId="{565C7A47-07AF-4E25-86EF-479FEFD382C1}" dt="2024-09-05T02:22:59.559" v="919" actId="14100"/>
          <ac:spMkLst>
            <pc:docMk/>
            <pc:sldMk cId="399469708" sldId="2671"/>
            <ac:spMk id="11" creationId="{D45D5204-5A67-AECF-B085-E39970E437C6}"/>
          </ac:spMkLst>
        </pc:spChg>
        <pc:spChg chg="add mod">
          <ac:chgData name="Gudka, Dawna" userId="823cceae-331b-41d6-9a63-34ad6d1db55c" providerId="ADAL" clId="{565C7A47-07AF-4E25-86EF-479FEFD382C1}" dt="2024-09-05T02:24:06.313" v="962" actId="113"/>
          <ac:spMkLst>
            <pc:docMk/>
            <pc:sldMk cId="399469708" sldId="2671"/>
            <ac:spMk id="12" creationId="{A3574F97-E675-7F67-7DFA-17B4DAEB0410}"/>
          </ac:spMkLst>
        </pc:spChg>
        <pc:graphicFrameChg chg="del mod">
          <ac:chgData name="Gudka, Dawna" userId="823cceae-331b-41d6-9a63-34ad6d1db55c" providerId="ADAL" clId="{565C7A47-07AF-4E25-86EF-479FEFD382C1}" dt="2024-09-04T21:43:13.809" v="155" actId="478"/>
          <ac:graphicFrameMkLst>
            <pc:docMk/>
            <pc:sldMk cId="399469708" sldId="2671"/>
            <ac:graphicFrameMk id="5" creationId="{EFCCFBAE-0E76-3C67-A47A-D45426FDDD3A}"/>
          </ac:graphicFrameMkLst>
        </pc:graphicFrameChg>
        <pc:picChg chg="add mod">
          <ac:chgData name="Gudka, Dawna" userId="823cceae-331b-41d6-9a63-34ad6d1db55c" providerId="ADAL" clId="{565C7A47-07AF-4E25-86EF-479FEFD382C1}" dt="2024-09-05T02:19:14.619" v="538" actId="962"/>
          <ac:picMkLst>
            <pc:docMk/>
            <pc:sldMk cId="399469708" sldId="2671"/>
            <ac:picMk id="6" creationId="{AD0D6AC4-C29B-2F2F-EA00-445B1FE320F2}"/>
          </ac:picMkLst>
        </pc:picChg>
        <pc:picChg chg="add mod">
          <ac:chgData name="Gudka, Dawna" userId="823cceae-331b-41d6-9a63-34ad6d1db55c" providerId="ADAL" clId="{565C7A47-07AF-4E25-86EF-479FEFD382C1}" dt="2024-09-05T02:19:25.896" v="586" actId="962"/>
          <ac:picMkLst>
            <pc:docMk/>
            <pc:sldMk cId="399469708" sldId="2671"/>
            <ac:picMk id="8" creationId="{F4E4C096-4FEF-C267-74E9-9AFE4C72A0C1}"/>
          </ac:picMkLst>
        </pc:picChg>
        <pc:picChg chg="add mod">
          <ac:chgData name="Gudka, Dawna" userId="823cceae-331b-41d6-9a63-34ad6d1db55c" providerId="ADAL" clId="{565C7A47-07AF-4E25-86EF-479FEFD382C1}" dt="2024-09-05T02:20:13.345" v="848" actId="962"/>
          <ac:picMkLst>
            <pc:docMk/>
            <pc:sldMk cId="399469708" sldId="2671"/>
            <ac:picMk id="10" creationId="{14922ECD-0E45-336D-B22D-34D7DBD76CA6}"/>
          </ac:picMkLst>
        </pc:picChg>
        <pc:picChg chg="add mod">
          <ac:chgData name="Gudka, Dawna" userId="823cceae-331b-41d6-9a63-34ad6d1db55c" providerId="ADAL" clId="{565C7A47-07AF-4E25-86EF-479FEFD382C1}" dt="2024-09-05T02:20:00.041" v="794" actId="962"/>
          <ac:picMkLst>
            <pc:docMk/>
            <pc:sldMk cId="399469708" sldId="2671"/>
            <ac:picMk id="1026" creationId="{DD8834F5-DB41-DD34-1FE0-47EAB846CDC7}"/>
          </ac:picMkLst>
        </pc:picChg>
      </pc:sldChg>
      <pc:sldChg chg="modSp mod">
        <pc:chgData name="Gudka, Dawna" userId="823cceae-331b-41d6-9a63-34ad6d1db55c" providerId="ADAL" clId="{565C7A47-07AF-4E25-86EF-479FEFD382C1}" dt="2024-09-04T21:42:18.659" v="146" actId="20577"/>
        <pc:sldMkLst>
          <pc:docMk/>
          <pc:sldMk cId="2719044098" sldId="5566"/>
        </pc:sldMkLst>
        <pc:spChg chg="mod">
          <ac:chgData name="Gudka, Dawna" userId="823cceae-331b-41d6-9a63-34ad6d1db55c" providerId="ADAL" clId="{565C7A47-07AF-4E25-86EF-479FEFD382C1}" dt="2024-09-04T21:42:18.659" v="146" actId="20577"/>
          <ac:spMkLst>
            <pc:docMk/>
            <pc:sldMk cId="2719044098" sldId="5566"/>
            <ac:spMk id="7" creationId="{F5C0D6ED-628B-8DED-1AD7-A7BD8C85E888}"/>
          </ac:spMkLst>
        </pc:spChg>
      </pc:sldChg>
      <pc:sldChg chg="modSp mod">
        <pc:chgData name="Gudka, Dawna" userId="823cceae-331b-41d6-9a63-34ad6d1db55c" providerId="ADAL" clId="{565C7A47-07AF-4E25-86EF-479FEFD382C1}" dt="2024-09-04T21:42:03.786" v="107" actId="20577"/>
        <pc:sldMkLst>
          <pc:docMk/>
          <pc:sldMk cId="375985229" sldId="5567"/>
        </pc:sldMkLst>
        <pc:spChg chg="mod">
          <ac:chgData name="Gudka, Dawna" userId="823cceae-331b-41d6-9a63-34ad6d1db55c" providerId="ADAL" clId="{565C7A47-07AF-4E25-86EF-479FEFD382C1}" dt="2024-09-04T21:41:35.653" v="42" actId="20577"/>
          <ac:spMkLst>
            <pc:docMk/>
            <pc:sldMk cId="375985229" sldId="5567"/>
            <ac:spMk id="5" creationId="{A7D89D68-8148-1F7D-DAE9-0B33D289A562}"/>
          </ac:spMkLst>
        </pc:spChg>
        <pc:spChg chg="mod">
          <ac:chgData name="Gudka, Dawna" userId="823cceae-331b-41d6-9a63-34ad6d1db55c" providerId="ADAL" clId="{565C7A47-07AF-4E25-86EF-479FEFD382C1}" dt="2024-09-04T21:42:03.786" v="107" actId="20577"/>
          <ac:spMkLst>
            <pc:docMk/>
            <pc:sldMk cId="375985229" sldId="5567"/>
            <ac:spMk id="6" creationId="{811AA444-31DC-56C9-0394-CD2F3C3CEAAC}"/>
          </ac:spMkLst>
        </pc:spChg>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pChg chg="mod">
          <ac:chgData name="Ryan, Erica" userId="S::ryan_e@cde.state.co.us::2cbcda9b-16dc-40f4-b0ba-82e204f6e4ca" providerId="AD" clId="Web-{2951141A-4A95-C69C-17C3-41B2EFA131D5}" dt="2024-09-18T18:44:17.672" v="15" actId="20577"/>
          <ac:spMkLst>
            <pc:docMk/>
            <pc:sldMk cId="1399099337" sldId="5628"/>
            <ac:spMk id="6" creationId="{C75DFE38-ED8C-8D2F-6BF4-9A98E48A88BE}"/>
          </ac:spMkLst>
        </pc:spChg>
      </pc:sldChg>
      <pc:sldChg chg="modSp">
        <pc:chgData name="Ryan, Erica" userId="S::ryan_e@cde.state.co.us::2cbcda9b-16dc-40f4-b0ba-82e204f6e4ca" providerId="AD" clId="Web-{2951141A-4A95-C69C-17C3-41B2EFA131D5}" dt="2024-09-18T19:21:58.153" v="663" actId="20577"/>
        <pc:sldMkLst>
          <pc:docMk/>
          <pc:sldMk cId="2941160506" sldId="5629"/>
        </pc:sldMkLst>
        <pc:spChg chg="mod">
          <ac:chgData name="Ryan, Erica" userId="S::ryan_e@cde.state.co.us::2cbcda9b-16dc-40f4-b0ba-82e204f6e4ca" providerId="AD" clId="Web-{2951141A-4A95-C69C-17C3-41B2EFA131D5}" dt="2024-09-18T19:21:58.153" v="663" actId="20577"/>
          <ac:spMkLst>
            <pc:docMk/>
            <pc:sldMk cId="2941160506" sldId="5629"/>
            <ac:spMk id="6" creationId="{61350839-2288-5273-34CE-4EB98648F637}"/>
          </ac:spMkLst>
        </pc:spChg>
      </pc:sldChg>
      <pc:sldChg chg="modSp add replId">
        <pc:chgData name="Ryan, Erica" userId="S::ryan_e@cde.state.co.us::2cbcda9b-16dc-40f4-b0ba-82e204f6e4ca" providerId="AD" clId="Web-{2951141A-4A95-C69C-17C3-41B2EFA131D5}" dt="2024-09-18T19:21:53.231" v="662" actId="20577"/>
        <pc:sldMkLst>
          <pc:docMk/>
          <pc:sldMk cId="3321188641" sldId="5632"/>
        </pc:sldMkLst>
        <pc:spChg chg="mod">
          <ac:chgData name="Ryan, Erica" userId="S::ryan_e@cde.state.co.us::2cbcda9b-16dc-40f4-b0ba-82e204f6e4ca" providerId="AD" clId="Web-{2951141A-4A95-C69C-17C3-41B2EFA131D5}" dt="2024-09-18T18:50:59.862" v="100" actId="20577"/>
          <ac:spMkLst>
            <pc:docMk/>
            <pc:sldMk cId="3321188641" sldId="5632"/>
            <ac:spMk id="2" creationId="{924E8529-4196-8DB7-7337-8B95C5CE516A}"/>
          </ac:spMkLst>
        </pc:spChg>
        <pc:spChg chg="mod">
          <ac:chgData name="Ryan, Erica" userId="S::ryan_e@cde.state.co.us::2cbcda9b-16dc-40f4-b0ba-82e204f6e4ca" providerId="AD" clId="Web-{2951141A-4A95-C69C-17C3-41B2EFA131D5}" dt="2024-09-18T19:21:53.231" v="662" actId="20577"/>
          <ac:spMkLst>
            <pc:docMk/>
            <pc:sldMk cId="3321188641" sldId="5632"/>
            <ac:spMk id="3" creationId="{9950487E-3FB3-B225-998E-99C5016F5C29}"/>
          </ac:spMkLst>
        </pc:spChg>
        <pc:spChg chg="mod">
          <ac:chgData name="Ryan, Erica" userId="S::ryan_e@cde.state.co.us::2cbcda9b-16dc-40f4-b0ba-82e204f6e4ca" providerId="AD" clId="Web-{2951141A-4A95-C69C-17C3-41B2EFA131D5}" dt="2024-09-18T18:57:34.207" v="110" actId="20577"/>
          <ac:spMkLst>
            <pc:docMk/>
            <pc:sldMk cId="3321188641" sldId="5632"/>
            <ac:spMk id="12" creationId="{E17C5FE8-9549-C841-C57E-CCA40FF6DDC6}"/>
          </ac:spMkLst>
        </pc:spChg>
        <pc:spChg chg="mod">
          <ac:chgData name="Ryan, Erica" userId="S::ryan_e@cde.state.co.us::2cbcda9b-16dc-40f4-b0ba-82e204f6e4ca" providerId="AD" clId="Web-{2951141A-4A95-C69C-17C3-41B2EFA131D5}" dt="2024-09-18T18:57:42.864" v="111" actId="20577"/>
          <ac:spMkLst>
            <pc:docMk/>
            <pc:sldMk cId="3321188641" sldId="5632"/>
            <ac:spMk id="13" creationId="{0182C605-C140-5E58-B4DA-85C1163CC2E0}"/>
          </ac:spMkLst>
        </pc:spChg>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pChg chg="mod">
          <ac:chgData name="Hoffman, Peter" userId="673cee94-26bd-4c2a-ab82-1b3669e2f049" providerId="ADAL" clId="{D984F346-6CEF-497D-AB94-05D649B65E6C}" dt="2024-08-14T18:24:47.916" v="3" actId="962"/>
          <ac:spMkLst>
            <pc:docMk/>
            <pc:sldMk cId="1896735902" sldId="5469"/>
            <ac:spMk id="2" creationId="{77A71FE4-D523-BABB-1FC5-9EABE0C61217}"/>
          </ac:spMkLst>
        </pc:spChg>
        <pc:spChg chg="mod">
          <ac:chgData name="Hoffman, Peter" userId="673cee94-26bd-4c2a-ab82-1b3669e2f049" providerId="ADAL" clId="{D984F346-6CEF-497D-AB94-05D649B65E6C}" dt="2024-08-14T18:24:54.075" v="4" actId="962"/>
          <ac:spMkLst>
            <pc:docMk/>
            <pc:sldMk cId="1896735902" sldId="5469"/>
            <ac:spMk id="4" creationId="{9CFEE11B-2F0B-A30B-B1A6-292AA647C48B}"/>
          </ac:spMkLst>
        </pc:spChg>
        <pc:spChg chg="ord">
          <ac:chgData name="Hoffman, Peter" userId="673cee94-26bd-4c2a-ab82-1b3669e2f049" providerId="ADAL" clId="{D984F346-6CEF-497D-AB94-05D649B65E6C}" dt="2024-08-14T18:25:00.436" v="5" actId="13244"/>
          <ac:spMkLst>
            <pc:docMk/>
            <pc:sldMk cId="1896735902" sldId="5469"/>
            <ac:spMk id="5" creationId="{1CBE220D-5884-CBA8-A697-19FE54870BF9}"/>
          </ac:spMkLst>
        </pc:spChg>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pChg chg="mod">
          <ac:chgData name="Hoffman, Peter" userId="673cee94-26bd-4c2a-ab82-1b3669e2f049" providerId="ADAL" clId="{D984F346-6CEF-497D-AB94-05D649B65E6C}" dt="2024-08-14T18:24:13.578" v="1" actId="27636"/>
          <ac:spMkLst>
            <pc:docMk/>
            <pc:sldMk cId="3757558483" sldId="5547"/>
            <ac:spMk id="2" creationId="{61FA4591-7D47-D1E8-1301-1A17E457FF29}"/>
          </ac:spMkLst>
        </pc:spChg>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picChg chg="mod">
          <ac:chgData name="Gudka, Dawna" userId="823cceae-331b-41d6-9a63-34ad6d1db55c" providerId="ADAL" clId="{DE23817A-57F2-4AB5-AB81-8773A672682C}" dt="2024-07-18T13:38:48.736" v="173" actId="1076"/>
          <ac:picMkLst>
            <pc:docMk/>
            <pc:sldMk cId="925303632" sldId="5468"/>
            <ac:picMk id="5" creationId="{A1E82574-6A87-395B-0998-A905C07A2A5A}"/>
          </ac:picMkLst>
        </pc:picChg>
      </pc:sldChg>
      <pc:sldChg chg="addSp delSp modSp mod">
        <pc:chgData name="Gudka, Dawna" userId="823cceae-331b-41d6-9a63-34ad6d1db55c" providerId="ADAL" clId="{DE23817A-57F2-4AB5-AB81-8773A672682C}" dt="2024-07-18T12:27:31.167" v="172" actId="962"/>
        <pc:sldMkLst>
          <pc:docMk/>
          <pc:sldMk cId="1765433899" sldId="5480"/>
        </pc:sldMkLst>
        <pc:spChg chg="mod">
          <ac:chgData name="Gudka, Dawna" userId="823cceae-331b-41d6-9a63-34ad6d1db55c" providerId="ADAL" clId="{DE23817A-57F2-4AB5-AB81-8773A672682C}" dt="2024-07-18T12:14:04.446" v="52" actId="20577"/>
          <ac:spMkLst>
            <pc:docMk/>
            <pc:sldMk cId="1765433899" sldId="5480"/>
            <ac:spMk id="2" creationId="{0543A6E2-0E70-9266-F576-2897347CE6BD}"/>
          </ac:spMkLst>
        </pc:spChg>
        <pc:spChg chg="add mod">
          <ac:chgData name="Gudka, Dawna" userId="823cceae-331b-41d6-9a63-34ad6d1db55c" providerId="ADAL" clId="{DE23817A-57F2-4AB5-AB81-8773A672682C}" dt="2024-07-18T12:21:18.615" v="96" actId="14100"/>
          <ac:spMkLst>
            <pc:docMk/>
            <pc:sldMk cId="1765433899" sldId="5480"/>
            <ac:spMk id="3" creationId="{B046F55B-6A42-ADA9-874E-B0331A04E924}"/>
          </ac:spMkLst>
        </pc:spChg>
        <pc:spChg chg="add mod">
          <ac:chgData name="Gudka, Dawna" userId="823cceae-331b-41d6-9a63-34ad6d1db55c" providerId="ADAL" clId="{DE23817A-57F2-4AB5-AB81-8773A672682C}" dt="2024-07-18T12:17:34.250" v="74"/>
          <ac:spMkLst>
            <pc:docMk/>
            <pc:sldMk cId="1765433899" sldId="5480"/>
            <ac:spMk id="8" creationId="{8D32E516-7A95-A5E4-3CE5-F1DF91337D76}"/>
          </ac:spMkLst>
        </pc:spChg>
        <pc:graphicFrameChg chg="add mod">
          <ac:chgData name="Gudka, Dawna" userId="823cceae-331b-41d6-9a63-34ad6d1db55c" providerId="ADAL" clId="{DE23817A-57F2-4AB5-AB81-8773A672682C}" dt="2024-07-18T12:17:34.250" v="74"/>
          <ac:graphicFrameMkLst>
            <pc:docMk/>
            <pc:sldMk cId="1765433899" sldId="5480"/>
            <ac:graphicFrameMk id="6" creationId="{3DA48154-4DC5-C227-D926-AB6589A6ABE3}"/>
          </ac:graphicFrameMkLst>
        </pc:graphicFrameChg>
        <pc:graphicFrameChg chg="mod">
          <ac:chgData name="Gudka, Dawna" userId="823cceae-331b-41d6-9a63-34ad6d1db55c" providerId="ADAL" clId="{DE23817A-57F2-4AB5-AB81-8773A672682C}" dt="2024-07-18T12:26:54.255" v="169" actId="1076"/>
          <ac:graphicFrameMkLst>
            <pc:docMk/>
            <pc:sldMk cId="1765433899" sldId="5480"/>
            <ac:graphicFrameMk id="9" creationId="{60663F2C-3380-740B-070F-A79FA5E11DA5}"/>
          </ac:graphicFrameMkLst>
        </pc:graphicFrameChg>
        <pc:picChg chg="add del mod">
          <ac:chgData name="Gudka, Dawna" userId="823cceae-331b-41d6-9a63-34ad6d1db55c" providerId="ADAL" clId="{DE23817A-57F2-4AB5-AB81-8773A672682C}" dt="2024-07-18T12:25:42.724" v="100" actId="478"/>
          <ac:picMkLst>
            <pc:docMk/>
            <pc:sldMk cId="1765433899" sldId="5480"/>
            <ac:picMk id="10" creationId="{681682DC-AE24-0D54-C94C-4CD2ABADE688}"/>
          </ac:picMkLst>
        </pc:picChg>
        <pc:picChg chg="add mod modCrop">
          <ac:chgData name="Gudka, Dawna" userId="823cceae-331b-41d6-9a63-34ad6d1db55c" providerId="ADAL" clId="{DE23817A-57F2-4AB5-AB81-8773A672682C}" dt="2024-07-18T12:27:31.167" v="172" actId="962"/>
          <ac:picMkLst>
            <pc:docMk/>
            <pc:sldMk cId="1765433899" sldId="5480"/>
            <ac:picMk id="12" creationId="{E5A7B46B-A56A-F790-1ED6-AC2D31D766F1}"/>
          </ac:picMkLst>
        </pc:picChg>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pChg chg="add mod ord">
          <ac:chgData name="Ward, Reagan" userId="27291eb4-8241-4961-9e69-8c66e34cc5b0" providerId="ADAL" clId="{5C3B32FB-90DF-4C25-95C8-6F3192424564}" dt="2024-07-10T22:39:40.501" v="1649" actId="13244"/>
          <ac:spMkLst>
            <pc:docMk/>
            <pc:sldMk cId="1007356210" sldId="5482"/>
            <ac:spMk id="2" creationId="{F73D1DD3-D19F-5639-CD73-4D99977539ED}"/>
          </ac:spMkLst>
        </pc:spChg>
        <pc:spChg chg="mod">
          <ac:chgData name="Ward, Reagan" userId="27291eb4-8241-4961-9e69-8c66e34cc5b0" providerId="ADAL" clId="{5C3B32FB-90DF-4C25-95C8-6F3192424564}" dt="2024-07-11T13:24:02.933" v="1656" actId="20577"/>
          <ac:spMkLst>
            <pc:docMk/>
            <pc:sldMk cId="1007356210" sldId="5482"/>
            <ac:spMk id="9" creationId="{9265FB6E-3C9B-4C0F-F3CA-CA57FA0A9FA0}"/>
          </ac:spMkLst>
        </pc:spChg>
        <pc:spChg chg="mod">
          <ac:chgData name="Ward, Reagan" userId="27291eb4-8241-4961-9e69-8c66e34cc5b0" providerId="ADAL" clId="{5C3B32FB-90DF-4C25-95C8-6F3192424564}" dt="2024-07-11T13:28:47.404" v="1700" actId="404"/>
          <ac:spMkLst>
            <pc:docMk/>
            <pc:sldMk cId="1007356210" sldId="5482"/>
            <ac:spMk id="11" creationId="{381E41DD-6579-B459-A6BD-F9B8F600FB7E}"/>
          </ac:spMkLst>
        </pc:spChg>
        <pc:graphicFrameChg chg="modGraphic">
          <ac:chgData name="Ward, Reagan" userId="27291eb4-8241-4961-9e69-8c66e34cc5b0" providerId="ADAL" clId="{5C3B32FB-90DF-4C25-95C8-6F3192424564}" dt="2024-07-11T13:26:21.177" v="1667" actId="20577"/>
          <ac:graphicFrameMkLst>
            <pc:docMk/>
            <pc:sldMk cId="1007356210" sldId="5482"/>
            <ac:graphicFrameMk id="16" creationId="{B81C2A6A-B2D8-7096-BA8D-06D3F5E5DC5E}"/>
          </ac:graphicFrameMkLst>
        </pc:graphicFrameChg>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pChg chg="del mod ord">
          <ac:chgData name="Ward, Reagan" userId="27291eb4-8241-4961-9e69-8c66e34cc5b0" providerId="ADAL" clId="{5C3B32FB-90DF-4C25-95C8-6F3192424564}" dt="2024-07-10T19:11:59.682" v="206" actId="700"/>
          <ac:spMkLst>
            <pc:docMk/>
            <pc:sldMk cId="2112299936" sldId="5500"/>
            <ac:spMk id="2" creationId="{974A0B94-7E03-B721-5E14-B29DE6D9CF40}"/>
          </ac:spMkLst>
        </pc:spChg>
        <pc:spChg chg="del mod ord">
          <ac:chgData name="Ward, Reagan" userId="27291eb4-8241-4961-9e69-8c66e34cc5b0" providerId="ADAL" clId="{5C3B32FB-90DF-4C25-95C8-6F3192424564}" dt="2024-07-10T19:11:59.682" v="206" actId="700"/>
          <ac:spMkLst>
            <pc:docMk/>
            <pc:sldMk cId="2112299936" sldId="5500"/>
            <ac:spMk id="3" creationId="{D7BE22C0-058B-24F6-6E47-DCAEE325B45D}"/>
          </ac:spMkLst>
        </pc:spChg>
        <pc:spChg chg="mod ord">
          <ac:chgData name="Ward, Reagan" userId="27291eb4-8241-4961-9e69-8c66e34cc5b0" providerId="ADAL" clId="{5C3B32FB-90DF-4C25-95C8-6F3192424564}" dt="2024-07-10T19:11:59.682" v="206" actId="700"/>
          <ac:spMkLst>
            <pc:docMk/>
            <pc:sldMk cId="2112299936" sldId="5500"/>
            <ac:spMk id="4" creationId="{76FF7A0D-0B7E-9412-A057-78E3E97CAB43}"/>
          </ac:spMkLst>
        </pc:spChg>
        <pc:spChg chg="add mod ord">
          <ac:chgData name="Ward, Reagan" userId="27291eb4-8241-4961-9e69-8c66e34cc5b0" providerId="ADAL" clId="{5C3B32FB-90DF-4C25-95C8-6F3192424564}" dt="2024-07-10T19:12:16.646" v="215" actId="20577"/>
          <ac:spMkLst>
            <pc:docMk/>
            <pc:sldMk cId="2112299936" sldId="5500"/>
            <ac:spMk id="5" creationId="{ED54EC87-1140-07EE-9CC3-F2938258B3AB}"/>
          </ac:spMkLst>
        </pc:spChg>
        <pc:spChg chg="add mod ord">
          <ac:chgData name="Ward, Reagan" userId="27291eb4-8241-4961-9e69-8c66e34cc5b0" providerId="ADAL" clId="{5C3B32FB-90DF-4C25-95C8-6F3192424564}" dt="2024-07-10T19:12:21.301" v="231" actId="20577"/>
          <ac:spMkLst>
            <pc:docMk/>
            <pc:sldMk cId="2112299936" sldId="5500"/>
            <ac:spMk id="6" creationId="{08C4B925-0D6E-8DCF-41A1-B239B3E915F0}"/>
          </ac:spMkLst>
        </pc:spChg>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pChg chg="del mod ord">
          <ac:chgData name="Ward, Reagan" userId="27291eb4-8241-4961-9e69-8c66e34cc5b0" providerId="ADAL" clId="{5C3B32FB-90DF-4C25-95C8-6F3192424564}" dt="2024-07-10T19:12:24.452" v="233" actId="700"/>
          <ac:spMkLst>
            <pc:docMk/>
            <pc:sldMk cId="2919007612" sldId="5501"/>
            <ac:spMk id="2" creationId="{322347FE-614C-FFE9-9A14-633B2B1BD6B5}"/>
          </ac:spMkLst>
        </pc:spChg>
        <pc:spChg chg="del mod ord">
          <ac:chgData name="Ward, Reagan" userId="27291eb4-8241-4961-9e69-8c66e34cc5b0" providerId="ADAL" clId="{5C3B32FB-90DF-4C25-95C8-6F3192424564}" dt="2024-07-10T19:12:24.452" v="233" actId="700"/>
          <ac:spMkLst>
            <pc:docMk/>
            <pc:sldMk cId="2919007612" sldId="5501"/>
            <ac:spMk id="3" creationId="{2E8AA40C-AF59-3DA9-11E4-02C12F4CF14D}"/>
          </ac:spMkLst>
        </pc:spChg>
        <pc:spChg chg="mod ord">
          <ac:chgData name="Ward, Reagan" userId="27291eb4-8241-4961-9e69-8c66e34cc5b0" providerId="ADAL" clId="{5C3B32FB-90DF-4C25-95C8-6F3192424564}" dt="2024-07-10T19:12:24.452" v="233" actId="700"/>
          <ac:spMkLst>
            <pc:docMk/>
            <pc:sldMk cId="2919007612" sldId="5501"/>
            <ac:spMk id="4" creationId="{A501B63F-1E99-902B-3CA4-D2D98C4F4E36}"/>
          </ac:spMkLst>
        </pc:spChg>
        <pc:spChg chg="add mod ord">
          <ac:chgData name="Ward, Reagan" userId="27291eb4-8241-4961-9e69-8c66e34cc5b0" providerId="ADAL" clId="{5C3B32FB-90DF-4C25-95C8-6F3192424564}" dt="2024-07-10T19:12:24.452" v="233" actId="700"/>
          <ac:spMkLst>
            <pc:docMk/>
            <pc:sldMk cId="2919007612" sldId="5501"/>
            <ac:spMk id="5" creationId="{CB138C6B-AD45-9B99-46B5-4BD87D1A5BD8}"/>
          </ac:spMkLst>
        </pc:spChg>
        <pc:spChg chg="add mod ord">
          <ac:chgData name="Ward, Reagan" userId="27291eb4-8241-4961-9e69-8c66e34cc5b0" providerId="ADAL" clId="{5C3B32FB-90DF-4C25-95C8-6F3192424564}" dt="2024-07-10T19:12:24.452" v="233" actId="700"/>
          <ac:spMkLst>
            <pc:docMk/>
            <pc:sldMk cId="2919007612" sldId="5501"/>
            <ac:spMk id="6" creationId="{23F192C2-791E-6784-1FE4-3F5DD6C20117}"/>
          </ac:spMkLst>
        </pc:spChg>
        <pc:spChg chg="add mod ord">
          <ac:chgData name="Ward, Reagan" userId="27291eb4-8241-4961-9e69-8c66e34cc5b0" providerId="ADAL" clId="{5C3B32FB-90DF-4C25-95C8-6F3192424564}" dt="2024-07-10T19:12:24.452" v="233" actId="700"/>
          <ac:spMkLst>
            <pc:docMk/>
            <pc:sldMk cId="2919007612" sldId="5501"/>
            <ac:spMk id="7" creationId="{8AE68A9D-ACC2-1FB0-19A8-85826F78DA31}"/>
          </ac:spMkLst>
        </pc:spChg>
        <pc:spChg chg="add mod ord">
          <ac:chgData name="Ward, Reagan" userId="27291eb4-8241-4961-9e69-8c66e34cc5b0" providerId="ADAL" clId="{5C3B32FB-90DF-4C25-95C8-6F3192424564}" dt="2024-07-10T19:12:24.452" v="233" actId="700"/>
          <ac:spMkLst>
            <pc:docMk/>
            <pc:sldMk cId="2919007612" sldId="5501"/>
            <ac:spMk id="8" creationId="{21B3AE1C-0CB4-C4B6-4835-3E7A279E18AD}"/>
          </ac:spMkLst>
        </pc:spChg>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pChg chg="del mod ord">
          <ac:chgData name="Ward, Reagan" userId="27291eb4-8241-4961-9e69-8c66e34cc5b0" providerId="ADAL" clId="{5C3B32FB-90DF-4C25-95C8-6F3192424564}" dt="2024-07-10T19:12:27.577" v="235" actId="700"/>
          <ac:spMkLst>
            <pc:docMk/>
            <pc:sldMk cId="2114177830" sldId="5502"/>
            <ac:spMk id="2" creationId="{A35BB847-3E2A-DD89-53FD-DD2B4A29ECB7}"/>
          </ac:spMkLst>
        </pc:spChg>
        <pc:spChg chg="del mod ord">
          <ac:chgData name="Ward, Reagan" userId="27291eb4-8241-4961-9e69-8c66e34cc5b0" providerId="ADAL" clId="{5C3B32FB-90DF-4C25-95C8-6F3192424564}" dt="2024-07-10T19:12:27.577" v="235" actId="700"/>
          <ac:spMkLst>
            <pc:docMk/>
            <pc:sldMk cId="2114177830" sldId="5502"/>
            <ac:spMk id="3" creationId="{A3B10A2B-0C05-DE94-0919-5955AD97D176}"/>
          </ac:spMkLst>
        </pc:spChg>
        <pc:spChg chg="mod ord">
          <ac:chgData name="Ward, Reagan" userId="27291eb4-8241-4961-9e69-8c66e34cc5b0" providerId="ADAL" clId="{5C3B32FB-90DF-4C25-95C8-6F3192424564}" dt="2024-07-10T19:12:27.577" v="235" actId="700"/>
          <ac:spMkLst>
            <pc:docMk/>
            <pc:sldMk cId="2114177830" sldId="5502"/>
            <ac:spMk id="4" creationId="{9DDDE97F-32C2-8500-6668-D0B0BFBE8A54}"/>
          </ac:spMkLst>
        </pc:spChg>
        <pc:spChg chg="del">
          <ac:chgData name="Ward, Reagan" userId="27291eb4-8241-4961-9e69-8c66e34cc5b0" providerId="ADAL" clId="{5C3B32FB-90DF-4C25-95C8-6F3192424564}" dt="2024-07-10T19:12:27.577" v="235" actId="700"/>
          <ac:spMkLst>
            <pc:docMk/>
            <pc:sldMk cId="2114177830" sldId="5502"/>
            <ac:spMk id="5" creationId="{842ECBED-EE67-5174-9AB8-9EE8FCE44BB4}"/>
          </ac:spMkLst>
        </pc:spChg>
        <pc:spChg chg="del">
          <ac:chgData name="Ward, Reagan" userId="27291eb4-8241-4961-9e69-8c66e34cc5b0" providerId="ADAL" clId="{5C3B32FB-90DF-4C25-95C8-6F3192424564}" dt="2024-07-10T19:12:27.577" v="235" actId="700"/>
          <ac:spMkLst>
            <pc:docMk/>
            <pc:sldMk cId="2114177830" sldId="5502"/>
            <ac:spMk id="6" creationId="{655B80D5-7C25-3C47-7E82-276CCF285F5D}"/>
          </ac:spMkLst>
        </pc:spChg>
        <pc:spChg chg="add mod ord">
          <ac:chgData name="Ward, Reagan" userId="27291eb4-8241-4961-9e69-8c66e34cc5b0" providerId="ADAL" clId="{5C3B32FB-90DF-4C25-95C8-6F3192424564}" dt="2024-07-10T19:12:34.966" v="268" actId="20577"/>
          <ac:spMkLst>
            <pc:docMk/>
            <pc:sldMk cId="2114177830" sldId="5502"/>
            <ac:spMk id="7" creationId="{8384A511-A018-DDA1-DC42-BE7C48078389}"/>
          </ac:spMkLst>
        </pc:spChg>
        <pc:spChg chg="add mod ord">
          <ac:chgData name="Ward, Reagan" userId="27291eb4-8241-4961-9e69-8c66e34cc5b0" providerId="ADAL" clId="{5C3B32FB-90DF-4C25-95C8-6F3192424564}" dt="2024-07-10T19:12:27.577" v="235" actId="700"/>
          <ac:spMkLst>
            <pc:docMk/>
            <pc:sldMk cId="2114177830" sldId="5502"/>
            <ac:spMk id="8" creationId="{0F5A6D16-78A2-4E63-FEE7-87E42321F1B6}"/>
          </ac:spMkLst>
        </pc:spChg>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pChg chg="del mod ord">
          <ac:chgData name="Ward, Reagan" userId="27291eb4-8241-4961-9e69-8c66e34cc5b0" providerId="ADAL" clId="{5C3B32FB-90DF-4C25-95C8-6F3192424564}" dt="2024-07-10T19:14:43.603" v="275" actId="700"/>
          <ac:spMkLst>
            <pc:docMk/>
            <pc:sldMk cId="3555346656" sldId="5503"/>
            <ac:spMk id="2" creationId="{7507A327-4474-DA3E-D1AB-A0062C8E685A}"/>
          </ac:spMkLst>
        </pc:spChg>
        <pc:spChg chg="del mod ord">
          <ac:chgData name="Ward, Reagan" userId="27291eb4-8241-4961-9e69-8c66e34cc5b0" providerId="ADAL" clId="{5C3B32FB-90DF-4C25-95C8-6F3192424564}" dt="2024-07-10T19:14:43.603" v="275" actId="700"/>
          <ac:spMkLst>
            <pc:docMk/>
            <pc:sldMk cId="3555346656" sldId="5503"/>
            <ac:spMk id="3" creationId="{F62A1E7D-F1DA-7196-5C44-4AD6C6DE969F}"/>
          </ac:spMkLst>
        </pc:spChg>
        <pc:spChg chg="mod ord">
          <ac:chgData name="Ward, Reagan" userId="27291eb4-8241-4961-9e69-8c66e34cc5b0" providerId="ADAL" clId="{5C3B32FB-90DF-4C25-95C8-6F3192424564}" dt="2024-07-10T19:14:43.603" v="275" actId="700"/>
          <ac:spMkLst>
            <pc:docMk/>
            <pc:sldMk cId="3555346656" sldId="5503"/>
            <ac:spMk id="4" creationId="{297B3045-376D-271B-9573-33982DBE33CB}"/>
          </ac:spMkLst>
        </pc:spChg>
        <pc:spChg chg="add mod ord">
          <ac:chgData name="Ward, Reagan" userId="27291eb4-8241-4961-9e69-8c66e34cc5b0" providerId="ADAL" clId="{5C3B32FB-90DF-4C25-95C8-6F3192424564}" dt="2024-07-10T19:14:48.859" v="294" actId="20577"/>
          <ac:spMkLst>
            <pc:docMk/>
            <pc:sldMk cId="3555346656" sldId="5503"/>
            <ac:spMk id="5" creationId="{2052F808-F3B5-0491-0FA0-6BC8B77C6DC3}"/>
          </ac:spMkLst>
        </pc:spChg>
        <pc:spChg chg="add mod ord">
          <ac:chgData name="Ward, Reagan" userId="27291eb4-8241-4961-9e69-8c66e34cc5b0" providerId="ADAL" clId="{5C3B32FB-90DF-4C25-95C8-6F3192424564}" dt="2024-07-10T19:14:53.452" v="309" actId="20577"/>
          <ac:spMkLst>
            <pc:docMk/>
            <pc:sldMk cId="3555346656" sldId="5503"/>
            <ac:spMk id="6" creationId="{7FA037B0-2179-E916-0462-C8B6BFD8A427}"/>
          </ac:spMkLst>
        </pc:spChg>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pChg chg="del mod ord">
          <ac:chgData name="Ward, Reagan" userId="27291eb4-8241-4961-9e69-8c66e34cc5b0" providerId="ADAL" clId="{5C3B32FB-90DF-4C25-95C8-6F3192424564}" dt="2024-07-10T19:14:57.381" v="311" actId="700"/>
          <ac:spMkLst>
            <pc:docMk/>
            <pc:sldMk cId="1153930597" sldId="5504"/>
            <ac:spMk id="2" creationId="{B8512168-37A0-3642-9BD2-A750E343F1D3}"/>
          </ac:spMkLst>
        </pc:spChg>
        <pc:spChg chg="del mod ord">
          <ac:chgData name="Ward, Reagan" userId="27291eb4-8241-4961-9e69-8c66e34cc5b0" providerId="ADAL" clId="{5C3B32FB-90DF-4C25-95C8-6F3192424564}" dt="2024-07-10T19:14:57.381" v="311" actId="700"/>
          <ac:spMkLst>
            <pc:docMk/>
            <pc:sldMk cId="1153930597" sldId="5504"/>
            <ac:spMk id="3" creationId="{A0390764-F1D0-3231-3CE8-E19FEE9DB137}"/>
          </ac:spMkLst>
        </pc:spChg>
        <pc:spChg chg="mod ord">
          <ac:chgData name="Ward, Reagan" userId="27291eb4-8241-4961-9e69-8c66e34cc5b0" providerId="ADAL" clId="{5C3B32FB-90DF-4C25-95C8-6F3192424564}" dt="2024-07-10T19:14:57.381" v="311" actId="700"/>
          <ac:spMkLst>
            <pc:docMk/>
            <pc:sldMk cId="1153930597" sldId="5504"/>
            <ac:spMk id="4" creationId="{D0830EAC-FB68-23B9-2E70-EE7B5A0825A8}"/>
          </ac:spMkLst>
        </pc:spChg>
        <pc:spChg chg="add mod ord">
          <ac:chgData name="Ward, Reagan" userId="27291eb4-8241-4961-9e69-8c66e34cc5b0" providerId="ADAL" clId="{5C3B32FB-90DF-4C25-95C8-6F3192424564}" dt="2024-07-10T19:14:57.381" v="311" actId="700"/>
          <ac:spMkLst>
            <pc:docMk/>
            <pc:sldMk cId="1153930597" sldId="5504"/>
            <ac:spMk id="5" creationId="{470750BE-39D7-3CB7-2A3A-838DFB659F1E}"/>
          </ac:spMkLst>
        </pc:spChg>
        <pc:spChg chg="add mod ord">
          <ac:chgData name="Ward, Reagan" userId="27291eb4-8241-4961-9e69-8c66e34cc5b0" providerId="ADAL" clId="{5C3B32FB-90DF-4C25-95C8-6F3192424564}" dt="2024-07-10T19:14:57.381" v="311" actId="700"/>
          <ac:spMkLst>
            <pc:docMk/>
            <pc:sldMk cId="1153930597" sldId="5504"/>
            <ac:spMk id="6" creationId="{6830CC07-B20E-26DD-4E6E-5D4DFAF184F5}"/>
          </ac:spMkLst>
        </pc:spChg>
        <pc:spChg chg="add mod ord">
          <ac:chgData name="Ward, Reagan" userId="27291eb4-8241-4961-9e69-8c66e34cc5b0" providerId="ADAL" clId="{5C3B32FB-90DF-4C25-95C8-6F3192424564}" dt="2024-07-10T19:14:57.381" v="311" actId="700"/>
          <ac:spMkLst>
            <pc:docMk/>
            <pc:sldMk cId="1153930597" sldId="5504"/>
            <ac:spMk id="7" creationId="{9E0B5068-C35B-2EF4-93D4-09BCA09408A2}"/>
          </ac:spMkLst>
        </pc:spChg>
        <pc:spChg chg="add mod ord">
          <ac:chgData name="Ward, Reagan" userId="27291eb4-8241-4961-9e69-8c66e34cc5b0" providerId="ADAL" clId="{5C3B32FB-90DF-4C25-95C8-6F3192424564}" dt="2024-07-10T19:14:57.381" v="311" actId="700"/>
          <ac:spMkLst>
            <pc:docMk/>
            <pc:sldMk cId="1153930597" sldId="5504"/>
            <ac:spMk id="8" creationId="{17E9B64D-6E89-6B54-E177-52982FC3E644}"/>
          </ac:spMkLst>
        </pc:spChg>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pChg chg="del mod ord">
          <ac:chgData name="Ward, Reagan" userId="27291eb4-8241-4961-9e69-8c66e34cc5b0" providerId="ADAL" clId="{5C3B32FB-90DF-4C25-95C8-6F3192424564}" dt="2024-07-10T19:14:59.866" v="313" actId="700"/>
          <ac:spMkLst>
            <pc:docMk/>
            <pc:sldMk cId="1684126465" sldId="5505"/>
            <ac:spMk id="2" creationId="{B5543BFD-B9A9-32F8-D182-E3DDAE8E029E}"/>
          </ac:spMkLst>
        </pc:spChg>
        <pc:spChg chg="del mod ord">
          <ac:chgData name="Ward, Reagan" userId="27291eb4-8241-4961-9e69-8c66e34cc5b0" providerId="ADAL" clId="{5C3B32FB-90DF-4C25-95C8-6F3192424564}" dt="2024-07-10T19:14:59.866" v="313" actId="700"/>
          <ac:spMkLst>
            <pc:docMk/>
            <pc:sldMk cId="1684126465" sldId="5505"/>
            <ac:spMk id="3" creationId="{DCC538B6-993C-994A-B149-568F839CFD57}"/>
          </ac:spMkLst>
        </pc:spChg>
        <pc:spChg chg="mod ord">
          <ac:chgData name="Ward, Reagan" userId="27291eb4-8241-4961-9e69-8c66e34cc5b0" providerId="ADAL" clId="{5C3B32FB-90DF-4C25-95C8-6F3192424564}" dt="2024-07-10T19:14:59.866" v="313" actId="700"/>
          <ac:spMkLst>
            <pc:docMk/>
            <pc:sldMk cId="1684126465" sldId="5505"/>
            <ac:spMk id="4" creationId="{F60962D0-4427-9653-8906-FC399A37E5D2}"/>
          </ac:spMkLst>
        </pc:spChg>
        <pc:spChg chg="del">
          <ac:chgData name="Ward, Reagan" userId="27291eb4-8241-4961-9e69-8c66e34cc5b0" providerId="ADAL" clId="{5C3B32FB-90DF-4C25-95C8-6F3192424564}" dt="2024-07-10T19:14:59.866" v="313" actId="700"/>
          <ac:spMkLst>
            <pc:docMk/>
            <pc:sldMk cId="1684126465" sldId="5505"/>
            <ac:spMk id="5" creationId="{ABBB56EC-C0F3-02D9-39BF-D2392B4874C4}"/>
          </ac:spMkLst>
        </pc:spChg>
        <pc:spChg chg="del">
          <ac:chgData name="Ward, Reagan" userId="27291eb4-8241-4961-9e69-8c66e34cc5b0" providerId="ADAL" clId="{5C3B32FB-90DF-4C25-95C8-6F3192424564}" dt="2024-07-10T19:14:59.866" v="313" actId="700"/>
          <ac:spMkLst>
            <pc:docMk/>
            <pc:sldMk cId="1684126465" sldId="5505"/>
            <ac:spMk id="6" creationId="{1A9B5690-CD0C-2508-BC24-746BCD51E168}"/>
          </ac:spMkLst>
        </pc:spChg>
        <pc:spChg chg="add mod ord">
          <ac:chgData name="Ward, Reagan" userId="27291eb4-8241-4961-9e69-8c66e34cc5b0" providerId="ADAL" clId="{5C3B32FB-90DF-4C25-95C8-6F3192424564}" dt="2024-07-10T19:15:07.105" v="355" actId="20577"/>
          <ac:spMkLst>
            <pc:docMk/>
            <pc:sldMk cId="1684126465" sldId="5505"/>
            <ac:spMk id="7" creationId="{910C92F8-84BB-A0F6-2072-1E6FA7614CCE}"/>
          </ac:spMkLst>
        </pc:spChg>
        <pc:spChg chg="add mod ord">
          <ac:chgData name="Ward, Reagan" userId="27291eb4-8241-4961-9e69-8c66e34cc5b0" providerId="ADAL" clId="{5C3B32FB-90DF-4C25-95C8-6F3192424564}" dt="2024-07-10T19:14:59.866" v="313" actId="700"/>
          <ac:spMkLst>
            <pc:docMk/>
            <pc:sldMk cId="1684126465" sldId="5505"/>
            <ac:spMk id="8" creationId="{6238A364-2656-DEFC-82C2-E49857A0F6FF}"/>
          </ac:spMkLst>
        </pc:spChg>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pChg chg="mod ord">
          <ac:chgData name="Ward, Reagan" userId="27291eb4-8241-4961-9e69-8c66e34cc5b0" providerId="ADAL" clId="{5C3B32FB-90DF-4C25-95C8-6F3192424564}" dt="2024-07-10T19:16:54.763" v="456" actId="700"/>
          <ac:spMkLst>
            <pc:docMk/>
            <pc:sldMk cId="3203029648" sldId="5506"/>
            <ac:spMk id="2" creationId="{901F1E16-2335-A708-B66A-280AE4545B72}"/>
          </ac:spMkLst>
        </pc:spChg>
        <pc:spChg chg="del mod ord">
          <ac:chgData name="Ward, Reagan" userId="27291eb4-8241-4961-9e69-8c66e34cc5b0" providerId="ADAL" clId="{5C3B32FB-90DF-4C25-95C8-6F3192424564}" dt="2024-07-10T19:16:54.763" v="456" actId="700"/>
          <ac:spMkLst>
            <pc:docMk/>
            <pc:sldMk cId="3203029648" sldId="5506"/>
            <ac:spMk id="3" creationId="{78479DCA-D6AD-F2F6-3FBB-1899C311AB7E}"/>
          </ac:spMkLst>
        </pc:spChg>
        <pc:spChg chg="mod ord">
          <ac:chgData name="Ward, Reagan" userId="27291eb4-8241-4961-9e69-8c66e34cc5b0" providerId="ADAL" clId="{5C3B32FB-90DF-4C25-95C8-6F3192424564}" dt="2024-07-10T19:16:54.763" v="456" actId="700"/>
          <ac:spMkLst>
            <pc:docMk/>
            <pc:sldMk cId="3203029648" sldId="5506"/>
            <ac:spMk id="4" creationId="{42AAB3C1-DD18-BA21-5AF4-EBABEC6B4BAE}"/>
          </ac:spMkLst>
        </pc:spChg>
        <pc:spChg chg="del mod ord">
          <ac:chgData name="Ward, Reagan" userId="27291eb4-8241-4961-9e69-8c66e34cc5b0" providerId="ADAL" clId="{5C3B32FB-90DF-4C25-95C8-6F3192424564}" dt="2024-07-10T19:16:54.763" v="456" actId="700"/>
          <ac:spMkLst>
            <pc:docMk/>
            <pc:sldMk cId="3203029648" sldId="5506"/>
            <ac:spMk id="5" creationId="{0672342C-3E50-1F35-FDC6-BD6A4E58D2D9}"/>
          </ac:spMkLst>
        </pc:spChg>
        <pc:spChg chg="del mod ord">
          <ac:chgData name="Ward, Reagan" userId="27291eb4-8241-4961-9e69-8c66e34cc5b0" providerId="ADAL" clId="{5C3B32FB-90DF-4C25-95C8-6F3192424564}" dt="2024-07-10T19:16:54.763" v="456" actId="700"/>
          <ac:spMkLst>
            <pc:docMk/>
            <pc:sldMk cId="3203029648" sldId="5506"/>
            <ac:spMk id="6" creationId="{36B01114-7D6F-0254-A427-2D151A020772}"/>
          </ac:spMkLst>
        </pc:spChg>
        <pc:spChg chg="add mod ord">
          <ac:chgData name="Ward, Reagan" userId="27291eb4-8241-4961-9e69-8c66e34cc5b0" providerId="ADAL" clId="{5C3B32FB-90DF-4C25-95C8-6F3192424564}" dt="2024-07-10T19:18:57.870" v="980" actId="20577"/>
          <ac:spMkLst>
            <pc:docMk/>
            <pc:sldMk cId="3203029648" sldId="5506"/>
            <ac:spMk id="7" creationId="{F7C88748-C935-C1BE-AB05-ED485586729F}"/>
          </ac:spMkLst>
        </pc:spChg>
        <pc:spChg chg="add mod ord">
          <ac:chgData name="Ward, Reagan" userId="27291eb4-8241-4961-9e69-8c66e34cc5b0" providerId="ADAL" clId="{5C3B32FB-90DF-4C25-95C8-6F3192424564}" dt="2024-07-10T22:39:02.995" v="1648" actId="20577"/>
          <ac:spMkLst>
            <pc:docMk/>
            <pc:sldMk cId="3203029648" sldId="5506"/>
            <ac:spMk id="8" creationId="{E7B72BF4-E376-DFF4-5FDA-65B0379F98EA}"/>
          </ac:spMkLst>
        </pc:spChg>
        <pc:spChg chg="add mod ord">
          <ac:chgData name="Ward, Reagan" userId="27291eb4-8241-4961-9e69-8c66e34cc5b0" providerId="ADAL" clId="{5C3B32FB-90DF-4C25-95C8-6F3192424564}" dt="2024-07-10T19:17:00.807" v="492" actId="20577"/>
          <ac:spMkLst>
            <pc:docMk/>
            <pc:sldMk cId="3203029648" sldId="5506"/>
            <ac:spMk id="9" creationId="{C1CE1B03-99FC-61C7-E803-B5DA160580A7}"/>
          </ac:spMkLst>
        </pc:spChg>
        <pc:spChg chg="add mod ord">
          <ac:chgData name="Ward, Reagan" userId="27291eb4-8241-4961-9e69-8c66e34cc5b0" providerId="ADAL" clId="{5C3B32FB-90DF-4C25-95C8-6F3192424564}" dt="2024-07-10T22:03:45.603" v="1474" actId="6549"/>
          <ac:spMkLst>
            <pc:docMk/>
            <pc:sldMk cId="3203029648" sldId="5506"/>
            <ac:spMk id="10" creationId="{D7C5BC61-5F9B-7AC4-11F8-C165B6A2045C}"/>
          </ac:spMkLst>
        </pc:spChg>
        <pc:spChg chg="add del mod ord">
          <ac:chgData name="Ward, Reagan" userId="27291eb4-8241-4961-9e69-8c66e34cc5b0" providerId="ADAL" clId="{5C3B32FB-90DF-4C25-95C8-6F3192424564}" dt="2024-07-10T19:20:10.753" v="981"/>
          <ac:spMkLst>
            <pc:docMk/>
            <pc:sldMk cId="3203029648" sldId="5506"/>
            <ac:spMk id="11" creationId="{4DDFFE6F-55FC-6DFE-CB96-37EB14B927C2}"/>
          </ac:spMkLst>
        </pc:spChg>
        <pc:spChg chg="add del mod ord">
          <ac:chgData name="Ward, Reagan" userId="27291eb4-8241-4961-9e69-8c66e34cc5b0" providerId="ADAL" clId="{5C3B32FB-90DF-4C25-95C8-6F3192424564}" dt="2024-07-10T19:20:26.534" v="983"/>
          <ac:spMkLst>
            <pc:docMk/>
            <pc:sldMk cId="3203029648" sldId="5506"/>
            <ac:spMk id="12" creationId="{23D76EE7-0DAB-5228-1488-3A5DC7F82BBB}"/>
          </ac:spMkLst>
        </pc:spChg>
        <pc:spChg chg="add mod">
          <ac:chgData name="Ward, Reagan" userId="27291eb4-8241-4961-9e69-8c66e34cc5b0" providerId="ADAL" clId="{5C3B32FB-90DF-4C25-95C8-6F3192424564}" dt="2024-07-10T19:20:10.809" v="982" actId="27636"/>
          <ac:spMkLst>
            <pc:docMk/>
            <pc:sldMk cId="3203029648" sldId="5506"/>
            <ac:spMk id="13" creationId="{E1F1475B-A9DC-C4E4-1C7B-DF7CFD232316}"/>
          </ac:spMkLst>
        </pc:spChg>
        <pc:spChg chg="add mod">
          <ac:chgData name="Ward, Reagan" userId="27291eb4-8241-4961-9e69-8c66e34cc5b0" providerId="ADAL" clId="{5C3B32FB-90DF-4C25-95C8-6F3192424564}" dt="2024-07-10T19:20:26.767" v="984" actId="27636"/>
          <ac:spMkLst>
            <pc:docMk/>
            <pc:sldMk cId="3203029648" sldId="5506"/>
            <ac:spMk id="14" creationId="{42F00A02-4452-CD5C-6D1C-1065138F8B71}"/>
          </ac:spMkLst>
        </pc:spChg>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pChg chg="mod">
          <ac:chgData name="Slutzky, Collin" userId="S::slutzky_c@cde.state.co.us::21f7fb5c-490d-42a4-8741-4ce78a53b03a" providerId="AD" clId="Web-{ABC30ED7-9CB5-13FF-C2BD-100B1235A6BF}" dt="2024-07-17T19:17:13.774" v="16" actId="14100"/>
          <ac:spMkLst>
            <pc:docMk/>
            <pc:sldMk cId="1118867174" sldId="5275"/>
            <ac:spMk id="3" creationId="{BD733E22-1F82-7B3B-A6D3-6CC1761B825B}"/>
          </ac:spMkLst>
        </pc:spChg>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pChg chg="mod">
          <ac:chgData name="Slutzky, Collin" userId="S::slutzky_c@cde.state.co.us::21f7fb5c-490d-42a4-8741-4ce78a53b03a" providerId="AD" clId="Web-{ABC30ED7-9CB5-13FF-C2BD-100B1235A6BF}" dt="2024-07-17T19:16:22.757" v="10" actId="20577"/>
          <ac:spMkLst>
            <pc:docMk/>
            <pc:sldMk cId="2365850526" sldId="5312"/>
            <ac:spMk id="2" creationId="{E5D3A3BC-C3C5-ED57-84AB-C43489AE16AB}"/>
          </ac:spMkLst>
        </pc:spChg>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pChg chg="mod">
          <ac:chgData name="Gudka, Dawna" userId="823cceae-331b-41d6-9a63-34ad6d1db55c" providerId="ADAL" clId="{EA03515D-070C-4865-86B7-716FFE15E36A}" dt="2024-07-31T13:52:51.776" v="126" actId="20577"/>
          <ac:spMkLst>
            <pc:docMk/>
            <pc:sldMk cId="2968826480" sldId="5465"/>
            <ac:spMk id="20" creationId="{49EFEE59-E129-976B-614D-D6B91A3080B9}"/>
          </ac:spMkLst>
        </pc:spChg>
        <pc:graphicFrameChg chg="add mod modGraphic">
          <ac:chgData name="Gudka, Dawna" userId="823cceae-331b-41d6-9a63-34ad6d1db55c" providerId="ADAL" clId="{EA03515D-070C-4865-86B7-716FFE15E36A}" dt="2024-07-31T21:48:27.884" v="1058" actId="13926"/>
          <ac:graphicFrameMkLst>
            <pc:docMk/>
            <pc:sldMk cId="2968826480" sldId="5465"/>
            <ac:graphicFrameMk id="2" creationId="{FE270F3E-8D11-414F-892B-B309EAC35111}"/>
          </ac:graphicFrameMkLst>
        </pc:graphicFrameChg>
        <pc:picChg chg="del">
          <ac:chgData name="Gudka, Dawna" userId="823cceae-331b-41d6-9a63-34ad6d1db55c" providerId="ADAL" clId="{EA03515D-070C-4865-86B7-716FFE15E36A}" dt="2024-07-31T13:52:25.142" v="20" actId="478"/>
          <ac:picMkLst>
            <pc:docMk/>
            <pc:sldMk cId="2968826480" sldId="5465"/>
            <ac:picMk id="10" creationId="{FA58343F-90E2-75B2-8F01-8FD73B681464}"/>
          </ac:picMkLst>
        </pc:picChg>
        <pc:picChg chg="del">
          <ac:chgData name="Gudka, Dawna" userId="823cceae-331b-41d6-9a63-34ad6d1db55c" providerId="ADAL" clId="{EA03515D-070C-4865-86B7-716FFE15E36A}" dt="2024-07-31T13:52:23.267" v="18" actId="478"/>
          <ac:picMkLst>
            <pc:docMk/>
            <pc:sldMk cId="2968826480" sldId="5465"/>
            <ac:picMk id="12" creationId="{9FC747B5-70FF-DC38-2BC5-365D8975A88F}"/>
          </ac:picMkLst>
        </pc:picChg>
        <pc:picChg chg="del">
          <ac:chgData name="Gudka, Dawna" userId="823cceae-331b-41d6-9a63-34ad6d1db55c" providerId="ADAL" clId="{EA03515D-070C-4865-86B7-716FFE15E36A}" dt="2024-07-31T13:52:24.197" v="19" actId="478"/>
          <ac:picMkLst>
            <pc:docMk/>
            <pc:sldMk cId="2968826480" sldId="5465"/>
            <ac:picMk id="14" creationId="{55B0E681-7DA2-3119-D94C-AC61A1C8D786}"/>
          </ac:picMkLst>
        </pc:picChg>
      </pc:sldChg>
      <pc:sldChg chg="delSp mod">
        <pc:chgData name="Gudka, Dawna" userId="823cceae-331b-41d6-9a63-34ad6d1db55c" providerId="ADAL" clId="{EA03515D-070C-4865-86B7-716FFE15E36A}" dt="2024-07-31T14:40:10.836" v="976" actId="478"/>
        <pc:sldMkLst>
          <pc:docMk/>
          <pc:sldMk cId="2823243994" sldId="5466"/>
        </pc:sldMkLst>
        <pc:spChg chg="del">
          <ac:chgData name="Gudka, Dawna" userId="823cceae-331b-41d6-9a63-34ad6d1db55c" providerId="ADAL" clId="{EA03515D-070C-4865-86B7-716FFE15E36A}" dt="2024-07-31T14:40:10.836" v="976" actId="478"/>
          <ac:spMkLst>
            <pc:docMk/>
            <pc:sldMk cId="2823243994" sldId="5466"/>
            <ac:spMk id="2" creationId="{E6B9BF18-F204-3D2C-0F21-EA344F93E375}"/>
          </ac:spMkLst>
        </pc:spChg>
      </pc:sldChg>
      <pc:sldChg chg="modSp mod">
        <pc:chgData name="Gudka, Dawna" userId="823cceae-331b-41d6-9a63-34ad6d1db55c" providerId="ADAL" clId="{EA03515D-070C-4865-86B7-716FFE15E36A}" dt="2024-08-01T14:07:16.109" v="1074" actId="20577"/>
        <pc:sldMkLst>
          <pc:docMk/>
          <pc:sldMk cId="1765433899" sldId="5480"/>
        </pc:sldMkLst>
        <pc:spChg chg="mod">
          <ac:chgData name="Gudka, Dawna" userId="823cceae-331b-41d6-9a63-34ad6d1db55c" providerId="ADAL" clId="{EA03515D-070C-4865-86B7-716FFE15E36A}" dt="2024-08-01T14:07:16.109" v="1074" actId="20577"/>
          <ac:spMkLst>
            <pc:docMk/>
            <pc:sldMk cId="1765433899" sldId="5480"/>
            <ac:spMk id="2" creationId="{0543A6E2-0E70-9266-F576-2897347CE6BD}"/>
          </ac:spMkLst>
        </pc:spChg>
        <pc:graphicFrameChg chg="mod">
          <ac:chgData name="Gudka, Dawna" userId="823cceae-331b-41d6-9a63-34ad6d1db55c" providerId="ADAL" clId="{EA03515D-070C-4865-86B7-716FFE15E36A}" dt="2024-08-01T14:06:57.682" v="1063"/>
          <ac:graphicFrameMkLst>
            <pc:docMk/>
            <pc:sldMk cId="1765433899" sldId="5480"/>
            <ac:graphicFrameMk id="9" creationId="{60663F2C-3380-740B-070F-A79FA5E11DA5}"/>
          </ac:graphicFrameMkLst>
        </pc:graphicFrameChg>
        <pc:picChg chg="mod">
          <ac:chgData name="Gudka, Dawna" userId="823cceae-331b-41d6-9a63-34ad6d1db55c" providerId="ADAL" clId="{EA03515D-070C-4865-86B7-716FFE15E36A}" dt="2024-07-31T21:39:42.987" v="1010" actId="14100"/>
          <ac:picMkLst>
            <pc:docMk/>
            <pc:sldMk cId="1765433899" sldId="5480"/>
            <ac:picMk id="12" creationId="{E5A7B46B-A56A-F790-1ED6-AC2D31D766F1}"/>
          </ac:picMkLst>
        </pc:picChg>
      </pc:sldChg>
      <pc:sldChg chg="delSp modSp mod">
        <pc:chgData name="Gudka, Dawna" userId="823cceae-331b-41d6-9a63-34ad6d1db55c" providerId="ADAL" clId="{EA03515D-070C-4865-86B7-716FFE15E36A}" dt="2024-07-31T14:40:06.938" v="975"/>
        <pc:sldMkLst>
          <pc:docMk/>
          <pc:sldMk cId="1218041085" sldId="5519"/>
        </pc:sldMkLst>
        <pc:spChg chg="del mod">
          <ac:chgData name="Gudka, Dawna" userId="823cceae-331b-41d6-9a63-34ad6d1db55c" providerId="ADAL" clId="{EA03515D-070C-4865-86B7-716FFE15E36A}" dt="2024-07-31T14:40:06.938" v="975"/>
          <ac:spMkLst>
            <pc:docMk/>
            <pc:sldMk cId="1218041085" sldId="5519"/>
            <ac:spMk id="9" creationId="{0F241BD3-801F-0A14-29D9-9D95C7187E72}"/>
          </ac:spMkLst>
        </pc:spChg>
        <pc:spChg chg="mod">
          <ac:chgData name="Gudka, Dawna" userId="823cceae-331b-41d6-9a63-34ad6d1db55c" providerId="ADAL" clId="{EA03515D-070C-4865-86B7-716FFE15E36A}" dt="2024-07-31T14:40:03.148" v="973" actId="20577"/>
          <ac:spMkLst>
            <pc:docMk/>
            <pc:sldMk cId="1218041085" sldId="5519"/>
            <ac:spMk id="20" creationId="{49EFEE59-E129-976B-614D-D6B91A3080B9}"/>
          </ac:spMkLst>
        </pc:spChg>
      </pc:sldChg>
      <pc:sldChg chg="addSp delSp modSp add del mod ord">
        <pc:chgData name="Gudka, Dawna" userId="823cceae-331b-41d6-9a63-34ad6d1db55c" providerId="ADAL" clId="{EA03515D-070C-4865-86B7-716FFE15E36A}" dt="2024-07-31T13:55:46.466" v="236" actId="2696"/>
        <pc:sldMkLst>
          <pc:docMk/>
          <pc:sldMk cId="1440028251" sldId="5532"/>
        </pc:sldMkLst>
        <pc:spChg chg="mod">
          <ac:chgData name="Gudka, Dawna" userId="823cceae-331b-41d6-9a63-34ad6d1db55c" providerId="ADAL" clId="{EA03515D-070C-4865-86B7-716FFE15E36A}" dt="2024-07-31T13:53:41.004" v="223" actId="20577"/>
          <ac:spMkLst>
            <pc:docMk/>
            <pc:sldMk cId="1440028251" sldId="5532"/>
            <ac:spMk id="2" creationId="{E7E2EB91-0374-5582-7ACC-741F875FB6AB}"/>
          </ac:spMkLst>
        </pc:spChg>
        <pc:spChg chg="del">
          <ac:chgData name="Gudka, Dawna" userId="823cceae-331b-41d6-9a63-34ad6d1db55c" providerId="ADAL" clId="{EA03515D-070C-4865-86B7-716FFE15E36A}" dt="2024-07-31T13:54:04.691" v="228" actId="478"/>
          <ac:spMkLst>
            <pc:docMk/>
            <pc:sldMk cId="1440028251" sldId="5532"/>
            <ac:spMk id="3" creationId="{3D159FB0-3A49-D0DD-B88C-BD4A4B08F10F}"/>
          </ac:spMkLst>
        </pc:spChg>
        <pc:spChg chg="del">
          <ac:chgData name="Gudka, Dawna" userId="823cceae-331b-41d6-9a63-34ad6d1db55c" providerId="ADAL" clId="{EA03515D-070C-4865-86B7-716FFE15E36A}" dt="2024-07-31T13:54:01.267" v="226" actId="478"/>
          <ac:spMkLst>
            <pc:docMk/>
            <pc:sldMk cId="1440028251" sldId="5532"/>
            <ac:spMk id="5" creationId="{5EE83B49-FBC4-F603-DD3F-5A8F6874E836}"/>
          </ac:spMkLst>
        </pc:spChg>
        <pc:spChg chg="del">
          <ac:chgData name="Gudka, Dawna" userId="823cceae-331b-41d6-9a63-34ad6d1db55c" providerId="ADAL" clId="{EA03515D-070C-4865-86B7-716FFE15E36A}" dt="2024-07-31T13:53:46.843" v="224" actId="478"/>
          <ac:spMkLst>
            <pc:docMk/>
            <pc:sldMk cId="1440028251" sldId="5532"/>
            <ac:spMk id="7" creationId="{D35E3931-3E62-31BA-DB08-04C8A8F44C76}"/>
          </ac:spMkLst>
        </pc:spChg>
        <pc:spChg chg="add del mod">
          <ac:chgData name="Gudka, Dawna" userId="823cceae-331b-41d6-9a63-34ad6d1db55c" providerId="ADAL" clId="{EA03515D-070C-4865-86B7-716FFE15E36A}" dt="2024-07-31T13:53:17.482" v="131" actId="478"/>
          <ac:spMkLst>
            <pc:docMk/>
            <pc:sldMk cId="1440028251" sldId="5532"/>
            <ac:spMk id="8" creationId="{3B3DA8DD-7F69-2F79-17FC-2D95A79684A5}"/>
          </ac:spMkLst>
        </pc:spChg>
        <pc:spChg chg="add del mod">
          <ac:chgData name="Gudka, Dawna" userId="823cceae-331b-41d6-9a63-34ad6d1db55c" providerId="ADAL" clId="{EA03515D-070C-4865-86B7-716FFE15E36A}" dt="2024-07-31T13:53:57.110" v="225" actId="478"/>
          <ac:spMkLst>
            <pc:docMk/>
            <pc:sldMk cId="1440028251" sldId="5532"/>
            <ac:spMk id="10" creationId="{DA6111B8-7352-2220-FD84-8755825166F0}"/>
          </ac:spMkLst>
        </pc:spChg>
        <pc:spChg chg="add del mod">
          <ac:chgData name="Gudka, Dawna" userId="823cceae-331b-41d6-9a63-34ad6d1db55c" providerId="ADAL" clId="{EA03515D-070C-4865-86B7-716FFE15E36A}" dt="2024-07-31T13:54:31.797" v="232" actId="478"/>
          <ac:spMkLst>
            <pc:docMk/>
            <pc:sldMk cId="1440028251" sldId="5532"/>
            <ac:spMk id="13" creationId="{FB0BDA89-EA03-E1B1-EA4B-05569EA23F72}"/>
          </ac:spMkLst>
        </pc:spChg>
        <pc:spChg chg="add del mod">
          <ac:chgData name="Gudka, Dawna" userId="823cceae-331b-41d6-9a63-34ad6d1db55c" providerId="ADAL" clId="{EA03515D-070C-4865-86B7-716FFE15E36A}" dt="2024-07-31T13:54:27.892" v="231" actId="478"/>
          <ac:spMkLst>
            <pc:docMk/>
            <pc:sldMk cId="1440028251" sldId="5532"/>
            <ac:spMk id="15" creationId="{F086B836-AD54-566A-06FB-C65A942C418E}"/>
          </ac:spMkLst>
        </pc:spChg>
        <pc:spChg chg="add mod">
          <ac:chgData name="Gudka, Dawna" userId="823cceae-331b-41d6-9a63-34ad6d1db55c" providerId="ADAL" clId="{EA03515D-070C-4865-86B7-716FFE15E36A}" dt="2024-07-31T13:54:24.701" v="230"/>
          <ac:spMkLst>
            <pc:docMk/>
            <pc:sldMk cId="1440028251" sldId="5532"/>
            <ac:spMk id="16" creationId="{0FE736C3-3A5D-9D1B-F613-BB2EB5D5F4CA}"/>
          </ac:spMkLst>
        </pc:spChg>
        <pc:spChg chg="add mod">
          <ac:chgData name="Gudka, Dawna" userId="823cceae-331b-41d6-9a63-34ad6d1db55c" providerId="ADAL" clId="{EA03515D-070C-4865-86B7-716FFE15E36A}" dt="2024-07-31T13:54:24.701" v="230"/>
          <ac:spMkLst>
            <pc:docMk/>
            <pc:sldMk cId="1440028251" sldId="5532"/>
            <ac:spMk id="17" creationId="{E3E3566B-970F-8EA4-26C4-A9FA144CD57A}"/>
          </ac:spMkLst>
        </pc:spChg>
        <pc:spChg chg="add mod">
          <ac:chgData name="Gudka, Dawna" userId="823cceae-331b-41d6-9a63-34ad6d1db55c" providerId="ADAL" clId="{EA03515D-070C-4865-86B7-716FFE15E36A}" dt="2024-07-31T13:54:51.386" v="233"/>
          <ac:spMkLst>
            <pc:docMk/>
            <pc:sldMk cId="1440028251" sldId="5532"/>
            <ac:spMk id="18" creationId="{EDB32FEA-AD68-829C-9E28-D6A1BB08672F}"/>
          </ac:spMkLst>
        </pc:spChg>
        <pc:spChg chg="add mod">
          <ac:chgData name="Gudka, Dawna" userId="823cceae-331b-41d6-9a63-34ad6d1db55c" providerId="ADAL" clId="{EA03515D-070C-4865-86B7-716FFE15E36A}" dt="2024-07-31T13:54:51.386" v="233"/>
          <ac:spMkLst>
            <pc:docMk/>
            <pc:sldMk cId="1440028251" sldId="5532"/>
            <ac:spMk id="19" creationId="{3ECB4CDD-016C-233A-F651-9EA6AEFC282C}"/>
          </ac:spMkLst>
        </pc:spChg>
        <pc:graphicFrameChg chg="add del modGraphic">
          <ac:chgData name="Gudka, Dawna" userId="823cceae-331b-41d6-9a63-34ad6d1db55c" providerId="ADAL" clId="{EA03515D-070C-4865-86B7-716FFE15E36A}" dt="2024-07-31T13:53:23.713" v="132" actId="6549"/>
          <ac:graphicFrameMkLst>
            <pc:docMk/>
            <pc:sldMk cId="1440028251" sldId="5532"/>
            <ac:graphicFrameMk id="11" creationId="{4A046F5F-034D-A2DD-B7B6-B37CB3AF1360}"/>
          </ac:graphicFrameMkLst>
        </pc:graphicFrameChg>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pChg chg="mod">
          <ac:chgData name="Rhodes, Tara" userId="S::rhodes_t@cde.state.co.us::566307b0-1e17-4826-87e1-0feb85a922f2" providerId="AD" clId="Web-{13679AA8-DF89-5340-8587-DEAACE81216A}" dt="2024-08-22T04:41:01.621" v="7" actId="20577"/>
          <ac:spMkLst>
            <pc:docMk/>
            <pc:sldMk cId="1153930597" sldId="5504"/>
            <ac:spMk id="6" creationId="{6830CC07-B20E-26DD-4E6E-5D4DFAF184F5}"/>
          </ac:spMkLst>
        </pc:spChg>
      </pc:sldChg>
      <pc:sldChg chg="modSp modNotes">
        <pc:chgData name="Rhodes, Tara" userId="S::rhodes_t@cde.state.co.us::566307b0-1e17-4826-87e1-0feb85a922f2" providerId="AD" clId="Web-{13679AA8-DF89-5340-8587-DEAACE81216A}" dt="2024-08-22T05:10:17.709" v="438" actId="20577"/>
        <pc:sldMkLst>
          <pc:docMk/>
          <pc:sldMk cId="2423109446" sldId="5516"/>
        </pc:sldMkLst>
        <pc:spChg chg="mod">
          <ac:chgData name="Rhodes, Tara" userId="S::rhodes_t@cde.state.co.us::566307b0-1e17-4826-87e1-0feb85a922f2" providerId="AD" clId="Web-{13679AA8-DF89-5340-8587-DEAACE81216A}" dt="2024-08-22T05:10:17.709" v="438" actId="20577"/>
          <ac:spMkLst>
            <pc:docMk/>
            <pc:sldMk cId="2423109446" sldId="5516"/>
            <ac:spMk id="3" creationId="{5EE4D7D7-5968-DD0B-439A-E228ACA1E1FE}"/>
          </ac:spMkLst>
        </pc:spChg>
      </pc:sldChg>
      <pc:sldChg chg="addSp delSp modSp">
        <pc:chgData name="Rhodes, Tara" userId="S::rhodes_t@cde.state.co.us::566307b0-1e17-4826-87e1-0feb85a922f2" providerId="AD" clId="Web-{13679AA8-DF89-5340-8587-DEAACE81216A}" dt="2024-08-22T04:42:37.281" v="24"/>
        <pc:sldMkLst>
          <pc:docMk/>
          <pc:sldMk cId="3919774085" sldId="5545"/>
        </pc:sldMkLst>
        <pc:grpChg chg="add">
          <ac:chgData name="Rhodes, Tara" userId="S::rhodes_t@cde.state.co.us::566307b0-1e17-4826-87e1-0feb85a922f2" providerId="AD" clId="Web-{13679AA8-DF89-5340-8587-DEAACE81216A}" dt="2024-08-22T04:42:28.172" v="23"/>
          <ac:grpSpMkLst>
            <pc:docMk/>
            <pc:sldMk cId="3919774085" sldId="5545"/>
            <ac:grpSpMk id="12" creationId="{E31BCEA8-D95B-AFDE-C4EE-083138BB1698}"/>
          </ac:grpSpMkLst>
        </pc:grpChg>
        <pc:grpChg chg="add">
          <ac:chgData name="Rhodes, Tara" userId="S::rhodes_t@cde.state.co.us::566307b0-1e17-4826-87e1-0feb85a922f2" providerId="AD" clId="Web-{13679AA8-DF89-5340-8587-DEAACE81216A}" dt="2024-08-22T04:42:37.281" v="24"/>
          <ac:grpSpMkLst>
            <pc:docMk/>
            <pc:sldMk cId="3919774085" sldId="5545"/>
            <ac:grpSpMk id="13" creationId="{2D95DF02-BE64-24CB-C801-798DC6EDFA3A}"/>
          </ac:grpSpMkLst>
        </pc:grpChg>
        <pc:picChg chg="mod">
          <ac:chgData name="Rhodes, Tara" userId="S::rhodes_t@cde.state.co.us::566307b0-1e17-4826-87e1-0feb85a922f2" providerId="AD" clId="Web-{13679AA8-DF89-5340-8587-DEAACE81216A}" dt="2024-08-22T04:41:17.450" v="9" actId="1076"/>
          <ac:picMkLst>
            <pc:docMk/>
            <pc:sldMk cId="3919774085" sldId="5545"/>
            <ac:picMk id="6" creationId="{525344A8-E4EC-51A6-8BD3-2949E05DCF9B}"/>
          </ac:picMkLst>
        </pc:picChg>
        <pc:inkChg chg="mod">
          <ac:chgData name="Rhodes, Tara" userId="S::rhodes_t@cde.state.co.us::566307b0-1e17-4826-87e1-0feb85a922f2" providerId="AD" clId="Web-{13679AA8-DF89-5340-8587-DEAACE81216A}" dt="2024-08-22T04:41:14.591" v="8" actId="1076"/>
          <ac:inkMkLst>
            <pc:docMk/>
            <pc:sldMk cId="3919774085" sldId="5545"/>
            <ac:inkMk id="9" creationId="{2D7D89DC-8F13-A723-2A05-8C169706CC6A}"/>
          </ac:inkMkLst>
        </pc:inkChg>
        <pc:inkChg chg="add del mod">
          <ac:chgData name="Rhodes, Tara" userId="S::rhodes_t@cde.state.co.us::566307b0-1e17-4826-87e1-0feb85a922f2" providerId="AD" clId="Web-{13679AA8-DF89-5340-8587-DEAACE81216A}" dt="2024-08-22T04:42:19.343" v="22" actId="1076"/>
          <ac:inkMkLst>
            <pc:docMk/>
            <pc:sldMk cId="3919774085" sldId="5545"/>
            <ac:inkMk id="10" creationId="{D4AC5AAE-57B3-C165-CF83-118A055C43B2}"/>
          </ac:inkMkLst>
        </pc:inkChg>
        <pc:inkChg chg="add del mod">
          <ac:chgData name="Rhodes, Tara" userId="S::rhodes_t@cde.state.co.us::566307b0-1e17-4826-87e1-0feb85a922f2" providerId="AD" clId="Web-{13679AA8-DF89-5340-8587-DEAACE81216A}" dt="2024-08-22T04:42:15.718" v="21" actId="1076"/>
          <ac:inkMkLst>
            <pc:docMk/>
            <pc:sldMk cId="3919774085" sldId="5545"/>
            <ac:inkMk id="11" creationId="{0EDA0040-2B49-D2DA-44D6-58642066D67B}"/>
          </ac:inkMkLst>
        </pc:inkChg>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pChg chg="mod">
          <ac:chgData name="Rhodes, Tara" userId="S::rhodes_t@cde.state.co.us::566307b0-1e17-4826-87e1-0feb85a922f2" providerId="AD" clId="Web-{13679AA8-DF89-5340-8587-DEAACE81216A}" dt="2024-08-22T04:59:16.343" v="212" actId="20577"/>
          <ac:spMkLst>
            <pc:docMk/>
            <pc:sldMk cId="3613590764" sldId="5555"/>
            <ac:spMk id="2" creationId="{E7F13977-C042-8460-969B-0C065939860C}"/>
          </ac:spMkLst>
        </pc:spChg>
        <pc:spChg chg="add del">
          <ac:chgData name="Rhodes, Tara" userId="S::rhodes_t@cde.state.co.us::566307b0-1e17-4826-87e1-0feb85a922f2" providerId="AD" clId="Web-{13679AA8-DF89-5340-8587-DEAACE81216A}" dt="2024-08-22T04:44:28.848" v="52"/>
          <ac:spMkLst>
            <pc:docMk/>
            <pc:sldMk cId="3613590764" sldId="5555"/>
            <ac:spMk id="8" creationId="{C8E976DF-1938-1663-63EF-90711FB90B68}"/>
          </ac:spMkLst>
        </pc:spChg>
        <pc:spChg chg="add mod">
          <ac:chgData name="Rhodes, Tara" userId="S::rhodes_t@cde.state.co.us::566307b0-1e17-4826-87e1-0feb85a922f2" providerId="AD" clId="Web-{13679AA8-DF89-5340-8587-DEAACE81216A}" dt="2024-08-22T04:49:19.784" v="77" actId="20577"/>
          <ac:spMkLst>
            <pc:docMk/>
            <pc:sldMk cId="3613590764" sldId="5555"/>
            <ac:spMk id="9" creationId="{DE2BBDE5-ECDD-76B7-CAE6-1C937743CD89}"/>
          </ac:spMkLst>
        </pc:spChg>
        <pc:spChg chg="add del mod">
          <ac:chgData name="Rhodes, Tara" userId="S::rhodes_t@cde.state.co.us::566307b0-1e17-4826-87e1-0feb85a922f2" providerId="AD" clId="Web-{13679AA8-DF89-5340-8587-DEAACE81216A}" dt="2024-08-22T04:49:02.002" v="71"/>
          <ac:spMkLst>
            <pc:docMk/>
            <pc:sldMk cId="3613590764" sldId="5555"/>
            <ac:spMk id="11" creationId="{8B793FC9-7237-C40E-5C86-D878DB0896BE}"/>
          </ac:spMkLst>
        </pc:spChg>
        <pc:picChg chg="del">
          <ac:chgData name="Rhodes, Tara" userId="S::rhodes_t@cde.state.co.us::566307b0-1e17-4826-87e1-0feb85a922f2" providerId="AD" clId="Web-{13679AA8-DF89-5340-8587-DEAACE81216A}" dt="2024-08-22T04:43:48.815" v="40"/>
          <ac:picMkLst>
            <pc:docMk/>
            <pc:sldMk cId="3613590764" sldId="5555"/>
            <ac:picMk id="7" creationId="{37FD1164-74E2-1318-8D96-F6853A595AE3}"/>
          </ac:picMkLst>
        </pc:picChg>
        <pc:picChg chg="add mod">
          <ac:chgData name="Rhodes, Tara" userId="S::rhodes_t@cde.state.co.us::566307b0-1e17-4826-87e1-0feb85a922f2" providerId="AD" clId="Web-{13679AA8-DF89-5340-8587-DEAACE81216A}" dt="2024-08-22T04:49:17.580" v="76" actId="1076"/>
          <ac:picMkLst>
            <pc:docMk/>
            <pc:sldMk cId="3613590764" sldId="5555"/>
            <ac:picMk id="10" creationId="{3C6851CB-603A-2277-6FE7-6F40BB7E0D71}"/>
          </ac:picMkLst>
        </pc:picChg>
        <pc:picChg chg="add mod">
          <ac:chgData name="Rhodes, Tara" userId="S::rhodes_t@cde.state.co.us::566307b0-1e17-4826-87e1-0feb85a922f2" providerId="AD" clId="Web-{13679AA8-DF89-5340-8587-DEAACE81216A}" dt="2024-08-22T04:50:04.274" v="80" actId="14100"/>
          <ac:picMkLst>
            <pc:docMk/>
            <pc:sldMk cId="3613590764" sldId="5555"/>
            <ac:picMk id="12" creationId="{FEC349F3-08B4-4065-BEE2-6584F4FF07F7}"/>
          </ac:picMkLst>
        </pc:picChg>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pChg chg="mod">
          <ac:chgData name="Rhodes, Tara" userId="S::rhodes_t@cde.state.co.us::566307b0-1e17-4826-87e1-0feb85a922f2" providerId="AD" clId="Web-{13679AA8-DF89-5340-8587-DEAACE81216A}" dt="2024-08-22T04:59:12.546" v="209" actId="20577"/>
          <ac:spMkLst>
            <pc:docMk/>
            <pc:sldMk cId="3463355162" sldId="5561"/>
            <ac:spMk id="2" creationId="{E7F13977-C042-8460-969B-0C065939860C}"/>
          </ac:spMkLst>
        </pc:spChg>
        <pc:spChg chg="mod">
          <ac:chgData name="Rhodes, Tara" userId="S::rhodes_t@cde.state.co.us::566307b0-1e17-4826-87e1-0feb85a922f2" providerId="AD" clId="Web-{13679AA8-DF89-5340-8587-DEAACE81216A}" dt="2024-08-22T04:53:38.470" v="107" actId="20577"/>
          <ac:spMkLst>
            <pc:docMk/>
            <pc:sldMk cId="3463355162" sldId="5561"/>
            <ac:spMk id="9" creationId="{DE2BBDE5-ECDD-76B7-CAE6-1C937743CD89}"/>
          </ac:spMkLst>
        </pc:spChg>
        <pc:picChg chg="add mod">
          <ac:chgData name="Rhodes, Tara" userId="S::rhodes_t@cde.state.co.us::566307b0-1e17-4826-87e1-0feb85a922f2" providerId="AD" clId="Web-{13679AA8-DF89-5340-8587-DEAACE81216A}" dt="2024-08-22T04:54:00.439" v="111" actId="1076"/>
          <ac:picMkLst>
            <pc:docMk/>
            <pc:sldMk cId="3463355162" sldId="5561"/>
            <ac:picMk id="3" creationId="{22E1F799-331D-9C36-865E-CD3ED6B754BC}"/>
          </ac:picMkLst>
        </pc:picChg>
        <pc:picChg chg="add mod">
          <ac:chgData name="Rhodes, Tara" userId="S::rhodes_t@cde.state.co.us::566307b0-1e17-4826-87e1-0feb85a922f2" providerId="AD" clId="Web-{13679AA8-DF89-5340-8587-DEAACE81216A}" dt="2024-08-22T04:55:10.630" v="113" actId="1076"/>
          <ac:picMkLst>
            <pc:docMk/>
            <pc:sldMk cId="3463355162" sldId="5561"/>
            <ac:picMk id="7" creationId="{EF9C2373-5EF3-15FB-F721-52465B39BD67}"/>
          </ac:picMkLst>
        </pc:picChg>
        <pc:picChg chg="del">
          <ac:chgData name="Rhodes, Tara" userId="S::rhodes_t@cde.state.co.us::566307b0-1e17-4826-87e1-0feb85a922f2" providerId="AD" clId="Web-{13679AA8-DF89-5340-8587-DEAACE81216A}" dt="2024-08-22T04:50:28.119" v="87"/>
          <ac:picMkLst>
            <pc:docMk/>
            <pc:sldMk cId="3463355162" sldId="5561"/>
            <ac:picMk id="10" creationId="{3C6851CB-603A-2277-6FE7-6F40BB7E0D71}"/>
          </ac:picMkLst>
        </pc:picChg>
        <pc:picChg chg="del">
          <ac:chgData name="Rhodes, Tara" userId="S::rhodes_t@cde.state.co.us::566307b0-1e17-4826-87e1-0feb85a922f2" providerId="AD" clId="Web-{13679AA8-DF89-5340-8587-DEAACE81216A}" dt="2024-08-22T04:50:29.744" v="88"/>
          <ac:picMkLst>
            <pc:docMk/>
            <pc:sldMk cId="3463355162" sldId="5561"/>
            <ac:picMk id="12" creationId="{FEC349F3-08B4-4065-BEE2-6584F4FF07F7}"/>
          </ac:picMkLst>
        </pc:picChg>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pChg chg="mod">
          <ac:chgData name="Rhodes, Tara" userId="S::rhodes_t@cde.state.co.us::566307b0-1e17-4826-87e1-0feb85a922f2" providerId="AD" clId="Web-{13679AA8-DF89-5340-8587-DEAACE81216A}" dt="2024-08-22T04:59:08.921" v="207" actId="20577"/>
          <ac:spMkLst>
            <pc:docMk/>
            <pc:sldMk cId="1320593860" sldId="5562"/>
            <ac:spMk id="2" creationId="{E7F13977-C042-8460-969B-0C065939860C}"/>
          </ac:spMkLst>
        </pc:spChg>
        <pc:spChg chg="mod">
          <ac:chgData name="Rhodes, Tara" userId="S::rhodes_t@cde.state.co.us::566307b0-1e17-4826-87e1-0feb85a922f2" providerId="AD" clId="Web-{13679AA8-DF89-5340-8587-DEAACE81216A}" dt="2024-08-22T05:01:03.472" v="289" actId="20577"/>
          <ac:spMkLst>
            <pc:docMk/>
            <pc:sldMk cId="1320593860" sldId="5562"/>
            <ac:spMk id="9" creationId="{DE2BBDE5-ECDD-76B7-CAE6-1C937743CD89}"/>
          </ac:spMkLst>
        </pc:spChg>
        <pc:picChg chg="del">
          <ac:chgData name="Rhodes, Tara" userId="S::rhodes_t@cde.state.co.us::566307b0-1e17-4826-87e1-0feb85a922f2" providerId="AD" clId="Web-{13679AA8-DF89-5340-8587-DEAACE81216A}" dt="2024-08-22T04:56:21.414" v="120"/>
          <ac:picMkLst>
            <pc:docMk/>
            <pc:sldMk cId="1320593860" sldId="5562"/>
            <ac:picMk id="3" creationId="{22E1F799-331D-9C36-865E-CD3ED6B754BC}"/>
          </ac:picMkLst>
        </pc:picChg>
        <pc:picChg chg="del">
          <ac:chgData name="Rhodes, Tara" userId="S::rhodes_t@cde.state.co.us::566307b0-1e17-4826-87e1-0feb85a922f2" providerId="AD" clId="Web-{13679AA8-DF89-5340-8587-DEAACE81216A}" dt="2024-08-22T04:56:23.696" v="121"/>
          <ac:picMkLst>
            <pc:docMk/>
            <pc:sldMk cId="1320593860" sldId="5562"/>
            <ac:picMk id="7" creationId="{EF9C2373-5EF3-15FB-F721-52465B39BD67}"/>
          </ac:picMkLst>
        </pc:picChg>
        <pc:picChg chg="add mod">
          <ac:chgData name="Rhodes, Tara" userId="S::rhodes_t@cde.state.co.us::566307b0-1e17-4826-87e1-0feb85a922f2" providerId="AD" clId="Web-{13679AA8-DF89-5340-8587-DEAACE81216A}" dt="2024-08-22T04:57:18.041" v="126" actId="1076"/>
          <ac:picMkLst>
            <pc:docMk/>
            <pc:sldMk cId="1320593860" sldId="5562"/>
            <ac:picMk id="8" creationId="{C9A28F23-76F8-E493-EFDA-AD7E9D663E11}"/>
          </ac:picMkLst>
        </pc:picChg>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graphicFrameChg chg="modGraphic">
          <ac:chgData name="Ward, Reagan" userId="27291eb4-8241-4961-9e69-8c66e34cc5b0" providerId="ADAL" clId="{935EF322-AC97-465C-8012-24AE96F255F2}" dt="2024-08-28T23:11:16.039" v="746" actId="400"/>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935EF322-AC97-465C-8012-24AE96F255F2}" dt="2024-08-29T14:10:53.347" v="769" actId="403"/>
        <pc:sldMkLst>
          <pc:docMk/>
          <pc:sldMk cId="3717000822" sldId="280"/>
        </pc:sldMkLst>
        <pc:spChg chg="mod">
          <ac:chgData name="Ward, Reagan" userId="27291eb4-8241-4961-9e69-8c66e34cc5b0" providerId="ADAL" clId="{935EF322-AC97-465C-8012-24AE96F255F2}" dt="2024-08-29T14:10:40.937" v="763" actId="26606"/>
          <ac:spMkLst>
            <pc:docMk/>
            <pc:sldMk cId="3717000822" sldId="280"/>
            <ac:spMk id="2" creationId="{439B416C-5F6D-56F7-429A-80FD0A190C25}"/>
          </ac:spMkLst>
        </pc:spChg>
        <pc:spChg chg="mod">
          <ac:chgData name="Ward, Reagan" userId="27291eb4-8241-4961-9e69-8c66e34cc5b0" providerId="ADAL" clId="{935EF322-AC97-465C-8012-24AE96F255F2}" dt="2024-08-29T14:10:40.937" v="763" actId="26606"/>
          <ac:spMkLst>
            <pc:docMk/>
            <pc:sldMk cId="3717000822" sldId="280"/>
            <ac:spMk id="3" creationId="{23730712-328A-D55D-1F4E-AFE29CF33EAE}"/>
          </ac:spMkLst>
        </pc:spChg>
        <pc:spChg chg="add del mod">
          <ac:chgData name="Ward, Reagan" userId="27291eb4-8241-4961-9e69-8c66e34cc5b0" providerId="ADAL" clId="{935EF322-AC97-465C-8012-24AE96F255F2}" dt="2024-08-29T14:10:36.909" v="762" actId="478"/>
          <ac:spMkLst>
            <pc:docMk/>
            <pc:sldMk cId="3717000822" sldId="280"/>
            <ac:spMk id="4" creationId="{3D18B330-A8D2-1355-5A34-51B4B199C143}"/>
          </ac:spMkLst>
        </pc:spChg>
        <pc:spChg chg="add">
          <ac:chgData name="Ward, Reagan" userId="27291eb4-8241-4961-9e69-8c66e34cc5b0" providerId="ADAL" clId="{935EF322-AC97-465C-8012-24AE96F255F2}" dt="2024-08-29T14:10:40.937" v="763" actId="26606"/>
          <ac:spMkLst>
            <pc:docMk/>
            <pc:sldMk cId="3717000822" sldId="280"/>
            <ac:spMk id="51" creationId="{F13C74B1-5B17-4795-BED0-7140497B445A}"/>
          </ac:spMkLst>
        </pc:spChg>
        <pc:spChg chg="add">
          <ac:chgData name="Ward, Reagan" userId="27291eb4-8241-4961-9e69-8c66e34cc5b0" providerId="ADAL" clId="{935EF322-AC97-465C-8012-24AE96F255F2}" dt="2024-08-29T14:10:40.937" v="763" actId="26606"/>
          <ac:spMkLst>
            <pc:docMk/>
            <pc:sldMk cId="3717000822" sldId="280"/>
            <ac:spMk id="56" creationId="{D4974D33-8DC5-464E-8C6D-BE58F0669C17}"/>
          </ac:spMkLst>
        </pc:spChg>
        <pc:grpChg chg="del">
          <ac:chgData name="Ward, Reagan" userId="27291eb4-8241-4961-9e69-8c66e34cc5b0" providerId="ADAL" clId="{935EF322-AC97-465C-8012-24AE96F255F2}" dt="2024-08-29T14:10:40.937" v="763" actId="26606"/>
          <ac:grpSpMkLst>
            <pc:docMk/>
            <pc:sldMk cId="3717000822" sldId="280"/>
            <ac:grpSpMk id="47" creationId="{6258F736-B256-8039-9DC6-F4E49A5C5AD5}"/>
          </ac:grpSpMkLst>
        </pc:grpChg>
        <pc:graphicFrameChg chg="mod modGraphic">
          <ac:chgData name="Ward, Reagan" userId="27291eb4-8241-4961-9e69-8c66e34cc5b0" providerId="ADAL" clId="{935EF322-AC97-465C-8012-24AE96F255F2}" dt="2024-08-29T14:10:53.347" v="769" actId="403"/>
          <ac:graphicFrameMkLst>
            <pc:docMk/>
            <pc:sldMk cId="3717000822" sldId="280"/>
            <ac:graphicFrameMk id="12" creationId="{1AA09EE0-7419-6ED5-4AA1-CC9009509570}"/>
          </ac:graphicFrameMkLst>
        </pc:graphicFrameChg>
        <pc:picChg chg="mod ord">
          <ac:chgData name="Ward, Reagan" userId="27291eb4-8241-4961-9e69-8c66e34cc5b0" providerId="ADAL" clId="{935EF322-AC97-465C-8012-24AE96F255F2}" dt="2024-08-29T14:10:40.937" v="763" actId="26606"/>
          <ac:picMkLst>
            <pc:docMk/>
            <pc:sldMk cId="3717000822" sldId="280"/>
            <ac:picMk id="6" creationId="{D2BFC119-3AE6-D41F-3880-644FFF188A10}"/>
          </ac:picMkLst>
        </pc:picChg>
      </pc:sldChg>
      <pc:sldChg chg="modSp mod">
        <pc:chgData name="Ward, Reagan" userId="27291eb4-8241-4961-9e69-8c66e34cc5b0" providerId="ADAL" clId="{935EF322-AC97-465C-8012-24AE96F255F2}" dt="2024-08-28T19:40:26.300" v="535" actId="20577"/>
        <pc:sldMkLst>
          <pc:docMk/>
          <pc:sldMk cId="4006630429" sldId="282"/>
        </pc:sldMkLst>
        <pc:spChg chg="mod">
          <ac:chgData name="Ward, Reagan" userId="27291eb4-8241-4961-9e69-8c66e34cc5b0" providerId="ADAL" clId="{935EF322-AC97-465C-8012-24AE96F255F2}" dt="2024-08-28T19:32:59.356" v="336" actId="20577"/>
          <ac:spMkLst>
            <pc:docMk/>
            <pc:sldMk cId="4006630429" sldId="282"/>
            <ac:spMk id="6" creationId="{6D55A93F-EA8E-A57B-795B-7FBA6F8DA812}"/>
          </ac:spMkLst>
        </pc:spChg>
        <pc:graphicFrameChg chg="mod modGraphic">
          <ac:chgData name="Ward, Reagan" userId="27291eb4-8241-4961-9e69-8c66e34cc5b0" providerId="ADAL" clId="{935EF322-AC97-465C-8012-24AE96F255F2}" dt="2024-08-28T19:40:26.300" v="535" actId="20577"/>
          <ac:graphicFrameMkLst>
            <pc:docMk/>
            <pc:sldMk cId="4006630429" sldId="282"/>
            <ac:graphicFrameMk id="11" creationId="{4A046F5F-034D-A2DD-B7B6-B37CB3AF1360}"/>
          </ac:graphicFrameMkLst>
        </pc:graphicFrameChg>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modSp mod">
        <pc:chgData name="Ward, Reagan" userId="27291eb4-8241-4961-9e69-8c66e34cc5b0" providerId="ADAL" clId="{935EF322-AC97-465C-8012-24AE96F255F2}" dt="2024-08-29T14:14:02.414" v="849" actId="6549"/>
        <pc:sldMkLst>
          <pc:docMk/>
          <pc:sldMk cId="1037917088" sldId="5098"/>
        </pc:sldMkLst>
        <pc:graphicFrameChg chg="mod modGraphic">
          <ac:chgData name="Ward, Reagan" userId="27291eb4-8241-4961-9e69-8c66e34cc5b0" providerId="ADAL" clId="{935EF322-AC97-465C-8012-24AE96F255F2}" dt="2024-08-29T14:14:02.414" v="849" actId="6549"/>
          <ac:graphicFrameMkLst>
            <pc:docMk/>
            <pc:sldMk cId="1037917088" sldId="5098"/>
            <ac:graphicFrameMk id="5" creationId="{5E4612F7-68C6-57CA-E918-38EF641F73CF}"/>
          </ac:graphicFrameMkLst>
        </pc:graphicFrameChg>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pChg chg="mod">
          <ac:chgData name="Ward, Reagan" userId="27291eb4-8241-4961-9e69-8c66e34cc5b0" providerId="ADAL" clId="{935EF322-AC97-465C-8012-24AE96F255F2}" dt="2024-08-29T14:09:30.299" v="760" actId="20577"/>
          <ac:spMkLst>
            <pc:docMk/>
            <pc:sldMk cId="1007356210" sldId="5482"/>
            <ac:spMk id="9" creationId="{9265FB6E-3C9B-4C0F-F3CA-CA57FA0A9FA0}"/>
          </ac:spMkLst>
        </pc:spChg>
      </pc:sldChg>
      <pc:sldChg chg="modSp mod">
        <pc:chgData name="Ward, Reagan" userId="27291eb4-8241-4961-9e69-8c66e34cc5b0" providerId="ADAL" clId="{935EF322-AC97-465C-8012-24AE96F255F2}" dt="2024-08-29T13:56:33.686" v="748" actId="13244"/>
        <pc:sldMkLst>
          <pc:docMk/>
          <pc:sldMk cId="1153930597" sldId="5504"/>
        </pc:sldMkLst>
        <pc:picChg chg="ord">
          <ac:chgData name="Ward, Reagan" userId="27291eb4-8241-4961-9e69-8c66e34cc5b0" providerId="ADAL" clId="{935EF322-AC97-465C-8012-24AE96F255F2}" dt="2024-08-29T13:56:33.686" v="748" actId="13244"/>
          <ac:picMkLst>
            <pc:docMk/>
            <pc:sldMk cId="1153930597" sldId="5504"/>
            <ac:picMk id="3" creationId="{E12088C4-BBCD-840F-CDD2-6826BF3F93ED}"/>
          </ac:picMkLst>
        </pc:picChg>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grpChg chg="mod">
          <ac:chgData name="Ward, Reagan" userId="27291eb4-8241-4961-9e69-8c66e34cc5b0" providerId="ADAL" clId="{935EF322-AC97-465C-8012-24AE96F255F2}" dt="2024-08-28T22:19:50.515" v="745" actId="962"/>
          <ac:grpSpMkLst>
            <pc:docMk/>
            <pc:sldMk cId="3919774085" sldId="5545"/>
            <ac:grpSpMk id="12" creationId="{E31BCEA8-D95B-AFDE-C4EE-083138BB1698}"/>
          </ac:grpSpMkLst>
        </pc:grpChg>
        <pc:grpChg chg="mod">
          <ac:chgData name="Ward, Reagan" userId="27291eb4-8241-4961-9e69-8c66e34cc5b0" providerId="ADAL" clId="{935EF322-AC97-465C-8012-24AE96F255F2}" dt="2024-08-28T22:19:48.560" v="744" actId="962"/>
          <ac:grpSpMkLst>
            <pc:docMk/>
            <pc:sldMk cId="3919774085" sldId="5545"/>
            <ac:grpSpMk id="13" creationId="{2D95DF02-BE64-24CB-C801-798DC6EDFA3A}"/>
          </ac:grpSpMkLst>
        </pc:grpChg>
      </pc:sldChg>
      <pc:sldChg chg="modSp mod">
        <pc:chgData name="Ward, Reagan" userId="27291eb4-8241-4961-9e69-8c66e34cc5b0" providerId="ADAL" clId="{935EF322-AC97-465C-8012-24AE96F255F2}" dt="2024-08-28T19:37:12.538" v="381" actId="27636"/>
        <pc:sldMkLst>
          <pc:docMk/>
          <pc:sldMk cId="3757558483" sldId="5547"/>
        </pc:sldMkLst>
        <pc:spChg chg="mod">
          <ac:chgData name="Ward, Reagan" userId="27291eb4-8241-4961-9e69-8c66e34cc5b0" providerId="ADAL" clId="{935EF322-AC97-465C-8012-24AE96F255F2}" dt="2024-08-28T19:37:12.538" v="381" actId="27636"/>
          <ac:spMkLst>
            <pc:docMk/>
            <pc:sldMk cId="3757558483" sldId="5547"/>
            <ac:spMk id="2" creationId="{61FA4591-7D47-D1E8-1301-1A17E457FF29}"/>
          </ac:spMkLst>
        </pc:spChg>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pChg chg="mod">
          <ac:chgData name="Ward, Reagan" userId="27291eb4-8241-4961-9e69-8c66e34cc5b0" providerId="ADAL" clId="{935EF322-AC97-465C-8012-24AE96F255F2}" dt="2024-08-28T22:19:42.016" v="743" actId="962"/>
          <ac:spMkLst>
            <pc:docMk/>
            <pc:sldMk cId="2937112473" sldId="5565"/>
            <ac:spMk id="9" creationId="{D8A31B1F-1D7E-FE24-EB4C-FFA0E9DE5694}"/>
          </ac:spMkLst>
        </pc:spChg>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pChg chg="del mod ord">
          <ac:chgData name="Ward, Reagan" userId="27291eb4-8241-4961-9e69-8c66e34cc5b0" providerId="ADAL" clId="{935EF322-AC97-465C-8012-24AE96F255F2}" dt="2024-08-28T19:31:27.674" v="86" actId="700"/>
          <ac:spMkLst>
            <pc:docMk/>
            <pc:sldMk cId="2719044098" sldId="5566"/>
            <ac:spMk id="2" creationId="{074868E0-0DBF-4A11-4227-DA6761CEA3A3}"/>
          </ac:spMkLst>
        </pc:spChg>
        <pc:spChg chg="del mod ord">
          <ac:chgData name="Ward, Reagan" userId="27291eb4-8241-4961-9e69-8c66e34cc5b0" providerId="ADAL" clId="{935EF322-AC97-465C-8012-24AE96F255F2}" dt="2024-08-28T19:31:27.674" v="86" actId="700"/>
          <ac:spMkLst>
            <pc:docMk/>
            <pc:sldMk cId="2719044098" sldId="5566"/>
            <ac:spMk id="3" creationId="{B526093E-3B10-2471-B602-6686B05AFF78}"/>
          </ac:spMkLst>
        </pc:spChg>
        <pc:spChg chg="mod ord">
          <ac:chgData name="Ward, Reagan" userId="27291eb4-8241-4961-9e69-8c66e34cc5b0" providerId="ADAL" clId="{935EF322-AC97-465C-8012-24AE96F255F2}" dt="2024-08-28T19:31:27.674" v="86" actId="700"/>
          <ac:spMkLst>
            <pc:docMk/>
            <pc:sldMk cId="2719044098" sldId="5566"/>
            <ac:spMk id="4" creationId="{5E7D6C51-936F-47C9-E21A-F4553D43D1CF}"/>
          </ac:spMkLst>
        </pc:spChg>
        <pc:spChg chg="del">
          <ac:chgData name="Ward, Reagan" userId="27291eb4-8241-4961-9e69-8c66e34cc5b0" providerId="ADAL" clId="{935EF322-AC97-465C-8012-24AE96F255F2}" dt="2024-08-28T19:31:27.674" v="86" actId="700"/>
          <ac:spMkLst>
            <pc:docMk/>
            <pc:sldMk cId="2719044098" sldId="5566"/>
            <ac:spMk id="5" creationId="{7FDA26E2-2AB2-0E20-A525-EAF7A5C48912}"/>
          </ac:spMkLst>
        </pc:spChg>
        <pc:spChg chg="del">
          <ac:chgData name="Ward, Reagan" userId="27291eb4-8241-4961-9e69-8c66e34cc5b0" providerId="ADAL" clId="{935EF322-AC97-465C-8012-24AE96F255F2}" dt="2024-08-28T19:31:27.674" v="86" actId="700"/>
          <ac:spMkLst>
            <pc:docMk/>
            <pc:sldMk cId="2719044098" sldId="5566"/>
            <ac:spMk id="6" creationId="{5AB6D76F-5AAE-3E54-FE7E-73FC1A435F67}"/>
          </ac:spMkLst>
        </pc:spChg>
        <pc:spChg chg="add mod ord">
          <ac:chgData name="Ward, Reagan" userId="27291eb4-8241-4961-9e69-8c66e34cc5b0" providerId="ADAL" clId="{935EF322-AC97-465C-8012-24AE96F255F2}" dt="2024-08-28T19:31:31.232" v="102" actId="20577"/>
          <ac:spMkLst>
            <pc:docMk/>
            <pc:sldMk cId="2719044098" sldId="5566"/>
            <ac:spMk id="7" creationId="{F5C0D6ED-628B-8DED-1AD7-A7BD8C85E888}"/>
          </ac:spMkLst>
        </pc:spChg>
        <pc:spChg chg="add mod ord">
          <ac:chgData name="Ward, Reagan" userId="27291eb4-8241-4961-9e69-8c66e34cc5b0" providerId="ADAL" clId="{935EF322-AC97-465C-8012-24AE96F255F2}" dt="2024-08-28T19:31:34.313" v="113" actId="20577"/>
          <ac:spMkLst>
            <pc:docMk/>
            <pc:sldMk cId="2719044098" sldId="5566"/>
            <ac:spMk id="8" creationId="{E5FEF0E5-E3F2-585C-F002-19C4C0CB22CD}"/>
          </ac:spMkLst>
        </pc:spChg>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pChg chg="del mod ord">
          <ac:chgData name="Ward, Reagan" userId="27291eb4-8241-4961-9e69-8c66e34cc5b0" providerId="ADAL" clId="{935EF322-AC97-465C-8012-24AE96F255F2}" dt="2024-08-28T19:31:37.840" v="115" actId="700"/>
          <ac:spMkLst>
            <pc:docMk/>
            <pc:sldMk cId="375985229" sldId="5567"/>
            <ac:spMk id="2" creationId="{75CF14B0-7EA5-C66E-D2DC-C45DB34057FA}"/>
          </ac:spMkLst>
        </pc:spChg>
        <pc:spChg chg="del mod ord">
          <ac:chgData name="Ward, Reagan" userId="27291eb4-8241-4961-9e69-8c66e34cc5b0" providerId="ADAL" clId="{935EF322-AC97-465C-8012-24AE96F255F2}" dt="2024-08-28T19:31:37.840" v="115" actId="700"/>
          <ac:spMkLst>
            <pc:docMk/>
            <pc:sldMk cId="375985229" sldId="5567"/>
            <ac:spMk id="3" creationId="{F918A818-6728-8B41-EE4C-0BB8A1B54BFF}"/>
          </ac:spMkLst>
        </pc:spChg>
        <pc:spChg chg="mod ord">
          <ac:chgData name="Ward, Reagan" userId="27291eb4-8241-4961-9e69-8c66e34cc5b0" providerId="ADAL" clId="{935EF322-AC97-465C-8012-24AE96F255F2}" dt="2024-08-28T19:31:37.840" v="115" actId="700"/>
          <ac:spMkLst>
            <pc:docMk/>
            <pc:sldMk cId="375985229" sldId="5567"/>
            <ac:spMk id="4" creationId="{9B25AF29-3B22-9846-3659-3B225B8F6E1E}"/>
          </ac:spMkLst>
        </pc:spChg>
        <pc:spChg chg="add mod ord">
          <ac:chgData name="Ward, Reagan" userId="27291eb4-8241-4961-9e69-8c66e34cc5b0" providerId="ADAL" clId="{935EF322-AC97-465C-8012-24AE96F255F2}" dt="2024-08-28T19:32:09.014" v="200" actId="20577"/>
          <ac:spMkLst>
            <pc:docMk/>
            <pc:sldMk cId="375985229" sldId="5567"/>
            <ac:spMk id="5" creationId="{A7D89D68-8148-1F7D-DAE9-0B33D289A562}"/>
          </ac:spMkLst>
        </pc:spChg>
        <pc:spChg chg="add mod ord">
          <ac:chgData name="Ward, Reagan" userId="27291eb4-8241-4961-9e69-8c66e34cc5b0" providerId="ADAL" clId="{935EF322-AC97-465C-8012-24AE96F255F2}" dt="2024-08-28T19:31:37.840" v="115" actId="700"/>
          <ac:spMkLst>
            <pc:docMk/>
            <pc:sldMk cId="375985229" sldId="5567"/>
            <ac:spMk id="6" creationId="{811AA444-31DC-56C9-0394-CD2F3C3CEAAC}"/>
          </ac:spMkLst>
        </pc:spChg>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pChg chg="del mod ord">
          <ac:chgData name="Ward, Reagan" userId="27291eb4-8241-4961-9e69-8c66e34cc5b0" providerId="ADAL" clId="{935EF322-AC97-465C-8012-24AE96F255F2}" dt="2024-08-28T19:31:45.927" v="118" actId="700"/>
          <ac:spMkLst>
            <pc:docMk/>
            <pc:sldMk cId="3167437602" sldId="5568"/>
            <ac:spMk id="2" creationId="{898350C0-856B-E62E-4990-A478D23DEA20}"/>
          </ac:spMkLst>
        </pc:spChg>
        <pc:spChg chg="del mod ord">
          <ac:chgData name="Ward, Reagan" userId="27291eb4-8241-4961-9e69-8c66e34cc5b0" providerId="ADAL" clId="{935EF322-AC97-465C-8012-24AE96F255F2}" dt="2024-08-28T19:31:45.927" v="118" actId="700"/>
          <ac:spMkLst>
            <pc:docMk/>
            <pc:sldMk cId="3167437602" sldId="5568"/>
            <ac:spMk id="3" creationId="{5E5D4A57-2D48-0490-DEDB-D8FAEF7F462D}"/>
          </ac:spMkLst>
        </pc:spChg>
        <pc:spChg chg="mod ord">
          <ac:chgData name="Ward, Reagan" userId="27291eb4-8241-4961-9e69-8c66e34cc5b0" providerId="ADAL" clId="{935EF322-AC97-465C-8012-24AE96F255F2}" dt="2024-08-28T19:31:45.927" v="118" actId="700"/>
          <ac:spMkLst>
            <pc:docMk/>
            <pc:sldMk cId="3167437602" sldId="5568"/>
            <ac:spMk id="4" creationId="{6A5008DA-C0F1-D4EB-9E6E-CEE3809D775A}"/>
          </ac:spMkLst>
        </pc:spChg>
        <pc:spChg chg="add mod ord">
          <ac:chgData name="Ward, Reagan" userId="27291eb4-8241-4961-9e69-8c66e34cc5b0" providerId="ADAL" clId="{935EF322-AC97-465C-8012-24AE96F255F2}" dt="2024-08-28T19:31:51.381" v="137" actId="20577"/>
          <ac:spMkLst>
            <pc:docMk/>
            <pc:sldMk cId="3167437602" sldId="5568"/>
            <ac:spMk id="5" creationId="{25D0DFCE-2538-29F1-DC48-2EEE4DA5FC40}"/>
          </ac:spMkLst>
        </pc:spChg>
        <pc:spChg chg="add mod ord">
          <ac:chgData name="Ward, Reagan" userId="27291eb4-8241-4961-9e69-8c66e34cc5b0" providerId="ADAL" clId="{935EF322-AC97-465C-8012-24AE96F255F2}" dt="2024-08-28T19:31:54.302" v="148" actId="20577"/>
          <ac:spMkLst>
            <pc:docMk/>
            <pc:sldMk cId="3167437602" sldId="5568"/>
            <ac:spMk id="6" creationId="{91A36F51-0870-DD4F-82DD-79F16902E8A4}"/>
          </ac:spMkLst>
        </pc:spChg>
      </pc:sldChg>
      <pc:sldChg chg="modSp new mod">
        <pc:chgData name="Ward, Reagan" userId="27291eb4-8241-4961-9e69-8c66e34cc5b0" providerId="ADAL" clId="{935EF322-AC97-465C-8012-24AE96F255F2}" dt="2024-08-28T19:32:18.535" v="242" actId="20577"/>
        <pc:sldMkLst>
          <pc:docMk/>
          <pc:sldMk cId="3373022464" sldId="5569"/>
        </pc:sldMkLst>
        <pc:spChg chg="mod">
          <ac:chgData name="Ward, Reagan" userId="27291eb4-8241-4961-9e69-8c66e34cc5b0" providerId="ADAL" clId="{935EF322-AC97-465C-8012-24AE96F255F2}" dt="2024-08-28T19:32:18.535" v="242" actId="20577"/>
          <ac:spMkLst>
            <pc:docMk/>
            <pc:sldMk cId="3373022464" sldId="5569"/>
            <ac:spMk id="2" creationId="{BF962886-C9DB-C422-DF62-50E9785E8954}"/>
          </ac:spMkLst>
        </pc:spChg>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pChg chg="del mod ord">
          <ac:chgData name="Ward, Reagan" userId="27291eb4-8241-4961-9e69-8c66e34cc5b0" providerId="ADAL" clId="{935EF322-AC97-465C-8012-24AE96F255F2}" dt="2024-08-28T19:32:24.077" v="245" actId="700"/>
          <ac:spMkLst>
            <pc:docMk/>
            <pc:sldMk cId="1604154566" sldId="5570"/>
            <ac:spMk id="2" creationId="{C687CF68-31D9-33B3-C8F8-FF0A2090DB9E}"/>
          </ac:spMkLst>
        </pc:spChg>
        <pc:spChg chg="del mod ord">
          <ac:chgData name="Ward, Reagan" userId="27291eb4-8241-4961-9e69-8c66e34cc5b0" providerId="ADAL" clId="{935EF322-AC97-465C-8012-24AE96F255F2}" dt="2024-08-28T19:32:24.077" v="245" actId="700"/>
          <ac:spMkLst>
            <pc:docMk/>
            <pc:sldMk cId="1604154566" sldId="5570"/>
            <ac:spMk id="3" creationId="{CF2214C7-BEC2-61F5-B156-B8AF718438C2}"/>
          </ac:spMkLst>
        </pc:spChg>
        <pc:spChg chg="mod ord">
          <ac:chgData name="Ward, Reagan" userId="27291eb4-8241-4961-9e69-8c66e34cc5b0" providerId="ADAL" clId="{935EF322-AC97-465C-8012-24AE96F255F2}" dt="2024-08-28T19:32:24.077" v="245" actId="700"/>
          <ac:spMkLst>
            <pc:docMk/>
            <pc:sldMk cId="1604154566" sldId="5570"/>
            <ac:spMk id="4" creationId="{4286C34D-93DE-7979-0D47-2CE34C2D8D49}"/>
          </ac:spMkLst>
        </pc:spChg>
        <pc:spChg chg="add mod ord">
          <ac:chgData name="Ward, Reagan" userId="27291eb4-8241-4961-9e69-8c66e34cc5b0" providerId="ADAL" clId="{935EF322-AC97-465C-8012-24AE96F255F2}" dt="2024-08-28T19:32:28.087" v="275" actId="20577"/>
          <ac:spMkLst>
            <pc:docMk/>
            <pc:sldMk cId="1604154566" sldId="5570"/>
            <ac:spMk id="5" creationId="{46A12942-3060-A605-2DD5-60573A108DDD}"/>
          </ac:spMkLst>
        </pc:spChg>
        <pc:spChg chg="add mod ord">
          <ac:chgData name="Ward, Reagan" userId="27291eb4-8241-4961-9e69-8c66e34cc5b0" providerId="ADAL" clId="{935EF322-AC97-465C-8012-24AE96F255F2}" dt="2024-08-28T19:32:31.901" v="290" actId="20577"/>
          <ac:spMkLst>
            <pc:docMk/>
            <pc:sldMk cId="1604154566" sldId="5570"/>
            <ac:spMk id="6" creationId="{C75DFE38-ED8C-8D2F-6BF4-9A98E48A88BE}"/>
          </ac:spMkLst>
        </pc:spChg>
      </pc:sldChg>
      <pc:sldChg chg="modSp new mod">
        <pc:chgData name="Ward, Reagan" userId="27291eb4-8241-4961-9e69-8c66e34cc5b0" providerId="ADAL" clId="{935EF322-AC97-465C-8012-24AE96F255F2}" dt="2024-08-28T19:32:42.603" v="335" actId="20577"/>
        <pc:sldMkLst>
          <pc:docMk/>
          <pc:sldMk cId="2142046572" sldId="5571"/>
        </pc:sldMkLst>
        <pc:spChg chg="mod">
          <ac:chgData name="Ward, Reagan" userId="27291eb4-8241-4961-9e69-8c66e34cc5b0" providerId="ADAL" clId="{935EF322-AC97-465C-8012-24AE96F255F2}" dt="2024-08-28T19:32:42.603" v="335" actId="20577"/>
          <ac:spMkLst>
            <pc:docMk/>
            <pc:sldMk cId="2142046572" sldId="5571"/>
            <ac:spMk id="2" creationId="{7AD9C1A5-4B9F-D44C-021E-3EFD8F30B41E}"/>
          </ac:spMkLst>
        </pc:spChg>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pChg chg="mod ord">
          <ac:chgData name="Ward, Reagan" userId="27291eb4-8241-4961-9e69-8c66e34cc5b0" providerId="ADAL" clId="{935EF322-AC97-465C-8012-24AE96F255F2}" dt="2024-08-28T19:38:04.429" v="384" actId="700"/>
          <ac:spMkLst>
            <pc:docMk/>
            <pc:sldMk cId="3957013611" sldId="5572"/>
            <ac:spMk id="2" creationId="{3B5BF077-2A0C-4526-282C-C1539C4B6092}"/>
          </ac:spMkLst>
        </pc:spChg>
        <pc:spChg chg="del mod ord">
          <ac:chgData name="Ward, Reagan" userId="27291eb4-8241-4961-9e69-8c66e34cc5b0" providerId="ADAL" clId="{935EF322-AC97-465C-8012-24AE96F255F2}" dt="2024-08-28T19:37:59.909" v="383" actId="700"/>
          <ac:spMkLst>
            <pc:docMk/>
            <pc:sldMk cId="3957013611" sldId="5572"/>
            <ac:spMk id="3" creationId="{505503A1-CA39-F2EB-09A7-75FD2050CB05}"/>
          </ac:spMkLst>
        </pc:spChg>
        <pc:spChg chg="mod ord">
          <ac:chgData name="Ward, Reagan" userId="27291eb4-8241-4961-9e69-8c66e34cc5b0" providerId="ADAL" clId="{935EF322-AC97-465C-8012-24AE96F255F2}" dt="2024-08-28T19:38:04.429" v="384" actId="700"/>
          <ac:spMkLst>
            <pc:docMk/>
            <pc:sldMk cId="3957013611" sldId="5572"/>
            <ac:spMk id="4" creationId="{D3E8A9C2-6EBA-170A-A3E9-BD9C60C780E8}"/>
          </ac:spMkLst>
        </pc:spChg>
        <pc:spChg chg="del">
          <ac:chgData name="Ward, Reagan" userId="27291eb4-8241-4961-9e69-8c66e34cc5b0" providerId="ADAL" clId="{935EF322-AC97-465C-8012-24AE96F255F2}" dt="2024-08-28T19:37:12.420" v="380"/>
          <ac:spMkLst>
            <pc:docMk/>
            <pc:sldMk cId="3957013611" sldId="5572"/>
            <ac:spMk id="5" creationId="{4DFE9281-71F9-00E0-BE22-21CDA68C4FBE}"/>
          </ac:spMkLst>
        </pc:spChg>
        <pc:spChg chg="del">
          <ac:chgData name="Ward, Reagan" userId="27291eb4-8241-4961-9e69-8c66e34cc5b0" providerId="ADAL" clId="{935EF322-AC97-465C-8012-24AE96F255F2}" dt="2024-08-28T19:37:18.589" v="382"/>
          <ac:spMkLst>
            <pc:docMk/>
            <pc:sldMk cId="3957013611" sldId="5572"/>
            <ac:spMk id="6" creationId="{34AC66E8-97B2-8AD9-F40F-DD2CBA50A84F}"/>
          </ac:spMkLst>
        </pc:spChg>
        <pc:spChg chg="add del mod ord">
          <ac:chgData name="Ward, Reagan" userId="27291eb4-8241-4961-9e69-8c66e34cc5b0" providerId="ADAL" clId="{935EF322-AC97-465C-8012-24AE96F255F2}" dt="2024-08-28T19:38:11.842" v="386" actId="478"/>
          <ac:spMkLst>
            <pc:docMk/>
            <pc:sldMk cId="3957013611" sldId="5572"/>
            <ac:spMk id="7" creationId="{716E7F1C-4C70-AF77-9FFD-2B68D782F10A}"/>
          </ac:spMkLst>
        </pc:spChg>
        <pc:spChg chg="add del mod ord">
          <ac:chgData name="Ward, Reagan" userId="27291eb4-8241-4961-9e69-8c66e34cc5b0" providerId="ADAL" clId="{935EF322-AC97-465C-8012-24AE96F255F2}" dt="2024-08-28T19:38:08.814" v="385" actId="478"/>
          <ac:spMkLst>
            <pc:docMk/>
            <pc:sldMk cId="3957013611" sldId="5572"/>
            <ac:spMk id="8" creationId="{E8548BF9-D2FB-8227-5A8F-C2D8E6657EF9}"/>
          </ac:spMkLst>
        </pc:spChg>
        <pc:spChg chg="add del mod ord">
          <ac:chgData name="Ward, Reagan" userId="27291eb4-8241-4961-9e69-8c66e34cc5b0" providerId="ADAL" clId="{935EF322-AC97-465C-8012-24AE96F255F2}" dt="2024-08-28T19:38:04.429" v="384" actId="700"/>
          <ac:spMkLst>
            <pc:docMk/>
            <pc:sldMk cId="3957013611" sldId="5572"/>
            <ac:spMk id="9" creationId="{9FC2D384-C289-FC1E-5591-8552FCB3F89F}"/>
          </ac:spMkLst>
        </pc:spChg>
        <pc:spChg chg="add del mod ord">
          <ac:chgData name="Ward, Reagan" userId="27291eb4-8241-4961-9e69-8c66e34cc5b0" providerId="ADAL" clId="{935EF322-AC97-465C-8012-24AE96F255F2}" dt="2024-08-28T19:38:04.429" v="384" actId="700"/>
          <ac:spMkLst>
            <pc:docMk/>
            <pc:sldMk cId="3957013611" sldId="5572"/>
            <ac:spMk id="10" creationId="{3D47F816-DEAE-2FDF-916A-F76E7828A5A5}"/>
          </ac:spMkLst>
        </pc:spChg>
        <pc:spChg chg="add mod ord">
          <ac:chgData name="Ward, Reagan" userId="27291eb4-8241-4961-9e69-8c66e34cc5b0" providerId="ADAL" clId="{935EF322-AC97-465C-8012-24AE96F255F2}" dt="2024-08-28T19:42:57.717" v="689" actId="20577"/>
          <ac:spMkLst>
            <pc:docMk/>
            <pc:sldMk cId="3957013611" sldId="5572"/>
            <ac:spMk id="11" creationId="{EFE32948-9754-7BC1-629A-A53FC4873474}"/>
          </ac:spMkLst>
        </pc:spChg>
        <pc:spChg chg="add mod ord">
          <ac:chgData name="Ward, Reagan" userId="27291eb4-8241-4961-9e69-8c66e34cc5b0" providerId="ADAL" clId="{935EF322-AC97-465C-8012-24AE96F255F2}" dt="2024-08-28T19:40:47.947" v="546" actId="20577"/>
          <ac:spMkLst>
            <pc:docMk/>
            <pc:sldMk cId="3957013611" sldId="5572"/>
            <ac:spMk id="12" creationId="{E4E142BF-E186-ABAC-BF77-9BBD04DCEB51}"/>
          </ac:spMkLst>
        </pc:spChg>
        <pc:spChg chg="add mod ord">
          <ac:chgData name="Ward, Reagan" userId="27291eb4-8241-4961-9e69-8c66e34cc5b0" providerId="ADAL" clId="{935EF322-AC97-465C-8012-24AE96F255F2}" dt="2024-08-28T19:40:58.524" v="567" actId="20577"/>
          <ac:spMkLst>
            <pc:docMk/>
            <pc:sldMk cId="3957013611" sldId="5572"/>
            <ac:spMk id="13" creationId="{B16E7F9E-1C4F-6B7B-27F9-E2B7ADA28F89}"/>
          </ac:spMkLst>
        </pc:spChg>
        <pc:spChg chg="add del mod ord">
          <ac:chgData name="Ward, Reagan" userId="27291eb4-8241-4961-9e69-8c66e34cc5b0" providerId="ADAL" clId="{935EF322-AC97-465C-8012-24AE96F255F2}" dt="2024-08-28T19:43:13.517" v="692"/>
          <ac:spMkLst>
            <pc:docMk/>
            <pc:sldMk cId="3957013611" sldId="5572"/>
            <ac:spMk id="14" creationId="{9CF7C591-D66C-66AB-F4FD-3A898EC0CEB2}"/>
          </ac:spMkLst>
        </pc:spChg>
        <pc:spChg chg="add del mod">
          <ac:chgData name="Ward, Reagan" userId="27291eb4-8241-4961-9e69-8c66e34cc5b0" providerId="ADAL" clId="{935EF322-AC97-465C-8012-24AE96F255F2}" dt="2024-08-28T19:43:09.166" v="690"/>
          <ac:spMkLst>
            <pc:docMk/>
            <pc:sldMk cId="3957013611" sldId="5572"/>
            <ac:spMk id="16" creationId="{676CD332-34B4-89CF-20A4-8F909616FD44}"/>
          </ac:spMkLst>
        </pc:spChg>
        <pc:spChg chg="add mod">
          <ac:chgData name="Ward, Reagan" userId="27291eb4-8241-4961-9e69-8c66e34cc5b0" providerId="ADAL" clId="{935EF322-AC97-465C-8012-24AE96F255F2}" dt="2024-08-28T19:41:04.666" v="569" actId="5793"/>
          <ac:spMkLst>
            <pc:docMk/>
            <pc:sldMk cId="3957013611" sldId="5572"/>
            <ac:spMk id="18" creationId="{CDE9ECDD-C7F8-4EBF-CFF4-8E3E9EAB1066}"/>
          </ac:spMkLst>
        </pc:spChg>
        <pc:spChg chg="add mod">
          <ac:chgData name="Ward, Reagan" userId="27291eb4-8241-4961-9e69-8c66e34cc5b0" providerId="ADAL" clId="{935EF322-AC97-465C-8012-24AE96F255F2}" dt="2024-08-28T19:43:09.265" v="691" actId="27636"/>
          <ac:spMkLst>
            <pc:docMk/>
            <pc:sldMk cId="3957013611" sldId="5572"/>
            <ac:spMk id="19" creationId="{3A38B493-D5BF-CA75-9F82-C71C2FB57BE1}"/>
          </ac:spMkLst>
        </pc:spChg>
        <pc:spChg chg="add mod">
          <ac:chgData name="Ward, Reagan" userId="27291eb4-8241-4961-9e69-8c66e34cc5b0" providerId="ADAL" clId="{935EF322-AC97-465C-8012-24AE96F255F2}" dt="2024-08-28T19:43:13.632" v="693" actId="27636"/>
          <ac:spMkLst>
            <pc:docMk/>
            <pc:sldMk cId="3957013611" sldId="5572"/>
            <ac:spMk id="20" creationId="{78CD3A6B-5FD5-B70E-B4D2-D44B7CA80052}"/>
          </ac:spMkLst>
        </pc:spChg>
      </pc:sldChg>
      <pc:sldChg chg="modSp mod">
        <pc:chgData name="Ward, Reagan" userId="27291eb4-8241-4961-9e69-8c66e34cc5b0" providerId="ADAL" clId="{935EF322-AC97-465C-8012-24AE96F255F2}" dt="2024-08-28T22:19:12.467" v="742" actId="20577"/>
        <pc:sldMkLst>
          <pc:docMk/>
          <pc:sldMk cId="299511397" sldId="5573"/>
        </pc:sldMkLst>
        <pc:spChg chg="mod">
          <ac:chgData name="Ward, Reagan" userId="27291eb4-8241-4961-9e69-8c66e34cc5b0" providerId="ADAL" clId="{935EF322-AC97-465C-8012-24AE96F255F2}" dt="2024-08-28T22:19:12.467" v="742" actId="20577"/>
          <ac:spMkLst>
            <pc:docMk/>
            <pc:sldMk cId="299511397" sldId="5573"/>
            <ac:spMk id="11" creationId="{EFE32948-9754-7BC1-629A-A53FC4873474}"/>
          </ac:spMkLst>
        </pc:spChg>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pChg chg="mod">
          <ac:chgData name="Heitman, Lindsey" userId="a9773a47-99d2-4599-9377-6d37e9ec0bd3" providerId="ADAL" clId="{F2EEF32D-1470-4FE0-94F2-54FA2F569774}" dt="2024-07-11T13:26:16.956" v="914" actId="1076"/>
          <ac:spMkLst>
            <pc:docMk/>
            <pc:sldMk cId="3285076560" sldId="2178"/>
            <ac:spMk id="4" creationId="{00000000-0000-0000-0000-000000000000}"/>
          </ac:spMkLst>
        </pc:spChg>
        <pc:spChg chg="add mod">
          <ac:chgData name="Heitman, Lindsey" userId="a9773a47-99d2-4599-9377-6d37e9ec0bd3" providerId="ADAL" clId="{F2EEF32D-1470-4FE0-94F2-54FA2F569774}" dt="2024-07-11T13:31:33.485" v="1394" actId="1076"/>
          <ac:spMkLst>
            <pc:docMk/>
            <pc:sldMk cId="3285076560" sldId="2178"/>
            <ac:spMk id="5" creationId="{0C1F97DC-C30B-62FF-FA22-C1F77FE1A025}"/>
          </ac:spMkLst>
        </pc:spChg>
        <pc:spChg chg="add mod">
          <ac:chgData name="Heitman, Lindsey" userId="a9773a47-99d2-4599-9377-6d37e9ec0bd3" providerId="ADAL" clId="{F2EEF32D-1470-4FE0-94F2-54FA2F569774}" dt="2024-07-11T13:31:44.230" v="1396" actId="1076"/>
          <ac:spMkLst>
            <pc:docMk/>
            <pc:sldMk cId="3285076560" sldId="2178"/>
            <ac:spMk id="7" creationId="{6BFE6BFC-D837-97E0-2F6B-D77D4F563DB0}"/>
          </ac:spMkLst>
        </pc:spChg>
        <pc:spChg chg="del">
          <ac:chgData name="Heitman, Lindsey" userId="a9773a47-99d2-4599-9377-6d37e9ec0bd3" providerId="ADAL" clId="{F2EEF32D-1470-4FE0-94F2-54FA2F569774}" dt="2024-07-11T13:24:10.474" v="903" actId="21"/>
          <ac:spMkLst>
            <pc:docMk/>
            <pc:sldMk cId="3285076560" sldId="2178"/>
            <ac:spMk id="8" creationId="{888203EC-E541-A9E4-B6AA-744F17D9A8A4}"/>
          </ac:spMkLst>
        </pc:spChg>
        <pc:picChg chg="del">
          <ac:chgData name="Heitman, Lindsey" userId="a9773a47-99d2-4599-9377-6d37e9ec0bd3" providerId="ADAL" clId="{F2EEF32D-1470-4FE0-94F2-54FA2F569774}" dt="2024-07-11T13:24:15.077" v="904" actId="21"/>
          <ac:picMkLst>
            <pc:docMk/>
            <pc:sldMk cId="3285076560" sldId="2178"/>
            <ac:picMk id="5" creationId="{20651851-1322-4914-BE39-515FD992F650}"/>
          </ac:picMkLst>
        </pc:picChg>
        <pc:picChg chg="del">
          <ac:chgData name="Heitman, Lindsey" userId="a9773a47-99d2-4599-9377-6d37e9ec0bd3" providerId="ADAL" clId="{F2EEF32D-1470-4FE0-94F2-54FA2F569774}" dt="2024-07-11T13:24:07.322" v="902" actId="21"/>
          <ac:picMkLst>
            <pc:docMk/>
            <pc:sldMk cId="3285076560" sldId="2178"/>
            <ac:picMk id="7" creationId="{D7CB0597-DBDB-FB54-A5F2-69446CA25B27}"/>
          </ac:picMkLst>
        </pc:picChg>
        <pc:picChg chg="add mod">
          <ac:chgData name="Heitman, Lindsey" userId="a9773a47-99d2-4599-9377-6d37e9ec0bd3" providerId="ADAL" clId="{F2EEF32D-1470-4FE0-94F2-54FA2F569774}" dt="2024-07-11T13:28:13.344" v="1384" actId="962"/>
          <ac:picMkLst>
            <pc:docMk/>
            <pc:sldMk cId="3285076560" sldId="2178"/>
            <ac:picMk id="10" creationId="{A16EA06C-A629-5BCB-952E-5B81EE1AF664}"/>
          </ac:picMkLst>
        </pc:picChg>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pChg chg="mod">
          <ac:chgData name="Heitman, Lindsey" userId="a9773a47-99d2-4599-9377-6d37e9ec0bd3" providerId="ADAL" clId="{F2EEF32D-1470-4FE0-94F2-54FA2F569774}" dt="2024-07-11T13:08:48.218" v="530" actId="20577"/>
          <ac:spMkLst>
            <pc:docMk/>
            <pc:sldMk cId="2545278991" sldId="5460"/>
            <ac:spMk id="8" creationId="{9DF983A1-3EC1-B36B-9DA7-667E3BDC25FC}"/>
          </ac:spMkLst>
        </pc:spChg>
        <pc:spChg chg="mod">
          <ac:chgData name="Heitman, Lindsey" userId="a9773a47-99d2-4599-9377-6d37e9ec0bd3" providerId="ADAL" clId="{F2EEF32D-1470-4FE0-94F2-54FA2F569774}" dt="2024-07-10T22:00:38.639" v="520" actId="13926"/>
          <ac:spMkLst>
            <pc:docMk/>
            <pc:sldMk cId="2545278991" sldId="5460"/>
            <ac:spMk id="10" creationId="{C01C6E1B-E65F-A8D1-83A2-E15694A2FBB0}"/>
          </ac:spMkLst>
        </pc:spChg>
      </pc:sldChg>
      <pc:sldChg chg="modSp mod">
        <pc:chgData name="Heitman, Lindsey" userId="a9773a47-99d2-4599-9377-6d37e9ec0bd3" providerId="ADAL" clId="{F2EEF32D-1470-4FE0-94F2-54FA2F569774}" dt="2024-07-11T13:06:31.411" v="527" actId="20577"/>
        <pc:sldMkLst>
          <pc:docMk/>
          <pc:sldMk cId="518718281" sldId="5461"/>
        </pc:sldMkLst>
        <pc:spChg chg="mod">
          <ac:chgData name="Heitman, Lindsey" userId="a9773a47-99d2-4599-9377-6d37e9ec0bd3" providerId="ADAL" clId="{F2EEF32D-1470-4FE0-94F2-54FA2F569774}" dt="2024-07-11T13:06:31.411" v="527" actId="20577"/>
          <ac:spMkLst>
            <pc:docMk/>
            <pc:sldMk cId="518718281" sldId="5461"/>
            <ac:spMk id="14" creationId="{AB5064E6-9C0F-7082-01EE-6E9E856004E4}"/>
          </ac:spMkLst>
        </pc:spChg>
        <pc:graphicFrameChg chg="mod">
          <ac:chgData name="Heitman, Lindsey" userId="a9773a47-99d2-4599-9377-6d37e9ec0bd3" providerId="ADAL" clId="{F2EEF32D-1470-4FE0-94F2-54FA2F569774}" dt="2024-07-10T21:59:09.576" v="518" actId="20577"/>
          <ac:graphicFrameMkLst>
            <pc:docMk/>
            <pc:sldMk cId="518718281" sldId="5461"/>
            <ac:graphicFrameMk id="7" creationId="{DD4549BB-61DF-A653-3673-39E6FCD6D44F}"/>
          </ac:graphicFrameMkLst>
        </pc:graphicFrameChg>
      </pc:sldChg>
      <pc:sldChg chg="addSp delSp modSp new mod">
        <pc:chgData name="Heitman, Lindsey" userId="a9773a47-99d2-4599-9377-6d37e9ec0bd3" providerId="ADAL" clId="{F2EEF32D-1470-4FE0-94F2-54FA2F569774}" dt="2024-07-11T13:31:27.051" v="1392" actId="27636"/>
        <pc:sldMkLst>
          <pc:docMk/>
          <pc:sldMk cId="3488335527" sldId="5510"/>
        </pc:sldMkLst>
        <pc:spChg chg="del">
          <ac:chgData name="Heitman, Lindsey" userId="a9773a47-99d2-4599-9377-6d37e9ec0bd3" providerId="ADAL" clId="{F2EEF32D-1470-4FE0-94F2-54FA2F569774}" dt="2024-07-11T13:21:12.985" v="828" actId="21"/>
          <ac:spMkLst>
            <pc:docMk/>
            <pc:sldMk cId="3488335527" sldId="5510"/>
            <ac:spMk id="2" creationId="{4D0B8360-7FD3-0609-701D-CABFC4275F2E}"/>
          </ac:spMkLst>
        </pc:spChg>
        <pc:spChg chg="mod">
          <ac:chgData name="Heitman, Lindsey" userId="a9773a47-99d2-4599-9377-6d37e9ec0bd3" providerId="ADAL" clId="{F2EEF32D-1470-4FE0-94F2-54FA2F569774}" dt="2024-07-11T13:29:22.536" v="1388" actId="13244"/>
          <ac:spMkLst>
            <pc:docMk/>
            <pc:sldMk cId="3488335527" sldId="5510"/>
            <ac:spMk id="3" creationId="{37E4621D-CA0D-6D42-5F40-9BCC422BBEB7}"/>
          </ac:spMkLst>
        </pc:spChg>
        <pc:spChg chg="del mod">
          <ac:chgData name="Heitman, Lindsey" userId="a9773a47-99d2-4599-9377-6d37e9ec0bd3" providerId="ADAL" clId="{F2EEF32D-1470-4FE0-94F2-54FA2F569774}" dt="2024-07-11T13:21:30.106" v="829"/>
          <ac:spMkLst>
            <pc:docMk/>
            <pc:sldMk cId="3488335527" sldId="5510"/>
            <ac:spMk id="4" creationId="{E6442973-900C-E399-2E3E-025713822ABD}"/>
          </ac:spMkLst>
        </pc:spChg>
        <pc:spChg chg="del mod">
          <ac:chgData name="Heitman, Lindsey" userId="a9773a47-99d2-4599-9377-6d37e9ec0bd3" providerId="ADAL" clId="{F2EEF32D-1470-4FE0-94F2-54FA2F569774}" dt="2024-07-11T13:21:39.756" v="830"/>
          <ac:spMkLst>
            <pc:docMk/>
            <pc:sldMk cId="3488335527" sldId="5510"/>
            <ac:spMk id="5" creationId="{C8740814-268D-7C38-514A-9E9918C85024}"/>
          </ac:spMkLst>
        </pc:spChg>
        <pc:spChg chg="add mod">
          <ac:chgData name="Heitman, Lindsey" userId="a9773a47-99d2-4599-9377-6d37e9ec0bd3" providerId="ADAL" clId="{F2EEF32D-1470-4FE0-94F2-54FA2F569774}" dt="2024-07-11T13:31:27.051" v="1392" actId="27636"/>
          <ac:spMkLst>
            <pc:docMk/>
            <pc:sldMk cId="3488335527" sldId="5510"/>
            <ac:spMk id="8" creationId="{47956583-6712-7513-51AC-74C5C185A350}"/>
          </ac:spMkLst>
        </pc:spChg>
        <pc:spChg chg="add mod">
          <ac:chgData name="Heitman, Lindsey" userId="a9773a47-99d2-4599-9377-6d37e9ec0bd3" providerId="ADAL" clId="{F2EEF32D-1470-4FE0-94F2-54FA2F569774}" dt="2024-07-11T13:21:48.930" v="832" actId="1076"/>
          <ac:spMkLst>
            <pc:docMk/>
            <pc:sldMk cId="3488335527" sldId="5510"/>
            <ac:spMk id="9" creationId="{E873027A-EBBE-0B03-D906-C2951B89B4BE}"/>
          </ac:spMkLst>
        </pc:spChg>
        <pc:spChg chg="add mod">
          <ac:chgData name="Heitman, Lindsey" userId="a9773a47-99d2-4599-9377-6d37e9ec0bd3" providerId="ADAL" clId="{F2EEF32D-1470-4FE0-94F2-54FA2F569774}" dt="2024-07-11T13:28:39.927" v="1385" actId="33553"/>
          <ac:spMkLst>
            <pc:docMk/>
            <pc:sldMk cId="3488335527" sldId="5510"/>
            <ac:spMk id="10" creationId="{282E48FE-84E5-C0B7-1D54-CEAAAAAA7DA4}"/>
          </ac:spMkLst>
        </pc:spChg>
        <pc:picChg chg="add mod">
          <ac:chgData name="Heitman, Lindsey" userId="a9773a47-99d2-4599-9377-6d37e9ec0bd3" providerId="ADAL" clId="{F2EEF32D-1470-4FE0-94F2-54FA2F569774}" dt="2024-07-11T13:29:28.145" v="1389" actId="13244"/>
          <ac:picMkLst>
            <pc:docMk/>
            <pc:sldMk cId="3488335527" sldId="5510"/>
            <ac:picMk id="7" creationId="{44E88D99-32F1-19D9-9A40-02F90F0AFC13}"/>
          </ac:picMkLst>
        </pc:picChg>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pChg chg="mod">
          <ac:chgData name="Rhodes, Tara" userId="S::rhodes_t@cde.state.co.us::566307b0-1e17-4826-87e1-0feb85a922f2" providerId="AD" clId="Web-{B76C9A65-259E-A473-37A4-110C5F1EAF23}" dt="2024-06-06T12:33:13.004" v="300" actId="20577"/>
          <ac:spMkLst>
            <pc:docMk/>
            <pc:sldMk cId="68699369" sldId="5309"/>
            <ac:spMk id="5" creationId="{AF6EB1F5-01CD-901C-27EE-72C2EDD75AA9}"/>
          </ac:spMkLst>
        </pc:spChg>
        <pc:spChg chg="mod">
          <ac:chgData name="Rhodes, Tara" userId="S::rhodes_t@cde.state.co.us::566307b0-1e17-4826-87e1-0feb85a922f2" providerId="AD" clId="Web-{B76C9A65-259E-A473-37A4-110C5F1EAF23}" dt="2024-06-06T12:35:09.069" v="425" actId="20577"/>
          <ac:spMkLst>
            <pc:docMk/>
            <pc:sldMk cId="68699369" sldId="5309"/>
            <ac:spMk id="6" creationId="{9A8832C3-3C5D-9B2D-6A97-A07BFB42B5FC}"/>
          </ac:spMkLst>
        </pc:spChg>
      </pc:sldChg>
      <pc:sldChg chg="modSp">
        <pc:chgData name="Rhodes, Tara" userId="S::rhodes_t@cde.state.co.us::566307b0-1e17-4826-87e1-0feb85a922f2" providerId="AD" clId="Web-{B76C9A65-259E-A473-37A4-110C5F1EAF23}" dt="2024-06-06T12:40:49.498" v="495" actId="20577"/>
        <pc:sldMkLst>
          <pc:docMk/>
          <pc:sldMk cId="3396060537" sldId="5314"/>
        </pc:sldMkLst>
        <pc:spChg chg="mod">
          <ac:chgData name="Rhodes, Tara" userId="S::rhodes_t@cde.state.co.us::566307b0-1e17-4826-87e1-0feb85a922f2" providerId="AD" clId="Web-{B76C9A65-259E-A473-37A4-110C5F1EAF23}" dt="2024-06-06T12:40:49.498" v="495" actId="20577"/>
          <ac:spMkLst>
            <pc:docMk/>
            <pc:sldMk cId="3396060537" sldId="5314"/>
            <ac:spMk id="6" creationId="{9A8832C3-3C5D-9B2D-6A97-A07BFB42B5FC}"/>
          </ac:spMkLst>
        </pc:spChg>
      </pc:sldChg>
      <pc:sldChg chg="modSp">
        <pc:chgData name="Rhodes, Tara" userId="S::rhodes_t@cde.state.co.us::566307b0-1e17-4826-87e1-0feb85a922f2" providerId="AD" clId="Web-{B76C9A65-259E-A473-37A4-110C5F1EAF23}" dt="2024-06-06T12:27:35.513" v="282" actId="20577"/>
        <pc:sldMkLst>
          <pc:docMk/>
          <pc:sldMk cId="49926316" sldId="5349"/>
        </pc:sldMkLst>
        <pc:spChg chg="mod">
          <ac:chgData name="Rhodes, Tara" userId="S::rhodes_t@cde.state.co.us::566307b0-1e17-4826-87e1-0feb85a922f2" providerId="AD" clId="Web-{B76C9A65-259E-A473-37A4-110C5F1EAF23}" dt="2024-06-06T12:27:35.513" v="282" actId="20577"/>
          <ac:spMkLst>
            <pc:docMk/>
            <pc:sldMk cId="49926316" sldId="5349"/>
            <ac:spMk id="2" creationId="{8923875A-734E-D88C-B9F4-E043B1E34BB9}"/>
          </ac:spMkLst>
        </pc:spChg>
        <pc:spChg chg="mod">
          <ac:chgData name="Rhodes, Tara" userId="S::rhodes_t@cde.state.co.us::566307b0-1e17-4826-87e1-0feb85a922f2" providerId="AD" clId="Web-{B76C9A65-259E-A473-37A4-110C5F1EAF23}" dt="2024-06-06T12:27:28.232" v="274" actId="20577"/>
          <ac:spMkLst>
            <pc:docMk/>
            <pc:sldMk cId="49926316" sldId="5349"/>
            <ac:spMk id="3" creationId="{C3391AA3-36D1-9A8E-A728-195E62D34C49}"/>
          </ac:spMkLst>
        </pc:spChg>
      </pc:sldChg>
      <pc:sldChg chg="modSp">
        <pc:chgData name="Rhodes, Tara" userId="S::rhodes_t@cde.state.co.us::566307b0-1e17-4826-87e1-0feb85a922f2" providerId="AD" clId="Web-{B76C9A65-259E-A473-37A4-110C5F1EAF23}" dt="2024-06-06T12:18:45.455" v="4"/>
        <pc:sldMkLst>
          <pc:docMk/>
          <pc:sldMk cId="1006133002" sldId="5449"/>
        </pc:sldMkLst>
        <pc:graphicFrameChg chg="mod modGraphic">
          <ac:chgData name="Rhodes, Tara" userId="S::rhodes_t@cde.state.co.us::566307b0-1e17-4826-87e1-0feb85a922f2" providerId="AD" clId="Web-{B76C9A65-259E-A473-37A4-110C5F1EAF23}" dt="2024-06-06T12:18:45.455"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B76C9A65-259E-A473-37A4-110C5F1EAF23}" dt="2024-06-06T12:19:36.457" v="39" actId="1076"/>
        <pc:sldMkLst>
          <pc:docMk/>
          <pc:sldMk cId="1167242946" sldId="5450"/>
        </pc:sldMkLst>
        <pc:spChg chg="mod">
          <ac:chgData name="Rhodes, Tara" userId="S::rhodes_t@cde.state.co.us::566307b0-1e17-4826-87e1-0feb85a922f2" providerId="AD" clId="Web-{B76C9A65-259E-A473-37A4-110C5F1EAF23}" dt="2024-06-06T12:19:32.003" v="38" actId="20577"/>
          <ac:spMkLst>
            <pc:docMk/>
            <pc:sldMk cId="1167242946" sldId="5450"/>
            <ac:spMk id="3" creationId="{02147419-FB8E-6716-60C6-33AA659979FF}"/>
          </ac:spMkLst>
        </pc:spChg>
        <pc:picChg chg="mod">
          <ac:chgData name="Rhodes, Tara" userId="S::rhodes_t@cde.state.co.us::566307b0-1e17-4826-87e1-0feb85a922f2" providerId="AD" clId="Web-{B76C9A65-259E-A473-37A4-110C5F1EAF23}" dt="2024-06-06T12:19:36.457" v="39" actId="1076"/>
          <ac:picMkLst>
            <pc:docMk/>
            <pc:sldMk cId="1167242946" sldId="5450"/>
            <ac:picMk id="7" creationId="{2AFE8443-45B1-6EDA-CEC4-F38BD6BBF609}"/>
          </ac:picMkLst>
        </pc:picChg>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pChg chg="mod">
          <ac:chgData name="McRee, Rebecca" userId="S::mcree_r@cde.state.co.us::3a10fa13-9d60-4c0b-b361-471945732c34" providerId="AD" clId="Web-{C496319A-BBF6-2CAA-3ED4-E5A9E1EF6A02}" dt="2024-09-04T23:09:23.425" v="80" actId="20577"/>
          <ac:spMkLst>
            <pc:docMk/>
            <pc:sldMk cId="735598476" sldId="5543"/>
            <ac:spMk id="3" creationId="{9FEEAF2D-E365-73C8-79FB-1D58C4A4FC60}"/>
          </ac:spMkLst>
        </pc:spChg>
      </pc:sldChg>
      <pc:sldChg chg="modSp">
        <pc:chgData name="McRee, Rebecca" userId="S::mcree_r@cde.state.co.us::3a10fa13-9d60-4c0b-b361-471945732c34" providerId="AD" clId="Web-{C496319A-BBF6-2CAA-3ED4-E5A9E1EF6A02}" dt="2024-09-04T23:06:30.861" v="0" actId="20577"/>
        <pc:sldMkLst>
          <pc:docMk/>
          <pc:sldMk cId="1189657152" sldId="5564"/>
        </pc:sldMkLst>
        <pc:spChg chg="mod">
          <ac:chgData name="McRee, Rebecca" userId="S::mcree_r@cde.state.co.us::3a10fa13-9d60-4c0b-b361-471945732c34" providerId="AD" clId="Web-{C496319A-BBF6-2CAA-3ED4-E5A9E1EF6A02}" dt="2024-09-04T23:06:30.861" v="0" actId="20577"/>
          <ac:spMkLst>
            <pc:docMk/>
            <pc:sldMk cId="1189657152" sldId="5564"/>
            <ac:spMk id="2" creationId="{5C1693E8-9C5A-1DEF-1A9C-A8E725AFA593}"/>
          </ac:spMkLst>
        </pc:spChg>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pChg chg="mod">
          <ac:chgData name="Tribbett, Jessica" userId="S::tribbett_jessica@cde.state.co.us::b8af59d7-a86d-4166-a022-d856dc24c475" providerId="AD" clId="Web-{766C34BB-E14D-9CBD-7257-3B8BB184E4C3}" dt="2024-05-15T03:23:17.482" v="32" actId="20577"/>
          <ac:spMkLst>
            <pc:docMk/>
            <pc:sldMk cId="462835190" sldId="4696"/>
            <ac:spMk id="2" creationId="{F541109F-D9FB-46C5-9F4C-7FD2901AFCBE}"/>
          </ac:spMkLst>
        </pc:spChg>
        <pc:spChg chg="mod">
          <ac:chgData name="Tribbett, Jessica" userId="S::tribbett_jessica@cde.state.co.us::b8af59d7-a86d-4166-a022-d856dc24c475" providerId="AD" clId="Web-{766C34BB-E14D-9CBD-7257-3B8BB184E4C3}" dt="2024-05-15T03:22:58.951" v="9" actId="20577"/>
          <ac:spMkLst>
            <pc:docMk/>
            <pc:sldMk cId="462835190" sldId="4696"/>
            <ac:spMk id="3" creationId="{C806A24D-48CC-ED4F-4932-532DDFAD1D00}"/>
          </ac:spMkLst>
        </pc:spChg>
        <pc:spChg chg="del">
          <ac:chgData name="Tribbett, Jessica" userId="S::tribbett_jessica@cde.state.co.us::b8af59d7-a86d-4166-a022-d856dc24c475" providerId="AD" clId="Web-{766C34BB-E14D-9CBD-7257-3B8BB184E4C3}" dt="2024-05-15T03:26:55.971" v="33"/>
          <ac:spMkLst>
            <pc:docMk/>
            <pc:sldMk cId="462835190" sldId="4696"/>
            <ac:spMk id="7" creationId="{CF408478-E5B8-BD77-1C24-08FE8A7C6C4E}"/>
          </ac:spMkLst>
        </pc:spChg>
        <pc:spChg chg="add del mod">
          <ac:chgData name="Tribbett, Jessica" userId="S::tribbett_jessica@cde.state.co.us::b8af59d7-a86d-4166-a022-d856dc24c475" providerId="AD" clId="Web-{766C34BB-E14D-9CBD-7257-3B8BB184E4C3}" dt="2024-05-15T03:26:59.565" v="34"/>
          <ac:spMkLst>
            <pc:docMk/>
            <pc:sldMk cId="462835190" sldId="4696"/>
            <ac:spMk id="8" creationId="{2674A160-BE8D-0ABD-9B45-29D59A009805}"/>
          </ac:spMkLst>
        </pc:spChg>
        <pc:picChg chg="add mod ord">
          <ac:chgData name="Tribbett, Jessica" userId="S::tribbett_jessica@cde.state.co.us::b8af59d7-a86d-4166-a022-d856dc24c475" providerId="AD" clId="Web-{766C34BB-E14D-9CBD-7257-3B8BB184E4C3}" dt="2024-05-15T03:27:49.097" v="42" actId="1076"/>
          <ac:picMkLst>
            <pc:docMk/>
            <pc:sldMk cId="462835190" sldId="4696"/>
            <ac:picMk id="9" creationId="{08042A89-F3E2-98F5-956C-406015B0EB61}"/>
          </ac:picMkLst>
        </pc:picChg>
        <pc:picChg chg="add mod">
          <ac:chgData name="Tribbett, Jessica" userId="S::tribbett_jessica@cde.state.co.us::b8af59d7-a86d-4166-a022-d856dc24c475" providerId="AD" clId="Web-{766C34BB-E14D-9CBD-7257-3B8BB184E4C3}" dt="2024-05-15T03:29:27.021" v="51" actId="1076"/>
          <ac:picMkLst>
            <pc:docMk/>
            <pc:sldMk cId="462835190" sldId="4696"/>
            <ac:picMk id="10" creationId="{913D5F07-0CC4-9497-FDC9-852A66FEDC65}"/>
          </ac:picMkLst>
        </pc:picChg>
        <pc:cxnChg chg="add mod">
          <ac:chgData name="Tribbett, Jessica" userId="S::tribbett_jessica@cde.state.co.us::b8af59d7-a86d-4166-a022-d856dc24c475" providerId="AD" clId="Web-{766C34BB-E14D-9CBD-7257-3B8BB184E4C3}" dt="2024-05-15T03:29:21.583" v="50" actId="14100"/>
          <ac:cxnSpMkLst>
            <pc:docMk/>
            <pc:sldMk cId="462835190" sldId="4696"/>
            <ac:cxnSpMk id="11" creationId="{681C0C29-6A95-DB76-2C67-C7C2105617FF}"/>
          </ac:cxnSpMkLst>
        </pc:cxnChg>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pChg chg="mod">
          <ac:chgData name="Tribbett, Jessica" userId="S::tribbett_jessica@cde.state.co.us::b8af59d7-a86d-4166-a022-d856dc24c475" providerId="AD" clId="Web-{766C34BB-E14D-9CBD-7257-3B8BB184E4C3}" dt="2024-05-15T03:30:46.007" v="81" actId="14100"/>
          <ac:spMkLst>
            <pc:docMk/>
            <pc:sldMk cId="1605174236" sldId="5394"/>
            <ac:spMk id="2" creationId="{222E4C28-041D-59D2-0291-9738FE10DDD0}"/>
          </ac:spMkLst>
        </pc:spChg>
        <pc:spChg chg="mod">
          <ac:chgData name="Tribbett, Jessica" userId="S::tribbett_jessica@cde.state.co.us::b8af59d7-a86d-4166-a022-d856dc24c475" providerId="AD" clId="Web-{766C34BB-E14D-9CBD-7257-3B8BB184E4C3}" dt="2024-05-15T03:30:42.632" v="79" actId="20577"/>
          <ac:spMkLst>
            <pc:docMk/>
            <pc:sldMk cId="1605174236" sldId="5394"/>
            <ac:spMk id="3" creationId="{1C053128-2E61-BD39-9230-D3FF32B16187}"/>
          </ac:spMkLst>
        </pc:spChg>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pChg chg="mod">
          <ac:chgData name="Tribbett, Jessica" userId="S::tribbett_jessica@cde.state.co.us::b8af59d7-a86d-4166-a022-d856dc24c475" providerId="AD" clId="Web-{766C34BB-E14D-9CBD-7257-3B8BB184E4C3}" dt="2024-05-15T03:22:18.730" v="3" actId="20577"/>
          <ac:spMkLst>
            <pc:docMk/>
            <pc:sldMk cId="2515573956" sldId="5430"/>
            <ac:spMk id="9" creationId="{77E04380-32A6-4C4C-57D8-6045D1C23AC6}"/>
          </ac:spMkLst>
        </pc:spChg>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pChg chg="mod">
          <ac:chgData name="Tribbett, Jessica" userId="S::tribbett_jessica@cde.state.co.us::b8af59d7-a86d-4166-a022-d856dc24c475" providerId="AD" clId="Web-{766C34BB-E14D-9CBD-7257-3B8BB184E4C3}" dt="2024-05-15T03:31:13.195" v="87" actId="20577"/>
          <ac:spMkLst>
            <pc:docMk/>
            <pc:sldMk cId="3637682200" sldId="5442"/>
            <ac:spMk id="9" creationId="{77E04380-32A6-4C4C-57D8-6045D1C23AC6}"/>
          </ac:spMkLst>
        </pc:spChg>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pChg chg="mod">
          <ac:chgData name="Tribbett, Jessica" userId="S::tribbett_jessica@cde.state.co.us::b8af59d7-a86d-4166-a022-d856dc24c475" providerId="AD" clId="Web-{766C34BB-E14D-9CBD-7257-3B8BB184E4C3}" dt="2024-05-15T03:32:25.774" v="97" actId="20577"/>
          <ac:spMkLst>
            <pc:docMk/>
            <pc:sldMk cId="887340654" sldId="5444"/>
            <ac:spMk id="8" creationId="{EC036928-8266-1632-3A07-044583B97254}"/>
          </ac:spMkLst>
        </pc:spChg>
        <pc:spChg chg="del">
          <ac:chgData name="Tribbett, Jessica" userId="S::tribbett_jessica@cde.state.co.us::b8af59d7-a86d-4166-a022-d856dc24c475" providerId="AD" clId="Web-{766C34BB-E14D-9CBD-7257-3B8BB184E4C3}" dt="2024-05-15T03:32:29.618" v="98"/>
          <ac:spMkLst>
            <pc:docMk/>
            <pc:sldMk cId="887340654" sldId="5444"/>
            <ac:spMk id="9" creationId="{4B4C457E-BC1B-29FF-161B-45AB06A17BB9}"/>
          </ac:spMkLst>
        </pc:spChg>
        <pc:spChg chg="mod">
          <ac:chgData name="Tribbett, Jessica" userId="S::tribbett_jessica@cde.state.co.us::b8af59d7-a86d-4166-a022-d856dc24c475" providerId="AD" clId="Web-{766C34BB-E14D-9CBD-7257-3B8BB184E4C3}" dt="2024-05-15T03:32:34.103" v="100" actId="20577"/>
          <ac:spMkLst>
            <pc:docMk/>
            <pc:sldMk cId="887340654" sldId="5444"/>
            <ac:spMk id="10" creationId="{D1A5E23B-FD3A-07FD-52B6-876A7720A9FA}"/>
          </ac:spMkLst>
        </pc:spChg>
        <pc:spChg chg="mod">
          <ac:chgData name="Tribbett, Jessica" userId="S::tribbett_jessica@cde.state.co.us::b8af59d7-a86d-4166-a022-d856dc24c475" providerId="AD" clId="Web-{766C34BB-E14D-9CBD-7257-3B8BB184E4C3}" dt="2024-05-15T03:32:44.994" v="118" actId="20577"/>
          <ac:spMkLst>
            <pc:docMk/>
            <pc:sldMk cId="887340654" sldId="5444"/>
            <ac:spMk id="11" creationId="{D5A013A3-AB3D-D9B2-564C-C1604B1B78BE}"/>
          </ac:spMkLst>
        </pc:spChg>
        <pc:picChg chg="add mod">
          <ac:chgData name="Tribbett, Jessica" userId="S::tribbett_jessica@cde.state.co.us::b8af59d7-a86d-4166-a022-d856dc24c475" providerId="AD" clId="Web-{766C34BB-E14D-9CBD-7257-3B8BB184E4C3}" dt="2024-05-15T03:37:20.483" v="126" actId="1076"/>
          <ac:picMkLst>
            <pc:docMk/>
            <pc:sldMk cId="887340654" sldId="5444"/>
            <ac:picMk id="2" creationId="{647920C7-008D-CF09-44FF-A09822873480}"/>
          </ac:picMkLst>
        </pc:picChg>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pChg chg="mod">
          <ac:chgData name="Tribbett, Jessica" userId="S::tribbett_jessica@cde.state.co.us::b8af59d7-a86d-4166-a022-d856dc24c475" providerId="AD" clId="Web-{766C34BB-E14D-9CBD-7257-3B8BB184E4C3}" dt="2024-05-15T03:46:55.401" v="208" actId="20577"/>
          <ac:spMkLst>
            <pc:docMk/>
            <pc:sldMk cId="3512071473" sldId="5445"/>
            <ac:spMk id="8" creationId="{8EA66ED9-76B3-4F7F-B32E-DD15EA7F958F}"/>
          </ac:spMkLst>
        </pc:spChg>
        <pc:spChg chg="mod">
          <ac:chgData name="Tribbett, Jessica" userId="S::tribbett_jessica@cde.state.co.us::b8af59d7-a86d-4166-a022-d856dc24c475" providerId="AD" clId="Web-{766C34BB-E14D-9CBD-7257-3B8BB184E4C3}" dt="2024-05-15T03:47:16.902" v="229" actId="20577"/>
          <ac:spMkLst>
            <pc:docMk/>
            <pc:sldMk cId="3512071473" sldId="5445"/>
            <ac:spMk id="9" creationId="{F8BAB82C-D9AC-B0F8-CFD1-3A54A157B716}"/>
          </ac:spMkLst>
        </pc:spChg>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pChg chg="add del mod">
          <ac:chgData name="Tribbett, Jessica" userId="S::tribbett_jessica@cde.state.co.us::b8af59d7-a86d-4166-a022-d856dc24c475" providerId="AD" clId="Web-{766C34BB-E14D-9CBD-7257-3B8BB184E4C3}" dt="2024-05-15T03:46:09.838" v="191"/>
          <ac:spMkLst>
            <pc:docMk/>
            <pc:sldMk cId="3675580410" sldId="5446"/>
            <ac:spMk id="6" creationId="{E1F4D644-21E9-9FD8-EBE8-78C9B6030A6A}"/>
          </ac:spMkLst>
        </pc:spChg>
        <pc:picChg chg="del">
          <ac:chgData name="Tribbett, Jessica" userId="S::tribbett_jessica@cde.state.co.us::b8af59d7-a86d-4166-a022-d856dc24c475" providerId="AD" clId="Web-{766C34BB-E14D-9CBD-7257-3B8BB184E4C3}" dt="2024-05-15T03:37:26.437" v="128"/>
          <ac:picMkLst>
            <pc:docMk/>
            <pc:sldMk cId="3675580410" sldId="5446"/>
            <ac:picMk id="2" creationId="{647920C7-008D-CF09-44FF-A09822873480}"/>
          </ac:picMkLst>
        </pc:picChg>
        <pc:picChg chg="add del mod">
          <ac:chgData name="Tribbett, Jessica" userId="S::tribbett_jessica@cde.state.co.us::b8af59d7-a86d-4166-a022-d856dc24c475" providerId="AD" clId="Web-{766C34BB-E14D-9CBD-7257-3B8BB184E4C3}" dt="2024-05-15T03:38:29.063" v="137"/>
          <ac:picMkLst>
            <pc:docMk/>
            <pc:sldMk cId="3675580410" sldId="5446"/>
            <ac:picMk id="3" creationId="{5A21F722-E3C7-7075-DDFF-687C63AD0E98}"/>
          </ac:picMkLst>
        </pc:picChg>
        <pc:picChg chg="add mod">
          <ac:chgData name="Tribbett, Jessica" userId="S::tribbett_jessica@cde.state.co.us::b8af59d7-a86d-4166-a022-d856dc24c475" providerId="AD" clId="Web-{766C34BB-E14D-9CBD-7257-3B8BB184E4C3}" dt="2024-05-15T03:41:49.473" v="145" actId="1076"/>
          <ac:picMkLst>
            <pc:docMk/>
            <pc:sldMk cId="3675580410" sldId="5446"/>
            <ac:picMk id="4" creationId="{668F378F-9B2F-37CA-69D7-71FC354FB8FC}"/>
          </ac:picMkLst>
        </pc:picChg>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picChg chg="add mod">
          <ac:chgData name="Tribbett, Jessica" userId="S::tribbett_jessica@cde.state.co.us::b8af59d7-a86d-4166-a022-d856dc24c475" providerId="AD" clId="Web-{766C34BB-E14D-9CBD-7257-3B8BB184E4C3}" dt="2024-05-15T03:42:14.849" v="155"/>
          <ac:picMkLst>
            <pc:docMk/>
            <pc:sldMk cId="1216709603" sldId="5447"/>
            <ac:picMk id="2" creationId="{D060E32A-2382-68C3-870B-B48BAEF2050A}"/>
          </ac:picMkLst>
        </pc:picChg>
        <pc:picChg chg="del">
          <ac:chgData name="Tribbett, Jessica" userId="S::tribbett_jessica@cde.state.co.us::b8af59d7-a86d-4166-a022-d856dc24c475" providerId="AD" clId="Web-{766C34BB-E14D-9CBD-7257-3B8BB184E4C3}" dt="2024-05-15T03:41:53.458" v="147"/>
          <ac:picMkLst>
            <pc:docMk/>
            <pc:sldMk cId="1216709603" sldId="5447"/>
            <ac:picMk id="4" creationId="{668F378F-9B2F-37CA-69D7-71FC354FB8FC}"/>
          </ac:picMkLst>
        </pc:picChg>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pChg chg="ord">
          <ac:chgData name="Gudka, Dawna" userId="823cceae-331b-41d6-9a63-34ad6d1db55c" providerId="ADAL" clId="{8E077B94-6E85-451A-8781-D86FA53C016E}" dt="2024-07-10T18:46:11.981" v="377" actId="13244"/>
          <ac:spMkLst>
            <pc:docMk/>
            <pc:sldMk cId="2968826480" sldId="5465"/>
            <ac:spMk id="9" creationId="{0F241BD3-801F-0A14-29D9-9D95C7187E72}"/>
          </ac:spMkLst>
        </pc:spChg>
        <pc:picChg chg="add mod ord">
          <ac:chgData name="Gudka, Dawna" userId="823cceae-331b-41d6-9a63-34ad6d1db55c" providerId="ADAL" clId="{8E077B94-6E85-451A-8781-D86FA53C016E}" dt="2024-07-10T18:46:05.879" v="376" actId="13244"/>
          <ac:picMkLst>
            <pc:docMk/>
            <pc:sldMk cId="2968826480" sldId="5465"/>
            <ac:picMk id="4" creationId="{F83B6FAF-4E3C-ECB2-F0DB-1F3468E28BEB}"/>
          </ac:picMkLst>
        </pc:picChg>
        <pc:picChg chg="del">
          <ac:chgData name="Gudka, Dawna" userId="823cceae-331b-41d6-9a63-34ad6d1db55c" providerId="ADAL" clId="{8E077B94-6E85-451A-8781-D86FA53C016E}" dt="2024-07-09T13:51:07.778" v="198" actId="478"/>
          <ac:picMkLst>
            <pc:docMk/>
            <pc:sldMk cId="2968826480" sldId="5465"/>
            <ac:picMk id="8" creationId="{7731069C-4761-41D7-39DA-95073E9EA18A}"/>
          </ac:picMkLst>
        </pc:picChg>
      </pc:sldChg>
      <pc:sldChg chg="addSp delSp modSp mod">
        <pc:chgData name="Gudka, Dawna" userId="823cceae-331b-41d6-9a63-34ad6d1db55c" providerId="ADAL" clId="{8E077B94-6E85-451A-8781-D86FA53C016E}" dt="2024-07-10T18:45:54.363" v="375" actId="962"/>
        <pc:sldMkLst>
          <pc:docMk/>
          <pc:sldMk cId="925303632" sldId="5468"/>
        </pc:sldMkLst>
        <pc:picChg chg="add mod ord">
          <ac:chgData name="Gudka, Dawna" userId="823cceae-331b-41d6-9a63-34ad6d1db55c" providerId="ADAL" clId="{8E077B94-6E85-451A-8781-D86FA53C016E}" dt="2024-07-10T18:45:54.363" v="375" actId="962"/>
          <ac:picMkLst>
            <pc:docMk/>
            <pc:sldMk cId="925303632" sldId="5468"/>
            <ac:picMk id="5" creationId="{A1E82574-6A87-395B-0998-A905C07A2A5A}"/>
          </ac:picMkLst>
        </pc:picChg>
        <pc:picChg chg="del">
          <ac:chgData name="Gudka, Dawna" userId="823cceae-331b-41d6-9a63-34ad6d1db55c" providerId="ADAL" clId="{8E077B94-6E85-451A-8781-D86FA53C016E}" dt="2024-07-09T13:50:37.786" v="193" actId="478"/>
          <ac:picMkLst>
            <pc:docMk/>
            <pc:sldMk cId="925303632" sldId="5468"/>
            <ac:picMk id="7" creationId="{A07DBC9E-7369-DF90-0210-91E745F2F208}"/>
          </ac:picMkLst>
        </pc:picChg>
      </pc:sldChg>
      <pc:sldChg chg="modSp mod">
        <pc:chgData name="Gudka, Dawna" userId="823cceae-331b-41d6-9a63-34ad6d1db55c" providerId="ADAL" clId="{8E077B94-6E85-451A-8781-D86FA53C016E}" dt="2024-07-11T14:05:09.113" v="388" actId="27918"/>
        <pc:sldMkLst>
          <pc:docMk/>
          <pc:sldMk cId="1765433899" sldId="5480"/>
        </pc:sldMkLst>
        <pc:spChg chg="mod">
          <ac:chgData name="Gudka, Dawna" userId="823cceae-331b-41d6-9a63-34ad6d1db55c" providerId="ADAL" clId="{8E077B94-6E85-451A-8781-D86FA53C016E}" dt="2024-07-11T14:01:51.735" v="382" actId="20577"/>
          <ac:spMkLst>
            <pc:docMk/>
            <pc:sldMk cId="1765433899" sldId="5480"/>
            <ac:spMk id="2" creationId="{0543A6E2-0E70-9266-F576-2897347CE6BD}"/>
          </ac:spMkLst>
        </pc:spChg>
        <pc:spChg chg="ord">
          <ac:chgData name="Gudka, Dawna" userId="823cceae-331b-41d6-9a63-34ad6d1db55c" providerId="ADAL" clId="{8E077B94-6E85-451A-8781-D86FA53C016E}" dt="2024-07-10T18:45:34.104" v="373" actId="13244"/>
          <ac:spMkLst>
            <pc:docMk/>
            <pc:sldMk cId="1765433899" sldId="5480"/>
            <ac:spMk id="4" creationId="{38323E44-65BA-0731-E594-3D46F081FC8A}"/>
          </ac:spMkLst>
        </pc:spChg>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modSp mod">
        <pc:chgData name="Heitman, Lindsey" userId="a9773a47-99d2-4599-9377-6d37e9ec0bd3" providerId="ADAL" clId="{B9656CC9-200C-4FB3-A52B-B175A9295EE8}" dt="2024-07-17T20:53:16.666" v="1" actId="20577"/>
        <pc:sldMkLst>
          <pc:docMk/>
          <pc:sldMk cId="3044915438" sldId="256"/>
        </pc:sldMkLst>
        <pc:spChg chg="mod">
          <ac:chgData name="Heitman, Lindsey" userId="a9773a47-99d2-4599-9377-6d37e9ec0bd3" providerId="ADAL" clId="{B9656CC9-200C-4FB3-A52B-B175A9295EE8}" dt="2024-07-17T20:53:16.666" v="1" actId="20577"/>
          <ac:spMkLst>
            <pc:docMk/>
            <pc:sldMk cId="3044915438" sldId="256"/>
            <ac:spMk id="2" creationId="{00000000-0000-0000-0000-000000000000}"/>
          </ac:spMkLst>
        </pc:spChg>
      </pc:sldChg>
      <pc:sldChg chg="delSp modSp del mod">
        <pc:chgData name="Heitman, Lindsey" userId="a9773a47-99d2-4599-9377-6d37e9ec0bd3" providerId="ADAL" clId="{B9656CC9-200C-4FB3-A52B-B175A9295EE8}" dt="2024-07-18T13:16:26.153" v="11" actId="2696"/>
        <pc:sldMkLst>
          <pc:docMk/>
          <pc:sldMk cId="3285076560" sldId="2178"/>
        </pc:sldMkLst>
        <pc:spChg chg="del mod">
          <ac:chgData name="Heitman, Lindsey" userId="a9773a47-99d2-4599-9377-6d37e9ec0bd3" providerId="ADAL" clId="{B9656CC9-200C-4FB3-A52B-B175A9295EE8}" dt="2024-07-17T20:55:04.622" v="7" actId="21"/>
          <ac:spMkLst>
            <pc:docMk/>
            <pc:sldMk cId="3285076560" sldId="2178"/>
            <ac:spMk id="3" creationId="{7BBD7C23-8997-4DDA-8F62-AB4759CFBB5D}"/>
          </ac:spMkLst>
        </pc:spChg>
        <pc:spChg chg="ord">
          <ac:chgData name="Heitman, Lindsey" userId="a9773a47-99d2-4599-9377-6d37e9ec0bd3" providerId="ADAL" clId="{B9656CC9-200C-4FB3-A52B-B175A9295EE8}" dt="2024-07-17T20:56:54.150" v="8" actId="13244"/>
          <ac:spMkLst>
            <pc:docMk/>
            <pc:sldMk cId="3285076560" sldId="2178"/>
            <ac:spMk id="6" creationId="{11A20E34-FF4B-370D-9AB7-7F3DBEE8D41F}"/>
          </ac:spMkLst>
        </pc:spChg>
      </pc:sldChg>
      <pc:sldChg chg="modSp add mod">
        <pc:chgData name="Heitman, Lindsey" userId="a9773a47-99d2-4599-9377-6d37e9ec0bd3" providerId="ADAL" clId="{B9656CC9-200C-4FB3-A52B-B175A9295EE8}" dt="2024-07-18T13:21:47.949" v="392" actId="13244"/>
        <pc:sldMkLst>
          <pc:docMk/>
          <pc:sldMk cId="205806169" sldId="2180"/>
        </pc:sldMkLst>
        <pc:spChg chg="mod ord">
          <ac:chgData name="Heitman, Lindsey" userId="a9773a47-99d2-4599-9377-6d37e9ec0bd3" providerId="ADAL" clId="{B9656CC9-200C-4FB3-A52B-B175A9295EE8}" dt="2024-07-18T13:21:47.949" v="392" actId="13244"/>
          <ac:spMkLst>
            <pc:docMk/>
            <pc:sldMk cId="205806169" sldId="2180"/>
            <ac:spMk id="4" creationId="{00000000-0000-0000-0000-000000000000}"/>
          </ac:spMkLst>
        </pc:spChg>
        <pc:spChg chg="mod">
          <ac:chgData name="Heitman, Lindsey" userId="a9773a47-99d2-4599-9377-6d37e9ec0bd3" providerId="ADAL" clId="{B9656CC9-200C-4FB3-A52B-B175A9295EE8}" dt="2024-07-18T13:21:34.821" v="391" actId="207"/>
          <ac:spMkLst>
            <pc:docMk/>
            <pc:sldMk cId="205806169" sldId="2180"/>
            <ac:spMk id="5" creationId="{00000000-0000-0000-0000-000000000000}"/>
          </ac:spMkLst>
        </pc:spChg>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pChg chg="mod">
          <ac:chgData name="Heitman, Lindsey" userId="a9773a47-99d2-4599-9377-6d37e9ec0bd3" providerId="ADAL" clId="{B9656CC9-200C-4FB3-A52B-B175A9295EE8}" dt="2024-07-17T20:53:54.383" v="5" actId="400"/>
          <ac:spMkLst>
            <pc:docMk/>
            <pc:sldMk cId="2545278991" sldId="5460"/>
            <ac:spMk id="10" creationId="{C01C6E1B-E65F-A8D1-83A2-E15694A2FBB0}"/>
          </ac:spMkLst>
        </pc:spChg>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pChg chg="mod">
          <ac:chgData name="Heitman, Lindsey" userId="a9773a47-99d2-4599-9377-6d37e9ec0bd3" providerId="ADAL" clId="{B9656CC9-200C-4FB3-A52B-B175A9295EE8}" dt="2024-07-17T20:53:29.117" v="3" actId="27636"/>
          <ac:spMkLst>
            <pc:docMk/>
            <pc:sldMk cId="3488335527" sldId="5510"/>
            <ac:spMk id="8" creationId="{47956583-6712-7513-51AC-74C5C185A350}"/>
          </ac:spMkLst>
        </pc:spChg>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pChg chg="add mod ord">
          <ac:chgData name="Heitman, Lindsey" userId="a9773a47-99d2-4599-9377-6d37e9ec0bd3" providerId="ADAL" clId="{B9656CC9-200C-4FB3-A52B-B175A9295EE8}" dt="2024-07-18T13:23:04.652" v="440" actId="13244"/>
          <ac:spMkLst>
            <pc:docMk/>
            <pc:sldMk cId="3595776090" sldId="5514"/>
            <ac:spMk id="3" creationId="{F87E621A-ABFA-7716-9A23-8943972DB7C8}"/>
          </ac:spMkLst>
        </pc:spChg>
        <pc:spChg chg="ord">
          <ac:chgData name="Heitman, Lindsey" userId="a9773a47-99d2-4599-9377-6d37e9ec0bd3" providerId="ADAL" clId="{B9656CC9-200C-4FB3-A52B-B175A9295EE8}" dt="2024-07-18T13:19:17.924" v="283" actId="13244"/>
          <ac:spMkLst>
            <pc:docMk/>
            <pc:sldMk cId="3595776090" sldId="5514"/>
            <ac:spMk id="4" creationId="{F75D3E2C-EEBE-DEFB-B333-DF343A312AAD}"/>
          </ac:spMkLst>
        </pc:spChg>
        <pc:spChg chg="ord">
          <ac:chgData name="Heitman, Lindsey" userId="a9773a47-99d2-4599-9377-6d37e9ec0bd3" providerId="ADAL" clId="{B9656CC9-200C-4FB3-A52B-B175A9295EE8}" dt="2024-07-18T13:19:30.809" v="284" actId="13244"/>
          <ac:spMkLst>
            <pc:docMk/>
            <pc:sldMk cId="3595776090" sldId="5514"/>
            <ac:spMk id="8" creationId="{5B23988A-D74F-C7EE-8EE9-68F0CEBC9941}"/>
          </ac:spMkLst>
        </pc:spChg>
        <pc:picChg chg="mod">
          <ac:chgData name="Heitman, Lindsey" userId="a9773a47-99d2-4599-9377-6d37e9ec0bd3" providerId="ADAL" clId="{B9656CC9-200C-4FB3-A52B-B175A9295EE8}" dt="2024-07-18T13:22:13.960" v="393" actId="1076"/>
          <ac:picMkLst>
            <pc:docMk/>
            <pc:sldMk cId="3595776090" sldId="5514"/>
            <ac:picMk id="1026" creationId="{9CAE21F0-EE70-0E6D-FB20-A9C028B6BF29}"/>
          </ac:picMkLst>
        </pc:picChg>
      </pc:sldChg>
      <pc:sldChg chg="modSp add mod">
        <pc:chgData name="Heitman, Lindsey" userId="a9773a47-99d2-4599-9377-6d37e9ec0bd3" providerId="ADAL" clId="{B9656CC9-200C-4FB3-A52B-B175A9295EE8}" dt="2024-07-18T13:18:57.496" v="281" actId="13244"/>
        <pc:sldMkLst>
          <pc:docMk/>
          <pc:sldMk cId="4020536417" sldId="5517"/>
        </pc:sldMkLst>
        <pc:picChg chg="ord">
          <ac:chgData name="Heitman, Lindsey" userId="a9773a47-99d2-4599-9377-6d37e9ec0bd3" providerId="ADAL" clId="{B9656CC9-200C-4FB3-A52B-B175A9295EE8}" dt="2024-07-18T13:18:57.496" v="281" actId="13244"/>
          <ac:picMkLst>
            <pc:docMk/>
            <pc:sldMk cId="4020536417" sldId="5517"/>
            <ac:picMk id="5" creationId="{C4A29506-C40F-6143-C75D-1E4D3429F5B9}"/>
          </ac:picMkLst>
        </pc:picChg>
      </pc:sldChg>
      <pc:sldMasterChg chg="delSldLayout">
        <pc:chgData name="Heitman, Lindsey" userId="a9773a47-99d2-4599-9377-6d37e9ec0bd3" providerId="ADAL" clId="{B9656CC9-200C-4FB3-A52B-B175A9295EE8}" dt="2024-07-18T13:16:26.153" v="11" actId="2696"/>
        <pc:sldMasterMkLst>
          <pc:docMk/>
          <pc:sldMasterMk cId="2150711039" sldId="2147483676"/>
        </pc:sldMasterMkLst>
        <pc:sldLayoutChg chg="del">
          <pc:chgData name="Heitman, Lindsey" userId="a9773a47-99d2-4599-9377-6d37e9ec0bd3" providerId="ADAL" clId="{B9656CC9-200C-4FB3-A52B-B175A9295EE8}" dt="2024-07-18T13:16:26.153" v="11" actId="2696"/>
          <pc:sldLayoutMkLst>
            <pc:docMk/>
            <pc:sldMasterMk cId="2150711039" sldId="2147483676"/>
            <pc:sldLayoutMk cId="62727315" sldId="2147483708"/>
          </pc:sldLayoutMkLst>
        </pc:sldLayoutChg>
      </pc:sldMaster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pChg chg="mod">
          <ac:chgData name="Rhodes, Tara" userId="S::rhodes_t@cde.state.co.us::566307b0-1e17-4826-87e1-0feb85a922f2" providerId="AD" clId="Web-{DC9FC120-8A6E-1AC7-E820-1737C288796C}" dt="2024-09-25T21:48:29.282" v="285" actId="14100"/>
          <ac:spMkLst>
            <pc:docMk/>
            <pc:sldMk cId="2941160506" sldId="5629"/>
            <ac:spMk id="3" creationId="{5A9BB543-5D67-BC87-25ED-FC06775BBB28}"/>
          </ac:spMkLst>
        </pc:spChg>
        <pc:spChg chg="mod">
          <ac:chgData name="Rhodes, Tara" userId="S::rhodes_t@cde.state.co.us::566307b0-1e17-4826-87e1-0feb85a922f2" providerId="AD" clId="Web-{DC9FC120-8A6E-1AC7-E820-1737C288796C}" dt="2024-09-25T21:47:36.625" v="211" actId="20577"/>
          <ac:spMkLst>
            <pc:docMk/>
            <pc:sldMk cId="2941160506" sldId="5629"/>
            <ac:spMk id="8" creationId="{F9E10FBC-7C85-4971-B39F-B279291C15BB}"/>
          </ac:spMkLst>
        </pc:spChg>
      </pc:sldChg>
      <pc:sldChg chg="addSp modSp">
        <pc:chgData name="Rhodes, Tara" userId="S::rhodes_t@cde.state.co.us::566307b0-1e17-4826-87e1-0feb85a922f2" providerId="AD" clId="Web-{DC9FC120-8A6E-1AC7-E820-1737C288796C}" dt="2024-09-25T21:55:29.584" v="954" actId="20577"/>
        <pc:sldMkLst>
          <pc:docMk/>
          <pc:sldMk cId="1682249711" sldId="5636"/>
        </pc:sldMkLst>
        <pc:spChg chg="add mod">
          <ac:chgData name="Rhodes, Tara" userId="S::rhodes_t@cde.state.co.us::566307b0-1e17-4826-87e1-0feb85a922f2" providerId="AD" clId="Web-{DC9FC120-8A6E-1AC7-E820-1737C288796C}" dt="2024-09-25T21:49:09.845" v="292" actId="20577"/>
          <ac:spMkLst>
            <pc:docMk/>
            <pc:sldMk cId="1682249711" sldId="5636"/>
            <ac:spMk id="3" creationId="{CC5E00C2-61D9-E516-0C8C-47E0B2218C4E}"/>
          </ac:spMkLst>
        </pc:spChg>
        <pc:spChg chg="add mod">
          <ac:chgData name="Rhodes, Tara" userId="S::rhodes_t@cde.state.co.us::566307b0-1e17-4826-87e1-0feb85a922f2" providerId="AD" clId="Web-{DC9FC120-8A6E-1AC7-E820-1737C288796C}" dt="2024-09-25T21:55:29.584" v="954" actId="20577"/>
          <ac:spMkLst>
            <pc:docMk/>
            <pc:sldMk cId="1682249711" sldId="5636"/>
            <ac:spMk id="5" creationId="{7CA9F9BC-F66A-662D-730E-C35C7EFCDF5C}"/>
          </ac:spMkLst>
        </pc:spChg>
        <pc:spChg chg="mod">
          <ac:chgData name="Rhodes, Tara" userId="S::rhodes_t@cde.state.co.us::566307b0-1e17-4826-87e1-0feb85a922f2" providerId="AD" clId="Web-{DC9FC120-8A6E-1AC7-E820-1737C288796C}" dt="2024-09-25T21:46:18.905" v="42" actId="20577"/>
          <ac:spMkLst>
            <pc:docMk/>
            <pc:sldMk cId="1682249711" sldId="5636"/>
            <ac:spMk id="16" creationId="{02905120-088A-2655-6C92-08698B561C80}"/>
          </ac:spMkLst>
        </pc:spChg>
        <pc:spChg chg="mod">
          <ac:chgData name="Rhodes, Tara" userId="S::rhodes_t@cde.state.co.us::566307b0-1e17-4826-87e1-0feb85a922f2" providerId="AD" clId="Web-{DC9FC120-8A6E-1AC7-E820-1737C288796C}" dt="2024-09-25T21:46:11.905" v="23" actId="20577"/>
          <ac:spMkLst>
            <pc:docMk/>
            <pc:sldMk cId="1682249711" sldId="5636"/>
            <ac:spMk id="17" creationId="{1F5E689E-E26A-A2D1-CF8A-17407058904D}"/>
          </ac:spMkLst>
        </pc:spChg>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pChg chg="mod">
          <ac:chgData name="Wenzel, Brooke" userId="672bf8d3-b15b-4e02-a6d1-39319a0df09b" providerId="ADAL" clId="{A8FF666D-4A16-48CD-A6E8-F84F0A9DB7D1}" dt="2024-07-16T15:39:26.070" v="47" actId="20577"/>
          <ac:spMkLst>
            <pc:docMk/>
            <pc:sldMk cId="1874361841" sldId="3377"/>
            <ac:spMk id="21" creationId="{B3A842C8-7E9B-AE90-6AEC-D31804FB0ED9}"/>
          </ac:spMkLst>
        </pc:spChg>
        <pc:spChg chg="mod">
          <ac:chgData name="Wenzel, Brooke" userId="672bf8d3-b15b-4e02-a6d1-39319a0df09b" providerId="ADAL" clId="{A8FF666D-4A16-48CD-A6E8-F84F0A9DB7D1}" dt="2024-07-16T15:53:46.377" v="81" actId="20577"/>
          <ac:spMkLst>
            <pc:docMk/>
            <pc:sldMk cId="1874361841" sldId="3377"/>
            <ac:spMk id="22" creationId="{A5EB7C21-A1C5-987C-022E-66605BF10C96}"/>
          </ac:spMkLst>
        </pc:spChg>
      </pc:sldChg>
      <pc:sldChg chg="modSp mod">
        <pc:chgData name="Wenzel, Brooke" userId="672bf8d3-b15b-4e02-a6d1-39319a0df09b" providerId="ADAL" clId="{A8FF666D-4A16-48CD-A6E8-F84F0A9DB7D1}" dt="2024-07-16T15:57:37.574" v="182" actId="113"/>
        <pc:sldMkLst>
          <pc:docMk/>
          <pc:sldMk cId="1346212388" sldId="4989"/>
        </pc:sldMkLst>
        <pc:spChg chg="mod">
          <ac:chgData name="Wenzel, Brooke" userId="672bf8d3-b15b-4e02-a6d1-39319a0df09b" providerId="ADAL" clId="{A8FF666D-4A16-48CD-A6E8-F84F0A9DB7D1}" dt="2024-07-16T15:57:37.574" v="182" actId="113"/>
          <ac:spMkLst>
            <pc:docMk/>
            <pc:sldMk cId="1346212388" sldId="4989"/>
            <ac:spMk id="5" creationId="{16626650-7C53-B972-66C1-02F3F4615D2B}"/>
          </ac:spMkLst>
        </pc:spChg>
      </pc:sldChg>
      <pc:sldChg chg="modSp mod">
        <pc:chgData name="Wenzel, Brooke" userId="672bf8d3-b15b-4e02-a6d1-39319a0df09b" providerId="ADAL" clId="{A8FF666D-4A16-48CD-A6E8-F84F0A9DB7D1}" dt="2024-07-16T15:36:19.766" v="35" actId="20577"/>
        <pc:sldMkLst>
          <pc:docMk/>
          <pc:sldMk cId="3227145924" sldId="5097"/>
        </pc:sldMkLst>
        <pc:graphicFrameChg chg="modGraphic">
          <ac:chgData name="Wenzel, Brooke" userId="672bf8d3-b15b-4e02-a6d1-39319a0df09b" providerId="ADAL" clId="{A8FF666D-4A16-48CD-A6E8-F84F0A9DB7D1}" dt="2024-07-16T15:36:19.766" v="35" actId="20577"/>
          <ac:graphicFrameMkLst>
            <pc:docMk/>
            <pc:sldMk cId="3227145924" sldId="5097"/>
            <ac:graphicFrameMk id="7" creationId="{2864BB53-F741-4FFC-0348-1AC10AD60EEB}"/>
          </ac:graphicFrameMkLst>
        </pc:graphicFrameChg>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pChg chg="mod">
          <ac:chgData name="Wenzel, Brooke" userId="672bf8d3-b15b-4e02-a6d1-39319a0df09b" providerId="ADAL" clId="{A8FF666D-4A16-48CD-A6E8-F84F0A9DB7D1}" dt="2024-07-16T15:40:02.053" v="77" actId="27636"/>
          <ac:spMkLst>
            <pc:docMk/>
            <pc:sldMk cId="21647436" sldId="5499"/>
            <ac:spMk id="8" creationId="{C92515F7-358B-E3FC-AB86-B337B7A691E2}"/>
          </ac:spMkLst>
        </pc:spChg>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pChg chg="mod">
          <ac:chgData name="Wenzel, Brooke" userId="672bf8d3-b15b-4e02-a6d1-39319a0df09b" providerId="ADAL" clId="{4B8FEB7C-EF5D-4BE4-A761-5B2B9FB6C56A}" dt="2024-06-26T15:07:43.666" v="164" actId="20577"/>
          <ac:spMkLst>
            <pc:docMk/>
            <pc:sldMk cId="341910037" sldId="448"/>
            <ac:spMk id="2" creationId="{00000000-0000-0000-0000-000000000000}"/>
          </ac:spMkLst>
        </pc:spChg>
      </pc:sldChg>
      <pc:sldChg chg="modSp mod">
        <pc:chgData name="Wenzel, Brooke" userId="672bf8d3-b15b-4e02-a6d1-39319a0df09b" providerId="ADAL" clId="{4B8FEB7C-EF5D-4BE4-A761-5B2B9FB6C56A}" dt="2024-06-26T15:06:01.385" v="161" actId="1076"/>
        <pc:sldMkLst>
          <pc:docMk/>
          <pc:sldMk cId="2627223314" sldId="5254"/>
        </pc:sldMkLst>
        <pc:spChg chg="mod">
          <ac:chgData name="Wenzel, Brooke" userId="672bf8d3-b15b-4e02-a6d1-39319a0df09b" providerId="ADAL" clId="{4B8FEB7C-EF5D-4BE4-A761-5B2B9FB6C56A}" dt="2024-06-26T15:06:01.385" v="161" actId="1076"/>
          <ac:spMkLst>
            <pc:docMk/>
            <pc:sldMk cId="2627223314" sldId="5254"/>
            <ac:spMk id="2" creationId="{9894ED43-BBFA-5705-6665-C93521AC4BEB}"/>
          </ac:spMkLst>
        </pc:spChg>
        <pc:graphicFrameChg chg="mod modGraphic">
          <ac:chgData name="Wenzel, Brooke" userId="672bf8d3-b15b-4e02-a6d1-39319a0df09b" providerId="ADAL" clId="{4B8FEB7C-EF5D-4BE4-A761-5B2B9FB6C56A}" dt="2024-06-26T15:04:29.425" v="159" actId="1076"/>
          <ac:graphicFrameMkLst>
            <pc:docMk/>
            <pc:sldMk cId="2627223314" sldId="5254"/>
            <ac:graphicFrameMk id="8" creationId="{5FD294E2-C711-462B-B97D-437B34364333}"/>
          </ac:graphicFrameMkLst>
        </pc:graphicFrameChg>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pChg chg="mod">
          <ac:chgData name="Wenzel, Brooke" userId="672bf8d3-b15b-4e02-a6d1-39319a0df09b" providerId="ADAL" clId="{4B8FEB7C-EF5D-4BE4-A761-5B2B9FB6C56A}" dt="2024-06-26T21:27:55.989" v="190" actId="20577"/>
          <ac:spMkLst>
            <pc:docMk/>
            <pc:sldMk cId="2357482481" sldId="5470"/>
            <ac:spMk id="2" creationId="{0543A6E2-0E70-9266-F576-2897347CE6BD}"/>
          </ac:spMkLst>
        </pc:spChg>
        <pc:spChg chg="add del mod">
          <ac:chgData name="Wenzel, Brooke" userId="672bf8d3-b15b-4e02-a6d1-39319a0df09b" providerId="ADAL" clId="{4B8FEB7C-EF5D-4BE4-A761-5B2B9FB6C56A}" dt="2024-06-26T21:30:04.118" v="200" actId="21"/>
          <ac:spMkLst>
            <pc:docMk/>
            <pc:sldMk cId="2357482481" sldId="5470"/>
            <ac:spMk id="7" creationId="{EB791D2D-524F-260D-26F1-27D9FB18010C}"/>
          </ac:spMkLst>
        </pc:spChg>
        <pc:graphicFrameChg chg="add del mod">
          <ac:chgData name="Wenzel, Brooke" userId="672bf8d3-b15b-4e02-a6d1-39319a0df09b" providerId="ADAL" clId="{4B8FEB7C-EF5D-4BE4-A761-5B2B9FB6C56A}" dt="2024-06-26T21:35:05.477" v="207"/>
          <ac:graphicFrameMkLst>
            <pc:docMk/>
            <pc:sldMk cId="2357482481" sldId="5470"/>
            <ac:graphicFrameMk id="9" creationId="{60663F2C-3380-740B-070F-A79FA5E11DA5}"/>
          </ac:graphicFrameMkLst>
        </pc:graphicFrameChg>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pChg chg="mod">
          <ac:chgData name="McRee, Rebecca" userId="S::mcree_r@cde.state.co.us::3a10fa13-9d60-4c0b-b361-471945732c34" providerId="AD" clId="Web-{C142478C-60F7-114B-8B48-C0EF44E0E196}" dt="2024-09-12T03:25:38.611" v="452" actId="20577"/>
          <ac:spMkLst>
            <pc:docMk/>
            <pc:sldMk cId="201204202" sldId="3389"/>
            <ac:spMk id="5" creationId="{B5D61009-A3F7-BF1D-5F52-33368D02C40D}"/>
          </ac:spMkLst>
        </pc:spChg>
      </pc:sldChg>
      <pc:sldChg chg="modSp add">
        <pc:chgData name="McRee, Rebecca" userId="S::mcree_r@cde.state.co.us::3a10fa13-9d60-4c0b-b361-471945732c34" providerId="AD" clId="Web-{C142478C-60F7-114B-8B48-C0EF44E0E196}" dt="2024-09-12T03:25:59.330" v="454" actId="20577"/>
        <pc:sldMkLst>
          <pc:docMk/>
          <pc:sldMk cId="3727940737" sldId="3390"/>
        </pc:sldMkLst>
        <pc:spChg chg="mod">
          <ac:chgData name="McRee, Rebecca" userId="S::mcree_r@cde.state.co.us::3a10fa13-9d60-4c0b-b361-471945732c34" providerId="AD" clId="Web-{C142478C-60F7-114B-8B48-C0EF44E0E196}" dt="2024-09-12T03:25:59.330" v="454" actId="20577"/>
          <ac:spMkLst>
            <pc:docMk/>
            <pc:sldMk cId="3727940737" sldId="3390"/>
            <ac:spMk id="6" creationId="{CAB50D9A-9E27-C723-EC50-E4A4E8E58C24}"/>
          </ac:spMkLst>
        </pc:spChg>
      </pc:sldChg>
      <pc:sldChg chg="modSp add del">
        <pc:chgData name="McRee, Rebecca" userId="S::mcree_r@cde.state.co.us::3a10fa13-9d60-4c0b-b361-471945732c34" providerId="AD" clId="Web-{C142478C-60F7-114B-8B48-C0EF44E0E196}" dt="2024-09-12T03:25:23.080" v="450"/>
        <pc:sldMkLst>
          <pc:docMk/>
          <pc:sldMk cId="2160277610" sldId="3424"/>
        </pc:sldMkLst>
        <pc:spChg chg="mod">
          <ac:chgData name="McRee, Rebecca" userId="S::mcree_r@cde.state.co.us::3a10fa13-9d60-4c0b-b361-471945732c34" providerId="AD" clId="Web-{C142478C-60F7-114B-8B48-C0EF44E0E196}" dt="2024-09-12T03:23:23.500" v="444" actId="20577"/>
          <ac:spMkLst>
            <pc:docMk/>
            <pc:sldMk cId="2160277610" sldId="3424"/>
            <ac:spMk id="3" creationId="{08E55D6E-E65A-F009-107E-2F8B368EDE64}"/>
          </ac:spMkLst>
        </pc:spChg>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pChg chg="mod">
          <ac:chgData name="McRee, Rebecca" userId="S::mcree_r@cde.state.co.us::3a10fa13-9d60-4c0b-b361-471945732c34" providerId="AD" clId="Web-{C142478C-60F7-114B-8B48-C0EF44E0E196}" dt="2024-09-12T03:09:14.377" v="203" actId="20577"/>
          <ac:spMkLst>
            <pc:docMk/>
            <pc:sldMk cId="1039979550" sldId="5495"/>
            <ac:spMk id="3" creationId="{2865F7B2-122F-2696-5877-03DFD3EA02BC}"/>
          </ac:spMkLst>
        </pc:spChg>
      </pc:sldChg>
      <pc:sldChg chg="addSp delSp modSp ord">
        <pc:chgData name="McRee, Rebecca" userId="S::mcree_r@cde.state.co.us::3a10fa13-9d60-4c0b-b361-471945732c34" providerId="AD" clId="Web-{C142478C-60F7-114B-8B48-C0EF44E0E196}" dt="2024-09-12T03:14:58.208" v="340"/>
        <pc:sldMkLst>
          <pc:docMk/>
          <pc:sldMk cId="2421796188" sldId="5518"/>
        </pc:sldMkLst>
        <pc:spChg chg="mod">
          <ac:chgData name="McRee, Rebecca" userId="S::mcree_r@cde.state.co.us::3a10fa13-9d60-4c0b-b361-471945732c34" providerId="AD" clId="Web-{C142478C-60F7-114B-8B48-C0EF44E0E196}" dt="2024-09-12T02:59:00.574" v="104" actId="20577"/>
          <ac:spMkLst>
            <pc:docMk/>
            <pc:sldMk cId="2421796188" sldId="5518"/>
            <ac:spMk id="3" creationId="{9FEEAF2D-E365-73C8-79FB-1D58C4A4FC60}"/>
          </ac:spMkLst>
        </pc:spChg>
        <pc:picChg chg="add del mod">
          <ac:chgData name="McRee, Rebecca" userId="S::mcree_r@cde.state.co.us::3a10fa13-9d60-4c0b-b361-471945732c34" providerId="AD" clId="Web-{C142478C-60F7-114B-8B48-C0EF44E0E196}" dt="2024-09-12T02:54:26.914" v="79"/>
          <ac:picMkLst>
            <pc:docMk/>
            <pc:sldMk cId="2421796188" sldId="5518"/>
            <ac:picMk id="7" creationId="{BA075F3E-E0AC-1E34-B223-25D8D183C651}"/>
          </ac:picMkLst>
        </pc:picChg>
      </pc:sldChg>
      <pc:sldChg chg="modSp ord">
        <pc:chgData name="McRee, Rebecca" userId="S::mcree_r@cde.state.co.us::3a10fa13-9d60-4c0b-b361-471945732c34" providerId="AD" clId="Web-{C142478C-60F7-114B-8B48-C0EF44E0E196}" dt="2024-09-12T03:29:27.410" v="459"/>
        <pc:sldMkLst>
          <pc:docMk/>
          <pc:sldMk cId="4247325259" sldId="5541"/>
        </pc:sldMkLst>
        <pc:spChg chg="mod">
          <ac:chgData name="McRee, Rebecca" userId="S::mcree_r@cde.state.co.us::3a10fa13-9d60-4c0b-b361-471945732c34" providerId="AD" clId="Web-{C142478C-60F7-114B-8B48-C0EF44E0E196}" dt="2024-09-12T02:58:18.073" v="103" actId="20577"/>
          <ac:spMkLst>
            <pc:docMk/>
            <pc:sldMk cId="4247325259" sldId="5541"/>
            <ac:spMk id="3" creationId="{9FEEAF2D-E365-73C8-79FB-1D58C4A4FC60}"/>
          </ac:spMkLst>
        </pc:spChg>
      </pc:sldChg>
      <pc:sldChg chg="modSp">
        <pc:chgData name="McRee, Rebecca" userId="S::mcree_r@cde.state.co.us::3a10fa13-9d60-4c0b-b361-471945732c34" providerId="AD" clId="Web-{C142478C-60F7-114B-8B48-C0EF44E0E196}" dt="2024-09-12T03:02:48.154" v="133" actId="20577"/>
        <pc:sldMkLst>
          <pc:docMk/>
          <pc:sldMk cId="735598476" sldId="5543"/>
        </pc:sldMkLst>
        <pc:spChg chg="mod">
          <ac:chgData name="McRee, Rebecca" userId="S::mcree_r@cde.state.co.us::3a10fa13-9d60-4c0b-b361-471945732c34" providerId="AD" clId="Web-{C142478C-60F7-114B-8B48-C0EF44E0E196}" dt="2024-09-12T03:02:48.154" v="133" actId="20577"/>
          <ac:spMkLst>
            <pc:docMk/>
            <pc:sldMk cId="735598476" sldId="5543"/>
            <ac:spMk id="3" creationId="{9FEEAF2D-E365-73C8-79FB-1D58C4A4FC60}"/>
          </ac:spMkLst>
        </pc:spChg>
      </pc:sldChg>
      <pc:sldChg chg="addSp modSp">
        <pc:chgData name="McRee, Rebecca" userId="S::mcree_r@cde.state.co.us::3a10fa13-9d60-4c0b-b361-471945732c34" providerId="AD" clId="Web-{C142478C-60F7-114B-8B48-C0EF44E0E196}" dt="2024-09-12T03:04:19.077" v="140" actId="14100"/>
        <pc:sldMkLst>
          <pc:docMk/>
          <pc:sldMk cId="3863354747" sldId="5544"/>
        </pc:sldMkLst>
        <pc:spChg chg="add mod">
          <ac:chgData name="McRee, Rebecca" userId="S::mcree_r@cde.state.co.us::3a10fa13-9d60-4c0b-b361-471945732c34" providerId="AD" clId="Web-{C142478C-60F7-114B-8B48-C0EF44E0E196}" dt="2024-09-12T03:04:19.077" v="140" actId="14100"/>
          <ac:spMkLst>
            <pc:docMk/>
            <pc:sldMk cId="3863354747" sldId="5544"/>
            <ac:spMk id="3" creationId="{7E71A5B3-11A7-CDE5-0C01-E572A9AFEFA6}"/>
          </ac:spMkLst>
        </pc:spChg>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pChg chg="mod">
          <ac:chgData name="McRee, Rebecca" userId="S::mcree_r@cde.state.co.us::3a10fa13-9d60-4c0b-b361-471945732c34" providerId="AD" clId="Web-{C142478C-60F7-114B-8B48-C0EF44E0E196}" dt="2024-09-12T03:00:00.480" v="114" actId="20577"/>
          <ac:spMkLst>
            <pc:docMk/>
            <pc:sldMk cId="1402753334" sldId="5596"/>
            <ac:spMk id="2" creationId="{0E54A6CA-9FDC-D477-2061-EFE142CE3476}"/>
          </ac:spMkLst>
        </pc:spChg>
        <pc:spChg chg="del mod">
          <ac:chgData name="McRee, Rebecca" userId="S::mcree_r@cde.state.co.us::3a10fa13-9d60-4c0b-b361-471945732c34" providerId="AD" clId="Web-{C142478C-60F7-114B-8B48-C0EF44E0E196}" dt="2024-09-12T03:00:06.887" v="117"/>
          <ac:spMkLst>
            <pc:docMk/>
            <pc:sldMk cId="1402753334" sldId="5596"/>
            <ac:spMk id="3" creationId="{8761D12F-320D-4C6A-B934-6B74FB2D5BD5}"/>
          </ac:spMkLst>
        </pc:spChg>
        <pc:spChg chg="del">
          <ac:chgData name="McRee, Rebecca" userId="S::mcree_r@cde.state.co.us::3a10fa13-9d60-4c0b-b361-471945732c34" providerId="AD" clId="Web-{C142478C-60F7-114B-8B48-C0EF44E0E196}" dt="2024-09-12T03:00:13.605" v="118"/>
          <ac:spMkLst>
            <pc:docMk/>
            <pc:sldMk cId="1402753334" sldId="5596"/>
            <ac:spMk id="5" creationId="{3D488430-558B-B1B5-27C2-BFD86D3E9D7A}"/>
          </ac:spMkLst>
        </pc:spChg>
        <pc:spChg chg="del">
          <ac:chgData name="McRee, Rebecca" userId="S::mcree_r@cde.state.co.us::3a10fa13-9d60-4c0b-b361-471945732c34" providerId="AD" clId="Web-{C142478C-60F7-114B-8B48-C0EF44E0E196}" dt="2024-09-12T03:00:21.840" v="119"/>
          <ac:spMkLst>
            <pc:docMk/>
            <pc:sldMk cId="1402753334" sldId="5596"/>
            <ac:spMk id="6" creationId="{AB09F94B-E71F-3679-B826-8B779C7D23EA}"/>
          </ac:spMkLst>
        </pc:spChg>
        <pc:picChg chg="add mod ord">
          <ac:chgData name="McRee, Rebecca" userId="S::mcree_r@cde.state.co.us::3a10fa13-9d60-4c0b-b361-471945732c34" providerId="AD" clId="Web-{C142478C-60F7-114B-8B48-C0EF44E0E196}" dt="2024-09-12T03:00:29.981" v="121" actId="14100"/>
          <ac:picMkLst>
            <pc:docMk/>
            <pc:sldMk cId="1402753334" sldId="5596"/>
            <ac:picMk id="7" creationId="{E7B077DA-76F2-82A3-BE98-49B39E36262E}"/>
          </ac:picMkLst>
        </pc:picChg>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pChg chg="mod">
          <ac:chgData name="McRee, Rebecca" userId="S::mcree_r@cde.state.co.us::3a10fa13-9d60-4c0b-b361-471945732c34" providerId="AD" clId="Web-{C142478C-60F7-114B-8B48-C0EF44E0E196}" dt="2024-09-12T03:05:47.140" v="159" actId="20577"/>
          <ac:spMkLst>
            <pc:docMk/>
            <pc:sldMk cId="2422909248" sldId="5597"/>
            <ac:spMk id="2" creationId="{0D6D2DE3-70E8-3515-40CA-7BCDCEAAFDD2}"/>
          </ac:spMkLst>
        </pc:spChg>
        <pc:spChg chg="mod">
          <ac:chgData name="McRee, Rebecca" userId="S::mcree_r@cde.state.co.us::3a10fa13-9d60-4c0b-b361-471945732c34" providerId="AD" clId="Web-{C142478C-60F7-114B-8B48-C0EF44E0E196}" dt="2024-09-12T03:06:13.422" v="161" actId="20577"/>
          <ac:spMkLst>
            <pc:docMk/>
            <pc:sldMk cId="2422909248" sldId="5597"/>
            <ac:spMk id="3" creationId="{6109B4E1-01DB-7318-9691-D651C08C223C}"/>
          </ac:spMkLst>
        </pc:spChg>
        <pc:spChg chg="mod">
          <ac:chgData name="McRee, Rebecca" userId="S::mcree_r@cde.state.co.us::3a10fa13-9d60-4c0b-b361-471945732c34" providerId="AD" clId="Web-{C142478C-60F7-114B-8B48-C0EF44E0E196}" dt="2024-09-12T03:13:21.942" v="312" actId="20577"/>
          <ac:spMkLst>
            <pc:docMk/>
            <pc:sldMk cId="2422909248" sldId="5597"/>
            <ac:spMk id="5" creationId="{A0F0AB29-CC2A-C207-2825-CA7678B22025}"/>
          </ac:spMkLst>
        </pc:spChg>
        <pc:spChg chg="mod">
          <ac:chgData name="McRee, Rebecca" userId="S::mcree_r@cde.state.co.us::3a10fa13-9d60-4c0b-b361-471945732c34" providerId="AD" clId="Web-{C142478C-60F7-114B-8B48-C0EF44E0E196}" dt="2024-09-12T03:13:29.973" v="323" actId="20577"/>
          <ac:spMkLst>
            <pc:docMk/>
            <pc:sldMk cId="2422909248" sldId="5597"/>
            <ac:spMk id="6" creationId="{6495D789-5E38-C978-A805-DF28807060C8}"/>
          </ac:spMkLst>
        </pc:spChg>
      </pc:sldChg>
      <pc:sldChg chg="modSp new">
        <pc:chgData name="McRee, Rebecca" userId="S::mcree_r@cde.state.co.us::3a10fa13-9d60-4c0b-b361-471945732c34" providerId="AD" clId="Web-{C142478C-60F7-114B-8B48-C0EF44E0E196}" dt="2024-09-12T03:13:44.661" v="339" actId="20577"/>
        <pc:sldMkLst>
          <pc:docMk/>
          <pc:sldMk cId="2890554296" sldId="5598"/>
        </pc:sldMkLst>
        <pc:spChg chg="mod">
          <ac:chgData name="McRee, Rebecca" userId="S::mcree_r@cde.state.co.us::3a10fa13-9d60-4c0b-b361-471945732c34" providerId="AD" clId="Web-{C142478C-60F7-114B-8B48-C0EF44E0E196}" dt="2024-09-12T03:06:29.703" v="169" actId="20577"/>
          <ac:spMkLst>
            <pc:docMk/>
            <pc:sldMk cId="2890554296" sldId="5598"/>
            <ac:spMk id="2" creationId="{CEF880EF-B108-5BAB-F8AB-EDB2DBA44302}"/>
          </ac:spMkLst>
        </pc:spChg>
        <pc:spChg chg="mod">
          <ac:chgData name="McRee, Rebecca" userId="S::mcree_r@cde.state.co.us::3a10fa13-9d60-4c0b-b361-471945732c34" providerId="AD" clId="Web-{C142478C-60F7-114B-8B48-C0EF44E0E196}" dt="2024-09-12T03:06:58.235" v="177" actId="20577"/>
          <ac:spMkLst>
            <pc:docMk/>
            <pc:sldMk cId="2890554296" sldId="5598"/>
            <ac:spMk id="3" creationId="{35D3926C-B1D4-CE01-C0A8-4BF0B344268A}"/>
          </ac:spMkLst>
        </pc:spChg>
        <pc:spChg chg="mod">
          <ac:chgData name="McRee, Rebecca" userId="S::mcree_r@cde.state.co.us::3a10fa13-9d60-4c0b-b361-471945732c34" providerId="AD" clId="Web-{C142478C-60F7-114B-8B48-C0EF44E0E196}" dt="2024-09-12T03:13:36.332" v="333" actId="20577"/>
          <ac:spMkLst>
            <pc:docMk/>
            <pc:sldMk cId="2890554296" sldId="5598"/>
            <ac:spMk id="5" creationId="{9EFD8821-AE36-59FB-0BDB-D159D5675F07}"/>
          </ac:spMkLst>
        </pc:spChg>
        <pc:spChg chg="mod">
          <ac:chgData name="McRee, Rebecca" userId="S::mcree_r@cde.state.co.us::3a10fa13-9d60-4c0b-b361-471945732c34" providerId="AD" clId="Web-{C142478C-60F7-114B-8B48-C0EF44E0E196}" dt="2024-09-12T03:13:44.661" v="339" actId="20577"/>
          <ac:spMkLst>
            <pc:docMk/>
            <pc:sldMk cId="2890554296" sldId="5598"/>
            <ac:spMk id="6" creationId="{159A7E66-110F-55A2-E3BA-5E85BDE1E9A6}"/>
          </ac:spMkLst>
        </pc:spChg>
      </pc:sldChg>
      <pc:sldChg chg="modSp new">
        <pc:chgData name="McRee, Rebecca" userId="S::mcree_r@cde.state.co.us::3a10fa13-9d60-4c0b-b361-471945732c34" providerId="AD" clId="Web-{C142478C-60F7-114B-8B48-C0EF44E0E196}" dt="2024-09-12T03:27:05.409" v="456" actId="20577"/>
        <pc:sldMkLst>
          <pc:docMk/>
          <pc:sldMk cId="3013877092" sldId="5599"/>
        </pc:sldMkLst>
        <pc:spChg chg="mod">
          <ac:chgData name="McRee, Rebecca" userId="S::mcree_r@cde.state.co.us::3a10fa13-9d60-4c0b-b361-471945732c34" providerId="AD" clId="Web-{C142478C-60F7-114B-8B48-C0EF44E0E196}" dt="2024-09-12T03:09:26.174" v="210" actId="20577"/>
          <ac:spMkLst>
            <pc:docMk/>
            <pc:sldMk cId="3013877092" sldId="5599"/>
            <ac:spMk id="2" creationId="{0F4506ED-71F7-95AF-63A7-F94C1C2509AC}"/>
          </ac:spMkLst>
        </pc:spChg>
        <pc:spChg chg="mod">
          <ac:chgData name="McRee, Rebecca" userId="S::mcree_r@cde.state.co.us::3a10fa13-9d60-4c0b-b361-471945732c34" providerId="AD" clId="Web-{C142478C-60F7-114B-8B48-C0EF44E0E196}" dt="2024-09-12T03:27:05.409" v="456" actId="20577"/>
          <ac:spMkLst>
            <pc:docMk/>
            <pc:sldMk cId="3013877092" sldId="5599"/>
            <ac:spMk id="3" creationId="{9D2F60EF-23CD-86F5-3F8D-1BB640612146}"/>
          </ac:spMkLst>
        </pc:spChg>
        <pc:spChg chg="mod">
          <ac:chgData name="McRee, Rebecca" userId="S::mcree_r@cde.state.co.us::3a10fa13-9d60-4c0b-b361-471945732c34" providerId="AD" clId="Web-{C142478C-60F7-114B-8B48-C0EF44E0E196}" dt="2024-09-12T03:11:41.206" v="289" actId="20577"/>
          <ac:spMkLst>
            <pc:docMk/>
            <pc:sldMk cId="3013877092" sldId="5599"/>
            <ac:spMk id="5" creationId="{B01C3620-24EF-1E0D-5E54-047464DB74B6}"/>
          </ac:spMkLst>
        </pc:spChg>
        <pc:spChg chg="mod">
          <ac:chgData name="McRee, Rebecca" userId="S::mcree_r@cde.state.co.us::3a10fa13-9d60-4c0b-b361-471945732c34" providerId="AD" clId="Web-{C142478C-60F7-114B-8B48-C0EF44E0E196}" dt="2024-09-12T03:11:52.003" v="301" actId="20577"/>
          <ac:spMkLst>
            <pc:docMk/>
            <pc:sldMk cId="3013877092" sldId="5599"/>
            <ac:spMk id="6" creationId="{EA3FB0D8-E2CE-0538-4757-0168DA442394}"/>
          </ac:spMkLst>
        </pc:spChg>
      </pc:sldChg>
      <pc:sldChg chg="addSp delSp modSp new del">
        <pc:chgData name="McRee, Rebecca" userId="S::mcree_r@cde.state.co.us::3a10fa13-9d60-4c0b-b361-471945732c34" providerId="AD" clId="Web-{C142478C-60F7-114B-8B48-C0EF44E0E196}" dt="2024-09-12T03:24:03.595" v="445"/>
        <pc:sldMkLst>
          <pc:docMk/>
          <pc:sldMk cId="1552825151" sldId="5600"/>
        </pc:sldMkLst>
        <pc:spChg chg="mod">
          <ac:chgData name="McRee, Rebecca" userId="S::mcree_r@cde.state.co.us::3a10fa13-9d60-4c0b-b361-471945732c34" providerId="AD" clId="Web-{C142478C-60F7-114B-8B48-C0EF44E0E196}" dt="2024-09-12T03:19:58.155" v="393" actId="20577"/>
          <ac:spMkLst>
            <pc:docMk/>
            <pc:sldMk cId="1552825151" sldId="5600"/>
            <ac:spMk id="2" creationId="{E33DC33C-6C5A-C2D2-BA01-073717F7A102}"/>
          </ac:spMkLst>
        </pc:spChg>
        <pc:spChg chg="add del mod">
          <ac:chgData name="McRee, Rebecca" userId="S::mcree_r@cde.state.co.us::3a10fa13-9d60-4c0b-b361-471945732c34" providerId="AD" clId="Web-{C142478C-60F7-114B-8B48-C0EF44E0E196}" dt="2024-09-12T03:22:12.375" v="438" actId="20577"/>
          <ac:spMkLst>
            <pc:docMk/>
            <pc:sldMk cId="1552825151" sldId="5600"/>
            <ac:spMk id="3" creationId="{573FFF77-3AC9-9625-4FFD-D388C0B0D458}"/>
          </ac:spMkLst>
        </pc:spChg>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pChg chg="mod">
          <ac:chgData name="McRee, Rebecca" userId="S::mcree_r@cde.state.co.us::3a10fa13-9d60-4c0b-b361-471945732c34" providerId="AD" clId="Web-{C142478C-60F7-114B-8B48-C0EF44E0E196}" dt="2024-09-12T03:18:00.028" v="356" actId="20577"/>
          <ac:spMkLst>
            <pc:docMk/>
            <pc:sldMk cId="530507682" sldId="5602"/>
            <ac:spMk id="2" creationId="{74CC0E4C-91E0-8B45-4D42-98AE9B957BCB}"/>
          </ac:spMkLst>
        </pc:spChg>
        <pc:spChg chg="add del mod">
          <ac:chgData name="McRee, Rebecca" userId="S::mcree_r@cde.state.co.us::3a10fa13-9d60-4c0b-b361-471945732c34" providerId="AD" clId="Web-{C142478C-60F7-114B-8B48-C0EF44E0E196}" dt="2024-09-12T03:19:35.092" v="385" actId="20577"/>
          <ac:spMkLst>
            <pc:docMk/>
            <pc:sldMk cId="530507682" sldId="5602"/>
            <ac:spMk id="3" creationId="{EAF7F59C-FEF1-14E3-0F79-EC7B16EBBE1F}"/>
          </ac:spMkLst>
        </pc:spChg>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graphicFrameChg chg="mod modGraphic">
          <ac:chgData name="Chaffin,Melissa" userId="S::chaffin_m@cde.state.co.us::21f0136b-23e1-4eef-9c4f-f29e4cc3ac56" providerId="AD" clId="Web-{30387AFE-0BEF-A8F2-0B4F-8CDB604555D2}" dt="2024-09-09T20:28:06.144" v="11"/>
          <ac:graphicFrameMkLst>
            <pc:docMk/>
            <pc:sldMk cId="1653574859" sldId="5414"/>
            <ac:graphicFrameMk id="11" creationId="{4A046F5F-034D-A2DD-B7B6-B37CB3AF1360}"/>
          </ac:graphicFrameMkLst>
        </pc:graphicFrameChg>
      </pc:sldChg>
      <pc:sldChg chg="modSp">
        <pc:chgData name="Chaffin,Melissa" userId="S::chaffin_m@cde.state.co.us::21f0136b-23e1-4eef-9c4f-f29e4cc3ac56" providerId="AD" clId="Web-{30387AFE-0BEF-A8F2-0B4F-8CDB604555D2}" dt="2024-09-09T20:26:13.916" v="3" actId="20577"/>
        <pc:sldMkLst>
          <pc:docMk/>
          <pc:sldMk cId="2464662354" sldId="5418"/>
        </pc:sldMkLst>
        <pc:spChg chg="mod">
          <ac:chgData name="Chaffin,Melissa" userId="S::chaffin_m@cde.state.co.us::21f0136b-23e1-4eef-9c4f-f29e4cc3ac56" providerId="AD" clId="Web-{30387AFE-0BEF-A8F2-0B4F-8CDB604555D2}" dt="2024-09-09T20:26:13.916" v="3" actId="20577"/>
          <ac:spMkLst>
            <pc:docMk/>
            <pc:sldMk cId="2464662354" sldId="5418"/>
            <ac:spMk id="6" creationId="{1EB4AB27-B417-D907-2626-223A7F192B7B}"/>
          </ac:spMkLst>
        </pc:spChg>
      </pc:sldChg>
      <pc:sldChg chg="modSp">
        <pc:chgData name="Chaffin,Melissa" userId="S::chaffin_m@cde.state.co.us::21f0136b-23e1-4eef-9c4f-f29e4cc3ac56" providerId="AD" clId="Web-{30387AFE-0BEF-A8F2-0B4F-8CDB604555D2}" dt="2024-09-09T20:27:56.862" v="9"/>
        <pc:sldMkLst>
          <pc:docMk/>
          <pc:sldMk cId="1659390545" sldId="5584"/>
        </pc:sldMkLst>
        <pc:graphicFrameChg chg="mod modGraphic">
          <ac:chgData name="Chaffin,Melissa" userId="S::chaffin_m@cde.state.co.us::21f0136b-23e1-4eef-9c4f-f29e4cc3ac56" providerId="AD" clId="Web-{30387AFE-0BEF-A8F2-0B4F-8CDB604555D2}" dt="2024-09-09T20:27:56.862" v="9"/>
          <ac:graphicFrameMkLst>
            <pc:docMk/>
            <pc:sldMk cId="1659390545" sldId="5584"/>
            <ac:graphicFrameMk id="11" creationId="{4A046F5F-034D-A2DD-B7B6-B37CB3AF1360}"/>
          </ac:graphicFrameMkLst>
        </pc:graphicFrameChg>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pChg chg="del">
          <ac:chgData name="Ward, Reagan" userId="27291eb4-8241-4961-9e69-8c66e34cc5b0" providerId="ADAL" clId="{0F291CC2-EF7C-42B1-B7A0-7D5C26582377}" dt="2024-07-31T19:55:50.740" v="241" actId="478"/>
          <ac:spMkLst>
            <pc:docMk/>
            <pc:sldMk cId="1007356210" sldId="5482"/>
            <ac:spMk id="2" creationId="{F73D1DD3-D19F-5639-CD73-4D99977539ED}"/>
          </ac:spMkLst>
        </pc:spChg>
        <pc:spChg chg="add del mod">
          <ac:chgData name="Ward, Reagan" userId="27291eb4-8241-4961-9e69-8c66e34cc5b0" providerId="ADAL" clId="{0F291CC2-EF7C-42B1-B7A0-7D5C26582377}" dt="2024-07-31T19:55:59.556" v="244" actId="1957"/>
          <ac:spMkLst>
            <pc:docMk/>
            <pc:sldMk cId="1007356210" sldId="5482"/>
            <ac:spMk id="5" creationId="{FAC857AB-1358-5059-F697-0A4D0CCFB788}"/>
          </ac:spMkLst>
        </pc:spChg>
        <pc:spChg chg="mod">
          <ac:chgData name="Ward, Reagan" userId="27291eb4-8241-4961-9e69-8c66e34cc5b0" providerId="ADAL" clId="{0F291CC2-EF7C-42B1-B7A0-7D5C26582377}" dt="2024-08-01T12:59:46.173" v="4355" actId="20577"/>
          <ac:spMkLst>
            <pc:docMk/>
            <pc:sldMk cId="1007356210" sldId="5482"/>
            <ac:spMk id="9" creationId="{9265FB6E-3C9B-4C0F-F3CA-CA57FA0A9FA0}"/>
          </ac:spMkLst>
        </pc:spChg>
        <pc:spChg chg="mod">
          <ac:chgData name="Ward, Reagan" userId="27291eb4-8241-4961-9e69-8c66e34cc5b0" providerId="ADAL" clId="{0F291CC2-EF7C-42B1-B7A0-7D5C26582377}" dt="2024-07-31T20:28:38.893" v="851" actId="20578"/>
          <ac:spMkLst>
            <pc:docMk/>
            <pc:sldMk cId="1007356210" sldId="5482"/>
            <ac:spMk id="11" creationId="{381E41DD-6579-B459-A6BD-F9B8F600FB7E}"/>
          </ac:spMkLst>
        </pc:spChg>
        <pc:spChg chg="mod">
          <ac:chgData name="Ward, Reagan" userId="27291eb4-8241-4961-9e69-8c66e34cc5b0" providerId="ADAL" clId="{0F291CC2-EF7C-42B1-B7A0-7D5C26582377}" dt="2024-07-31T19:55:44.425" v="239" actId="20577"/>
          <ac:spMkLst>
            <pc:docMk/>
            <pc:sldMk cId="1007356210" sldId="5482"/>
            <ac:spMk id="12" creationId="{0A1ABE81-F32E-A614-ED5A-FFAD3A7D95D4}"/>
          </ac:spMkLst>
        </pc:spChg>
        <pc:spChg chg="mod">
          <ac:chgData name="Ward, Reagan" userId="27291eb4-8241-4961-9e69-8c66e34cc5b0" providerId="ADAL" clId="{0F291CC2-EF7C-42B1-B7A0-7D5C26582377}" dt="2024-07-31T20:00:38.936" v="266" actId="20577"/>
          <ac:spMkLst>
            <pc:docMk/>
            <pc:sldMk cId="1007356210" sldId="5482"/>
            <ac:spMk id="13" creationId="{F8213921-7912-7E08-FDFA-445E990CD78A}"/>
          </ac:spMkLst>
        </pc:spChg>
        <pc:spChg chg="add del mod">
          <ac:chgData name="Ward, Reagan" userId="27291eb4-8241-4961-9e69-8c66e34cc5b0" providerId="ADAL" clId="{0F291CC2-EF7C-42B1-B7A0-7D5C26582377}" dt="2024-07-31T20:21:28.390" v="483" actId="21"/>
          <ac:spMkLst>
            <pc:docMk/>
            <pc:sldMk cId="1007356210" sldId="5482"/>
            <ac:spMk id="14" creationId="{E7954275-554A-F976-751F-1FC361B07AD9}"/>
          </ac:spMkLst>
        </pc:spChg>
        <pc:graphicFrameChg chg="add del mod">
          <ac:chgData name="Ward, Reagan" userId="27291eb4-8241-4961-9e69-8c66e34cc5b0" providerId="ADAL" clId="{0F291CC2-EF7C-42B1-B7A0-7D5C26582377}" dt="2024-07-31T20:38:04.391" v="1946"/>
          <ac:graphicFrameMkLst>
            <pc:docMk/>
            <pc:sldMk cId="1007356210" sldId="5482"/>
            <ac:graphicFrameMk id="8" creationId="{C64310B3-8FCF-4461-597C-ECC0046DA1E8}"/>
          </ac:graphicFrameMkLst>
        </pc:graphicFrameChg>
        <pc:graphicFrameChg chg="del modGraphic">
          <ac:chgData name="Ward, Reagan" userId="27291eb4-8241-4961-9e69-8c66e34cc5b0" providerId="ADAL" clId="{0F291CC2-EF7C-42B1-B7A0-7D5C26582377}" dt="2024-07-31T19:55:47.831" v="240" actId="478"/>
          <ac:graphicFrameMkLst>
            <pc:docMk/>
            <pc:sldMk cId="1007356210" sldId="5482"/>
            <ac:graphicFrameMk id="16" creationId="{B81C2A6A-B2D8-7096-BA8D-06D3F5E5DC5E}"/>
          </ac:graphicFrameMkLst>
        </pc:graphicFrameChg>
      </pc:sldChg>
      <pc:sldChg chg="modSp mod">
        <pc:chgData name="Ward, Reagan" userId="27291eb4-8241-4961-9e69-8c66e34cc5b0" providerId="ADAL" clId="{0F291CC2-EF7C-42B1-B7A0-7D5C26582377}" dt="2024-07-30T22:26:25.392" v="92" actId="27636"/>
        <pc:sldMkLst>
          <pc:docMk/>
          <pc:sldMk cId="2153011688" sldId="5484"/>
        </pc:sldMkLst>
        <pc:spChg chg="mod">
          <ac:chgData name="Ward, Reagan" userId="27291eb4-8241-4961-9e69-8c66e34cc5b0" providerId="ADAL" clId="{0F291CC2-EF7C-42B1-B7A0-7D5C26582377}" dt="2024-07-30T22:26:25.392" v="92" actId="27636"/>
          <ac:spMkLst>
            <pc:docMk/>
            <pc:sldMk cId="2153011688" sldId="5484"/>
            <ac:spMk id="2" creationId="{C6534146-0559-4B6B-1A40-9366F1C10893}"/>
          </ac:spMkLst>
        </pc:spChg>
      </pc:sldChg>
      <pc:sldChg chg="modSp mod">
        <pc:chgData name="Ward, Reagan" userId="27291eb4-8241-4961-9e69-8c66e34cc5b0" providerId="ADAL" clId="{0F291CC2-EF7C-42B1-B7A0-7D5C26582377}" dt="2024-07-31T22:36:34.788" v="2425" actId="27636"/>
        <pc:sldMkLst>
          <pc:docMk/>
          <pc:sldMk cId="1218041085" sldId="5519"/>
        </pc:sldMkLst>
        <pc:spChg chg="mod">
          <ac:chgData name="Ward, Reagan" userId="27291eb4-8241-4961-9e69-8c66e34cc5b0" providerId="ADAL" clId="{0F291CC2-EF7C-42B1-B7A0-7D5C26582377}" dt="2024-07-31T22:36:34.788" v="2425" actId="27636"/>
          <ac:spMkLst>
            <pc:docMk/>
            <pc:sldMk cId="1218041085" sldId="5519"/>
            <ac:spMk id="20" creationId="{49EFEE59-E129-976B-614D-D6B91A3080B9}"/>
          </ac:spMkLst>
        </pc:spChg>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pChg chg="del mod ord">
          <ac:chgData name="Ward, Reagan" userId="27291eb4-8241-4961-9e69-8c66e34cc5b0" providerId="ADAL" clId="{0F291CC2-EF7C-42B1-B7A0-7D5C26582377}" dt="2024-07-30T22:25:56.328" v="2" actId="700"/>
          <ac:spMkLst>
            <pc:docMk/>
            <pc:sldMk cId="3938661135" sldId="5530"/>
            <ac:spMk id="2" creationId="{1CC6F7CE-89F3-847A-4220-855D5B40FF8C}"/>
          </ac:spMkLst>
        </pc:spChg>
        <pc:spChg chg="del mod ord">
          <ac:chgData name="Ward, Reagan" userId="27291eb4-8241-4961-9e69-8c66e34cc5b0" providerId="ADAL" clId="{0F291CC2-EF7C-42B1-B7A0-7D5C26582377}" dt="2024-07-30T22:25:56.328" v="2" actId="700"/>
          <ac:spMkLst>
            <pc:docMk/>
            <pc:sldMk cId="3938661135" sldId="5530"/>
            <ac:spMk id="3" creationId="{BB5BF0DC-595D-9EF3-96D6-A8493B545E2D}"/>
          </ac:spMkLst>
        </pc:spChg>
        <pc:spChg chg="mod ord">
          <ac:chgData name="Ward, Reagan" userId="27291eb4-8241-4961-9e69-8c66e34cc5b0" providerId="ADAL" clId="{0F291CC2-EF7C-42B1-B7A0-7D5C26582377}" dt="2024-07-30T22:25:56.328" v="2" actId="700"/>
          <ac:spMkLst>
            <pc:docMk/>
            <pc:sldMk cId="3938661135" sldId="5530"/>
            <ac:spMk id="4" creationId="{1A4415BA-FBD4-9EB1-018F-9AB015D9DE2F}"/>
          </ac:spMkLst>
        </pc:spChg>
        <pc:spChg chg="add mod ord">
          <ac:chgData name="Ward, Reagan" userId="27291eb4-8241-4961-9e69-8c66e34cc5b0" providerId="ADAL" clId="{0F291CC2-EF7C-42B1-B7A0-7D5C26582377}" dt="2024-07-30T22:26:00.485" v="27" actId="20577"/>
          <ac:spMkLst>
            <pc:docMk/>
            <pc:sldMk cId="3938661135" sldId="5530"/>
            <ac:spMk id="5" creationId="{5E8BA04B-38C3-F56D-9244-BD58697180E9}"/>
          </ac:spMkLst>
        </pc:spChg>
        <pc:spChg chg="add mod ord">
          <ac:chgData name="Ward, Reagan" userId="27291eb4-8241-4961-9e69-8c66e34cc5b0" providerId="ADAL" clId="{0F291CC2-EF7C-42B1-B7A0-7D5C26582377}" dt="2024-07-30T22:26:02.770" v="38" actId="20577"/>
          <ac:spMkLst>
            <pc:docMk/>
            <pc:sldMk cId="3938661135" sldId="5530"/>
            <ac:spMk id="6" creationId="{CF5321E8-1422-F901-E03D-63AA9E5F35B6}"/>
          </ac:spMkLst>
        </pc:spChg>
      </pc:sldChg>
      <pc:sldChg chg="modSp new del mod">
        <pc:chgData name="Ward, Reagan" userId="27291eb4-8241-4961-9e69-8c66e34cc5b0" providerId="ADAL" clId="{0F291CC2-EF7C-42B1-B7A0-7D5C26582377}" dt="2024-07-31T12:18:33.321" v="191" actId="47"/>
        <pc:sldMkLst>
          <pc:docMk/>
          <pc:sldMk cId="2226519295" sldId="5531"/>
        </pc:sldMkLst>
        <pc:spChg chg="mod">
          <ac:chgData name="Ward, Reagan" userId="27291eb4-8241-4961-9e69-8c66e34cc5b0" providerId="ADAL" clId="{0F291CC2-EF7C-42B1-B7A0-7D5C26582377}" dt="2024-07-30T22:26:11.080" v="88" actId="20577"/>
          <ac:spMkLst>
            <pc:docMk/>
            <pc:sldMk cId="2226519295" sldId="5531"/>
            <ac:spMk id="2" creationId="{78377638-03FB-941E-86E3-E5A8CF9A4C2F}"/>
          </ac:spMkLst>
        </pc:spChg>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pChg chg="add del mod ord">
          <ac:chgData name="Ward, Reagan" userId="27291eb4-8241-4961-9e69-8c66e34cc5b0" providerId="ADAL" clId="{0F291CC2-EF7C-42B1-B7A0-7D5C26582377}" dt="2024-07-31T20:29:16.092" v="873" actId="700"/>
          <ac:spMkLst>
            <pc:docMk/>
            <pc:sldMk cId="3178268862" sldId="5531"/>
            <ac:spMk id="2" creationId="{4C6CEB57-33D2-3F9B-B738-144790729EDC}"/>
          </ac:spMkLst>
        </pc:spChg>
        <pc:spChg chg="del mod ord">
          <ac:chgData name="Ward, Reagan" userId="27291eb4-8241-4961-9e69-8c66e34cc5b0" providerId="ADAL" clId="{0F291CC2-EF7C-42B1-B7A0-7D5C26582377}" dt="2024-07-31T12:19:14.123" v="196" actId="700"/>
          <ac:spMkLst>
            <pc:docMk/>
            <pc:sldMk cId="3178268862" sldId="5531"/>
            <ac:spMk id="2" creationId="{CC0F8C1B-BEA4-D97B-4843-053B61EA93B7}"/>
          </ac:spMkLst>
        </pc:spChg>
        <pc:spChg chg="mod ord">
          <ac:chgData name="Ward, Reagan" userId="27291eb4-8241-4961-9e69-8c66e34cc5b0" providerId="ADAL" clId="{0F291CC2-EF7C-42B1-B7A0-7D5C26582377}" dt="2024-07-31T20:29:16.092" v="873" actId="700"/>
          <ac:spMkLst>
            <pc:docMk/>
            <pc:sldMk cId="3178268862" sldId="5531"/>
            <ac:spMk id="3" creationId="{256AE361-15A3-4B5C-1B1F-B975985EC216}"/>
          </ac:spMkLst>
        </pc:spChg>
        <pc:spChg chg="del mod ord">
          <ac:chgData name="Ward, Reagan" userId="27291eb4-8241-4961-9e69-8c66e34cc5b0" providerId="ADAL" clId="{0F291CC2-EF7C-42B1-B7A0-7D5C26582377}" dt="2024-07-31T12:19:14.123" v="196" actId="700"/>
          <ac:spMkLst>
            <pc:docMk/>
            <pc:sldMk cId="3178268862" sldId="5531"/>
            <ac:spMk id="4" creationId="{22E92B3C-F590-4496-C2D8-398F7DBD6E81}"/>
          </ac:spMkLst>
        </pc:spChg>
        <pc:spChg chg="add del mod ord">
          <ac:chgData name="Ward, Reagan" userId="27291eb4-8241-4961-9e69-8c66e34cc5b0" providerId="ADAL" clId="{0F291CC2-EF7C-42B1-B7A0-7D5C26582377}" dt="2024-07-31T20:29:16.092" v="873" actId="700"/>
          <ac:spMkLst>
            <pc:docMk/>
            <pc:sldMk cId="3178268862" sldId="5531"/>
            <ac:spMk id="4" creationId="{E6B4B382-5650-28A4-6156-1C18833EB9AF}"/>
          </ac:spMkLst>
        </pc:spChg>
        <pc:spChg chg="del mod ord">
          <ac:chgData name="Ward, Reagan" userId="27291eb4-8241-4961-9e69-8c66e34cc5b0" providerId="ADAL" clId="{0F291CC2-EF7C-42B1-B7A0-7D5C26582377}" dt="2024-07-31T12:19:14.123" v="196" actId="700"/>
          <ac:spMkLst>
            <pc:docMk/>
            <pc:sldMk cId="3178268862" sldId="5531"/>
            <ac:spMk id="5" creationId="{51E718EF-B84D-6F46-282D-7D342F54DE66}"/>
          </ac:spMkLst>
        </pc:spChg>
        <pc:spChg chg="add del mod ord">
          <ac:chgData name="Ward, Reagan" userId="27291eb4-8241-4961-9e69-8c66e34cc5b0" providerId="ADAL" clId="{0F291CC2-EF7C-42B1-B7A0-7D5C26582377}" dt="2024-07-31T20:29:16.092" v="873" actId="700"/>
          <ac:spMkLst>
            <pc:docMk/>
            <pc:sldMk cId="3178268862" sldId="5531"/>
            <ac:spMk id="5" creationId="{790A8938-0A80-FBF6-F3B1-82F1B56F7843}"/>
          </ac:spMkLst>
        </pc:spChg>
        <pc:spChg chg="add del mod ord">
          <ac:chgData name="Ward, Reagan" userId="27291eb4-8241-4961-9e69-8c66e34cc5b0" providerId="ADAL" clId="{0F291CC2-EF7C-42B1-B7A0-7D5C26582377}" dt="2024-07-31T20:29:16.092" v="873" actId="700"/>
          <ac:spMkLst>
            <pc:docMk/>
            <pc:sldMk cId="3178268862" sldId="5531"/>
            <ac:spMk id="6" creationId="{583B8648-18D9-E78A-31E6-041D4FD8E07C}"/>
          </ac:spMkLst>
        </pc:spChg>
        <pc:spChg chg="del mod ord">
          <ac:chgData name="Ward, Reagan" userId="27291eb4-8241-4961-9e69-8c66e34cc5b0" providerId="ADAL" clId="{0F291CC2-EF7C-42B1-B7A0-7D5C26582377}" dt="2024-07-31T12:19:14.123" v="196" actId="700"/>
          <ac:spMkLst>
            <pc:docMk/>
            <pc:sldMk cId="3178268862" sldId="5531"/>
            <ac:spMk id="6" creationId="{681D4CB8-721A-0991-3375-CBAFECAEF108}"/>
          </ac:spMkLst>
        </pc:spChg>
        <pc:spChg chg="add mod ord">
          <ac:chgData name="Ward, Reagan" userId="27291eb4-8241-4961-9e69-8c66e34cc5b0" providerId="ADAL" clId="{0F291CC2-EF7C-42B1-B7A0-7D5C26582377}" dt="2024-07-31T20:35:23.836" v="1927" actId="20577"/>
          <ac:spMkLst>
            <pc:docMk/>
            <pc:sldMk cId="3178268862" sldId="5531"/>
            <ac:spMk id="7" creationId="{2E015755-F197-C5DB-C09A-3FAE83B41EAA}"/>
          </ac:spMkLst>
        </pc:spChg>
        <pc:spChg chg="add del mod ord">
          <ac:chgData name="Ward, Reagan" userId="27291eb4-8241-4961-9e69-8c66e34cc5b0" providerId="ADAL" clId="{0F291CC2-EF7C-42B1-B7A0-7D5C26582377}" dt="2024-07-31T20:29:09.079" v="872" actId="700"/>
          <ac:spMkLst>
            <pc:docMk/>
            <pc:sldMk cId="3178268862" sldId="5531"/>
            <ac:spMk id="8" creationId="{EA59F9D7-FAE9-8B12-D4F1-900F6F967130}"/>
          </ac:spMkLst>
        </pc:spChg>
        <pc:spChg chg="add del mod ord">
          <ac:chgData name="Ward, Reagan" userId="27291eb4-8241-4961-9e69-8c66e34cc5b0" providerId="ADAL" clId="{0F291CC2-EF7C-42B1-B7A0-7D5C26582377}" dt="2024-07-31T20:29:09.079" v="872" actId="700"/>
          <ac:spMkLst>
            <pc:docMk/>
            <pc:sldMk cId="3178268862" sldId="5531"/>
            <ac:spMk id="9" creationId="{F7439D4A-03BE-7406-CEA8-AB4714629C46}"/>
          </ac:spMkLst>
        </pc:spChg>
        <pc:spChg chg="add del mod ord">
          <ac:chgData name="Ward, Reagan" userId="27291eb4-8241-4961-9e69-8c66e34cc5b0" providerId="ADAL" clId="{0F291CC2-EF7C-42B1-B7A0-7D5C26582377}" dt="2024-07-31T20:29:09.079" v="872" actId="700"/>
          <ac:spMkLst>
            <pc:docMk/>
            <pc:sldMk cId="3178268862" sldId="5531"/>
            <ac:spMk id="10" creationId="{22D2FE6A-C587-52CE-2580-804D255EC26A}"/>
          </ac:spMkLst>
        </pc:spChg>
        <pc:spChg chg="add mod ord">
          <ac:chgData name="Ward, Reagan" userId="27291eb4-8241-4961-9e69-8c66e34cc5b0" providerId="ADAL" clId="{0F291CC2-EF7C-42B1-B7A0-7D5C26582377}" dt="2024-07-31T20:33:33.998" v="1585" actId="27636"/>
          <ac:spMkLst>
            <pc:docMk/>
            <pc:sldMk cId="3178268862" sldId="5531"/>
            <ac:spMk id="11" creationId="{1C01B618-49A8-8FCF-A096-FE45284A16BB}"/>
          </ac:spMkLst>
        </pc:spChg>
        <pc:spChg chg="add mod ord">
          <ac:chgData name="Ward, Reagan" userId="27291eb4-8241-4961-9e69-8c66e34cc5b0" providerId="ADAL" clId="{0F291CC2-EF7C-42B1-B7A0-7D5C26582377}" dt="2024-07-31T20:35:54.160" v="1939" actId="404"/>
          <ac:spMkLst>
            <pc:docMk/>
            <pc:sldMk cId="3178268862" sldId="5531"/>
            <ac:spMk id="12" creationId="{902AA452-2F32-D87B-7AD0-562214B637AC}"/>
          </ac:spMkLst>
        </pc:spChg>
        <pc:spChg chg="add mod ord">
          <ac:chgData name="Ward, Reagan" userId="27291eb4-8241-4961-9e69-8c66e34cc5b0" providerId="ADAL" clId="{0F291CC2-EF7C-42B1-B7A0-7D5C26582377}" dt="2024-07-31T20:36:10.663" v="1942" actId="1035"/>
          <ac:spMkLst>
            <pc:docMk/>
            <pc:sldMk cId="3178268862" sldId="5531"/>
            <ac:spMk id="13" creationId="{D82ED90B-CEA5-9BEA-7684-239EB16D2A94}"/>
          </ac:spMkLst>
        </pc:spChg>
        <pc:spChg chg="add mod ord">
          <ac:chgData name="Ward, Reagan" userId="27291eb4-8241-4961-9e69-8c66e34cc5b0" providerId="ADAL" clId="{0F291CC2-EF7C-42B1-B7A0-7D5C26582377}" dt="2024-07-31T20:36:14.227" v="1943" actId="14100"/>
          <ac:spMkLst>
            <pc:docMk/>
            <pc:sldMk cId="3178268862" sldId="5531"/>
            <ac:spMk id="14" creationId="{FC7E23C3-AABD-DE8C-64B0-0F7BD9BC2EAD}"/>
          </ac:spMkLst>
        </pc:spChg>
        <pc:spChg chg="add del mod ord">
          <ac:chgData name="Ward, Reagan" userId="27291eb4-8241-4961-9e69-8c66e34cc5b0" providerId="ADAL" clId="{0F291CC2-EF7C-42B1-B7A0-7D5C26582377}" dt="2024-07-31T20:29:48.734" v="988"/>
          <ac:spMkLst>
            <pc:docMk/>
            <pc:sldMk cId="3178268862" sldId="5531"/>
            <ac:spMk id="15" creationId="{7FD2EACE-0E50-08C6-4E4F-B689C7614353}"/>
          </ac:spMkLst>
        </pc:spChg>
        <pc:spChg chg="add del mod ord">
          <ac:chgData name="Ward, Reagan" userId="27291eb4-8241-4961-9e69-8c66e34cc5b0" providerId="ADAL" clId="{0F291CC2-EF7C-42B1-B7A0-7D5C26582377}" dt="2024-07-31T20:29:53.105" v="989"/>
          <ac:spMkLst>
            <pc:docMk/>
            <pc:sldMk cId="3178268862" sldId="5531"/>
            <ac:spMk id="16" creationId="{257B8675-D2FD-9110-B6AD-2E2A0EFF1971}"/>
          </ac:spMkLst>
        </pc:spChg>
        <pc:spChg chg="add mod">
          <ac:chgData name="Ward, Reagan" userId="27291eb4-8241-4961-9e69-8c66e34cc5b0" providerId="ADAL" clId="{0F291CC2-EF7C-42B1-B7A0-7D5C26582377}" dt="2024-07-31T20:29:48.734" v="988"/>
          <ac:spMkLst>
            <pc:docMk/>
            <pc:sldMk cId="3178268862" sldId="5531"/>
            <ac:spMk id="17" creationId="{BBB7B32D-6BB0-CDA6-34EB-7AF1B2105A15}"/>
          </ac:spMkLst>
        </pc:spChg>
        <pc:spChg chg="add mod">
          <ac:chgData name="Ward, Reagan" userId="27291eb4-8241-4961-9e69-8c66e34cc5b0" providerId="ADAL" clId="{0F291CC2-EF7C-42B1-B7A0-7D5C26582377}" dt="2024-07-31T20:29:53.105" v="989"/>
          <ac:spMkLst>
            <pc:docMk/>
            <pc:sldMk cId="3178268862" sldId="5531"/>
            <ac:spMk id="18" creationId="{0C4D1816-20D2-0A5B-A611-CC0F7A74C79F}"/>
          </ac:spMkLst>
        </pc:spChg>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pChg chg="del mod ord">
          <ac:chgData name="Ward, Reagan" userId="27291eb4-8241-4961-9e69-8c66e34cc5b0" providerId="ADAL" clId="{0F291CC2-EF7C-42B1-B7A0-7D5C26582377}" dt="2024-07-31T22:28:25.509" v="1948" actId="700"/>
          <ac:spMkLst>
            <pc:docMk/>
            <pc:sldMk cId="1877804973" sldId="5532"/>
            <ac:spMk id="2" creationId="{2CE3EB68-136E-46CF-2270-FF424BB0A606}"/>
          </ac:spMkLst>
        </pc:spChg>
        <pc:spChg chg="del">
          <ac:chgData name="Ward, Reagan" userId="27291eb4-8241-4961-9e69-8c66e34cc5b0" providerId="ADAL" clId="{0F291CC2-EF7C-42B1-B7A0-7D5C26582377}" dt="2024-07-31T22:28:25.509" v="1948" actId="700"/>
          <ac:spMkLst>
            <pc:docMk/>
            <pc:sldMk cId="1877804973" sldId="5532"/>
            <ac:spMk id="3" creationId="{6FFD75F2-1F9E-58E0-6EE3-D8036A9E9212}"/>
          </ac:spMkLst>
        </pc:spChg>
        <pc:spChg chg="del mod ord">
          <ac:chgData name="Ward, Reagan" userId="27291eb4-8241-4961-9e69-8c66e34cc5b0" providerId="ADAL" clId="{0F291CC2-EF7C-42B1-B7A0-7D5C26582377}" dt="2024-07-31T22:28:25.509" v="1948" actId="700"/>
          <ac:spMkLst>
            <pc:docMk/>
            <pc:sldMk cId="1877804973" sldId="5532"/>
            <ac:spMk id="4" creationId="{5E2175B0-9C03-CAC4-FE31-0B836CB98C6F}"/>
          </ac:spMkLst>
        </pc:spChg>
        <pc:spChg chg="del">
          <ac:chgData name="Ward, Reagan" userId="27291eb4-8241-4961-9e69-8c66e34cc5b0" providerId="ADAL" clId="{0F291CC2-EF7C-42B1-B7A0-7D5C26582377}" dt="2024-07-31T22:28:25.509" v="1948" actId="700"/>
          <ac:spMkLst>
            <pc:docMk/>
            <pc:sldMk cId="1877804973" sldId="5532"/>
            <ac:spMk id="5" creationId="{BF8A3A97-86C8-F170-EE22-48479A57E465}"/>
          </ac:spMkLst>
        </pc:spChg>
        <pc:spChg chg="del mod ord">
          <ac:chgData name="Ward, Reagan" userId="27291eb4-8241-4961-9e69-8c66e34cc5b0" providerId="ADAL" clId="{0F291CC2-EF7C-42B1-B7A0-7D5C26582377}" dt="2024-07-31T22:28:25.509" v="1948" actId="700"/>
          <ac:spMkLst>
            <pc:docMk/>
            <pc:sldMk cId="1877804973" sldId="5532"/>
            <ac:spMk id="6" creationId="{0EFD01CA-13B5-76DA-E94F-6C30B0F03718}"/>
          </ac:spMkLst>
        </pc:spChg>
        <pc:spChg chg="mod ord">
          <ac:chgData name="Ward, Reagan" userId="27291eb4-8241-4961-9e69-8c66e34cc5b0" providerId="ADAL" clId="{0F291CC2-EF7C-42B1-B7A0-7D5C26582377}" dt="2024-07-31T22:53:19.013" v="4348" actId="13244"/>
          <ac:spMkLst>
            <pc:docMk/>
            <pc:sldMk cId="1877804973" sldId="5532"/>
            <ac:spMk id="7" creationId="{111DC625-CFCC-FB3B-CE35-DB3DDF840590}"/>
          </ac:spMkLst>
        </pc:spChg>
        <pc:spChg chg="del mod ord">
          <ac:chgData name="Ward, Reagan" userId="27291eb4-8241-4961-9e69-8c66e34cc5b0" providerId="ADAL" clId="{0F291CC2-EF7C-42B1-B7A0-7D5C26582377}" dt="2024-07-31T22:28:25.509" v="1948" actId="700"/>
          <ac:spMkLst>
            <pc:docMk/>
            <pc:sldMk cId="1877804973" sldId="5532"/>
            <ac:spMk id="8" creationId="{8615540A-F588-5956-DC14-024DC96E2989}"/>
          </ac:spMkLst>
        </pc:spChg>
        <pc:spChg chg="del">
          <ac:chgData name="Ward, Reagan" userId="27291eb4-8241-4961-9e69-8c66e34cc5b0" providerId="ADAL" clId="{0F291CC2-EF7C-42B1-B7A0-7D5C26582377}" dt="2024-07-31T22:28:25.509" v="1948" actId="700"/>
          <ac:spMkLst>
            <pc:docMk/>
            <pc:sldMk cId="1877804973" sldId="5532"/>
            <ac:spMk id="9" creationId="{84983710-85C5-6958-A81D-34145F23F4C0}"/>
          </ac:spMkLst>
        </pc:spChg>
        <pc:spChg chg="add mod ord">
          <ac:chgData name="Ward, Reagan" userId="27291eb4-8241-4961-9e69-8c66e34cc5b0" providerId="ADAL" clId="{0F291CC2-EF7C-42B1-B7A0-7D5C26582377}" dt="2024-07-31T22:48:24.871" v="3425" actId="14100"/>
          <ac:spMkLst>
            <pc:docMk/>
            <pc:sldMk cId="1877804973" sldId="5532"/>
            <ac:spMk id="10" creationId="{375BEF6B-4D2D-FB20-4810-F39ED760DA73}"/>
          </ac:spMkLst>
        </pc:spChg>
        <pc:spChg chg="add del mod ord">
          <ac:chgData name="Ward, Reagan" userId="27291eb4-8241-4961-9e69-8c66e34cc5b0" providerId="ADAL" clId="{0F291CC2-EF7C-42B1-B7A0-7D5C26582377}" dt="2024-07-31T22:36:49.543" v="2428" actId="478"/>
          <ac:spMkLst>
            <pc:docMk/>
            <pc:sldMk cId="1877804973" sldId="5532"/>
            <ac:spMk id="11" creationId="{311C2171-AE2D-CC18-356B-ECC769F65DD3}"/>
          </ac:spMkLst>
        </pc:spChg>
        <pc:spChg chg="add del mod ord">
          <ac:chgData name="Ward, Reagan" userId="27291eb4-8241-4961-9e69-8c66e34cc5b0" providerId="ADAL" clId="{0F291CC2-EF7C-42B1-B7A0-7D5C26582377}" dt="2024-07-31T22:28:52.675" v="2038" actId="700"/>
          <ac:spMkLst>
            <pc:docMk/>
            <pc:sldMk cId="1877804973" sldId="5532"/>
            <ac:spMk id="12" creationId="{8FFA0D19-9418-E2FC-657A-EAC9E8455B31}"/>
          </ac:spMkLst>
        </pc:spChg>
        <pc:spChg chg="add del mod ord">
          <ac:chgData name="Ward, Reagan" userId="27291eb4-8241-4961-9e69-8c66e34cc5b0" providerId="ADAL" clId="{0F291CC2-EF7C-42B1-B7A0-7D5C26582377}" dt="2024-07-31T22:28:52.675" v="2038" actId="700"/>
          <ac:spMkLst>
            <pc:docMk/>
            <pc:sldMk cId="1877804973" sldId="5532"/>
            <ac:spMk id="13" creationId="{1A2AF46C-CF9D-CF6E-7793-C086B9EB2710}"/>
          </ac:spMkLst>
        </pc:spChg>
        <pc:spChg chg="add del mod ord">
          <ac:chgData name="Ward, Reagan" userId="27291eb4-8241-4961-9e69-8c66e34cc5b0" providerId="ADAL" clId="{0F291CC2-EF7C-42B1-B7A0-7D5C26582377}" dt="2024-07-31T22:35:10.709" v="2270" actId="22"/>
          <ac:spMkLst>
            <pc:docMk/>
            <pc:sldMk cId="1877804973" sldId="5532"/>
            <ac:spMk id="14" creationId="{E509BB4F-0CC9-FF87-7B55-EEB909B2C683}"/>
          </ac:spMkLst>
        </pc:spChg>
        <pc:spChg chg="add del mod ord">
          <ac:chgData name="Ward, Reagan" userId="27291eb4-8241-4961-9e69-8c66e34cc5b0" providerId="ADAL" clId="{0F291CC2-EF7C-42B1-B7A0-7D5C26582377}" dt="2024-07-31T22:36:25.551" v="2421" actId="700"/>
          <ac:spMkLst>
            <pc:docMk/>
            <pc:sldMk cId="1877804973" sldId="5532"/>
            <ac:spMk id="15" creationId="{4706A9B5-82A9-783F-C17F-A198FB4652B6}"/>
          </ac:spMkLst>
        </pc:spChg>
        <pc:spChg chg="add del mod ord">
          <ac:chgData name="Ward, Reagan" userId="27291eb4-8241-4961-9e69-8c66e34cc5b0" providerId="ADAL" clId="{0F291CC2-EF7C-42B1-B7A0-7D5C26582377}" dt="2024-07-31T22:36:25.551" v="2421" actId="700"/>
          <ac:spMkLst>
            <pc:docMk/>
            <pc:sldMk cId="1877804973" sldId="5532"/>
            <ac:spMk id="16" creationId="{C2868361-1182-4B3C-18AC-318A17A7D0AA}"/>
          </ac:spMkLst>
        </pc:spChg>
        <pc:spChg chg="add del mod ord">
          <ac:chgData name="Ward, Reagan" userId="27291eb4-8241-4961-9e69-8c66e34cc5b0" providerId="ADAL" clId="{0F291CC2-EF7C-42B1-B7A0-7D5C26582377}" dt="2024-07-31T22:36:42.334" v="2426"/>
          <ac:spMkLst>
            <pc:docMk/>
            <pc:sldMk cId="1877804973" sldId="5532"/>
            <ac:spMk id="19" creationId="{0906963A-B1DA-B11B-589A-7AF174AF1F5A}"/>
          </ac:spMkLst>
        </pc:spChg>
        <pc:spChg chg="add del mod ord">
          <ac:chgData name="Ward, Reagan" userId="27291eb4-8241-4961-9e69-8c66e34cc5b0" providerId="ADAL" clId="{0F291CC2-EF7C-42B1-B7A0-7D5C26582377}" dt="2024-07-31T22:37:11.525" v="2432"/>
          <ac:spMkLst>
            <pc:docMk/>
            <pc:sldMk cId="1877804973" sldId="5532"/>
            <ac:spMk id="20" creationId="{E5DCCD92-776F-02F6-97C8-5DA18F6BF174}"/>
          </ac:spMkLst>
        </pc:spChg>
        <pc:spChg chg="add del mod ord">
          <ac:chgData name="Ward, Reagan" userId="27291eb4-8241-4961-9e69-8c66e34cc5b0" providerId="ADAL" clId="{0F291CC2-EF7C-42B1-B7A0-7D5C26582377}" dt="2024-07-31T22:36:34.711" v="2424"/>
          <ac:spMkLst>
            <pc:docMk/>
            <pc:sldMk cId="1877804973" sldId="5532"/>
            <ac:spMk id="21" creationId="{9DF6A8C0-8B54-CCDA-8A52-D73EB1014919}"/>
          </ac:spMkLst>
        </pc:spChg>
        <pc:spChg chg="add mod">
          <ac:chgData name="Ward, Reagan" userId="27291eb4-8241-4961-9e69-8c66e34cc5b0" providerId="ADAL" clId="{0F291CC2-EF7C-42B1-B7A0-7D5C26582377}" dt="2024-07-31T22:52:56.342" v="4345" actId="20577"/>
          <ac:spMkLst>
            <pc:docMk/>
            <pc:sldMk cId="1877804973" sldId="5532"/>
            <ac:spMk id="23" creationId="{740DCB6E-13C5-19F6-5373-FB0D6D3BFD86}"/>
          </ac:spMkLst>
        </pc:spChg>
        <pc:spChg chg="add del mod">
          <ac:chgData name="Ward, Reagan" userId="27291eb4-8241-4961-9e69-8c66e34cc5b0" providerId="ADAL" clId="{0F291CC2-EF7C-42B1-B7A0-7D5C26582377}" dt="2024-07-31T22:46:06.477" v="3216" actId="3680"/>
          <ac:spMkLst>
            <pc:docMk/>
            <pc:sldMk cId="1877804973" sldId="5532"/>
            <ac:spMk id="25" creationId="{A34542F4-E7D9-5452-5168-4851E4F2EFE1}"/>
          </ac:spMkLst>
        </pc:spChg>
        <pc:spChg chg="add del mod">
          <ac:chgData name="Ward, Reagan" userId="27291eb4-8241-4961-9e69-8c66e34cc5b0" providerId="ADAL" clId="{0F291CC2-EF7C-42B1-B7A0-7D5C26582377}" dt="2024-07-31T22:49:03.340" v="3498" actId="478"/>
          <ac:spMkLst>
            <pc:docMk/>
            <pc:sldMk cId="1877804973" sldId="5532"/>
            <ac:spMk id="27" creationId="{FD699DB4-87CD-DD27-8BE4-908450C538E2}"/>
          </ac:spMkLst>
        </pc:spChg>
        <pc:spChg chg="add mod">
          <ac:chgData name="Ward, Reagan" userId="27291eb4-8241-4961-9e69-8c66e34cc5b0" providerId="ADAL" clId="{0F291CC2-EF7C-42B1-B7A0-7D5C26582377}" dt="2024-07-31T22:53:06.291" v="4347" actId="1076"/>
          <ac:spMkLst>
            <pc:docMk/>
            <pc:sldMk cId="1877804973" sldId="5532"/>
            <ac:spMk id="30" creationId="{79837A7B-CBE5-452A-D8F8-BB42DA69A842}"/>
          </ac:spMkLst>
        </pc:spChg>
        <pc:spChg chg="add del mod">
          <ac:chgData name="Ward, Reagan" userId="27291eb4-8241-4961-9e69-8c66e34cc5b0" providerId="ADAL" clId="{0F291CC2-EF7C-42B1-B7A0-7D5C26582377}" dt="2024-07-31T22:42:40.629" v="2905" actId="22"/>
          <ac:spMkLst>
            <pc:docMk/>
            <pc:sldMk cId="1877804973" sldId="5532"/>
            <ac:spMk id="32" creationId="{17730A5C-E334-E2A2-6484-56CBCD2EF4F2}"/>
          </ac:spMkLst>
        </pc:spChg>
        <pc:spChg chg="add del mod">
          <ac:chgData name="Ward, Reagan" userId="27291eb4-8241-4961-9e69-8c66e34cc5b0" providerId="ADAL" clId="{0F291CC2-EF7C-42B1-B7A0-7D5C26582377}" dt="2024-07-31T22:48:55.895" v="3494" actId="478"/>
          <ac:spMkLst>
            <pc:docMk/>
            <pc:sldMk cId="1877804973" sldId="5532"/>
            <ac:spMk id="37" creationId="{B246C0CA-8F7A-1005-0129-186FE65240DE}"/>
          </ac:spMkLst>
        </pc:spChg>
        <pc:spChg chg="add mod">
          <ac:chgData name="Ward, Reagan" userId="27291eb4-8241-4961-9e69-8c66e34cc5b0" providerId="ADAL" clId="{0F291CC2-EF7C-42B1-B7A0-7D5C26582377}" dt="2024-07-31T22:48:52.225" v="3489"/>
          <ac:spMkLst>
            <pc:docMk/>
            <pc:sldMk cId="1877804973" sldId="5532"/>
            <ac:spMk id="39" creationId="{58623A5D-C265-1448-B7BA-733E961500B9}"/>
          </ac:spMkLst>
        </pc:spChg>
        <pc:spChg chg="add mod">
          <ac:chgData name="Ward, Reagan" userId="27291eb4-8241-4961-9e69-8c66e34cc5b0" providerId="ADAL" clId="{0F291CC2-EF7C-42B1-B7A0-7D5C26582377}" dt="2024-07-31T22:48:54.321" v="3493"/>
          <ac:spMkLst>
            <pc:docMk/>
            <pc:sldMk cId="1877804973" sldId="5532"/>
            <ac:spMk id="40" creationId="{40D20F57-B803-1064-48C2-3ACA2F80C7A2}"/>
          </ac:spMkLst>
        </pc:spChg>
        <pc:spChg chg="add del mod">
          <ac:chgData name="Ward, Reagan" userId="27291eb4-8241-4961-9e69-8c66e34cc5b0" providerId="ADAL" clId="{0F291CC2-EF7C-42B1-B7A0-7D5C26582377}" dt="2024-07-31T22:48:56.835" v="3496"/>
          <ac:spMkLst>
            <pc:docMk/>
            <pc:sldMk cId="1877804973" sldId="5532"/>
            <ac:spMk id="42" creationId="{840BDD27-4B14-F38F-95F8-9A1DE89968CB}"/>
          </ac:spMkLst>
        </pc:spChg>
        <pc:spChg chg="add mod">
          <ac:chgData name="Ward, Reagan" userId="27291eb4-8241-4961-9e69-8c66e34cc5b0" providerId="ADAL" clId="{0F291CC2-EF7C-42B1-B7A0-7D5C26582377}" dt="2024-07-31T22:48:56.871" v="3497" actId="27636"/>
          <ac:spMkLst>
            <pc:docMk/>
            <pc:sldMk cId="1877804973" sldId="5532"/>
            <ac:spMk id="43" creationId="{74C1F693-7D48-6760-21CA-BCE74C75068B}"/>
          </ac:spMkLst>
        </pc:spChg>
        <pc:spChg chg="add del mod">
          <ac:chgData name="Ward, Reagan" userId="27291eb4-8241-4961-9e69-8c66e34cc5b0" providerId="ADAL" clId="{0F291CC2-EF7C-42B1-B7A0-7D5C26582377}" dt="2024-07-31T22:49:07.412" v="3504"/>
          <ac:spMkLst>
            <pc:docMk/>
            <pc:sldMk cId="1877804973" sldId="5532"/>
            <ac:spMk id="45" creationId="{EFEF80F7-BE9C-D74B-E6B9-63176E6516D4}"/>
          </ac:spMkLst>
        </pc:spChg>
        <pc:spChg chg="add mod">
          <ac:chgData name="Ward, Reagan" userId="27291eb4-8241-4961-9e69-8c66e34cc5b0" providerId="ADAL" clId="{0F291CC2-EF7C-42B1-B7A0-7D5C26582377}" dt="2024-07-31T22:49:04.911" v="3503"/>
          <ac:spMkLst>
            <pc:docMk/>
            <pc:sldMk cId="1877804973" sldId="5532"/>
            <ac:spMk id="46" creationId="{DC19BFB0-6867-2E09-A8AD-2BA0816DDD3E}"/>
          </ac:spMkLst>
        </pc:spChg>
        <pc:spChg chg="add mod">
          <ac:chgData name="Ward, Reagan" userId="27291eb4-8241-4961-9e69-8c66e34cc5b0" providerId="ADAL" clId="{0F291CC2-EF7C-42B1-B7A0-7D5C26582377}" dt="2024-07-31T22:49:07.462" v="3505" actId="27636"/>
          <ac:spMkLst>
            <pc:docMk/>
            <pc:sldMk cId="1877804973" sldId="5532"/>
            <ac:spMk id="47" creationId="{4FAEB22C-93D6-4846-B4CB-786C53978F3C}"/>
          </ac:spMkLst>
        </pc:spChg>
        <pc:graphicFrameChg chg="add del mod ord modGraphic">
          <ac:chgData name="Ward, Reagan" userId="27291eb4-8241-4961-9e69-8c66e34cc5b0" providerId="ADAL" clId="{0F291CC2-EF7C-42B1-B7A0-7D5C26582377}" dt="2024-07-31T22:48:28.766" v="3426" actId="21"/>
          <ac:graphicFrameMkLst>
            <pc:docMk/>
            <pc:sldMk cId="1877804973" sldId="5532"/>
            <ac:graphicFrameMk id="35" creationId="{067E12F1-741D-C03D-DEA6-62BB36292CA8}"/>
          </ac:graphicFrameMkLst>
        </pc:graphicFrameChg>
        <pc:graphicFrameChg chg="add mod ord">
          <ac:chgData name="Ward, Reagan" userId="27291eb4-8241-4961-9e69-8c66e34cc5b0" providerId="ADAL" clId="{0F291CC2-EF7C-42B1-B7A0-7D5C26582377}" dt="2024-07-31T22:53:30.469" v="4349" actId="1076"/>
          <ac:graphicFrameMkLst>
            <pc:docMk/>
            <pc:sldMk cId="1877804973" sldId="5532"/>
            <ac:graphicFrameMk id="38" creationId="{067E12F1-741D-C03D-DEA6-62BB36292CA8}"/>
          </ac:graphicFrameMkLst>
        </pc:graphicFrameChg>
        <pc:picChg chg="add del mod ord">
          <ac:chgData name="Ward, Reagan" userId="27291eb4-8241-4961-9e69-8c66e34cc5b0" providerId="ADAL" clId="{0F291CC2-EF7C-42B1-B7A0-7D5C26582377}" dt="2024-07-31T22:36:51.827" v="2430" actId="478"/>
          <ac:picMkLst>
            <pc:docMk/>
            <pc:sldMk cId="1877804973" sldId="5532"/>
            <ac:picMk id="18" creationId="{63E1EA0E-5CF7-7E88-C1E7-93E946C90E97}"/>
          </ac:picMkLst>
        </pc:picChg>
        <pc:picChg chg="add del mod">
          <ac:chgData name="Ward, Reagan" userId="27291eb4-8241-4961-9e69-8c66e34cc5b0" providerId="ADAL" clId="{0F291CC2-EF7C-42B1-B7A0-7D5C26582377}" dt="2024-07-31T22:37:12.901" v="2433" actId="478"/>
          <ac:picMkLst>
            <pc:docMk/>
            <pc:sldMk cId="1877804973" sldId="5532"/>
            <ac:picMk id="22" creationId="{57AA9491-0C1E-2AE8-DB14-62EEC891610A}"/>
          </ac:picMkLst>
        </pc:picChg>
        <pc:picChg chg="add del mod">
          <ac:chgData name="Ward, Reagan" userId="27291eb4-8241-4961-9e69-8c66e34cc5b0" providerId="ADAL" clId="{0F291CC2-EF7C-42B1-B7A0-7D5C26582377}" dt="2024-07-31T22:42:38.798" v="2904" actId="478"/>
          <ac:picMkLst>
            <pc:docMk/>
            <pc:sldMk cId="1877804973" sldId="5532"/>
            <ac:picMk id="28" creationId="{8EFFF8DB-9CB0-B9BD-3980-1966A5379C49}"/>
          </ac:picMkLst>
        </pc:picChg>
        <pc:picChg chg="add mod ord">
          <ac:chgData name="Ward, Reagan" userId="27291eb4-8241-4961-9e69-8c66e34cc5b0" providerId="ADAL" clId="{0F291CC2-EF7C-42B1-B7A0-7D5C26582377}" dt="2024-07-31T22:53:01.431" v="4346" actId="1076"/>
          <ac:picMkLst>
            <pc:docMk/>
            <pc:sldMk cId="1877804973" sldId="5532"/>
            <ac:picMk id="34" creationId="{ADBA3C9D-C9F7-9EF9-4191-6843E049B552}"/>
          </ac:picMkLst>
        </pc:picChg>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pChg chg="add del mod">
          <ac:chgData name="Severson, Annette" userId="199f3c28-b733-4b36-8b0e-b7eb6984ff94" providerId="ADAL" clId="{6C33BF44-7AEB-428D-A32F-F89BEF575547}" dt="2024-07-10T15:34:04.410" v="2" actId="6264"/>
          <ac:spMkLst>
            <pc:docMk/>
            <pc:sldMk cId="287417011" sldId="257"/>
            <ac:spMk id="2" creationId="{6668166E-B474-B0B8-9C45-954B03E1AB5E}"/>
          </ac:spMkLst>
        </pc:spChg>
        <pc:spChg chg="add del mod">
          <ac:chgData name="Severson, Annette" userId="199f3c28-b733-4b36-8b0e-b7eb6984ff94" providerId="ADAL" clId="{6C33BF44-7AEB-428D-A32F-F89BEF575547}" dt="2024-07-10T15:34:04.410" v="2" actId="6264"/>
          <ac:spMkLst>
            <pc:docMk/>
            <pc:sldMk cId="287417011" sldId="257"/>
            <ac:spMk id="3" creationId="{BBF53C8B-BB13-AE58-7EA0-A5690E6E7F54}"/>
          </ac:spMkLst>
        </pc:spChg>
        <pc:spChg chg="mod ord">
          <ac:chgData name="Severson, Annette" userId="199f3c28-b733-4b36-8b0e-b7eb6984ff94" providerId="ADAL" clId="{6C33BF44-7AEB-428D-A32F-F89BEF575547}" dt="2024-07-10T15:34:04.410" v="2" actId="6264"/>
          <ac:spMkLst>
            <pc:docMk/>
            <pc:sldMk cId="287417011" sldId="257"/>
            <ac:spMk id="4" creationId="{51EB5FCC-AF98-DF60-E11B-35E3960DE37A}"/>
          </ac:spMkLst>
        </pc:spChg>
        <pc:spChg chg="mod ord">
          <ac:chgData name="Severson, Annette" userId="199f3c28-b733-4b36-8b0e-b7eb6984ff94" providerId="ADAL" clId="{6C33BF44-7AEB-428D-A32F-F89BEF575547}" dt="2024-07-10T15:34:04.410" v="2" actId="6264"/>
          <ac:spMkLst>
            <pc:docMk/>
            <pc:sldMk cId="287417011" sldId="257"/>
            <ac:spMk id="5" creationId="{6A4EC1D2-FE09-35C6-B8A8-FA94E7F7E7EA}"/>
          </ac:spMkLst>
        </pc:spChg>
        <pc:spChg chg="mod ord">
          <ac:chgData name="Severson, Annette" userId="199f3c28-b733-4b36-8b0e-b7eb6984ff94" providerId="ADAL" clId="{6C33BF44-7AEB-428D-A32F-F89BEF575547}" dt="2024-07-10T15:34:04.410" v="2" actId="6264"/>
          <ac:spMkLst>
            <pc:docMk/>
            <pc:sldMk cId="287417011" sldId="257"/>
            <ac:spMk id="6" creationId="{0C89954A-C5A6-529B-3607-A1A5FDA4A4D6}"/>
          </ac:spMkLst>
        </pc:spChg>
        <pc:spChg chg="add del mod">
          <ac:chgData name="Severson, Annette" userId="199f3c28-b733-4b36-8b0e-b7eb6984ff94" providerId="ADAL" clId="{6C33BF44-7AEB-428D-A32F-F89BEF575547}" dt="2024-07-10T15:34:04.410" v="2" actId="6264"/>
          <ac:spMkLst>
            <pc:docMk/>
            <pc:sldMk cId="287417011" sldId="257"/>
            <ac:spMk id="7" creationId="{6A92D820-B590-F483-E847-6BB6D1C2E69D}"/>
          </ac:spMkLst>
        </pc:spChg>
        <pc:spChg chg="add del mod">
          <ac:chgData name="Severson, Annette" userId="199f3c28-b733-4b36-8b0e-b7eb6984ff94" providerId="ADAL" clId="{6C33BF44-7AEB-428D-A32F-F89BEF575547}" dt="2024-07-10T15:34:04.410" v="2" actId="6264"/>
          <ac:spMkLst>
            <pc:docMk/>
            <pc:sldMk cId="287417011" sldId="257"/>
            <ac:spMk id="10" creationId="{F759B82C-9C08-7249-FFDA-B9A5E6125AA1}"/>
          </ac:spMkLst>
        </pc:spChg>
        <pc:spChg chg="add mod ord">
          <ac:chgData name="Severson, Annette" userId="199f3c28-b733-4b36-8b0e-b7eb6984ff94" providerId="ADAL" clId="{6C33BF44-7AEB-428D-A32F-F89BEF575547}" dt="2024-07-10T15:34:04.410" v="2" actId="6264"/>
          <ac:spMkLst>
            <pc:docMk/>
            <pc:sldMk cId="287417011" sldId="257"/>
            <ac:spMk id="11" creationId="{1156A20D-B291-4F39-CA17-B38417C1525F}"/>
          </ac:spMkLst>
        </pc:spChg>
        <pc:spChg chg="add mod ord">
          <ac:chgData name="Severson, Annette" userId="199f3c28-b733-4b36-8b0e-b7eb6984ff94" providerId="ADAL" clId="{6C33BF44-7AEB-428D-A32F-F89BEF575547}" dt="2024-07-10T15:34:04.410" v="2" actId="6264"/>
          <ac:spMkLst>
            <pc:docMk/>
            <pc:sldMk cId="287417011" sldId="257"/>
            <ac:spMk id="12" creationId="{7D2562FD-C117-C114-227C-F487E16FD294}"/>
          </ac:spMkLst>
        </pc:spChg>
        <pc:picChg chg="mod ord">
          <ac:chgData name="Severson, Annette" userId="199f3c28-b733-4b36-8b0e-b7eb6984ff94" providerId="ADAL" clId="{6C33BF44-7AEB-428D-A32F-F89BEF575547}" dt="2024-07-10T15:34:04.410" v="2" actId="6264"/>
          <ac:picMkLst>
            <pc:docMk/>
            <pc:sldMk cId="287417011" sldId="257"/>
            <ac:picMk id="8" creationId="{259DEE1A-7425-27A8-93FC-7962E34A524D}"/>
          </ac:picMkLst>
        </pc:picChg>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pChg chg="mod ord">
          <ac:chgData name="Severson, Annette" userId="199f3c28-b733-4b36-8b0e-b7eb6984ff94" providerId="ADAL" clId="{6C33BF44-7AEB-428D-A32F-F89BEF575547}" dt="2024-07-10T15:34:06.037" v="3" actId="6264"/>
          <ac:spMkLst>
            <pc:docMk/>
            <pc:sldMk cId="691128877" sldId="5146"/>
            <ac:spMk id="2" creationId="{7348A68E-3051-25F1-4714-F22134E2BB7A}"/>
          </ac:spMkLst>
        </pc:spChg>
        <pc:spChg chg="mod ord">
          <ac:chgData name="Severson, Annette" userId="199f3c28-b733-4b36-8b0e-b7eb6984ff94" providerId="ADAL" clId="{6C33BF44-7AEB-428D-A32F-F89BEF575547}" dt="2024-07-10T15:34:06.097" v="4" actId="27636"/>
          <ac:spMkLst>
            <pc:docMk/>
            <pc:sldMk cId="691128877" sldId="5146"/>
            <ac:spMk id="3" creationId="{BD861B8E-F713-048E-3B98-DD647109391E}"/>
          </ac:spMkLst>
        </pc:spChg>
        <pc:spChg chg="add del mod">
          <ac:chgData name="Severson, Annette" userId="199f3c28-b733-4b36-8b0e-b7eb6984ff94" providerId="ADAL" clId="{6C33BF44-7AEB-428D-A32F-F89BEF575547}" dt="2024-07-10T15:34:06.037" v="3" actId="6264"/>
          <ac:spMkLst>
            <pc:docMk/>
            <pc:sldMk cId="691128877" sldId="5146"/>
            <ac:spMk id="4" creationId="{4EB6B2E6-E699-C2CB-CFAB-590A5A9F4715}"/>
          </ac:spMkLst>
        </pc:spChg>
        <pc:spChg chg="mod ord">
          <ac:chgData name="Severson, Annette" userId="199f3c28-b733-4b36-8b0e-b7eb6984ff94" providerId="ADAL" clId="{6C33BF44-7AEB-428D-A32F-F89BEF575547}" dt="2024-07-10T15:34:06.037" v="3" actId="6264"/>
          <ac:spMkLst>
            <pc:docMk/>
            <pc:sldMk cId="691128877" sldId="5146"/>
            <ac:spMk id="5" creationId="{77612EB9-7AED-AFCB-FFBB-D2A2EA50E92B}"/>
          </ac:spMkLst>
        </pc:spChg>
        <pc:spChg chg="mod ord">
          <ac:chgData name="Severson, Annette" userId="199f3c28-b733-4b36-8b0e-b7eb6984ff94" providerId="ADAL" clId="{6C33BF44-7AEB-428D-A32F-F89BEF575547}" dt="2024-07-10T15:34:06.037" v="3" actId="6264"/>
          <ac:spMkLst>
            <pc:docMk/>
            <pc:sldMk cId="691128877" sldId="5146"/>
            <ac:spMk id="6" creationId="{EC685D2A-FFE4-2D39-540F-2C3984D390D1}"/>
          </ac:spMkLst>
        </pc:spChg>
        <pc:spChg chg="mod ord">
          <ac:chgData name="Severson, Annette" userId="199f3c28-b733-4b36-8b0e-b7eb6984ff94" providerId="ADAL" clId="{6C33BF44-7AEB-428D-A32F-F89BEF575547}" dt="2024-07-10T15:34:06.037" v="3" actId="6264"/>
          <ac:spMkLst>
            <pc:docMk/>
            <pc:sldMk cId="691128877" sldId="5146"/>
            <ac:spMk id="7" creationId="{1F907C6B-3424-BED3-12D8-AD6B9993B75E}"/>
          </ac:spMkLst>
        </pc:spChg>
        <pc:spChg chg="add del mod">
          <ac:chgData name="Severson, Annette" userId="199f3c28-b733-4b36-8b0e-b7eb6984ff94" providerId="ADAL" clId="{6C33BF44-7AEB-428D-A32F-F89BEF575547}" dt="2024-07-10T15:34:06.037" v="3" actId="6264"/>
          <ac:spMkLst>
            <pc:docMk/>
            <pc:sldMk cId="691128877" sldId="5146"/>
            <ac:spMk id="8" creationId="{554C169E-8515-548F-C896-E50494495D46}"/>
          </ac:spMkLst>
        </pc:spChg>
        <pc:spChg chg="add del mod">
          <ac:chgData name="Severson, Annette" userId="199f3c28-b733-4b36-8b0e-b7eb6984ff94" providerId="ADAL" clId="{6C33BF44-7AEB-428D-A32F-F89BEF575547}" dt="2024-07-10T15:34:06.037" v="3" actId="6264"/>
          <ac:spMkLst>
            <pc:docMk/>
            <pc:sldMk cId="691128877" sldId="5146"/>
            <ac:spMk id="9" creationId="{0557E54E-4E3A-40AC-A89D-13DC754E0284}"/>
          </ac:spMkLst>
        </pc:spChg>
        <pc:spChg chg="add del mod">
          <ac:chgData name="Severson, Annette" userId="199f3c28-b733-4b36-8b0e-b7eb6984ff94" providerId="ADAL" clId="{6C33BF44-7AEB-428D-A32F-F89BEF575547}" dt="2024-07-10T15:34:06.037" v="3" actId="6264"/>
          <ac:spMkLst>
            <pc:docMk/>
            <pc:sldMk cId="691128877" sldId="5146"/>
            <ac:spMk id="10" creationId="{9ECA852F-8FA7-B007-91BE-8D9D395F8A6E}"/>
          </ac:spMkLst>
        </pc:spChg>
        <pc:spChg chg="add del mod">
          <ac:chgData name="Severson, Annette" userId="199f3c28-b733-4b36-8b0e-b7eb6984ff94" providerId="ADAL" clId="{6C33BF44-7AEB-428D-A32F-F89BEF575547}" dt="2024-07-10T15:34:06.037" v="3" actId="6264"/>
          <ac:spMkLst>
            <pc:docMk/>
            <pc:sldMk cId="691128877" sldId="5146"/>
            <ac:spMk id="11" creationId="{849F9EA6-9294-5612-0924-264E0A44D5FC}"/>
          </ac:spMkLst>
        </pc:spChg>
        <pc:spChg chg="add mod ord">
          <ac:chgData name="Severson, Annette" userId="199f3c28-b733-4b36-8b0e-b7eb6984ff94" providerId="ADAL" clId="{6C33BF44-7AEB-428D-A32F-F89BEF575547}" dt="2024-07-10T15:34:06.037" v="3" actId="6264"/>
          <ac:spMkLst>
            <pc:docMk/>
            <pc:sldMk cId="691128877" sldId="5146"/>
            <ac:spMk id="12" creationId="{92BCA664-D9E8-1C68-0C90-DB443D44BC58}"/>
          </ac:spMkLst>
        </pc:spChg>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graphicFrameChg chg="mod modGraphic">
          <ac:chgData name="Hoffman, Peter" userId="673cee94-26bd-4c2a-ab82-1b3669e2f049" providerId="ADAL" clId="{B83FD1DF-4A66-4A53-A66D-5ED6B87207B4}" dt="2024-07-10T21:39:45.577" v="659" actId="13926"/>
          <ac:graphicFrameMkLst>
            <pc:docMk/>
            <pc:sldMk cId="1991320786" sldId="4834"/>
            <ac:graphicFrameMk id="11" creationId="{D205AC76-9635-4D3A-912F-8BAAC5CFFCB6}"/>
          </ac:graphicFrameMkLst>
        </pc:graphicFrameChg>
      </pc:sldChg>
      <pc:sldChg chg="addSp modSp mod">
        <pc:chgData name="Hoffman, Peter" userId="673cee94-26bd-4c2a-ab82-1b3669e2f049" providerId="ADAL" clId="{B83FD1DF-4A66-4A53-A66D-5ED6B87207B4}" dt="2024-07-10T21:42:11.284" v="686" actId="1037"/>
        <pc:sldMkLst>
          <pc:docMk/>
          <pc:sldMk cId="1896735902" sldId="5469"/>
        </pc:sldMkLst>
        <pc:spChg chg="mod">
          <ac:chgData name="Hoffman, Peter" userId="673cee94-26bd-4c2a-ab82-1b3669e2f049" providerId="ADAL" clId="{B83FD1DF-4A66-4A53-A66D-5ED6B87207B4}" dt="2024-07-10T21:40:58.656" v="664" actId="962"/>
          <ac:spMkLst>
            <pc:docMk/>
            <pc:sldMk cId="1896735902" sldId="5469"/>
            <ac:spMk id="2" creationId="{77A71FE4-D523-BABB-1FC5-9EABE0C61217}"/>
          </ac:spMkLst>
        </pc:spChg>
        <pc:spChg chg="mod">
          <ac:chgData name="Hoffman, Peter" userId="673cee94-26bd-4c2a-ab82-1b3669e2f049" providerId="ADAL" clId="{B83FD1DF-4A66-4A53-A66D-5ED6B87207B4}" dt="2024-07-10T21:41:47.499" v="670" actId="962"/>
          <ac:spMkLst>
            <pc:docMk/>
            <pc:sldMk cId="1896735902" sldId="5469"/>
            <ac:spMk id="3" creationId="{DE639E0B-7594-DEDC-C548-B0E53BD9137C}"/>
          </ac:spMkLst>
        </pc:spChg>
        <pc:spChg chg="mod">
          <ac:chgData name="Hoffman, Peter" userId="673cee94-26bd-4c2a-ab82-1b3669e2f049" providerId="ADAL" clId="{B83FD1DF-4A66-4A53-A66D-5ED6B87207B4}" dt="2024-07-10T21:42:05.884" v="676" actId="1038"/>
          <ac:spMkLst>
            <pc:docMk/>
            <pc:sldMk cId="1896735902" sldId="5469"/>
            <ac:spMk id="5" creationId="{3C923818-FAC2-A017-4346-74FF9C4B4D09}"/>
          </ac:spMkLst>
        </pc:spChg>
        <pc:spChg chg="add mod">
          <ac:chgData name="Hoffman, Peter" userId="673cee94-26bd-4c2a-ab82-1b3669e2f049" providerId="ADAL" clId="{B83FD1DF-4A66-4A53-A66D-5ED6B87207B4}" dt="2024-07-10T21:42:05.884" v="676" actId="1038"/>
          <ac:spMkLst>
            <pc:docMk/>
            <pc:sldMk cId="1896735902" sldId="5469"/>
            <ac:spMk id="7" creationId="{CC36F890-A483-C620-9360-1FB0080ACF37}"/>
          </ac:spMkLst>
        </pc:spChg>
        <pc:spChg chg="add mod">
          <ac:chgData name="Hoffman, Peter" userId="673cee94-26bd-4c2a-ab82-1b3669e2f049" providerId="ADAL" clId="{B83FD1DF-4A66-4A53-A66D-5ED6B87207B4}" dt="2024-07-10T21:42:11.284" v="686" actId="1037"/>
          <ac:spMkLst>
            <pc:docMk/>
            <pc:sldMk cId="1896735902" sldId="5469"/>
            <ac:spMk id="8" creationId="{370737B9-C8EF-8B8A-ABC5-3BD9E4C980F4}"/>
          </ac:spMkLst>
        </pc:spChg>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pChg chg="add mod ord">
          <ac:chgData name="Gudka, Dawna" userId="823cceae-331b-41d6-9a63-34ad6d1db55c" providerId="ADAL" clId="{7BA06B81-A001-4ACD-8655-BD163BA37CE7}" dt="2024-06-13T05:36:16.352" v="3645" actId="13244"/>
          <ac:spMkLst>
            <pc:docMk/>
            <pc:sldMk cId="880479634" sldId="301"/>
            <ac:spMk id="2" creationId="{EF54EAED-E7CA-16E4-9373-6F14E40BE5AF}"/>
          </ac:spMkLst>
        </pc:spChg>
        <pc:spChg chg="del mod">
          <ac:chgData name="Gudka, Dawna" userId="823cceae-331b-41d6-9a63-34ad6d1db55c" providerId="ADAL" clId="{7BA06B81-A001-4ACD-8655-BD163BA37CE7}" dt="2024-06-13T05:10:38.762" v="1984" actId="478"/>
          <ac:spMkLst>
            <pc:docMk/>
            <pc:sldMk cId="880479634" sldId="301"/>
            <ac:spMk id="6" creationId="{DD6DA7DF-0837-50E0-02C1-0925B7A5A2B0}"/>
          </ac:spMkLst>
        </pc:spChg>
        <pc:spChg chg="mod">
          <ac:chgData name="Gudka, Dawna" userId="823cceae-331b-41d6-9a63-34ad6d1db55c" providerId="ADAL" clId="{7BA06B81-A001-4ACD-8655-BD163BA37CE7}" dt="2024-06-13T05:38:42.959" v="3695" actId="20577"/>
          <ac:spMkLst>
            <pc:docMk/>
            <pc:sldMk cId="880479634" sldId="301"/>
            <ac:spMk id="8" creationId="{ABFD6915-ADC1-CC9C-B8CD-CA384A60C558}"/>
          </ac:spMkLst>
        </pc:spChg>
        <pc:picChg chg="mod">
          <ac:chgData name="Gudka, Dawna" userId="823cceae-331b-41d6-9a63-34ad6d1db55c" providerId="ADAL" clId="{7BA06B81-A001-4ACD-8655-BD163BA37CE7}" dt="2024-06-13T05:13:25.880" v="2047" actId="14100"/>
          <ac:picMkLst>
            <pc:docMk/>
            <pc:sldMk cId="880479634" sldId="301"/>
            <ac:picMk id="9" creationId="{D8F1B3E6-ADD8-251E-2FCE-7268070FCA89}"/>
          </ac:picMkLst>
        </pc:picChg>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pChg chg="mod">
          <ac:chgData name="Gudka, Dawna" userId="823cceae-331b-41d6-9a63-34ad6d1db55c" providerId="ADAL" clId="{7BA06B81-A001-4ACD-8655-BD163BA37CE7}" dt="2024-06-13T04:55:15.299" v="629" actId="27636"/>
          <ac:spMkLst>
            <pc:docMk/>
            <pc:sldMk cId="3396060537" sldId="5314"/>
            <ac:spMk id="5" creationId="{AF6EB1F5-01CD-901C-27EE-72C2EDD75AA9}"/>
          </ac:spMkLst>
        </pc:spChg>
      </pc:sldChg>
      <pc:sldChg chg="addSp delSp modSp mod">
        <pc:chgData name="Gudka, Dawna" userId="823cceae-331b-41d6-9a63-34ad6d1db55c" providerId="ADAL" clId="{7BA06B81-A001-4ACD-8655-BD163BA37CE7}" dt="2024-06-13T04:59:37.135" v="893" actId="22"/>
        <pc:sldMkLst>
          <pc:docMk/>
          <pc:sldMk cId="1464257442" sldId="5452"/>
        </pc:sldMkLst>
        <pc:spChg chg="add del">
          <ac:chgData name="Gudka, Dawna" userId="823cceae-331b-41d6-9a63-34ad6d1db55c" providerId="ADAL" clId="{7BA06B81-A001-4ACD-8655-BD163BA37CE7}" dt="2024-06-13T04:59:37.135" v="893" actId="22"/>
          <ac:spMkLst>
            <pc:docMk/>
            <pc:sldMk cId="1464257442" sldId="5452"/>
            <ac:spMk id="3" creationId="{9BBAB350-B25D-4977-10BB-14596C320925}"/>
          </ac:spMkLst>
        </pc:spChg>
        <pc:spChg chg="mod">
          <ac:chgData name="Gudka, Dawna" userId="823cceae-331b-41d6-9a63-34ad6d1db55c" providerId="ADAL" clId="{7BA06B81-A001-4ACD-8655-BD163BA37CE7}" dt="2024-06-13T04:54:51.074" v="628" actId="20577"/>
          <ac:spMkLst>
            <pc:docMk/>
            <pc:sldMk cId="1464257442" sldId="5452"/>
            <ac:spMk id="6" creationId="{817B3D93-CCC0-5306-7668-D0F6F017E251}"/>
          </ac:spMkLst>
        </pc:spChg>
        <pc:spChg chg="mod">
          <ac:chgData name="Gudka, Dawna" userId="823cceae-331b-41d6-9a63-34ad6d1db55c" providerId="ADAL" clId="{7BA06B81-A001-4ACD-8655-BD163BA37CE7}" dt="2024-06-13T04:56:05.733" v="670" actId="20577"/>
          <ac:spMkLst>
            <pc:docMk/>
            <pc:sldMk cId="1464257442" sldId="5452"/>
            <ac:spMk id="7" creationId="{A28EC7DC-7995-780C-9DD1-390D0F71AF1D}"/>
          </ac:spMkLst>
        </pc:spChg>
        <pc:graphicFrameChg chg="modGraphic">
          <ac:chgData name="Gudka, Dawna" userId="823cceae-331b-41d6-9a63-34ad6d1db55c" providerId="ADAL" clId="{7BA06B81-A001-4ACD-8655-BD163BA37CE7}" dt="2024-06-13T04:54:36.472" v="592" actId="20577"/>
          <ac:graphicFrameMkLst>
            <pc:docMk/>
            <pc:sldMk cId="1464257442" sldId="5452"/>
            <ac:graphicFrameMk id="9" creationId="{BE6DBE5B-6613-480C-7673-649F61C9968C}"/>
          </ac:graphicFrameMkLst>
        </pc:graphicFrameChg>
      </pc:sldChg>
      <pc:sldChg chg="addSp modSp mod">
        <pc:chgData name="Gudka, Dawna" userId="823cceae-331b-41d6-9a63-34ad6d1db55c" providerId="ADAL" clId="{7BA06B81-A001-4ACD-8655-BD163BA37CE7}" dt="2024-06-13T05:41:52.217" v="3845" actId="20577"/>
        <pc:sldMkLst>
          <pc:docMk/>
          <pc:sldMk cId="1360257167" sldId="5453"/>
        </pc:sldMkLst>
        <pc:spChg chg="add mod">
          <ac:chgData name="Gudka, Dawna" userId="823cceae-331b-41d6-9a63-34ad6d1db55c" providerId="ADAL" clId="{7BA06B81-A001-4ACD-8655-BD163BA37CE7}" dt="2024-06-13T05:40:18.243" v="3802" actId="33524"/>
          <ac:spMkLst>
            <pc:docMk/>
            <pc:sldMk cId="1360257167" sldId="5453"/>
            <ac:spMk id="2" creationId="{7B575D83-1327-6725-6B62-60992FB4737B}"/>
          </ac:spMkLst>
        </pc:spChg>
        <pc:spChg chg="mod">
          <ac:chgData name="Gudka, Dawna" userId="823cceae-331b-41d6-9a63-34ad6d1db55c" providerId="ADAL" clId="{7BA06B81-A001-4ACD-8655-BD163BA37CE7}" dt="2024-06-13T05:06:19.733" v="1673" actId="20577"/>
          <ac:spMkLst>
            <pc:docMk/>
            <pc:sldMk cId="1360257167" sldId="5453"/>
            <ac:spMk id="7" creationId="{A3D6EAC0-17D3-B021-92CD-AFF67B2C6903}"/>
          </ac:spMkLst>
        </pc:spChg>
        <pc:spChg chg="mod">
          <ac:chgData name="Gudka, Dawna" userId="823cceae-331b-41d6-9a63-34ad6d1db55c" providerId="ADAL" clId="{7BA06B81-A001-4ACD-8655-BD163BA37CE7}" dt="2024-06-13T05:41:52.217" v="3845" actId="20577"/>
          <ac:spMkLst>
            <pc:docMk/>
            <pc:sldMk cId="1360257167" sldId="5453"/>
            <ac:spMk id="8" creationId="{D6504B4B-6829-E849-F7AC-00D6C78E1D0B}"/>
          </ac:spMkLst>
        </pc:spChg>
      </pc:sldChg>
      <pc:sldChg chg="modSp mod ord">
        <pc:chgData name="Gudka, Dawna" userId="823cceae-331b-41d6-9a63-34ad6d1db55c" providerId="ADAL" clId="{7BA06B81-A001-4ACD-8655-BD163BA37CE7}" dt="2024-06-13T13:20:32.958" v="4034" actId="13926"/>
        <pc:sldMkLst>
          <pc:docMk/>
          <pc:sldMk cId="1405902670" sldId="5458"/>
        </pc:sldMkLst>
        <pc:spChg chg="mod">
          <ac:chgData name="Gudka, Dawna" userId="823cceae-331b-41d6-9a63-34ad6d1db55c" providerId="ADAL" clId="{7BA06B81-A001-4ACD-8655-BD163BA37CE7}" dt="2024-06-13T05:14:55.605" v="2235" actId="20577"/>
          <ac:spMkLst>
            <pc:docMk/>
            <pc:sldMk cId="1405902670" sldId="5458"/>
            <ac:spMk id="6" creationId="{817B3D93-CCC0-5306-7668-D0F6F017E251}"/>
          </ac:spMkLst>
        </pc:spChg>
        <pc:spChg chg="mod">
          <ac:chgData name="Gudka, Dawna" userId="823cceae-331b-41d6-9a63-34ad6d1db55c" providerId="ADAL" clId="{7BA06B81-A001-4ACD-8655-BD163BA37CE7}" dt="2024-06-13T05:15:36.544" v="2299" actId="27636"/>
          <ac:spMkLst>
            <pc:docMk/>
            <pc:sldMk cId="1405902670" sldId="5458"/>
            <ac:spMk id="7" creationId="{A28EC7DC-7995-780C-9DD1-390D0F71AF1D}"/>
          </ac:spMkLst>
        </pc:spChg>
        <pc:graphicFrameChg chg="modGraphic">
          <ac:chgData name="Gudka, Dawna" userId="823cceae-331b-41d6-9a63-34ad6d1db55c" providerId="ADAL" clId="{7BA06B81-A001-4ACD-8655-BD163BA37CE7}" dt="2024-06-13T13:20:32.958" v="4034" actId="13926"/>
          <ac:graphicFrameMkLst>
            <pc:docMk/>
            <pc:sldMk cId="1405902670" sldId="5458"/>
            <ac:graphicFrameMk id="9" creationId="{BE6DBE5B-6613-480C-7673-649F61C9968C}"/>
          </ac:graphicFrameMkLst>
        </pc:graphicFrameChg>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pChg chg="add del mod">
          <ac:chgData name="Gudka, Dawna" userId="823cceae-331b-41d6-9a63-34ad6d1db55c" providerId="ADAL" clId="{7BA06B81-A001-4ACD-8655-BD163BA37CE7}" dt="2024-06-13T04:57:21.001" v="678" actId="478"/>
          <ac:spMkLst>
            <pc:docMk/>
            <pc:sldMk cId="575234820" sldId="5463"/>
            <ac:spMk id="4" creationId="{3273FCC8-4A9F-444F-6714-00F16DC2DB0E}"/>
          </ac:spMkLst>
        </pc:spChg>
        <pc:spChg chg="add mod">
          <ac:chgData name="Gudka, Dawna" userId="823cceae-331b-41d6-9a63-34ad6d1db55c" providerId="ADAL" clId="{7BA06B81-A001-4ACD-8655-BD163BA37CE7}" dt="2024-06-13T13:19:38.826" v="4033" actId="20577"/>
          <ac:spMkLst>
            <pc:docMk/>
            <pc:sldMk cId="575234820" sldId="5463"/>
            <ac:spMk id="5" creationId="{BDDF6E73-149B-0B4A-2552-021CE67444C6}"/>
          </ac:spMkLst>
        </pc:spChg>
        <pc:spChg chg="mod">
          <ac:chgData name="Gudka, Dawna" userId="823cceae-331b-41d6-9a63-34ad6d1db55c" providerId="ADAL" clId="{7BA06B81-A001-4ACD-8655-BD163BA37CE7}" dt="2024-06-13T05:39:03.564" v="3732" actId="14100"/>
          <ac:spMkLst>
            <pc:docMk/>
            <pc:sldMk cId="575234820" sldId="5463"/>
            <ac:spMk id="20" creationId="{49EFEE59-E129-976B-614D-D6B91A3080B9}"/>
          </ac:spMkLst>
        </pc:spChg>
        <pc:spChg chg="del mod">
          <ac:chgData name="Gudka, Dawna" userId="823cceae-331b-41d6-9a63-34ad6d1db55c" providerId="ADAL" clId="{7BA06B81-A001-4ACD-8655-BD163BA37CE7}" dt="2024-06-13T04:57:19.158" v="677" actId="478"/>
          <ac:spMkLst>
            <pc:docMk/>
            <pc:sldMk cId="575234820" sldId="5463"/>
            <ac:spMk id="21" creationId="{ED5B9BC6-DA21-9F09-374C-592F1783DA04}"/>
          </ac:spMkLst>
        </pc:spChg>
        <pc:spChg chg="mod">
          <ac:chgData name="Gudka, Dawna" userId="823cceae-331b-41d6-9a63-34ad6d1db55c" providerId="ADAL" clId="{7BA06B81-A001-4ACD-8655-BD163BA37CE7}" dt="2024-06-13T04:57:46.175" v="824" actId="27636"/>
          <ac:spMkLst>
            <pc:docMk/>
            <pc:sldMk cId="575234820" sldId="5463"/>
            <ac:spMk id="27" creationId="{E1DB1521-6ABC-A840-9449-352D4AA1CB18}"/>
          </ac:spMkLst>
        </pc:spChg>
        <pc:spChg chg="mod">
          <ac:chgData name="Gudka, Dawna" userId="823cceae-331b-41d6-9a63-34ad6d1db55c" providerId="ADAL" clId="{7BA06B81-A001-4ACD-8655-BD163BA37CE7}" dt="2024-06-13T04:58:29.135" v="889" actId="20577"/>
          <ac:spMkLst>
            <pc:docMk/>
            <pc:sldMk cId="575234820" sldId="5463"/>
            <ac:spMk id="28" creationId="{EDCB9D10-64FA-65E4-F789-9C639188A1A4}"/>
          </ac:spMkLst>
        </pc:spChg>
        <pc:picChg chg="del mod">
          <ac:chgData name="Gudka, Dawna" userId="823cceae-331b-41d6-9a63-34ad6d1db55c" providerId="ADAL" clId="{7BA06B81-A001-4ACD-8655-BD163BA37CE7}" dt="2024-06-13T04:57:11.872" v="675" actId="478"/>
          <ac:picMkLst>
            <pc:docMk/>
            <pc:sldMk cId="575234820" sldId="5463"/>
            <ac:picMk id="26" creationId="{27D53B4D-6D4D-D1A3-2D9C-A5C6FFEACB91}"/>
          </ac:picMkLst>
        </pc:picChg>
      </pc:sldChg>
      <pc:sldChg chg="modSp add del mod ord">
        <pc:chgData name="Gudka, Dawna" userId="823cceae-331b-41d6-9a63-34ad6d1db55c" providerId="ADAL" clId="{7BA06B81-A001-4ACD-8655-BD163BA37CE7}" dt="2024-06-13T05:09:25.888" v="1814" actId="2696"/>
        <pc:sldMkLst>
          <pc:docMk/>
          <pc:sldMk cId="328086365" sldId="5464"/>
        </pc:sldMkLst>
        <pc:spChg chg="mod">
          <ac:chgData name="Gudka, Dawna" userId="823cceae-331b-41d6-9a63-34ad6d1db55c" providerId="ADAL" clId="{7BA06B81-A001-4ACD-8655-BD163BA37CE7}" dt="2024-06-13T05:06:04.321" v="1664" actId="20577"/>
          <ac:spMkLst>
            <pc:docMk/>
            <pc:sldMk cId="328086365" sldId="5464"/>
            <ac:spMk id="20" creationId="{49EFEE59-E129-976B-614D-D6B91A3080B9}"/>
          </ac:spMkLst>
        </pc:spChg>
      </pc:sldChg>
      <pc:sldChg chg="addSp delSp modSp add mod ord">
        <pc:chgData name="Gudka, Dawna" userId="823cceae-331b-41d6-9a63-34ad6d1db55c" providerId="ADAL" clId="{7BA06B81-A001-4ACD-8655-BD163BA37CE7}" dt="2024-06-13T05:35:47.226" v="3616" actId="962"/>
        <pc:sldMkLst>
          <pc:docMk/>
          <pc:sldMk cId="2968826480" sldId="5465"/>
        </pc:sldMkLst>
        <pc:spChg chg="add mod">
          <ac:chgData name="Gudka, Dawna" userId="823cceae-331b-41d6-9a63-34ad6d1db55c" providerId="ADAL" clId="{7BA06B81-A001-4ACD-8655-BD163BA37CE7}" dt="2024-06-13T05:34:56.810" v="3518" actId="20577"/>
          <ac:spMkLst>
            <pc:docMk/>
            <pc:sldMk cId="2968826480" sldId="5465"/>
            <ac:spMk id="9" creationId="{0F241BD3-801F-0A14-29D9-9D95C7187E72}"/>
          </ac:spMkLst>
        </pc:spChg>
        <pc:spChg chg="mod">
          <ac:chgData name="Gudka, Dawna" userId="823cceae-331b-41d6-9a63-34ad6d1db55c" providerId="ADAL" clId="{7BA06B81-A001-4ACD-8655-BD163BA37CE7}" dt="2024-06-13T05:33:43.147" v="3324" actId="20577"/>
          <ac:spMkLst>
            <pc:docMk/>
            <pc:sldMk cId="2968826480" sldId="5465"/>
            <ac:spMk id="20" creationId="{49EFEE59-E129-976B-614D-D6B91A3080B9}"/>
          </ac:spMkLst>
        </pc:spChg>
        <pc:spChg chg="mod">
          <ac:chgData name="Gudka, Dawna" userId="823cceae-331b-41d6-9a63-34ad6d1db55c" providerId="ADAL" clId="{7BA06B81-A001-4ACD-8655-BD163BA37CE7}" dt="2024-06-13T05:09:54.063" v="1915" actId="20577"/>
          <ac:spMkLst>
            <pc:docMk/>
            <pc:sldMk cId="2968826480" sldId="5465"/>
            <ac:spMk id="27" creationId="{E1DB1521-6ABC-A840-9449-352D4AA1CB18}"/>
          </ac:spMkLst>
        </pc:spChg>
        <pc:spChg chg="mod">
          <ac:chgData name="Gudka, Dawna" userId="823cceae-331b-41d6-9a63-34ad6d1db55c" providerId="ADAL" clId="{7BA06B81-A001-4ACD-8655-BD163BA37CE7}" dt="2024-06-13T05:10:12.803" v="1982" actId="20577"/>
          <ac:spMkLst>
            <pc:docMk/>
            <pc:sldMk cId="2968826480" sldId="5465"/>
            <ac:spMk id="28" creationId="{EDCB9D10-64FA-65E4-F789-9C639188A1A4}"/>
          </ac:spMkLst>
        </pc:spChg>
        <pc:picChg chg="add del mod">
          <ac:chgData name="Gudka, Dawna" userId="823cceae-331b-41d6-9a63-34ad6d1db55c" providerId="ADAL" clId="{7BA06B81-A001-4ACD-8655-BD163BA37CE7}" dt="2024-06-13T05:33:22.065" v="3230" actId="478"/>
          <ac:picMkLst>
            <pc:docMk/>
            <pc:sldMk cId="2968826480" sldId="5465"/>
            <ac:picMk id="2" creationId="{05C0121C-77CF-49B4-ED0E-A56DC3B265F6}"/>
          </ac:picMkLst>
        </pc:picChg>
        <pc:picChg chg="add del">
          <ac:chgData name="Gudka, Dawna" userId="823cceae-331b-41d6-9a63-34ad6d1db55c" providerId="ADAL" clId="{7BA06B81-A001-4ACD-8655-BD163BA37CE7}" dt="2024-06-13T05:27:09.836" v="2702" actId="478"/>
          <ac:picMkLst>
            <pc:docMk/>
            <pc:sldMk cId="2968826480" sldId="5465"/>
            <ac:picMk id="5" creationId="{BEE44C00-F4E6-BDE8-9ECB-461FA116DACA}"/>
          </ac:picMkLst>
        </pc:picChg>
        <pc:picChg chg="add del mod">
          <ac:chgData name="Gudka, Dawna" userId="823cceae-331b-41d6-9a63-34ad6d1db55c" providerId="ADAL" clId="{7BA06B81-A001-4ACD-8655-BD163BA37CE7}" dt="2024-06-13T05:33:22.903" v="3231" actId="478"/>
          <ac:picMkLst>
            <pc:docMk/>
            <pc:sldMk cId="2968826480" sldId="5465"/>
            <ac:picMk id="7" creationId="{A07DBC9E-7369-DF90-0210-91E745F2F208}"/>
          </ac:picMkLst>
        </pc:picChg>
        <pc:picChg chg="add mod">
          <ac:chgData name="Gudka, Dawna" userId="823cceae-331b-41d6-9a63-34ad6d1db55c" providerId="ADAL" clId="{7BA06B81-A001-4ACD-8655-BD163BA37CE7}" dt="2024-06-13T05:35:47.226" v="3616" actId="962"/>
          <ac:picMkLst>
            <pc:docMk/>
            <pc:sldMk cId="2968826480" sldId="5465"/>
            <ac:picMk id="8" creationId="{7731069C-4761-41D7-39DA-95073E9EA18A}"/>
          </ac:picMkLst>
        </pc:picChg>
      </pc:sldChg>
      <pc:sldChg chg="addSp modSp add mod ord">
        <pc:chgData name="Gudka, Dawna" userId="823cceae-331b-41d6-9a63-34ad6d1db55c" providerId="ADAL" clId="{7BA06B81-A001-4ACD-8655-BD163BA37CE7}" dt="2024-06-13T05:42:10.103" v="3883" actId="20577"/>
        <pc:sldMkLst>
          <pc:docMk/>
          <pc:sldMk cId="2823243994" sldId="5466"/>
        </pc:sldMkLst>
        <pc:spChg chg="add mod">
          <ac:chgData name="Gudka, Dawna" userId="823cceae-331b-41d6-9a63-34ad6d1db55c" providerId="ADAL" clId="{7BA06B81-A001-4ACD-8655-BD163BA37CE7}" dt="2024-06-13T05:40:33.326" v="3804" actId="1076"/>
          <ac:spMkLst>
            <pc:docMk/>
            <pc:sldMk cId="2823243994" sldId="5466"/>
            <ac:spMk id="2" creationId="{E6B9BF18-F204-3D2C-0F21-EA344F93E375}"/>
          </ac:spMkLst>
        </pc:spChg>
        <pc:spChg chg="mod">
          <ac:chgData name="Gudka, Dawna" userId="823cceae-331b-41d6-9a63-34ad6d1db55c" providerId="ADAL" clId="{7BA06B81-A001-4ACD-8655-BD163BA37CE7}" dt="2024-06-13T05:14:10.755" v="2081" actId="20577"/>
          <ac:spMkLst>
            <pc:docMk/>
            <pc:sldMk cId="2823243994" sldId="5466"/>
            <ac:spMk id="7" creationId="{A3D6EAC0-17D3-B021-92CD-AFF67B2C6903}"/>
          </ac:spMkLst>
        </pc:spChg>
        <pc:spChg chg="mod">
          <ac:chgData name="Gudka, Dawna" userId="823cceae-331b-41d6-9a63-34ad6d1db55c" providerId="ADAL" clId="{7BA06B81-A001-4ACD-8655-BD163BA37CE7}" dt="2024-06-13T05:42:10.103" v="3883" actId="20577"/>
          <ac:spMkLst>
            <pc:docMk/>
            <pc:sldMk cId="2823243994" sldId="5466"/>
            <ac:spMk id="8" creationId="{D6504B4B-6829-E849-F7AC-00D6C78E1D0B}"/>
          </ac:spMkLst>
        </pc:spChg>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pChg chg="add del mod">
          <ac:chgData name="Gudka, Dawna" userId="823cceae-331b-41d6-9a63-34ad6d1db55c" providerId="ADAL" clId="{7BA06B81-A001-4ACD-8655-BD163BA37CE7}" dt="2024-06-13T05:28:19.070" v="2776"/>
          <ac:spMkLst>
            <pc:docMk/>
            <pc:sldMk cId="3774009915" sldId="5467"/>
            <ac:spMk id="2" creationId="{C14DC8D1-84DA-0BC6-F6BC-24180EB717BC}"/>
          </ac:spMkLst>
        </pc:spChg>
        <pc:spChg chg="ord">
          <ac:chgData name="Gudka, Dawna" userId="823cceae-331b-41d6-9a63-34ad6d1db55c" providerId="ADAL" clId="{7BA06B81-A001-4ACD-8655-BD163BA37CE7}" dt="2024-06-13T05:37:27.784" v="3654" actId="13244"/>
          <ac:spMkLst>
            <pc:docMk/>
            <pc:sldMk cId="3774009915" sldId="5467"/>
            <ac:spMk id="3" creationId="{9E936801-2838-36D0-7699-EE5C61C3F7A2}"/>
          </ac:spMkLst>
        </pc:spChg>
        <pc:spChg chg="add mod ord">
          <ac:chgData name="Gudka, Dawna" userId="823cceae-331b-41d6-9a63-34ad6d1db55c" providerId="ADAL" clId="{7BA06B81-A001-4ACD-8655-BD163BA37CE7}" dt="2024-06-13T05:36:28.870" v="3646" actId="13244"/>
          <ac:spMkLst>
            <pc:docMk/>
            <pc:sldMk cId="3774009915" sldId="5467"/>
            <ac:spMk id="4" creationId="{6DA5B460-808A-4E29-20E8-E8B80DC40277}"/>
          </ac:spMkLst>
        </pc:spChg>
        <pc:spChg chg="mod">
          <ac:chgData name="Gudka, Dawna" userId="823cceae-331b-41d6-9a63-34ad6d1db55c" providerId="ADAL" clId="{7BA06B81-A001-4ACD-8655-BD163BA37CE7}" dt="2024-06-13T05:28:17.434" v="2774" actId="14100"/>
          <ac:spMkLst>
            <pc:docMk/>
            <pc:sldMk cId="3774009915" sldId="5467"/>
            <ac:spMk id="20" creationId="{49EFEE59-E129-976B-614D-D6B91A3080B9}"/>
          </ac:spMkLst>
        </pc:spChg>
        <pc:spChg chg="ord">
          <ac:chgData name="Gudka, Dawna" userId="823cceae-331b-41d6-9a63-34ad6d1db55c" providerId="ADAL" clId="{7BA06B81-A001-4ACD-8655-BD163BA37CE7}" dt="2024-06-13T05:37:08.520" v="3650" actId="13244"/>
          <ac:spMkLst>
            <pc:docMk/>
            <pc:sldMk cId="3774009915" sldId="5467"/>
            <ac:spMk id="27" creationId="{E1DB1521-6ABC-A840-9449-352D4AA1CB18}"/>
          </ac:spMkLst>
        </pc:spChg>
        <pc:spChg chg="ord">
          <ac:chgData name="Gudka, Dawna" userId="823cceae-331b-41d6-9a63-34ad6d1db55c" providerId="ADAL" clId="{7BA06B81-A001-4ACD-8655-BD163BA37CE7}" dt="2024-06-13T05:37:30.597" v="3655" actId="13244"/>
          <ac:spMkLst>
            <pc:docMk/>
            <pc:sldMk cId="3774009915" sldId="5467"/>
            <ac:spMk id="28" creationId="{EDCB9D10-64FA-65E4-F789-9C639188A1A4}"/>
          </ac:spMkLst>
        </pc:spChg>
        <pc:picChg chg="add mod ord">
          <ac:chgData name="Gudka, Dawna" userId="823cceae-331b-41d6-9a63-34ad6d1db55c" providerId="ADAL" clId="{7BA06B81-A001-4ACD-8655-BD163BA37CE7}" dt="2024-06-13T05:37:13.414" v="3651" actId="13244"/>
          <ac:picMkLst>
            <pc:docMk/>
            <pc:sldMk cId="3774009915" sldId="5467"/>
            <ac:picMk id="5" creationId="{865A9340-D3D9-F04E-D19C-DA90A5214463}"/>
          </ac:picMkLst>
        </pc:picChg>
        <pc:picChg chg="add mod ord modCrop">
          <ac:chgData name="Gudka, Dawna" userId="823cceae-331b-41d6-9a63-34ad6d1db55c" providerId="ADAL" clId="{7BA06B81-A001-4ACD-8655-BD163BA37CE7}" dt="2024-06-13T05:37:23.689" v="3653" actId="962"/>
          <ac:picMkLst>
            <pc:docMk/>
            <pc:sldMk cId="3774009915" sldId="5467"/>
            <ac:picMk id="6" creationId="{98217C80-0984-3303-DB57-E385C7EEF91E}"/>
          </ac:picMkLst>
        </pc:picChg>
      </pc:sldChg>
      <pc:sldChg chg="modSp add mod">
        <pc:chgData name="Gudka, Dawna" userId="823cceae-331b-41d6-9a63-34ad6d1db55c" providerId="ADAL" clId="{7BA06B81-A001-4ACD-8655-BD163BA37CE7}" dt="2024-06-13T05:37:52.130" v="3657" actId="13244"/>
        <pc:sldMkLst>
          <pc:docMk/>
          <pc:sldMk cId="925303632" sldId="5468"/>
        </pc:sldMkLst>
        <pc:picChg chg="mod">
          <ac:chgData name="Gudka, Dawna" userId="823cceae-331b-41d6-9a63-34ad6d1db55c" providerId="ADAL" clId="{7BA06B81-A001-4ACD-8655-BD163BA37CE7}" dt="2024-06-13T05:37:52.130" v="3657" actId="13244"/>
          <ac:picMkLst>
            <pc:docMk/>
            <pc:sldMk cId="925303632" sldId="5468"/>
            <ac:picMk id="2" creationId="{05C0121C-77CF-49B4-ED0E-A56DC3B265F6}"/>
          </ac:picMkLst>
        </pc:picChg>
        <pc:picChg chg="mod ord">
          <ac:chgData name="Gudka, Dawna" userId="823cceae-331b-41d6-9a63-34ad6d1db55c" providerId="ADAL" clId="{7BA06B81-A001-4ACD-8655-BD163BA37CE7}" dt="2024-06-13T05:37:47.432" v="3656" actId="13244"/>
          <ac:picMkLst>
            <pc:docMk/>
            <pc:sldMk cId="925303632" sldId="5468"/>
            <ac:picMk id="7" creationId="{A07DBC9E-7369-DF90-0210-91E745F2F208}"/>
          </ac:picMkLst>
        </pc:picChg>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pChg chg="mod ord">
          <ac:chgData name="Heitman, Lindsey" userId="a9773a47-99d2-4599-9377-6d37e9ec0bd3" providerId="ADAL" clId="{D05EF688-4114-42A2-A79D-7C5ACF81DF04}" dt="2024-07-25T14:11:50.244" v="1030" actId="27636"/>
          <ac:spMkLst>
            <pc:docMk/>
            <pc:sldMk cId="505567868" sldId="2340"/>
            <ac:spMk id="2" creationId="{00000000-0000-0000-0000-000000000000}"/>
          </ac:spMkLst>
        </pc:spChg>
        <pc:spChg chg="mod ord">
          <ac:chgData name="Heitman, Lindsey" userId="a9773a47-99d2-4599-9377-6d37e9ec0bd3" providerId="ADAL" clId="{D05EF688-4114-42A2-A79D-7C5ACF81DF04}" dt="2024-07-25T14:11:50.198" v="1029" actId="700"/>
          <ac:spMkLst>
            <pc:docMk/>
            <pc:sldMk cId="505567868" sldId="2340"/>
            <ac:spMk id="3" creationId="{00000000-0000-0000-0000-000000000000}"/>
          </ac:spMkLst>
        </pc:spChg>
        <pc:spChg chg="add del mod ord">
          <ac:chgData name="Heitman, Lindsey" userId="a9773a47-99d2-4599-9377-6d37e9ec0bd3" providerId="ADAL" clId="{D05EF688-4114-42A2-A79D-7C5ACF81DF04}" dt="2024-07-25T14:12:00.838" v="1032"/>
          <ac:spMkLst>
            <pc:docMk/>
            <pc:sldMk cId="505567868" sldId="2340"/>
            <ac:spMk id="4" creationId="{39160CF1-9972-0B3D-EF03-7225A0904BF2}"/>
          </ac:spMkLst>
        </pc:spChg>
        <pc:spChg chg="add del mod ord">
          <ac:chgData name="Heitman, Lindsey" userId="a9773a47-99d2-4599-9377-6d37e9ec0bd3" providerId="ADAL" clId="{D05EF688-4114-42A2-A79D-7C5ACF81DF04}" dt="2024-07-25T14:11:54.042" v="1031"/>
          <ac:spMkLst>
            <pc:docMk/>
            <pc:sldMk cId="505567868" sldId="2340"/>
            <ac:spMk id="5" creationId="{EFC6E549-C75F-43AD-170C-3FC2E7A31BBF}"/>
          </ac:spMkLst>
        </pc:spChg>
        <pc:spChg chg="add mod">
          <ac:chgData name="Heitman, Lindsey" userId="a9773a47-99d2-4599-9377-6d37e9ec0bd3" providerId="ADAL" clId="{D05EF688-4114-42A2-A79D-7C5ACF81DF04}" dt="2024-07-25T14:11:54.042" v="1031"/>
          <ac:spMkLst>
            <pc:docMk/>
            <pc:sldMk cId="505567868" sldId="2340"/>
            <ac:spMk id="6" creationId="{A19F3E2F-5ED2-CFB7-E41B-09CECDCAD4D6}"/>
          </ac:spMkLst>
        </pc:spChg>
        <pc:spChg chg="add mod">
          <ac:chgData name="Heitman, Lindsey" userId="a9773a47-99d2-4599-9377-6d37e9ec0bd3" providerId="ADAL" clId="{D05EF688-4114-42A2-A79D-7C5ACF81DF04}" dt="2024-07-25T14:12:00.838" v="1032"/>
          <ac:spMkLst>
            <pc:docMk/>
            <pc:sldMk cId="505567868" sldId="2340"/>
            <ac:spMk id="7" creationId="{12737F1D-312E-A976-B53E-47DE25DF1093}"/>
          </ac:spMkLst>
        </pc:spChg>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pChg chg="ord">
          <ac:chgData name="Heitman, Lindsey" userId="a9773a47-99d2-4599-9377-6d37e9ec0bd3" providerId="ADAL" clId="{D05EF688-4114-42A2-A79D-7C5ACF81DF04}" dt="2024-07-25T14:10:55.052" v="1026" actId="13244"/>
          <ac:spMkLst>
            <pc:docMk/>
            <pc:sldMk cId="4088682641" sldId="5410"/>
            <ac:spMk id="4" creationId="{00000000-0000-0000-0000-000000000000}"/>
          </ac:spMkLst>
        </pc:spChg>
        <pc:spChg chg="mod">
          <ac:chgData name="Heitman, Lindsey" userId="a9773a47-99d2-4599-9377-6d37e9ec0bd3" providerId="ADAL" clId="{D05EF688-4114-42A2-A79D-7C5ACF81DF04}" dt="2024-07-25T13:55:04.974" v="166" actId="20577"/>
          <ac:spMkLst>
            <pc:docMk/>
            <pc:sldMk cId="4088682641" sldId="5410"/>
            <ac:spMk id="5" creationId="{6AB53239-1CF6-92FB-5ACB-3912F9C0901B}"/>
          </ac:spMkLst>
        </pc:spChg>
        <pc:spChg chg="mod">
          <ac:chgData name="Heitman, Lindsey" userId="a9773a47-99d2-4599-9377-6d37e9ec0bd3" providerId="ADAL" clId="{D05EF688-4114-42A2-A79D-7C5ACF81DF04}" dt="2024-07-25T13:54:35.850" v="72" actId="1076"/>
          <ac:spMkLst>
            <pc:docMk/>
            <pc:sldMk cId="4088682641" sldId="5410"/>
            <ac:spMk id="11" creationId="{8F3D4963-AB3C-867E-367F-592E7135A6AC}"/>
          </ac:spMkLst>
        </pc:spChg>
        <pc:spChg chg="ord">
          <ac:chgData name="Heitman, Lindsey" userId="a9773a47-99d2-4599-9377-6d37e9ec0bd3" providerId="ADAL" clId="{D05EF688-4114-42A2-A79D-7C5ACF81DF04}" dt="2024-07-25T14:10:52.048" v="1025" actId="13244"/>
          <ac:spMkLst>
            <pc:docMk/>
            <pc:sldMk cId="4088682641" sldId="5410"/>
            <ac:spMk id="16" creationId="{02905120-088A-2655-6C92-08698B561C80}"/>
          </ac:spMkLst>
        </pc:spChg>
        <pc:spChg chg="ord">
          <ac:chgData name="Heitman, Lindsey" userId="a9773a47-99d2-4599-9377-6d37e9ec0bd3" providerId="ADAL" clId="{D05EF688-4114-42A2-A79D-7C5ACF81DF04}" dt="2024-07-25T14:10:50.056" v="1024" actId="13244"/>
          <ac:spMkLst>
            <pc:docMk/>
            <pc:sldMk cId="4088682641" sldId="5410"/>
            <ac:spMk id="17" creationId="{1F5E689E-E26A-A2D1-CF8A-17407058904D}"/>
          </ac:spMkLst>
        </pc:spChg>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pChg chg="mod">
          <ac:chgData name="Heitman, Lindsey" userId="a9773a47-99d2-4599-9377-6d37e9ec0bd3" providerId="ADAL" clId="{D05EF688-4114-42A2-A79D-7C5ACF81DF04}" dt="2024-07-25T13:28:53.258" v="5" actId="13926"/>
          <ac:spMkLst>
            <pc:docMk/>
            <pc:sldMk cId="3475955931" sldId="5513"/>
            <ac:spMk id="10" creationId="{C01C6E1B-E65F-A8D1-83A2-E15694A2FBB0}"/>
          </ac:spMkLst>
        </pc:spChg>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pChg chg="mod">
          <ac:chgData name="Heitman, Lindsey" userId="a9773a47-99d2-4599-9377-6d37e9ec0bd3" providerId="ADAL" clId="{D05EF688-4114-42A2-A79D-7C5ACF81DF04}" dt="2024-07-25T14:08:38.680" v="804" actId="20577"/>
          <ac:spMkLst>
            <pc:docMk/>
            <pc:sldMk cId="1306306202" sldId="5522"/>
            <ac:spMk id="2" creationId="{527B2F7D-CAC9-D7B3-1CC1-4C0D373DC857}"/>
          </ac:spMkLst>
        </pc:spChg>
        <pc:spChg chg="mod">
          <ac:chgData name="Heitman, Lindsey" userId="a9773a47-99d2-4599-9377-6d37e9ec0bd3" providerId="ADAL" clId="{D05EF688-4114-42A2-A79D-7C5ACF81DF04}" dt="2024-07-25T14:10:03.869" v="1023" actId="20577"/>
          <ac:spMkLst>
            <pc:docMk/>
            <pc:sldMk cId="1306306202" sldId="5522"/>
            <ac:spMk id="3" creationId="{031942A6-7101-90CE-0D26-0F28F76017C9}"/>
          </ac:spMkLst>
        </pc:spChg>
        <pc:spChg chg="del">
          <ac:chgData name="Heitman, Lindsey" userId="a9773a47-99d2-4599-9377-6d37e9ec0bd3" providerId="ADAL" clId="{D05EF688-4114-42A2-A79D-7C5ACF81DF04}" dt="2024-07-25T14:11:34.614" v="1027"/>
          <ac:spMkLst>
            <pc:docMk/>
            <pc:sldMk cId="1306306202" sldId="5522"/>
            <ac:spMk id="5" creationId="{B8D4D767-A5BD-9956-C89A-69CAB88CD15F}"/>
          </ac:spMkLst>
        </pc:spChg>
        <pc:spChg chg="del">
          <ac:chgData name="Heitman, Lindsey" userId="a9773a47-99d2-4599-9377-6d37e9ec0bd3" providerId="ADAL" clId="{D05EF688-4114-42A2-A79D-7C5ACF81DF04}" dt="2024-07-25T14:11:42.951" v="1028"/>
          <ac:spMkLst>
            <pc:docMk/>
            <pc:sldMk cId="1306306202" sldId="5522"/>
            <ac:spMk id="6" creationId="{9178DCF5-6801-ACEA-6E01-2367B6A8CE70}"/>
          </ac:spMkLst>
        </pc:spChg>
        <pc:spChg chg="add mod">
          <ac:chgData name="Heitman, Lindsey" userId="a9773a47-99d2-4599-9377-6d37e9ec0bd3" providerId="ADAL" clId="{D05EF688-4114-42A2-A79D-7C5ACF81DF04}" dt="2024-07-25T14:11:34.614" v="1027"/>
          <ac:spMkLst>
            <pc:docMk/>
            <pc:sldMk cId="1306306202" sldId="5522"/>
            <ac:spMk id="7" creationId="{7F91F283-2523-05C6-B77D-A0F8C686A440}"/>
          </ac:spMkLst>
        </pc:spChg>
        <pc:spChg chg="add mod">
          <ac:chgData name="Heitman, Lindsey" userId="a9773a47-99d2-4599-9377-6d37e9ec0bd3" providerId="ADAL" clId="{D05EF688-4114-42A2-A79D-7C5ACF81DF04}" dt="2024-07-25T14:11:42.951" v="1028"/>
          <ac:spMkLst>
            <pc:docMk/>
            <pc:sldMk cId="1306306202" sldId="5522"/>
            <ac:spMk id="8" creationId="{2E60B65C-7D23-EBB7-FAB1-DDEB08312E49}"/>
          </ac:spMkLst>
        </pc:spChg>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pChg chg="mod">
          <ac:chgData name="McRee, Rebecca" userId="S::mcree_r@cde.state.co.us::3a10fa13-9d60-4c0b-b361-471945732c34" providerId="AD" clId="Web-{22130463-F886-3390-5C59-41BE79EB2F2A}" dt="2024-07-16T15:30:31.671" v="44" actId="20577"/>
          <ac:spMkLst>
            <pc:docMk/>
            <pc:sldMk cId="1039979550" sldId="5495"/>
            <ac:spMk id="3" creationId="{2865F7B2-122F-2696-5877-03DFD3EA02BC}"/>
          </ac:spMkLst>
        </pc:spChg>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graphicFrameChg chg="mod modGraphic">
          <ac:chgData name="Chaffin,Melissa" userId="S::chaffin_m@cde.state.co.us::21f0136b-23e1-4eef-9c4f-f29e4cc3ac56" providerId="AD" clId="Web-{E865880F-8322-D018-E76B-F9540EEA26DE}" dt="2024-09-18T15:16:01.505" v="1364"/>
          <ac:graphicFrameMkLst>
            <pc:docMk/>
            <pc:sldMk cId="3108864082" sldId="5603"/>
            <ac:graphicFrameMk id="11" creationId="{4A046F5F-034D-A2DD-B7B6-B37CB3AF1360}"/>
          </ac:graphicFrameMkLst>
        </pc:graphicFrameChg>
      </pc:sldChg>
      <pc:sldChg chg="modSp">
        <pc:chgData name="Chaffin,Melissa" userId="S::chaffin_m@cde.state.co.us::21f0136b-23e1-4eef-9c4f-f29e4cc3ac56" providerId="AD" clId="Web-{E865880F-8322-D018-E76B-F9540EEA26DE}" dt="2024-09-18T15:22:44.507" v="1566" actId="20577"/>
        <pc:sldMkLst>
          <pc:docMk/>
          <pc:sldMk cId="1016378890" sldId="5604"/>
        </pc:sldMkLst>
        <pc:spChg chg="mod">
          <ac:chgData name="Chaffin,Melissa" userId="S::chaffin_m@cde.state.co.us::21f0136b-23e1-4eef-9c4f-f29e4cc3ac56" providerId="AD" clId="Web-{E865880F-8322-D018-E76B-F9540EEA26DE}" dt="2024-09-18T15:22:44.507" v="1566" actId="20577"/>
          <ac:spMkLst>
            <pc:docMk/>
            <pc:sldMk cId="1016378890" sldId="5604"/>
            <ac:spMk id="6" creationId="{1EB4AB27-B417-D907-2626-223A7F192B7B}"/>
          </ac:spMkLst>
        </pc:spChg>
      </pc:sldChg>
      <pc:sldChg chg="modSp">
        <pc:chgData name="Chaffin,Melissa" userId="S::chaffin_m@cde.state.co.us::21f0136b-23e1-4eef-9c4f-f29e4cc3ac56" providerId="AD" clId="Web-{E865880F-8322-D018-E76B-F9540EEA26DE}" dt="2024-09-18T15:23:01.210" v="1567" actId="20577"/>
        <pc:sldMkLst>
          <pc:docMk/>
          <pc:sldMk cId="2592141677" sldId="5605"/>
        </pc:sldMkLst>
        <pc:spChg chg="mod">
          <ac:chgData name="Chaffin,Melissa" userId="S::chaffin_m@cde.state.co.us::21f0136b-23e1-4eef-9c4f-f29e4cc3ac56" providerId="AD" clId="Web-{E865880F-8322-D018-E76B-F9540EEA26DE}" dt="2024-09-18T15:23:01.210" v="1567" actId="20577"/>
          <ac:spMkLst>
            <pc:docMk/>
            <pc:sldMk cId="2592141677" sldId="5605"/>
            <ac:spMk id="6" creationId="{1EB4AB27-B417-D907-2626-223A7F192B7B}"/>
          </ac:spMkLst>
        </pc:spChg>
      </pc:sldChg>
      <pc:sldChg chg="modSp">
        <pc:chgData name="Chaffin,Melissa" userId="S::chaffin_m@cde.state.co.us::21f0136b-23e1-4eef-9c4f-f29e4cc3ac56" providerId="AD" clId="Web-{E865880F-8322-D018-E76B-F9540EEA26DE}" dt="2024-09-18T15:19:26.725" v="1515" actId="20577"/>
        <pc:sldMkLst>
          <pc:docMk/>
          <pc:sldMk cId="1020133488" sldId="5607"/>
        </pc:sldMkLst>
        <pc:spChg chg="mod">
          <ac:chgData name="Chaffin,Melissa" userId="S::chaffin_m@cde.state.co.us::21f0136b-23e1-4eef-9c4f-f29e4cc3ac56" providerId="AD" clId="Web-{E865880F-8322-D018-E76B-F9540EEA26DE}" dt="2024-09-18T15:19:26.725" v="1515" actId="20577"/>
          <ac:spMkLst>
            <pc:docMk/>
            <pc:sldMk cId="1020133488" sldId="5607"/>
            <ac:spMk id="6" creationId="{1EB4AB27-B417-D907-2626-223A7F192B7B}"/>
          </ac:spMkLst>
        </pc:spChg>
      </pc:sldChg>
      <pc:sldChg chg="modSp">
        <pc:chgData name="Chaffin,Melissa" userId="S::chaffin_m@cde.state.co.us::21f0136b-23e1-4eef-9c4f-f29e4cc3ac56" providerId="AD" clId="Web-{E865880F-8322-D018-E76B-F9540EEA26DE}" dt="2024-09-18T15:21:30.897" v="1534" actId="20577"/>
        <pc:sldMkLst>
          <pc:docMk/>
          <pc:sldMk cId="2760380853" sldId="5608"/>
        </pc:sldMkLst>
        <pc:spChg chg="mod">
          <ac:chgData name="Chaffin,Melissa" userId="S::chaffin_m@cde.state.co.us::21f0136b-23e1-4eef-9c4f-f29e4cc3ac56" providerId="AD" clId="Web-{E865880F-8322-D018-E76B-F9540EEA26DE}" dt="2024-09-18T15:21:30.897" v="1534" actId="20577"/>
          <ac:spMkLst>
            <pc:docMk/>
            <pc:sldMk cId="2760380853" sldId="5608"/>
            <ac:spMk id="6" creationId="{1EB4AB27-B417-D907-2626-223A7F192B7B}"/>
          </ac:spMkLst>
        </pc:spChg>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pChg chg="mod">
          <ac:chgData name="Rhodes, Tara" userId="S::rhodes_t@cde.state.co.us::566307b0-1e17-4826-87e1-0feb85a922f2" providerId="AD" clId="Web-{31542571-EA72-862E-54D7-E197AA20EA6E}" dt="2024-08-29T04:39:18.976" v="218" actId="20577"/>
          <ac:spMkLst>
            <pc:docMk/>
            <pc:sldMk cId="129463232" sldId="5554"/>
            <ac:spMk id="2" creationId="{A6A35270-7B40-F0B8-D14C-238BB3AEDC28}"/>
          </ac:spMkLst>
        </pc:spChg>
        <pc:spChg chg="mod">
          <ac:chgData name="Rhodes, Tara" userId="S::rhodes_t@cde.state.co.us::566307b0-1e17-4826-87e1-0feb85a922f2" providerId="AD" clId="Web-{31542571-EA72-862E-54D7-E197AA20EA6E}" dt="2024-08-29T04:42:41.620" v="510" actId="20577"/>
          <ac:spMkLst>
            <pc:docMk/>
            <pc:sldMk cId="129463232" sldId="5554"/>
            <ac:spMk id="3" creationId="{544F1A9B-CEF4-9DC5-B7D8-085FC95E9690}"/>
          </ac:spMkLst>
        </pc:spChg>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pChg chg="mod">
          <ac:chgData name="Rhodes, Tara" userId="S::rhodes_t@cde.state.co.us::566307b0-1e17-4826-87e1-0feb85a922f2" providerId="AD" clId="Web-{31542571-EA72-862E-54D7-E197AA20EA6E}" dt="2024-08-29T04:18:16.685" v="44"/>
          <ac:spMkLst>
            <pc:docMk/>
            <pc:sldMk cId="1729304503" sldId="5580"/>
            <ac:spMk id="7" creationId="{A3D6EAC0-17D3-B021-92CD-AFF67B2C6903}"/>
          </ac:spMkLst>
        </pc:spChg>
        <pc:spChg chg="mod">
          <ac:chgData name="Rhodes, Tara" userId="S::rhodes_t@cde.state.co.us::566307b0-1e17-4826-87e1-0feb85a922f2" providerId="AD" clId="Web-{31542571-EA72-862E-54D7-E197AA20EA6E}" dt="2024-08-29T04:17:52.216" v="43" actId="20577"/>
          <ac:spMkLst>
            <pc:docMk/>
            <pc:sldMk cId="1729304503" sldId="5580"/>
            <ac:spMk id="8" creationId="{D6504B4B-6829-E849-F7AC-00D6C78E1D0B}"/>
          </ac:spMkLst>
        </pc:spChg>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pChg chg="mod">
          <ac:chgData name="McRee, Rebecca" userId="S::mcree_r@cde.state.co.us::3a10fa13-9d60-4c0b-b361-471945732c34" providerId="AD" clId="Web-{FF73AD21-8529-0D35-5A87-70BE91572A8E}" dt="2024-09-03T20:50:11.440" v="7" actId="20577"/>
          <ac:spMkLst>
            <pc:docMk/>
            <pc:sldMk cId="954092976" sldId="5582"/>
            <ac:spMk id="2" creationId="{0E9065A4-4CC7-2DAD-8A8A-D292228C514F}"/>
          </ac:spMkLst>
        </pc:spChg>
        <pc:spChg chg="mod">
          <ac:chgData name="McRee, Rebecca" userId="S::mcree_r@cde.state.co.us::3a10fa13-9d60-4c0b-b361-471945732c34" providerId="AD" clId="Web-{FF73AD21-8529-0D35-5A87-70BE91572A8E}" dt="2024-09-03T20:52:54.254" v="144" actId="20577"/>
          <ac:spMkLst>
            <pc:docMk/>
            <pc:sldMk cId="954092976" sldId="5582"/>
            <ac:spMk id="3" creationId="{D7FBBC56-0D4A-54F5-7139-C632CEC6BAD7}"/>
          </ac:spMkLst>
        </pc:spChg>
        <pc:spChg chg="mod">
          <ac:chgData name="McRee, Rebecca" userId="S::mcree_r@cde.state.co.us::3a10fa13-9d60-4c0b-b361-471945732c34" providerId="AD" clId="Web-{FF73AD21-8529-0D35-5A87-70BE91572A8E}" dt="2024-09-03T20:50:21.596" v="14" actId="20577"/>
          <ac:spMkLst>
            <pc:docMk/>
            <pc:sldMk cId="954092976" sldId="5582"/>
            <ac:spMk id="5" creationId="{0C707622-50E0-6A8C-B071-059D95488320}"/>
          </ac:spMkLst>
        </pc:spChg>
        <pc:spChg chg="mod">
          <ac:chgData name="McRee, Rebecca" userId="S::mcree_r@cde.state.co.us::3a10fa13-9d60-4c0b-b361-471945732c34" providerId="AD" clId="Web-{FF73AD21-8529-0D35-5A87-70BE91572A8E}" dt="2024-09-03T20:50:31.799" v="22" actId="20577"/>
          <ac:spMkLst>
            <pc:docMk/>
            <pc:sldMk cId="954092976" sldId="5582"/>
            <ac:spMk id="6" creationId="{C5452B6D-AD45-5253-040F-1135B792F274}"/>
          </ac:spMkLst>
        </pc:spChg>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pChg chg="mod">
          <ac:chgData name="Heitman, Lindsey" userId="a9773a47-99d2-4599-9377-6d37e9ec0bd3" providerId="ADAL" clId="{CB2D37A4-1D85-4BBA-8FCB-4891DB3F05CE}" dt="2024-06-27T13:34:31.602" v="686" actId="113"/>
          <ac:spMkLst>
            <pc:docMk/>
            <pc:sldMk cId="3920709822" sldId="4844"/>
            <ac:spMk id="3" creationId="{7A9482DD-DACF-405A-AA1E-33A16CE7ED66}"/>
          </ac:spMkLst>
        </pc:spChg>
        <pc:spChg chg="ord">
          <ac:chgData name="Heitman, Lindsey" userId="a9773a47-99d2-4599-9377-6d37e9ec0bd3" providerId="ADAL" clId="{CB2D37A4-1D85-4BBA-8FCB-4891DB3F05CE}" dt="2024-06-27T13:37:33.725" v="694" actId="13244"/>
          <ac:spMkLst>
            <pc:docMk/>
            <pc:sldMk cId="3920709822" sldId="4844"/>
            <ac:spMk id="4" creationId="{2D62F592-7952-44A6-B512-44518C8CE3C0}"/>
          </ac:spMkLst>
        </pc:spChg>
        <pc:spChg chg="ord">
          <ac:chgData name="Heitman, Lindsey" userId="a9773a47-99d2-4599-9377-6d37e9ec0bd3" providerId="ADAL" clId="{CB2D37A4-1D85-4BBA-8FCB-4891DB3F05CE}" dt="2024-06-27T13:29:20.973" v="670" actId="13244"/>
          <ac:spMkLst>
            <pc:docMk/>
            <pc:sldMk cId="3920709822" sldId="4844"/>
            <ac:spMk id="6" creationId="{99DD4770-E7C6-4FBE-7F40-5F608FFC054F}"/>
          </ac:spMkLst>
        </pc:spChg>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pChg chg="mod ord">
          <ac:chgData name="Heitman, Lindsey" userId="a9773a47-99d2-4599-9377-6d37e9ec0bd3" providerId="ADAL" clId="{CB2D37A4-1D85-4BBA-8FCB-4891DB3F05CE}" dt="2024-06-27T13:14:49.166" v="292" actId="700"/>
          <ac:spMkLst>
            <pc:docMk/>
            <pc:sldMk cId="1437670727" sldId="5064"/>
            <ac:spMk id="2" creationId="{96E8D3D4-5F2A-843A-DD5D-6600E2C331EF}"/>
          </ac:spMkLst>
        </pc:spChg>
        <pc:spChg chg="add del mod ord">
          <ac:chgData name="Heitman, Lindsey" userId="a9773a47-99d2-4599-9377-6d37e9ec0bd3" providerId="ADAL" clId="{CB2D37A4-1D85-4BBA-8FCB-4891DB3F05CE}" dt="2024-06-27T13:14:49.166" v="292" actId="700"/>
          <ac:spMkLst>
            <pc:docMk/>
            <pc:sldMk cId="1437670727" sldId="5064"/>
            <ac:spMk id="3" creationId="{2DADE03D-04B8-C39C-FCBB-0D707BEE16AD}"/>
          </ac:spMkLst>
        </pc:spChg>
        <pc:spChg chg="mod ord">
          <ac:chgData name="Heitman, Lindsey" userId="a9773a47-99d2-4599-9377-6d37e9ec0bd3" providerId="ADAL" clId="{CB2D37A4-1D85-4BBA-8FCB-4891DB3F05CE}" dt="2024-06-27T13:30:31.832" v="676" actId="13244"/>
          <ac:spMkLst>
            <pc:docMk/>
            <pc:sldMk cId="1437670727" sldId="5064"/>
            <ac:spMk id="4" creationId="{F038BB2F-4468-9931-3DFD-C610CBFA804C}"/>
          </ac:spMkLst>
        </pc:spChg>
        <pc:spChg chg="mod">
          <ac:chgData name="Heitman, Lindsey" userId="a9773a47-99d2-4599-9377-6d37e9ec0bd3" providerId="ADAL" clId="{CB2D37A4-1D85-4BBA-8FCB-4891DB3F05CE}" dt="2024-06-27T13:14:24.882" v="285" actId="26606"/>
          <ac:spMkLst>
            <pc:docMk/>
            <pc:sldMk cId="1437670727" sldId="5064"/>
            <ac:spMk id="5" creationId="{6225FB46-97C3-A2B9-DAD0-35CE9CE09211}"/>
          </ac:spMkLst>
        </pc:spChg>
        <pc:spChg chg="mod ord">
          <ac:chgData name="Heitman, Lindsey" userId="a9773a47-99d2-4599-9377-6d37e9ec0bd3" providerId="ADAL" clId="{CB2D37A4-1D85-4BBA-8FCB-4891DB3F05CE}" dt="2024-06-27T13:30:44.109" v="677" actId="13244"/>
          <ac:spMkLst>
            <pc:docMk/>
            <pc:sldMk cId="1437670727" sldId="5064"/>
            <ac:spMk id="6" creationId="{A6AC24DB-6756-DC4D-9FA8-DB25DD65DD61}"/>
          </ac:spMkLst>
        </pc:spChg>
        <pc:spChg chg="add del mod ord">
          <ac:chgData name="Heitman, Lindsey" userId="a9773a47-99d2-4599-9377-6d37e9ec0bd3" providerId="ADAL" clId="{CB2D37A4-1D85-4BBA-8FCB-4891DB3F05CE}" dt="2024-06-27T13:10:14.785" v="262" actId="700"/>
          <ac:spMkLst>
            <pc:docMk/>
            <pc:sldMk cId="1437670727" sldId="5064"/>
            <ac:spMk id="8" creationId="{CD6C8507-2FEA-B327-B58C-355988C6A7F9}"/>
          </ac:spMkLst>
        </pc:spChg>
        <pc:spChg chg="add del mod ord">
          <ac:chgData name="Heitman, Lindsey" userId="a9773a47-99d2-4599-9377-6d37e9ec0bd3" providerId="ADAL" clId="{CB2D37A4-1D85-4BBA-8FCB-4891DB3F05CE}" dt="2024-06-27T13:10:14.785" v="262" actId="700"/>
          <ac:spMkLst>
            <pc:docMk/>
            <pc:sldMk cId="1437670727" sldId="5064"/>
            <ac:spMk id="9" creationId="{AC696CDC-02ED-5696-B871-BD2529125A74}"/>
          </ac:spMkLst>
        </pc:spChg>
        <pc:spChg chg="add del mod ord">
          <ac:chgData name="Heitman, Lindsey" userId="a9773a47-99d2-4599-9377-6d37e9ec0bd3" providerId="ADAL" clId="{CB2D37A4-1D85-4BBA-8FCB-4891DB3F05CE}" dt="2024-06-27T13:14:49.166" v="292" actId="700"/>
          <ac:spMkLst>
            <pc:docMk/>
            <pc:sldMk cId="1437670727" sldId="5064"/>
            <ac:spMk id="11" creationId="{9F697A18-8492-AE3C-54CE-EE82D34E17DB}"/>
          </ac:spMkLst>
        </pc:spChg>
        <pc:spChg chg="mod ord">
          <ac:chgData name="Heitman, Lindsey" userId="a9773a47-99d2-4599-9377-6d37e9ec0bd3" providerId="ADAL" clId="{CB2D37A4-1D85-4BBA-8FCB-4891DB3F05CE}" dt="2024-06-27T13:30:52.542" v="678" actId="13244"/>
          <ac:spMkLst>
            <pc:docMk/>
            <pc:sldMk cId="1437670727" sldId="5064"/>
            <ac:spMk id="14" creationId="{1117BAEA-5A69-E5BF-A525-5F3D69AB0665}"/>
          </ac:spMkLst>
        </pc:spChg>
        <pc:spChg chg="add del">
          <ac:chgData name="Heitman, Lindsey" userId="a9773a47-99d2-4599-9377-6d37e9ec0bd3" providerId="ADAL" clId="{CB2D37A4-1D85-4BBA-8FCB-4891DB3F05CE}" dt="2024-06-27T13:14:14.728" v="277" actId="26606"/>
          <ac:spMkLst>
            <pc:docMk/>
            <pc:sldMk cId="1437670727" sldId="5064"/>
            <ac:spMk id="1031" creationId="{BACC6370-2D7E-4714-9D71-7542949D7D5D}"/>
          </ac:spMkLst>
        </pc:spChg>
        <pc:spChg chg="add del">
          <ac:chgData name="Heitman, Lindsey" userId="a9773a47-99d2-4599-9377-6d37e9ec0bd3" providerId="ADAL" clId="{CB2D37A4-1D85-4BBA-8FCB-4891DB3F05CE}" dt="2024-06-27T13:14:14.728" v="277" actId="26606"/>
          <ac:spMkLst>
            <pc:docMk/>
            <pc:sldMk cId="1437670727" sldId="5064"/>
            <ac:spMk id="1033" creationId="{256B2C21-A230-48C0-8DF1-C46611373C44}"/>
          </ac:spMkLst>
        </pc:spChg>
        <pc:spChg chg="add del">
          <ac:chgData name="Heitman, Lindsey" userId="a9773a47-99d2-4599-9377-6d37e9ec0bd3" providerId="ADAL" clId="{CB2D37A4-1D85-4BBA-8FCB-4891DB3F05CE}" dt="2024-06-27T13:14:14.728" v="277" actId="26606"/>
          <ac:spMkLst>
            <pc:docMk/>
            <pc:sldMk cId="1437670727" sldId="5064"/>
            <ac:spMk id="1035" creationId="{3847E18C-932D-4C95-AABA-FEC7C9499AD7}"/>
          </ac:spMkLst>
        </pc:spChg>
        <pc:spChg chg="add del">
          <ac:chgData name="Heitman, Lindsey" userId="a9773a47-99d2-4599-9377-6d37e9ec0bd3" providerId="ADAL" clId="{CB2D37A4-1D85-4BBA-8FCB-4891DB3F05CE}" dt="2024-06-27T13:14:14.728" v="277" actId="26606"/>
          <ac:spMkLst>
            <pc:docMk/>
            <pc:sldMk cId="1437670727" sldId="5064"/>
            <ac:spMk id="1037" creationId="{3150CB11-0C61-439E-910F-5787759E72A0}"/>
          </ac:spMkLst>
        </pc:spChg>
        <pc:spChg chg="add del">
          <ac:chgData name="Heitman, Lindsey" userId="a9773a47-99d2-4599-9377-6d37e9ec0bd3" providerId="ADAL" clId="{CB2D37A4-1D85-4BBA-8FCB-4891DB3F05CE}" dt="2024-06-27T13:14:14.728" v="277" actId="26606"/>
          <ac:spMkLst>
            <pc:docMk/>
            <pc:sldMk cId="1437670727" sldId="5064"/>
            <ac:spMk id="1039" creationId="{43F8A58B-5155-44CE-A5FF-7647B47D0A7A}"/>
          </ac:spMkLst>
        </pc:spChg>
        <pc:spChg chg="add del">
          <ac:chgData name="Heitman, Lindsey" userId="a9773a47-99d2-4599-9377-6d37e9ec0bd3" providerId="ADAL" clId="{CB2D37A4-1D85-4BBA-8FCB-4891DB3F05CE}" dt="2024-06-27T13:14:14.728" v="277" actId="26606"/>
          <ac:spMkLst>
            <pc:docMk/>
            <pc:sldMk cId="1437670727" sldId="5064"/>
            <ac:spMk id="1041" creationId="{443F2ACA-E6D6-4028-82DD-F03C262D5DE6}"/>
          </ac:spMkLst>
        </pc:spChg>
        <pc:spChg chg="add del">
          <ac:chgData name="Heitman, Lindsey" userId="a9773a47-99d2-4599-9377-6d37e9ec0bd3" providerId="ADAL" clId="{CB2D37A4-1D85-4BBA-8FCB-4891DB3F05CE}" dt="2024-06-27T13:14:16.701" v="279" actId="26606"/>
          <ac:spMkLst>
            <pc:docMk/>
            <pc:sldMk cId="1437670727" sldId="5064"/>
            <ac:spMk id="1043" creationId="{7DA1F35B-C8F7-4A5A-9339-7DA4D785B300}"/>
          </ac:spMkLst>
        </pc:spChg>
        <pc:spChg chg="add del">
          <ac:chgData name="Heitman, Lindsey" userId="a9773a47-99d2-4599-9377-6d37e9ec0bd3" providerId="ADAL" clId="{CB2D37A4-1D85-4BBA-8FCB-4891DB3F05CE}" dt="2024-06-27T13:14:16.701" v="279" actId="26606"/>
          <ac:spMkLst>
            <pc:docMk/>
            <pc:sldMk cId="1437670727" sldId="5064"/>
            <ac:spMk id="1044" creationId="{B2D4AD41-40DA-4A81-92F5-B6E3BA1ED82A}"/>
          </ac:spMkLst>
        </pc:spChg>
        <pc:spChg chg="add del">
          <ac:chgData name="Heitman, Lindsey" userId="a9773a47-99d2-4599-9377-6d37e9ec0bd3" providerId="ADAL" clId="{CB2D37A4-1D85-4BBA-8FCB-4891DB3F05CE}" dt="2024-06-27T13:14:19.541" v="282" actId="26606"/>
          <ac:spMkLst>
            <pc:docMk/>
            <pc:sldMk cId="1437670727" sldId="5064"/>
            <ac:spMk id="1046" creationId="{BACC6370-2D7E-4714-9D71-7542949D7D5D}"/>
          </ac:spMkLst>
        </pc:spChg>
        <pc:spChg chg="add del">
          <ac:chgData name="Heitman, Lindsey" userId="a9773a47-99d2-4599-9377-6d37e9ec0bd3" providerId="ADAL" clId="{CB2D37A4-1D85-4BBA-8FCB-4891DB3F05CE}" dt="2024-06-27T13:14:19.541" v="282" actId="26606"/>
          <ac:spMkLst>
            <pc:docMk/>
            <pc:sldMk cId="1437670727" sldId="5064"/>
            <ac:spMk id="1047" creationId="{F68B3F68-107C-434F-AA38-110D5EA91B85}"/>
          </ac:spMkLst>
        </pc:spChg>
        <pc:spChg chg="add del">
          <ac:chgData name="Heitman, Lindsey" userId="a9773a47-99d2-4599-9377-6d37e9ec0bd3" providerId="ADAL" clId="{CB2D37A4-1D85-4BBA-8FCB-4891DB3F05CE}" dt="2024-06-27T13:14:19.541" v="282" actId="26606"/>
          <ac:spMkLst>
            <pc:docMk/>
            <pc:sldMk cId="1437670727" sldId="5064"/>
            <ac:spMk id="1048" creationId="{AAD0DBB9-1A4B-4391-81D4-CB19F9AB918A}"/>
          </ac:spMkLst>
        </pc:spChg>
        <pc:spChg chg="add del">
          <ac:chgData name="Heitman, Lindsey" userId="a9773a47-99d2-4599-9377-6d37e9ec0bd3" providerId="ADAL" clId="{CB2D37A4-1D85-4BBA-8FCB-4891DB3F05CE}" dt="2024-06-27T13:14:19.541" v="282" actId="26606"/>
          <ac:spMkLst>
            <pc:docMk/>
            <pc:sldMk cId="1437670727" sldId="5064"/>
            <ac:spMk id="1049" creationId="{063BBA22-50EA-4C4D-BE05-F1CE4E63AA56}"/>
          </ac:spMkLst>
        </pc:spChg>
        <pc:grpChg chg="add del">
          <ac:chgData name="Heitman, Lindsey" userId="a9773a47-99d2-4599-9377-6d37e9ec0bd3" providerId="ADAL" clId="{CB2D37A4-1D85-4BBA-8FCB-4891DB3F05CE}" dt="2024-06-27T13:14:24.882" v="285" actId="26606"/>
          <ac:grpSpMkLst>
            <pc:docMk/>
            <pc:sldMk cId="1437670727" sldId="5064"/>
            <ac:grpSpMk id="1051" creationId="{1E5539EC-8CB8-002F-68C6-678840282659}"/>
          </ac:grpSpMkLst>
        </pc:grpChg>
        <pc:graphicFrameChg chg="add del">
          <ac:chgData name="Heitman, Lindsey" userId="a9773a47-99d2-4599-9377-6d37e9ec0bd3" providerId="ADAL" clId="{CB2D37A4-1D85-4BBA-8FCB-4891DB3F05CE}" dt="2024-06-27T13:14:29.860" v="287" actId="26606"/>
          <ac:graphicFrameMkLst>
            <pc:docMk/>
            <pc:sldMk cId="1437670727" sldId="5064"/>
            <ac:graphicFrameMk id="1028" creationId="{600429E5-55AB-0641-E4DF-EFD43B575D1F}"/>
          </ac:graphicFrameMkLst>
        </pc:graphicFrameChg>
        <pc:picChg chg="mod">
          <ac:chgData name="Heitman, Lindsey" userId="a9773a47-99d2-4599-9377-6d37e9ec0bd3" providerId="ADAL" clId="{CB2D37A4-1D85-4BBA-8FCB-4891DB3F05CE}" dt="2024-06-27T13:14:24.882" v="285" actId="26606"/>
          <ac:picMkLst>
            <pc:docMk/>
            <pc:sldMk cId="1437670727" sldId="5064"/>
            <ac:picMk id="1026" creationId="{AB56F267-B334-2687-2C78-4CB9FD25A4F6}"/>
          </ac:picMkLst>
        </pc:picChg>
        <pc:cxnChg chg="del mod">
          <ac:chgData name="Heitman, Lindsey" userId="a9773a47-99d2-4599-9377-6d37e9ec0bd3" providerId="ADAL" clId="{CB2D37A4-1D85-4BBA-8FCB-4891DB3F05CE}" dt="2024-06-27T13:15:02.640" v="294" actId="478"/>
          <ac:cxnSpMkLst>
            <pc:docMk/>
            <pc:sldMk cId="1437670727" sldId="5064"/>
            <ac:cxnSpMk id="7" creationId="{8DF16B06-684C-5EDF-A1BC-B961D90515C3}"/>
          </ac:cxnSpMkLst>
        </pc:cxnChg>
        <pc:cxnChg chg="mod">
          <ac:chgData name="Heitman, Lindsey" userId="a9773a47-99d2-4599-9377-6d37e9ec0bd3" providerId="ADAL" clId="{CB2D37A4-1D85-4BBA-8FCB-4891DB3F05CE}" dt="2024-06-27T13:14:24.882" v="285" actId="26606"/>
          <ac:cxnSpMkLst>
            <pc:docMk/>
            <pc:sldMk cId="1437670727" sldId="5064"/>
            <ac:cxnSpMk id="10" creationId="{AB89B4E0-E1E6-88AB-B536-21EC0A404915}"/>
          </ac:cxnSpMkLst>
        </pc:cxnChg>
        <pc:cxnChg chg="add mod">
          <ac:chgData name="Heitman, Lindsey" userId="a9773a47-99d2-4599-9377-6d37e9ec0bd3" providerId="ADAL" clId="{CB2D37A4-1D85-4BBA-8FCB-4891DB3F05CE}" dt="2024-06-27T13:15:52.011" v="302" actId="14100"/>
          <ac:cxnSpMkLst>
            <pc:docMk/>
            <pc:sldMk cId="1437670727" sldId="5064"/>
            <ac:cxnSpMk id="13" creationId="{5F21CC13-936A-0A3B-6387-21A8FE218112}"/>
          </ac:cxnSpMkLst>
        </pc:cxnChg>
        <pc:cxnChg chg="add del mod">
          <ac:chgData name="Heitman, Lindsey" userId="a9773a47-99d2-4599-9377-6d37e9ec0bd3" providerId="ADAL" clId="{CB2D37A4-1D85-4BBA-8FCB-4891DB3F05CE}" dt="2024-06-27T13:15:11.014" v="297" actId="14100"/>
          <ac:cxnSpMkLst>
            <pc:docMk/>
            <pc:sldMk cId="1437670727" sldId="5064"/>
            <ac:cxnSpMk id="15" creationId="{DCF0741A-81E8-6B66-3966-585E8CA8E164}"/>
          </ac:cxnSpMkLst>
        </pc:cxnChg>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pChg chg="mod ord">
          <ac:chgData name="Heitman, Lindsey" userId="a9773a47-99d2-4599-9377-6d37e9ec0bd3" providerId="ADAL" clId="{CB2D37A4-1D85-4BBA-8FCB-4891DB3F05CE}" dt="2024-06-27T13:29:48.948" v="672" actId="13244"/>
          <ac:spMkLst>
            <pc:docMk/>
            <pc:sldMk cId="2061204550" sldId="5406"/>
            <ac:spMk id="2" creationId="{47363E44-42E7-07B0-DCFB-40A68C8BE1D3}"/>
          </ac:spMkLst>
        </pc:spChg>
        <pc:spChg chg="mod ord">
          <ac:chgData name="Heitman, Lindsey" userId="a9773a47-99d2-4599-9377-6d37e9ec0bd3" providerId="ADAL" clId="{CB2D37A4-1D85-4BBA-8FCB-4891DB3F05CE}" dt="2024-06-27T13:30:02.460" v="675" actId="13244"/>
          <ac:spMkLst>
            <pc:docMk/>
            <pc:sldMk cId="2061204550" sldId="5406"/>
            <ac:spMk id="3" creationId="{06F10534-39FA-1E32-6749-96F7FEF60C43}"/>
          </ac:spMkLst>
        </pc:spChg>
        <pc:spChg chg="mod ord">
          <ac:chgData name="Heitman, Lindsey" userId="a9773a47-99d2-4599-9377-6d37e9ec0bd3" providerId="ADAL" clId="{CB2D37A4-1D85-4BBA-8FCB-4891DB3F05CE}" dt="2024-06-27T13:34:07.800" v="684" actId="13244"/>
          <ac:spMkLst>
            <pc:docMk/>
            <pc:sldMk cId="2061204550" sldId="5406"/>
            <ac:spMk id="4" creationId="{D7E1C15C-5846-C648-B439-ED2756AADF63}"/>
          </ac:spMkLst>
        </pc:spChg>
        <pc:spChg chg="mod ord">
          <ac:chgData name="Heitman, Lindsey" userId="a9773a47-99d2-4599-9377-6d37e9ec0bd3" providerId="ADAL" clId="{CB2D37A4-1D85-4BBA-8FCB-4891DB3F05CE}" dt="2024-06-27T13:11:50.946" v="267" actId="700"/>
          <ac:spMkLst>
            <pc:docMk/>
            <pc:sldMk cId="2061204550" sldId="5406"/>
            <ac:spMk id="5" creationId="{4DCCE7F3-0E6A-D43F-FB6B-30D0D745A91B}"/>
          </ac:spMkLst>
        </pc:spChg>
        <pc:spChg chg="add del mod ord">
          <ac:chgData name="Heitman, Lindsey" userId="a9773a47-99d2-4599-9377-6d37e9ec0bd3" providerId="ADAL" clId="{CB2D37A4-1D85-4BBA-8FCB-4891DB3F05CE}" dt="2024-06-27T13:11:50.946" v="267" actId="700"/>
          <ac:spMkLst>
            <pc:docMk/>
            <pc:sldMk cId="2061204550" sldId="5406"/>
            <ac:spMk id="6" creationId="{45526598-54EE-CFFA-4C06-8307CEA6B07B}"/>
          </ac:spMkLst>
        </pc:spChg>
        <pc:spChg chg="ord">
          <ac:chgData name="Heitman, Lindsey" userId="a9773a47-99d2-4599-9377-6d37e9ec0bd3" providerId="ADAL" clId="{CB2D37A4-1D85-4BBA-8FCB-4891DB3F05CE}" dt="2024-06-27T13:29:58.049" v="674" actId="13244"/>
          <ac:spMkLst>
            <pc:docMk/>
            <pc:sldMk cId="2061204550" sldId="5406"/>
            <ac:spMk id="7" creationId="{47D4AF37-0BB9-0C43-A588-0A79CB2385E4}"/>
          </ac:spMkLst>
        </pc:spChg>
        <pc:spChg chg="add mod">
          <ac:chgData name="Heitman, Lindsey" userId="a9773a47-99d2-4599-9377-6d37e9ec0bd3" providerId="ADAL" clId="{CB2D37A4-1D85-4BBA-8FCB-4891DB3F05CE}" dt="2024-06-27T13:12:54.774" v="271" actId="5793"/>
          <ac:spMkLst>
            <pc:docMk/>
            <pc:sldMk cId="2061204550" sldId="5406"/>
            <ac:spMk id="8" creationId="{F3AE7CF5-43B3-EF74-7A2F-22F6FFA50A77}"/>
          </ac:spMkLst>
        </pc:spChg>
        <pc:spChg chg="add mod">
          <ac:chgData name="Heitman, Lindsey" userId="a9773a47-99d2-4599-9377-6d37e9ec0bd3" providerId="ADAL" clId="{CB2D37A4-1D85-4BBA-8FCB-4891DB3F05CE}" dt="2024-06-27T13:13:05.778" v="272"/>
          <ac:spMkLst>
            <pc:docMk/>
            <pc:sldMk cId="2061204550" sldId="5406"/>
            <ac:spMk id="9" creationId="{A50ECA87-7880-9DE3-C22D-4979ECE9F70A}"/>
          </ac:spMkLst>
        </pc:spChg>
      </pc:sldChg>
      <pc:sldChg chg="addSp delSp modSp add mod">
        <pc:chgData name="Heitman, Lindsey" userId="a9773a47-99d2-4599-9377-6d37e9ec0bd3" providerId="ADAL" clId="{CB2D37A4-1D85-4BBA-8FCB-4891DB3F05CE}" dt="2024-06-27T13:38:15.098" v="696" actId="13244"/>
        <pc:sldMkLst>
          <pc:docMk/>
          <pc:sldMk cId="78516318" sldId="5409"/>
        </pc:sldMkLst>
        <pc:spChg chg="del mod">
          <ac:chgData name="Heitman, Lindsey" userId="a9773a47-99d2-4599-9377-6d37e9ec0bd3" providerId="ADAL" clId="{CB2D37A4-1D85-4BBA-8FCB-4891DB3F05CE}" dt="2024-06-27T13:05:42.444" v="166"/>
          <ac:spMkLst>
            <pc:docMk/>
            <pc:sldMk cId="78516318" sldId="5409"/>
            <ac:spMk id="3" creationId="{5CAFA337-D3ED-9D7D-CB82-C99922539A65}"/>
          </ac:spMkLst>
        </pc:spChg>
        <pc:spChg chg="ord">
          <ac:chgData name="Heitman, Lindsey" userId="a9773a47-99d2-4599-9377-6d37e9ec0bd3" providerId="ADAL" clId="{CB2D37A4-1D85-4BBA-8FCB-4891DB3F05CE}" dt="2024-06-27T13:38:15.098" v="696" actId="13244"/>
          <ac:spMkLst>
            <pc:docMk/>
            <pc:sldMk cId="78516318" sldId="5409"/>
            <ac:spMk id="4" creationId="{00000000-0000-0000-0000-000000000000}"/>
          </ac:spMkLst>
        </pc:spChg>
        <pc:spChg chg="add mod">
          <ac:chgData name="Heitman, Lindsey" userId="a9773a47-99d2-4599-9377-6d37e9ec0bd3" providerId="ADAL" clId="{CB2D37A4-1D85-4BBA-8FCB-4891DB3F05CE}" dt="2024-06-27T13:21:56.807" v="325" actId="207"/>
          <ac:spMkLst>
            <pc:docMk/>
            <pc:sldMk cId="78516318" sldId="5409"/>
            <ac:spMk id="5" creationId="{1C037B2E-3DB3-76A9-A00D-815FFF533F7C}"/>
          </ac:spMkLst>
        </pc:spChg>
        <pc:spChg chg="mod">
          <ac:chgData name="Heitman, Lindsey" userId="a9773a47-99d2-4599-9377-6d37e9ec0bd3" providerId="ADAL" clId="{CB2D37A4-1D85-4BBA-8FCB-4891DB3F05CE}" dt="2024-06-27T13:19:00.593" v="309" actId="1076"/>
          <ac:spMkLst>
            <pc:docMk/>
            <pc:sldMk cId="78516318" sldId="5409"/>
            <ac:spMk id="6" creationId="{AE918E9A-F82D-488E-3DFE-EEA53EB023A6}"/>
          </ac:spMkLst>
        </pc:spChg>
        <pc:spChg chg="del mod">
          <ac:chgData name="Heitman, Lindsey" userId="a9773a47-99d2-4599-9377-6d37e9ec0bd3" providerId="ADAL" clId="{CB2D37A4-1D85-4BBA-8FCB-4891DB3F05CE}" dt="2024-06-27T13:18:56.306" v="308" actId="21"/>
          <ac:spMkLst>
            <pc:docMk/>
            <pc:sldMk cId="78516318" sldId="5409"/>
            <ac:spMk id="8" creationId="{D23811A4-EF49-FCF7-DB33-DF46F3A76612}"/>
          </ac:spMkLst>
        </pc:spChg>
        <pc:spChg chg="add mod">
          <ac:chgData name="Heitman, Lindsey" userId="a9773a47-99d2-4599-9377-6d37e9ec0bd3" providerId="ADAL" clId="{CB2D37A4-1D85-4BBA-8FCB-4891DB3F05CE}" dt="2024-06-27T13:21:53.081" v="324" actId="207"/>
          <ac:spMkLst>
            <pc:docMk/>
            <pc:sldMk cId="78516318" sldId="5409"/>
            <ac:spMk id="9" creationId="{F2E428AA-6EC6-7259-4FA8-F20AA947F448}"/>
          </ac:spMkLst>
        </pc:spChg>
        <pc:spChg chg="mod ord">
          <ac:chgData name="Heitman, Lindsey" userId="a9773a47-99d2-4599-9377-6d37e9ec0bd3" providerId="ADAL" clId="{CB2D37A4-1D85-4BBA-8FCB-4891DB3F05CE}" dt="2024-06-27T13:28:42.469" v="668" actId="13244"/>
          <ac:spMkLst>
            <pc:docMk/>
            <pc:sldMk cId="78516318" sldId="5409"/>
            <ac:spMk id="16" creationId="{02905120-088A-2655-6C92-08698B561C80}"/>
          </ac:spMkLst>
        </pc:spChg>
        <pc:spChg chg="mod ord">
          <ac:chgData name="Heitman, Lindsey" userId="a9773a47-99d2-4599-9377-6d37e9ec0bd3" providerId="ADAL" clId="{CB2D37A4-1D85-4BBA-8FCB-4891DB3F05CE}" dt="2024-06-27T13:28:38.198" v="667" actId="13244"/>
          <ac:spMkLst>
            <pc:docMk/>
            <pc:sldMk cId="78516318" sldId="5409"/>
            <ac:spMk id="17" creationId="{1F5E689E-E26A-A2D1-CF8A-17407058904D}"/>
          </ac:spMkLst>
        </pc:spChg>
        <pc:graphicFrameChg chg="add mod">
          <ac:chgData name="Heitman, Lindsey" userId="a9773a47-99d2-4599-9377-6d37e9ec0bd3" providerId="ADAL" clId="{CB2D37A4-1D85-4BBA-8FCB-4891DB3F05CE}" dt="2024-06-27T13:27:20.650" v="491" actId="962"/>
          <ac:graphicFrameMkLst>
            <pc:docMk/>
            <pc:sldMk cId="78516318" sldId="5409"/>
            <ac:graphicFrameMk id="10" creationId="{623AA2F3-2779-1EFC-F7AB-051E0894735D}"/>
          </ac:graphicFrameMkLst>
        </pc:graphicFrameChg>
        <pc:cxnChg chg="del">
          <ac:chgData name="Heitman, Lindsey" userId="a9773a47-99d2-4599-9377-6d37e9ec0bd3" providerId="ADAL" clId="{CB2D37A4-1D85-4BBA-8FCB-4891DB3F05CE}" dt="2024-06-27T13:05:42.432" v="164" actId="21"/>
          <ac:cxnSpMkLst>
            <pc:docMk/>
            <pc:sldMk cId="78516318" sldId="5409"/>
            <ac:cxnSpMk id="7" creationId="{AB328D9B-EAFA-05B7-A9E2-5AA4861229E6}"/>
          </ac:cxnSpMkLst>
        </pc:cxnChg>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pChg chg="del">
          <ac:chgData name="Heitman, Lindsey" userId="a9773a47-99d2-4599-9377-6d37e9ec0bd3" providerId="ADAL" clId="{CB2D37A4-1D85-4BBA-8FCB-4891DB3F05CE}" dt="2024-06-27T13:27:30.286" v="492" actId="21"/>
          <ac:spMkLst>
            <pc:docMk/>
            <pc:sldMk cId="2545278991" sldId="5460"/>
            <ac:spMk id="5" creationId="{478D8383-6DD9-9DEC-05E0-5B2ED51CA209}"/>
          </ac:spMkLst>
        </pc:spChg>
        <pc:spChg chg="ord">
          <ac:chgData name="Heitman, Lindsey" userId="a9773a47-99d2-4599-9377-6d37e9ec0bd3" providerId="ADAL" clId="{CB2D37A4-1D85-4BBA-8FCB-4891DB3F05CE}" dt="2024-06-27T13:32:06.733" v="681" actId="13244"/>
          <ac:spMkLst>
            <pc:docMk/>
            <pc:sldMk cId="2545278991" sldId="5460"/>
            <ac:spMk id="8" creationId="{9DF983A1-3EC1-B36B-9DA7-667E3BDC25FC}"/>
          </ac:spMkLst>
        </pc:spChg>
        <pc:cxnChg chg="mod ord">
          <ac:chgData name="Heitman, Lindsey" userId="a9773a47-99d2-4599-9377-6d37e9ec0bd3" providerId="ADAL" clId="{CB2D37A4-1D85-4BBA-8FCB-4891DB3F05CE}" dt="2024-06-27T13:32:12.094" v="682" actId="13244"/>
          <ac:cxnSpMkLst>
            <pc:docMk/>
            <pc:sldMk cId="2545278991" sldId="5460"/>
            <ac:cxnSpMk id="11" creationId="{42A2F60A-3D18-6EDF-A421-E2AB8C9E3865}"/>
          </ac:cxnSpMkLst>
        </pc:cxnChg>
      </pc:sldChg>
      <pc:sldChg chg="modSp add mod">
        <pc:chgData name="Heitman, Lindsey" userId="a9773a47-99d2-4599-9377-6d37e9ec0bd3" providerId="ADAL" clId="{CB2D37A4-1D85-4BBA-8FCB-4891DB3F05CE}" dt="2024-06-27T13:35:16.043" v="690" actId="13244"/>
        <pc:sldMkLst>
          <pc:docMk/>
          <pc:sldMk cId="518718281" sldId="5461"/>
        </pc:sldMkLst>
        <pc:spChg chg="ord">
          <ac:chgData name="Heitman, Lindsey" userId="a9773a47-99d2-4599-9377-6d37e9ec0bd3" providerId="ADAL" clId="{CB2D37A4-1D85-4BBA-8FCB-4891DB3F05CE}" dt="2024-06-27T13:35:16.043" v="690" actId="13244"/>
          <ac:spMkLst>
            <pc:docMk/>
            <pc:sldMk cId="518718281" sldId="5461"/>
            <ac:spMk id="4" creationId="{B67DB40B-FA25-8E19-981B-63E47FBA6375}"/>
          </ac:spMkLst>
        </pc:spChg>
        <pc:spChg chg="ord">
          <ac:chgData name="Heitman, Lindsey" userId="a9773a47-99d2-4599-9377-6d37e9ec0bd3" providerId="ADAL" clId="{CB2D37A4-1D85-4BBA-8FCB-4891DB3F05CE}" dt="2024-06-27T13:35:01.949" v="688" actId="13244"/>
          <ac:spMkLst>
            <pc:docMk/>
            <pc:sldMk cId="518718281" sldId="5461"/>
            <ac:spMk id="8" creationId="{75613CA1-7ADE-4D7D-939F-CEE17EB7F840}"/>
          </ac:spMkLst>
        </pc:spChg>
        <pc:spChg chg="ord">
          <ac:chgData name="Heitman, Lindsey" userId="a9773a47-99d2-4599-9377-6d37e9ec0bd3" providerId="ADAL" clId="{CB2D37A4-1D85-4BBA-8FCB-4891DB3F05CE}" dt="2024-06-27T13:35:04.862" v="689" actId="13244"/>
          <ac:spMkLst>
            <pc:docMk/>
            <pc:sldMk cId="518718281" sldId="5461"/>
            <ac:spMk id="9" creationId="{29D59225-61BE-9128-32A6-4F58D241F1E0}"/>
          </ac:spMkLst>
        </pc:spChg>
        <pc:graphicFrameChg chg="mod">
          <ac:chgData name="Heitman, Lindsey" userId="a9773a47-99d2-4599-9377-6d37e9ec0bd3" providerId="ADAL" clId="{CB2D37A4-1D85-4BBA-8FCB-4891DB3F05CE}" dt="2024-06-27T13:28:08.503" v="665" actId="962"/>
          <ac:graphicFrameMkLst>
            <pc:docMk/>
            <pc:sldMk cId="518718281" sldId="5461"/>
            <ac:graphicFrameMk id="7" creationId="{DD4549BB-61DF-A653-3673-39E6FCD6D44F}"/>
          </ac:graphicFrameMkLst>
        </pc:graphicFrameChg>
        <pc:cxnChg chg="mod">
          <ac:chgData name="Heitman, Lindsey" userId="a9773a47-99d2-4599-9377-6d37e9ec0bd3" providerId="ADAL" clId="{CB2D37A4-1D85-4BBA-8FCB-4891DB3F05CE}" dt="2024-06-27T13:28:13.589" v="666" actId="962"/>
          <ac:cxnSpMkLst>
            <pc:docMk/>
            <pc:sldMk cId="518718281" sldId="5461"/>
            <ac:cxnSpMk id="11" creationId="{7D9364B8-2D9A-37EE-FDCF-6C991E3ED17E}"/>
          </ac:cxnSpMkLst>
        </pc:cxnChg>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pChg chg="add mod">
          <ac:chgData name="Heitman, Lindsey" userId="a9773a47-99d2-4599-9377-6d37e9ec0bd3" providerId="ADAL" clId="{CB2D37A4-1D85-4BBA-8FCB-4891DB3F05CE}" dt="2024-06-27T13:13:25.333" v="273"/>
          <ac:spMkLst>
            <pc:docMk/>
            <pc:sldMk cId="2153011688" sldId="5484"/>
            <ac:spMk id="3" creationId="{45623749-7A23-F8B6-2C9C-57F2F97711CE}"/>
          </ac:spMkLst>
        </pc:spChg>
        <pc:spChg chg="ord">
          <ac:chgData name="Heitman, Lindsey" userId="a9773a47-99d2-4599-9377-6d37e9ec0bd3" providerId="ADAL" clId="{CB2D37A4-1D85-4BBA-8FCB-4891DB3F05CE}" dt="2024-06-27T13:37:12.146" v="693" actId="13244"/>
          <ac:spMkLst>
            <pc:docMk/>
            <pc:sldMk cId="2153011688" sldId="5484"/>
            <ac:spMk id="4" creationId="{C0633FD6-A941-9779-FBBD-F5CC019C9DDF}"/>
          </ac:spMkLst>
        </pc:spChg>
        <pc:spChg chg="add mod ord">
          <ac:chgData name="Heitman, Lindsey" userId="a9773a47-99d2-4599-9377-6d37e9ec0bd3" providerId="ADAL" clId="{CB2D37A4-1D85-4BBA-8FCB-4891DB3F05CE}" dt="2024-06-27T13:31:43.433" v="680" actId="13244"/>
          <ac:spMkLst>
            <pc:docMk/>
            <pc:sldMk cId="2153011688" sldId="5484"/>
            <ac:spMk id="8" creationId="{7706A64A-1E78-1847-F34F-A4ED3847A6C9}"/>
          </ac:spMkLst>
        </pc:spChg>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pChg chg="mod">
          <ac:chgData name="McRee, Rebecca" userId="S::mcree_r@cde.state.co.us::3a10fa13-9d60-4c0b-b361-471945732c34" providerId="AD" clId="Web-{D1E17A2C-70CF-BF6C-C044-7F2FE025BA68}" dt="2024-07-10T17:01:38.652" v="2" actId="20577"/>
          <ac:spMkLst>
            <pc:docMk/>
            <pc:sldMk cId="1039979550" sldId="5495"/>
            <ac:spMk id="3" creationId="{2865F7B2-122F-2696-5877-03DFD3EA02BC}"/>
          </ac:spMkLst>
        </pc:spChg>
      </pc:sldChg>
      <pc:sldChg chg="modSp">
        <pc:chgData name="McRee, Rebecca" userId="S::mcree_r@cde.state.co.us::3a10fa13-9d60-4c0b-b361-471945732c34" providerId="AD" clId="Web-{D1E17A2C-70CF-BF6C-C044-7F2FE025BA68}" dt="2024-07-10T17:02:17.965" v="4"/>
        <pc:sldMkLst>
          <pc:docMk/>
          <pc:sldMk cId="2023168082" sldId="5497"/>
        </pc:sldMkLst>
        <pc:graphicFrameChg chg="mod modGraphic">
          <ac:chgData name="McRee, Rebecca" userId="S::mcree_r@cde.state.co.us::3a10fa13-9d60-4c0b-b361-471945732c34" providerId="AD" clId="Web-{D1E17A2C-70CF-BF6C-C044-7F2FE025BA68}" dt="2024-07-10T17:02:17.965" v="4"/>
          <ac:graphicFrameMkLst>
            <pc:docMk/>
            <pc:sldMk cId="2023168082" sldId="5497"/>
            <ac:graphicFrameMk id="10" creationId="{A57F5493-6DF7-F26A-D312-3F4C2F9CB974}"/>
          </ac:graphicFrameMkLst>
        </pc:graphicFrameChg>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pChg chg="mod">
          <ac:chgData name="McRee, Rebecca" userId="S::mcree_r@cde.state.co.us::3a10fa13-9d60-4c0b-b361-471945732c34" providerId="AD" clId="Web-{F371A368-7BDA-562B-CE18-A33B01254AD7}" dt="2024-07-08T23:00:08.635" v="121" actId="20577"/>
          <ac:spMkLst>
            <pc:docMk/>
            <pc:sldMk cId="538669139" sldId="5487"/>
            <ac:spMk id="3" creationId="{C0512FC2-261A-6790-E9CC-D752F6C04657}"/>
          </ac:spMkLst>
        </pc:spChg>
        <pc:spChg chg="mod">
          <ac:chgData name="McRee, Rebecca" userId="S::mcree_r@cde.state.co.us::3a10fa13-9d60-4c0b-b361-471945732c34" providerId="AD" clId="Web-{F371A368-7BDA-562B-CE18-A33B01254AD7}" dt="2024-07-08T23:06:07.595" v="163" actId="14100"/>
          <ac:spMkLst>
            <pc:docMk/>
            <pc:sldMk cId="538669139" sldId="5487"/>
            <ac:spMk id="6" creationId="{84787FAE-4432-05A1-C385-C9BB47E8B98C}"/>
          </ac:spMkLst>
        </pc:spChg>
      </pc:sldChg>
      <pc:sldChg chg="modSp">
        <pc:chgData name="McRee, Rebecca" userId="S::mcree_r@cde.state.co.us::3a10fa13-9d60-4c0b-b361-471945732c34" providerId="AD" clId="Web-{F371A368-7BDA-562B-CE18-A33B01254AD7}" dt="2024-07-08T23:05:48.595" v="160" actId="20577"/>
        <pc:sldMkLst>
          <pc:docMk/>
          <pc:sldMk cId="1185884485" sldId="5488"/>
        </pc:sldMkLst>
        <pc:spChg chg="mod">
          <ac:chgData name="McRee, Rebecca" userId="S::mcree_r@cde.state.co.us::3a10fa13-9d60-4c0b-b361-471945732c34" providerId="AD" clId="Web-{F371A368-7BDA-562B-CE18-A33B01254AD7}" dt="2024-07-08T22:55:06.942" v="33" actId="20577"/>
          <ac:spMkLst>
            <pc:docMk/>
            <pc:sldMk cId="1185884485" sldId="5488"/>
            <ac:spMk id="2" creationId="{FA0319B2-3C56-CFC9-5633-A23A05EB92AD}"/>
          </ac:spMkLst>
        </pc:spChg>
        <pc:spChg chg="mod">
          <ac:chgData name="McRee, Rebecca" userId="S::mcree_r@cde.state.co.us::3a10fa13-9d60-4c0b-b361-471945732c34" providerId="AD" clId="Web-{F371A368-7BDA-562B-CE18-A33B01254AD7}" dt="2024-07-08T22:59:07.619" v="97" actId="20577"/>
          <ac:spMkLst>
            <pc:docMk/>
            <pc:sldMk cId="1185884485" sldId="5488"/>
            <ac:spMk id="3" creationId="{C0512FC2-261A-6790-E9CC-D752F6C04657}"/>
          </ac:spMkLst>
        </pc:spChg>
        <pc:spChg chg="mod">
          <ac:chgData name="McRee, Rebecca" userId="S::mcree_r@cde.state.co.us::3a10fa13-9d60-4c0b-b361-471945732c34" providerId="AD" clId="Web-{F371A368-7BDA-562B-CE18-A33B01254AD7}" dt="2024-07-08T23:05:48.595" v="160" actId="20577"/>
          <ac:spMkLst>
            <pc:docMk/>
            <pc:sldMk cId="1185884485" sldId="5488"/>
            <ac:spMk id="6" creationId="{84787FAE-4432-05A1-C385-C9BB47E8B98C}"/>
          </ac:spMkLst>
        </pc:spChg>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pChg chg="mod">
          <ac:chgData name="McRee, Rebecca" userId="S::mcree_r@cde.state.co.us::3a10fa13-9d60-4c0b-b361-471945732c34" providerId="AD" clId="Web-{F371A368-7BDA-562B-CE18-A33B01254AD7}" dt="2024-07-08T22:59:33.557" v="114" actId="20577"/>
          <ac:spMkLst>
            <pc:docMk/>
            <pc:sldMk cId="2585022322" sldId="5489"/>
            <ac:spMk id="3" creationId="{C0512FC2-261A-6790-E9CC-D752F6C04657}"/>
          </ac:spMkLst>
        </pc:spChg>
        <pc:spChg chg="mod">
          <ac:chgData name="McRee, Rebecca" userId="S::mcree_r@cde.state.co.us::3a10fa13-9d60-4c0b-b361-471945732c34" providerId="AD" clId="Web-{F371A368-7BDA-562B-CE18-A33B01254AD7}" dt="2024-07-08T23:05:55.611" v="162" actId="20577"/>
          <ac:spMkLst>
            <pc:docMk/>
            <pc:sldMk cId="2585022322" sldId="5489"/>
            <ac:spMk id="6" creationId="{84787FAE-4432-05A1-C385-C9BB47E8B98C}"/>
          </ac:spMkLst>
        </pc:spChg>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pChg chg="mod">
          <ac:chgData name="McRee, Rebecca" userId="S::mcree_r@cde.state.co.us::3a10fa13-9d60-4c0b-b361-471945732c34" providerId="AD" clId="Web-{F371A368-7BDA-562B-CE18-A33B01254AD7}" dt="2024-07-08T23:04:01.452" v="146" actId="20577"/>
          <ac:spMkLst>
            <pc:docMk/>
            <pc:sldMk cId="1982214778" sldId="5491"/>
            <ac:spMk id="2" creationId="{CA7EA7C5-866B-0668-F980-DD563EFAA6F1}"/>
          </ac:spMkLst>
        </pc:spChg>
        <pc:spChg chg="del mod">
          <ac:chgData name="McRee, Rebecca" userId="S::mcree_r@cde.state.co.us::3a10fa13-9d60-4c0b-b361-471945732c34" providerId="AD" clId="Web-{F371A368-7BDA-562B-CE18-A33B01254AD7}" dt="2024-07-08T23:02:00.294" v="125"/>
          <ac:spMkLst>
            <pc:docMk/>
            <pc:sldMk cId="1982214778" sldId="5491"/>
            <ac:spMk id="3" creationId="{3E256341-373C-BCBE-CCE8-B59A396C8198}"/>
          </ac:spMkLst>
        </pc:spChg>
        <pc:spChg chg="mod">
          <ac:chgData name="McRee, Rebecca" userId="S::mcree_r@cde.state.co.us::3a10fa13-9d60-4c0b-b361-471945732c34" providerId="AD" clId="Web-{F371A368-7BDA-562B-CE18-A33B01254AD7}" dt="2024-07-08T23:04:22.921" v="152" actId="20577"/>
          <ac:spMkLst>
            <pc:docMk/>
            <pc:sldMk cId="1982214778" sldId="5491"/>
            <ac:spMk id="5" creationId="{6B5DB5EE-4DF5-B20A-6910-C97D066AD95B}"/>
          </ac:spMkLst>
        </pc:spChg>
        <pc:spChg chg="mod">
          <ac:chgData name="McRee, Rebecca" userId="S::mcree_r@cde.state.co.us::3a10fa13-9d60-4c0b-b361-471945732c34" providerId="AD" clId="Web-{F371A368-7BDA-562B-CE18-A33B01254AD7}" dt="2024-07-08T23:04:27.296" v="156" actId="20577"/>
          <ac:spMkLst>
            <pc:docMk/>
            <pc:sldMk cId="1982214778" sldId="5491"/>
            <ac:spMk id="6" creationId="{B5E58230-244E-AB6F-C2C4-829E4FC6C3F5}"/>
          </ac:spMkLst>
        </pc:spChg>
        <pc:spChg chg="add del mod">
          <ac:chgData name="McRee, Rebecca" userId="S::mcree_r@cde.state.co.us::3a10fa13-9d60-4c0b-b361-471945732c34" providerId="AD" clId="Web-{F371A368-7BDA-562B-CE18-A33B01254AD7}" dt="2024-07-08T23:02:17.325" v="128"/>
          <ac:spMkLst>
            <pc:docMk/>
            <pc:sldMk cId="1982214778" sldId="5491"/>
            <ac:spMk id="9" creationId="{8EB57651-366E-C58E-FE3D-227B2B18EEB9}"/>
          </ac:spMkLst>
        </pc:spChg>
        <pc:spChg chg="add mod">
          <ac:chgData name="McRee, Rebecca" userId="S::mcree_r@cde.state.co.us::3a10fa13-9d60-4c0b-b361-471945732c34" providerId="AD" clId="Web-{F371A368-7BDA-562B-CE18-A33B01254AD7}" dt="2024-07-08T23:02:34.701" v="131"/>
          <ac:spMkLst>
            <pc:docMk/>
            <pc:sldMk cId="1982214778" sldId="5491"/>
            <ac:spMk id="12" creationId="{336E6375-A961-063D-6650-8E192C3CA9C6}"/>
          </ac:spMkLst>
        </pc:spChg>
        <pc:picChg chg="add del mod ord">
          <ac:chgData name="McRee, Rebecca" userId="S::mcree_r@cde.state.co.us::3a10fa13-9d60-4c0b-b361-471945732c34" providerId="AD" clId="Web-{F371A368-7BDA-562B-CE18-A33B01254AD7}" dt="2024-07-08T23:02:06.778" v="126"/>
          <ac:picMkLst>
            <pc:docMk/>
            <pc:sldMk cId="1982214778" sldId="5491"/>
            <ac:picMk id="7" creationId="{1751A6D8-0627-F591-DF8C-556106943B88}"/>
          </ac:picMkLst>
        </pc:picChg>
        <pc:picChg chg="add del mod ord">
          <ac:chgData name="McRee, Rebecca" userId="S::mcree_r@cde.state.co.us::3a10fa13-9d60-4c0b-b361-471945732c34" providerId="AD" clId="Web-{F371A368-7BDA-562B-CE18-A33B01254AD7}" dt="2024-07-08T23:02:34.701" v="131"/>
          <ac:picMkLst>
            <pc:docMk/>
            <pc:sldMk cId="1982214778" sldId="5491"/>
            <ac:picMk id="10" creationId="{E8DC54A4-77FE-55F0-4503-82F47D8722D3}"/>
          </ac:picMkLst>
        </pc:picChg>
      </pc:sldChg>
      <pc:sldChg chg="addSp delSp modSp new del">
        <pc:chgData name="McRee, Rebecca" userId="S::mcree_r@cde.state.co.us::3a10fa13-9d60-4c0b-b361-471945732c34" providerId="AD" clId="Web-{F371A368-7BDA-562B-CE18-A33B01254AD7}" dt="2024-07-08T23:03:40.452" v="135"/>
        <pc:sldMkLst>
          <pc:docMk/>
          <pc:sldMk cId="3510349753" sldId="5492"/>
        </pc:sldMkLst>
        <pc:spChg chg="del">
          <ac:chgData name="McRee, Rebecca" userId="S::mcree_r@cde.state.co.us::3a10fa13-9d60-4c0b-b361-471945732c34" providerId="AD" clId="Web-{F371A368-7BDA-562B-CE18-A33B01254AD7}" dt="2024-07-08T23:03:21.639" v="133"/>
          <ac:spMkLst>
            <pc:docMk/>
            <pc:sldMk cId="3510349753" sldId="5492"/>
            <ac:spMk id="3" creationId="{9971C2FF-0CF7-0561-43B4-A9BEEAF6D8F3}"/>
          </ac:spMkLst>
        </pc:spChg>
        <pc:picChg chg="add mod ord">
          <ac:chgData name="McRee, Rebecca" userId="S::mcree_r@cde.state.co.us::3a10fa13-9d60-4c0b-b361-471945732c34" providerId="AD" clId="Web-{F371A368-7BDA-562B-CE18-A33B01254AD7}" dt="2024-07-08T23:03:27.358" v="134" actId="1076"/>
          <ac:picMkLst>
            <pc:docMk/>
            <pc:sldMk cId="3510349753" sldId="5492"/>
            <ac:picMk id="7" creationId="{03D93E36-B340-FDAB-1AB9-304C11DCA926}"/>
          </ac:picMkLst>
        </pc:picChg>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pChg chg="mod">
          <ac:chgData name="Ward, Reagan" userId="27291eb4-8241-4961-9e69-8c66e34cc5b0" providerId="ADAL" clId="{23F7020E-B539-47EA-9750-9324A088851B}" dt="2024-08-21T22:32:35.670" v="14" actId="20577"/>
          <ac:spMkLst>
            <pc:docMk/>
            <pc:sldMk cId="1007356210" sldId="5482"/>
            <ac:spMk id="9" creationId="{9265FB6E-3C9B-4C0F-F3CA-CA57FA0A9FA0}"/>
          </ac:spMkLst>
        </pc:spChg>
        <pc:spChg chg="mod">
          <ac:chgData name="Ward, Reagan" userId="27291eb4-8241-4961-9e69-8c66e34cc5b0" providerId="ADAL" clId="{23F7020E-B539-47EA-9750-9324A088851B}" dt="2024-08-21T22:32:23.980" v="8" actId="27636"/>
          <ac:spMkLst>
            <pc:docMk/>
            <pc:sldMk cId="1007356210" sldId="5482"/>
            <ac:spMk id="11" creationId="{381E41DD-6579-B459-A6BD-F9B8F600FB7E}"/>
          </ac:spMkLst>
        </pc:spChg>
        <pc:graphicFrameChg chg="mod">
          <ac:chgData name="Ward, Reagan" userId="27291eb4-8241-4961-9e69-8c66e34cc5b0" providerId="ADAL" clId="{23F7020E-B539-47EA-9750-9324A088851B}" dt="2024-08-21T22:36:09.604" v="100"/>
          <ac:graphicFrameMkLst>
            <pc:docMk/>
            <pc:sldMk cId="1007356210" sldId="5482"/>
            <ac:graphicFrameMk id="8" creationId="{C64310B3-8FCF-4461-597C-ECC0046DA1E8}"/>
          </ac:graphicFrameMkLst>
        </pc:graphicFrameChg>
      </pc:sldChg>
      <pc:sldChg chg="modSp mod">
        <pc:chgData name="Ward, Reagan" userId="27291eb4-8241-4961-9e69-8c66e34cc5b0" providerId="ADAL" clId="{23F7020E-B539-47EA-9750-9324A088851B}" dt="2024-08-21T22:34:26.568" v="84" actId="27636"/>
        <pc:sldMkLst>
          <pc:docMk/>
          <pc:sldMk cId="3757558483" sldId="5547"/>
        </pc:sldMkLst>
        <pc:spChg chg="mod">
          <ac:chgData name="Ward, Reagan" userId="27291eb4-8241-4961-9e69-8c66e34cc5b0" providerId="ADAL" clId="{23F7020E-B539-47EA-9750-9324A088851B}" dt="2024-08-21T22:34:26.568" v="84" actId="27636"/>
          <ac:spMkLst>
            <pc:docMk/>
            <pc:sldMk cId="3757558483" sldId="5547"/>
            <ac:spMk id="2" creationId="{61FA4591-7D47-D1E8-1301-1A17E457FF29}"/>
          </ac:spMkLst>
        </pc:spChg>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pChg chg="del mod ord">
          <ac:chgData name="Ward, Reagan" userId="27291eb4-8241-4961-9e69-8c66e34cc5b0" providerId="ADAL" clId="{23F7020E-B539-47EA-9750-9324A088851B}" dt="2024-08-21T22:45:56.270" v="104" actId="700"/>
          <ac:spMkLst>
            <pc:docMk/>
            <pc:sldMk cId="2812061006" sldId="5559"/>
            <ac:spMk id="2" creationId="{C4A79FA9-0150-C752-7883-F9338A5861F0}"/>
          </ac:spMkLst>
        </pc:spChg>
        <pc:spChg chg="del">
          <ac:chgData name="Ward, Reagan" userId="27291eb4-8241-4961-9e69-8c66e34cc5b0" providerId="ADAL" clId="{23F7020E-B539-47EA-9750-9324A088851B}" dt="2024-08-21T22:45:56.270" v="104" actId="700"/>
          <ac:spMkLst>
            <pc:docMk/>
            <pc:sldMk cId="2812061006" sldId="5559"/>
            <ac:spMk id="3" creationId="{F2C33004-D855-E4DC-E5E8-213A03A7F80B}"/>
          </ac:spMkLst>
        </pc:spChg>
        <pc:spChg chg="del mod ord">
          <ac:chgData name="Ward, Reagan" userId="27291eb4-8241-4961-9e69-8c66e34cc5b0" providerId="ADAL" clId="{23F7020E-B539-47EA-9750-9324A088851B}" dt="2024-08-21T22:45:56.270" v="104" actId="700"/>
          <ac:spMkLst>
            <pc:docMk/>
            <pc:sldMk cId="2812061006" sldId="5559"/>
            <ac:spMk id="4" creationId="{7B922A64-5DE5-989E-8AAA-25AA3CCD592E}"/>
          </ac:spMkLst>
        </pc:spChg>
        <pc:spChg chg="del">
          <ac:chgData name="Ward, Reagan" userId="27291eb4-8241-4961-9e69-8c66e34cc5b0" providerId="ADAL" clId="{23F7020E-B539-47EA-9750-9324A088851B}" dt="2024-08-21T22:45:56.270" v="104" actId="700"/>
          <ac:spMkLst>
            <pc:docMk/>
            <pc:sldMk cId="2812061006" sldId="5559"/>
            <ac:spMk id="5" creationId="{BFB0BDD0-B748-A867-CDB2-D92B3F84A869}"/>
          </ac:spMkLst>
        </pc:spChg>
        <pc:spChg chg="del mod ord">
          <ac:chgData name="Ward, Reagan" userId="27291eb4-8241-4961-9e69-8c66e34cc5b0" providerId="ADAL" clId="{23F7020E-B539-47EA-9750-9324A088851B}" dt="2024-08-21T22:45:56.270" v="104" actId="700"/>
          <ac:spMkLst>
            <pc:docMk/>
            <pc:sldMk cId="2812061006" sldId="5559"/>
            <ac:spMk id="6" creationId="{E5DD1B94-2015-5960-DDA6-72AF0DA1AD62}"/>
          </ac:spMkLst>
        </pc:spChg>
        <pc:spChg chg="mod ord">
          <ac:chgData name="Ward, Reagan" userId="27291eb4-8241-4961-9e69-8c66e34cc5b0" providerId="ADAL" clId="{23F7020E-B539-47EA-9750-9324A088851B}" dt="2024-08-21T22:57:25.198" v="1656" actId="13244"/>
          <ac:spMkLst>
            <pc:docMk/>
            <pc:sldMk cId="2812061006" sldId="5559"/>
            <ac:spMk id="7" creationId="{FA2A5ABF-74B2-B61A-3A46-9D05CBB05BEE}"/>
          </ac:spMkLst>
        </pc:spChg>
        <pc:spChg chg="del mod ord">
          <ac:chgData name="Ward, Reagan" userId="27291eb4-8241-4961-9e69-8c66e34cc5b0" providerId="ADAL" clId="{23F7020E-B539-47EA-9750-9324A088851B}" dt="2024-08-21T22:45:56.270" v="104" actId="700"/>
          <ac:spMkLst>
            <pc:docMk/>
            <pc:sldMk cId="2812061006" sldId="5559"/>
            <ac:spMk id="8" creationId="{ADF9D245-64BD-DF47-C430-D124CAD38AA1}"/>
          </ac:spMkLst>
        </pc:spChg>
        <pc:spChg chg="del">
          <ac:chgData name="Ward, Reagan" userId="27291eb4-8241-4961-9e69-8c66e34cc5b0" providerId="ADAL" clId="{23F7020E-B539-47EA-9750-9324A088851B}" dt="2024-08-21T22:45:56.270" v="104" actId="700"/>
          <ac:spMkLst>
            <pc:docMk/>
            <pc:sldMk cId="2812061006" sldId="5559"/>
            <ac:spMk id="9" creationId="{5E450466-8FC2-0024-EF6E-63F93072692C}"/>
          </ac:spMkLst>
        </pc:spChg>
        <pc:spChg chg="add mod ord">
          <ac:chgData name="Ward, Reagan" userId="27291eb4-8241-4961-9e69-8c66e34cc5b0" providerId="ADAL" clId="{23F7020E-B539-47EA-9750-9324A088851B}" dt="2024-08-21T22:46:02.591" v="120" actId="20577"/>
          <ac:spMkLst>
            <pc:docMk/>
            <pc:sldMk cId="2812061006" sldId="5559"/>
            <ac:spMk id="10" creationId="{E43E040D-13F0-E440-971F-DEDC49F408F5}"/>
          </ac:spMkLst>
        </pc:spChg>
        <pc:spChg chg="add del mod ord">
          <ac:chgData name="Ward, Reagan" userId="27291eb4-8241-4961-9e69-8c66e34cc5b0" providerId="ADAL" clId="{23F7020E-B539-47EA-9750-9324A088851B}" dt="2024-08-21T22:45:58.222" v="107" actId="22"/>
          <ac:spMkLst>
            <pc:docMk/>
            <pc:sldMk cId="2812061006" sldId="5559"/>
            <ac:spMk id="11" creationId="{66F29590-9107-B95D-2F61-9C6295D7004F}"/>
          </ac:spMkLst>
        </pc:spChg>
        <pc:spChg chg="add del mod ord">
          <ac:chgData name="Ward, Reagan" userId="27291eb4-8241-4961-9e69-8c66e34cc5b0" providerId="ADAL" clId="{23F7020E-B539-47EA-9750-9324A088851B}" dt="2024-08-21T22:47:19.298" v="785"/>
          <ac:spMkLst>
            <pc:docMk/>
            <pc:sldMk cId="2812061006" sldId="5559"/>
            <ac:spMk id="12" creationId="{4DBBEA2D-DE2A-F8A0-CC98-31E1E63E869E}"/>
          </ac:spMkLst>
        </pc:spChg>
        <pc:spChg chg="add del mod ord">
          <ac:chgData name="Ward, Reagan" userId="27291eb4-8241-4961-9e69-8c66e34cc5b0" providerId="ADAL" clId="{23F7020E-B539-47EA-9750-9324A088851B}" dt="2024-08-21T22:47:23.158" v="787"/>
          <ac:spMkLst>
            <pc:docMk/>
            <pc:sldMk cId="2812061006" sldId="5559"/>
            <ac:spMk id="13" creationId="{B212E17A-33A4-7AF6-FCC5-930DF316E402}"/>
          </ac:spMkLst>
        </pc:spChg>
        <pc:spChg chg="add mod">
          <ac:chgData name="Ward, Reagan" userId="27291eb4-8241-4961-9e69-8c66e34cc5b0" providerId="ADAL" clId="{23F7020E-B539-47EA-9750-9324A088851B}" dt="2024-08-21T22:47:19.332" v="786" actId="27636"/>
          <ac:spMkLst>
            <pc:docMk/>
            <pc:sldMk cId="2812061006" sldId="5559"/>
            <ac:spMk id="16" creationId="{2AB87F7F-D8C5-02C1-06CC-328A870E3C08}"/>
          </ac:spMkLst>
        </pc:spChg>
        <pc:spChg chg="add mod">
          <ac:chgData name="Ward, Reagan" userId="27291eb4-8241-4961-9e69-8c66e34cc5b0" providerId="ADAL" clId="{23F7020E-B539-47EA-9750-9324A088851B}" dt="2024-08-21T22:47:23.189" v="788" actId="27636"/>
          <ac:spMkLst>
            <pc:docMk/>
            <pc:sldMk cId="2812061006" sldId="5559"/>
            <ac:spMk id="17" creationId="{D726062D-63D2-85F2-7345-FED3C44407DB}"/>
          </ac:spMkLst>
        </pc:spChg>
        <pc:picChg chg="add mod ord">
          <ac:chgData name="Ward, Reagan" userId="27291eb4-8241-4961-9e69-8c66e34cc5b0" providerId="ADAL" clId="{23F7020E-B539-47EA-9750-9324A088851B}" dt="2024-08-21T22:56:05.453" v="1653" actId="1440"/>
          <ac:picMkLst>
            <pc:docMk/>
            <pc:sldMk cId="2812061006" sldId="5559"/>
            <ac:picMk id="15" creationId="{BB048F6D-DC88-22F0-97A5-D9A5A0CBBE9F}"/>
          </ac:picMkLst>
        </pc:picChg>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pChg chg="del mod ord">
          <ac:chgData name="Ward, Reagan" userId="27291eb4-8241-4961-9e69-8c66e34cc5b0" providerId="ADAL" clId="{23F7020E-B539-47EA-9750-9324A088851B}" dt="2024-08-21T22:48:00.067" v="790" actId="700"/>
          <ac:spMkLst>
            <pc:docMk/>
            <pc:sldMk cId="2971538637" sldId="5560"/>
            <ac:spMk id="2" creationId="{36045DEC-752C-A62C-9B18-17DB02066F15}"/>
          </ac:spMkLst>
        </pc:spChg>
        <pc:spChg chg="del mod ord">
          <ac:chgData name="Ward, Reagan" userId="27291eb4-8241-4961-9e69-8c66e34cc5b0" providerId="ADAL" clId="{23F7020E-B539-47EA-9750-9324A088851B}" dt="2024-08-21T22:48:00.067" v="790" actId="700"/>
          <ac:spMkLst>
            <pc:docMk/>
            <pc:sldMk cId="2971538637" sldId="5560"/>
            <ac:spMk id="3" creationId="{4696BE98-FFE8-FEBF-721A-2E9FF32184AE}"/>
          </ac:spMkLst>
        </pc:spChg>
        <pc:spChg chg="mod ord">
          <ac:chgData name="Ward, Reagan" userId="27291eb4-8241-4961-9e69-8c66e34cc5b0" providerId="ADAL" clId="{23F7020E-B539-47EA-9750-9324A088851B}" dt="2024-08-21T22:48:00.067" v="790" actId="700"/>
          <ac:spMkLst>
            <pc:docMk/>
            <pc:sldMk cId="2971538637" sldId="5560"/>
            <ac:spMk id="4" creationId="{C51E928A-2A8E-9B41-DCC9-6CE66BD890CD}"/>
          </ac:spMkLst>
        </pc:spChg>
        <pc:spChg chg="del mod ord">
          <ac:chgData name="Ward, Reagan" userId="27291eb4-8241-4961-9e69-8c66e34cc5b0" providerId="ADAL" clId="{23F7020E-B539-47EA-9750-9324A088851B}" dt="2024-08-21T22:48:00.067" v="790" actId="700"/>
          <ac:spMkLst>
            <pc:docMk/>
            <pc:sldMk cId="2971538637" sldId="5560"/>
            <ac:spMk id="5" creationId="{6234C5BF-9814-DCF4-E18B-C754659E4EAC}"/>
          </ac:spMkLst>
        </pc:spChg>
        <pc:spChg chg="del mod ord">
          <ac:chgData name="Ward, Reagan" userId="27291eb4-8241-4961-9e69-8c66e34cc5b0" providerId="ADAL" clId="{23F7020E-B539-47EA-9750-9324A088851B}" dt="2024-08-21T22:48:00.067" v="790" actId="700"/>
          <ac:spMkLst>
            <pc:docMk/>
            <pc:sldMk cId="2971538637" sldId="5560"/>
            <ac:spMk id="6" creationId="{03C0AE7D-FEC7-35FE-A2F9-8D8ABF758921}"/>
          </ac:spMkLst>
        </pc:spChg>
        <pc:spChg chg="add mod ord">
          <ac:chgData name="Ward, Reagan" userId="27291eb4-8241-4961-9e69-8c66e34cc5b0" providerId="ADAL" clId="{23F7020E-B539-47EA-9750-9324A088851B}" dt="2024-08-21T22:53:28.683" v="1547" actId="27636"/>
          <ac:spMkLst>
            <pc:docMk/>
            <pc:sldMk cId="2971538637" sldId="5560"/>
            <ac:spMk id="7" creationId="{1BE52D19-A51F-BE1E-BBE9-E5CF095C34C1}"/>
          </ac:spMkLst>
        </pc:spChg>
        <pc:spChg chg="add mod ord">
          <ac:chgData name="Ward, Reagan" userId="27291eb4-8241-4961-9e69-8c66e34cc5b0" providerId="ADAL" clId="{23F7020E-B539-47EA-9750-9324A088851B}" dt="2024-08-21T22:55:09.075" v="1652" actId="20577"/>
          <ac:spMkLst>
            <pc:docMk/>
            <pc:sldMk cId="2971538637" sldId="5560"/>
            <ac:spMk id="8" creationId="{F6747628-C719-50E7-08F6-F717D2C62811}"/>
          </ac:spMkLst>
        </pc:spChg>
        <pc:spChg chg="add del mod ord">
          <ac:chgData name="Ward, Reagan" userId="27291eb4-8241-4961-9e69-8c66e34cc5b0" providerId="ADAL" clId="{23F7020E-B539-47EA-9750-9324A088851B}" dt="2024-08-21T22:51:51.398" v="1537"/>
          <ac:spMkLst>
            <pc:docMk/>
            <pc:sldMk cId="2971538637" sldId="5560"/>
            <ac:spMk id="9" creationId="{5F851916-9E4A-4E63-6211-C10BDF89E85B}"/>
          </ac:spMkLst>
        </pc:spChg>
        <pc:spChg chg="add del mod ord">
          <ac:chgData name="Ward, Reagan" userId="27291eb4-8241-4961-9e69-8c66e34cc5b0" providerId="ADAL" clId="{23F7020E-B539-47EA-9750-9324A088851B}" dt="2024-08-21T22:51:56.784" v="1539"/>
          <ac:spMkLst>
            <pc:docMk/>
            <pc:sldMk cId="2971538637" sldId="5560"/>
            <ac:spMk id="10" creationId="{E94BA709-3FA3-2656-EBE4-C9D86217F14E}"/>
          </ac:spMkLst>
        </pc:spChg>
        <pc:spChg chg="add mod">
          <ac:chgData name="Ward, Reagan" userId="27291eb4-8241-4961-9e69-8c66e34cc5b0" providerId="ADAL" clId="{23F7020E-B539-47EA-9750-9324A088851B}" dt="2024-08-21T22:51:51.466" v="1538" actId="27636"/>
          <ac:spMkLst>
            <pc:docMk/>
            <pc:sldMk cId="2971538637" sldId="5560"/>
            <ac:spMk id="11" creationId="{3F2C13CA-CE5A-E6C5-B502-CF8D62EBF414}"/>
          </ac:spMkLst>
        </pc:spChg>
        <pc:spChg chg="add mod">
          <ac:chgData name="Ward, Reagan" userId="27291eb4-8241-4961-9e69-8c66e34cc5b0" providerId="ADAL" clId="{23F7020E-B539-47EA-9750-9324A088851B}" dt="2024-08-21T22:51:56.831" v="1540" actId="27636"/>
          <ac:spMkLst>
            <pc:docMk/>
            <pc:sldMk cId="2971538637" sldId="5560"/>
            <ac:spMk id="12" creationId="{B58C46B1-8EA3-98AF-624A-242BBCC549CD}"/>
          </ac:spMkLst>
        </pc:spChg>
        <pc:spChg chg="add mod ord">
          <ac:chgData name="Ward, Reagan" userId="27291eb4-8241-4961-9e69-8c66e34cc5b0" providerId="ADAL" clId="{23F7020E-B539-47EA-9750-9324A088851B}" dt="2024-08-21T22:57:47.237" v="1658" actId="13244"/>
          <ac:spMkLst>
            <pc:docMk/>
            <pc:sldMk cId="2971538637" sldId="5560"/>
            <ac:spMk id="13" creationId="{94C34FAB-F54A-196C-D00B-27F28360705C}"/>
          </ac:spMkLst>
        </pc:spChg>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pChg chg="mod">
          <ac:chgData name="Tribbett, Jessica" userId="S::tribbett_jessica@cde.state.co.us::b8af59d7-a86d-4166-a022-d856dc24c475" providerId="AD" clId="Web-{1FC40648-CC5B-9730-139A-3B977471875B}" dt="2024-08-14T19:36:39.616" v="34" actId="20577"/>
          <ac:spMkLst>
            <pc:docMk/>
            <pc:sldMk cId="2499726713" sldId="5480"/>
            <ac:spMk id="2" creationId="{77A71FE4-D523-BABB-1FC5-9EABE0C61217}"/>
          </ac:spMkLst>
        </pc:spChg>
        <pc:spChg chg="add mod">
          <ac:chgData name="Tribbett, Jessica" userId="S::tribbett_jessica@cde.state.co.us::b8af59d7-a86d-4166-a022-d856dc24c475" providerId="AD" clId="Web-{1FC40648-CC5B-9730-139A-3B977471875B}" dt="2024-08-14T19:45:46.757" v="548" actId="20577"/>
          <ac:spMkLst>
            <pc:docMk/>
            <pc:sldMk cId="2499726713" sldId="5480"/>
            <ac:spMk id="3" creationId="{DFCB88CE-A938-52D3-D983-4C1ACE8BDF4A}"/>
          </ac:spMkLst>
        </pc:spChg>
        <pc:spChg chg="mod">
          <ac:chgData name="Tribbett, Jessica" userId="S::tribbett_jessica@cde.state.co.us::b8af59d7-a86d-4166-a022-d856dc24c475" providerId="AD" clId="Web-{1FC40648-CC5B-9730-139A-3B977471875B}" dt="2024-08-14T19:36:33.585" v="26" actId="20577"/>
          <ac:spMkLst>
            <pc:docMk/>
            <pc:sldMk cId="2499726713" sldId="5480"/>
            <ac:spMk id="9" creationId="{8357E0B8-81AC-4ED0-D9AE-D47B1A529A8C}"/>
          </ac:spMkLst>
        </pc:spChg>
        <pc:picChg chg="del">
          <ac:chgData name="Tribbett, Jessica" userId="S::tribbett_jessica@cde.state.co.us::b8af59d7-a86d-4166-a022-d856dc24c475" providerId="AD" clId="Web-{1FC40648-CC5B-9730-139A-3B977471875B}" dt="2024-08-14T19:36:12.022" v="3"/>
          <ac:picMkLst>
            <pc:docMk/>
            <pc:sldMk cId="2499726713" sldId="5480"/>
            <ac:picMk id="5" creationId="{6E81CC64-4A4F-F14C-18B3-1EB1BF275174}"/>
          </ac:picMkLst>
        </pc:picChg>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pChg chg="mod">
          <ac:chgData name="Tribbett, Jessica" userId="S::tribbett_jessica@cde.state.co.us::b8af59d7-a86d-4166-a022-d856dc24c475" providerId="AD" clId="Web-{1FC40648-CC5B-9730-139A-3B977471875B}" dt="2024-08-14T19:45:08.866" v="510" actId="20577"/>
          <ac:spMkLst>
            <pc:docMk/>
            <pc:sldMk cId="1791442923" sldId="5553"/>
            <ac:spMk id="2" creationId="{77A71FE4-D523-BABB-1FC5-9EABE0C61217}"/>
          </ac:spMkLst>
        </pc:spChg>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pChg chg="mod ord">
          <ac:chgData name="Heitman, Lindsey" userId="a9773a47-99d2-4599-9377-6d37e9ec0bd3" providerId="ADAL" clId="{2488B96D-9953-49C9-BD32-A06D2E4D7924}" dt="2024-09-04T21:53:46.005" v="346" actId="207"/>
          <ac:spMkLst>
            <pc:docMk/>
            <pc:sldMk cId="1833912120" sldId="287"/>
            <ac:spMk id="2" creationId="{00000000-0000-0000-0000-000000000000}"/>
          </ac:spMkLst>
        </pc:spChg>
        <pc:spChg chg="mod ord">
          <ac:chgData name="Heitman, Lindsey" userId="a9773a47-99d2-4599-9377-6d37e9ec0bd3" providerId="ADAL" clId="{2488B96D-9953-49C9-BD32-A06D2E4D7924}" dt="2024-09-04T21:53:05.472" v="273" actId="14100"/>
          <ac:spMkLst>
            <pc:docMk/>
            <pc:sldMk cId="1833912120" sldId="287"/>
            <ac:spMk id="3" creationId="{00000000-0000-0000-0000-000000000000}"/>
          </ac:spMkLst>
        </pc:spChg>
        <pc:spChg chg="mod ord">
          <ac:chgData name="Heitman, Lindsey" userId="a9773a47-99d2-4599-9377-6d37e9ec0bd3" providerId="ADAL" clId="{2488B96D-9953-49C9-BD32-A06D2E4D7924}" dt="2024-09-04T21:52:34.414" v="246" actId="700"/>
          <ac:spMkLst>
            <pc:docMk/>
            <pc:sldMk cId="1833912120" sldId="287"/>
            <ac:spMk id="4" creationId="{04D635F9-C819-0F1D-900C-BAC366B09FFF}"/>
          </ac:spMkLst>
        </pc:spChg>
        <pc:spChg chg="add del mod ord">
          <ac:chgData name="Heitman, Lindsey" userId="a9773a47-99d2-4599-9377-6d37e9ec0bd3" providerId="ADAL" clId="{2488B96D-9953-49C9-BD32-A06D2E4D7924}" dt="2024-09-04T21:52:47.673" v="248"/>
          <ac:spMkLst>
            <pc:docMk/>
            <pc:sldMk cId="1833912120" sldId="287"/>
            <ac:spMk id="5" creationId="{4BD43CA4-4CF5-DBDD-884C-0DFBE3B3951F}"/>
          </ac:spMkLst>
        </pc:spChg>
        <pc:spChg chg="add del mod ord">
          <ac:chgData name="Heitman, Lindsey" userId="a9773a47-99d2-4599-9377-6d37e9ec0bd3" providerId="ADAL" clId="{2488B96D-9953-49C9-BD32-A06D2E4D7924}" dt="2024-09-04T21:52:56.043" v="249"/>
          <ac:spMkLst>
            <pc:docMk/>
            <pc:sldMk cId="1833912120" sldId="287"/>
            <ac:spMk id="6" creationId="{F54D5233-47F1-709C-224D-4B9AF9834EDB}"/>
          </ac:spMkLst>
        </pc:spChg>
        <pc:spChg chg="add mod">
          <ac:chgData name="Heitman, Lindsey" userId="a9773a47-99d2-4599-9377-6d37e9ec0bd3" providerId="ADAL" clId="{2488B96D-9953-49C9-BD32-A06D2E4D7924}" dt="2024-09-04T21:52:47.673" v="248"/>
          <ac:spMkLst>
            <pc:docMk/>
            <pc:sldMk cId="1833912120" sldId="287"/>
            <ac:spMk id="7" creationId="{D153AD0E-731E-B689-ACAB-7C305CAF96E4}"/>
          </ac:spMkLst>
        </pc:spChg>
        <pc:spChg chg="add mod">
          <ac:chgData name="Heitman, Lindsey" userId="a9773a47-99d2-4599-9377-6d37e9ec0bd3" providerId="ADAL" clId="{2488B96D-9953-49C9-BD32-A06D2E4D7924}" dt="2024-09-04T21:52:56.043" v="249"/>
          <ac:spMkLst>
            <pc:docMk/>
            <pc:sldMk cId="1833912120" sldId="287"/>
            <ac:spMk id="8" creationId="{9F016993-BF62-E800-EEDD-04E6F0936C33}"/>
          </ac:spMkLst>
        </pc:spChg>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pChg chg="mod">
          <ac:chgData name="Heitman, Lindsey" userId="a9773a47-99d2-4599-9377-6d37e9ec0bd3" providerId="ADAL" clId="{2488B96D-9953-49C9-BD32-A06D2E4D7924}" dt="2024-09-04T21:51:26.932" v="239" actId="20577"/>
          <ac:spMkLst>
            <pc:docMk/>
            <pc:sldMk cId="11504233" sldId="5368"/>
            <ac:spMk id="3" creationId="{1C053128-2E61-BD39-9230-D3FF32B16187}"/>
          </ac:spMkLst>
        </pc:spChg>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pChg chg="mod ord">
          <ac:chgData name="Heitman, Lindsey" userId="a9773a47-99d2-4599-9377-6d37e9ec0bd3" providerId="ADAL" clId="{2488B96D-9953-49C9-BD32-A06D2E4D7924}" dt="2024-09-04T21:54:00.169" v="347" actId="700"/>
          <ac:spMkLst>
            <pc:docMk/>
            <pc:sldMk cId="1242983988" sldId="5396"/>
            <ac:spMk id="2" creationId="{F5E02CDC-6CA6-B97D-B952-A98ADD3B9A15}"/>
          </ac:spMkLst>
        </pc:spChg>
        <pc:spChg chg="add del mod ord">
          <ac:chgData name="Heitman, Lindsey" userId="a9773a47-99d2-4599-9377-6d37e9ec0bd3" providerId="ADAL" clId="{2488B96D-9953-49C9-BD32-A06D2E4D7924}" dt="2024-09-04T21:54:19.411" v="349"/>
          <ac:spMkLst>
            <pc:docMk/>
            <pc:sldMk cId="1242983988" sldId="5396"/>
            <ac:spMk id="3" creationId="{F435C776-08EB-884A-093A-730140996328}"/>
          </ac:spMkLst>
        </pc:spChg>
        <pc:spChg chg="mod ord">
          <ac:chgData name="Heitman, Lindsey" userId="a9773a47-99d2-4599-9377-6d37e9ec0bd3" providerId="ADAL" clId="{2488B96D-9953-49C9-BD32-A06D2E4D7924}" dt="2024-09-04T21:54:00.169" v="347" actId="700"/>
          <ac:spMkLst>
            <pc:docMk/>
            <pc:sldMk cId="1242983988" sldId="5396"/>
            <ac:spMk id="4" creationId="{D5951BEB-3166-C9DF-08B6-7E2DA069358A}"/>
          </ac:spMkLst>
        </pc:spChg>
        <pc:spChg chg="add del mod ord">
          <ac:chgData name="Heitman, Lindsey" userId="a9773a47-99d2-4599-9377-6d37e9ec0bd3" providerId="ADAL" clId="{2488B96D-9953-49C9-BD32-A06D2E4D7924}" dt="2024-09-04T21:54:27.662" v="350"/>
          <ac:spMkLst>
            <pc:docMk/>
            <pc:sldMk cId="1242983988" sldId="5396"/>
            <ac:spMk id="5" creationId="{2FBEE386-13A6-2BE7-0117-04C870928553}"/>
          </ac:spMkLst>
        </pc:spChg>
        <pc:spChg chg="add mod">
          <ac:chgData name="Heitman, Lindsey" userId="a9773a47-99d2-4599-9377-6d37e9ec0bd3" providerId="ADAL" clId="{2488B96D-9953-49C9-BD32-A06D2E4D7924}" dt="2024-09-04T21:54:19.411" v="349"/>
          <ac:spMkLst>
            <pc:docMk/>
            <pc:sldMk cId="1242983988" sldId="5396"/>
            <ac:spMk id="8" creationId="{D6C2677D-B0F9-8C1C-019D-A272C8469417}"/>
          </ac:spMkLst>
        </pc:spChg>
        <pc:spChg chg="add mod">
          <ac:chgData name="Heitman, Lindsey" userId="a9773a47-99d2-4599-9377-6d37e9ec0bd3" providerId="ADAL" clId="{2488B96D-9953-49C9-BD32-A06D2E4D7924}" dt="2024-09-04T21:54:27.662" v="350"/>
          <ac:spMkLst>
            <pc:docMk/>
            <pc:sldMk cId="1242983988" sldId="5396"/>
            <ac:spMk id="9" creationId="{FE0D7E30-BAAC-CFDD-298C-986864D95B35}"/>
          </ac:spMkLst>
        </pc:spChg>
        <pc:picChg chg="mod ord">
          <ac:chgData name="Heitman, Lindsey" userId="a9773a47-99d2-4599-9377-6d37e9ec0bd3" providerId="ADAL" clId="{2488B96D-9953-49C9-BD32-A06D2E4D7924}" dt="2024-09-04T21:54:09.112" v="348" actId="1076"/>
          <ac:picMkLst>
            <pc:docMk/>
            <pc:sldMk cId="1242983988" sldId="5396"/>
            <ac:picMk id="6" creationId="{8E1D53DD-CE93-6B8F-C841-08750B604D1A}"/>
          </ac:picMkLst>
        </pc:picChg>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pChg chg="mod">
          <ac:chgData name="McRee, Rebecca" userId="S::mcree_r@cde.state.co.us::3a10fa13-9d60-4c0b-b361-471945732c34" providerId="AD" clId="Web-{FCD9B6BA-8696-67B8-8F3C-38131C57E7CA}" dt="2024-07-22T23:35:51.284" v="543" actId="20577"/>
          <ac:spMkLst>
            <pc:docMk/>
            <pc:sldMk cId="538669139" sldId="5487"/>
            <ac:spMk id="10" creationId="{2C414304-CEE9-FF70-41A8-ED4153B3F105}"/>
          </ac:spMkLst>
        </pc:spChg>
      </pc:sldChg>
      <pc:sldChg chg="modSp">
        <pc:chgData name="McRee, Rebecca" userId="S::mcree_r@cde.state.co.us::3a10fa13-9d60-4c0b-b361-471945732c34" providerId="AD" clId="Web-{FCD9B6BA-8696-67B8-8F3C-38131C57E7CA}" dt="2024-07-22T23:35:24.955" v="514" actId="20577"/>
        <pc:sldMkLst>
          <pc:docMk/>
          <pc:sldMk cId="1185884485" sldId="5488"/>
        </pc:sldMkLst>
        <pc:spChg chg="mod">
          <ac:chgData name="McRee, Rebecca" userId="S::mcree_r@cde.state.co.us::3a10fa13-9d60-4c0b-b361-471945732c34" providerId="AD" clId="Web-{FCD9B6BA-8696-67B8-8F3C-38131C57E7CA}" dt="2024-07-22T23:35:13.111" v="496" actId="20577"/>
          <ac:spMkLst>
            <pc:docMk/>
            <pc:sldMk cId="1185884485" sldId="5488"/>
            <ac:spMk id="3" creationId="{C0512FC2-261A-6790-E9CC-D752F6C04657}"/>
          </ac:spMkLst>
        </pc:spChg>
        <pc:spChg chg="mod">
          <ac:chgData name="McRee, Rebecca" userId="S::mcree_r@cde.state.co.us::3a10fa13-9d60-4c0b-b361-471945732c34" providerId="AD" clId="Web-{FCD9B6BA-8696-67B8-8F3C-38131C57E7CA}" dt="2024-07-22T23:35:24.955" v="514" actId="20577"/>
          <ac:spMkLst>
            <pc:docMk/>
            <pc:sldMk cId="1185884485" sldId="5488"/>
            <ac:spMk id="6" creationId="{84787FAE-4432-05A1-C385-C9BB47E8B98C}"/>
          </ac:spMkLst>
        </pc:spChg>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pChg chg="mod">
          <ac:chgData name="McRee, Rebecca" userId="S::mcree_r@cde.state.co.us::3a10fa13-9d60-4c0b-b361-471945732c34" providerId="AD" clId="Web-{FCD9B6BA-8696-67B8-8F3C-38131C57E7CA}" dt="2024-07-22T23:35:39.049" v="528" actId="20577"/>
          <ac:spMkLst>
            <pc:docMk/>
            <pc:sldMk cId="1982214778" sldId="5491"/>
            <ac:spMk id="9" creationId="{287F34C0-E77A-539A-5866-1FAA96618978}"/>
          </ac:spMkLst>
        </pc:spChg>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pChg chg="mod">
          <ac:chgData name="McRee, Rebecca" userId="S::mcree_r@cde.state.co.us::3a10fa13-9d60-4c0b-b361-471945732c34" providerId="AD" clId="Web-{FCD9B6BA-8696-67B8-8F3C-38131C57E7CA}" dt="2024-07-22T23:33:42.454" v="472" actId="20577"/>
          <ac:spMkLst>
            <pc:docMk/>
            <pc:sldMk cId="2135472359" sldId="5494"/>
            <ac:spMk id="3" creationId="{93573015-CF73-726B-7712-E0BFC6E78E3F}"/>
          </ac:spMkLst>
        </pc:spChg>
        <pc:spChg chg="mod">
          <ac:chgData name="McRee, Rebecca" userId="S::mcree_r@cde.state.co.us::3a10fa13-9d60-4c0b-b361-471945732c34" providerId="AD" clId="Web-{FCD9B6BA-8696-67B8-8F3C-38131C57E7CA}" dt="2024-07-22T23:36:00.534" v="556" actId="20577"/>
          <ac:spMkLst>
            <pc:docMk/>
            <pc:sldMk cId="2135472359" sldId="5494"/>
            <ac:spMk id="6" creationId="{9090EB08-9EC1-4803-ACB4-7D96F5468026}"/>
          </ac:spMkLst>
        </pc:spChg>
      </pc:sldChg>
      <pc:sldChg chg="modSp">
        <pc:chgData name="McRee, Rebecca" userId="S::mcree_r@cde.state.co.us::3a10fa13-9d60-4c0b-b361-471945732c34" providerId="AD" clId="Web-{FCD9B6BA-8696-67B8-8F3C-38131C57E7CA}" dt="2024-07-22T23:39:20.256" v="678" actId="20577"/>
        <pc:sldMkLst>
          <pc:docMk/>
          <pc:sldMk cId="1039979550" sldId="5495"/>
        </pc:sldMkLst>
        <pc:spChg chg="mod">
          <ac:chgData name="McRee, Rebecca" userId="S::mcree_r@cde.state.co.us::3a10fa13-9d60-4c0b-b361-471945732c34" providerId="AD" clId="Web-{FCD9B6BA-8696-67B8-8F3C-38131C57E7CA}" dt="2024-07-22T23:39:20.256" v="678" actId="20577"/>
          <ac:spMkLst>
            <pc:docMk/>
            <pc:sldMk cId="1039979550" sldId="5495"/>
            <ac:spMk id="2" creationId="{EC2C951B-960C-A6FE-64C3-FF6692410442}"/>
          </ac:spMkLst>
        </pc:spChg>
        <pc:spChg chg="mod">
          <ac:chgData name="McRee, Rebecca" userId="S::mcree_r@cde.state.co.us::3a10fa13-9d60-4c0b-b361-471945732c34" providerId="AD" clId="Web-{FCD9B6BA-8696-67B8-8F3C-38131C57E7CA}" dt="2024-07-22T23:38:21.630" v="663" actId="20577"/>
          <ac:spMkLst>
            <pc:docMk/>
            <pc:sldMk cId="1039979550" sldId="5495"/>
            <ac:spMk id="3" creationId="{2865F7B2-122F-2696-5877-03DFD3EA02BC}"/>
          </ac:spMkLst>
        </pc:spChg>
        <pc:spChg chg="mod">
          <ac:chgData name="McRee, Rebecca" userId="S::mcree_r@cde.state.co.us::3a10fa13-9d60-4c0b-b361-471945732c34" providerId="AD" clId="Web-{FCD9B6BA-8696-67B8-8F3C-38131C57E7CA}" dt="2024-07-22T23:36:23.472" v="563" actId="20577"/>
          <ac:spMkLst>
            <pc:docMk/>
            <pc:sldMk cId="1039979550" sldId="5495"/>
            <ac:spMk id="5" creationId="{F2864C08-68B3-3CF9-48AE-E3EC6D0C1700}"/>
          </ac:spMkLst>
        </pc:spChg>
        <pc:spChg chg="mod">
          <ac:chgData name="McRee, Rebecca" userId="S::mcree_r@cde.state.co.us::3a10fa13-9d60-4c0b-b361-471945732c34" providerId="AD" clId="Web-{FCD9B6BA-8696-67B8-8F3C-38131C57E7CA}" dt="2024-07-22T23:36:34.488" v="574" actId="20577"/>
          <ac:spMkLst>
            <pc:docMk/>
            <pc:sldMk cId="1039979550" sldId="5495"/>
            <ac:spMk id="6" creationId="{DE4489AE-29A8-82AB-48D8-25DAB1CDCF14}"/>
          </ac:spMkLst>
        </pc:spChg>
      </pc:sldChg>
      <pc:sldChg chg="modSp">
        <pc:chgData name="McRee, Rebecca" userId="S::mcree_r@cde.state.co.us::3a10fa13-9d60-4c0b-b361-471945732c34" providerId="AD" clId="Web-{FCD9B6BA-8696-67B8-8F3C-38131C57E7CA}" dt="2024-07-22T23:39:03.724" v="669" actId="20577"/>
        <pc:sldMkLst>
          <pc:docMk/>
          <pc:sldMk cId="2856351610" sldId="5496"/>
        </pc:sldMkLst>
        <pc:spChg chg="mod">
          <ac:chgData name="McRee, Rebecca" userId="S::mcree_r@cde.state.co.us::3a10fa13-9d60-4c0b-b361-471945732c34" providerId="AD" clId="Web-{FCD9B6BA-8696-67B8-8F3C-38131C57E7CA}" dt="2024-07-22T23:39:03.724" v="669" actId="20577"/>
          <ac:spMkLst>
            <pc:docMk/>
            <pc:sldMk cId="2856351610" sldId="5496"/>
            <ac:spMk id="2" creationId="{EC2C951B-960C-A6FE-64C3-FF6692410442}"/>
          </ac:spMkLst>
        </pc:spChg>
        <pc:spChg chg="mod">
          <ac:chgData name="McRee, Rebecca" userId="S::mcree_r@cde.state.co.us::3a10fa13-9d60-4c0b-b361-471945732c34" providerId="AD" clId="Web-{FCD9B6BA-8696-67B8-8F3C-38131C57E7CA}" dt="2024-07-22T23:21:06.755" v="18" actId="20577"/>
          <ac:spMkLst>
            <pc:docMk/>
            <pc:sldMk cId="2856351610" sldId="5496"/>
            <ac:spMk id="3" creationId="{2865F7B2-122F-2696-5877-03DFD3EA02BC}"/>
          </ac:spMkLst>
        </pc:spChg>
        <pc:spChg chg="mod">
          <ac:chgData name="McRee, Rebecca" userId="S::mcree_r@cde.state.co.us::3a10fa13-9d60-4c0b-b361-471945732c34" providerId="AD" clId="Web-{FCD9B6BA-8696-67B8-8F3C-38131C57E7CA}" dt="2024-07-22T23:37:41.848" v="655" actId="20577"/>
          <ac:spMkLst>
            <pc:docMk/>
            <pc:sldMk cId="2856351610" sldId="5496"/>
            <ac:spMk id="5" creationId="{F2864C08-68B3-3CF9-48AE-E3EC6D0C1700}"/>
          </ac:spMkLst>
        </pc:spChg>
        <pc:spChg chg="mod">
          <ac:chgData name="McRee, Rebecca" userId="S::mcree_r@cde.state.co.us::3a10fa13-9d60-4c0b-b361-471945732c34" providerId="AD" clId="Web-{FCD9B6BA-8696-67B8-8F3C-38131C57E7CA}" dt="2024-07-22T23:37:51.145" v="661" actId="20577"/>
          <ac:spMkLst>
            <pc:docMk/>
            <pc:sldMk cId="2856351610" sldId="5496"/>
            <ac:spMk id="6" creationId="{DE4489AE-29A8-82AB-48D8-25DAB1CDCF14}"/>
          </ac:spMkLst>
        </pc:spChg>
      </pc:sldChg>
      <pc:sldChg chg="modSp">
        <pc:chgData name="McRee, Rebecca" userId="S::mcree_r@cde.state.co.us::3a10fa13-9d60-4c0b-b361-471945732c34" providerId="AD" clId="Web-{FCD9B6BA-8696-67B8-8F3C-38131C57E7CA}" dt="2024-07-22T23:39:12.600" v="676" actId="20577"/>
        <pc:sldMkLst>
          <pc:docMk/>
          <pc:sldMk cId="2023168082" sldId="5497"/>
        </pc:sldMkLst>
        <pc:spChg chg="mod">
          <ac:chgData name="McRee, Rebecca" userId="S::mcree_r@cde.state.co.us::3a10fa13-9d60-4c0b-b361-471945732c34" providerId="AD" clId="Web-{FCD9B6BA-8696-67B8-8F3C-38131C57E7CA}" dt="2024-07-22T23:39:12.600" v="676" actId="20577"/>
          <ac:spMkLst>
            <pc:docMk/>
            <pc:sldMk cId="2023168082" sldId="5497"/>
            <ac:spMk id="2" creationId="{EC2C951B-960C-A6FE-64C3-FF6692410442}"/>
          </ac:spMkLst>
        </pc:spChg>
        <pc:spChg chg="mod">
          <ac:chgData name="McRee, Rebecca" userId="S::mcree_r@cde.state.co.us::3a10fa13-9d60-4c0b-b361-471945732c34" providerId="AD" clId="Web-{FCD9B6BA-8696-67B8-8F3C-38131C57E7CA}" dt="2024-07-22T23:36:54.691" v="597" actId="20577"/>
          <ac:spMkLst>
            <pc:docMk/>
            <pc:sldMk cId="2023168082" sldId="5497"/>
            <ac:spMk id="5" creationId="{F2864C08-68B3-3CF9-48AE-E3EC6D0C1700}"/>
          </ac:spMkLst>
        </pc:spChg>
        <pc:spChg chg="mod">
          <ac:chgData name="McRee, Rebecca" userId="S::mcree_r@cde.state.co.us::3a10fa13-9d60-4c0b-b361-471945732c34" providerId="AD" clId="Web-{FCD9B6BA-8696-67B8-8F3C-38131C57E7CA}" dt="2024-07-22T23:37:02.848" v="615" actId="20577"/>
          <ac:spMkLst>
            <pc:docMk/>
            <pc:sldMk cId="2023168082" sldId="5497"/>
            <ac:spMk id="6" creationId="{DE4489AE-29A8-82AB-48D8-25DAB1CDCF14}"/>
          </ac:spMkLst>
        </pc:spChg>
      </pc:sldChg>
      <pc:sldChg chg="modSp new">
        <pc:chgData name="McRee, Rebecca" userId="S::mcree_r@cde.state.co.us::3a10fa13-9d60-4c0b-b361-471945732c34" providerId="AD" clId="Web-{FCD9B6BA-8696-67B8-8F3C-38131C57E7CA}" dt="2024-07-22T23:38:59.381" v="666" actId="20577"/>
        <pc:sldMkLst>
          <pc:docMk/>
          <pc:sldMk cId="2421796188" sldId="5518"/>
        </pc:sldMkLst>
        <pc:spChg chg="mod">
          <ac:chgData name="McRee, Rebecca" userId="S::mcree_r@cde.state.co.us::3a10fa13-9d60-4c0b-b361-471945732c34" providerId="AD" clId="Web-{FCD9B6BA-8696-67B8-8F3C-38131C57E7CA}" dt="2024-07-22T23:38:59.381" v="666" actId="20577"/>
          <ac:spMkLst>
            <pc:docMk/>
            <pc:sldMk cId="2421796188" sldId="5518"/>
            <ac:spMk id="2" creationId="{810E63C0-4BDD-7964-346E-635B12B3D87F}"/>
          </ac:spMkLst>
        </pc:spChg>
        <pc:spChg chg="mod">
          <ac:chgData name="McRee, Rebecca" userId="S::mcree_r@cde.state.co.us::3a10fa13-9d60-4c0b-b361-471945732c34" providerId="AD" clId="Web-{FCD9B6BA-8696-67B8-8F3C-38131C57E7CA}" dt="2024-07-22T23:31:29.170" v="370" actId="20577"/>
          <ac:spMkLst>
            <pc:docMk/>
            <pc:sldMk cId="2421796188" sldId="5518"/>
            <ac:spMk id="3" creationId="{9FEEAF2D-E365-73C8-79FB-1D58C4A4FC60}"/>
          </ac:spMkLst>
        </pc:spChg>
        <pc:spChg chg="mod">
          <ac:chgData name="McRee, Rebecca" userId="S::mcree_r@cde.state.co.us::3a10fa13-9d60-4c0b-b361-471945732c34" providerId="AD" clId="Web-{FCD9B6BA-8696-67B8-8F3C-38131C57E7CA}" dt="2024-07-22T23:37:18.223" v="632" actId="20577"/>
          <ac:spMkLst>
            <pc:docMk/>
            <pc:sldMk cId="2421796188" sldId="5518"/>
            <ac:spMk id="5" creationId="{61D3CC84-0473-ECA4-3213-8488ADD58DE2}"/>
          </ac:spMkLst>
        </pc:spChg>
        <pc:spChg chg="mod">
          <ac:chgData name="McRee, Rebecca" userId="S::mcree_r@cde.state.co.us::3a10fa13-9d60-4c0b-b361-471945732c34" providerId="AD" clId="Web-{FCD9B6BA-8696-67B8-8F3C-38131C57E7CA}" dt="2024-07-22T23:37:31.395" v="649" actId="20577"/>
          <ac:spMkLst>
            <pc:docMk/>
            <pc:sldMk cId="2421796188" sldId="5518"/>
            <ac:spMk id="6" creationId="{DEF18DE1-F3AC-E404-F39C-817E847EFC78}"/>
          </ac:spMkLst>
        </pc:spChg>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graphicFrameChg chg="modGraphic">
          <ac:chgData name="Ward, Reagan" userId="27291eb4-8241-4961-9e69-8c66e34cc5b0" providerId="ADAL" clId="{CE38EDD6-E0D8-45EF-9508-38E9F97A3C01}" dt="2024-05-22T14:59:37.192" v="40" actId="6549"/>
          <ac:graphicFrameMkLst>
            <pc:docMk/>
            <pc:sldMk cId="26054774" sldId="5413"/>
            <ac:graphicFrameMk id="5" creationId="{5E4612F7-68C6-57CA-E918-38EF641F73CF}"/>
          </ac:graphicFrameMkLst>
        </pc:graphicFrameChg>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graphicFrameChg chg="modGraphic">
          <ac:chgData name="Hoffman, Peter" userId="673cee94-26bd-4c2a-ab82-1b3669e2f049" providerId="ADAL" clId="{AE39C5EB-6246-480B-B18A-29FCF1AEFDA2}" dt="2024-06-26T18:11:30.939" v="0" actId="2165"/>
          <ac:graphicFrameMkLst>
            <pc:docMk/>
            <pc:sldMk cId="1991320786" sldId="4834"/>
            <ac:graphicFrameMk id="11" creationId="{D205AC76-9635-4D3A-912F-8BAAC5CFFCB6}"/>
          </ac:graphicFrameMkLst>
        </pc:graphicFrameChg>
      </pc:sldChg>
      <pc:sldChg chg="modSp mod">
        <pc:chgData name="Hoffman, Peter" userId="673cee94-26bd-4c2a-ab82-1b3669e2f049" providerId="ADAL" clId="{AE39C5EB-6246-480B-B18A-29FCF1AEFDA2}" dt="2024-06-26T18:14:19.292" v="209" actId="20577"/>
        <pc:sldMkLst>
          <pc:docMk/>
          <pc:sldMk cId="1775796373" sldId="5395"/>
        </pc:sldMkLst>
        <pc:spChg chg="mod">
          <ac:chgData name="Hoffman, Peter" userId="673cee94-26bd-4c2a-ab82-1b3669e2f049" providerId="ADAL" clId="{AE39C5EB-6246-480B-B18A-29FCF1AEFDA2}" dt="2024-06-26T18:14:19.292" v="209" actId="20577"/>
          <ac:spMkLst>
            <pc:docMk/>
            <pc:sldMk cId="1775796373" sldId="5395"/>
            <ac:spMk id="3" creationId="{1C053128-2E61-BD39-9230-D3FF32B16187}"/>
          </ac:spMkLst>
        </pc:spChg>
      </pc:sldChg>
      <pc:sldChg chg="modSp mod">
        <pc:chgData name="Hoffman, Peter" userId="673cee94-26bd-4c2a-ab82-1b3669e2f049" providerId="ADAL" clId="{AE39C5EB-6246-480B-B18A-29FCF1AEFDA2}" dt="2024-06-27T01:18:19.944" v="352" actId="20577"/>
        <pc:sldMkLst>
          <pc:docMk/>
          <pc:sldMk cId="1896735902" sldId="5469"/>
        </pc:sldMkLst>
        <pc:spChg chg="mod">
          <ac:chgData name="Hoffman, Peter" userId="673cee94-26bd-4c2a-ab82-1b3669e2f049" providerId="ADAL" clId="{AE39C5EB-6246-480B-B18A-29FCF1AEFDA2}" dt="2024-06-27T01:18:19.944" v="352" actId="20577"/>
          <ac:spMkLst>
            <pc:docMk/>
            <pc:sldMk cId="1896735902" sldId="5469"/>
            <ac:spMk id="5" creationId="{3C923818-FAC2-A017-4346-74FF9C4B4D09}"/>
          </ac:spMkLst>
        </pc:spChg>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pChg chg="mod">
          <ac:chgData name="Wenzel, Brooke" userId="672bf8d3-b15b-4e02-a6d1-39319a0df09b" providerId="ADAL" clId="{AA8D0E84-2727-4C15-B114-4AFC9E7B9A6A}" dt="2024-06-18T13:25:13.166" v="95" actId="1076"/>
          <ac:spMkLst>
            <pc:docMk/>
            <pc:sldMk cId="2627223314" sldId="5254"/>
            <ac:spMk id="2" creationId="{9894ED43-BBFA-5705-6665-C93521AC4BEB}"/>
          </ac:spMkLst>
        </pc:spChg>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pChg chg="mod">
          <ac:chgData name="Wenzel, Brooke" userId="672bf8d3-b15b-4e02-a6d1-39319a0df09b" providerId="ADAL" clId="{AA8D0E84-2727-4C15-B114-4AFC9E7B9A6A}" dt="2024-06-20T14:14:18.558" v="158" actId="20577"/>
          <ac:spMkLst>
            <pc:docMk/>
            <pc:sldMk cId="3860371057" sldId="5338"/>
            <ac:spMk id="2" creationId="{7C4B6288-396B-71FF-224D-B1CD74E7837D}"/>
          </ac:spMkLst>
        </pc:spChg>
        <pc:spChg chg="mod">
          <ac:chgData name="Wenzel, Brooke" userId="672bf8d3-b15b-4e02-a6d1-39319a0df09b" providerId="ADAL" clId="{AA8D0E84-2727-4C15-B114-4AFC9E7B9A6A}" dt="2024-06-20T14:15:13.937" v="243" actId="20577"/>
          <ac:spMkLst>
            <pc:docMk/>
            <pc:sldMk cId="3860371057" sldId="5338"/>
            <ac:spMk id="3" creationId="{0432F803-E46C-B0F3-8E24-F7B4DF4D4143}"/>
          </ac:spMkLst>
        </pc:spChg>
        <pc:picChg chg="mod">
          <ac:chgData name="Wenzel, Brooke" userId="672bf8d3-b15b-4e02-a6d1-39319a0df09b" providerId="ADAL" clId="{AA8D0E84-2727-4C15-B114-4AFC9E7B9A6A}" dt="2024-06-20T14:15:03.805" v="206" actId="1076"/>
          <ac:picMkLst>
            <pc:docMk/>
            <pc:sldMk cId="3860371057" sldId="5338"/>
            <ac:picMk id="11" creationId="{091AC09F-108D-F7EE-0B0D-354622EA902F}"/>
          </ac:picMkLst>
        </pc:picChg>
      </pc:sldChg>
      <pc:sldChg chg="modSp add mod">
        <pc:chgData name="Wenzel, Brooke" userId="672bf8d3-b15b-4e02-a6d1-39319a0df09b" providerId="ADAL" clId="{AA8D0E84-2727-4C15-B114-4AFC9E7B9A6A}" dt="2024-06-20T12:48:00.057" v="128" actId="27918"/>
        <pc:sldMkLst>
          <pc:docMk/>
          <pc:sldMk cId="2357482481" sldId="5470"/>
        </pc:sldMkLst>
        <pc:spChg chg="mod">
          <ac:chgData name="Wenzel, Brooke" userId="672bf8d3-b15b-4e02-a6d1-39319a0df09b" providerId="ADAL" clId="{AA8D0E84-2727-4C15-B114-4AFC9E7B9A6A}" dt="2024-06-20T12:46:37.375" v="122" actId="20577"/>
          <ac:spMkLst>
            <pc:docMk/>
            <pc:sldMk cId="2357482481" sldId="5470"/>
            <ac:spMk id="2" creationId="{0543A6E2-0E70-9266-F576-2897347CE6BD}"/>
          </ac:spMkLst>
        </pc:spChg>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modSp mod">
        <pc:chgData name="Hoffman, Peter" userId="673cee94-26bd-4c2a-ab82-1b3669e2f049" providerId="ADAL" clId="{00CB08FC-D8F4-4D17-AED1-18CF40B65C32}" dt="2024-08-08T14:33:49.017" v="50" actId="20577"/>
        <pc:sldMkLst>
          <pc:docMk/>
          <pc:sldMk cId="1212467416" sldId="261"/>
        </pc:sldMkLst>
        <pc:graphicFrameChg chg="modGraphic">
          <ac:chgData name="Hoffman, Peter" userId="673cee94-26bd-4c2a-ab82-1b3669e2f049" providerId="ADAL" clId="{00CB08FC-D8F4-4D17-AED1-18CF40B65C32}" dt="2024-08-08T14:33:49.017" v="50"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pChg chg="add mod">
          <ac:chgData name="Rhodes, Tara" userId="S::rhodes_t@cde.state.co.us::566307b0-1e17-4826-87e1-0feb85a922f2" providerId="AD" clId="Web-{E979AFD3-8AF0-20DF-BC30-44F0A6EDFA74}" dt="2024-05-30T11:57:39.907" v="283"/>
          <ac:spMkLst>
            <pc:docMk/>
            <pc:sldMk cId="2187083967" sldId="5308"/>
            <ac:spMk id="2" creationId="{5B1CAF9D-5E94-A6C8-A15B-54D02649BDFF}"/>
          </ac:spMkLst>
        </pc:spChg>
        <pc:spChg chg="mod">
          <ac:chgData name="Rhodes, Tara" userId="S::rhodes_t@cde.state.co.us::566307b0-1e17-4826-87e1-0feb85a922f2" providerId="AD" clId="Web-{E979AFD3-8AF0-20DF-BC30-44F0A6EDFA74}" dt="2024-05-30T11:53:35.903" v="266" actId="20577"/>
          <ac:spMkLst>
            <pc:docMk/>
            <pc:sldMk cId="2187083967" sldId="5308"/>
            <ac:spMk id="6" creationId="{9A8832C3-3C5D-9B2D-6A97-A07BFB42B5FC}"/>
          </ac:spMkLst>
        </pc:spChg>
      </pc:sldChg>
      <pc:sldChg chg="modSp">
        <pc:chgData name="Rhodes, Tara" userId="S::rhodes_t@cde.state.co.us::566307b0-1e17-4826-87e1-0feb85a922f2" providerId="AD" clId="Web-{E979AFD3-8AF0-20DF-BC30-44F0A6EDFA74}" dt="2024-05-30T11:52:26.761" v="261" actId="20577"/>
        <pc:sldMkLst>
          <pc:docMk/>
          <pc:sldMk cId="68699369" sldId="5309"/>
        </pc:sldMkLst>
        <pc:spChg chg="mod">
          <ac:chgData name="Rhodes, Tara" userId="S::rhodes_t@cde.state.co.us::566307b0-1e17-4826-87e1-0feb85a922f2" providerId="AD" clId="Web-{E979AFD3-8AF0-20DF-BC30-44F0A6EDFA74}" dt="2024-05-30T11:52:26.761" v="261" actId="20577"/>
          <ac:spMkLst>
            <pc:docMk/>
            <pc:sldMk cId="68699369" sldId="5309"/>
            <ac:spMk id="6" creationId="{9A8832C3-3C5D-9B2D-6A97-A07BFB42B5FC}"/>
          </ac:spMkLst>
        </pc:spChg>
      </pc:sldChg>
      <pc:sldChg chg="addSp modSp">
        <pc:chgData name="Rhodes, Tara" userId="S::rhodes_t@cde.state.co.us::566307b0-1e17-4826-87e1-0feb85a922f2" providerId="AD" clId="Web-{E979AFD3-8AF0-20DF-BC30-44F0A6EDFA74}" dt="2024-05-30T11:57:09.391" v="279" actId="20577"/>
        <pc:sldMkLst>
          <pc:docMk/>
          <pc:sldMk cId="1720752477" sldId="5311"/>
        </pc:sldMkLst>
        <pc:spChg chg="add mod">
          <ac:chgData name="Rhodes, Tara" userId="S::rhodes_t@cde.state.co.us::566307b0-1e17-4826-87e1-0feb85a922f2" providerId="AD" clId="Web-{E979AFD3-8AF0-20DF-BC30-44F0A6EDFA74}" dt="2024-05-30T11:56:57.890" v="277"/>
          <ac:spMkLst>
            <pc:docMk/>
            <pc:sldMk cId="1720752477" sldId="5311"/>
            <ac:spMk id="2" creationId="{F72529A9-3C0E-E2A5-28BB-E38FD9D1C6D9}"/>
          </ac:spMkLst>
        </pc:spChg>
        <pc:spChg chg="mod">
          <ac:chgData name="Rhodes, Tara" userId="S::rhodes_t@cde.state.co.us::566307b0-1e17-4826-87e1-0feb85a922f2" providerId="AD" clId="Web-{E979AFD3-8AF0-20DF-BC30-44F0A6EDFA74}" dt="2024-05-30T11:57:09.391" v="279" actId="20577"/>
          <ac:spMkLst>
            <pc:docMk/>
            <pc:sldMk cId="1720752477" sldId="5311"/>
            <ac:spMk id="6" creationId="{9A8832C3-3C5D-9B2D-6A97-A07BFB42B5FC}"/>
          </ac:spMkLst>
        </pc:spChg>
      </pc:sldChg>
      <pc:sldChg chg="modSp">
        <pc:chgData name="Rhodes, Tara" userId="S::rhodes_t@cde.state.co.us::566307b0-1e17-4826-87e1-0feb85a922f2" providerId="AD" clId="Web-{E979AFD3-8AF0-20DF-BC30-44F0A6EDFA74}" dt="2024-05-30T11:56:02.265" v="272" actId="20577"/>
        <pc:sldMkLst>
          <pc:docMk/>
          <pc:sldMk cId="3396060537" sldId="5314"/>
        </pc:sldMkLst>
        <pc:spChg chg="mod">
          <ac:chgData name="Rhodes, Tara" userId="S::rhodes_t@cde.state.co.us::566307b0-1e17-4826-87e1-0feb85a922f2" providerId="AD" clId="Web-{E979AFD3-8AF0-20DF-BC30-44F0A6EDFA74}" dt="2024-05-30T11:56:02.265" v="272" actId="20577"/>
          <ac:spMkLst>
            <pc:docMk/>
            <pc:sldMk cId="3396060537" sldId="5314"/>
            <ac:spMk id="6" creationId="{9A8832C3-3C5D-9B2D-6A97-A07BFB42B5FC}"/>
          </ac:spMkLst>
        </pc:spChg>
      </pc:sldChg>
      <pc:sldChg chg="modSp">
        <pc:chgData name="Rhodes, Tara" userId="S::rhodes_t@cde.state.co.us::566307b0-1e17-4826-87e1-0feb85a922f2" providerId="AD" clId="Web-{E979AFD3-8AF0-20DF-BC30-44F0A6EDFA74}" dt="2024-05-30T04:12:33.510" v="4"/>
        <pc:sldMkLst>
          <pc:docMk/>
          <pc:sldMk cId="1006133002" sldId="5449"/>
        </pc:sldMkLst>
        <pc:graphicFrameChg chg="mod modGraphic">
          <ac:chgData name="Rhodes, Tara" userId="S::rhodes_t@cde.state.co.us::566307b0-1e17-4826-87e1-0feb85a922f2" providerId="AD" clId="Web-{E979AFD3-8AF0-20DF-BC30-44F0A6EDFA74}" dt="2024-05-30T04:12:33.510"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E979AFD3-8AF0-20DF-BC30-44F0A6EDFA74}" dt="2024-05-30T04:20:42.235" v="109" actId="1076"/>
        <pc:sldMkLst>
          <pc:docMk/>
          <pc:sldMk cId="1167242946" sldId="5450"/>
        </pc:sldMkLst>
        <pc:spChg chg="mod">
          <ac:chgData name="Rhodes, Tara" userId="S::rhodes_t@cde.state.co.us::566307b0-1e17-4826-87e1-0feb85a922f2" providerId="AD" clId="Web-{E979AFD3-8AF0-20DF-BC30-44F0A6EDFA74}" dt="2024-05-30T04:14:59.932" v="30" actId="20577"/>
          <ac:spMkLst>
            <pc:docMk/>
            <pc:sldMk cId="1167242946" sldId="5450"/>
            <ac:spMk id="2" creationId="{D6AF298F-FDA3-EF65-70F2-6767842A6F7C}"/>
          </ac:spMkLst>
        </pc:spChg>
        <pc:spChg chg="mod">
          <ac:chgData name="Rhodes, Tara" userId="S::rhodes_t@cde.state.co.us::566307b0-1e17-4826-87e1-0feb85a922f2" providerId="AD" clId="Web-{E979AFD3-8AF0-20DF-BC30-44F0A6EDFA74}" dt="2024-05-30T04:20:39.266" v="108" actId="14100"/>
          <ac:spMkLst>
            <pc:docMk/>
            <pc:sldMk cId="1167242946" sldId="5450"/>
            <ac:spMk id="3" creationId="{02147419-FB8E-6716-60C6-33AA659979FF}"/>
          </ac:spMkLst>
        </pc:spChg>
        <pc:picChg chg="mod">
          <ac:chgData name="Rhodes, Tara" userId="S::rhodes_t@cde.state.co.us::566307b0-1e17-4826-87e1-0feb85a922f2" providerId="AD" clId="Web-{E979AFD3-8AF0-20DF-BC30-44F0A6EDFA74}" dt="2024-05-30T04:20:42.235" v="109" actId="1076"/>
          <ac:picMkLst>
            <pc:docMk/>
            <pc:sldMk cId="1167242946" sldId="5450"/>
            <ac:picMk id="7" creationId="{2AFE8443-45B1-6EDA-CEC4-F38BD6BBF609}"/>
          </ac:picMkLst>
        </pc:picChg>
      </pc:sldChg>
      <pc:sldChg chg="modSp del">
        <pc:chgData name="Rhodes, Tara" userId="S::rhodes_t@cde.state.co.us::566307b0-1e17-4826-87e1-0feb85a922f2" providerId="AD" clId="Web-{E979AFD3-8AF0-20DF-BC30-44F0A6EDFA74}" dt="2024-05-30T04:38:19.336" v="212"/>
        <pc:sldMkLst>
          <pc:docMk/>
          <pc:sldMk cId="2632896885" sldId="5451"/>
        </pc:sldMkLst>
        <pc:spChg chg="mod">
          <ac:chgData name="Rhodes, Tara" userId="S::rhodes_t@cde.state.co.us::566307b0-1e17-4826-87e1-0feb85a922f2" providerId="AD" clId="Web-{E979AFD3-8AF0-20DF-BC30-44F0A6EDFA74}" dt="2024-05-30T04:24:54.346" v="176" actId="20577"/>
          <ac:spMkLst>
            <pc:docMk/>
            <pc:sldMk cId="2632896885" sldId="5451"/>
            <ac:spMk id="2" creationId="{712897F6-E575-80CF-4A2B-0D7204974562}"/>
          </ac:spMkLst>
        </pc:spChg>
        <pc:spChg chg="mod">
          <ac:chgData name="Rhodes, Tara" userId="S::rhodes_t@cde.state.co.us::566307b0-1e17-4826-87e1-0feb85a922f2" providerId="AD" clId="Web-{E979AFD3-8AF0-20DF-BC30-44F0A6EDFA74}" dt="2024-05-30T04:38:15.461" v="211" actId="20577"/>
          <ac:spMkLst>
            <pc:docMk/>
            <pc:sldMk cId="2632896885" sldId="5451"/>
            <ac:spMk id="3" creationId="{1284760F-AC0A-1FC5-27C9-125BF5CFCD0C}"/>
          </ac:spMkLst>
        </pc:spChg>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pChg chg="mod">
          <ac:chgData name="Rhodes, Tara" userId="S::rhodes_t@cde.state.co.us::566307b0-1e17-4826-87e1-0feb85a922f2" providerId="AD" clId="Web-{E979AFD3-8AF0-20DF-BC30-44F0A6EDFA74}" dt="2024-05-30T04:24:06.315" v="172" actId="20577"/>
          <ac:spMkLst>
            <pc:docMk/>
            <pc:sldMk cId="1574131623" sldId="5460"/>
            <ac:spMk id="2" creationId="{828EC5A5-0004-EDAC-DD03-7AFDCCB8BF32}"/>
          </ac:spMkLst>
        </pc:spChg>
      </pc:sldChg>
      <pc:sldChg chg="modSp add replId">
        <pc:chgData name="Rhodes, Tara" userId="S::rhodes_t@cde.state.co.us::566307b0-1e17-4826-87e1-0feb85a922f2" providerId="AD" clId="Web-{E979AFD3-8AF0-20DF-BC30-44F0A6EDFA74}" dt="2024-05-30T04:38:40.961" v="250" actId="20577"/>
        <pc:sldMkLst>
          <pc:docMk/>
          <pc:sldMk cId="79025021" sldId="5473"/>
        </pc:sldMkLst>
        <pc:spChg chg="mod">
          <ac:chgData name="Rhodes, Tara" userId="S::rhodes_t@cde.state.co.us::566307b0-1e17-4826-87e1-0feb85a922f2" providerId="AD" clId="Web-{E979AFD3-8AF0-20DF-BC30-44F0A6EDFA74}" dt="2024-05-30T04:38:40.961" v="250" actId="20577"/>
          <ac:spMkLst>
            <pc:docMk/>
            <pc:sldMk cId="79025021" sldId="5473"/>
            <ac:spMk id="3" creationId="{1284760F-AC0A-1FC5-27C9-125BF5CFCD0C}"/>
          </ac:spMkLst>
        </pc:spChg>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pChg chg="mod">
          <ac:chgData name="Slutzky, Collin" userId="S::slutzky_c@cde.state.co.us::21f7fb5c-490d-42a4-8741-4ce78a53b03a" providerId="AD" clId="Web-{06E0F1A4-D92D-9A32-AD4C-AB88DC32DBEE}" dt="2024-05-15T19:01:04.262" v="8" actId="20577"/>
          <ac:spMkLst>
            <pc:docMk/>
            <pc:sldMk cId="2570410255" sldId="5438"/>
            <ac:spMk id="9" creationId="{77E04380-32A6-4C4C-57D8-6045D1C23AC6}"/>
          </ac:spMkLst>
        </pc:spChg>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modSp mod">
        <pc:chgData name="Severson, Annette" userId="199f3c28-b733-4b36-8b0e-b7eb6984ff94" providerId="ADAL" clId="{C9D9E9C8-D8EF-4466-ADC2-86F6CAF2905E}" dt="2024-05-16T13:51:20.482" v="2" actId="2165"/>
        <pc:sldMkLst>
          <pc:docMk/>
          <pc:sldMk cId="1212467416" sldId="261"/>
        </pc:sldMkLst>
        <pc:graphicFrameChg chg="modGraphic">
          <ac:chgData name="Severson, Annette" userId="199f3c28-b733-4b36-8b0e-b7eb6984ff94" providerId="ADAL" clId="{C9D9E9C8-D8EF-4466-ADC2-86F6CAF2905E}" dt="2024-05-16T13:51:20.482" v="2" actId="2165"/>
          <ac:graphicFrameMkLst>
            <pc:docMk/>
            <pc:sldMk cId="1212467416" sldId="261"/>
            <ac:graphicFrameMk id="5" creationId="{9C3641C5-EC4F-D3EA-E4A2-8ABB597C5BAA}"/>
          </ac:graphicFrameMkLst>
        </pc:graphicFrameChg>
      </pc:sldChg>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cxnChg chg="del">
          <ac:chgData name="Severson, Annette" userId="199f3c28-b733-4b36-8b0e-b7eb6984ff94" providerId="ADAL" clId="{C9D9E9C8-D8EF-4466-ADC2-86F6CAF2905E}" dt="2024-05-16T13:52:57.296" v="9" actId="478"/>
          <ac:cxnSpMkLst>
            <pc:docMk/>
            <pc:sldMk cId="2248358354" sldId="5398"/>
            <ac:cxnSpMk id="6" creationId="{C4D10CE9-6E42-77BB-B69D-820086B9FCCB}"/>
          </ac:cxnSpMkLst>
        </pc:cxnChg>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pChg chg="del">
          <ac:chgData name="Severson, Annette" userId="199f3c28-b733-4b36-8b0e-b7eb6984ff94" providerId="ADAL" clId="{C9D9E9C8-D8EF-4466-ADC2-86F6CAF2905E}" dt="2024-05-16T13:52:37.931" v="7" actId="478"/>
          <ac:spMkLst>
            <pc:docMk/>
            <pc:sldMk cId="3766475121" sldId="5422"/>
            <ac:spMk id="9" creationId="{77E04380-32A6-4C4C-57D8-6045D1C23AC6}"/>
          </ac:spMkLst>
        </pc:spChg>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pChg chg="mod">
          <ac:chgData name="Gudka, Dawna" userId="823cceae-331b-41d6-9a63-34ad6d1db55c" providerId="ADAL" clId="{B0B7EA3B-119C-41D1-8192-96AA432579B4}" dt="2024-05-13T13:04:41.895" v="196" actId="20577"/>
          <ac:spMkLst>
            <pc:docMk/>
            <pc:sldMk cId="3044915438" sldId="256"/>
            <ac:spMk id="2" creationId="{00000000-0000-0000-0000-000000000000}"/>
          </ac:spMkLst>
        </pc:spChg>
      </pc:sldChg>
      <pc:sldChg chg="modSp mod">
        <pc:chgData name="Gudka, Dawna" userId="823cceae-331b-41d6-9a63-34ad6d1db55c" providerId="ADAL" clId="{B0B7EA3B-119C-41D1-8192-96AA432579B4}" dt="2024-05-14T18:58:46.985" v="1593" actId="20577"/>
        <pc:sldMkLst>
          <pc:docMk/>
          <pc:sldMk cId="1212467416" sldId="261"/>
        </pc:sldMkLst>
        <pc:graphicFrameChg chg="modGraphic">
          <ac:chgData name="Gudka, Dawna" userId="823cceae-331b-41d6-9a63-34ad6d1db55c" providerId="ADAL" clId="{B0B7EA3B-119C-41D1-8192-96AA432579B4}" dt="2024-05-14T18:58:46.985" v="1593" actId="20577"/>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B0B7EA3B-119C-41D1-8192-96AA432579B4}" dt="2024-05-14T20:02:49.144" v="2061" actId="962"/>
        <pc:sldMkLst>
          <pc:docMk/>
          <pc:sldMk cId="3717000822" sldId="280"/>
        </pc:sldMkLst>
        <pc:graphicFrameChg chg="mod">
          <ac:chgData name="Gudka, Dawna" userId="823cceae-331b-41d6-9a63-34ad6d1db55c" providerId="ADAL" clId="{B0B7EA3B-119C-41D1-8192-96AA432579B4}" dt="2024-05-13T13:13:14.718" v="596"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B0B7EA3B-119C-41D1-8192-96AA432579B4}" dt="2024-05-14T20:02:49.144" v="2061" actId="962"/>
          <ac:picMkLst>
            <pc:docMk/>
            <pc:sldMk cId="3717000822" sldId="280"/>
            <ac:picMk id="1026" creationId="{434D2022-96B5-22AA-7336-44BC0B6ECAB4}"/>
          </ac:picMkLst>
        </pc:picChg>
      </pc:sldChg>
      <pc:sldChg chg="delSp modSp add mod ord">
        <pc:chgData name="Gudka, Dawna" userId="823cceae-331b-41d6-9a63-34ad6d1db55c" providerId="ADAL" clId="{B0B7EA3B-119C-41D1-8192-96AA432579B4}" dt="2024-05-14T20:01:10.556" v="1810" actId="1076"/>
        <pc:sldMkLst>
          <pc:docMk/>
          <pc:sldMk cId="1450785063" sldId="5167"/>
        </pc:sldMkLst>
        <pc:spChg chg="mod">
          <ac:chgData name="Gudka, Dawna" userId="823cceae-331b-41d6-9a63-34ad6d1db55c" providerId="ADAL" clId="{B0B7EA3B-119C-41D1-8192-96AA432579B4}" dt="2024-05-14T20:00:53.862" v="1804" actId="20577"/>
          <ac:spMkLst>
            <pc:docMk/>
            <pc:sldMk cId="1450785063" sldId="5167"/>
            <ac:spMk id="2" creationId="{29661E84-9242-0669-0347-C6B73134E5B1}"/>
          </ac:spMkLst>
        </pc:spChg>
        <pc:spChg chg="del mod">
          <ac:chgData name="Gudka, Dawna" userId="823cceae-331b-41d6-9a63-34ad6d1db55c" providerId="ADAL" clId="{B0B7EA3B-119C-41D1-8192-96AA432579B4}" dt="2024-05-14T20:01:06.769" v="1807" actId="478"/>
          <ac:spMkLst>
            <pc:docMk/>
            <pc:sldMk cId="1450785063" sldId="5167"/>
            <ac:spMk id="3" creationId="{F7B8B521-578C-E8FC-44DC-59A09B5557A7}"/>
          </ac:spMkLst>
        </pc:spChg>
        <pc:picChg chg="mod">
          <ac:chgData name="Gudka, Dawna" userId="823cceae-331b-41d6-9a63-34ad6d1db55c" providerId="ADAL" clId="{B0B7EA3B-119C-41D1-8192-96AA432579B4}" dt="2024-05-14T20:01:08.847" v="1809" actId="1076"/>
          <ac:picMkLst>
            <pc:docMk/>
            <pc:sldMk cId="1450785063" sldId="5167"/>
            <ac:picMk id="7" creationId="{F581959A-7969-650A-0772-62099ADB14ED}"/>
          </ac:picMkLst>
        </pc:picChg>
        <pc:picChg chg="mod">
          <ac:chgData name="Gudka, Dawna" userId="823cceae-331b-41d6-9a63-34ad6d1db55c" providerId="ADAL" clId="{B0B7EA3B-119C-41D1-8192-96AA432579B4}" dt="2024-05-14T20:01:10.556" v="1810" actId="1076"/>
          <ac:picMkLst>
            <pc:docMk/>
            <pc:sldMk cId="1450785063" sldId="5167"/>
            <ac:picMk id="9" creationId="{8B8AF3A6-61B2-41CF-D74A-2ECB3C428C30}"/>
          </ac:picMkLst>
        </pc:picChg>
      </pc:sldChg>
      <pc:sldChg chg="addSp modSp add mod">
        <pc:chgData name="Gudka, Dawna" userId="823cceae-331b-41d6-9a63-34ad6d1db55c" providerId="ADAL" clId="{B0B7EA3B-119C-41D1-8192-96AA432579B4}" dt="2024-05-14T19:59:34.982" v="1791" actId="20577"/>
        <pc:sldMkLst>
          <pc:docMk/>
          <pc:sldMk cId="1213727475" sldId="5197"/>
        </pc:sldMkLst>
        <pc:spChg chg="mod">
          <ac:chgData name="Gudka, Dawna" userId="823cceae-331b-41d6-9a63-34ad6d1db55c" providerId="ADAL" clId="{B0B7EA3B-119C-41D1-8192-96AA432579B4}" dt="2024-05-14T19:59:34.982" v="1791" actId="20577"/>
          <ac:spMkLst>
            <pc:docMk/>
            <pc:sldMk cId="1213727475" sldId="5197"/>
            <ac:spMk id="2" creationId="{DFE22043-3313-6564-158C-D467E1961F90}"/>
          </ac:spMkLst>
        </pc:spChg>
        <pc:picChg chg="add mod">
          <ac:chgData name="Gudka, Dawna" userId="823cceae-331b-41d6-9a63-34ad6d1db55c" providerId="ADAL" clId="{B0B7EA3B-119C-41D1-8192-96AA432579B4}" dt="2024-05-14T19:59:16.431" v="1764" actId="1076"/>
          <ac:picMkLst>
            <pc:docMk/>
            <pc:sldMk cId="1213727475" sldId="5197"/>
            <ac:picMk id="3" creationId="{8F45F5B1-98BA-D19A-DE2F-F2D16EF83254}"/>
          </ac:picMkLst>
        </pc:picChg>
        <pc:picChg chg="mod">
          <ac:chgData name="Gudka, Dawna" userId="823cceae-331b-41d6-9a63-34ad6d1db55c" providerId="ADAL" clId="{B0B7EA3B-119C-41D1-8192-96AA432579B4}" dt="2024-05-14T19:59:09.564" v="1762" actId="1076"/>
          <ac:picMkLst>
            <pc:docMk/>
            <pc:sldMk cId="1213727475" sldId="5197"/>
            <ac:picMk id="6" creationId="{A82D38B0-34E2-9876-CBE7-5AD347D3EA74}"/>
          </ac:picMkLst>
        </pc:picChg>
        <pc:picChg chg="mod">
          <ac:chgData name="Gudka, Dawna" userId="823cceae-331b-41d6-9a63-34ad6d1db55c" providerId="ADAL" clId="{B0B7EA3B-119C-41D1-8192-96AA432579B4}" dt="2024-05-14T19:59:12.870" v="1763" actId="1076"/>
          <ac:picMkLst>
            <pc:docMk/>
            <pc:sldMk cId="1213727475" sldId="5197"/>
            <ac:picMk id="10" creationId="{7AABF3A6-80DC-2CB7-1F78-8B2A93B2E938}"/>
          </ac:picMkLst>
        </pc:picChg>
      </pc:sldChg>
      <pc:sldChg chg="addSp modSp add mod ord">
        <pc:chgData name="Gudka, Dawna" userId="823cceae-331b-41d6-9a63-34ad6d1db55c" providerId="ADAL" clId="{B0B7EA3B-119C-41D1-8192-96AA432579B4}" dt="2024-05-16T14:31:30.118" v="2111" actId="13244"/>
        <pc:sldMkLst>
          <pc:docMk/>
          <pc:sldMk cId="4107585368" sldId="5213"/>
        </pc:sldMkLst>
        <pc:spChg chg="mod">
          <ac:chgData name="Gudka, Dawna" userId="823cceae-331b-41d6-9a63-34ad6d1db55c" providerId="ADAL" clId="{B0B7EA3B-119C-41D1-8192-96AA432579B4}" dt="2024-05-14T19:53:57.613" v="1680" actId="14100"/>
          <ac:spMkLst>
            <pc:docMk/>
            <pc:sldMk cId="4107585368" sldId="5213"/>
            <ac:spMk id="2" creationId="{95E6C0DF-438F-1C43-8230-EE25B94B41C8}"/>
          </ac:spMkLst>
        </pc:spChg>
        <pc:spChg chg="ord">
          <ac:chgData name="Gudka, Dawna" userId="823cceae-331b-41d6-9a63-34ad6d1db55c" providerId="ADAL" clId="{B0B7EA3B-119C-41D1-8192-96AA432579B4}" dt="2024-05-16T14:31:20.886" v="2109" actId="13244"/>
          <ac:spMkLst>
            <pc:docMk/>
            <pc:sldMk cId="4107585368" sldId="5213"/>
            <ac:spMk id="5" creationId="{6A72BDE0-62BE-3543-02E8-48D0A49278C4}"/>
          </ac:spMkLst>
        </pc:spChg>
        <pc:picChg chg="add mod">
          <ac:chgData name="Gudka, Dawna" userId="823cceae-331b-41d6-9a63-34ad6d1db55c" providerId="ADAL" clId="{B0B7EA3B-119C-41D1-8192-96AA432579B4}" dt="2024-05-14T19:52:00.026" v="1668" actId="14100"/>
          <ac:picMkLst>
            <pc:docMk/>
            <pc:sldMk cId="4107585368" sldId="5213"/>
            <ac:picMk id="3" creationId="{D9B75BC2-D440-495D-2C53-57DA4777B9AB}"/>
          </ac:picMkLst>
        </pc:picChg>
        <pc:picChg chg="add mod ord">
          <ac:chgData name="Gudka, Dawna" userId="823cceae-331b-41d6-9a63-34ad6d1db55c" providerId="ADAL" clId="{B0B7EA3B-119C-41D1-8192-96AA432579B4}" dt="2024-05-16T14:31:30.118" v="2111" actId="13244"/>
          <ac:picMkLst>
            <pc:docMk/>
            <pc:sldMk cId="4107585368" sldId="5213"/>
            <ac:picMk id="4" creationId="{0C74F0F6-0A2D-4B29-09DB-6DAD7AB18715}"/>
          </ac:picMkLst>
        </pc:picChg>
        <pc:picChg chg="add mod ord">
          <ac:chgData name="Gudka, Dawna" userId="823cceae-331b-41d6-9a63-34ad6d1db55c" providerId="ADAL" clId="{B0B7EA3B-119C-41D1-8192-96AA432579B4}" dt="2024-05-16T14:31:25.538" v="2110" actId="13244"/>
          <ac:picMkLst>
            <pc:docMk/>
            <pc:sldMk cId="4107585368" sldId="5213"/>
            <ac:picMk id="6" creationId="{BF10A399-5E37-96EF-AB57-AACAF911DB75}"/>
          </ac:picMkLst>
        </pc:picChg>
        <pc:picChg chg="mod">
          <ac:chgData name="Gudka, Dawna" userId="823cceae-331b-41d6-9a63-34ad6d1db55c" providerId="ADAL" clId="{B0B7EA3B-119C-41D1-8192-96AA432579B4}" dt="2024-05-14T19:51:35.181" v="1661" actId="1076"/>
          <ac:picMkLst>
            <pc:docMk/>
            <pc:sldMk cId="4107585368" sldId="5213"/>
            <ac:picMk id="2050" creationId="{EECEF935-2259-4239-33B1-4CE114E00D29}"/>
          </ac:picMkLst>
        </pc:picChg>
      </pc:sldChg>
      <pc:sldChg chg="modSp mod">
        <pc:chgData name="Gudka, Dawna" userId="823cceae-331b-41d6-9a63-34ad6d1db55c" providerId="ADAL" clId="{B0B7EA3B-119C-41D1-8192-96AA432579B4}" dt="2024-05-13T13:14:58.586" v="638" actId="20577"/>
        <pc:sldMkLst>
          <pc:docMk/>
          <pc:sldMk cId="1474977630" sldId="5414"/>
        </pc:sldMkLst>
        <pc:spChg chg="mod">
          <ac:chgData name="Gudka, Dawna" userId="823cceae-331b-41d6-9a63-34ad6d1db55c" providerId="ADAL" clId="{B0B7EA3B-119C-41D1-8192-96AA432579B4}" dt="2024-05-13T13:14:58.586" v="638" actId="20577"/>
          <ac:spMkLst>
            <pc:docMk/>
            <pc:sldMk cId="1474977630" sldId="5414"/>
            <ac:spMk id="8" creationId="{0D0FBA27-F0F1-A677-7B69-844E9D392FAA}"/>
          </ac:spMkLst>
        </pc:spChg>
      </pc:sldChg>
      <pc:sldChg chg="modSp mod">
        <pc:chgData name="Gudka, Dawna" userId="823cceae-331b-41d6-9a63-34ad6d1db55c" providerId="ADAL" clId="{B0B7EA3B-119C-41D1-8192-96AA432579B4}" dt="2024-05-13T13:15:21.752" v="682" actId="20577"/>
        <pc:sldMkLst>
          <pc:docMk/>
          <pc:sldMk cId="2535695864" sldId="5418"/>
        </pc:sldMkLst>
        <pc:spChg chg="mod">
          <ac:chgData name="Gudka, Dawna" userId="823cceae-331b-41d6-9a63-34ad6d1db55c" providerId="ADAL" clId="{B0B7EA3B-119C-41D1-8192-96AA432579B4}" dt="2024-05-13T13:15:21.752" v="682" actId="20577"/>
          <ac:spMkLst>
            <pc:docMk/>
            <pc:sldMk cId="2535695864" sldId="5418"/>
            <ac:spMk id="8" creationId="{0D0FBA27-F0F1-A677-7B69-844E9D392FAA}"/>
          </ac:spMkLst>
        </pc:spChg>
      </pc:sldChg>
      <pc:sldChg chg="modSp mod">
        <pc:chgData name="Gudka, Dawna" userId="823cceae-331b-41d6-9a63-34ad6d1db55c" providerId="ADAL" clId="{B0B7EA3B-119C-41D1-8192-96AA432579B4}" dt="2024-05-13T13:15:43.785" v="705" actId="20577"/>
        <pc:sldMkLst>
          <pc:docMk/>
          <pc:sldMk cId="3766475121" sldId="5422"/>
        </pc:sldMkLst>
        <pc:spChg chg="mod">
          <ac:chgData name="Gudka, Dawna" userId="823cceae-331b-41d6-9a63-34ad6d1db55c" providerId="ADAL" clId="{B0B7EA3B-119C-41D1-8192-96AA432579B4}" dt="2024-05-13T13:15:43.785" v="705" actId="20577"/>
          <ac:spMkLst>
            <pc:docMk/>
            <pc:sldMk cId="3766475121" sldId="5422"/>
            <ac:spMk id="8" creationId="{0D0FBA27-F0F1-A677-7B69-844E9D392FAA}"/>
          </ac:spMkLst>
        </pc:spChg>
      </pc:sldChg>
      <pc:sldChg chg="modSp add mod">
        <pc:chgData name="Gudka, Dawna" userId="823cceae-331b-41d6-9a63-34ad6d1db55c" providerId="ADAL" clId="{B0B7EA3B-119C-41D1-8192-96AA432579B4}" dt="2024-05-13T13:15:55.803" v="724" actId="20577"/>
        <pc:sldMkLst>
          <pc:docMk/>
          <pc:sldMk cId="2687837903" sldId="5426"/>
        </pc:sldMkLst>
        <pc:spChg chg="mod">
          <ac:chgData name="Gudka, Dawna" userId="823cceae-331b-41d6-9a63-34ad6d1db55c" providerId="ADAL" clId="{B0B7EA3B-119C-41D1-8192-96AA432579B4}" dt="2024-05-13T13:15:55.803" v="724" actId="20577"/>
          <ac:spMkLst>
            <pc:docMk/>
            <pc:sldMk cId="2687837903" sldId="5426"/>
            <ac:spMk id="8" creationId="{0D0FBA27-F0F1-A677-7B69-844E9D392FAA}"/>
          </ac:spMkLst>
        </pc:spChg>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pChg chg="mod">
          <ac:chgData name="Gudka, Dawna" userId="823cceae-331b-41d6-9a63-34ad6d1db55c" providerId="ADAL" clId="{B0B7EA3B-119C-41D1-8192-96AA432579B4}" dt="2024-05-14T19:38:32.462" v="1627" actId="20577"/>
          <ac:spMkLst>
            <pc:docMk/>
            <pc:sldMk cId="2515573956" sldId="5430"/>
            <ac:spMk id="8" creationId="{0D0FBA27-F0F1-A677-7B69-844E9D392FAA}"/>
          </ac:spMkLst>
        </pc:spChg>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pChg chg="mod">
          <ac:chgData name="Gudka, Dawna" userId="823cceae-331b-41d6-9a63-34ad6d1db55c" providerId="ADAL" clId="{B0B7EA3B-119C-41D1-8192-96AA432579B4}" dt="2024-05-13T13:16:27.573" v="773" actId="20577"/>
          <ac:spMkLst>
            <pc:docMk/>
            <pc:sldMk cId="1420371418" sldId="5434"/>
            <ac:spMk id="8" creationId="{0D0FBA27-F0F1-A677-7B69-844E9D392FAA}"/>
          </ac:spMkLst>
        </pc:spChg>
        <pc:spChg chg="mod">
          <ac:chgData name="Gudka, Dawna" userId="823cceae-331b-41d6-9a63-34ad6d1db55c" providerId="ADAL" clId="{B0B7EA3B-119C-41D1-8192-96AA432579B4}" dt="2024-05-13T13:16:33.010" v="784" actId="20577"/>
          <ac:spMkLst>
            <pc:docMk/>
            <pc:sldMk cId="1420371418" sldId="5434"/>
            <ac:spMk id="9" creationId="{77E04380-32A6-4C4C-57D8-6045D1C23AC6}"/>
          </ac:spMkLst>
        </pc:spChg>
      </pc:sldChg>
      <pc:sldChg chg="modSp add mod replId">
        <pc:chgData name="Gudka, Dawna" userId="823cceae-331b-41d6-9a63-34ad6d1db55c" providerId="ADAL" clId="{B0B7EA3B-119C-41D1-8192-96AA432579B4}" dt="2024-05-16T14:30:56.425" v="2108" actId="13244"/>
        <pc:sldMkLst>
          <pc:docMk/>
          <pc:sldMk cId="3354606110" sldId="5435"/>
        </pc:sldMkLst>
        <pc:spChg chg="ord">
          <ac:chgData name="Gudka, Dawna" userId="823cceae-331b-41d6-9a63-34ad6d1db55c" providerId="ADAL" clId="{B0B7EA3B-119C-41D1-8192-96AA432579B4}" dt="2024-05-16T14:30:42.436" v="2104" actId="13244"/>
          <ac:spMkLst>
            <pc:docMk/>
            <pc:sldMk cId="3354606110" sldId="5435"/>
            <ac:spMk id="5" creationId="{4E2D4819-56E2-72A4-65B2-C959868DF708}"/>
          </ac:spMkLst>
        </pc:spChg>
        <pc:spChg chg="ord">
          <ac:chgData name="Gudka, Dawna" userId="823cceae-331b-41d6-9a63-34ad6d1db55c" providerId="ADAL" clId="{B0B7EA3B-119C-41D1-8192-96AA432579B4}" dt="2024-05-16T14:30:38.575" v="2103" actId="13244"/>
          <ac:spMkLst>
            <pc:docMk/>
            <pc:sldMk cId="3354606110" sldId="5435"/>
            <ac:spMk id="8" creationId="{50A4C568-DC60-AAB3-83F3-5F4C7ADBF8CA}"/>
          </ac:spMkLst>
        </pc:spChg>
        <pc:spChg chg="mod ord">
          <ac:chgData name="Gudka, Dawna" userId="823cceae-331b-41d6-9a63-34ad6d1db55c" providerId="ADAL" clId="{B0B7EA3B-119C-41D1-8192-96AA432579B4}" dt="2024-05-16T14:30:45.209" v="2105" actId="13244"/>
          <ac:spMkLst>
            <pc:docMk/>
            <pc:sldMk cId="3354606110" sldId="5435"/>
            <ac:spMk id="9" creationId="{6BC51F84-0731-AB64-CAB4-D92B50E242BD}"/>
          </ac:spMkLst>
        </pc:spChg>
        <pc:spChg chg="mod ord">
          <ac:chgData name="Gudka, Dawna" userId="823cceae-331b-41d6-9a63-34ad6d1db55c" providerId="ADAL" clId="{B0B7EA3B-119C-41D1-8192-96AA432579B4}" dt="2024-05-16T14:30:56.425" v="2108" actId="13244"/>
          <ac:spMkLst>
            <pc:docMk/>
            <pc:sldMk cId="3354606110" sldId="5435"/>
            <ac:spMk id="10" creationId="{DE390A40-7D35-F995-1554-937A6B8D9328}"/>
          </ac:spMkLst>
        </pc:spChg>
        <pc:graphicFrameChg chg="mod ord modGraphic">
          <ac:chgData name="Gudka, Dawna" userId="823cceae-331b-41d6-9a63-34ad6d1db55c" providerId="ADAL" clId="{B0B7EA3B-119C-41D1-8192-96AA432579B4}" dt="2024-05-16T14:30:53.119" v="2107" actId="962"/>
          <ac:graphicFrameMkLst>
            <pc:docMk/>
            <pc:sldMk cId="3354606110" sldId="5435"/>
            <ac:graphicFrameMk id="12" creationId="{CB49FCD2-053C-CC90-E972-B2E5B348FFF2}"/>
          </ac:graphicFrameMkLst>
        </pc:graphicFrameChg>
      </pc:sldChg>
      <pc:sldChg chg="modSp add del mod ord replId">
        <pc:chgData name="Gudka, Dawna" userId="823cceae-331b-41d6-9a63-34ad6d1db55c" providerId="ADAL" clId="{B0B7EA3B-119C-41D1-8192-96AA432579B4}" dt="2024-05-14T19:57:19.148" v="1736" actId="2696"/>
        <pc:sldMkLst>
          <pc:docMk/>
          <pc:sldMk cId="1249538834" sldId="5436"/>
        </pc:sldMkLst>
        <pc:spChg chg="mod">
          <ac:chgData name="Gudka, Dawna" userId="823cceae-331b-41d6-9a63-34ad6d1db55c" providerId="ADAL" clId="{B0B7EA3B-119C-41D1-8192-96AA432579B4}" dt="2024-05-14T19:54:20.534" v="1729" actId="20577"/>
          <ac:spMkLst>
            <pc:docMk/>
            <pc:sldMk cId="1249538834" sldId="5436"/>
            <ac:spMk id="8" creationId="{EC036928-8266-1632-3A07-044583B97254}"/>
          </ac:spMkLst>
        </pc:spChg>
      </pc:sldChg>
      <pc:sldChg chg="modSp add mod replId">
        <pc:chgData name="Gudka, Dawna" userId="823cceae-331b-41d6-9a63-34ad6d1db55c" providerId="ADAL" clId="{B0B7EA3B-119C-41D1-8192-96AA432579B4}" dt="2024-05-13T13:47:46.478" v="1532" actId="20577"/>
        <pc:sldMkLst>
          <pc:docMk/>
          <pc:sldMk cId="2398386918" sldId="5437"/>
        </pc:sldMkLst>
        <pc:spChg chg="mod">
          <ac:chgData name="Gudka, Dawna" userId="823cceae-331b-41d6-9a63-34ad6d1db55c" providerId="ADAL" clId="{B0B7EA3B-119C-41D1-8192-96AA432579B4}" dt="2024-05-13T13:45:37.462" v="1365" actId="14100"/>
          <ac:spMkLst>
            <pc:docMk/>
            <pc:sldMk cId="2398386918" sldId="5437"/>
            <ac:spMk id="8" creationId="{8EA66ED9-76B3-4F7F-B32E-DD15EA7F958F}"/>
          </ac:spMkLst>
        </pc:spChg>
        <pc:spChg chg="mod">
          <ac:chgData name="Gudka, Dawna" userId="823cceae-331b-41d6-9a63-34ad6d1db55c" providerId="ADAL" clId="{B0B7EA3B-119C-41D1-8192-96AA432579B4}" dt="2024-05-13T13:47:46.478" v="1532" actId="20577"/>
          <ac:spMkLst>
            <pc:docMk/>
            <pc:sldMk cId="2398386918" sldId="5437"/>
            <ac:spMk id="9" creationId="{F8BAB82C-D9AC-B0F8-CFD1-3A54A157B716}"/>
          </ac:spMkLst>
        </pc:spChg>
      </pc:sldChg>
      <pc:sldChg chg="modSp add mod">
        <pc:chgData name="Gudka, Dawna" userId="823cceae-331b-41d6-9a63-34ad6d1db55c" providerId="ADAL" clId="{B0B7EA3B-119C-41D1-8192-96AA432579B4}" dt="2024-05-13T13:16:42.235" v="794" actId="20577"/>
        <pc:sldMkLst>
          <pc:docMk/>
          <pc:sldMk cId="2570410255" sldId="5438"/>
        </pc:sldMkLst>
        <pc:spChg chg="mod">
          <ac:chgData name="Gudka, Dawna" userId="823cceae-331b-41d6-9a63-34ad6d1db55c" providerId="ADAL" clId="{B0B7EA3B-119C-41D1-8192-96AA432579B4}" dt="2024-05-13T13:16:42.235" v="794" actId="20577"/>
          <ac:spMkLst>
            <pc:docMk/>
            <pc:sldMk cId="2570410255" sldId="5438"/>
            <ac:spMk id="8" creationId="{0D0FBA27-F0F1-A677-7B69-844E9D392FAA}"/>
          </ac:spMkLst>
        </pc:spChg>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pChg chg="mod">
          <ac:chgData name="Gudka, Dawna" userId="823cceae-331b-41d6-9a63-34ad6d1db55c" providerId="ADAL" clId="{B0B7EA3B-119C-41D1-8192-96AA432579B4}" dt="2024-05-14T19:38:56.435" v="1649" actId="20577"/>
          <ac:spMkLst>
            <pc:docMk/>
            <pc:sldMk cId="3637682200" sldId="5442"/>
            <ac:spMk id="8" creationId="{0D0FBA27-F0F1-A677-7B69-844E9D392FAA}"/>
          </ac:spMkLst>
        </pc:spChg>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modSp mod">
        <pc:chgData name="Hoffman, Peter" userId="673cee94-26bd-4c2a-ab82-1b3669e2f049" providerId="ADAL" clId="{DADDD2C8-F14D-40E6-B716-42D2F4099DD4}" dt="2024-07-24T18:11:37.376" v="49" actId="2165"/>
        <pc:sldMkLst>
          <pc:docMk/>
          <pc:sldMk cId="1212467416" sldId="261"/>
        </pc:sldMkLst>
        <pc:graphicFrameChg chg="modGraphic">
          <ac:chgData name="Hoffman, Peter" userId="673cee94-26bd-4c2a-ab82-1b3669e2f049" providerId="ADAL" clId="{DADDD2C8-F14D-40E6-B716-42D2F4099DD4}" dt="2024-07-24T18:11:37.376" v="49" actId="2165"/>
          <ac:graphicFrameMkLst>
            <pc:docMk/>
            <pc:sldMk cId="1212467416" sldId="261"/>
            <ac:graphicFrameMk id="5" creationId="{9C3641C5-EC4F-D3EA-E4A2-8ABB597C5BAA}"/>
          </ac:graphicFrameMkLst>
        </pc:graphicFrameChg>
      </pc:sldChg>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pChg chg="mod">
          <ac:chgData name="Hoffman, Peter" userId="673cee94-26bd-4c2a-ab82-1b3669e2f049" providerId="ADAL" clId="{DADDD2C8-F14D-40E6-B716-42D2F4099DD4}" dt="2024-07-24T18:24:59.858" v="309" actId="1035"/>
          <ac:spMkLst>
            <pc:docMk/>
            <pc:sldMk cId="1896735902" sldId="5469"/>
            <ac:spMk id="3" creationId="{DE639E0B-7594-DEDC-C548-B0E53BD9137C}"/>
          </ac:spMkLst>
        </pc:spChg>
        <pc:spChg chg="del">
          <ac:chgData name="Hoffman, Peter" userId="673cee94-26bd-4c2a-ab82-1b3669e2f049" providerId="ADAL" clId="{DADDD2C8-F14D-40E6-B716-42D2F4099DD4}" dt="2024-07-24T18:22:27.707" v="238" actId="478"/>
          <ac:spMkLst>
            <pc:docMk/>
            <pc:sldMk cId="1896735902" sldId="5469"/>
            <ac:spMk id="5" creationId="{3C923818-FAC2-A017-4346-74FF9C4B4D09}"/>
          </ac:spMkLst>
        </pc:spChg>
        <pc:spChg chg="mod">
          <ac:chgData name="Hoffman, Peter" userId="673cee94-26bd-4c2a-ab82-1b3669e2f049" providerId="ADAL" clId="{DADDD2C8-F14D-40E6-B716-42D2F4099DD4}" dt="2024-07-24T18:28:50.834" v="872" actId="962"/>
          <ac:spMkLst>
            <pc:docMk/>
            <pc:sldMk cId="1896735902" sldId="5469"/>
            <ac:spMk id="6" creationId="{9A5EAA8A-15E1-A56B-6C13-92C7F5E2F8B0}"/>
          </ac:spMkLst>
        </pc:spChg>
        <pc:spChg chg="del">
          <ac:chgData name="Hoffman, Peter" userId="673cee94-26bd-4c2a-ab82-1b3669e2f049" providerId="ADAL" clId="{DADDD2C8-F14D-40E6-B716-42D2F4099DD4}" dt="2024-07-24T18:22:24.393" v="237" actId="478"/>
          <ac:spMkLst>
            <pc:docMk/>
            <pc:sldMk cId="1896735902" sldId="5469"/>
            <ac:spMk id="7" creationId="{CC36F890-A483-C620-9360-1FB0080ACF37}"/>
          </ac:spMkLst>
        </pc:spChg>
        <pc:spChg chg="del">
          <ac:chgData name="Hoffman, Peter" userId="673cee94-26bd-4c2a-ab82-1b3669e2f049" providerId="ADAL" clId="{DADDD2C8-F14D-40E6-B716-42D2F4099DD4}" dt="2024-07-24T18:22:30.518" v="239" actId="478"/>
          <ac:spMkLst>
            <pc:docMk/>
            <pc:sldMk cId="1896735902" sldId="5469"/>
            <ac:spMk id="8" creationId="{370737B9-C8EF-8B8A-ABC5-3BD9E4C980F4}"/>
          </ac:spMkLst>
        </pc:spChg>
        <pc:spChg chg="mod">
          <ac:chgData name="Hoffman, Peter" userId="673cee94-26bd-4c2a-ab82-1b3669e2f049" providerId="ADAL" clId="{DADDD2C8-F14D-40E6-B716-42D2F4099DD4}" dt="2024-07-24T18:28:48.462" v="871" actId="962"/>
          <ac:spMkLst>
            <pc:docMk/>
            <pc:sldMk cId="1896735902" sldId="5469"/>
            <ac:spMk id="9" creationId="{8357E0B8-81AC-4ED0-D9AE-D47B1A529A8C}"/>
          </ac:spMkLst>
        </pc:spChg>
        <pc:picChg chg="add mod">
          <ac:chgData name="Hoffman, Peter" userId="673cee94-26bd-4c2a-ab82-1b3669e2f049" providerId="ADAL" clId="{DADDD2C8-F14D-40E6-B716-42D2F4099DD4}" dt="2024-07-24T18:27:53.468" v="656" actId="1037"/>
          <ac:picMkLst>
            <pc:docMk/>
            <pc:sldMk cId="1896735902" sldId="5469"/>
            <ac:picMk id="11" creationId="{A8C40276-C1F2-51EF-37A8-DE715F0F6C61}"/>
          </ac:picMkLst>
        </pc:picChg>
        <pc:picChg chg="add mod">
          <ac:chgData name="Hoffman, Peter" userId="673cee94-26bd-4c2a-ab82-1b3669e2f049" providerId="ADAL" clId="{DADDD2C8-F14D-40E6-B716-42D2F4099DD4}" dt="2024-07-24T18:28:24.860" v="870" actId="962"/>
          <ac:picMkLst>
            <pc:docMk/>
            <pc:sldMk cId="1896735902" sldId="5469"/>
            <ac:picMk id="13" creationId="{DCC47D2B-ADAB-D5DC-1CB8-6170E3AA9B94}"/>
          </ac:picMkLst>
        </pc:picChg>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pChg chg="mod">
          <ac:chgData name="Tribbett, Jessica" userId="S::tribbett_jessica@cde.state.co.us::b8af59d7-a86d-4166-a022-d856dc24c475" providerId="AD" clId="Web-{8182EA49-FBAC-AD86-4267-2C1B2BB7D16B}" dt="2024-09-18T20:16:39.297" v="12" actId="20577"/>
          <ac:spMkLst>
            <pc:docMk/>
            <pc:sldMk cId="1347439500" sldId="5630"/>
            <ac:spMk id="6" creationId="{B39944EE-3944-A308-4144-EFFE6AFD5710}"/>
          </ac:spMkLst>
        </pc:spChg>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pChg chg="mod">
          <ac:chgData name="Tribbett, Jessica" userId="S::tribbett_jessica@cde.state.co.us::b8af59d7-a86d-4166-a022-d856dc24c475" providerId="AD" clId="Web-{8182EA49-FBAC-AD86-4267-2C1B2BB7D16B}" dt="2024-09-18T20:18:27.031" v="58" actId="20577"/>
          <ac:spMkLst>
            <pc:docMk/>
            <pc:sldMk cId="2294712313" sldId="5633"/>
            <ac:spMk id="2" creationId="{00000000-0000-0000-0000-000000000000}"/>
          </ac:spMkLst>
        </pc:spChg>
        <pc:spChg chg="add mod">
          <ac:chgData name="Tribbett, Jessica" userId="S::tribbett_jessica@cde.state.co.us::b8af59d7-a86d-4166-a022-d856dc24c475" providerId="AD" clId="Web-{8182EA49-FBAC-AD86-4267-2C1B2BB7D16B}" dt="2024-09-18T20:39:14.045" v="293" actId="1076"/>
          <ac:spMkLst>
            <pc:docMk/>
            <pc:sldMk cId="2294712313" sldId="5633"/>
            <ac:spMk id="3" creationId="{9A934E2F-3A48-6963-DC77-2B6B8BF93446}"/>
          </ac:spMkLst>
        </pc:spChg>
        <pc:spChg chg="mod">
          <ac:chgData name="Tribbett, Jessica" userId="S::tribbett_jessica@cde.state.co.us::b8af59d7-a86d-4166-a022-d856dc24c475" providerId="AD" clId="Web-{8182EA49-FBAC-AD86-4267-2C1B2BB7D16B}" dt="2024-09-18T20:25:59.483" v="135" actId="1076"/>
          <ac:spMkLst>
            <pc:docMk/>
            <pc:sldMk cId="2294712313" sldId="5633"/>
            <ac:spMk id="5" creationId="{5F3083E2-BC29-9D7C-DC2F-64F59EBE9A72}"/>
          </ac:spMkLst>
        </pc:spChg>
        <pc:spChg chg="del">
          <ac:chgData name="Tribbett, Jessica" userId="S::tribbett_jessica@cde.state.co.us::b8af59d7-a86d-4166-a022-d856dc24c475" providerId="AD" clId="Web-{8182EA49-FBAC-AD86-4267-2C1B2BB7D16B}" dt="2024-09-18T20:17:58.640" v="44"/>
          <ac:spMkLst>
            <pc:docMk/>
            <pc:sldMk cId="2294712313" sldId="5633"/>
            <ac:spMk id="6" creationId="{AE918E9A-F82D-488E-3DFE-EEA53EB023A6}"/>
          </ac:spMkLst>
        </pc:spChg>
        <pc:spChg chg="add mod">
          <ac:chgData name="Tribbett, Jessica" userId="S::tribbett_jessica@cde.state.co.us::b8af59d7-a86d-4166-a022-d856dc24c475" providerId="AD" clId="Web-{8182EA49-FBAC-AD86-4267-2C1B2BB7D16B}" dt="2024-09-18T20:39:06.014" v="290" actId="20577"/>
          <ac:spMkLst>
            <pc:docMk/>
            <pc:sldMk cId="2294712313" sldId="5633"/>
            <ac:spMk id="7" creationId="{FD93073F-C8B0-2CDC-F44A-3A821D55BD55}"/>
          </ac:spMkLst>
        </pc:spChg>
        <pc:spChg chg="del mod">
          <ac:chgData name="Tribbett, Jessica" userId="S::tribbett_jessica@cde.state.co.us::b8af59d7-a86d-4166-a022-d856dc24c475" providerId="AD" clId="Web-{8182EA49-FBAC-AD86-4267-2C1B2BB7D16B}" dt="2024-09-18T20:17:55.203" v="43"/>
          <ac:spMkLst>
            <pc:docMk/>
            <pc:sldMk cId="2294712313" sldId="5633"/>
            <ac:spMk id="8" creationId="{D23811A4-EF49-FCF7-DB33-DF46F3A76612}"/>
          </ac:spMkLst>
        </pc:spChg>
        <pc:spChg chg="add mod">
          <ac:chgData name="Tribbett, Jessica" userId="S::tribbett_jessica@cde.state.co.us::b8af59d7-a86d-4166-a022-d856dc24c475" providerId="AD" clId="Web-{8182EA49-FBAC-AD86-4267-2C1B2BB7D16B}" dt="2024-09-18T20:38:34.810" v="281" actId="20577"/>
          <ac:spMkLst>
            <pc:docMk/>
            <pc:sldMk cId="2294712313" sldId="5633"/>
            <ac:spMk id="9" creationId="{978362CE-BBE0-0B26-5F96-57EC7C9F60C3}"/>
          </ac:spMkLst>
        </pc:spChg>
        <pc:spChg chg="mod">
          <ac:chgData name="Tribbett, Jessica" userId="S::tribbett_jessica@cde.state.co.us::b8af59d7-a86d-4166-a022-d856dc24c475" providerId="AD" clId="Web-{8182EA49-FBAC-AD86-4267-2C1B2BB7D16B}" dt="2024-09-18T20:19:07.078" v="73" actId="20577"/>
          <ac:spMkLst>
            <pc:docMk/>
            <pc:sldMk cId="2294712313" sldId="5633"/>
            <ac:spMk id="16" creationId="{02905120-088A-2655-6C92-08698B561C80}"/>
          </ac:spMkLst>
        </pc:spChg>
        <pc:spChg chg="mod">
          <ac:chgData name="Tribbett, Jessica" userId="S::tribbett_jessica@cde.state.co.us::b8af59d7-a86d-4166-a022-d856dc24c475" providerId="AD" clId="Web-{8182EA49-FBAC-AD86-4267-2C1B2BB7D16B}" dt="2024-09-18T20:18:23.421" v="57" actId="20577"/>
          <ac:spMkLst>
            <pc:docMk/>
            <pc:sldMk cId="2294712313" sldId="5633"/>
            <ac:spMk id="17" creationId="{1F5E689E-E26A-A2D1-CF8A-17407058904D}"/>
          </ac:spMkLst>
        </pc:spChg>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pChg chg="del">
          <ac:chgData name="Tribbett, Jessica" userId="S::tribbett_jessica@cde.state.co.us::b8af59d7-a86d-4166-a022-d856dc24c475" providerId="AD" clId="Web-{8182EA49-FBAC-AD86-4267-2C1B2BB7D16B}" dt="2024-09-18T20:29:33.389" v="141"/>
          <ac:spMkLst>
            <pc:docMk/>
            <pc:sldMk cId="2350224396" sldId="5634"/>
            <ac:spMk id="3" creationId="{9A934E2F-3A48-6963-DC77-2B6B8BF93446}"/>
          </ac:spMkLst>
        </pc:spChg>
        <pc:spChg chg="mod">
          <ac:chgData name="Tribbett, Jessica" userId="S::tribbett_jessica@cde.state.co.us::b8af59d7-a86d-4166-a022-d856dc24c475" providerId="AD" clId="Web-{8182EA49-FBAC-AD86-4267-2C1B2BB7D16B}" dt="2024-09-18T20:45:50.825" v="335" actId="1076"/>
          <ac:spMkLst>
            <pc:docMk/>
            <pc:sldMk cId="2350224396" sldId="5634"/>
            <ac:spMk id="5" creationId="{5F3083E2-BC29-9D7C-DC2F-64F59EBE9A72}"/>
          </ac:spMkLst>
        </pc:spChg>
        <pc:spChg chg="del mod">
          <ac:chgData name="Tribbett, Jessica" userId="S::tribbett_jessica@cde.state.co.us::b8af59d7-a86d-4166-a022-d856dc24c475" providerId="AD" clId="Web-{8182EA49-FBAC-AD86-4267-2C1B2BB7D16B}" dt="2024-09-18T20:29:34.889" v="142"/>
          <ac:spMkLst>
            <pc:docMk/>
            <pc:sldMk cId="2350224396" sldId="5634"/>
            <ac:spMk id="7" creationId="{FD93073F-C8B0-2CDC-F44A-3A821D55BD55}"/>
          </ac:spMkLst>
        </pc:spChg>
        <pc:picChg chg="add mod">
          <ac:chgData name="Tribbett, Jessica" userId="S::tribbett_jessica@cde.state.co.us::b8af59d7-a86d-4166-a022-d856dc24c475" providerId="AD" clId="Web-{8182EA49-FBAC-AD86-4267-2C1B2BB7D16B}" dt="2024-09-18T20:39:25.420" v="294" actId="1076"/>
          <ac:picMkLst>
            <pc:docMk/>
            <pc:sldMk cId="2350224396" sldId="5634"/>
            <ac:picMk id="6" creationId="{D4889B11-7E5C-6119-ABF0-AD689B2B46EA}"/>
          </ac:picMkLst>
        </pc:picChg>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pChg chg="mod">
          <ac:chgData name="Tribbett, Jessica" userId="S::tribbett_jessica@cde.state.co.us::b8af59d7-a86d-4166-a022-d856dc24c475" providerId="AD" clId="Web-{8182EA49-FBAC-AD86-4267-2C1B2BB7D16B}" dt="2024-09-18T20:44:45.685" v="330" actId="1076"/>
          <ac:spMkLst>
            <pc:docMk/>
            <pc:sldMk cId="3143943979" sldId="5635"/>
            <ac:spMk id="5" creationId="{5F3083E2-BC29-9D7C-DC2F-64F59EBE9A72}"/>
          </ac:spMkLst>
        </pc:spChg>
        <pc:picChg chg="add mod">
          <ac:chgData name="Tribbett, Jessica" userId="S::tribbett_jessica@cde.state.co.us::b8af59d7-a86d-4166-a022-d856dc24c475" providerId="AD" clId="Web-{8182EA49-FBAC-AD86-4267-2C1B2BB7D16B}" dt="2024-09-18T20:44:41.701" v="329" actId="1076"/>
          <ac:picMkLst>
            <pc:docMk/>
            <pc:sldMk cId="3143943979" sldId="5635"/>
            <ac:picMk id="3" creationId="{B93C4DF4-0363-83BC-DA36-F63065A06A5A}"/>
          </ac:picMkLst>
        </pc:picChg>
        <pc:picChg chg="del">
          <ac:chgData name="Tribbett, Jessica" userId="S::tribbett_jessica@cde.state.co.us::b8af59d7-a86d-4166-a022-d856dc24c475" providerId="AD" clId="Web-{8182EA49-FBAC-AD86-4267-2C1B2BB7D16B}" dt="2024-09-18T20:44:02.701" v="319"/>
          <ac:picMkLst>
            <pc:docMk/>
            <pc:sldMk cId="3143943979" sldId="5635"/>
            <ac:picMk id="6" creationId="{D4889B11-7E5C-6119-ABF0-AD689B2B46EA}"/>
          </ac:picMkLst>
        </pc:picChg>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pChg chg="mod">
          <ac:chgData name="McRee, Rebecca" userId="S::mcree_r@cde.state.co.us::3a10fa13-9d60-4c0b-b361-471945732c34" providerId="AD" clId="Web-{F069932E-465C-072C-77BA-0CF987CEF3CB}" dt="2024-07-30T13:28:32.892" v="8" actId="20577"/>
          <ac:spMkLst>
            <pc:docMk/>
            <pc:sldMk cId="1039979550" sldId="5495"/>
            <ac:spMk id="3" creationId="{2865F7B2-122F-2696-5877-03DFD3EA02BC}"/>
          </ac:spMkLst>
        </pc:spChg>
      </pc:sldChg>
      <pc:sldChg chg="modSp">
        <pc:chgData name="McRee, Rebecca" userId="S::mcree_r@cde.state.co.us::3a10fa13-9d60-4c0b-b361-471945732c34" providerId="AD" clId="Web-{F069932E-465C-072C-77BA-0CF987CEF3CB}" dt="2024-07-30T13:32:34.803" v="53" actId="20577"/>
        <pc:sldMkLst>
          <pc:docMk/>
          <pc:sldMk cId="2856351610" sldId="5496"/>
        </pc:sldMkLst>
        <pc:spChg chg="mod">
          <ac:chgData name="McRee, Rebecca" userId="S::mcree_r@cde.state.co.us::3a10fa13-9d60-4c0b-b361-471945732c34" providerId="AD" clId="Web-{F069932E-465C-072C-77BA-0CF987CEF3CB}" dt="2024-07-30T13:32:34.803" v="53" actId="20577"/>
          <ac:spMkLst>
            <pc:docMk/>
            <pc:sldMk cId="2856351610" sldId="5496"/>
            <ac:spMk id="3" creationId="{2865F7B2-122F-2696-5877-03DFD3EA02BC}"/>
          </ac:spMkLst>
        </pc:spChg>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pChg chg="mod">
          <ac:chgData name="McRee, Rebecca" userId="S::mcree_r@cde.state.co.us::3a10fa13-9d60-4c0b-b361-471945732c34" providerId="AD" clId="Web-{F069932E-465C-072C-77BA-0CF987CEF3CB}" dt="2024-07-30T13:35:33.573" v="60" actId="20577"/>
          <ac:spMkLst>
            <pc:docMk/>
            <pc:sldMk cId="1925961931" sldId="5523"/>
            <ac:spMk id="2" creationId="{32B5BB96-38E6-AA94-BF26-259D5B61C7A0}"/>
          </ac:spMkLst>
        </pc:spChg>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pChg chg="mod">
          <ac:chgData name="McRee, Rebecca" userId="S::mcree_r@cde.state.co.us::3a10fa13-9d60-4c0b-b361-471945732c34" providerId="AD" clId="Web-{F069932E-465C-072C-77BA-0CF987CEF3CB}" dt="2024-07-30T13:37:02.887" v="84" actId="20577"/>
          <ac:spMkLst>
            <pc:docMk/>
            <pc:sldMk cId="312004372" sldId="5524"/>
            <ac:spMk id="7" creationId="{A3D6EAC0-17D3-B021-92CD-AFF67B2C6903}"/>
          </ac:spMkLst>
        </pc:spChg>
        <pc:spChg chg="mod">
          <ac:chgData name="McRee, Rebecca" userId="S::mcree_r@cde.state.co.us::3a10fa13-9d60-4c0b-b361-471945732c34" providerId="AD" clId="Web-{F069932E-465C-072C-77BA-0CF987CEF3CB}" dt="2024-07-30T13:36:59.418" v="83" actId="20577"/>
          <ac:spMkLst>
            <pc:docMk/>
            <pc:sldMk cId="312004372" sldId="5524"/>
            <ac:spMk id="8" creationId="{D6504B4B-6829-E849-F7AC-00D6C78E1D0B}"/>
          </ac:spMkLst>
        </pc:spChg>
      </pc:sldChg>
      <pc:sldChg chg="modSp new">
        <pc:chgData name="McRee, Rebecca" userId="S::mcree_r@cde.state.co.us::3a10fa13-9d60-4c0b-b361-471945732c34" providerId="AD" clId="Web-{F069932E-465C-072C-77BA-0CF987CEF3CB}" dt="2024-07-30T13:43:04.051" v="338" actId="20577"/>
        <pc:sldMkLst>
          <pc:docMk/>
          <pc:sldMk cId="632710224" sldId="5525"/>
        </pc:sldMkLst>
        <pc:spChg chg="mod">
          <ac:chgData name="McRee, Rebecca" userId="S::mcree_r@cde.state.co.us::3a10fa13-9d60-4c0b-b361-471945732c34" providerId="AD" clId="Web-{F069932E-465C-072C-77BA-0CF987CEF3CB}" dt="2024-07-30T13:38:18.748" v="88" actId="20577"/>
          <ac:spMkLst>
            <pc:docMk/>
            <pc:sldMk cId="632710224" sldId="5525"/>
            <ac:spMk id="2" creationId="{B457B5A7-EB7B-9E6A-823A-03ECC1C10003}"/>
          </ac:spMkLst>
        </pc:spChg>
        <pc:spChg chg="mod">
          <ac:chgData name="McRee, Rebecca" userId="S::mcree_r@cde.state.co.us::3a10fa13-9d60-4c0b-b361-471945732c34" providerId="AD" clId="Web-{F069932E-465C-072C-77BA-0CF987CEF3CB}" dt="2024-07-30T13:43:04.051" v="338" actId="20577"/>
          <ac:spMkLst>
            <pc:docMk/>
            <pc:sldMk cId="632710224" sldId="5525"/>
            <ac:spMk id="3" creationId="{9B1F9E56-90E3-5C65-E23D-348DC7C9B3CB}"/>
          </ac:spMkLst>
        </pc:spChg>
        <pc:spChg chg="mod">
          <ac:chgData name="McRee, Rebecca" userId="S::mcree_r@cde.state.co.us::3a10fa13-9d60-4c0b-b361-471945732c34" providerId="AD" clId="Web-{F069932E-465C-072C-77BA-0CF987CEF3CB}" dt="2024-07-30T13:40:04.750" v="277" actId="20577"/>
          <ac:spMkLst>
            <pc:docMk/>
            <pc:sldMk cId="632710224" sldId="5525"/>
            <ac:spMk id="5" creationId="{5F870C50-2293-3BEB-21D4-F99C67FF625F}"/>
          </ac:spMkLst>
        </pc:spChg>
        <pc:spChg chg="mod">
          <ac:chgData name="McRee, Rebecca" userId="S::mcree_r@cde.state.co.us::3a10fa13-9d60-4c0b-b361-471945732c34" providerId="AD" clId="Web-{F069932E-465C-072C-77BA-0CF987CEF3CB}" dt="2024-07-30T13:40:12.985" v="283" actId="20577"/>
          <ac:spMkLst>
            <pc:docMk/>
            <pc:sldMk cId="632710224" sldId="5525"/>
            <ac:spMk id="6" creationId="{83E8FFCB-83D7-9E13-3C36-AF890C88538C}"/>
          </ac:spMkLst>
        </pc:spChg>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3T16:02:06.408" v="2" actId="20577"/>
        <pc:sldMkLst>
          <pc:docMk/>
          <pc:sldMk cId="3044915438" sldId="256"/>
        </pc:sldMkLst>
        <pc:spChg chg="mod">
          <ac:chgData name="Wenzel, Brooke" userId="672bf8d3-b15b-4e02-a6d1-39319a0df09b" providerId="ADAL" clId="{FAA9A46C-9E52-46E5-BF38-69D7EA4778B4}" dt="2024-08-13T16:02:06.408" v="2" actId="20577"/>
          <ac:spMkLst>
            <pc:docMk/>
            <pc:sldMk cId="3044915438" sldId="256"/>
            <ac:spMk id="2" creationId="{00000000-0000-0000-0000-000000000000}"/>
          </ac:spMkLst>
        </pc:spChg>
      </pc:sldChg>
      <pc:sldChg chg="modSp mod">
        <pc:chgData name="Wenzel, Brooke" userId="672bf8d3-b15b-4e02-a6d1-39319a0df09b" providerId="ADAL" clId="{FAA9A46C-9E52-46E5-BF38-69D7EA4778B4}" dt="2024-08-15T14:18:22.340" v="289" actId="20577"/>
        <pc:sldMkLst>
          <pc:docMk/>
          <pc:sldMk cId="3254898418" sldId="5535"/>
        </pc:sldMkLst>
        <pc:spChg chg="mod">
          <ac:chgData name="Wenzel, Brooke" userId="672bf8d3-b15b-4e02-a6d1-39319a0df09b" providerId="ADAL" clId="{FAA9A46C-9E52-46E5-BF38-69D7EA4778B4}" dt="2024-08-15T14:18:22.340" v="289" actId="20577"/>
          <ac:spMkLst>
            <pc:docMk/>
            <pc:sldMk cId="3254898418" sldId="5535"/>
            <ac:spMk id="7" creationId="{AC95D240-C504-4635-F827-CF6D222759DC}"/>
          </ac:spMkLst>
        </pc:spChg>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pChg chg="mod">
          <ac:chgData name="Wenzel, Brooke" userId="672bf8d3-b15b-4e02-a6d1-39319a0df09b" providerId="ADAL" clId="{FAA9A46C-9E52-46E5-BF38-69D7EA4778B4}" dt="2024-08-13T16:02:41.336" v="56" actId="20577"/>
          <ac:spMkLst>
            <pc:docMk/>
            <pc:sldMk cId="599009042" sldId="5549"/>
            <ac:spMk id="2" creationId="{E1A3CA18-EFE4-80ED-E77A-7B7A6895D0B6}"/>
          </ac:spMkLst>
        </pc:spChg>
        <pc:spChg chg="mod">
          <ac:chgData name="Wenzel, Brooke" userId="672bf8d3-b15b-4e02-a6d1-39319a0df09b" providerId="ADAL" clId="{FAA9A46C-9E52-46E5-BF38-69D7EA4778B4}" dt="2024-08-13T16:10:26.829" v="260" actId="20577"/>
          <ac:spMkLst>
            <pc:docMk/>
            <pc:sldMk cId="599009042" sldId="5549"/>
            <ac:spMk id="3" creationId="{8BAD300F-5835-15A9-B48C-8A8410A64FD0}"/>
          </ac:spMkLst>
        </pc:spChg>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pChg chg="mod">
          <ac:chgData name="Chaffin,Melissa" userId="S::chaffin_m@cde.state.co.us::21f0136b-23e1-4eef-9c4f-f29e4cc3ac56" providerId="AD" clId="Web-{05240C87-A6DF-2E5C-2125-263B8EE07789}" dt="2024-09-17T14:46:47.513" v="22" actId="20577"/>
          <ac:spMkLst>
            <pc:docMk/>
            <pc:sldMk cId="499285695" sldId="281"/>
            <ac:spMk id="6" creationId="{1EB4AB27-B417-D907-2626-223A7F192B7B}"/>
          </ac:spMkLst>
        </pc:spChg>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pChg chg="mod">
          <ac:chgData name="Chaffin,Melissa" userId="S::chaffin_m@cde.state.co.us::21f0136b-23e1-4eef-9c4f-f29e4cc3ac56" providerId="AD" clId="Web-{5DA2681D-DBD5-5256-B275-6E5C545A0058}" dt="2024-09-04T14:57:17.768" v="15" actId="20577"/>
          <ac:spMkLst>
            <pc:docMk/>
            <pc:sldMk cId="2464662354" sldId="5418"/>
            <ac:spMk id="6" creationId="{1EB4AB27-B417-D907-2626-223A7F192B7B}"/>
          </ac:spMkLst>
        </pc:spChg>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pChg chg="mod">
          <ac:chgData name="Hoffman, Peter" userId="673cee94-26bd-4c2a-ab82-1b3669e2f049" providerId="ADAL" clId="{3B5C8668-69A4-43CF-B3F5-019B234AA19D}" dt="2024-05-15T21:58:14.662" v="2" actId="27636"/>
          <ac:spMkLst>
            <pc:docMk/>
            <pc:sldMk cId="2916385814" sldId="5277"/>
            <ac:spMk id="11" creationId="{080CB37A-8CB5-0C68-424D-EBD5E04601E8}"/>
          </ac:spMkLst>
        </pc:spChg>
        <pc:spChg chg="mod">
          <ac:chgData name="Hoffman, Peter" userId="673cee94-26bd-4c2a-ab82-1b3669e2f049" providerId="ADAL" clId="{3B5C8668-69A4-43CF-B3F5-019B234AA19D}" dt="2024-05-15T21:58:14.678" v="3" actId="27636"/>
          <ac:spMkLst>
            <pc:docMk/>
            <pc:sldMk cId="2916385814" sldId="5277"/>
            <ac:spMk id="12" creationId="{F0682FDB-3B40-0F9B-6028-1720C9B01E0A}"/>
          </ac:spMkLst>
        </pc:spChg>
      </pc:sldChg>
      <pc:sldChg chg="modSp add mod">
        <pc:chgData name="Hoffman, Peter" userId="673cee94-26bd-4c2a-ab82-1b3669e2f049" providerId="ADAL" clId="{3B5C8668-69A4-43CF-B3F5-019B234AA19D}" dt="2024-05-15T21:58:14.662" v="1" actId="27636"/>
        <pc:sldMkLst>
          <pc:docMk/>
          <pc:sldMk cId="2365850526" sldId="5312"/>
        </pc:sldMkLst>
        <pc:spChg chg="mod">
          <ac:chgData name="Hoffman, Peter" userId="673cee94-26bd-4c2a-ab82-1b3669e2f049" providerId="ADAL" clId="{3B5C8668-69A4-43CF-B3F5-019B234AA19D}" dt="2024-05-15T21:58:14.662" v="1" actId="27636"/>
          <ac:spMkLst>
            <pc:docMk/>
            <pc:sldMk cId="2365850526" sldId="5312"/>
            <ac:spMk id="16" creationId="{A3E6E43B-BC7C-6C6C-7E56-BC7C5F0699F1}"/>
          </ac:spMkLst>
        </pc:spChg>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pChg chg="mod">
          <ac:chgData name="Chaffin,Melissa" userId="S::chaffin_m@cde.state.co.us::21f0136b-23e1-4eef-9c4f-f29e4cc3ac56" providerId="AD" clId="Web-{ACE8396C-934E-5E93-C3BA-6F7C7425339F}" dt="2024-05-15T21:30:20.137" v="76" actId="20577"/>
          <ac:spMkLst>
            <pc:docMk/>
            <pc:sldMk cId="997716315" sldId="270"/>
            <ac:spMk id="5" creationId="{9662AABA-02B5-DD5D-00E6-541FFED2E31C}"/>
          </ac:spMkLst>
        </pc:spChg>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cxnChg chg="add mod">
          <ac:chgData name="Chaffin,Melissa" userId="S::chaffin_m@cde.state.co.us::21f0136b-23e1-4eef-9c4f-f29e4cc3ac56" providerId="AD" clId="Web-{ACE8396C-934E-5E93-C3BA-6F7C7425339F}" dt="2024-05-15T21:28:12.291" v="27" actId="1076"/>
          <ac:cxnSpMkLst>
            <pc:docMk/>
            <pc:sldMk cId="2248358354" sldId="5398"/>
            <ac:cxnSpMk id="6" creationId="{C4D10CE9-6E42-77BB-B69D-820086B9FCCB}"/>
          </ac:cxnSpMkLst>
        </pc:cxnChg>
      </pc:sldChg>
      <pc:sldChg chg="modSp">
        <pc:chgData name="Chaffin,Melissa" userId="S::chaffin_m@cde.state.co.us::21f0136b-23e1-4eef-9c4f-f29e4cc3ac56" providerId="AD" clId="Web-{ACE8396C-934E-5E93-C3BA-6F7C7425339F}" dt="2024-05-15T21:20:53.218" v="6" actId="20577"/>
        <pc:sldMkLst>
          <pc:docMk/>
          <pc:sldMk cId="2687837903" sldId="5426"/>
        </pc:sldMkLst>
        <pc:spChg chg="mod">
          <ac:chgData name="Chaffin,Melissa" userId="S::chaffin_m@cde.state.co.us::21f0136b-23e1-4eef-9c4f-f29e4cc3ac56" providerId="AD" clId="Web-{ACE8396C-934E-5E93-C3BA-6F7C7425339F}" dt="2024-05-15T21:20:53.218" v="6" actId="20577"/>
          <ac:spMkLst>
            <pc:docMk/>
            <pc:sldMk cId="2687837903" sldId="5426"/>
            <ac:spMk id="9" creationId="{77E04380-32A6-4C4C-57D8-6045D1C23AC6}"/>
          </ac:spMkLst>
        </pc:spChg>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pChg chg="ord">
          <ac:chgData name="Gudka, Dawna" userId="823cceae-331b-41d6-9a63-34ad6d1db55c" providerId="ADAL" clId="{819FD98B-32DD-43EF-B791-5CE27314D5CB}" dt="2024-08-15T14:16:53.736" v="40" actId="13244"/>
          <ac:spMkLst>
            <pc:docMk/>
            <pc:sldMk cId="2023168082" sldId="5497"/>
            <ac:spMk id="3" creationId="{91E60E77-D8DB-134C-9A3B-BBACC56219FB}"/>
          </ac:spMkLst>
        </pc:spChg>
      </pc:sldChg>
      <pc:sldChg chg="modSp mod">
        <pc:chgData name="Gudka, Dawna" userId="823cceae-331b-41d6-9a63-34ad6d1db55c" providerId="ADAL" clId="{819FD98B-32DD-43EF-B791-5CE27314D5CB}" dt="2024-08-15T14:19:21.588" v="44" actId="13244"/>
        <pc:sldMkLst>
          <pc:docMk/>
          <pc:sldMk cId="3919774085" sldId="5545"/>
        </pc:sldMkLst>
        <pc:picChg chg="mod ord">
          <ac:chgData name="Gudka, Dawna" userId="823cceae-331b-41d6-9a63-34ad6d1db55c" providerId="ADAL" clId="{819FD98B-32DD-43EF-B791-5CE27314D5CB}" dt="2024-08-15T14:19:14.169" v="43" actId="13244"/>
          <ac:picMkLst>
            <pc:docMk/>
            <pc:sldMk cId="3919774085" sldId="5545"/>
            <ac:picMk id="5" creationId="{733043D9-C11B-D01A-29B7-7248A2EBBCB9}"/>
          </ac:picMkLst>
        </pc:picChg>
        <pc:picChg chg="mod ord">
          <ac:chgData name="Gudka, Dawna" userId="823cceae-331b-41d6-9a63-34ad6d1db55c" providerId="ADAL" clId="{819FD98B-32DD-43EF-B791-5CE27314D5CB}" dt="2024-08-15T14:19:21.588" v="44" actId="13244"/>
          <ac:picMkLst>
            <pc:docMk/>
            <pc:sldMk cId="3919774085" sldId="5545"/>
            <ac:picMk id="6" creationId="{525344A8-E4EC-51A6-8BD3-2949E05DCF9B}"/>
          </ac:picMkLst>
        </pc:picChg>
        <pc:inkChg chg="mod">
          <ac:chgData name="Gudka, Dawna" userId="823cceae-331b-41d6-9a63-34ad6d1db55c" providerId="ADAL" clId="{819FD98B-32DD-43EF-B791-5CE27314D5CB}" dt="2024-08-15T14:15:52.431" v="32" actId="962"/>
          <ac:inkMkLst>
            <pc:docMk/>
            <pc:sldMk cId="3919774085" sldId="5545"/>
            <ac:inkMk id="9" creationId="{2D7D89DC-8F13-A723-2A05-8C169706CC6A}"/>
          </ac:inkMkLst>
        </pc:inkChg>
        <pc:inkChg chg="mod">
          <ac:chgData name="Gudka, Dawna" userId="823cceae-331b-41d6-9a63-34ad6d1db55c" providerId="ADAL" clId="{819FD98B-32DD-43EF-B791-5CE27314D5CB}" dt="2024-08-15T14:15:55.299" v="33" actId="962"/>
          <ac:inkMkLst>
            <pc:docMk/>
            <pc:sldMk cId="3919774085" sldId="5545"/>
            <ac:inkMk id="10" creationId="{D4AC5AAE-57B3-C165-CF83-118A055C43B2}"/>
          </ac:inkMkLst>
        </pc:inkChg>
        <pc:inkChg chg="mod">
          <ac:chgData name="Gudka, Dawna" userId="823cceae-331b-41d6-9a63-34ad6d1db55c" providerId="ADAL" clId="{819FD98B-32DD-43EF-B791-5CE27314D5CB}" dt="2024-08-15T14:15:57.056" v="34" actId="962"/>
          <ac:inkMkLst>
            <pc:docMk/>
            <pc:sldMk cId="3919774085" sldId="5545"/>
            <ac:inkMk id="11" creationId="{0EDA0040-2B49-D2DA-44D6-58642066D67B}"/>
          </ac:inkMkLst>
        </pc:inkChg>
      </pc:sldChg>
      <pc:sldChg chg="modSp mod">
        <pc:chgData name="Gudka, Dawna" userId="823cceae-331b-41d6-9a63-34ad6d1db55c" providerId="ADAL" clId="{819FD98B-32DD-43EF-B791-5CE27314D5CB}" dt="2024-08-15T14:19:39.707" v="45" actId="13244"/>
        <pc:sldMkLst>
          <pc:docMk/>
          <pc:sldMk cId="3696308903" sldId="5546"/>
        </pc:sldMkLst>
        <pc:spChg chg="ord">
          <ac:chgData name="Gudka, Dawna" userId="823cceae-331b-41d6-9a63-34ad6d1db55c" providerId="ADAL" clId="{819FD98B-32DD-43EF-B791-5CE27314D5CB}" dt="2024-08-15T14:19:39.707" v="45" actId="13244"/>
          <ac:spMkLst>
            <pc:docMk/>
            <pc:sldMk cId="3696308903" sldId="5546"/>
            <ac:spMk id="8" creationId="{66AF7480-94C6-DC41-6ED1-7535B87381AD}"/>
          </ac:spMkLst>
        </pc:spChg>
        <pc:inkChg chg="mod">
          <ac:chgData name="Gudka, Dawna" userId="823cceae-331b-41d6-9a63-34ad6d1db55c" providerId="ADAL" clId="{819FD98B-32DD-43EF-B791-5CE27314D5CB}" dt="2024-08-15T14:15:59.222" v="35" actId="962"/>
          <ac:inkMkLst>
            <pc:docMk/>
            <pc:sldMk cId="3696308903" sldId="5546"/>
            <ac:inkMk id="9" creationId="{9FC17323-F809-7B83-EE9E-B02991F100E5}"/>
          </ac:inkMkLst>
        </pc:inkChg>
        <pc:inkChg chg="mod">
          <ac:chgData name="Gudka, Dawna" userId="823cceae-331b-41d6-9a63-34ad6d1db55c" providerId="ADAL" clId="{819FD98B-32DD-43EF-B791-5CE27314D5CB}" dt="2024-08-15T14:16:01.451" v="36" actId="962"/>
          <ac:inkMkLst>
            <pc:docMk/>
            <pc:sldMk cId="3696308903" sldId="5546"/>
            <ac:inkMk id="12" creationId="{14776EA0-1028-6A59-9873-F781717BF037}"/>
          </ac:inkMkLst>
        </pc:inkChg>
      </pc:sldChg>
      <pc:sldChg chg="modSp mod">
        <pc:chgData name="Gudka, Dawna" userId="823cceae-331b-41d6-9a63-34ad6d1db55c" providerId="ADAL" clId="{819FD98B-32DD-43EF-B791-5CE27314D5CB}" dt="2024-08-15T14:16:06.371" v="37" actId="962"/>
        <pc:sldMkLst>
          <pc:docMk/>
          <pc:sldMk cId="3613590764" sldId="5555"/>
        </pc:sldMkLst>
        <pc:picChg chg="mod">
          <ac:chgData name="Gudka, Dawna" userId="823cceae-331b-41d6-9a63-34ad6d1db55c" providerId="ADAL" clId="{819FD98B-32DD-43EF-B791-5CE27314D5CB}" dt="2024-08-15T14:16:06.371" v="37" actId="962"/>
          <ac:picMkLst>
            <pc:docMk/>
            <pc:sldMk cId="3613590764" sldId="5555"/>
            <ac:picMk id="7" creationId="{37FD1164-74E2-1318-8D96-F6853A595AE3}"/>
          </ac:picMkLst>
        </pc:picChg>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pChg chg="mod">
          <ac:chgData name="Gudka, Dawna" userId="823cceae-331b-41d6-9a63-34ad6d1db55c" providerId="ADAL" clId="{6424420F-F72E-438D-843E-09EB1087FFAD}" dt="2024-08-14T13:24:02.474" v="292" actId="20577"/>
          <ac:spMkLst>
            <pc:docMk/>
            <pc:sldMk cId="1052820159" sldId="5451"/>
            <ac:spMk id="5" creationId="{A048A9B3-BD76-B087-5BF3-157633758E45}"/>
          </ac:spMkLst>
        </pc:spChg>
        <pc:spChg chg="mod">
          <ac:chgData name="Gudka, Dawna" userId="823cceae-331b-41d6-9a63-34ad6d1db55c" providerId="ADAL" clId="{6424420F-F72E-438D-843E-09EB1087FFAD}" dt="2024-08-14T13:24:12.744" v="323" actId="20577"/>
          <ac:spMkLst>
            <pc:docMk/>
            <pc:sldMk cId="1052820159" sldId="5451"/>
            <ac:spMk id="6" creationId="{741B3020-9548-3A59-58A0-5595257DB4A1}"/>
          </ac:spMkLst>
        </pc:spChg>
      </pc:sldChg>
      <pc:sldChg chg="modSp mod">
        <pc:chgData name="Gudka, Dawna" userId="823cceae-331b-41d6-9a63-34ad6d1db55c" providerId="ADAL" clId="{6424420F-F72E-438D-843E-09EB1087FFAD}" dt="2024-08-14T13:23:22.003" v="250" actId="6549"/>
        <pc:sldMkLst>
          <pc:docMk/>
          <pc:sldMk cId="1262648449" sldId="5455"/>
        </pc:sldMkLst>
        <pc:spChg chg="mod">
          <ac:chgData name="Gudka, Dawna" userId="823cceae-331b-41d6-9a63-34ad6d1db55c" providerId="ADAL" clId="{6424420F-F72E-438D-843E-09EB1087FFAD}" dt="2024-08-14T13:23:17.195" v="249" actId="20577"/>
          <ac:spMkLst>
            <pc:docMk/>
            <pc:sldMk cId="1262648449" sldId="5455"/>
            <ac:spMk id="2" creationId="{222E4C28-041D-59D2-0291-9738FE10DDD0}"/>
          </ac:spMkLst>
        </pc:spChg>
        <pc:spChg chg="mod">
          <ac:chgData name="Gudka, Dawna" userId="823cceae-331b-41d6-9a63-34ad6d1db55c" providerId="ADAL" clId="{6424420F-F72E-438D-843E-09EB1087FFAD}" dt="2024-08-14T13:23:22.003" v="250" actId="6549"/>
          <ac:spMkLst>
            <pc:docMk/>
            <pc:sldMk cId="1262648449" sldId="5455"/>
            <ac:spMk id="3" creationId="{1C053128-2E61-BD39-9230-D3FF32B16187}"/>
          </ac:spMkLst>
        </pc:spChg>
      </pc:sldChg>
      <pc:sldChg chg="modSp mod">
        <pc:chgData name="Gudka, Dawna" userId="823cceae-331b-41d6-9a63-34ad6d1db55c" providerId="ADAL" clId="{6424420F-F72E-438D-843E-09EB1087FFAD}" dt="2024-08-14T13:22:50.602" v="219" actId="20577"/>
        <pc:sldMkLst>
          <pc:docMk/>
          <pc:sldMk cId="2348164026" sldId="5474"/>
        </pc:sldMkLst>
        <pc:spChg chg="mod">
          <ac:chgData name="Gudka, Dawna" userId="823cceae-331b-41d6-9a63-34ad6d1db55c" providerId="ADAL" clId="{6424420F-F72E-438D-843E-09EB1087FFAD}" dt="2024-08-14T13:22:42.250" v="191" actId="20577"/>
          <ac:spMkLst>
            <pc:docMk/>
            <pc:sldMk cId="2348164026" sldId="5474"/>
            <ac:spMk id="5" creationId="{A048A9B3-BD76-B087-5BF3-157633758E45}"/>
          </ac:spMkLst>
        </pc:spChg>
        <pc:spChg chg="mod">
          <ac:chgData name="Gudka, Dawna" userId="823cceae-331b-41d6-9a63-34ad6d1db55c" providerId="ADAL" clId="{6424420F-F72E-438D-843E-09EB1087FFAD}" dt="2024-08-14T13:22:50.602" v="219" actId="20577"/>
          <ac:spMkLst>
            <pc:docMk/>
            <pc:sldMk cId="2348164026" sldId="5474"/>
            <ac:spMk id="6" creationId="{741B3020-9548-3A59-58A0-5595257DB4A1}"/>
          </ac:spMkLst>
        </pc:spChg>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pChg chg="mod ord">
          <ac:chgData name="Wenzel, Brooke" userId="672bf8d3-b15b-4e02-a6d1-39319a0df09b" providerId="ADAL" clId="{5B76CABB-76CE-463A-890C-34F77C2DEC52}" dt="2024-05-21T22:05:41.490" v="436" actId="700"/>
          <ac:spMkLst>
            <pc:docMk/>
            <pc:sldMk cId="2250972986" sldId="5294"/>
            <ac:spMk id="2" creationId="{7EE67111-FE36-DA30-BD37-35D66D800194}"/>
          </ac:spMkLst>
        </pc:spChg>
        <pc:spChg chg="add del mod ord">
          <ac:chgData name="Wenzel, Brooke" userId="672bf8d3-b15b-4e02-a6d1-39319a0df09b" providerId="ADAL" clId="{5B76CABB-76CE-463A-890C-34F77C2DEC52}" dt="2024-05-21T22:06:06.630" v="444" actId="478"/>
          <ac:spMkLst>
            <pc:docMk/>
            <pc:sldMk cId="2250972986" sldId="5294"/>
            <ac:spMk id="3" creationId="{6E2F538F-2E7B-94BA-265C-5F3E8D457339}"/>
          </ac:spMkLst>
        </pc:spChg>
        <pc:spChg chg="mod ord">
          <ac:chgData name="Wenzel, Brooke" userId="672bf8d3-b15b-4e02-a6d1-39319a0df09b" providerId="ADAL" clId="{5B76CABB-76CE-463A-890C-34F77C2DEC52}" dt="2024-05-22T18:31:26.126" v="728" actId="13244"/>
          <ac:spMkLst>
            <pc:docMk/>
            <pc:sldMk cId="2250972986" sldId="5294"/>
            <ac:spMk id="4" creationId="{D9B4611B-7BF0-714C-D8D6-95BC737F5018}"/>
          </ac:spMkLst>
        </pc:spChg>
        <pc:spChg chg="add mod ord">
          <ac:chgData name="Wenzel, Brooke" userId="672bf8d3-b15b-4e02-a6d1-39319a0df09b" providerId="ADAL" clId="{5B76CABB-76CE-463A-890C-34F77C2DEC52}" dt="2024-05-21T22:05:55.400" v="441" actId="20577"/>
          <ac:spMkLst>
            <pc:docMk/>
            <pc:sldMk cId="2250972986" sldId="5294"/>
            <ac:spMk id="5" creationId="{AF0178F0-DD90-6B43-9BED-04D544F3CC62}"/>
          </ac:spMkLst>
        </pc:spChg>
        <pc:spChg chg="mod ord">
          <ac:chgData name="Wenzel, Brooke" userId="672bf8d3-b15b-4e02-a6d1-39319a0df09b" providerId="ADAL" clId="{5B76CABB-76CE-463A-890C-34F77C2DEC52}" dt="2024-05-22T18:31:16.341" v="727" actId="13244"/>
          <ac:spMkLst>
            <pc:docMk/>
            <pc:sldMk cId="2250972986" sldId="5294"/>
            <ac:spMk id="7" creationId="{5F580740-4652-7AA7-3582-782CACBF9955}"/>
          </ac:spMkLst>
        </pc:spChg>
        <pc:spChg chg="add mod ord">
          <ac:chgData name="Wenzel, Brooke" userId="672bf8d3-b15b-4e02-a6d1-39319a0df09b" providerId="ADAL" clId="{5B76CABB-76CE-463A-890C-34F77C2DEC52}" dt="2024-05-21T22:06:01.383" v="442"/>
          <ac:spMkLst>
            <pc:docMk/>
            <pc:sldMk cId="2250972986" sldId="5294"/>
            <ac:spMk id="8" creationId="{ADB850BC-78EE-C324-0057-54BF1E0D4CA0}"/>
          </ac:spMkLst>
        </pc:spChg>
        <pc:picChg chg="mod ord">
          <ac:chgData name="Wenzel, Brooke" userId="672bf8d3-b15b-4e02-a6d1-39319a0df09b" providerId="ADAL" clId="{5B76CABB-76CE-463A-890C-34F77C2DEC52}" dt="2024-05-21T22:06:40.461" v="456" actId="1076"/>
          <ac:picMkLst>
            <pc:docMk/>
            <pc:sldMk cId="2250972986" sldId="5294"/>
            <ac:picMk id="6" creationId="{A594156D-8324-DD2A-3D67-99994E43B36A}"/>
          </ac:picMkLst>
        </pc:picChg>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pChg chg="mod">
          <ac:chgData name="Wenzel, Brooke" userId="672bf8d3-b15b-4e02-a6d1-39319a0df09b" providerId="ADAL" clId="{5B76CABB-76CE-463A-890C-34F77C2DEC52}" dt="2024-05-21T22:02:31.919" v="432" actId="20577"/>
          <ac:spMkLst>
            <pc:docMk/>
            <pc:sldMk cId="3860371057" sldId="5338"/>
            <ac:spMk id="2" creationId="{7C4B6288-396B-71FF-224D-B1CD74E7837D}"/>
          </ac:spMkLst>
        </pc:spChg>
        <pc:spChg chg="mod">
          <ac:chgData name="Wenzel, Brooke" userId="672bf8d3-b15b-4e02-a6d1-39319a0df09b" providerId="ADAL" clId="{5B76CABB-76CE-463A-890C-34F77C2DEC52}" dt="2024-05-21T22:02:20.758" v="429" actId="20577"/>
          <ac:spMkLst>
            <pc:docMk/>
            <pc:sldMk cId="3860371057" sldId="5338"/>
            <ac:spMk id="3" creationId="{0432F803-E46C-B0F3-8E24-F7B4DF4D4143}"/>
          </ac:spMkLst>
        </pc:spChg>
      </pc:sldChg>
      <pc:sldChg chg="addSp delSp modSp new mod">
        <pc:chgData name="Wenzel, Brooke" userId="672bf8d3-b15b-4e02-a6d1-39319a0df09b" providerId="ADAL" clId="{5B76CABB-76CE-463A-890C-34F77C2DEC52}" dt="2024-05-23T12:51:55.485" v="1465" actId="27918"/>
        <pc:sldMkLst>
          <pc:docMk/>
          <pc:sldMk cId="2357482481" sldId="5453"/>
        </pc:sldMkLst>
        <pc:spChg chg="mod">
          <ac:chgData name="Wenzel, Brooke" userId="672bf8d3-b15b-4e02-a6d1-39319a0df09b" providerId="ADAL" clId="{5B76CABB-76CE-463A-890C-34F77C2DEC52}" dt="2024-05-21T21:46:29.842" v="49" actId="20577"/>
          <ac:spMkLst>
            <pc:docMk/>
            <pc:sldMk cId="2357482481" sldId="5453"/>
            <ac:spMk id="2" creationId="{0543A6E2-0E70-9266-F576-2897347CE6BD}"/>
          </ac:spMkLst>
        </pc:spChg>
        <pc:spChg chg="del">
          <ac:chgData name="Wenzel, Brooke" userId="672bf8d3-b15b-4e02-a6d1-39319a0df09b" providerId="ADAL" clId="{5B76CABB-76CE-463A-890C-34F77C2DEC52}" dt="2024-05-21T21:46:37.639" v="52" actId="1957"/>
          <ac:spMkLst>
            <pc:docMk/>
            <pc:sldMk cId="2357482481" sldId="5453"/>
            <ac:spMk id="3" creationId="{62353B58-7EFC-3AEB-1C3D-EFA2D5A39A11}"/>
          </ac:spMkLst>
        </pc:spChg>
        <pc:spChg chg="ord">
          <ac:chgData name="Wenzel, Brooke" userId="672bf8d3-b15b-4e02-a6d1-39319a0df09b" providerId="ADAL" clId="{5B76CABB-76CE-463A-890C-34F77C2DEC52}" dt="2024-05-22T18:31:01.949" v="725" actId="13244"/>
          <ac:spMkLst>
            <pc:docMk/>
            <pc:sldMk cId="2357482481" sldId="5453"/>
            <ac:spMk id="4" creationId="{38323E44-65BA-0731-E594-3D46F081FC8A}"/>
          </ac:spMkLst>
        </pc:spChg>
        <pc:spChg chg="mod">
          <ac:chgData name="Wenzel, Brooke" userId="672bf8d3-b15b-4e02-a6d1-39319a0df09b" providerId="ADAL" clId="{5B76CABB-76CE-463A-890C-34F77C2DEC52}" dt="2024-05-21T21:46:03.067" v="19" actId="20577"/>
          <ac:spMkLst>
            <pc:docMk/>
            <pc:sldMk cId="2357482481" sldId="5453"/>
            <ac:spMk id="5" creationId="{E3933C86-A983-866B-5715-E6E0C9FD9678}"/>
          </ac:spMkLst>
        </pc:spChg>
        <pc:spChg chg="mod">
          <ac:chgData name="Wenzel, Brooke" userId="672bf8d3-b15b-4e02-a6d1-39319a0df09b" providerId="ADAL" clId="{5B76CABB-76CE-463A-890C-34F77C2DEC52}" dt="2024-05-21T21:46:10.848" v="23" actId="20577"/>
          <ac:spMkLst>
            <pc:docMk/>
            <pc:sldMk cId="2357482481" sldId="5453"/>
            <ac:spMk id="6" creationId="{2A33CC93-572B-AF0F-91CE-19AFEEEBBE80}"/>
          </ac:spMkLst>
        </pc:spChg>
        <pc:graphicFrameChg chg="add mod">
          <ac:chgData name="Wenzel, Brooke" userId="672bf8d3-b15b-4e02-a6d1-39319a0df09b" providerId="ADAL" clId="{5B76CABB-76CE-463A-890C-34F77C2DEC52}" dt="2024-05-22T18:30:50.621" v="724" actId="962"/>
          <ac:graphicFrameMkLst>
            <pc:docMk/>
            <pc:sldMk cId="2357482481" sldId="5453"/>
            <ac:graphicFrameMk id="9" creationId="{60663F2C-3380-740B-070F-A79FA5E11DA5}"/>
          </ac:graphicFrameMkLst>
        </pc:graphicFrameChg>
      </pc:sldChg>
      <pc:sldChg chg="addSp modSp add mod">
        <pc:chgData name="Wenzel, Brooke" userId="672bf8d3-b15b-4e02-a6d1-39319a0df09b" providerId="ADAL" clId="{5B76CABB-76CE-463A-890C-34F77C2DEC52}" dt="2024-05-23T12:50:55.533" v="1461" actId="13244"/>
        <pc:sldMkLst>
          <pc:docMk/>
          <pc:sldMk cId="2446368680" sldId="5457"/>
        </pc:sldMkLst>
        <pc:spChg chg="mod">
          <ac:chgData name="Wenzel, Brooke" userId="672bf8d3-b15b-4e02-a6d1-39319a0df09b" providerId="ADAL" clId="{5B76CABB-76CE-463A-890C-34F77C2DEC52}" dt="2024-05-22T21:34:10.053" v="751" actId="20577"/>
          <ac:spMkLst>
            <pc:docMk/>
            <pc:sldMk cId="2446368680" sldId="5457"/>
            <ac:spMk id="2" creationId="{7C4B6288-396B-71FF-224D-B1CD74E7837D}"/>
          </ac:spMkLst>
        </pc:spChg>
        <pc:spChg chg="mod">
          <ac:chgData name="Wenzel, Brooke" userId="672bf8d3-b15b-4e02-a6d1-39319a0df09b" providerId="ADAL" clId="{5B76CABB-76CE-463A-890C-34F77C2DEC52}" dt="2024-05-22T21:46:50.295" v="1454" actId="20577"/>
          <ac:spMkLst>
            <pc:docMk/>
            <pc:sldMk cId="2446368680" sldId="5457"/>
            <ac:spMk id="3" creationId="{0432F803-E46C-B0F3-8E24-F7B4DF4D4143}"/>
          </ac:spMkLst>
        </pc:spChg>
        <pc:spChg chg="ord">
          <ac:chgData name="Wenzel, Brooke" userId="672bf8d3-b15b-4e02-a6d1-39319a0df09b" providerId="ADAL" clId="{5B76CABB-76CE-463A-890C-34F77C2DEC52}" dt="2024-05-23T12:50:55.533" v="1461" actId="13244"/>
          <ac:spMkLst>
            <pc:docMk/>
            <pc:sldMk cId="2446368680" sldId="5457"/>
            <ac:spMk id="5" creationId="{2814446E-613E-33E7-931D-C6B22EB33803}"/>
          </ac:spMkLst>
        </pc:spChg>
        <pc:picChg chg="add mod">
          <ac:chgData name="Wenzel, Brooke" userId="672bf8d3-b15b-4e02-a6d1-39319a0df09b" providerId="ADAL" clId="{5B76CABB-76CE-463A-890C-34F77C2DEC52}" dt="2024-05-23T12:50:52.907" v="1460" actId="13244"/>
          <ac:picMkLst>
            <pc:docMk/>
            <pc:sldMk cId="2446368680" sldId="5457"/>
            <ac:picMk id="4" creationId="{03D3F5BF-049C-C76F-F025-02984F502DBE}"/>
          </ac:picMkLst>
        </pc:picChg>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pChg chg="mod">
          <ac:chgData name="Ward, Reagan" userId="27291eb4-8241-4961-9e69-8c66e34cc5b0" providerId="ADAL" clId="{4189939D-187F-4229-BA3D-DA2120BC86F5}" dt="2024-05-28T17:23:39.875" v="543" actId="20577"/>
          <ac:spMkLst>
            <pc:docMk/>
            <pc:sldMk cId="3044915438" sldId="256"/>
            <ac:spMk id="2" creationId="{00000000-0000-0000-0000-000000000000}"/>
          </ac:spMkLst>
        </pc:spChg>
      </pc:sldChg>
      <pc:sldChg chg="modSp mod">
        <pc:chgData name="Ward, Reagan" userId="27291eb4-8241-4961-9e69-8c66e34cc5b0" providerId="ADAL" clId="{4189939D-187F-4229-BA3D-DA2120BC86F5}" dt="2024-05-28T22:40:28.250" v="762" actId="20577"/>
        <pc:sldMkLst>
          <pc:docMk/>
          <pc:sldMk cId="1212467416" sldId="261"/>
        </pc:sldMkLst>
        <pc:graphicFrameChg chg="modGraphic">
          <ac:chgData name="Ward, Reagan" userId="27291eb4-8241-4961-9e69-8c66e34cc5b0" providerId="ADAL" clId="{4189939D-187F-4229-BA3D-DA2120BC86F5}" dt="2024-05-28T22:40:28.250" v="762" actId="20577"/>
          <ac:graphicFrameMkLst>
            <pc:docMk/>
            <pc:sldMk cId="1212467416" sldId="261"/>
            <ac:graphicFrameMk id="5" creationId="{9C3641C5-EC4F-D3EA-E4A2-8ABB597C5BAA}"/>
          </ac:graphicFrameMkLst>
        </pc:graphicFrameChg>
      </pc:sldChg>
      <pc:sldChg chg="modSp mod modClrScheme chgLayout">
        <pc:chgData name="Ward, Reagan" userId="27291eb4-8241-4961-9e69-8c66e34cc5b0" providerId="ADAL" clId="{4189939D-187F-4229-BA3D-DA2120BC86F5}" dt="2024-05-28T22:43:12.004" v="780" actId="700"/>
        <pc:sldMkLst>
          <pc:docMk/>
          <pc:sldMk cId="792433865" sldId="266"/>
        </pc:sldMkLst>
        <pc:spChg chg="mod ord">
          <ac:chgData name="Ward, Reagan" userId="27291eb4-8241-4961-9e69-8c66e34cc5b0" providerId="ADAL" clId="{4189939D-187F-4229-BA3D-DA2120BC86F5}" dt="2024-05-28T22:43:12.004" v="780" actId="700"/>
          <ac:spMkLst>
            <pc:docMk/>
            <pc:sldMk cId="792433865" sldId="266"/>
            <ac:spMk id="2"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3"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4"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7" creationId="{81BF1A7C-5B1E-D8EC-EB29-563D1996EE10}"/>
          </ac:spMkLst>
        </pc:spChg>
        <pc:spChg chg="mod ord">
          <ac:chgData name="Ward, Reagan" userId="27291eb4-8241-4961-9e69-8c66e34cc5b0" providerId="ADAL" clId="{4189939D-187F-4229-BA3D-DA2120BC86F5}" dt="2024-05-28T22:43:12.004" v="780" actId="700"/>
          <ac:spMkLst>
            <pc:docMk/>
            <pc:sldMk cId="792433865" sldId="266"/>
            <ac:spMk id="8" creationId="{8C2890EC-42A9-F078-FC3C-DB44F8923038}"/>
          </ac:spMkLst>
        </pc:spChg>
      </pc:sldChg>
      <pc:sldChg chg="modSp mod modClrScheme chgLayout">
        <pc:chgData name="Ward, Reagan" userId="27291eb4-8241-4961-9e69-8c66e34cc5b0" providerId="ADAL" clId="{4189939D-187F-4229-BA3D-DA2120BC86F5}" dt="2024-05-28T22:42:57.726" v="779" actId="700"/>
        <pc:sldMkLst>
          <pc:docMk/>
          <pc:sldMk cId="2933628171" sldId="268"/>
        </pc:sldMkLst>
        <pc:spChg chg="mod ord">
          <ac:chgData name="Ward, Reagan" userId="27291eb4-8241-4961-9e69-8c66e34cc5b0" providerId="ADAL" clId="{4189939D-187F-4229-BA3D-DA2120BC86F5}" dt="2024-05-28T22:42:57.726" v="779" actId="700"/>
          <ac:spMkLst>
            <pc:docMk/>
            <pc:sldMk cId="2933628171" sldId="268"/>
            <ac:spMk id="2"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3"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4"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10" creationId="{3AF00D1C-67D4-1BC5-1371-B4A848F1BCC8}"/>
          </ac:spMkLst>
        </pc:spChg>
        <pc:spChg chg="mod ord">
          <ac:chgData name="Ward, Reagan" userId="27291eb4-8241-4961-9e69-8c66e34cc5b0" providerId="ADAL" clId="{4189939D-187F-4229-BA3D-DA2120BC86F5}" dt="2024-05-28T22:42:57.726" v="779" actId="700"/>
          <ac:spMkLst>
            <pc:docMk/>
            <pc:sldMk cId="2933628171" sldId="268"/>
            <ac:spMk id="11" creationId="{5157AC90-7BEB-7C5B-CDE4-BBA37A560706}"/>
          </ac:spMkLst>
        </pc:spChg>
      </pc:sldChg>
      <pc:sldChg chg="modSp mod modClrScheme chgLayout">
        <pc:chgData name="Ward, Reagan" userId="27291eb4-8241-4961-9e69-8c66e34cc5b0" providerId="ADAL" clId="{4189939D-187F-4229-BA3D-DA2120BC86F5}" dt="2024-05-28T22:43:24.307" v="783" actId="700"/>
        <pc:sldMkLst>
          <pc:docMk/>
          <pc:sldMk cId="997716315" sldId="270"/>
        </pc:sldMkLst>
        <pc:spChg chg="mod ord">
          <ac:chgData name="Ward, Reagan" userId="27291eb4-8241-4961-9e69-8c66e34cc5b0" providerId="ADAL" clId="{4189939D-187F-4229-BA3D-DA2120BC86F5}" dt="2024-05-28T22:43:24.307" v="783" actId="700"/>
          <ac:spMkLst>
            <pc:docMk/>
            <pc:sldMk cId="997716315" sldId="270"/>
            <ac:spMk id="2" creationId="{6C3FF94B-25E6-326B-D551-A983C5DB5574}"/>
          </ac:spMkLst>
        </pc:spChg>
        <pc:spChg chg="mod ord">
          <ac:chgData name="Ward, Reagan" userId="27291eb4-8241-4961-9e69-8c66e34cc5b0" providerId="ADAL" clId="{4189939D-187F-4229-BA3D-DA2120BC86F5}" dt="2024-05-28T22:43:24.307" v="783" actId="700"/>
          <ac:spMkLst>
            <pc:docMk/>
            <pc:sldMk cId="997716315" sldId="270"/>
            <ac:spMk id="4" creationId="{71BD1A66-0661-54F7-EF76-06D33ADF74F4}"/>
          </ac:spMkLst>
        </pc:spChg>
        <pc:spChg chg="mod ord">
          <ac:chgData name="Ward, Reagan" userId="27291eb4-8241-4961-9e69-8c66e34cc5b0" providerId="ADAL" clId="{4189939D-187F-4229-BA3D-DA2120BC86F5}" dt="2024-05-28T22:43:24.307" v="783" actId="700"/>
          <ac:spMkLst>
            <pc:docMk/>
            <pc:sldMk cId="997716315" sldId="270"/>
            <ac:spMk id="5" creationId="{9662AABA-02B5-DD5D-00E6-541FFED2E31C}"/>
          </ac:spMkLst>
        </pc:spChg>
        <pc:spChg chg="mod ord">
          <ac:chgData name="Ward, Reagan" userId="27291eb4-8241-4961-9e69-8c66e34cc5b0" providerId="ADAL" clId="{4189939D-187F-4229-BA3D-DA2120BC86F5}" dt="2024-05-28T22:43:24.307" v="783" actId="700"/>
          <ac:spMkLst>
            <pc:docMk/>
            <pc:sldMk cId="997716315" sldId="270"/>
            <ac:spMk id="12" creationId="{989980AF-0414-ED62-08C4-2D5F27FF851F}"/>
          </ac:spMkLst>
        </pc:spChg>
        <pc:spChg chg="mod ord">
          <ac:chgData name="Ward, Reagan" userId="27291eb4-8241-4961-9e69-8c66e34cc5b0" providerId="ADAL" clId="{4189939D-187F-4229-BA3D-DA2120BC86F5}" dt="2024-05-28T22:43:24.307" v="783" actId="700"/>
          <ac:spMkLst>
            <pc:docMk/>
            <pc:sldMk cId="997716315" sldId="270"/>
            <ac:spMk id="13" creationId="{9DB1E265-5240-A1E2-BD8E-327F32965B84}"/>
          </ac:spMkLst>
        </pc:spChg>
      </pc:sldChg>
      <pc:sldChg chg="addSp delSp modSp mod">
        <pc:chgData name="Ward, Reagan" userId="27291eb4-8241-4961-9e69-8c66e34cc5b0" providerId="ADAL" clId="{4189939D-187F-4229-BA3D-DA2120BC86F5}" dt="2024-05-29T18:41:29.367" v="6547" actId="20577"/>
        <pc:sldMkLst>
          <pc:docMk/>
          <pc:sldMk cId="3717000822" sldId="280"/>
        </pc:sldMkLst>
        <pc:spChg chg="mod">
          <ac:chgData name="Ward, Reagan" userId="27291eb4-8241-4961-9e69-8c66e34cc5b0" providerId="ADAL" clId="{4189939D-187F-4229-BA3D-DA2120BC86F5}" dt="2024-05-28T17:22:15.989" v="526" actId="26606"/>
          <ac:spMkLst>
            <pc:docMk/>
            <pc:sldMk cId="3717000822" sldId="280"/>
            <ac:spMk id="2" creationId="{439B416C-5F6D-56F7-429A-80FD0A190C25}"/>
          </ac:spMkLst>
        </pc:spChg>
        <pc:spChg chg="mod">
          <ac:chgData name="Ward, Reagan" userId="27291eb4-8241-4961-9e69-8c66e34cc5b0" providerId="ADAL" clId="{4189939D-187F-4229-BA3D-DA2120BC86F5}" dt="2024-05-28T17:22:15.989" v="526" actId="26606"/>
          <ac:spMkLst>
            <pc:docMk/>
            <pc:sldMk cId="3717000822" sldId="280"/>
            <ac:spMk id="3" creationId="{23730712-328A-D55D-1F4E-AFE29CF33EAE}"/>
          </ac:spMkLst>
        </pc:spChg>
        <pc:spChg chg="add del mod">
          <ac:chgData name="Ward, Reagan" userId="27291eb4-8241-4961-9e69-8c66e34cc5b0" providerId="ADAL" clId="{4189939D-187F-4229-BA3D-DA2120BC86F5}" dt="2024-05-28T17:22:00.529" v="525" actId="478"/>
          <ac:spMkLst>
            <pc:docMk/>
            <pc:sldMk cId="3717000822" sldId="280"/>
            <ac:spMk id="4" creationId="{1030317E-15E7-B21A-C0C7-80CDC7334CC7}"/>
          </ac:spMkLst>
        </pc:spChg>
        <pc:spChg chg="del">
          <ac:chgData name="Ward, Reagan" userId="27291eb4-8241-4961-9e69-8c66e34cc5b0" providerId="ADAL" clId="{4189939D-187F-4229-BA3D-DA2120BC86F5}" dt="2024-05-28T17:22:15.989" v="526" actId="26606"/>
          <ac:spMkLst>
            <pc:docMk/>
            <pc:sldMk cId="3717000822" sldId="280"/>
            <ac:spMk id="1070" creationId="{B2DD41CD-8F47-4F56-AD12-4E2FF7696987}"/>
          </ac:spMkLst>
        </pc:spChg>
        <pc:spChg chg="del">
          <ac:chgData name="Ward, Reagan" userId="27291eb4-8241-4961-9e69-8c66e34cc5b0" providerId="ADAL" clId="{4189939D-187F-4229-BA3D-DA2120BC86F5}" dt="2024-05-28T17:22:15.989" v="526" actId="26606"/>
          <ac:spMkLst>
            <pc:docMk/>
            <pc:sldMk cId="3717000822" sldId="280"/>
            <ac:spMk id="1071" creationId="{45D37F4E-DDB4-456B-97E0-9937730A039F}"/>
          </ac:spMkLst>
        </pc:spChg>
        <pc:graphicFrameChg chg="mod ord modGraphic">
          <ac:chgData name="Ward, Reagan" userId="27291eb4-8241-4961-9e69-8c66e34cc5b0" providerId="ADAL" clId="{4189939D-187F-4229-BA3D-DA2120BC86F5}" dt="2024-05-29T18:41:29.367" v="6547" actId="20577"/>
          <ac:graphicFrameMkLst>
            <pc:docMk/>
            <pc:sldMk cId="3717000822" sldId="280"/>
            <ac:graphicFrameMk id="12" creationId="{1AA09EE0-7419-6ED5-4AA1-CC9009509570}"/>
          </ac:graphicFrameMkLst>
        </pc:graphicFrameChg>
        <pc:picChg chg="mod">
          <ac:chgData name="Ward, Reagan" userId="27291eb4-8241-4961-9e69-8c66e34cc5b0" providerId="ADAL" clId="{4189939D-187F-4229-BA3D-DA2120BC86F5}" dt="2024-05-28T17:22:15.989" v="526" actId="26606"/>
          <ac:picMkLst>
            <pc:docMk/>
            <pc:sldMk cId="3717000822" sldId="280"/>
            <ac:picMk id="1026" creationId="{434D2022-96B5-22AA-7336-44BC0B6ECAB4}"/>
          </ac:picMkLst>
        </pc:picChg>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pChg chg="del mod ord">
          <ac:chgData name="Ward, Reagan" userId="27291eb4-8241-4961-9e69-8c66e34cc5b0" providerId="ADAL" clId="{4189939D-187F-4229-BA3D-DA2120BC86F5}" dt="2024-05-28T17:19:26.343" v="468" actId="700"/>
          <ac:spMkLst>
            <pc:docMk/>
            <pc:sldMk cId="499285695" sldId="281"/>
            <ac:spMk id="2" creationId="{0217BFC9-9688-01E1-4EE6-6838288578D9}"/>
          </ac:spMkLst>
        </pc:spChg>
        <pc:spChg chg="add mod ord">
          <ac:chgData name="Ward, Reagan" userId="27291eb4-8241-4961-9e69-8c66e34cc5b0" providerId="ADAL" clId="{4189939D-187F-4229-BA3D-DA2120BC86F5}" dt="2024-05-29T14:25:46.318" v="2173" actId="403"/>
          <ac:spMkLst>
            <pc:docMk/>
            <pc:sldMk cId="499285695" sldId="281"/>
            <ac:spMk id="2" creationId="{FFCB12EE-D22A-B65C-9D05-C5B333243C8A}"/>
          </ac:spMkLst>
        </pc:spChg>
        <pc:spChg chg="del mod ord">
          <ac:chgData name="Ward, Reagan" userId="27291eb4-8241-4961-9e69-8c66e34cc5b0" providerId="ADAL" clId="{4189939D-187F-4229-BA3D-DA2120BC86F5}" dt="2024-05-28T17:19:26.343" v="468" actId="700"/>
          <ac:spMkLst>
            <pc:docMk/>
            <pc:sldMk cId="499285695" sldId="281"/>
            <ac:spMk id="3" creationId="{84476BB4-E793-2FBA-9AD6-DAA50B9371B8}"/>
          </ac:spMkLst>
        </pc:spChg>
        <pc:spChg chg="add del mod ord">
          <ac:chgData name="Ward, Reagan" userId="27291eb4-8241-4961-9e69-8c66e34cc5b0" providerId="ADAL" clId="{4189939D-187F-4229-BA3D-DA2120BC86F5}" dt="2024-05-29T14:32:53.067" v="3494"/>
          <ac:spMkLst>
            <pc:docMk/>
            <pc:sldMk cId="499285695" sldId="281"/>
            <ac:spMk id="3" creationId="{918484BB-1D2A-7211-C771-AFE4C77EAA3C}"/>
          </ac:spMkLst>
        </pc:spChg>
        <pc:spChg chg="mod ord">
          <ac:chgData name="Ward, Reagan" userId="27291eb4-8241-4961-9e69-8c66e34cc5b0" providerId="ADAL" clId="{4189939D-187F-4229-BA3D-DA2120BC86F5}" dt="2024-05-29T18:37:44.135" v="6123" actId="13244"/>
          <ac:spMkLst>
            <pc:docMk/>
            <pc:sldMk cId="499285695" sldId="281"/>
            <ac:spMk id="4" creationId="{0881A05E-6BDD-F77F-1AEC-FBD7A828E21E}"/>
          </ac:spMkLst>
        </pc:spChg>
        <pc:spChg chg="add del mod ord">
          <ac:chgData name="Ward, Reagan" userId="27291eb4-8241-4961-9e69-8c66e34cc5b0" providerId="ADAL" clId="{4189939D-187F-4229-BA3D-DA2120BC86F5}" dt="2024-05-29T14:00:39.704" v="1030" actId="700"/>
          <ac:spMkLst>
            <pc:docMk/>
            <pc:sldMk cId="499285695" sldId="281"/>
            <ac:spMk id="5" creationId="{541334B8-407D-FDD5-86C9-DB81440741A1}"/>
          </ac:spMkLst>
        </pc:spChg>
        <pc:spChg chg="add del mod ord">
          <ac:chgData name="Ward, Reagan" userId="27291eb4-8241-4961-9e69-8c66e34cc5b0" providerId="ADAL" clId="{4189939D-187F-4229-BA3D-DA2120BC86F5}" dt="2024-05-29T14:00:39.704" v="1030" actId="700"/>
          <ac:spMkLst>
            <pc:docMk/>
            <pc:sldMk cId="499285695" sldId="281"/>
            <ac:spMk id="6" creationId="{B3E91A60-11D0-2F74-A66F-4334C38036D0}"/>
          </ac:spMkLst>
        </pc:spChg>
        <pc:spChg chg="add del mod ord">
          <ac:chgData name="Ward, Reagan" userId="27291eb4-8241-4961-9e69-8c66e34cc5b0" providerId="ADAL" clId="{4189939D-187F-4229-BA3D-DA2120BC86F5}" dt="2024-05-29T14:00:39.704" v="1030" actId="700"/>
          <ac:spMkLst>
            <pc:docMk/>
            <pc:sldMk cId="499285695" sldId="281"/>
            <ac:spMk id="7" creationId="{B07B5AFD-E175-FA1B-C5CC-8E16FF7BC89F}"/>
          </ac:spMkLst>
        </pc:spChg>
        <pc:spChg chg="add del mod ord">
          <ac:chgData name="Ward, Reagan" userId="27291eb4-8241-4961-9e69-8c66e34cc5b0" providerId="ADAL" clId="{4189939D-187F-4229-BA3D-DA2120BC86F5}" dt="2024-05-29T14:00:39.704" v="1030" actId="700"/>
          <ac:spMkLst>
            <pc:docMk/>
            <pc:sldMk cId="499285695" sldId="281"/>
            <ac:spMk id="8" creationId="{931109CE-C741-43F9-F513-F150C7E45700}"/>
          </ac:spMkLst>
        </pc:spChg>
        <pc:spChg chg="del mod ord">
          <ac:chgData name="Ward, Reagan" userId="27291eb4-8241-4961-9e69-8c66e34cc5b0" providerId="ADAL" clId="{4189939D-187F-4229-BA3D-DA2120BC86F5}" dt="2024-05-28T17:19:26.343" v="468" actId="700"/>
          <ac:spMkLst>
            <pc:docMk/>
            <pc:sldMk cId="499285695" sldId="281"/>
            <ac:spMk id="9" creationId="{75793EF5-F475-E749-2C90-E00265E6225E}"/>
          </ac:spMkLst>
        </pc:spChg>
        <pc:spChg chg="add del mod ord">
          <ac:chgData name="Ward, Reagan" userId="27291eb4-8241-4961-9e69-8c66e34cc5b0" providerId="ADAL" clId="{4189939D-187F-4229-BA3D-DA2120BC86F5}" dt="2024-05-29T14:32:58.821" v="3496"/>
          <ac:spMkLst>
            <pc:docMk/>
            <pc:sldMk cId="499285695" sldId="281"/>
            <ac:spMk id="9" creationId="{FD1B0092-CDC8-F4DF-E56A-99D7F669051C}"/>
          </ac:spMkLst>
        </pc:spChg>
        <pc:spChg chg="del">
          <ac:chgData name="Ward, Reagan" userId="27291eb4-8241-4961-9e69-8c66e34cc5b0" providerId="ADAL" clId="{4189939D-187F-4229-BA3D-DA2120BC86F5}" dt="2024-05-28T17:19:26.343" v="468" actId="700"/>
          <ac:spMkLst>
            <pc:docMk/>
            <pc:sldMk cId="499285695" sldId="281"/>
            <ac:spMk id="10" creationId="{694A8A9D-63BF-11AB-C0D8-4063C15410C1}"/>
          </ac:spMkLst>
        </pc:spChg>
        <pc:spChg chg="add del mod ord">
          <ac:chgData name="Ward, Reagan" userId="27291eb4-8241-4961-9e69-8c66e34cc5b0" providerId="ADAL" clId="{4189939D-187F-4229-BA3D-DA2120BC86F5}" dt="2024-05-29T14:28:33.516" v="2174" actId="22"/>
          <ac:spMkLst>
            <pc:docMk/>
            <pc:sldMk cId="499285695" sldId="281"/>
            <ac:spMk id="10" creationId="{BCD8FF47-7A99-F2A4-4786-6074ADFD7220}"/>
          </ac:spMkLst>
        </pc:spChg>
        <pc:spChg chg="add mod ord">
          <ac:chgData name="Ward, Reagan" userId="27291eb4-8241-4961-9e69-8c66e34cc5b0" providerId="ADAL" clId="{4189939D-187F-4229-BA3D-DA2120BC86F5}" dt="2024-05-29T14:34:12.845" v="3681" actId="20577"/>
          <ac:spMkLst>
            <pc:docMk/>
            <pc:sldMk cId="499285695" sldId="281"/>
            <ac:spMk id="11" creationId="{A17BA057-B2B5-12E6-8E1C-72C4C4D5D47B}"/>
          </ac:spMkLst>
        </pc:spChg>
        <pc:spChg chg="del">
          <ac:chgData name="Ward, Reagan" userId="27291eb4-8241-4961-9e69-8c66e34cc5b0" providerId="ADAL" clId="{4189939D-187F-4229-BA3D-DA2120BC86F5}" dt="2024-05-28T17:19:26.343" v="468" actId="700"/>
          <ac:spMkLst>
            <pc:docMk/>
            <pc:sldMk cId="499285695" sldId="281"/>
            <ac:spMk id="11" creationId="{C31C1E91-D964-78E3-73C9-9165F833B05E}"/>
          </ac:spMkLst>
        </pc:spChg>
        <pc:spChg chg="del mod ord">
          <ac:chgData name="Ward, Reagan" userId="27291eb4-8241-4961-9e69-8c66e34cc5b0" providerId="ADAL" clId="{4189939D-187F-4229-BA3D-DA2120BC86F5}" dt="2024-05-28T17:19:26.343" v="468" actId="700"/>
          <ac:spMkLst>
            <pc:docMk/>
            <pc:sldMk cId="499285695" sldId="281"/>
            <ac:spMk id="12" creationId="{030BD77E-E0F2-8095-CE7C-11535337AFBC}"/>
          </ac:spMkLst>
        </pc:spChg>
        <pc:spChg chg="add del mod ord">
          <ac:chgData name="Ward, Reagan" userId="27291eb4-8241-4961-9e69-8c66e34cc5b0" providerId="ADAL" clId="{4189939D-187F-4229-BA3D-DA2120BC86F5}" dt="2024-05-29T14:28:46.106" v="2175" actId="478"/>
          <ac:spMkLst>
            <pc:docMk/>
            <pc:sldMk cId="499285695" sldId="281"/>
            <ac:spMk id="12" creationId="{3B8F715A-407A-8A79-949D-711FDDE56D83}"/>
          </ac:spMkLst>
        </pc:spChg>
        <pc:spChg chg="del">
          <ac:chgData name="Ward, Reagan" userId="27291eb4-8241-4961-9e69-8c66e34cc5b0" providerId="ADAL" clId="{4189939D-187F-4229-BA3D-DA2120BC86F5}" dt="2024-05-28T17:19:26.343" v="468" actId="700"/>
          <ac:spMkLst>
            <pc:docMk/>
            <pc:sldMk cId="499285695" sldId="281"/>
            <ac:spMk id="13" creationId="{E86FD73D-7F03-EF6F-A1CF-E7FEDAB2146E}"/>
          </ac:spMkLst>
        </pc:spChg>
        <pc:spChg chg="add mod">
          <ac:chgData name="Ward, Reagan" userId="27291eb4-8241-4961-9e69-8c66e34cc5b0" providerId="ADAL" clId="{4189939D-187F-4229-BA3D-DA2120BC86F5}" dt="2024-05-29T14:32:53.106" v="3495" actId="27636"/>
          <ac:spMkLst>
            <pc:docMk/>
            <pc:sldMk cId="499285695" sldId="281"/>
            <ac:spMk id="15" creationId="{1FE24D51-B70C-3B45-B9C4-498819F520C1}"/>
          </ac:spMkLst>
        </pc:spChg>
        <pc:spChg chg="add mod">
          <ac:chgData name="Ward, Reagan" userId="27291eb4-8241-4961-9e69-8c66e34cc5b0" providerId="ADAL" clId="{4189939D-187F-4229-BA3D-DA2120BC86F5}" dt="2024-05-29T14:32:58.852" v="3497" actId="27636"/>
          <ac:spMkLst>
            <pc:docMk/>
            <pc:sldMk cId="499285695" sldId="281"/>
            <ac:spMk id="16" creationId="{0557EEE8-C05C-7C81-710E-1404FD32F031}"/>
          </ac:spMkLst>
        </pc:spChg>
        <pc:picChg chg="add mod ord">
          <ac:chgData name="Ward, Reagan" userId="27291eb4-8241-4961-9e69-8c66e34cc5b0" providerId="ADAL" clId="{4189939D-187F-4229-BA3D-DA2120BC86F5}" dt="2024-05-29T14:32:45.350" v="3493" actId="962"/>
          <ac:picMkLst>
            <pc:docMk/>
            <pc:sldMk cId="499285695" sldId="281"/>
            <ac:picMk id="14" creationId="{FE40924A-F4B8-DD3D-4F9D-2ABBA5AEBFD3}"/>
          </ac:picMkLst>
        </pc:picChg>
      </pc:sldChg>
      <pc:sldChg chg="addSp delSp modSp add mod">
        <pc:chgData name="Ward, Reagan" userId="27291eb4-8241-4961-9e69-8c66e34cc5b0" providerId="ADAL" clId="{4189939D-187F-4229-BA3D-DA2120BC86F5}" dt="2024-05-29T18:37:31.147" v="6122" actId="13244"/>
        <pc:sldMkLst>
          <pc:docMk/>
          <pc:sldMk cId="4006630429" sldId="282"/>
        </pc:sldMkLst>
        <pc:spChg chg="add mod">
          <ac:chgData name="Ward, Reagan" userId="27291eb4-8241-4961-9e69-8c66e34cc5b0" providerId="ADAL" clId="{4189939D-187F-4229-BA3D-DA2120BC86F5}" dt="2024-05-29T13:59:54.066" v="1027" actId="1076"/>
          <ac:spMkLst>
            <pc:docMk/>
            <pc:sldMk cId="4006630429" sldId="282"/>
            <ac:spMk id="2" creationId="{E7E2EB91-0374-5582-7ACC-741F875FB6AB}"/>
          </ac:spMkLst>
        </pc:spChg>
        <pc:spChg chg="add mod">
          <ac:chgData name="Ward, Reagan" userId="27291eb4-8241-4961-9e69-8c66e34cc5b0" providerId="ADAL" clId="{4189939D-187F-4229-BA3D-DA2120BC86F5}" dt="2024-05-29T14:00:00.828" v="1028"/>
          <ac:spMkLst>
            <pc:docMk/>
            <pc:sldMk cId="4006630429" sldId="282"/>
            <ac:spMk id="3" creationId="{3D159FB0-3A49-D0DD-B88C-BD4A4B08F10F}"/>
          </ac:spMkLst>
        </pc:spChg>
        <pc:spChg chg="ord">
          <ac:chgData name="Ward, Reagan" userId="27291eb4-8241-4961-9e69-8c66e34cc5b0" providerId="ADAL" clId="{4189939D-187F-4229-BA3D-DA2120BC86F5}" dt="2024-05-29T18:37:31.147" v="6122" actId="13244"/>
          <ac:spMkLst>
            <pc:docMk/>
            <pc:sldMk cId="4006630429" sldId="282"/>
            <ac:spMk id="4" creationId="{6187B34F-788A-1E6D-8E8F-9DFA3BF43D03}"/>
          </ac:spMkLst>
        </pc:spChg>
        <pc:spChg chg="add mod">
          <ac:chgData name="Ward, Reagan" userId="27291eb4-8241-4961-9e69-8c66e34cc5b0" providerId="ADAL" clId="{4189939D-187F-4229-BA3D-DA2120BC86F5}" dt="2024-05-29T14:00:07.299" v="1029"/>
          <ac:spMkLst>
            <pc:docMk/>
            <pc:sldMk cId="4006630429" sldId="282"/>
            <ac:spMk id="5" creationId="{5EE83B49-FBC4-F603-DD3F-5A8F6874E836}"/>
          </ac:spMkLst>
        </pc:spChg>
        <pc:spChg chg="mod">
          <ac:chgData name="Ward, Reagan" userId="27291eb4-8241-4961-9e69-8c66e34cc5b0" providerId="ADAL" clId="{4189939D-187F-4229-BA3D-DA2120BC86F5}" dt="2024-05-29T13:54:19.191" v="810" actId="20577"/>
          <ac:spMkLst>
            <pc:docMk/>
            <pc:sldMk cId="4006630429" sldId="282"/>
            <ac:spMk id="7" creationId="{D35E3931-3E62-31BA-DB08-04C8A8F44C76}"/>
          </ac:spMkLst>
        </pc:spChg>
        <pc:spChg chg="del">
          <ac:chgData name="Ward, Reagan" userId="27291eb4-8241-4961-9e69-8c66e34cc5b0" providerId="ADAL" clId="{4189939D-187F-4229-BA3D-DA2120BC86F5}" dt="2024-05-29T14:00:00.828" v="1028"/>
          <ac:spMkLst>
            <pc:docMk/>
            <pc:sldMk cId="4006630429" sldId="282"/>
            <ac:spMk id="8" creationId="{A5B97DEE-CAFF-A9BF-5F67-56593AC11662}"/>
          </ac:spMkLst>
        </pc:spChg>
        <pc:spChg chg="del">
          <ac:chgData name="Ward, Reagan" userId="27291eb4-8241-4961-9e69-8c66e34cc5b0" providerId="ADAL" clId="{4189939D-187F-4229-BA3D-DA2120BC86F5}" dt="2024-05-29T14:00:07.299" v="1029"/>
          <ac:spMkLst>
            <pc:docMk/>
            <pc:sldMk cId="4006630429" sldId="282"/>
            <ac:spMk id="9" creationId="{1A50B50A-6987-58E0-670C-6D8202F14297}"/>
          </ac:spMkLst>
        </pc:spChg>
        <pc:graphicFrameChg chg="mod modGraphic">
          <ac:chgData name="Ward, Reagan" userId="27291eb4-8241-4961-9e69-8c66e34cc5b0" providerId="ADAL" clId="{4189939D-187F-4229-BA3D-DA2120BC86F5}" dt="2024-05-29T13:59:39.503" v="1025" actId="20577"/>
          <ac:graphicFrameMkLst>
            <pc:docMk/>
            <pc:sldMk cId="4006630429" sldId="282"/>
            <ac:graphicFrameMk id="11" creationId="{4A046F5F-034D-A2DD-B7B6-B37CB3AF1360}"/>
          </ac:graphicFrameMkLst>
        </pc:graphicFrameChg>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pChg chg="mod">
          <ac:chgData name="Ward, Reagan" userId="27291eb4-8241-4961-9e69-8c66e34cc5b0" providerId="ADAL" clId="{4189939D-187F-4229-BA3D-DA2120BC86F5}" dt="2024-05-29T13:54:59.475" v="816" actId="27636"/>
          <ac:spMkLst>
            <pc:docMk/>
            <pc:sldMk cId="68699369" sldId="5309"/>
            <ac:spMk id="5" creationId="{AF6EB1F5-01CD-901C-27EE-72C2EDD75AA9}"/>
          </ac:spMkLst>
        </pc:spChg>
      </pc:sldChg>
      <pc:sldChg chg="modSp mod">
        <pc:chgData name="Ward, Reagan" userId="27291eb4-8241-4961-9e69-8c66e34cc5b0" providerId="ADAL" clId="{4189939D-187F-4229-BA3D-DA2120BC86F5}" dt="2024-05-29T13:54:59.479" v="817" actId="27636"/>
        <pc:sldMkLst>
          <pc:docMk/>
          <pc:sldMk cId="3396060537" sldId="5314"/>
        </pc:sldMkLst>
        <pc:spChg chg="mod">
          <ac:chgData name="Ward, Reagan" userId="27291eb4-8241-4961-9e69-8c66e34cc5b0" providerId="ADAL" clId="{4189939D-187F-4229-BA3D-DA2120BC86F5}" dt="2024-05-29T13:54:59.479" v="817" actId="27636"/>
          <ac:spMkLst>
            <pc:docMk/>
            <pc:sldMk cId="3396060537" sldId="5314"/>
            <ac:spMk id="5" creationId="{AF6EB1F5-01CD-901C-27EE-72C2EDD75AA9}"/>
          </ac:spMkLst>
        </pc:spChg>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graphicFrameChg chg="modGraphic">
          <ac:chgData name="Ward, Reagan" userId="27291eb4-8241-4961-9e69-8c66e34cc5b0" providerId="ADAL" clId="{4189939D-187F-4229-BA3D-DA2120BC86F5}" dt="2024-05-28T22:42:17.396" v="778" actId="207"/>
          <ac:graphicFrameMkLst>
            <pc:docMk/>
            <pc:sldMk cId="26054774" sldId="5413"/>
            <ac:graphicFrameMk id="5" creationId="{5E4612F7-68C6-57CA-E918-38EF641F73CF}"/>
          </ac:graphicFrameMkLst>
        </pc:graphicFrameChg>
      </pc:sldChg>
      <pc:sldChg chg="modSp mod">
        <pc:chgData name="Ward, Reagan" userId="27291eb4-8241-4961-9e69-8c66e34cc5b0" providerId="ADAL" clId="{4189939D-187F-4229-BA3D-DA2120BC86F5}" dt="2024-05-30T02:37:28.031" v="6555" actId="14734"/>
        <pc:sldMkLst>
          <pc:docMk/>
          <pc:sldMk cId="1006133002" sldId="5449"/>
        </pc:sldMkLst>
        <pc:graphicFrameChg chg="modGraphic">
          <ac:chgData name="Ward, Reagan" userId="27291eb4-8241-4961-9e69-8c66e34cc5b0" providerId="ADAL" clId="{4189939D-187F-4229-BA3D-DA2120BC86F5}" dt="2024-05-30T02:37:28.031" v="6555" actId="14734"/>
          <ac:graphicFrameMkLst>
            <pc:docMk/>
            <pc:sldMk cId="1006133002" sldId="5449"/>
            <ac:graphicFrameMk id="7" creationId="{16623016-A111-C207-E68F-D36D1D86CB7E}"/>
          </ac:graphicFrameMkLst>
        </pc:graphicFrameChg>
      </pc:sldChg>
      <pc:sldChg chg="modSp mod">
        <pc:chgData name="Ward, Reagan" userId="27291eb4-8241-4961-9e69-8c66e34cc5b0" providerId="ADAL" clId="{4189939D-187F-4229-BA3D-DA2120BC86F5}" dt="2024-05-29T18:38:15.008" v="6127" actId="962"/>
        <pc:sldMkLst>
          <pc:docMk/>
          <pc:sldMk cId="1167242946" sldId="5450"/>
        </pc:sldMkLst>
        <pc:picChg chg="mod ord">
          <ac:chgData name="Ward, Reagan" userId="27291eb4-8241-4961-9e69-8c66e34cc5b0" providerId="ADAL" clId="{4189939D-187F-4229-BA3D-DA2120BC86F5}" dt="2024-05-29T18:38:15.008" v="6127" actId="962"/>
          <ac:picMkLst>
            <pc:docMk/>
            <pc:sldMk cId="1167242946" sldId="5450"/>
            <ac:picMk id="7" creationId="{2AFE8443-45B1-6EDA-CEC4-F38BD6BBF609}"/>
          </ac:picMkLst>
        </pc:picChg>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pChg chg="del mod ord">
          <ac:chgData name="Ward, Reagan" userId="27291eb4-8241-4961-9e69-8c66e34cc5b0" providerId="ADAL" clId="{4189939D-187F-4229-BA3D-DA2120BC86F5}" dt="2024-05-28T17:18:15" v="338" actId="700"/>
          <ac:spMkLst>
            <pc:docMk/>
            <pc:sldMk cId="3523556524" sldId="5462"/>
            <ac:spMk id="2" creationId="{66C8B624-BA25-9C83-1566-08986A450CC3}"/>
          </ac:spMkLst>
        </pc:spChg>
        <pc:spChg chg="del mod ord">
          <ac:chgData name="Ward, Reagan" userId="27291eb4-8241-4961-9e69-8c66e34cc5b0" providerId="ADAL" clId="{4189939D-187F-4229-BA3D-DA2120BC86F5}" dt="2024-05-28T17:18:15" v="338" actId="700"/>
          <ac:spMkLst>
            <pc:docMk/>
            <pc:sldMk cId="3523556524" sldId="5462"/>
            <ac:spMk id="3" creationId="{3DB49827-BBF9-192B-DCCF-35B65EA14388}"/>
          </ac:spMkLst>
        </pc:spChg>
        <pc:spChg chg="mod ord">
          <ac:chgData name="Ward, Reagan" userId="27291eb4-8241-4961-9e69-8c66e34cc5b0" providerId="ADAL" clId="{4189939D-187F-4229-BA3D-DA2120BC86F5}" dt="2024-05-28T17:18:15" v="338" actId="700"/>
          <ac:spMkLst>
            <pc:docMk/>
            <pc:sldMk cId="3523556524" sldId="5462"/>
            <ac:spMk id="4" creationId="{77FC96DA-C75D-5F45-8872-5610EF4B9325}"/>
          </ac:spMkLst>
        </pc:spChg>
        <pc:spChg chg="add mod ord">
          <ac:chgData name="Ward, Reagan" userId="27291eb4-8241-4961-9e69-8c66e34cc5b0" providerId="ADAL" clId="{4189939D-187F-4229-BA3D-DA2120BC86F5}" dt="2024-05-28T17:18:18.969" v="357" actId="20577"/>
          <ac:spMkLst>
            <pc:docMk/>
            <pc:sldMk cId="3523556524" sldId="5462"/>
            <ac:spMk id="5" creationId="{D79CA55B-41D7-8AD3-775C-470319BCB0AC}"/>
          </ac:spMkLst>
        </pc:spChg>
        <pc:spChg chg="add mod ord">
          <ac:chgData name="Ward, Reagan" userId="27291eb4-8241-4961-9e69-8c66e34cc5b0" providerId="ADAL" clId="{4189939D-187F-4229-BA3D-DA2120BC86F5}" dt="2024-05-28T17:18:22.163" v="368" actId="20577"/>
          <ac:spMkLst>
            <pc:docMk/>
            <pc:sldMk cId="3523556524" sldId="5462"/>
            <ac:spMk id="6" creationId="{ACD5F86C-6A3E-BBA3-6025-B105E23D8874}"/>
          </ac:spMkLst>
        </pc:spChg>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pChg chg="del mod ord">
          <ac:chgData name="Ward, Reagan" userId="27291eb4-8241-4961-9e69-8c66e34cc5b0" providerId="ADAL" clId="{4189939D-187F-4229-BA3D-DA2120BC86F5}" dt="2024-05-28T17:18:56.197" v="464" actId="700"/>
          <ac:spMkLst>
            <pc:docMk/>
            <pc:sldMk cId="4279168334" sldId="5463"/>
            <ac:spMk id="2" creationId="{37F75A5D-6887-FB88-3973-A569029D1A31}"/>
          </ac:spMkLst>
        </pc:spChg>
        <pc:spChg chg="del mod ord">
          <ac:chgData name="Ward, Reagan" userId="27291eb4-8241-4961-9e69-8c66e34cc5b0" providerId="ADAL" clId="{4189939D-187F-4229-BA3D-DA2120BC86F5}" dt="2024-05-28T17:18:56.197" v="464" actId="700"/>
          <ac:spMkLst>
            <pc:docMk/>
            <pc:sldMk cId="4279168334" sldId="5463"/>
            <ac:spMk id="3" creationId="{35826BFF-6E7C-F0D4-EAE3-700314DFB00C}"/>
          </ac:spMkLst>
        </pc:spChg>
        <pc:spChg chg="mod ord">
          <ac:chgData name="Ward, Reagan" userId="27291eb4-8241-4961-9e69-8c66e34cc5b0" providerId="ADAL" clId="{4189939D-187F-4229-BA3D-DA2120BC86F5}" dt="2024-05-28T17:18:56.197" v="464" actId="700"/>
          <ac:spMkLst>
            <pc:docMk/>
            <pc:sldMk cId="4279168334" sldId="5463"/>
            <ac:spMk id="4" creationId="{599258FC-8EF1-61C4-5E8E-6E0482A5C0DA}"/>
          </ac:spMkLst>
        </pc:spChg>
        <pc:spChg chg="add mod ord">
          <ac:chgData name="Ward, Reagan" userId="27291eb4-8241-4961-9e69-8c66e34cc5b0" providerId="ADAL" clId="{4189939D-187F-4229-BA3D-DA2120BC86F5}" dt="2024-05-28T17:18:56.197" v="464" actId="700"/>
          <ac:spMkLst>
            <pc:docMk/>
            <pc:sldMk cId="4279168334" sldId="5463"/>
            <ac:spMk id="5" creationId="{3910D501-C627-546E-4BEE-78CE90BE134B}"/>
          </ac:spMkLst>
        </pc:spChg>
        <pc:spChg chg="add mod ord">
          <ac:chgData name="Ward, Reagan" userId="27291eb4-8241-4961-9e69-8c66e34cc5b0" providerId="ADAL" clId="{4189939D-187F-4229-BA3D-DA2120BC86F5}" dt="2024-05-28T17:18:56.197" v="464" actId="700"/>
          <ac:spMkLst>
            <pc:docMk/>
            <pc:sldMk cId="4279168334" sldId="5463"/>
            <ac:spMk id="6" creationId="{4DB43629-F3EA-065D-615A-568681CA2CC1}"/>
          </ac:spMkLst>
        </pc:spChg>
        <pc:spChg chg="add mod ord">
          <ac:chgData name="Ward, Reagan" userId="27291eb4-8241-4961-9e69-8c66e34cc5b0" providerId="ADAL" clId="{4189939D-187F-4229-BA3D-DA2120BC86F5}" dt="2024-05-28T17:18:56.197" v="464" actId="700"/>
          <ac:spMkLst>
            <pc:docMk/>
            <pc:sldMk cId="4279168334" sldId="5463"/>
            <ac:spMk id="7" creationId="{3203F767-4924-8A3C-E6A7-59C4D77456B1}"/>
          </ac:spMkLst>
        </pc:spChg>
        <pc:spChg chg="add mod ord">
          <ac:chgData name="Ward, Reagan" userId="27291eb4-8241-4961-9e69-8c66e34cc5b0" providerId="ADAL" clId="{4189939D-187F-4229-BA3D-DA2120BC86F5}" dt="2024-05-28T17:18:56.197" v="464" actId="700"/>
          <ac:spMkLst>
            <pc:docMk/>
            <pc:sldMk cId="4279168334" sldId="5463"/>
            <ac:spMk id="8" creationId="{7EE6C2A7-B58A-37E1-587D-58964A66E7E2}"/>
          </ac:spMkLst>
        </pc:spChg>
      </pc:sldChg>
      <pc:sldChg chg="modSp new mod">
        <pc:chgData name="Ward, Reagan" userId="27291eb4-8241-4961-9e69-8c66e34cc5b0" providerId="ADAL" clId="{4189939D-187F-4229-BA3D-DA2120BC86F5}" dt="2024-05-29T18:39:56.577" v="6302" actId="3626"/>
        <pc:sldMkLst>
          <pc:docMk/>
          <pc:sldMk cId="1539162814" sldId="5464"/>
        </pc:sldMkLst>
        <pc:spChg chg="mod">
          <ac:chgData name="Ward, Reagan" userId="27291eb4-8241-4961-9e69-8c66e34cc5b0" providerId="ADAL" clId="{4189939D-187F-4229-BA3D-DA2120BC86F5}" dt="2024-05-28T17:18:51.231" v="463" actId="20577"/>
          <ac:spMkLst>
            <pc:docMk/>
            <pc:sldMk cId="1539162814" sldId="5464"/>
            <ac:spMk id="2" creationId="{E2557B98-FD0E-1FCC-B706-CB7805FC14DD}"/>
          </ac:spMkLst>
        </pc:spChg>
        <pc:spChg chg="mod">
          <ac:chgData name="Ward, Reagan" userId="27291eb4-8241-4961-9e69-8c66e34cc5b0" providerId="ADAL" clId="{4189939D-187F-4229-BA3D-DA2120BC86F5}" dt="2024-05-29T18:39:56.577" v="6302" actId="3626"/>
          <ac:spMkLst>
            <pc:docMk/>
            <pc:sldMk cId="1539162814" sldId="5464"/>
            <ac:spMk id="3" creationId="{0E0F5AD8-5D57-7F22-685E-2FAE79FAB7CB}"/>
          </ac:spMkLst>
        </pc:spChg>
      </pc:sldChg>
      <pc:sldChg chg="modSp add mod">
        <pc:chgData name="Ward, Reagan" userId="27291eb4-8241-4961-9e69-8c66e34cc5b0" providerId="ADAL" clId="{4189939D-187F-4229-BA3D-DA2120BC86F5}" dt="2024-05-28T17:20:26.357" v="516" actId="20577"/>
        <pc:sldMkLst>
          <pc:docMk/>
          <pc:sldMk cId="2510589352" sldId="5465"/>
        </pc:sldMkLst>
        <pc:spChg chg="mod">
          <ac:chgData name="Ward, Reagan" userId="27291eb4-8241-4961-9e69-8c66e34cc5b0" providerId="ADAL" clId="{4189939D-187F-4229-BA3D-DA2120BC86F5}" dt="2024-05-28T17:20:22.109" v="501" actId="20577"/>
          <ac:spMkLst>
            <pc:docMk/>
            <pc:sldMk cId="2510589352" sldId="5465"/>
            <ac:spMk id="5" creationId="{D79CA55B-41D7-8AD3-775C-470319BCB0AC}"/>
          </ac:spMkLst>
        </pc:spChg>
        <pc:spChg chg="mod">
          <ac:chgData name="Ward, Reagan" userId="27291eb4-8241-4961-9e69-8c66e34cc5b0" providerId="ADAL" clId="{4189939D-187F-4229-BA3D-DA2120BC86F5}" dt="2024-05-28T17:20:26.357" v="516" actId="20577"/>
          <ac:spMkLst>
            <pc:docMk/>
            <pc:sldMk cId="2510589352" sldId="5465"/>
            <ac:spMk id="6" creationId="{ACD5F86C-6A3E-BBA3-6025-B105E23D8874}"/>
          </ac:spMkLst>
        </pc:spChg>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pChg chg="mod">
          <ac:chgData name="Ward, Reagan" userId="27291eb4-8241-4961-9e69-8c66e34cc5b0" providerId="ADAL" clId="{4189939D-187F-4229-BA3D-DA2120BC86F5}" dt="2024-05-28T17:20:33.459" v="523" actId="20577"/>
          <ac:spMkLst>
            <pc:docMk/>
            <pc:sldMk cId="443147063" sldId="5468"/>
            <ac:spMk id="2" creationId="{E2557B98-FD0E-1FCC-B706-CB7805FC14DD}"/>
          </ac:spMkLst>
        </pc:spChg>
      </pc:sldChg>
      <pc:sldChg chg="delSp modSp mod">
        <pc:chgData name="Ward, Reagan" userId="27291eb4-8241-4961-9e69-8c66e34cc5b0" providerId="ADAL" clId="{4189939D-187F-4229-BA3D-DA2120BC86F5}" dt="2024-05-28T22:44:27" v="788" actId="400"/>
        <pc:sldMkLst>
          <pc:docMk/>
          <pc:sldMk cId="2248358354" sldId="5469"/>
        </pc:sldMkLst>
        <pc:graphicFrameChg chg="modGraphic">
          <ac:chgData name="Ward, Reagan" userId="27291eb4-8241-4961-9e69-8c66e34cc5b0" providerId="ADAL" clId="{4189939D-187F-4229-BA3D-DA2120BC86F5}" dt="2024-05-28T22:44:27" v="788" actId="400"/>
          <ac:graphicFrameMkLst>
            <pc:docMk/>
            <pc:sldMk cId="2248358354" sldId="5469"/>
            <ac:graphicFrameMk id="7" creationId="{62EA2633-4719-1CAA-7949-4CF12F318BDE}"/>
          </ac:graphicFrameMkLst>
        </pc:graphicFrameChg>
        <pc:cxnChg chg="del">
          <ac:chgData name="Ward, Reagan" userId="27291eb4-8241-4961-9e69-8c66e34cc5b0" providerId="ADAL" clId="{4189939D-187F-4229-BA3D-DA2120BC86F5}" dt="2024-05-28T22:44:17.914" v="786" actId="478"/>
          <ac:cxnSpMkLst>
            <pc:docMk/>
            <pc:sldMk cId="2248358354" sldId="5469"/>
            <ac:cxnSpMk id="6" creationId="{46796D00-1774-0A2B-C2D5-AF28B3A0AD10}"/>
          </ac:cxnSpMkLst>
        </pc:cxnChg>
        <pc:cxnChg chg="del">
          <ac:chgData name="Ward, Reagan" userId="27291eb4-8241-4961-9e69-8c66e34cc5b0" providerId="ADAL" clId="{4189939D-187F-4229-BA3D-DA2120BC86F5}" dt="2024-05-28T22:44:19.058" v="787" actId="478"/>
          <ac:cxnSpMkLst>
            <pc:docMk/>
            <pc:sldMk cId="2248358354" sldId="5469"/>
            <ac:cxnSpMk id="8" creationId="{C06C6340-581A-CB5F-4E31-40433A2591E2}"/>
          </ac:cxnSpMkLst>
        </pc:cxnChg>
      </pc:sldChg>
      <pc:sldChg chg="addSp delSp modSp new mod">
        <pc:chgData name="Ward, Reagan" userId="27291eb4-8241-4961-9e69-8c66e34cc5b0" providerId="ADAL" clId="{4189939D-187F-4229-BA3D-DA2120BC86F5}" dt="2024-05-29T18:37:57.401" v="6125" actId="13244"/>
        <pc:sldMkLst>
          <pc:docMk/>
          <pc:sldMk cId="191230906" sldId="5470"/>
        </pc:sldMkLst>
        <pc:spChg chg="mod">
          <ac:chgData name="Ward, Reagan" userId="27291eb4-8241-4961-9e69-8c66e34cc5b0" providerId="ADAL" clId="{4189939D-187F-4229-BA3D-DA2120BC86F5}" dt="2024-05-29T14:46:41.641" v="4786" actId="27636"/>
          <ac:spMkLst>
            <pc:docMk/>
            <pc:sldMk cId="191230906" sldId="5470"/>
            <ac:spMk id="2" creationId="{4053552E-C69A-2EF9-97FF-9FBE4A2BCD91}"/>
          </ac:spMkLst>
        </pc:spChg>
        <pc:spChg chg="ord">
          <ac:chgData name="Ward, Reagan" userId="27291eb4-8241-4961-9e69-8c66e34cc5b0" providerId="ADAL" clId="{4189939D-187F-4229-BA3D-DA2120BC86F5}" dt="2024-05-29T18:37:52.184" v="6124" actId="13244"/>
          <ac:spMkLst>
            <pc:docMk/>
            <pc:sldMk cId="191230906" sldId="5470"/>
            <ac:spMk id="3" creationId="{5B5C013B-EC34-C08C-96C1-0D77CCCD6C53}"/>
          </ac:spMkLst>
        </pc:spChg>
        <pc:spChg chg="del mod">
          <ac:chgData name="Ward, Reagan" userId="27291eb4-8241-4961-9e69-8c66e34cc5b0" providerId="ADAL" clId="{4189939D-187F-4229-BA3D-DA2120BC86F5}" dt="2024-05-29T18:33:30.857" v="5866"/>
          <ac:spMkLst>
            <pc:docMk/>
            <pc:sldMk cId="191230906" sldId="5470"/>
            <ac:spMk id="4" creationId="{408501ED-4DF1-AE71-1662-E637127634D1}"/>
          </ac:spMkLst>
        </pc:spChg>
        <pc:spChg chg="del mod">
          <ac:chgData name="Ward, Reagan" userId="27291eb4-8241-4961-9e69-8c66e34cc5b0" providerId="ADAL" clId="{4189939D-187F-4229-BA3D-DA2120BC86F5}" dt="2024-05-29T18:33:37.276" v="5868"/>
          <ac:spMkLst>
            <pc:docMk/>
            <pc:sldMk cId="191230906" sldId="5470"/>
            <ac:spMk id="5" creationId="{205B3C7C-35BE-1E26-E027-F2D634F09F16}"/>
          </ac:spMkLst>
        </pc:spChg>
        <pc:spChg chg="del">
          <ac:chgData name="Ward, Reagan" userId="27291eb4-8241-4961-9e69-8c66e34cc5b0" providerId="ADAL" clId="{4189939D-187F-4229-BA3D-DA2120BC86F5}" dt="2024-05-29T14:54:38.430" v="4789" actId="22"/>
          <ac:spMkLst>
            <pc:docMk/>
            <pc:sldMk cId="191230906" sldId="5470"/>
            <ac:spMk id="6" creationId="{5C92B70F-2E50-A9E3-D84C-BE4A8B893210}"/>
          </ac:spMkLst>
        </pc:spChg>
        <pc:spChg chg="del mod">
          <ac:chgData name="Ward, Reagan" userId="27291eb4-8241-4961-9e69-8c66e34cc5b0" providerId="ADAL" clId="{4189939D-187F-4229-BA3D-DA2120BC86F5}" dt="2024-05-29T18:28:19.303" v="4882" actId="22"/>
          <ac:spMkLst>
            <pc:docMk/>
            <pc:sldMk cId="191230906" sldId="5470"/>
            <ac:spMk id="7" creationId="{E69347C0-913F-A9D6-118A-FE19EA5620A3}"/>
          </ac:spMkLst>
        </pc:spChg>
        <pc:spChg chg="mod">
          <ac:chgData name="Ward, Reagan" userId="27291eb4-8241-4961-9e69-8c66e34cc5b0" providerId="ADAL" clId="{4189939D-187F-4229-BA3D-DA2120BC86F5}" dt="2024-05-29T18:36:56.134" v="6121" actId="27636"/>
          <ac:spMkLst>
            <pc:docMk/>
            <pc:sldMk cId="191230906" sldId="5470"/>
            <ac:spMk id="8" creationId="{ED8EC4F2-6E6D-0D9B-254A-50605525DC84}"/>
          </ac:spMkLst>
        </pc:spChg>
        <pc:spChg chg="add del mod">
          <ac:chgData name="Ward, Reagan" userId="27291eb4-8241-4961-9e69-8c66e34cc5b0" providerId="ADAL" clId="{4189939D-187F-4229-BA3D-DA2120BC86F5}" dt="2024-05-29T18:28:36.483" v="4883" actId="22"/>
          <ac:spMkLst>
            <pc:docMk/>
            <pc:sldMk cId="191230906" sldId="5470"/>
            <ac:spMk id="12" creationId="{E97B010D-F8BE-0C36-417A-5DB7CA1B97BC}"/>
          </ac:spMkLst>
        </pc:spChg>
        <pc:spChg chg="add del mod">
          <ac:chgData name="Ward, Reagan" userId="27291eb4-8241-4961-9e69-8c66e34cc5b0" providerId="ADAL" clId="{4189939D-187F-4229-BA3D-DA2120BC86F5}" dt="2024-05-29T18:31:09.832" v="4885" actId="22"/>
          <ac:spMkLst>
            <pc:docMk/>
            <pc:sldMk cId="191230906" sldId="5470"/>
            <ac:spMk id="18" creationId="{2339A4B9-4F1F-32E7-F0B2-64DDAFF55EC9}"/>
          </ac:spMkLst>
        </pc:spChg>
        <pc:spChg chg="add mod">
          <ac:chgData name="Ward, Reagan" userId="27291eb4-8241-4961-9e69-8c66e34cc5b0" providerId="ADAL" clId="{4189939D-187F-4229-BA3D-DA2120BC86F5}" dt="2024-05-29T18:33:30.905" v="5867" actId="27636"/>
          <ac:spMkLst>
            <pc:docMk/>
            <pc:sldMk cId="191230906" sldId="5470"/>
            <ac:spMk id="21" creationId="{AE7B06D8-79EB-D97B-0023-17C1BB8B741E}"/>
          </ac:spMkLst>
        </pc:spChg>
        <pc:spChg chg="add mod">
          <ac:chgData name="Ward, Reagan" userId="27291eb4-8241-4961-9e69-8c66e34cc5b0" providerId="ADAL" clId="{4189939D-187F-4229-BA3D-DA2120BC86F5}" dt="2024-05-29T18:33:37.318" v="5869" actId="27636"/>
          <ac:spMkLst>
            <pc:docMk/>
            <pc:sldMk cId="191230906" sldId="5470"/>
            <ac:spMk id="22" creationId="{2B68B685-951C-AA6D-FFBC-63592D4243AE}"/>
          </ac:spMkLst>
        </pc:spChg>
        <pc:picChg chg="add del mod ord">
          <ac:chgData name="Ward, Reagan" userId="27291eb4-8241-4961-9e69-8c66e34cc5b0" providerId="ADAL" clId="{4189939D-187F-4229-BA3D-DA2120BC86F5}" dt="2024-05-29T18:28:14.543" v="4881" actId="478"/>
          <ac:picMkLst>
            <pc:docMk/>
            <pc:sldMk cId="191230906" sldId="5470"/>
            <ac:picMk id="10" creationId="{CBB838BC-4358-CC24-DA68-0DAF1C05AB41}"/>
          </ac:picMkLst>
        </pc:picChg>
        <pc:picChg chg="add mod ord">
          <ac:chgData name="Ward, Reagan" userId="27291eb4-8241-4961-9e69-8c66e34cc5b0" providerId="ADAL" clId="{4189939D-187F-4229-BA3D-DA2120BC86F5}" dt="2024-05-29T18:32:49.186" v="5433" actId="962"/>
          <ac:picMkLst>
            <pc:docMk/>
            <pc:sldMk cId="191230906" sldId="5470"/>
            <ac:picMk id="14" creationId="{9B45D5CE-12AD-DDF3-B317-E976F82DB147}"/>
          </ac:picMkLst>
        </pc:picChg>
        <pc:picChg chg="add del mod ord">
          <ac:chgData name="Ward, Reagan" userId="27291eb4-8241-4961-9e69-8c66e34cc5b0" providerId="ADAL" clId="{4189939D-187F-4229-BA3D-DA2120BC86F5}" dt="2024-05-29T18:31:07.223" v="4884" actId="478"/>
          <ac:picMkLst>
            <pc:docMk/>
            <pc:sldMk cId="191230906" sldId="5470"/>
            <ac:picMk id="16" creationId="{5AECDB76-A23D-47B3-9EA9-8AACBCD00AC0}"/>
          </ac:picMkLst>
        </pc:picChg>
        <pc:picChg chg="add mod ord">
          <ac:chgData name="Ward, Reagan" userId="27291eb4-8241-4961-9e69-8c66e34cc5b0" providerId="ADAL" clId="{4189939D-187F-4229-BA3D-DA2120BC86F5}" dt="2024-05-29T18:37:57.401" v="6125" actId="13244"/>
          <ac:picMkLst>
            <pc:docMk/>
            <pc:sldMk cId="191230906" sldId="5470"/>
            <ac:picMk id="20" creationId="{AAA2DB01-1C6B-1001-86DC-85C8664C0DB4}"/>
          </ac:picMkLst>
        </pc:picChg>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pChg chg="del mod ord">
          <ac:chgData name="Ward, Reagan" userId="27291eb4-8241-4961-9e69-8c66e34cc5b0" providerId="ADAL" clId="{4189939D-187F-4229-BA3D-DA2120BC86F5}" dt="2024-05-29T14:01:21.200" v="1112" actId="700"/>
          <ac:spMkLst>
            <pc:docMk/>
            <pc:sldMk cId="1234570405" sldId="5471"/>
            <ac:spMk id="2" creationId="{D2F829B7-3BAE-7341-7B64-686FC56520F5}"/>
          </ac:spMkLst>
        </pc:spChg>
        <pc:spChg chg="mod ord">
          <ac:chgData name="Ward, Reagan" userId="27291eb4-8241-4961-9e69-8c66e34cc5b0" providerId="ADAL" clId="{4189939D-187F-4229-BA3D-DA2120BC86F5}" dt="2024-05-29T14:34:41.118" v="3682" actId="700"/>
          <ac:spMkLst>
            <pc:docMk/>
            <pc:sldMk cId="1234570405" sldId="5471"/>
            <ac:spMk id="3" creationId="{3388B911-394C-FB94-67A6-942493B0181C}"/>
          </ac:spMkLst>
        </pc:spChg>
        <pc:spChg chg="del mod ord">
          <ac:chgData name="Ward, Reagan" userId="27291eb4-8241-4961-9e69-8c66e34cc5b0" providerId="ADAL" clId="{4189939D-187F-4229-BA3D-DA2120BC86F5}" dt="2024-05-29T14:01:21.200" v="1112" actId="700"/>
          <ac:spMkLst>
            <pc:docMk/>
            <pc:sldMk cId="1234570405" sldId="5471"/>
            <ac:spMk id="4" creationId="{3765A083-A071-58D8-F62F-8262749F7D26}"/>
          </ac:spMkLst>
        </pc:spChg>
        <pc:spChg chg="del mod ord">
          <ac:chgData name="Ward, Reagan" userId="27291eb4-8241-4961-9e69-8c66e34cc5b0" providerId="ADAL" clId="{4189939D-187F-4229-BA3D-DA2120BC86F5}" dt="2024-05-29T14:01:21.200" v="1112" actId="700"/>
          <ac:spMkLst>
            <pc:docMk/>
            <pc:sldMk cId="1234570405" sldId="5471"/>
            <ac:spMk id="5" creationId="{B62F16EE-5FC9-779B-6E84-6727ADEE726D}"/>
          </ac:spMkLst>
        </pc:spChg>
        <pc:spChg chg="del mod ord">
          <ac:chgData name="Ward, Reagan" userId="27291eb4-8241-4961-9e69-8c66e34cc5b0" providerId="ADAL" clId="{4189939D-187F-4229-BA3D-DA2120BC86F5}" dt="2024-05-29T14:01:21.200" v="1112" actId="700"/>
          <ac:spMkLst>
            <pc:docMk/>
            <pc:sldMk cId="1234570405" sldId="5471"/>
            <ac:spMk id="6" creationId="{3060B2F7-71D0-0E69-38A0-89A1A2C3EEEA}"/>
          </ac:spMkLst>
        </pc:spChg>
        <pc:spChg chg="del">
          <ac:chgData name="Ward, Reagan" userId="27291eb4-8241-4961-9e69-8c66e34cc5b0" providerId="ADAL" clId="{4189939D-187F-4229-BA3D-DA2120BC86F5}" dt="2024-05-29T14:01:21.200" v="1112" actId="700"/>
          <ac:spMkLst>
            <pc:docMk/>
            <pc:sldMk cId="1234570405" sldId="5471"/>
            <ac:spMk id="7" creationId="{A1BAA2E3-092E-C087-46C4-AE7963C8C476}"/>
          </ac:spMkLst>
        </pc:spChg>
        <pc:spChg chg="del">
          <ac:chgData name="Ward, Reagan" userId="27291eb4-8241-4961-9e69-8c66e34cc5b0" providerId="ADAL" clId="{4189939D-187F-4229-BA3D-DA2120BC86F5}" dt="2024-05-29T14:01:21.200" v="1112" actId="700"/>
          <ac:spMkLst>
            <pc:docMk/>
            <pc:sldMk cId="1234570405" sldId="5471"/>
            <ac:spMk id="8" creationId="{7AFA5347-DF8B-CA1C-0271-557674E04DA0}"/>
          </ac:spMkLst>
        </pc:spChg>
        <pc:spChg chg="add mod ord">
          <ac:chgData name="Ward, Reagan" userId="27291eb4-8241-4961-9e69-8c66e34cc5b0" providerId="ADAL" clId="{4189939D-187F-4229-BA3D-DA2120BC86F5}" dt="2024-05-29T14:34:41.118" v="3682" actId="700"/>
          <ac:spMkLst>
            <pc:docMk/>
            <pc:sldMk cId="1234570405" sldId="5471"/>
            <ac:spMk id="9" creationId="{9B094074-DF43-52E2-5A70-26E26C0E8A83}"/>
          </ac:spMkLst>
        </pc:spChg>
        <pc:spChg chg="add del mod ord">
          <ac:chgData name="Ward, Reagan" userId="27291eb4-8241-4961-9e69-8c66e34cc5b0" providerId="ADAL" clId="{4189939D-187F-4229-BA3D-DA2120BC86F5}" dt="2024-05-29T14:01:44.335" v="1131" actId="700"/>
          <ac:spMkLst>
            <pc:docMk/>
            <pc:sldMk cId="1234570405" sldId="5471"/>
            <ac:spMk id="10" creationId="{FE01B18C-93A3-279D-63F5-0E37E8BBCFCB}"/>
          </ac:spMkLst>
        </pc:spChg>
        <pc:spChg chg="add del mod ord">
          <ac:chgData name="Ward, Reagan" userId="27291eb4-8241-4961-9e69-8c66e34cc5b0" providerId="ADAL" clId="{4189939D-187F-4229-BA3D-DA2120BC86F5}" dt="2024-05-29T14:01:44.335" v="1131" actId="700"/>
          <ac:spMkLst>
            <pc:docMk/>
            <pc:sldMk cId="1234570405" sldId="5471"/>
            <ac:spMk id="11" creationId="{93954519-3137-0D13-C408-4DF9C50489C2}"/>
          </ac:spMkLst>
        </pc:spChg>
        <pc:spChg chg="add del mod ord">
          <ac:chgData name="Ward, Reagan" userId="27291eb4-8241-4961-9e69-8c66e34cc5b0" providerId="ADAL" clId="{4189939D-187F-4229-BA3D-DA2120BC86F5}" dt="2024-05-29T14:01:44.335" v="1131" actId="700"/>
          <ac:spMkLst>
            <pc:docMk/>
            <pc:sldMk cId="1234570405" sldId="5471"/>
            <ac:spMk id="12" creationId="{52A664E3-C262-3C44-6562-0DA080EFFE24}"/>
          </ac:spMkLst>
        </pc:spChg>
        <pc:spChg chg="add del mod ord">
          <ac:chgData name="Ward, Reagan" userId="27291eb4-8241-4961-9e69-8c66e34cc5b0" providerId="ADAL" clId="{4189939D-187F-4229-BA3D-DA2120BC86F5}" dt="2024-05-29T14:34:41.118" v="3682" actId="700"/>
          <ac:spMkLst>
            <pc:docMk/>
            <pc:sldMk cId="1234570405" sldId="5471"/>
            <ac:spMk id="13" creationId="{0E0C30DC-86A9-AC01-361D-2FD2B56CA296}"/>
          </ac:spMkLst>
        </pc:spChg>
        <pc:spChg chg="add del mod ord">
          <ac:chgData name="Ward, Reagan" userId="27291eb4-8241-4961-9e69-8c66e34cc5b0" providerId="ADAL" clId="{4189939D-187F-4229-BA3D-DA2120BC86F5}" dt="2024-05-29T14:34:41.118" v="3682" actId="700"/>
          <ac:spMkLst>
            <pc:docMk/>
            <pc:sldMk cId="1234570405" sldId="5471"/>
            <ac:spMk id="14" creationId="{D1FB6D83-8496-C0E0-9876-665F5034CCE6}"/>
          </ac:spMkLst>
        </pc:spChg>
        <pc:spChg chg="add del mod ord">
          <ac:chgData name="Ward, Reagan" userId="27291eb4-8241-4961-9e69-8c66e34cc5b0" providerId="ADAL" clId="{4189939D-187F-4229-BA3D-DA2120BC86F5}" dt="2024-05-29T14:34:41.118" v="3682" actId="700"/>
          <ac:spMkLst>
            <pc:docMk/>
            <pc:sldMk cId="1234570405" sldId="5471"/>
            <ac:spMk id="15" creationId="{8331E675-2385-1C51-FA7E-D52DD9C8B662}"/>
          </ac:spMkLst>
        </pc:spChg>
        <pc:spChg chg="add del mod ord">
          <ac:chgData name="Ward, Reagan" userId="27291eb4-8241-4961-9e69-8c66e34cc5b0" providerId="ADAL" clId="{4189939D-187F-4229-BA3D-DA2120BC86F5}" dt="2024-05-29T14:34:41.118" v="3682" actId="700"/>
          <ac:spMkLst>
            <pc:docMk/>
            <pc:sldMk cId="1234570405" sldId="5471"/>
            <ac:spMk id="16" creationId="{EF3B6777-1C44-7072-DD55-A4D2344883E7}"/>
          </ac:spMkLst>
        </pc:spChg>
        <pc:spChg chg="add mod ord">
          <ac:chgData name="Ward, Reagan" userId="27291eb4-8241-4961-9e69-8c66e34cc5b0" providerId="ADAL" clId="{4189939D-187F-4229-BA3D-DA2120BC86F5}" dt="2024-05-30T02:39:28.592" v="6713" actId="27636"/>
          <ac:spMkLst>
            <pc:docMk/>
            <pc:sldMk cId="1234570405" sldId="5471"/>
            <ac:spMk id="17" creationId="{F6731C5F-2E57-1731-4816-4FB2B9622581}"/>
          </ac:spMkLst>
        </pc:spChg>
        <pc:spChg chg="add mod ord">
          <ac:chgData name="Ward, Reagan" userId="27291eb4-8241-4961-9e69-8c66e34cc5b0" providerId="ADAL" clId="{4189939D-187F-4229-BA3D-DA2120BC86F5}" dt="2024-05-30T02:39:28.554" v="6712" actId="14100"/>
          <ac:spMkLst>
            <pc:docMk/>
            <pc:sldMk cId="1234570405" sldId="5471"/>
            <ac:spMk id="18" creationId="{B8D3049E-1E77-5446-8AB1-E81443EC58FD}"/>
          </ac:spMkLst>
        </pc:spChg>
        <pc:spChg chg="add mod ord">
          <ac:chgData name="Ward, Reagan" userId="27291eb4-8241-4961-9e69-8c66e34cc5b0" providerId="ADAL" clId="{4189939D-187F-4229-BA3D-DA2120BC86F5}" dt="2024-05-29T14:34:44.343" v="3693" actId="20577"/>
          <ac:spMkLst>
            <pc:docMk/>
            <pc:sldMk cId="1234570405" sldId="5471"/>
            <ac:spMk id="19" creationId="{9DF242F7-584A-1609-5580-D77FF18BC7CA}"/>
          </ac:spMkLst>
        </pc:spChg>
        <pc:spChg chg="add mod ord">
          <ac:chgData name="Ward, Reagan" userId="27291eb4-8241-4961-9e69-8c66e34cc5b0" providerId="ADAL" clId="{4189939D-187F-4229-BA3D-DA2120BC86F5}" dt="2024-05-29T14:41:15.441" v="4536" actId="20577"/>
          <ac:spMkLst>
            <pc:docMk/>
            <pc:sldMk cId="1234570405" sldId="5471"/>
            <ac:spMk id="20" creationId="{F10BCF55-04E4-2B53-E2B7-3F6C1168E73B}"/>
          </ac:spMkLst>
        </pc:spChg>
        <pc:spChg chg="add del mod ord">
          <ac:chgData name="Ward, Reagan" userId="27291eb4-8241-4961-9e69-8c66e34cc5b0" providerId="ADAL" clId="{4189939D-187F-4229-BA3D-DA2120BC86F5}" dt="2024-05-29T14:39:19.959" v="4323"/>
          <ac:spMkLst>
            <pc:docMk/>
            <pc:sldMk cId="1234570405" sldId="5471"/>
            <ac:spMk id="21" creationId="{6BF1D030-4165-90C0-8F47-871DC00FC616}"/>
          </ac:spMkLst>
        </pc:spChg>
        <pc:spChg chg="add del mod ord">
          <ac:chgData name="Ward, Reagan" userId="27291eb4-8241-4961-9e69-8c66e34cc5b0" providerId="ADAL" clId="{4189939D-187F-4229-BA3D-DA2120BC86F5}" dt="2024-05-29T14:39:30.800" v="4331"/>
          <ac:spMkLst>
            <pc:docMk/>
            <pc:sldMk cId="1234570405" sldId="5471"/>
            <ac:spMk id="22" creationId="{32179162-A579-5197-3DC7-B3C1680D984A}"/>
          </ac:spMkLst>
        </pc:spChg>
        <pc:spChg chg="add mod">
          <ac:chgData name="Ward, Reagan" userId="27291eb4-8241-4961-9e69-8c66e34cc5b0" providerId="ADAL" clId="{4189939D-187F-4229-BA3D-DA2120BC86F5}" dt="2024-05-29T14:39:20.097" v="4324" actId="27636"/>
          <ac:spMkLst>
            <pc:docMk/>
            <pc:sldMk cId="1234570405" sldId="5471"/>
            <ac:spMk id="23" creationId="{5D948F7B-3FD1-C767-9733-98DEB8EB8119}"/>
          </ac:spMkLst>
        </pc:spChg>
        <pc:spChg chg="add mod">
          <ac:chgData name="Ward, Reagan" userId="27291eb4-8241-4961-9e69-8c66e34cc5b0" providerId="ADAL" clId="{4189939D-187F-4229-BA3D-DA2120BC86F5}" dt="2024-05-29T14:39:30.860" v="4332" actId="27636"/>
          <ac:spMkLst>
            <pc:docMk/>
            <pc:sldMk cId="1234570405" sldId="5471"/>
            <ac:spMk id="24" creationId="{891A26E7-856E-6099-2EE6-3A73CBC96253}"/>
          </ac:spMkLst>
        </pc:spChg>
        <pc:spChg chg="add mod ord">
          <ac:chgData name="Ward, Reagan" userId="27291eb4-8241-4961-9e69-8c66e34cc5b0" providerId="ADAL" clId="{4189939D-187F-4229-BA3D-DA2120BC86F5}" dt="2024-05-30T14:34:06.239" v="6714" actId="13244"/>
          <ac:spMkLst>
            <pc:docMk/>
            <pc:sldMk cId="1234570405" sldId="5471"/>
            <ac:spMk id="25" creationId="{0C37C93D-3C10-4D06-8625-992776958DBE}"/>
          </ac:spMkLst>
        </pc:spChg>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pChg chg="del mod ord">
          <ac:chgData name="Ward, Reagan" userId="27291eb4-8241-4961-9e69-8c66e34cc5b0" providerId="ADAL" clId="{4189939D-187F-4229-BA3D-DA2120BC86F5}" dt="2024-05-29T14:02:24.662" v="1133" actId="700"/>
          <ac:spMkLst>
            <pc:docMk/>
            <pc:sldMk cId="3525368408" sldId="5472"/>
            <ac:spMk id="2" creationId="{B11F587F-A201-9E72-736E-73F3DFC2FE05}"/>
          </ac:spMkLst>
        </pc:spChg>
        <pc:spChg chg="mod ord">
          <ac:chgData name="Ward, Reagan" userId="27291eb4-8241-4961-9e69-8c66e34cc5b0" providerId="ADAL" clId="{4189939D-187F-4229-BA3D-DA2120BC86F5}" dt="2024-05-29T14:02:24.662" v="1133" actId="700"/>
          <ac:spMkLst>
            <pc:docMk/>
            <pc:sldMk cId="3525368408" sldId="5472"/>
            <ac:spMk id="3" creationId="{B6DF7B78-6C7C-62C7-CAAB-8440F6C407DB}"/>
          </ac:spMkLst>
        </pc:spChg>
        <pc:spChg chg="del mod ord">
          <ac:chgData name="Ward, Reagan" userId="27291eb4-8241-4961-9e69-8c66e34cc5b0" providerId="ADAL" clId="{4189939D-187F-4229-BA3D-DA2120BC86F5}" dt="2024-05-29T14:02:24.662" v="1133" actId="700"/>
          <ac:spMkLst>
            <pc:docMk/>
            <pc:sldMk cId="3525368408" sldId="5472"/>
            <ac:spMk id="4" creationId="{8131B666-EB2D-1375-2932-F1DC3F348E1F}"/>
          </ac:spMkLst>
        </pc:spChg>
        <pc:spChg chg="del mod ord">
          <ac:chgData name="Ward, Reagan" userId="27291eb4-8241-4961-9e69-8c66e34cc5b0" providerId="ADAL" clId="{4189939D-187F-4229-BA3D-DA2120BC86F5}" dt="2024-05-29T14:02:24.662" v="1133" actId="700"/>
          <ac:spMkLst>
            <pc:docMk/>
            <pc:sldMk cId="3525368408" sldId="5472"/>
            <ac:spMk id="5" creationId="{8D612D9C-24D1-21ED-037B-DCFDB3EB524C}"/>
          </ac:spMkLst>
        </pc:spChg>
        <pc:spChg chg="del mod ord">
          <ac:chgData name="Ward, Reagan" userId="27291eb4-8241-4961-9e69-8c66e34cc5b0" providerId="ADAL" clId="{4189939D-187F-4229-BA3D-DA2120BC86F5}" dt="2024-05-29T14:02:24.662" v="1133" actId="700"/>
          <ac:spMkLst>
            <pc:docMk/>
            <pc:sldMk cId="3525368408" sldId="5472"/>
            <ac:spMk id="6" creationId="{4D0C78EC-BA70-7C7E-FFF1-A2297CFEDA00}"/>
          </ac:spMkLst>
        </pc:spChg>
        <pc:spChg chg="add mod ord">
          <ac:chgData name="Ward, Reagan" userId="27291eb4-8241-4961-9e69-8c66e34cc5b0" providerId="ADAL" clId="{4189939D-187F-4229-BA3D-DA2120BC86F5}" dt="2024-05-29T14:02:33.975" v="1161" actId="20577"/>
          <ac:spMkLst>
            <pc:docMk/>
            <pc:sldMk cId="3525368408" sldId="5472"/>
            <ac:spMk id="7" creationId="{DDEA6EF1-6FE0-6068-53EA-46E8FD8ED2E3}"/>
          </ac:spMkLst>
        </pc:spChg>
        <pc:spChg chg="add mod ord">
          <ac:chgData name="Ward, Reagan" userId="27291eb4-8241-4961-9e69-8c66e34cc5b0" providerId="ADAL" clId="{4189939D-187F-4229-BA3D-DA2120BC86F5}" dt="2024-05-29T14:22:50.594" v="2102" actId="20577"/>
          <ac:spMkLst>
            <pc:docMk/>
            <pc:sldMk cId="3525368408" sldId="5472"/>
            <ac:spMk id="8" creationId="{C15CECAE-DF18-33CB-0A0D-4BB7858E1E74}"/>
          </ac:spMkLst>
        </pc:spChg>
        <pc:spChg chg="add del mod ord">
          <ac:chgData name="Ward, Reagan" userId="27291eb4-8241-4961-9e69-8c66e34cc5b0" providerId="ADAL" clId="{4189939D-187F-4229-BA3D-DA2120BC86F5}" dt="2024-05-29T14:21:07.425" v="1810"/>
          <ac:spMkLst>
            <pc:docMk/>
            <pc:sldMk cId="3525368408" sldId="5472"/>
            <ac:spMk id="9" creationId="{59CA229E-5934-DD0E-E50D-72C47B705081}"/>
          </ac:spMkLst>
        </pc:spChg>
        <pc:spChg chg="add del mod ord">
          <ac:chgData name="Ward, Reagan" userId="27291eb4-8241-4961-9e69-8c66e34cc5b0" providerId="ADAL" clId="{4189939D-187F-4229-BA3D-DA2120BC86F5}" dt="2024-05-29T14:21:12.408" v="1814"/>
          <ac:spMkLst>
            <pc:docMk/>
            <pc:sldMk cId="3525368408" sldId="5472"/>
            <ac:spMk id="10" creationId="{2B1551E8-87A4-18F1-6C3E-CC37076767D4}"/>
          </ac:spMkLst>
        </pc:spChg>
        <pc:spChg chg="add mod">
          <ac:chgData name="Ward, Reagan" userId="27291eb4-8241-4961-9e69-8c66e34cc5b0" providerId="ADAL" clId="{4189939D-187F-4229-BA3D-DA2120BC86F5}" dt="2024-05-29T14:21:07.479" v="1811" actId="27636"/>
          <ac:spMkLst>
            <pc:docMk/>
            <pc:sldMk cId="3525368408" sldId="5472"/>
            <ac:spMk id="11" creationId="{FB2C9410-6754-37AA-9D93-6D824A9A9AB2}"/>
          </ac:spMkLst>
        </pc:spChg>
        <pc:spChg chg="add mod">
          <ac:chgData name="Ward, Reagan" userId="27291eb4-8241-4961-9e69-8c66e34cc5b0" providerId="ADAL" clId="{4189939D-187F-4229-BA3D-DA2120BC86F5}" dt="2024-05-29T14:21:12.441" v="1815" actId="27636"/>
          <ac:spMkLst>
            <pc:docMk/>
            <pc:sldMk cId="3525368408" sldId="5472"/>
            <ac:spMk id="12" creationId="{7B90E137-F5F1-DCDE-0A99-2013C570CC17}"/>
          </ac:spMkLst>
        </pc:spChg>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pChg chg="mod">
          <ac:chgData name="Rhodes, Tara" userId="S::rhodes_t@cde.state.co.us::566307b0-1e17-4826-87e1-0feb85a922f2" providerId="AD" clId="Web-{2DED2807-37DE-79C4-7A80-8AC5FF25D4DA}" dt="2024-09-05T12:42:32.712" v="104" actId="20577"/>
          <ac:spMkLst>
            <pc:docMk/>
            <pc:sldMk cId="3593964098" sldId="5586"/>
            <ac:spMk id="2" creationId="{1FFF3AC1-D52B-300B-149C-D914B542CFAA}"/>
          </ac:spMkLst>
        </pc:spChg>
        <pc:spChg chg="mod">
          <ac:chgData name="Rhodes, Tara" userId="S::rhodes_t@cde.state.co.us::566307b0-1e17-4826-87e1-0feb85a922f2" providerId="AD" clId="Web-{2DED2807-37DE-79C4-7A80-8AC5FF25D4DA}" dt="2024-09-05T12:48:32.272" v="248" actId="20577"/>
          <ac:spMkLst>
            <pc:docMk/>
            <pc:sldMk cId="3593964098" sldId="5586"/>
            <ac:spMk id="3" creationId="{88E60C4E-D967-CE69-A0B5-718BC3F35DAA}"/>
          </ac:spMkLst>
        </pc:spChg>
        <pc:spChg chg="del">
          <ac:chgData name="Rhodes, Tara" userId="S::rhodes_t@cde.state.co.us::566307b0-1e17-4826-87e1-0feb85a922f2" providerId="AD" clId="Web-{2DED2807-37DE-79C4-7A80-8AC5FF25D4DA}" dt="2024-09-05T12:42:48.181" v="105"/>
          <ac:spMkLst>
            <pc:docMk/>
            <pc:sldMk cId="3593964098" sldId="5586"/>
            <ac:spMk id="4" creationId="{E8B24FD2-74F2-9872-CDE5-8884A3022C77}"/>
          </ac:spMkLst>
        </pc:spChg>
        <pc:spChg chg="mod">
          <ac:chgData name="Rhodes, Tara" userId="S::rhodes_t@cde.state.co.us::566307b0-1e17-4826-87e1-0feb85a922f2" providerId="AD" clId="Web-{2DED2807-37DE-79C4-7A80-8AC5FF25D4DA}" dt="2024-09-05T12:43:00.184" v="116" actId="20577"/>
          <ac:spMkLst>
            <pc:docMk/>
            <pc:sldMk cId="3593964098" sldId="5586"/>
            <ac:spMk id="6" creationId="{D71C69A7-9860-82B1-71E6-AADF0434B485}"/>
          </ac:spMkLst>
        </pc:spChg>
        <pc:spChg chg="mod">
          <ac:chgData name="Rhodes, Tara" userId="S::rhodes_t@cde.state.co.us::566307b0-1e17-4826-87e1-0feb85a922f2" providerId="AD" clId="Web-{2DED2807-37DE-79C4-7A80-8AC5FF25D4DA}" dt="2024-09-05T12:43:06.213" v="119" actId="20577"/>
          <ac:spMkLst>
            <pc:docMk/>
            <pc:sldMk cId="3593964098" sldId="5586"/>
            <ac:spMk id="7" creationId="{AB703A93-547B-1E0B-DDDF-467542664B06}"/>
          </ac:spMkLst>
        </pc:spChg>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pChg chg="mod">
          <ac:chgData name="McRee, Rebecca" userId="S::mcree_r@cde.state.co.us::3a10fa13-9d60-4c0b-b361-471945732c34" providerId="AD" clId="Web-{22976FBA-EE7E-98C6-02DE-2E6740CAF711}" dt="2024-08-28T18:15:22.608" v="739" actId="20577"/>
          <ac:spMkLst>
            <pc:docMk/>
            <pc:sldMk cId="735598476" sldId="5543"/>
            <ac:spMk id="3" creationId="{9FEEAF2D-E365-73C8-79FB-1D58C4A4FC60}"/>
          </ac:spMkLst>
        </pc:spChg>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pChg chg="mod">
          <ac:chgData name="McRee, Rebecca" userId="S::mcree_r@cde.state.co.us::3a10fa13-9d60-4c0b-b361-471945732c34" providerId="AD" clId="Web-{22976FBA-EE7E-98C6-02DE-2E6740CAF711}" dt="2024-08-28T18:04:14.096" v="5" actId="20577"/>
          <ac:spMkLst>
            <pc:docMk/>
            <pc:sldMk cId="232252085" sldId="5563"/>
            <ac:spMk id="2" creationId="{B5846F17-6935-E2EA-EC86-D8B0CAFB6D40}"/>
          </ac:spMkLst>
        </pc:spChg>
        <pc:spChg chg="mod">
          <ac:chgData name="McRee, Rebecca" userId="S::mcree_r@cde.state.co.us::3a10fa13-9d60-4c0b-b361-471945732c34" providerId="AD" clId="Web-{22976FBA-EE7E-98C6-02DE-2E6740CAF711}" dt="2024-08-28T18:17:28.626" v="897" actId="20577"/>
          <ac:spMkLst>
            <pc:docMk/>
            <pc:sldMk cId="232252085" sldId="5563"/>
            <ac:spMk id="3" creationId="{FCFA8765-1A4B-C3A8-04B2-E3F3A771E069}"/>
          </ac:spMkLst>
        </pc:spChg>
        <pc:spChg chg="mod">
          <ac:chgData name="McRee, Rebecca" userId="S::mcree_r@cde.state.co.us::3a10fa13-9d60-4c0b-b361-471945732c34" providerId="AD" clId="Web-{22976FBA-EE7E-98C6-02DE-2E6740CAF711}" dt="2024-08-28T18:09:09.351" v="607" actId="20577"/>
          <ac:spMkLst>
            <pc:docMk/>
            <pc:sldMk cId="232252085" sldId="5563"/>
            <ac:spMk id="5" creationId="{720BB5AF-7E21-69F0-A580-BD3D0AADA8C4}"/>
          </ac:spMkLst>
        </pc:spChg>
        <pc:spChg chg="mod">
          <ac:chgData name="McRee, Rebecca" userId="S::mcree_r@cde.state.co.us::3a10fa13-9d60-4c0b-b361-471945732c34" providerId="AD" clId="Web-{22976FBA-EE7E-98C6-02DE-2E6740CAF711}" dt="2024-08-28T18:09:19.851" v="616" actId="20577"/>
          <ac:spMkLst>
            <pc:docMk/>
            <pc:sldMk cId="232252085" sldId="5563"/>
            <ac:spMk id="6" creationId="{BDEC2312-6BCF-0407-7E88-9D83FEFB9B27}"/>
          </ac:spMkLst>
        </pc:spChg>
      </pc:sldChg>
      <pc:sldChg chg="addSp delSp modSp new">
        <pc:chgData name="McRee, Rebecca" userId="S::mcree_r@cde.state.co.us::3a10fa13-9d60-4c0b-b361-471945732c34" providerId="AD" clId="Web-{22976FBA-EE7E-98C6-02DE-2E6740CAF711}" dt="2024-08-28T18:23:08.914" v="1167"/>
        <pc:sldMkLst>
          <pc:docMk/>
          <pc:sldMk cId="1189657152" sldId="5564"/>
        </pc:sldMkLst>
        <pc:spChg chg="mod">
          <ac:chgData name="McRee, Rebecca" userId="S::mcree_r@cde.state.co.us::3a10fa13-9d60-4c0b-b361-471945732c34" providerId="AD" clId="Web-{22976FBA-EE7E-98C6-02DE-2E6740CAF711}" dt="2024-08-28T18:17:32.220" v="904" actId="20577"/>
          <ac:spMkLst>
            <pc:docMk/>
            <pc:sldMk cId="1189657152" sldId="5564"/>
            <ac:spMk id="2" creationId="{5C1693E8-9C5A-1DEF-1A9C-A8E725AFA593}"/>
          </ac:spMkLst>
        </pc:spChg>
        <pc:spChg chg="mod">
          <ac:chgData name="McRee, Rebecca" userId="S::mcree_r@cde.state.co.us::3a10fa13-9d60-4c0b-b361-471945732c34" providerId="AD" clId="Web-{22976FBA-EE7E-98C6-02DE-2E6740CAF711}" dt="2024-08-28T18:21:14.911" v="1159" actId="20577"/>
          <ac:spMkLst>
            <pc:docMk/>
            <pc:sldMk cId="1189657152" sldId="5564"/>
            <ac:spMk id="3" creationId="{D47683A4-1589-AA0E-F4BF-A43DFC0F4597}"/>
          </ac:spMkLst>
        </pc:spChg>
        <pc:spChg chg="mod">
          <ac:chgData name="McRee, Rebecca" userId="S::mcree_r@cde.state.co.us::3a10fa13-9d60-4c0b-b361-471945732c34" providerId="AD" clId="Web-{22976FBA-EE7E-98C6-02DE-2E6740CAF711}" dt="2024-08-28T18:09:35.274" v="620" actId="20577"/>
          <ac:spMkLst>
            <pc:docMk/>
            <pc:sldMk cId="1189657152" sldId="5564"/>
            <ac:spMk id="5" creationId="{0B5061EC-FCA3-F224-C19B-EED2BF45E45C}"/>
          </ac:spMkLst>
        </pc:spChg>
        <pc:spChg chg="mod">
          <ac:chgData name="McRee, Rebecca" userId="S::mcree_r@cde.state.co.us::3a10fa13-9d60-4c0b-b361-471945732c34" providerId="AD" clId="Web-{22976FBA-EE7E-98C6-02DE-2E6740CAF711}" dt="2024-08-28T18:09:42.196" v="629" actId="20577"/>
          <ac:spMkLst>
            <pc:docMk/>
            <pc:sldMk cId="1189657152" sldId="5564"/>
            <ac:spMk id="6" creationId="{E3FC804C-2A7E-72D1-6680-EFCAD3DBCD4F}"/>
          </ac:spMkLst>
        </pc:spChg>
        <pc:picChg chg="add del mod">
          <ac:chgData name="McRee, Rebecca" userId="S::mcree_r@cde.state.co.us::3a10fa13-9d60-4c0b-b361-471945732c34" providerId="AD" clId="Web-{22976FBA-EE7E-98C6-02DE-2E6740CAF711}" dt="2024-08-28T18:23:08.914" v="1167"/>
          <ac:picMkLst>
            <pc:docMk/>
            <pc:sldMk cId="1189657152" sldId="5564"/>
            <ac:picMk id="7" creationId="{D9EE5A4B-3876-C498-074F-C5B2998AE64F}"/>
          </ac:picMkLst>
        </pc:picChg>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pChg chg="del mod">
          <ac:chgData name="McRee, Rebecca" userId="S::mcree_r@cde.state.co.us::3a10fa13-9d60-4c0b-b361-471945732c34" providerId="AD" clId="Web-{22976FBA-EE7E-98C6-02DE-2E6740CAF711}" dt="2024-08-28T18:23:26.101" v="1168"/>
          <ac:spMkLst>
            <pc:docMk/>
            <pc:sldMk cId="808714077" sldId="5565"/>
            <ac:spMk id="3" creationId="{FE59233A-8D28-B20D-9315-4FB897C92312}"/>
          </ac:spMkLst>
        </pc:spChg>
        <pc:spChg chg="del">
          <ac:chgData name="McRee, Rebecca" userId="S::mcree_r@cde.state.co.us::3a10fa13-9d60-4c0b-b361-471945732c34" providerId="AD" clId="Web-{22976FBA-EE7E-98C6-02DE-2E6740CAF711}" dt="2024-08-28T18:24:02.946" v="1170"/>
          <ac:spMkLst>
            <pc:docMk/>
            <pc:sldMk cId="808714077" sldId="5565"/>
            <ac:spMk id="5" creationId="{E9E4EC8C-4D1F-3E50-0AA9-49FD6823C955}"/>
          </ac:spMkLst>
        </pc:spChg>
        <pc:picChg chg="add mod ord">
          <ac:chgData name="McRee, Rebecca" userId="S::mcree_r@cde.state.co.us::3a10fa13-9d60-4c0b-b361-471945732c34" providerId="AD" clId="Web-{22976FBA-EE7E-98C6-02DE-2E6740CAF711}" dt="2024-08-28T18:23:26.101" v="1168"/>
          <ac:picMkLst>
            <pc:docMk/>
            <pc:sldMk cId="808714077" sldId="5565"/>
            <ac:picMk id="7" creationId="{98EFF895-8615-BE26-1EEF-AD88F40CA05F}"/>
          </ac:picMkLst>
        </pc:picChg>
        <pc:picChg chg="add mod ord">
          <ac:chgData name="McRee, Rebecca" userId="S::mcree_r@cde.state.co.us::3a10fa13-9d60-4c0b-b361-471945732c34" providerId="AD" clId="Web-{22976FBA-EE7E-98C6-02DE-2E6740CAF711}" dt="2024-08-28T18:24:02.946" v="1170"/>
          <ac:picMkLst>
            <pc:docMk/>
            <pc:sldMk cId="808714077" sldId="5565"/>
            <ac:picMk id="8" creationId="{22CA3398-4599-1A10-D70C-251E7A1580EB}"/>
          </ac:picMkLst>
        </pc:picChg>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pChg chg="mod">
          <ac:chgData name="McRee, Rebecca" userId="S::mcree_r@cde.state.co.us::3a10fa13-9d60-4c0b-b361-471945732c34" providerId="AD" clId="Web-{22976FBA-EE7E-98C6-02DE-2E6740CAF711}" dt="2024-08-28T18:28:50.607" v="1643" actId="20577"/>
          <ac:spMkLst>
            <pc:docMk/>
            <pc:sldMk cId="2937112473" sldId="5565"/>
            <ac:spMk id="2" creationId="{29FBDB8B-AFA0-ACD4-7949-948317AD0469}"/>
          </ac:spMkLst>
        </pc:spChg>
        <pc:spChg chg="add del">
          <ac:chgData name="McRee, Rebecca" userId="S::mcree_r@cde.state.co.us::3a10fa13-9d60-4c0b-b361-471945732c34" providerId="AD" clId="Web-{22976FBA-EE7E-98C6-02DE-2E6740CAF711}" dt="2024-08-28T18:25:01.400" v="1177"/>
          <ac:spMkLst>
            <pc:docMk/>
            <pc:sldMk cId="2937112473" sldId="5565"/>
            <ac:spMk id="3" creationId="{782EE975-2ACB-CAE8-EE90-1A68B8C894F8}"/>
          </ac:spMkLst>
        </pc:spChg>
        <pc:spChg chg="mod">
          <ac:chgData name="McRee, Rebecca" userId="S::mcree_r@cde.state.co.us::3a10fa13-9d60-4c0b-b361-471945732c34" providerId="AD" clId="Web-{22976FBA-EE7E-98C6-02DE-2E6740CAF711}" dt="2024-08-28T18:29:40.765" v="1664" actId="20577"/>
          <ac:spMkLst>
            <pc:docMk/>
            <pc:sldMk cId="2937112473" sldId="5565"/>
            <ac:spMk id="5" creationId="{8A4C193A-38D4-A3E2-D13C-99FF1DF2EE24}"/>
          </ac:spMkLst>
        </pc:spChg>
        <pc:spChg chg="mod">
          <ac:chgData name="McRee, Rebecca" userId="S::mcree_r@cde.state.co.us::3a10fa13-9d60-4c0b-b361-471945732c34" providerId="AD" clId="Web-{22976FBA-EE7E-98C6-02DE-2E6740CAF711}" dt="2024-08-28T18:29:48.280" v="1674" actId="20577"/>
          <ac:spMkLst>
            <pc:docMk/>
            <pc:sldMk cId="2937112473" sldId="5565"/>
            <ac:spMk id="6" creationId="{B7E62FFF-2931-BF5E-8C22-54594340F7F8}"/>
          </ac:spMkLst>
        </pc:spChg>
        <pc:spChg chg="add mod">
          <ac:chgData name="McRee, Rebecca" userId="S::mcree_r@cde.state.co.us::3a10fa13-9d60-4c0b-b361-471945732c34" providerId="AD" clId="Web-{22976FBA-EE7E-98C6-02DE-2E6740CAF711}" dt="2024-08-28T18:29:23.827" v="1647"/>
          <ac:spMkLst>
            <pc:docMk/>
            <pc:sldMk cId="2937112473" sldId="5565"/>
            <ac:spMk id="9" creationId="{D8A31B1F-1D7E-FE24-EB4C-FFA0E9DE5694}"/>
          </ac:spMkLst>
        </pc:spChg>
        <pc:graphicFrameChg chg="add mod ord modGraphic">
          <ac:chgData name="McRee, Rebecca" userId="S::mcree_r@cde.state.co.us::3a10fa13-9d60-4c0b-b361-471945732c34" providerId="AD" clId="Web-{22976FBA-EE7E-98C6-02DE-2E6740CAF711}" dt="2024-08-28T18:29:32.624" v="1652"/>
          <ac:graphicFrameMkLst>
            <pc:docMk/>
            <pc:sldMk cId="2937112473" sldId="5565"/>
            <ac:graphicFrameMk id="8" creationId="{D11CDBFC-B5DC-3B1D-B1E3-D10824B69AF3}"/>
          </ac:graphicFrameMkLst>
        </pc:graphicFrameChg>
        <pc:picChg chg="add del mod ord">
          <ac:chgData name="McRee, Rebecca" userId="S::mcree_r@cde.state.co.us::3a10fa13-9d60-4c0b-b361-471945732c34" providerId="AD" clId="Web-{22976FBA-EE7E-98C6-02DE-2E6740CAF711}" dt="2024-08-28T18:24:43.947" v="1176"/>
          <ac:picMkLst>
            <pc:docMk/>
            <pc:sldMk cId="2937112473" sldId="5565"/>
            <ac:picMk id="7" creationId="{D3903BC0-1FE0-E218-61FC-950E5806C426}"/>
          </ac:picMkLst>
        </pc:picChg>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pChg chg="del mod ord">
          <ac:chgData name="Ward, Reagan" userId="27291eb4-8241-4961-9e69-8c66e34cc5b0" providerId="ADAL" clId="{A3CCD100-94AB-4171-ABF8-0D87469CCDDE}" dt="2024-06-11T15:45:58.573" v="106" actId="700"/>
          <ac:spMkLst>
            <pc:docMk/>
            <pc:sldMk cId="1875050879" sldId="5451"/>
            <ac:spMk id="2" creationId="{8DC3A75B-0D76-F91F-7407-460704899B94}"/>
          </ac:spMkLst>
        </pc:spChg>
        <pc:spChg chg="del mod ord">
          <ac:chgData name="Ward, Reagan" userId="27291eb4-8241-4961-9e69-8c66e34cc5b0" providerId="ADAL" clId="{A3CCD100-94AB-4171-ABF8-0D87469CCDDE}" dt="2024-06-11T15:45:58.573" v="106" actId="700"/>
          <ac:spMkLst>
            <pc:docMk/>
            <pc:sldMk cId="1875050879" sldId="5451"/>
            <ac:spMk id="3" creationId="{40510CD3-131D-E88D-25B7-2AF37A69193C}"/>
          </ac:spMkLst>
        </pc:spChg>
        <pc:spChg chg="mod ord">
          <ac:chgData name="Ward, Reagan" userId="27291eb4-8241-4961-9e69-8c66e34cc5b0" providerId="ADAL" clId="{A3CCD100-94AB-4171-ABF8-0D87469CCDDE}" dt="2024-06-11T15:45:58.573" v="106" actId="700"/>
          <ac:spMkLst>
            <pc:docMk/>
            <pc:sldMk cId="1875050879" sldId="5451"/>
            <ac:spMk id="4" creationId="{DD0A69E4-AF10-CAB7-3EE4-174DBE94E5EF}"/>
          </ac:spMkLst>
        </pc:spChg>
        <pc:spChg chg="add mod ord">
          <ac:chgData name="Ward, Reagan" userId="27291eb4-8241-4961-9e69-8c66e34cc5b0" providerId="ADAL" clId="{A3CCD100-94AB-4171-ABF8-0D87469CCDDE}" dt="2024-06-11T15:48:04.677" v="149" actId="20577"/>
          <ac:spMkLst>
            <pc:docMk/>
            <pc:sldMk cId="1875050879" sldId="5451"/>
            <ac:spMk id="5" creationId="{A048A9B3-BD76-B087-5BF3-157633758E45}"/>
          </ac:spMkLst>
        </pc:spChg>
        <pc:spChg chg="add mod ord">
          <ac:chgData name="Ward, Reagan" userId="27291eb4-8241-4961-9e69-8c66e34cc5b0" providerId="ADAL" clId="{A3CCD100-94AB-4171-ABF8-0D87469CCDDE}" dt="2024-06-11T15:48:09.964" v="160" actId="20577"/>
          <ac:spMkLst>
            <pc:docMk/>
            <pc:sldMk cId="1875050879" sldId="5451"/>
            <ac:spMk id="6" creationId="{741B3020-9548-3A59-58A0-5595257DB4A1}"/>
          </ac:spMkLst>
        </pc:spChg>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pChg chg="del mod ord">
          <ac:chgData name="Ward, Reagan" userId="27291eb4-8241-4961-9e69-8c66e34cc5b0" providerId="ADAL" clId="{A3CCD100-94AB-4171-ABF8-0D87469CCDDE}" dt="2024-06-11T15:46:21.699" v="108" actId="700"/>
          <ac:spMkLst>
            <pc:docMk/>
            <pc:sldMk cId="1464257442" sldId="5452"/>
            <ac:spMk id="2" creationId="{E3A725C9-93CC-BA8C-81E7-D055F95C6D5D}"/>
          </ac:spMkLst>
        </pc:spChg>
        <pc:spChg chg="del mod ord">
          <ac:chgData name="Ward, Reagan" userId="27291eb4-8241-4961-9e69-8c66e34cc5b0" providerId="ADAL" clId="{A3CCD100-94AB-4171-ABF8-0D87469CCDDE}" dt="2024-06-11T15:46:21.699" v="108" actId="700"/>
          <ac:spMkLst>
            <pc:docMk/>
            <pc:sldMk cId="1464257442" sldId="5452"/>
            <ac:spMk id="3" creationId="{78A5C4ED-1FBD-04DB-8C4B-9D223BF3FC1C}"/>
          </ac:spMkLst>
        </pc:spChg>
        <pc:spChg chg="mod ord">
          <ac:chgData name="Ward, Reagan" userId="27291eb4-8241-4961-9e69-8c66e34cc5b0" providerId="ADAL" clId="{A3CCD100-94AB-4171-ABF8-0D87469CCDDE}" dt="2024-06-11T15:51:30.065" v="369" actId="13244"/>
          <ac:spMkLst>
            <pc:docMk/>
            <pc:sldMk cId="1464257442" sldId="5452"/>
            <ac:spMk id="4" creationId="{6433EF89-FB1E-9927-37E4-3711989AD864}"/>
          </ac:spMkLst>
        </pc:spChg>
        <pc:spChg chg="add mod ord">
          <ac:chgData name="Ward, Reagan" userId="27291eb4-8241-4961-9e69-8c66e34cc5b0" providerId="ADAL" clId="{A3CCD100-94AB-4171-ABF8-0D87469CCDDE}" dt="2024-06-11T15:48:57.476" v="196" actId="20577"/>
          <ac:spMkLst>
            <pc:docMk/>
            <pc:sldMk cId="1464257442" sldId="5452"/>
            <ac:spMk id="5" creationId="{D3183F41-104A-E84E-6692-57C275B60152}"/>
          </ac:spMkLst>
        </pc:spChg>
        <pc:spChg chg="add mod ord">
          <ac:chgData name="Ward, Reagan" userId="27291eb4-8241-4961-9e69-8c66e34cc5b0" providerId="ADAL" clId="{A3CCD100-94AB-4171-ABF8-0D87469CCDDE}" dt="2024-06-11T15:46:21.750" v="110" actId="27636"/>
          <ac:spMkLst>
            <pc:docMk/>
            <pc:sldMk cId="1464257442" sldId="5452"/>
            <ac:spMk id="6" creationId="{817B3D93-CCC0-5306-7668-D0F6F017E251}"/>
          </ac:spMkLst>
        </pc:spChg>
        <pc:spChg chg="add mod ord">
          <ac:chgData name="Ward, Reagan" userId="27291eb4-8241-4961-9e69-8c66e34cc5b0" providerId="ADAL" clId="{A3CCD100-94AB-4171-ABF8-0D87469CCDDE}" dt="2024-06-11T15:46:21.749" v="109" actId="27636"/>
          <ac:spMkLst>
            <pc:docMk/>
            <pc:sldMk cId="1464257442" sldId="5452"/>
            <ac:spMk id="7" creationId="{A28EC7DC-7995-780C-9DD1-390D0F71AF1D}"/>
          </ac:spMkLst>
        </pc:spChg>
        <pc:spChg chg="add del mod ord">
          <ac:chgData name="Ward, Reagan" userId="27291eb4-8241-4961-9e69-8c66e34cc5b0" providerId="ADAL" clId="{A3CCD100-94AB-4171-ABF8-0D87469CCDDE}" dt="2024-06-11T15:47:20.229" v="113" actId="3680"/>
          <ac:spMkLst>
            <pc:docMk/>
            <pc:sldMk cId="1464257442" sldId="5452"/>
            <ac:spMk id="8" creationId="{A2AC8D6F-790F-CBEF-3945-EA3B2AAA7094}"/>
          </ac:spMkLst>
        </pc:spChg>
        <pc:graphicFrameChg chg="add mod ord modGraphic">
          <ac:chgData name="Ward, Reagan" userId="27291eb4-8241-4961-9e69-8c66e34cc5b0" providerId="ADAL" clId="{A3CCD100-94AB-4171-ABF8-0D87469CCDDE}" dt="2024-06-11T15:51:28.924" v="368" actId="13244"/>
          <ac:graphicFrameMkLst>
            <pc:docMk/>
            <pc:sldMk cId="1464257442" sldId="5452"/>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pChg chg="del mod ord">
          <ac:chgData name="Ward, Reagan" userId="27291eb4-8241-4961-9e69-8c66e34cc5b0" providerId="ADAL" clId="{A3CCD100-94AB-4171-ABF8-0D87469CCDDE}" dt="2024-06-11T15:46:25.925" v="112" actId="700"/>
          <ac:spMkLst>
            <pc:docMk/>
            <pc:sldMk cId="1360257167" sldId="5453"/>
            <ac:spMk id="2" creationId="{6F05BC57-38FA-F11F-7DEE-CEFA50770E1E}"/>
          </ac:spMkLst>
        </pc:spChg>
        <pc:spChg chg="mod ord">
          <ac:chgData name="Ward, Reagan" userId="27291eb4-8241-4961-9e69-8c66e34cc5b0" providerId="ADAL" clId="{A3CCD100-94AB-4171-ABF8-0D87469CCDDE}" dt="2024-06-11T15:46:25.925" v="112" actId="700"/>
          <ac:spMkLst>
            <pc:docMk/>
            <pc:sldMk cId="1360257167" sldId="5453"/>
            <ac:spMk id="3" creationId="{38026E2B-B4DA-1613-4E8F-B0695B2A97E0}"/>
          </ac:spMkLst>
        </pc:spChg>
        <pc:spChg chg="del mod ord">
          <ac:chgData name="Ward, Reagan" userId="27291eb4-8241-4961-9e69-8c66e34cc5b0" providerId="ADAL" clId="{A3CCD100-94AB-4171-ABF8-0D87469CCDDE}" dt="2024-06-11T15:46:25.925" v="112" actId="700"/>
          <ac:spMkLst>
            <pc:docMk/>
            <pc:sldMk cId="1360257167" sldId="5453"/>
            <ac:spMk id="4" creationId="{5EECFE2B-7D83-E0C7-E371-4D55F235A6E7}"/>
          </ac:spMkLst>
        </pc:spChg>
        <pc:spChg chg="del">
          <ac:chgData name="Ward, Reagan" userId="27291eb4-8241-4961-9e69-8c66e34cc5b0" providerId="ADAL" clId="{A3CCD100-94AB-4171-ABF8-0D87469CCDDE}" dt="2024-06-11T15:46:25.925" v="112" actId="700"/>
          <ac:spMkLst>
            <pc:docMk/>
            <pc:sldMk cId="1360257167" sldId="5453"/>
            <ac:spMk id="5" creationId="{F6E16982-EBEF-85C3-F393-82E25563B7F4}"/>
          </ac:spMkLst>
        </pc:spChg>
        <pc:spChg chg="del">
          <ac:chgData name="Ward, Reagan" userId="27291eb4-8241-4961-9e69-8c66e34cc5b0" providerId="ADAL" clId="{A3CCD100-94AB-4171-ABF8-0D87469CCDDE}" dt="2024-06-11T15:46:25.925" v="112" actId="700"/>
          <ac:spMkLst>
            <pc:docMk/>
            <pc:sldMk cId="1360257167" sldId="5453"/>
            <ac:spMk id="6" creationId="{5496AD53-DC5E-9743-6F00-3D9207A6952A}"/>
          </ac:spMkLst>
        </pc:spChg>
        <pc:spChg chg="add mod ord">
          <ac:chgData name="Ward, Reagan" userId="27291eb4-8241-4961-9e69-8c66e34cc5b0" providerId="ADAL" clId="{A3CCD100-94AB-4171-ABF8-0D87469CCDDE}" dt="2024-06-11T15:49:07.288" v="233" actId="20577"/>
          <ac:spMkLst>
            <pc:docMk/>
            <pc:sldMk cId="1360257167" sldId="5453"/>
            <ac:spMk id="7" creationId="{A3D6EAC0-17D3-B021-92CD-AFF67B2C6903}"/>
          </ac:spMkLst>
        </pc:spChg>
        <pc:spChg chg="add mod ord">
          <ac:chgData name="Ward, Reagan" userId="27291eb4-8241-4961-9e69-8c66e34cc5b0" providerId="ADAL" clId="{A3CCD100-94AB-4171-ABF8-0D87469CCDDE}" dt="2024-06-11T15:46:25.925" v="112" actId="700"/>
          <ac:spMkLst>
            <pc:docMk/>
            <pc:sldMk cId="1360257167" sldId="5453"/>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pChg chg="mod">
          <ac:chgData name="Ward, Reagan" userId="27291eb4-8241-4961-9e69-8c66e34cc5b0" providerId="ADAL" clId="{A3CCD100-94AB-4171-ABF8-0D87469CCDDE}" dt="2024-06-11T15:50:10.273" v="316" actId="20577"/>
          <ac:spMkLst>
            <pc:docMk/>
            <pc:sldMk cId="2020876240" sldId="5454"/>
            <ac:spMk id="5" creationId="{A048A9B3-BD76-B087-5BF3-157633758E45}"/>
          </ac:spMkLst>
        </pc:spChg>
        <pc:spChg chg="mod">
          <ac:chgData name="Ward, Reagan" userId="27291eb4-8241-4961-9e69-8c66e34cc5b0" providerId="ADAL" clId="{A3CCD100-94AB-4171-ABF8-0D87469CCDDE}" dt="2024-06-11T15:50:15.246" v="327" actId="20577"/>
          <ac:spMkLst>
            <pc:docMk/>
            <pc:sldMk cId="2020876240" sldId="5454"/>
            <ac:spMk id="6" creationId="{741B3020-9548-3A59-58A0-5595257DB4A1}"/>
          </ac:spMkLst>
        </pc:spChg>
      </pc:sldChg>
      <pc:sldChg chg="modSp add del mod ord">
        <pc:chgData name="Ward, Reagan" userId="27291eb4-8241-4961-9e69-8c66e34cc5b0" providerId="ADAL" clId="{A3CCD100-94AB-4171-ABF8-0D87469CCDDE}" dt="2024-06-12T19:59:34.990" v="390" actId="47"/>
        <pc:sldMkLst>
          <pc:docMk/>
          <pc:sldMk cId="2515163578" sldId="5455"/>
        </pc:sldMkLst>
        <pc:spChg chg="ord">
          <ac:chgData name="Ward, Reagan" userId="27291eb4-8241-4961-9e69-8c66e34cc5b0" providerId="ADAL" clId="{A3CCD100-94AB-4171-ABF8-0D87469CCDDE}" dt="2024-06-11T15:51:40.655" v="373" actId="13244"/>
          <ac:spMkLst>
            <pc:docMk/>
            <pc:sldMk cId="2515163578" sldId="5455"/>
            <ac:spMk id="4" creationId="{6433EF89-FB1E-9927-37E4-3711989AD864}"/>
          </ac:spMkLst>
        </pc:spChg>
        <pc:spChg chg="mod">
          <ac:chgData name="Ward, Reagan" userId="27291eb4-8241-4961-9e69-8c66e34cc5b0" providerId="ADAL" clId="{A3CCD100-94AB-4171-ABF8-0D87469CCDDE}" dt="2024-06-11T15:50:23.645" v="348" actId="20577"/>
          <ac:spMkLst>
            <pc:docMk/>
            <pc:sldMk cId="2515163578" sldId="5455"/>
            <ac:spMk id="5" creationId="{D3183F41-104A-E84E-6692-57C275B60152}"/>
          </ac:spMkLst>
        </pc:spChg>
        <pc:graphicFrameChg chg="ord">
          <ac:chgData name="Ward, Reagan" userId="27291eb4-8241-4961-9e69-8c66e34cc5b0" providerId="ADAL" clId="{A3CCD100-94AB-4171-ABF8-0D87469CCDDE}" dt="2024-06-11T15:51:39.649" v="372" actId="13244"/>
          <ac:graphicFrameMkLst>
            <pc:docMk/>
            <pc:sldMk cId="2515163578" sldId="5455"/>
            <ac:graphicFrameMk id="9" creationId="{BE6DBE5B-6613-480C-7673-649F61C9968C}"/>
          </ac:graphicFrameMkLst>
        </pc:graphicFrameChg>
      </pc:sldChg>
      <pc:sldChg chg="modSp add mod ord">
        <pc:chgData name="Ward, Reagan" userId="27291eb4-8241-4961-9e69-8c66e34cc5b0" providerId="ADAL" clId="{A3CCD100-94AB-4171-ABF8-0D87469CCDDE}" dt="2024-06-12T20:28:46.294" v="1344" actId="20577"/>
        <pc:sldMkLst>
          <pc:docMk/>
          <pc:sldMk cId="619942572" sldId="5456"/>
        </pc:sldMkLst>
        <pc:spChg chg="mod">
          <ac:chgData name="Ward, Reagan" userId="27291eb4-8241-4961-9e69-8c66e34cc5b0" providerId="ADAL" clId="{A3CCD100-94AB-4171-ABF8-0D87469CCDDE}" dt="2024-06-11T15:50:30.671" v="367" actId="20577"/>
          <ac:spMkLst>
            <pc:docMk/>
            <pc:sldMk cId="619942572" sldId="5456"/>
            <ac:spMk id="7" creationId="{A3D6EAC0-17D3-B021-92CD-AFF67B2C6903}"/>
          </ac:spMkLst>
        </pc:spChg>
        <pc:spChg chg="mod">
          <ac:chgData name="Ward, Reagan" userId="27291eb4-8241-4961-9e69-8c66e34cc5b0" providerId="ADAL" clId="{A3CCD100-94AB-4171-ABF8-0D87469CCDDE}" dt="2024-06-12T20:28:46.294" v="1344" actId="20577"/>
          <ac:spMkLst>
            <pc:docMk/>
            <pc:sldMk cId="619942572" sldId="5456"/>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pChg chg="mod">
          <ac:chgData name="Ward, Reagan" userId="27291eb4-8241-4961-9e69-8c66e34cc5b0" providerId="ADAL" clId="{A3CCD100-94AB-4171-ABF8-0D87469CCDDE}" dt="2024-06-11T15:49:33.362" v="256" actId="20577"/>
          <ac:spMkLst>
            <pc:docMk/>
            <pc:sldMk cId="3126198227" sldId="5457"/>
            <ac:spMk id="5" creationId="{A048A9B3-BD76-B087-5BF3-157633758E45}"/>
          </ac:spMkLst>
        </pc:spChg>
      </pc:sldChg>
      <pc:sldChg chg="modSp add mod">
        <pc:chgData name="Ward, Reagan" userId="27291eb4-8241-4961-9e69-8c66e34cc5b0" providerId="ADAL" clId="{A3CCD100-94AB-4171-ABF8-0D87469CCDDE}" dt="2024-06-11T15:51:35.959" v="371" actId="13244"/>
        <pc:sldMkLst>
          <pc:docMk/>
          <pc:sldMk cId="1405902670" sldId="5458"/>
        </pc:sldMkLst>
        <pc:spChg chg="ord">
          <ac:chgData name="Ward, Reagan" userId="27291eb4-8241-4961-9e69-8c66e34cc5b0" providerId="ADAL" clId="{A3CCD100-94AB-4171-ABF8-0D87469CCDDE}" dt="2024-06-11T15:51:34.477" v="370" actId="13244"/>
          <ac:spMkLst>
            <pc:docMk/>
            <pc:sldMk cId="1405902670" sldId="5458"/>
            <ac:spMk id="4" creationId="{6433EF89-FB1E-9927-37E4-3711989AD864}"/>
          </ac:spMkLst>
        </pc:spChg>
        <pc:spChg chg="mod">
          <ac:chgData name="Ward, Reagan" userId="27291eb4-8241-4961-9e69-8c66e34cc5b0" providerId="ADAL" clId="{A3CCD100-94AB-4171-ABF8-0D87469CCDDE}" dt="2024-06-11T15:49:43.854" v="276" actId="20577"/>
          <ac:spMkLst>
            <pc:docMk/>
            <pc:sldMk cId="1405902670" sldId="5458"/>
            <ac:spMk id="5" creationId="{D3183F41-104A-E84E-6692-57C275B60152}"/>
          </ac:spMkLst>
        </pc:spChg>
        <pc:graphicFrameChg chg="ord">
          <ac:chgData name="Ward, Reagan" userId="27291eb4-8241-4961-9e69-8c66e34cc5b0" providerId="ADAL" clId="{A3CCD100-94AB-4171-ABF8-0D87469CCDDE}" dt="2024-06-11T15:51:35.959" v="371" actId="13244"/>
          <ac:graphicFrameMkLst>
            <pc:docMk/>
            <pc:sldMk cId="1405902670" sldId="5458"/>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pChg chg="mod">
          <ac:chgData name="Ward, Reagan" userId="27291eb4-8241-4961-9e69-8c66e34cc5b0" providerId="ADAL" clId="{A3CCD100-94AB-4171-ABF8-0D87469CCDDE}" dt="2024-06-11T15:50:05.145" v="297" actId="20577"/>
          <ac:spMkLst>
            <pc:docMk/>
            <pc:sldMk cId="3509166781" sldId="5459"/>
            <ac:spMk id="7" creationId="{A3D6EAC0-17D3-B021-92CD-AFF67B2C6903}"/>
          </ac:spMkLst>
        </pc:spChg>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pChg chg="del mod ord">
          <ac:chgData name="Ward, Reagan" userId="27291eb4-8241-4961-9e69-8c66e34cc5b0" providerId="ADAL" clId="{A3CCD100-94AB-4171-ABF8-0D87469CCDDE}" dt="2024-06-12T20:07:13.356" v="393" actId="700"/>
          <ac:spMkLst>
            <pc:docMk/>
            <pc:sldMk cId="1511123926" sldId="5460"/>
            <ac:spMk id="2" creationId="{FEA02ECB-23E4-77D9-24C2-77F530E85C57}"/>
          </ac:spMkLst>
        </pc:spChg>
        <pc:spChg chg="mod ord">
          <ac:chgData name="Ward, Reagan" userId="27291eb4-8241-4961-9e69-8c66e34cc5b0" providerId="ADAL" clId="{A3CCD100-94AB-4171-ABF8-0D87469CCDDE}" dt="2024-06-12T20:07:19.024" v="399" actId="700"/>
          <ac:spMkLst>
            <pc:docMk/>
            <pc:sldMk cId="1511123926" sldId="5460"/>
            <ac:spMk id="3" creationId="{9E936801-2838-36D0-7699-EE5C61C3F7A2}"/>
          </ac:spMkLst>
        </pc:spChg>
        <pc:spChg chg="del mod ord">
          <ac:chgData name="Ward, Reagan" userId="27291eb4-8241-4961-9e69-8c66e34cc5b0" providerId="ADAL" clId="{A3CCD100-94AB-4171-ABF8-0D87469CCDDE}" dt="2024-06-12T20:07:13.356" v="393" actId="700"/>
          <ac:spMkLst>
            <pc:docMk/>
            <pc:sldMk cId="1511123926" sldId="5460"/>
            <ac:spMk id="4" creationId="{64750189-1DFA-1E13-FA51-7A78B158D430}"/>
          </ac:spMkLst>
        </pc:spChg>
        <pc:spChg chg="del mod ord">
          <ac:chgData name="Ward, Reagan" userId="27291eb4-8241-4961-9e69-8c66e34cc5b0" providerId="ADAL" clId="{A3CCD100-94AB-4171-ABF8-0D87469CCDDE}" dt="2024-06-12T20:07:13.356" v="393" actId="700"/>
          <ac:spMkLst>
            <pc:docMk/>
            <pc:sldMk cId="1511123926" sldId="5460"/>
            <ac:spMk id="5" creationId="{89813850-689B-A830-43EF-63682AA2C871}"/>
          </ac:spMkLst>
        </pc:spChg>
        <pc:spChg chg="del mod ord">
          <ac:chgData name="Ward, Reagan" userId="27291eb4-8241-4961-9e69-8c66e34cc5b0" providerId="ADAL" clId="{A3CCD100-94AB-4171-ABF8-0D87469CCDDE}" dt="2024-06-12T20:07:13.356" v="393" actId="700"/>
          <ac:spMkLst>
            <pc:docMk/>
            <pc:sldMk cId="1511123926" sldId="5460"/>
            <ac:spMk id="6" creationId="{A983D8F7-570C-08C0-A7ED-23989FAEE32C}"/>
          </ac:spMkLst>
        </pc:spChg>
        <pc:spChg chg="add del mod ord">
          <ac:chgData name="Ward, Reagan" userId="27291eb4-8241-4961-9e69-8c66e34cc5b0" providerId="ADAL" clId="{A3CCD100-94AB-4171-ABF8-0D87469CCDDE}" dt="2024-06-12T20:07:16.851" v="394" actId="700"/>
          <ac:spMkLst>
            <pc:docMk/>
            <pc:sldMk cId="1511123926" sldId="5460"/>
            <ac:spMk id="7" creationId="{199C6D50-E384-19C8-98AA-4D17F2C4F817}"/>
          </ac:spMkLst>
        </pc:spChg>
        <pc:spChg chg="add del mod ord">
          <ac:chgData name="Ward, Reagan" userId="27291eb4-8241-4961-9e69-8c66e34cc5b0" providerId="ADAL" clId="{A3CCD100-94AB-4171-ABF8-0D87469CCDDE}" dt="2024-06-12T20:07:16.851" v="394" actId="700"/>
          <ac:spMkLst>
            <pc:docMk/>
            <pc:sldMk cId="1511123926" sldId="5460"/>
            <ac:spMk id="8" creationId="{88BE5E8D-073F-8B43-1A43-FE82DEE6FC9E}"/>
          </ac:spMkLst>
        </pc:spChg>
        <pc:spChg chg="add del mod ord">
          <ac:chgData name="Ward, Reagan" userId="27291eb4-8241-4961-9e69-8c66e34cc5b0" providerId="ADAL" clId="{A3CCD100-94AB-4171-ABF8-0D87469CCDDE}" dt="2024-06-12T20:07:16.851" v="394" actId="700"/>
          <ac:spMkLst>
            <pc:docMk/>
            <pc:sldMk cId="1511123926" sldId="5460"/>
            <ac:spMk id="9" creationId="{A2BBF102-7101-7275-B20A-BB0A8FA4AEB7}"/>
          </ac:spMkLst>
        </pc:spChg>
        <pc:spChg chg="add del mod ord">
          <ac:chgData name="Ward, Reagan" userId="27291eb4-8241-4961-9e69-8c66e34cc5b0" providerId="ADAL" clId="{A3CCD100-94AB-4171-ABF8-0D87469CCDDE}" dt="2024-06-12T20:07:16.851" v="394" actId="700"/>
          <ac:spMkLst>
            <pc:docMk/>
            <pc:sldMk cId="1511123926" sldId="5460"/>
            <ac:spMk id="10" creationId="{414D8512-9362-B9D4-6DF0-6D5C4CCABB04}"/>
          </ac:spMkLst>
        </pc:spChg>
        <pc:spChg chg="add del mod ord">
          <ac:chgData name="Ward, Reagan" userId="27291eb4-8241-4961-9e69-8c66e34cc5b0" providerId="ADAL" clId="{A3CCD100-94AB-4171-ABF8-0D87469CCDDE}" dt="2024-06-12T20:07:16.851" v="394" actId="700"/>
          <ac:spMkLst>
            <pc:docMk/>
            <pc:sldMk cId="1511123926" sldId="5460"/>
            <ac:spMk id="11" creationId="{5462B7BA-B8B7-3FAC-F74E-2AFE00F14631}"/>
          </ac:spMkLst>
        </pc:spChg>
        <pc:spChg chg="add del mod ord">
          <ac:chgData name="Ward, Reagan" userId="27291eb4-8241-4961-9e69-8c66e34cc5b0" providerId="ADAL" clId="{A3CCD100-94AB-4171-ABF8-0D87469CCDDE}" dt="2024-06-12T20:07:16.851" v="394" actId="700"/>
          <ac:spMkLst>
            <pc:docMk/>
            <pc:sldMk cId="1511123926" sldId="5460"/>
            <ac:spMk id="12" creationId="{63086656-A471-E238-A5E4-0F4289756F97}"/>
          </ac:spMkLst>
        </pc:spChg>
        <pc:spChg chg="add del mod ord">
          <ac:chgData name="Ward, Reagan" userId="27291eb4-8241-4961-9e69-8c66e34cc5b0" providerId="ADAL" clId="{A3CCD100-94AB-4171-ABF8-0D87469CCDDE}" dt="2024-06-12T20:07:16.851" v="394" actId="700"/>
          <ac:spMkLst>
            <pc:docMk/>
            <pc:sldMk cId="1511123926" sldId="5460"/>
            <ac:spMk id="13" creationId="{9E4D46A9-1DD9-E5B8-8CDC-03D03868DE68}"/>
          </ac:spMkLst>
        </pc:spChg>
        <pc:spChg chg="add del mod ord">
          <ac:chgData name="Ward, Reagan" userId="27291eb4-8241-4961-9e69-8c66e34cc5b0" providerId="ADAL" clId="{A3CCD100-94AB-4171-ABF8-0D87469CCDDE}" dt="2024-06-12T20:07:19.024" v="399" actId="700"/>
          <ac:spMkLst>
            <pc:docMk/>
            <pc:sldMk cId="1511123926" sldId="5460"/>
            <ac:spMk id="14" creationId="{9808B479-53DE-ADB0-F7B6-B4387C8FC029}"/>
          </ac:spMkLst>
        </pc:spChg>
        <pc:spChg chg="add del mod ord">
          <ac:chgData name="Ward, Reagan" userId="27291eb4-8241-4961-9e69-8c66e34cc5b0" providerId="ADAL" clId="{A3CCD100-94AB-4171-ABF8-0D87469CCDDE}" dt="2024-06-12T20:07:19.024" v="399" actId="700"/>
          <ac:spMkLst>
            <pc:docMk/>
            <pc:sldMk cId="1511123926" sldId="5460"/>
            <ac:spMk id="15" creationId="{9F03AEED-CC86-6B2F-DF0B-ADB22FA5BE0C}"/>
          </ac:spMkLst>
        </pc:spChg>
        <pc:spChg chg="add del mod ord">
          <ac:chgData name="Ward, Reagan" userId="27291eb4-8241-4961-9e69-8c66e34cc5b0" providerId="ADAL" clId="{A3CCD100-94AB-4171-ABF8-0D87469CCDDE}" dt="2024-06-12T20:07:19.024" v="399" actId="700"/>
          <ac:spMkLst>
            <pc:docMk/>
            <pc:sldMk cId="1511123926" sldId="5460"/>
            <ac:spMk id="16" creationId="{8671C1E2-03C0-AF9E-132B-6F3BE6649C35}"/>
          </ac:spMkLst>
        </pc:spChg>
        <pc:spChg chg="add del mod ord">
          <ac:chgData name="Ward, Reagan" userId="27291eb4-8241-4961-9e69-8c66e34cc5b0" providerId="ADAL" clId="{A3CCD100-94AB-4171-ABF8-0D87469CCDDE}" dt="2024-06-12T20:07:19.024" v="399" actId="700"/>
          <ac:spMkLst>
            <pc:docMk/>
            <pc:sldMk cId="1511123926" sldId="5460"/>
            <ac:spMk id="17" creationId="{3C2A002E-E5D8-9267-F84D-64124C36EB24}"/>
          </ac:spMkLst>
        </pc:spChg>
        <pc:spChg chg="add del mod ord">
          <ac:chgData name="Ward, Reagan" userId="27291eb4-8241-4961-9e69-8c66e34cc5b0" providerId="ADAL" clId="{A3CCD100-94AB-4171-ABF8-0D87469CCDDE}" dt="2024-06-12T20:07:19.024" v="399" actId="700"/>
          <ac:spMkLst>
            <pc:docMk/>
            <pc:sldMk cId="1511123926" sldId="5460"/>
            <ac:spMk id="18" creationId="{C6613894-701B-AF4F-6C59-A67A324BB696}"/>
          </ac:spMkLst>
        </pc:spChg>
        <pc:spChg chg="add del mod ord">
          <ac:chgData name="Ward, Reagan" userId="27291eb4-8241-4961-9e69-8c66e34cc5b0" providerId="ADAL" clId="{A3CCD100-94AB-4171-ABF8-0D87469CCDDE}" dt="2024-06-12T20:07:19.024" v="399" actId="700"/>
          <ac:spMkLst>
            <pc:docMk/>
            <pc:sldMk cId="1511123926" sldId="5460"/>
            <ac:spMk id="19" creationId="{1A3752AF-7837-A7B5-81A9-0AFF00787A24}"/>
          </ac:spMkLst>
        </pc:spChg>
        <pc:spChg chg="add mod ord">
          <ac:chgData name="Ward, Reagan" userId="27291eb4-8241-4961-9e69-8c66e34cc5b0" providerId="ADAL" clId="{A3CCD100-94AB-4171-ABF8-0D87469CCDDE}" dt="2024-06-12T20:07:33.862" v="440" actId="20577"/>
          <ac:spMkLst>
            <pc:docMk/>
            <pc:sldMk cId="1511123926" sldId="5460"/>
            <ac:spMk id="20" creationId="{49EFEE59-E129-976B-614D-D6B91A3080B9}"/>
          </ac:spMkLst>
        </pc:spChg>
        <pc:spChg chg="add mod ord">
          <ac:chgData name="Ward, Reagan" userId="27291eb4-8241-4961-9e69-8c66e34cc5b0" providerId="ADAL" clId="{A3CCD100-94AB-4171-ABF8-0D87469CCDDE}" dt="2024-06-12T20:15:44.268" v="790" actId="20577"/>
          <ac:spMkLst>
            <pc:docMk/>
            <pc:sldMk cId="1511123926" sldId="5460"/>
            <ac:spMk id="21" creationId="{ED5B9BC6-DA21-9F09-374C-592F1783DA04}"/>
          </ac:spMkLst>
        </pc:spChg>
        <pc:spChg chg="add del mod ord">
          <ac:chgData name="Ward, Reagan" userId="27291eb4-8241-4961-9e69-8c66e34cc5b0" providerId="ADAL" clId="{A3CCD100-94AB-4171-ABF8-0D87469CCDDE}" dt="2024-06-12T20:14:02.445" v="500" actId="22"/>
          <ac:spMkLst>
            <pc:docMk/>
            <pc:sldMk cId="1511123926" sldId="5460"/>
            <ac:spMk id="22" creationId="{5887A905-6115-4249-874D-D0E1ACFB2058}"/>
          </ac:spMkLst>
        </pc:spChg>
        <pc:spChg chg="add del mod ord">
          <ac:chgData name="Ward, Reagan" userId="27291eb4-8241-4961-9e69-8c66e34cc5b0" providerId="ADAL" clId="{A3CCD100-94AB-4171-ABF8-0D87469CCDDE}" dt="2024-06-12T20:15:49.723" v="791"/>
          <ac:spMkLst>
            <pc:docMk/>
            <pc:sldMk cId="1511123926" sldId="5460"/>
            <ac:spMk id="23" creationId="{9B2E1DD4-FE0E-D9E4-5E26-CB9088C6AA65}"/>
          </ac:spMkLst>
        </pc:spChg>
        <pc:spChg chg="add del mod ord">
          <ac:chgData name="Ward, Reagan" userId="27291eb4-8241-4961-9e69-8c66e34cc5b0" providerId="ADAL" clId="{A3CCD100-94AB-4171-ABF8-0D87469CCDDE}" dt="2024-06-12T20:15:54.908" v="793"/>
          <ac:spMkLst>
            <pc:docMk/>
            <pc:sldMk cId="1511123926" sldId="5460"/>
            <ac:spMk id="24" creationId="{4BEAD226-0821-D9F5-6FC8-0A3777484AA2}"/>
          </ac:spMkLst>
        </pc:spChg>
        <pc:spChg chg="add mod">
          <ac:chgData name="Ward, Reagan" userId="27291eb4-8241-4961-9e69-8c66e34cc5b0" providerId="ADAL" clId="{A3CCD100-94AB-4171-ABF8-0D87469CCDDE}" dt="2024-06-12T20:15:49.756" v="792" actId="27636"/>
          <ac:spMkLst>
            <pc:docMk/>
            <pc:sldMk cId="1511123926" sldId="5460"/>
            <ac:spMk id="27" creationId="{E1DB1521-6ABC-A840-9449-352D4AA1CB18}"/>
          </ac:spMkLst>
        </pc:spChg>
        <pc:spChg chg="add mod">
          <ac:chgData name="Ward, Reagan" userId="27291eb4-8241-4961-9e69-8c66e34cc5b0" providerId="ADAL" clId="{A3CCD100-94AB-4171-ABF8-0D87469CCDDE}" dt="2024-06-12T20:15:54.951" v="794" actId="27636"/>
          <ac:spMkLst>
            <pc:docMk/>
            <pc:sldMk cId="1511123926" sldId="5460"/>
            <ac:spMk id="28" creationId="{EDCB9D10-64FA-65E4-F789-9C639188A1A4}"/>
          </ac:spMkLst>
        </pc:spChg>
        <pc:picChg chg="add mod ord">
          <ac:chgData name="Ward, Reagan" userId="27291eb4-8241-4961-9e69-8c66e34cc5b0" providerId="ADAL" clId="{A3CCD100-94AB-4171-ABF8-0D87469CCDDE}" dt="2024-06-12T20:24:09.940" v="1200" actId="962"/>
          <ac:picMkLst>
            <pc:docMk/>
            <pc:sldMk cId="1511123926" sldId="5460"/>
            <ac:picMk id="26" creationId="{27D53B4D-6D4D-D1A3-2D9C-A5C6FFEACB91}"/>
          </ac:picMkLst>
        </pc:picChg>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pChg chg="del mod ord">
          <ac:chgData name="Ward, Reagan" userId="27291eb4-8241-4961-9e69-8c66e34cc5b0" providerId="ADAL" clId="{A3CCD100-94AB-4171-ABF8-0D87469CCDDE}" dt="2024-06-12T20:07:13.356" v="393" actId="700"/>
          <ac:spMkLst>
            <pc:docMk/>
            <pc:sldMk cId="2479646994" sldId="5461"/>
            <ac:spMk id="2" creationId="{06B44473-A1D7-E44D-10C2-E5E488E19963}"/>
          </ac:spMkLst>
        </pc:spChg>
        <pc:spChg chg="mod ord">
          <ac:chgData name="Ward, Reagan" userId="27291eb4-8241-4961-9e69-8c66e34cc5b0" providerId="ADAL" clId="{A3CCD100-94AB-4171-ABF8-0D87469CCDDE}" dt="2024-06-12T20:21:38.540" v="795" actId="700"/>
          <ac:spMkLst>
            <pc:docMk/>
            <pc:sldMk cId="2479646994" sldId="5461"/>
            <ac:spMk id="3" creationId="{88546AB8-A5A0-21EE-97CF-D2D6ABE2EF1F}"/>
          </ac:spMkLst>
        </pc:spChg>
        <pc:spChg chg="del mod ord">
          <ac:chgData name="Ward, Reagan" userId="27291eb4-8241-4961-9e69-8c66e34cc5b0" providerId="ADAL" clId="{A3CCD100-94AB-4171-ABF8-0D87469CCDDE}" dt="2024-06-12T20:07:13.356" v="393" actId="700"/>
          <ac:spMkLst>
            <pc:docMk/>
            <pc:sldMk cId="2479646994" sldId="5461"/>
            <ac:spMk id="4" creationId="{5110784D-5E50-E389-E575-3FB276743F1A}"/>
          </ac:spMkLst>
        </pc:spChg>
        <pc:spChg chg="del mod ord">
          <ac:chgData name="Ward, Reagan" userId="27291eb4-8241-4961-9e69-8c66e34cc5b0" providerId="ADAL" clId="{A3CCD100-94AB-4171-ABF8-0D87469CCDDE}" dt="2024-06-12T20:07:13.356" v="393" actId="700"/>
          <ac:spMkLst>
            <pc:docMk/>
            <pc:sldMk cId="2479646994" sldId="5461"/>
            <ac:spMk id="5" creationId="{2AC16A1F-01C6-D133-7911-B33F30FE8FE0}"/>
          </ac:spMkLst>
        </pc:spChg>
        <pc:spChg chg="del mod ord">
          <ac:chgData name="Ward, Reagan" userId="27291eb4-8241-4961-9e69-8c66e34cc5b0" providerId="ADAL" clId="{A3CCD100-94AB-4171-ABF8-0D87469CCDDE}" dt="2024-06-12T20:07:13.356" v="393" actId="700"/>
          <ac:spMkLst>
            <pc:docMk/>
            <pc:sldMk cId="2479646994" sldId="5461"/>
            <ac:spMk id="6" creationId="{1DCAF2FA-D4A3-C8F2-924B-63084B63F547}"/>
          </ac:spMkLst>
        </pc:spChg>
        <pc:spChg chg="add del mod ord">
          <ac:chgData name="Ward, Reagan" userId="27291eb4-8241-4961-9e69-8c66e34cc5b0" providerId="ADAL" clId="{A3CCD100-94AB-4171-ABF8-0D87469CCDDE}" dt="2024-06-12T20:07:16.851" v="394" actId="700"/>
          <ac:spMkLst>
            <pc:docMk/>
            <pc:sldMk cId="2479646994" sldId="5461"/>
            <ac:spMk id="7" creationId="{1F328AB0-B165-1F48-685F-52CBBC86CE77}"/>
          </ac:spMkLst>
        </pc:spChg>
        <pc:spChg chg="add del mod ord">
          <ac:chgData name="Ward, Reagan" userId="27291eb4-8241-4961-9e69-8c66e34cc5b0" providerId="ADAL" clId="{A3CCD100-94AB-4171-ABF8-0D87469CCDDE}" dt="2024-06-12T20:07:16.851" v="394" actId="700"/>
          <ac:spMkLst>
            <pc:docMk/>
            <pc:sldMk cId="2479646994" sldId="5461"/>
            <ac:spMk id="8" creationId="{18351EB5-313C-4C85-73E5-256718E7711F}"/>
          </ac:spMkLst>
        </pc:spChg>
        <pc:spChg chg="add del mod ord">
          <ac:chgData name="Ward, Reagan" userId="27291eb4-8241-4961-9e69-8c66e34cc5b0" providerId="ADAL" clId="{A3CCD100-94AB-4171-ABF8-0D87469CCDDE}" dt="2024-06-12T20:07:16.851" v="394" actId="700"/>
          <ac:spMkLst>
            <pc:docMk/>
            <pc:sldMk cId="2479646994" sldId="5461"/>
            <ac:spMk id="9" creationId="{E0B594B2-51DB-886A-BCE5-0186FB924E7B}"/>
          </ac:spMkLst>
        </pc:spChg>
        <pc:spChg chg="add del mod ord">
          <ac:chgData name="Ward, Reagan" userId="27291eb4-8241-4961-9e69-8c66e34cc5b0" providerId="ADAL" clId="{A3CCD100-94AB-4171-ABF8-0D87469CCDDE}" dt="2024-06-12T20:07:16.851" v="394" actId="700"/>
          <ac:spMkLst>
            <pc:docMk/>
            <pc:sldMk cId="2479646994" sldId="5461"/>
            <ac:spMk id="10" creationId="{722752A6-FAB9-F7A8-BE19-1DC57E435066}"/>
          </ac:spMkLst>
        </pc:spChg>
        <pc:spChg chg="add del mod ord">
          <ac:chgData name="Ward, Reagan" userId="27291eb4-8241-4961-9e69-8c66e34cc5b0" providerId="ADAL" clId="{A3CCD100-94AB-4171-ABF8-0D87469CCDDE}" dt="2024-06-12T20:07:16.851" v="394" actId="700"/>
          <ac:spMkLst>
            <pc:docMk/>
            <pc:sldMk cId="2479646994" sldId="5461"/>
            <ac:spMk id="11" creationId="{50CA4517-F3EF-2D24-6D30-4CAF5D6942AB}"/>
          </ac:spMkLst>
        </pc:spChg>
        <pc:spChg chg="add del mod ord">
          <ac:chgData name="Ward, Reagan" userId="27291eb4-8241-4961-9e69-8c66e34cc5b0" providerId="ADAL" clId="{A3CCD100-94AB-4171-ABF8-0D87469CCDDE}" dt="2024-06-12T20:07:16.851" v="394" actId="700"/>
          <ac:spMkLst>
            <pc:docMk/>
            <pc:sldMk cId="2479646994" sldId="5461"/>
            <ac:spMk id="12" creationId="{3A018E60-17E1-7CD6-492A-A09F6C57151E}"/>
          </ac:spMkLst>
        </pc:spChg>
        <pc:spChg chg="add del mod ord">
          <ac:chgData name="Ward, Reagan" userId="27291eb4-8241-4961-9e69-8c66e34cc5b0" providerId="ADAL" clId="{A3CCD100-94AB-4171-ABF8-0D87469CCDDE}" dt="2024-06-12T20:07:16.851" v="394" actId="700"/>
          <ac:spMkLst>
            <pc:docMk/>
            <pc:sldMk cId="2479646994" sldId="5461"/>
            <ac:spMk id="13" creationId="{FDD010A8-3C98-8BBA-B385-20A99BCAC5AB}"/>
          </ac:spMkLst>
        </pc:spChg>
        <pc:spChg chg="add del mod ord">
          <ac:chgData name="Ward, Reagan" userId="27291eb4-8241-4961-9e69-8c66e34cc5b0" providerId="ADAL" clId="{A3CCD100-94AB-4171-ABF8-0D87469CCDDE}" dt="2024-06-12T20:07:19.024" v="399" actId="700"/>
          <ac:spMkLst>
            <pc:docMk/>
            <pc:sldMk cId="2479646994" sldId="5461"/>
            <ac:spMk id="14" creationId="{4B683E8B-0619-8E07-4292-AB5DDF021A63}"/>
          </ac:spMkLst>
        </pc:spChg>
        <pc:spChg chg="add del mod ord">
          <ac:chgData name="Ward, Reagan" userId="27291eb4-8241-4961-9e69-8c66e34cc5b0" providerId="ADAL" clId="{A3CCD100-94AB-4171-ABF8-0D87469CCDDE}" dt="2024-06-12T20:07:19.024" v="399" actId="700"/>
          <ac:spMkLst>
            <pc:docMk/>
            <pc:sldMk cId="2479646994" sldId="5461"/>
            <ac:spMk id="15" creationId="{AEE60202-B4C1-BAF5-8E15-F970A916EA54}"/>
          </ac:spMkLst>
        </pc:spChg>
        <pc:spChg chg="add del mod ord">
          <ac:chgData name="Ward, Reagan" userId="27291eb4-8241-4961-9e69-8c66e34cc5b0" providerId="ADAL" clId="{A3CCD100-94AB-4171-ABF8-0D87469CCDDE}" dt="2024-06-12T20:07:19.024" v="399" actId="700"/>
          <ac:spMkLst>
            <pc:docMk/>
            <pc:sldMk cId="2479646994" sldId="5461"/>
            <ac:spMk id="16" creationId="{CEB66EE7-CE4F-0B97-2B23-DA97B04898C8}"/>
          </ac:spMkLst>
        </pc:spChg>
        <pc:spChg chg="add del mod ord">
          <ac:chgData name="Ward, Reagan" userId="27291eb4-8241-4961-9e69-8c66e34cc5b0" providerId="ADAL" clId="{A3CCD100-94AB-4171-ABF8-0D87469CCDDE}" dt="2024-06-12T20:07:19.024" v="399" actId="700"/>
          <ac:spMkLst>
            <pc:docMk/>
            <pc:sldMk cId="2479646994" sldId="5461"/>
            <ac:spMk id="17" creationId="{542E5C61-721E-3A8A-0EB6-AE8E0100E5DA}"/>
          </ac:spMkLst>
        </pc:spChg>
        <pc:spChg chg="add del mod ord">
          <ac:chgData name="Ward, Reagan" userId="27291eb4-8241-4961-9e69-8c66e34cc5b0" providerId="ADAL" clId="{A3CCD100-94AB-4171-ABF8-0D87469CCDDE}" dt="2024-06-12T20:07:19.024" v="399" actId="700"/>
          <ac:spMkLst>
            <pc:docMk/>
            <pc:sldMk cId="2479646994" sldId="5461"/>
            <ac:spMk id="18" creationId="{FDB4D8BB-BE3D-8641-6C21-A3F0936E8030}"/>
          </ac:spMkLst>
        </pc:spChg>
        <pc:spChg chg="add del mod ord">
          <ac:chgData name="Ward, Reagan" userId="27291eb4-8241-4961-9e69-8c66e34cc5b0" providerId="ADAL" clId="{A3CCD100-94AB-4171-ABF8-0D87469CCDDE}" dt="2024-06-12T20:07:19.024" v="399" actId="700"/>
          <ac:spMkLst>
            <pc:docMk/>
            <pc:sldMk cId="2479646994" sldId="5461"/>
            <ac:spMk id="19" creationId="{080D4F04-38F5-F139-C4A5-B759ADBBAB90}"/>
          </ac:spMkLst>
        </pc:spChg>
        <pc:spChg chg="add del mod ord">
          <ac:chgData name="Ward, Reagan" userId="27291eb4-8241-4961-9e69-8c66e34cc5b0" providerId="ADAL" clId="{A3CCD100-94AB-4171-ABF8-0D87469CCDDE}" dt="2024-06-12T20:21:38.540" v="795" actId="700"/>
          <ac:spMkLst>
            <pc:docMk/>
            <pc:sldMk cId="2479646994" sldId="5461"/>
            <ac:spMk id="20" creationId="{355184D8-6087-DA43-EB07-DD3C6A89033F}"/>
          </ac:spMkLst>
        </pc:spChg>
        <pc:spChg chg="add del mod ord">
          <ac:chgData name="Ward, Reagan" userId="27291eb4-8241-4961-9e69-8c66e34cc5b0" providerId="ADAL" clId="{A3CCD100-94AB-4171-ABF8-0D87469CCDDE}" dt="2024-06-12T20:21:38.540" v="795" actId="700"/>
          <ac:spMkLst>
            <pc:docMk/>
            <pc:sldMk cId="2479646994" sldId="5461"/>
            <ac:spMk id="21" creationId="{B7DA8F16-E4F0-DACE-C718-62664DFAD29F}"/>
          </ac:spMkLst>
        </pc:spChg>
        <pc:spChg chg="add del mod ord">
          <ac:chgData name="Ward, Reagan" userId="27291eb4-8241-4961-9e69-8c66e34cc5b0" providerId="ADAL" clId="{A3CCD100-94AB-4171-ABF8-0D87469CCDDE}" dt="2024-06-12T20:21:38.540" v="795" actId="700"/>
          <ac:spMkLst>
            <pc:docMk/>
            <pc:sldMk cId="2479646994" sldId="5461"/>
            <ac:spMk id="22" creationId="{DB2B38CF-D31B-1F07-9472-A4F54E22BC52}"/>
          </ac:spMkLst>
        </pc:spChg>
        <pc:spChg chg="add del mod ord">
          <ac:chgData name="Ward, Reagan" userId="27291eb4-8241-4961-9e69-8c66e34cc5b0" providerId="ADAL" clId="{A3CCD100-94AB-4171-ABF8-0D87469CCDDE}" dt="2024-06-12T20:21:38.540" v="795" actId="700"/>
          <ac:spMkLst>
            <pc:docMk/>
            <pc:sldMk cId="2479646994" sldId="5461"/>
            <ac:spMk id="23" creationId="{A99BCFF6-6CDD-B630-FCD8-DE0EC73DC9C2}"/>
          </ac:spMkLst>
        </pc:spChg>
        <pc:spChg chg="add del mod ord">
          <ac:chgData name="Ward, Reagan" userId="27291eb4-8241-4961-9e69-8c66e34cc5b0" providerId="ADAL" clId="{A3CCD100-94AB-4171-ABF8-0D87469CCDDE}" dt="2024-06-12T20:21:38.540" v="795" actId="700"/>
          <ac:spMkLst>
            <pc:docMk/>
            <pc:sldMk cId="2479646994" sldId="5461"/>
            <ac:spMk id="24" creationId="{3A053061-2789-C1BC-E073-018C85D9ABE8}"/>
          </ac:spMkLst>
        </pc:spChg>
        <pc:spChg chg="add mod ord">
          <ac:chgData name="Ward, Reagan" userId="27291eb4-8241-4961-9e69-8c66e34cc5b0" providerId="ADAL" clId="{A3CCD100-94AB-4171-ABF8-0D87469CCDDE}" dt="2024-06-12T20:21:43.384" v="813" actId="20577"/>
          <ac:spMkLst>
            <pc:docMk/>
            <pc:sldMk cId="2479646994" sldId="5461"/>
            <ac:spMk id="25" creationId="{28C5DCF6-BE01-2394-1A7C-C014AE18EA22}"/>
          </ac:spMkLst>
        </pc:spChg>
        <pc:spChg chg="add mod ord">
          <ac:chgData name="Ward, Reagan" userId="27291eb4-8241-4961-9e69-8c66e34cc5b0" providerId="ADAL" clId="{A3CCD100-94AB-4171-ABF8-0D87469CCDDE}" dt="2024-06-12T20:23:44.983" v="1196" actId="20577"/>
          <ac:spMkLst>
            <pc:docMk/>
            <pc:sldMk cId="2479646994" sldId="5461"/>
            <ac:spMk id="26" creationId="{988D3561-9BD5-B6EC-AE18-8C8060B5C132}"/>
          </ac:spMkLst>
        </pc:spChg>
        <pc:spChg chg="add del mod ord">
          <ac:chgData name="Ward, Reagan" userId="27291eb4-8241-4961-9e69-8c66e34cc5b0" providerId="ADAL" clId="{A3CCD100-94AB-4171-ABF8-0D87469CCDDE}" dt="2024-06-12T20:22:03.940" v="814"/>
          <ac:spMkLst>
            <pc:docMk/>
            <pc:sldMk cId="2479646994" sldId="5461"/>
            <ac:spMk id="27" creationId="{80C294AB-C9EA-1E40-856C-7008F2114BA8}"/>
          </ac:spMkLst>
        </pc:spChg>
        <pc:spChg chg="add del mod ord">
          <ac:chgData name="Ward, Reagan" userId="27291eb4-8241-4961-9e69-8c66e34cc5b0" providerId="ADAL" clId="{A3CCD100-94AB-4171-ABF8-0D87469CCDDE}" dt="2024-06-12T20:23:54.714" v="1197"/>
          <ac:spMkLst>
            <pc:docMk/>
            <pc:sldMk cId="2479646994" sldId="5461"/>
            <ac:spMk id="28" creationId="{536B5651-8167-7C7C-E33C-93E84271A8CC}"/>
          </ac:spMkLst>
        </pc:spChg>
        <pc:spChg chg="add del mod ord">
          <ac:chgData name="Ward, Reagan" userId="27291eb4-8241-4961-9e69-8c66e34cc5b0" providerId="ADAL" clId="{A3CCD100-94AB-4171-ABF8-0D87469CCDDE}" dt="2024-06-12T20:24:01.164" v="1199"/>
          <ac:spMkLst>
            <pc:docMk/>
            <pc:sldMk cId="2479646994" sldId="5461"/>
            <ac:spMk id="29" creationId="{979BD690-C9D2-3EAF-0770-44306E84B369}"/>
          </ac:spMkLst>
        </pc:spChg>
        <pc:spChg chg="add mod">
          <ac:chgData name="Ward, Reagan" userId="27291eb4-8241-4961-9e69-8c66e34cc5b0" providerId="ADAL" clId="{A3CCD100-94AB-4171-ABF8-0D87469CCDDE}" dt="2024-06-12T20:23:54.748" v="1198" actId="27636"/>
          <ac:spMkLst>
            <pc:docMk/>
            <pc:sldMk cId="2479646994" sldId="5461"/>
            <ac:spMk id="31" creationId="{DCA8DACC-499B-ACED-671B-F3996922B758}"/>
          </ac:spMkLst>
        </pc:spChg>
        <pc:spChg chg="add mod">
          <ac:chgData name="Ward, Reagan" userId="27291eb4-8241-4961-9e69-8c66e34cc5b0" providerId="ADAL" clId="{A3CCD100-94AB-4171-ABF8-0D87469CCDDE}" dt="2024-06-12T20:24:01.164" v="1199"/>
          <ac:spMkLst>
            <pc:docMk/>
            <pc:sldMk cId="2479646994" sldId="5461"/>
            <ac:spMk id="32" creationId="{2BBB9BD1-615E-45AD-5A05-34F5A00A713E}"/>
          </ac:spMkLst>
        </pc:spChg>
        <pc:graphicFrameChg chg="add mod">
          <ac:chgData name="Ward, Reagan" userId="27291eb4-8241-4961-9e69-8c66e34cc5b0" providerId="ADAL" clId="{A3CCD100-94AB-4171-ABF8-0D87469CCDDE}" dt="2024-06-12T20:22:07.508" v="815" actId="1076"/>
          <ac:graphicFrameMkLst>
            <pc:docMk/>
            <pc:sldMk cId="2479646994" sldId="5461"/>
            <ac:graphicFrameMk id="30" creationId="{BDE8284E-1065-6317-4606-DA41BEB08748}"/>
          </ac:graphicFrameMkLst>
        </pc:graphicFrameChg>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pChg chg="del mod ord">
          <ac:chgData name="Ward, Reagan" userId="27291eb4-8241-4961-9e69-8c66e34cc5b0" providerId="ADAL" clId="{A3CCD100-94AB-4171-ABF8-0D87469CCDDE}" dt="2024-06-12T21:54:51.651" v="1379" actId="700"/>
          <ac:spMkLst>
            <pc:docMk/>
            <pc:sldMk cId="2648156032" sldId="5462"/>
            <ac:spMk id="2" creationId="{FB56B2F5-B3CB-D4A1-437C-57CC135A0E59}"/>
          </ac:spMkLst>
        </pc:spChg>
        <pc:spChg chg="mod ord">
          <ac:chgData name="Ward, Reagan" userId="27291eb4-8241-4961-9e69-8c66e34cc5b0" providerId="ADAL" clId="{A3CCD100-94AB-4171-ABF8-0D87469CCDDE}" dt="2024-06-12T22:55:21.400" v="3405" actId="13244"/>
          <ac:spMkLst>
            <pc:docMk/>
            <pc:sldMk cId="2648156032" sldId="5462"/>
            <ac:spMk id="3" creationId="{39DFDF92-D3CA-240D-75D2-E17B5DA52A8C}"/>
          </ac:spMkLst>
        </pc:spChg>
        <pc:spChg chg="del mod ord">
          <ac:chgData name="Ward, Reagan" userId="27291eb4-8241-4961-9e69-8c66e34cc5b0" providerId="ADAL" clId="{A3CCD100-94AB-4171-ABF8-0D87469CCDDE}" dt="2024-06-12T21:54:51.651" v="1379" actId="700"/>
          <ac:spMkLst>
            <pc:docMk/>
            <pc:sldMk cId="2648156032" sldId="5462"/>
            <ac:spMk id="4" creationId="{75DE0B00-D5D6-0A6F-83C8-890F9EB592E1}"/>
          </ac:spMkLst>
        </pc:spChg>
        <pc:spChg chg="del mod ord">
          <ac:chgData name="Ward, Reagan" userId="27291eb4-8241-4961-9e69-8c66e34cc5b0" providerId="ADAL" clId="{A3CCD100-94AB-4171-ABF8-0D87469CCDDE}" dt="2024-06-12T21:54:51.651" v="1379" actId="700"/>
          <ac:spMkLst>
            <pc:docMk/>
            <pc:sldMk cId="2648156032" sldId="5462"/>
            <ac:spMk id="5" creationId="{82FC4F77-03C2-68B9-C821-838D2DBBA638}"/>
          </ac:spMkLst>
        </pc:spChg>
        <pc:spChg chg="del mod ord">
          <ac:chgData name="Ward, Reagan" userId="27291eb4-8241-4961-9e69-8c66e34cc5b0" providerId="ADAL" clId="{A3CCD100-94AB-4171-ABF8-0D87469CCDDE}" dt="2024-06-12T21:54:51.651" v="1379" actId="700"/>
          <ac:spMkLst>
            <pc:docMk/>
            <pc:sldMk cId="2648156032" sldId="5462"/>
            <ac:spMk id="6" creationId="{C1FF64DF-C9D7-4B4A-C378-8363D3EEA92A}"/>
          </ac:spMkLst>
        </pc:spChg>
        <pc:spChg chg="add mod ord">
          <ac:chgData name="Ward, Reagan" userId="27291eb4-8241-4961-9e69-8c66e34cc5b0" providerId="ADAL" clId="{A3CCD100-94AB-4171-ABF8-0D87469CCDDE}" dt="2024-06-12T22:31:57.782" v="2378" actId="700"/>
          <ac:spMkLst>
            <pc:docMk/>
            <pc:sldMk cId="2648156032" sldId="5462"/>
            <ac:spMk id="7" creationId="{1F0A887F-57D8-EE94-4D33-84DB87DE4B1A}"/>
          </ac:spMkLst>
        </pc:spChg>
        <pc:spChg chg="add del mod ord">
          <ac:chgData name="Ward, Reagan" userId="27291eb4-8241-4961-9e69-8c66e34cc5b0" providerId="ADAL" clId="{A3CCD100-94AB-4171-ABF8-0D87469CCDDE}" dt="2024-06-12T21:55:04.635" v="1415" actId="700"/>
          <ac:spMkLst>
            <pc:docMk/>
            <pc:sldMk cId="2648156032" sldId="5462"/>
            <ac:spMk id="8" creationId="{780E8D2C-6953-578F-4FE9-3F0C6892D2A4}"/>
          </ac:spMkLst>
        </pc:spChg>
        <pc:spChg chg="add del mod ord">
          <ac:chgData name="Ward, Reagan" userId="27291eb4-8241-4961-9e69-8c66e34cc5b0" providerId="ADAL" clId="{A3CCD100-94AB-4171-ABF8-0D87469CCDDE}" dt="2024-06-12T21:55:04.635" v="1415" actId="700"/>
          <ac:spMkLst>
            <pc:docMk/>
            <pc:sldMk cId="2648156032" sldId="5462"/>
            <ac:spMk id="9" creationId="{A93B9AEF-7649-DA2D-2737-4125A5C06130}"/>
          </ac:spMkLst>
        </pc:spChg>
        <pc:spChg chg="add del mod ord">
          <ac:chgData name="Ward, Reagan" userId="27291eb4-8241-4961-9e69-8c66e34cc5b0" providerId="ADAL" clId="{A3CCD100-94AB-4171-ABF8-0D87469CCDDE}" dt="2024-06-12T21:55:04.635" v="1415" actId="700"/>
          <ac:spMkLst>
            <pc:docMk/>
            <pc:sldMk cId="2648156032" sldId="5462"/>
            <ac:spMk id="10" creationId="{F9E04489-4E48-A34D-33CB-F45945FDEDCA}"/>
          </ac:spMkLst>
        </pc:spChg>
        <pc:spChg chg="add del mod ord">
          <ac:chgData name="Ward, Reagan" userId="27291eb4-8241-4961-9e69-8c66e34cc5b0" providerId="ADAL" clId="{A3CCD100-94AB-4171-ABF8-0D87469CCDDE}" dt="2024-06-12T22:26:43.302" v="1416" actId="700"/>
          <ac:spMkLst>
            <pc:docMk/>
            <pc:sldMk cId="2648156032" sldId="5462"/>
            <ac:spMk id="11" creationId="{19F34CDD-2F5E-E8B6-5688-3C6F0DDE0DA2}"/>
          </ac:spMkLst>
        </pc:spChg>
        <pc:spChg chg="add del mod ord">
          <ac:chgData name="Ward, Reagan" userId="27291eb4-8241-4961-9e69-8c66e34cc5b0" providerId="ADAL" clId="{A3CCD100-94AB-4171-ABF8-0D87469CCDDE}" dt="2024-06-12T22:26:43.302" v="1416" actId="700"/>
          <ac:spMkLst>
            <pc:docMk/>
            <pc:sldMk cId="2648156032" sldId="5462"/>
            <ac:spMk id="12" creationId="{429142FF-ED84-3B7F-7921-E0F4BC50DEDE}"/>
          </ac:spMkLst>
        </pc:spChg>
        <pc:spChg chg="add del mod ord">
          <ac:chgData name="Ward, Reagan" userId="27291eb4-8241-4961-9e69-8c66e34cc5b0" providerId="ADAL" clId="{A3CCD100-94AB-4171-ABF8-0D87469CCDDE}" dt="2024-06-12T22:26:43.302" v="1416" actId="700"/>
          <ac:spMkLst>
            <pc:docMk/>
            <pc:sldMk cId="2648156032" sldId="5462"/>
            <ac:spMk id="13" creationId="{DBD6DE90-D251-A236-D277-832FD4BFBBAB}"/>
          </ac:spMkLst>
        </pc:spChg>
        <pc:spChg chg="add del mod ord">
          <ac:chgData name="Ward, Reagan" userId="27291eb4-8241-4961-9e69-8c66e34cc5b0" providerId="ADAL" clId="{A3CCD100-94AB-4171-ABF8-0D87469CCDDE}" dt="2024-06-12T22:26:43.302" v="1416" actId="700"/>
          <ac:spMkLst>
            <pc:docMk/>
            <pc:sldMk cId="2648156032" sldId="5462"/>
            <ac:spMk id="14" creationId="{B18C3157-9C62-E304-E1B2-9AB55D527BB0}"/>
          </ac:spMkLst>
        </pc:spChg>
        <pc:spChg chg="add del mod ord">
          <ac:chgData name="Ward, Reagan" userId="27291eb4-8241-4961-9e69-8c66e34cc5b0" providerId="ADAL" clId="{A3CCD100-94AB-4171-ABF8-0D87469CCDDE}" dt="2024-06-12T22:32:28.129" v="2390" actId="478"/>
          <ac:spMkLst>
            <pc:docMk/>
            <pc:sldMk cId="2648156032" sldId="5462"/>
            <ac:spMk id="15" creationId="{28E85EC1-C167-DD3F-20DA-55DAD38A4BC0}"/>
          </ac:spMkLst>
        </pc:spChg>
        <pc:spChg chg="add del mod ord">
          <ac:chgData name="Ward, Reagan" userId="27291eb4-8241-4961-9e69-8c66e34cc5b0" providerId="ADAL" clId="{A3CCD100-94AB-4171-ABF8-0D87469CCDDE}" dt="2024-06-12T22:26:49.470" v="1417" actId="3680"/>
          <ac:spMkLst>
            <pc:docMk/>
            <pc:sldMk cId="2648156032" sldId="5462"/>
            <ac:spMk id="16" creationId="{2C0D7086-5E87-AA76-B0D2-E959B08F919A}"/>
          </ac:spMkLst>
        </pc:spChg>
        <pc:spChg chg="add del mod ord">
          <ac:chgData name="Ward, Reagan" userId="27291eb4-8241-4961-9e69-8c66e34cc5b0" providerId="ADAL" clId="{A3CCD100-94AB-4171-ABF8-0D87469CCDDE}" dt="2024-06-12T22:31:57.782" v="2378" actId="700"/>
          <ac:spMkLst>
            <pc:docMk/>
            <pc:sldMk cId="2648156032" sldId="5462"/>
            <ac:spMk id="17" creationId="{3A598396-77E6-9CD8-B031-1B67F970887F}"/>
          </ac:spMkLst>
        </pc:spChg>
        <pc:spChg chg="add del mod ord">
          <ac:chgData name="Ward, Reagan" userId="27291eb4-8241-4961-9e69-8c66e34cc5b0" providerId="ADAL" clId="{A3CCD100-94AB-4171-ABF8-0D87469CCDDE}" dt="2024-06-12T22:31:57.782" v="2378" actId="700"/>
          <ac:spMkLst>
            <pc:docMk/>
            <pc:sldMk cId="2648156032" sldId="5462"/>
            <ac:spMk id="18" creationId="{F321C5DF-DB0E-2D6B-8D9D-0615B09D03B9}"/>
          </ac:spMkLst>
        </pc:spChg>
        <pc:spChg chg="add del mod ord">
          <ac:chgData name="Ward, Reagan" userId="27291eb4-8241-4961-9e69-8c66e34cc5b0" providerId="ADAL" clId="{A3CCD100-94AB-4171-ABF8-0D87469CCDDE}" dt="2024-06-12T22:32:04.077" v="2382"/>
          <ac:spMkLst>
            <pc:docMk/>
            <pc:sldMk cId="2648156032" sldId="5462"/>
            <ac:spMk id="20" creationId="{4E2793DE-AEAF-DCF6-0FF0-9BB5BEF5A28F}"/>
          </ac:spMkLst>
        </pc:spChg>
        <pc:spChg chg="add del mod ord">
          <ac:chgData name="Ward, Reagan" userId="27291eb4-8241-4961-9e69-8c66e34cc5b0" providerId="ADAL" clId="{A3CCD100-94AB-4171-ABF8-0D87469CCDDE}" dt="2024-06-12T22:32:15.022" v="2386" actId="478"/>
          <ac:spMkLst>
            <pc:docMk/>
            <pc:sldMk cId="2648156032" sldId="5462"/>
            <ac:spMk id="21" creationId="{1DD4F15A-E0FF-2919-3BF1-209F195EA4D1}"/>
          </ac:spMkLst>
        </pc:spChg>
        <pc:spChg chg="add del mod ord">
          <ac:chgData name="Ward, Reagan" userId="27291eb4-8241-4961-9e69-8c66e34cc5b0" providerId="ADAL" clId="{A3CCD100-94AB-4171-ABF8-0D87469CCDDE}" dt="2024-06-12T22:32:26.118" v="2388"/>
          <ac:spMkLst>
            <pc:docMk/>
            <pc:sldMk cId="2648156032" sldId="5462"/>
            <ac:spMk id="22" creationId="{EE901019-163B-2672-D36A-0588BA586E94}"/>
          </ac:spMkLst>
        </pc:spChg>
        <pc:spChg chg="add del mod">
          <ac:chgData name="Ward, Reagan" userId="27291eb4-8241-4961-9e69-8c66e34cc5b0" providerId="ADAL" clId="{A3CCD100-94AB-4171-ABF8-0D87469CCDDE}" dt="2024-06-12T22:33:54.575" v="2399"/>
          <ac:spMkLst>
            <pc:docMk/>
            <pc:sldMk cId="2648156032" sldId="5462"/>
            <ac:spMk id="24" creationId="{85938845-8C51-0EC1-749B-3AD2F64C8604}"/>
          </ac:spMkLst>
        </pc:spChg>
        <pc:spChg chg="add mod">
          <ac:chgData name="Ward, Reagan" userId="27291eb4-8241-4961-9e69-8c66e34cc5b0" providerId="ADAL" clId="{A3CCD100-94AB-4171-ABF8-0D87469CCDDE}" dt="2024-06-12T22:53:51.717" v="3404" actId="1076"/>
          <ac:spMkLst>
            <pc:docMk/>
            <pc:sldMk cId="2648156032" sldId="5462"/>
            <ac:spMk id="26" creationId="{330CEB6C-6C9C-A87C-32CB-24113FBE4406}"/>
          </ac:spMkLst>
        </pc:spChg>
        <pc:spChg chg="add del mod">
          <ac:chgData name="Ward, Reagan" userId="27291eb4-8241-4961-9e69-8c66e34cc5b0" providerId="ADAL" clId="{A3CCD100-94AB-4171-ABF8-0D87469CCDDE}" dt="2024-06-12T22:33:48.821" v="2398"/>
          <ac:spMkLst>
            <pc:docMk/>
            <pc:sldMk cId="2648156032" sldId="5462"/>
            <ac:spMk id="28" creationId="{282F1F2A-369B-87CA-56C1-35B9F5501086}"/>
          </ac:spMkLst>
        </pc:spChg>
        <pc:spChg chg="add mod">
          <ac:chgData name="Ward, Reagan" userId="27291eb4-8241-4961-9e69-8c66e34cc5b0" providerId="ADAL" clId="{A3CCD100-94AB-4171-ABF8-0D87469CCDDE}" dt="2024-06-12T22:33:48.821" v="2398"/>
          <ac:spMkLst>
            <pc:docMk/>
            <pc:sldMk cId="2648156032" sldId="5462"/>
            <ac:spMk id="29" creationId="{C3391362-63DB-F1B5-A2A6-4A027CF501A5}"/>
          </ac:spMkLst>
        </pc:spChg>
        <pc:spChg chg="add mod">
          <ac:chgData name="Ward, Reagan" userId="27291eb4-8241-4961-9e69-8c66e34cc5b0" providerId="ADAL" clId="{A3CCD100-94AB-4171-ABF8-0D87469CCDDE}" dt="2024-06-12T22:33:54.575" v="2399"/>
          <ac:spMkLst>
            <pc:docMk/>
            <pc:sldMk cId="2648156032" sldId="5462"/>
            <ac:spMk id="30" creationId="{718D8D53-D229-07EF-AA06-75DC85879BDB}"/>
          </ac:spMkLst>
        </pc:spChg>
        <pc:graphicFrameChg chg="add del mod ord modGraphic">
          <ac:chgData name="Ward, Reagan" userId="27291eb4-8241-4961-9e69-8c66e34cc5b0" providerId="ADAL" clId="{A3CCD100-94AB-4171-ABF8-0D87469CCDDE}" dt="2024-06-12T22:32:02.695" v="2380" actId="21"/>
          <ac:graphicFrameMkLst>
            <pc:docMk/>
            <pc:sldMk cId="2648156032" sldId="5462"/>
            <ac:graphicFrameMk id="19" creationId="{90A7DAE2-E9B1-FFB6-62FA-8E22334943D3}"/>
          </ac:graphicFrameMkLst>
        </pc:graphicFrameChg>
        <pc:graphicFrameChg chg="add mod modGraphic">
          <ac:chgData name="Ward, Reagan" userId="27291eb4-8241-4961-9e69-8c66e34cc5b0" providerId="ADAL" clId="{A3CCD100-94AB-4171-ABF8-0D87469CCDDE}" dt="2024-06-12T22:53:29.132" v="3397" actId="404"/>
          <ac:graphicFrameMkLst>
            <pc:docMk/>
            <pc:sldMk cId="2648156032" sldId="5462"/>
            <ac:graphicFrameMk id="25" creationId="{90A7DAE2-E9B1-FFB6-62FA-8E22334943D3}"/>
          </ac:graphicFrameMkLst>
        </pc:graphicFrameChg>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pChg chg="mod">
          <ac:chgData name="McRee, Rebecca" userId="S::mcree_r@cde.state.co.us::3a10fa13-9d60-4c0b-b361-471945732c34" providerId="AD" clId="Web-{F5FA9782-9792-F984-34F0-6887B399A48C}" dt="2024-08-13T22:47:39.261" v="3" actId="20577"/>
          <ac:spMkLst>
            <pc:docMk/>
            <pc:sldMk cId="1185884485" sldId="5488"/>
            <ac:spMk id="3" creationId="{C0512FC2-261A-6790-E9CC-D752F6C04657}"/>
          </ac:spMkLst>
        </pc:spChg>
      </pc:sldChg>
      <pc:sldChg chg="modSp">
        <pc:chgData name="McRee, Rebecca" userId="S::mcree_r@cde.state.co.us::3a10fa13-9d60-4c0b-b361-471945732c34" providerId="AD" clId="Web-{F5FA9782-9792-F984-34F0-6887B399A48C}" dt="2024-08-13T22:49:35.639" v="4" actId="20577"/>
        <pc:sldMkLst>
          <pc:docMk/>
          <pc:sldMk cId="2023168082" sldId="5497"/>
        </pc:sldMkLst>
        <pc:spChg chg="mod">
          <ac:chgData name="McRee, Rebecca" userId="S::mcree_r@cde.state.co.us::3a10fa13-9d60-4c0b-b361-471945732c34" providerId="AD" clId="Web-{F5FA9782-9792-F984-34F0-6887B399A48C}" dt="2024-08-13T22:49:35.639" v="4" actId="20577"/>
          <ac:spMkLst>
            <pc:docMk/>
            <pc:sldMk cId="2023168082" sldId="5497"/>
            <ac:spMk id="3" creationId="{91E60E77-D8DB-134C-9A3B-BBACC56219FB}"/>
          </ac:spMkLst>
        </pc:spChg>
      </pc:sldChg>
      <pc:sldChg chg="modSp">
        <pc:chgData name="McRee, Rebecca" userId="S::mcree_r@cde.state.co.us::3a10fa13-9d60-4c0b-b361-471945732c34" providerId="AD" clId="Web-{F5FA9782-9792-F984-34F0-6887B399A48C}" dt="2024-08-13T22:51:12.375" v="59" actId="20577"/>
        <pc:sldMkLst>
          <pc:docMk/>
          <pc:sldMk cId="3238901035" sldId="5542"/>
        </pc:sldMkLst>
        <pc:spChg chg="mod">
          <ac:chgData name="McRee, Rebecca" userId="S::mcree_r@cde.state.co.us::3a10fa13-9d60-4c0b-b361-471945732c34" providerId="AD" clId="Web-{F5FA9782-9792-F984-34F0-6887B399A48C}" dt="2024-08-13T22:51:12.375" v="59" actId="20577"/>
          <ac:spMkLst>
            <pc:docMk/>
            <pc:sldMk cId="3238901035" sldId="5542"/>
            <ac:spMk id="3" creationId="{2865F7B2-122F-2696-5877-03DFD3EA02BC}"/>
          </ac:spMkLst>
        </pc:spChg>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pChg chg="mod">
          <ac:chgData name="McRee, Rebecca" userId="S::mcree_r@cde.state.co.us::3a10fa13-9d60-4c0b-b361-471945732c34" providerId="AD" clId="Web-{72F7D51A-7F30-EB58-A603-0E8FE4587D5C}" dt="2024-07-18T00:41:29.385" v="3" actId="20577"/>
          <ac:spMkLst>
            <pc:docMk/>
            <pc:sldMk cId="3720038814" sldId="5492"/>
            <ac:spMk id="3" creationId="{41929398-3307-4852-998A-C63D3F5BC66D}"/>
          </ac:spMkLst>
        </pc:spChg>
      </pc:sldChg>
      <pc:sldChg chg="modSp">
        <pc:chgData name="McRee, Rebecca" userId="S::mcree_r@cde.state.co.us::3a10fa13-9d60-4c0b-b361-471945732c34" providerId="AD" clId="Web-{72F7D51A-7F30-EB58-A603-0E8FE4587D5C}" dt="2024-07-18T00:44:38.090" v="65" actId="20577"/>
        <pc:sldMkLst>
          <pc:docMk/>
          <pc:sldMk cId="1039979550" sldId="5495"/>
        </pc:sldMkLst>
        <pc:spChg chg="mod">
          <ac:chgData name="McRee, Rebecca" userId="S::mcree_r@cde.state.co.us::3a10fa13-9d60-4c0b-b361-471945732c34" providerId="AD" clId="Web-{72F7D51A-7F30-EB58-A603-0E8FE4587D5C}" dt="2024-07-18T00:44:38.090" v="65" actId="20577"/>
          <ac:spMkLst>
            <pc:docMk/>
            <pc:sldMk cId="1039979550" sldId="5495"/>
            <ac:spMk id="3" creationId="{2865F7B2-122F-2696-5877-03DFD3EA02BC}"/>
          </ac:spMkLst>
        </pc:spChg>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pChg chg="add del mod">
          <ac:chgData name="Gudka, Dawna" userId="823cceae-331b-41d6-9a63-34ad6d1db55c" providerId="ADAL" clId="{549EA42D-A1CD-45B4-95B1-9F750FDEAE30}" dt="2024-07-25T01:04:04.030" v="324"/>
          <ac:spMkLst>
            <pc:docMk/>
            <pc:sldMk cId="2968826480" sldId="5465"/>
            <ac:spMk id="2" creationId="{9C5E6CF5-D81C-24E4-DAC2-B4F31932B5CE}"/>
          </ac:spMkLst>
        </pc:spChg>
        <pc:spChg chg="ord">
          <ac:chgData name="Gudka, Dawna" userId="823cceae-331b-41d6-9a63-34ad6d1db55c" providerId="ADAL" clId="{549EA42D-A1CD-45B4-95B1-9F750FDEAE30}" dt="2024-07-25T01:10:28.836" v="614" actId="13244"/>
          <ac:spMkLst>
            <pc:docMk/>
            <pc:sldMk cId="2968826480" sldId="5465"/>
            <ac:spMk id="3" creationId="{9E936801-2838-36D0-7699-EE5C61C3F7A2}"/>
          </ac:spMkLst>
        </pc:spChg>
        <pc:spChg chg="add del mod">
          <ac:chgData name="Gudka, Dawna" userId="823cceae-331b-41d6-9a63-34ad6d1db55c" providerId="ADAL" clId="{549EA42D-A1CD-45B4-95B1-9F750FDEAE30}" dt="2024-07-25T01:04:04.028" v="322" actId="478"/>
          <ac:spMkLst>
            <pc:docMk/>
            <pc:sldMk cId="2968826480" sldId="5465"/>
            <ac:spMk id="5" creationId="{8B1E4BAA-C277-EDD7-A517-7E6161D4C39C}"/>
          </ac:spMkLst>
        </pc:spChg>
        <pc:spChg chg="del">
          <ac:chgData name="Gudka, Dawna" userId="823cceae-331b-41d6-9a63-34ad6d1db55c" providerId="ADAL" clId="{549EA42D-A1CD-45B4-95B1-9F750FDEAE30}" dt="2024-07-25T00:24:48.704" v="45" actId="478"/>
          <ac:spMkLst>
            <pc:docMk/>
            <pc:sldMk cId="2968826480" sldId="5465"/>
            <ac:spMk id="9" creationId="{0F241BD3-801F-0A14-29D9-9D95C7187E72}"/>
          </ac:spMkLst>
        </pc:spChg>
        <pc:spChg chg="mod">
          <ac:chgData name="Gudka, Dawna" userId="823cceae-331b-41d6-9a63-34ad6d1db55c" providerId="ADAL" clId="{549EA42D-A1CD-45B4-95B1-9F750FDEAE30}" dt="2024-07-25T01:04:34.177" v="426" actId="20577"/>
          <ac:spMkLst>
            <pc:docMk/>
            <pc:sldMk cId="2968826480" sldId="5465"/>
            <ac:spMk id="20" creationId="{49EFEE59-E129-976B-614D-D6B91A3080B9}"/>
          </ac:spMkLst>
        </pc:spChg>
        <pc:picChg chg="del">
          <ac:chgData name="Gudka, Dawna" userId="823cceae-331b-41d6-9a63-34ad6d1db55c" providerId="ADAL" clId="{549EA42D-A1CD-45B4-95B1-9F750FDEAE30}" dt="2024-07-25T00:24:46.554" v="44" actId="478"/>
          <ac:picMkLst>
            <pc:docMk/>
            <pc:sldMk cId="2968826480" sldId="5465"/>
            <ac:picMk id="4" creationId="{F83B6FAF-4E3C-ECB2-F0DB-1F3468E28BEB}"/>
          </ac:picMkLst>
        </pc:picChg>
        <pc:picChg chg="add del mod">
          <ac:chgData name="Gudka, Dawna" userId="823cceae-331b-41d6-9a63-34ad6d1db55c" providerId="ADAL" clId="{549EA42D-A1CD-45B4-95B1-9F750FDEAE30}" dt="2024-07-25T01:07:23.371" v="589" actId="478"/>
          <ac:picMkLst>
            <pc:docMk/>
            <pc:sldMk cId="2968826480" sldId="5465"/>
            <ac:picMk id="7" creationId="{925A8511-D7FA-22E8-1AC3-7457EDB6CAAA}"/>
          </ac:picMkLst>
        </pc:picChg>
        <pc:picChg chg="add mod ord">
          <ac:chgData name="Gudka, Dawna" userId="823cceae-331b-41d6-9a63-34ad6d1db55c" providerId="ADAL" clId="{549EA42D-A1CD-45B4-95B1-9F750FDEAE30}" dt="2024-07-25T01:10:24.765" v="613" actId="13244"/>
          <ac:picMkLst>
            <pc:docMk/>
            <pc:sldMk cId="2968826480" sldId="5465"/>
            <ac:picMk id="10" creationId="{FA58343F-90E2-75B2-8F01-8FD73B681464}"/>
          </ac:picMkLst>
        </pc:picChg>
        <pc:picChg chg="add mod ord">
          <ac:chgData name="Gudka, Dawna" userId="823cceae-331b-41d6-9a63-34ad6d1db55c" providerId="ADAL" clId="{549EA42D-A1CD-45B4-95B1-9F750FDEAE30}" dt="2024-07-25T01:10:58.391" v="736" actId="962"/>
          <ac:picMkLst>
            <pc:docMk/>
            <pc:sldMk cId="2968826480" sldId="5465"/>
            <ac:picMk id="12" creationId="{9FC747B5-70FF-DC38-2BC5-365D8975A88F}"/>
          </ac:picMkLst>
        </pc:picChg>
        <pc:picChg chg="add mod ord">
          <ac:chgData name="Gudka, Dawna" userId="823cceae-331b-41d6-9a63-34ad6d1db55c" providerId="ADAL" clId="{549EA42D-A1CD-45B4-95B1-9F750FDEAE30}" dt="2024-07-25T01:10:43.782" v="654" actId="962"/>
          <ac:picMkLst>
            <pc:docMk/>
            <pc:sldMk cId="2968826480" sldId="5465"/>
            <ac:picMk id="14" creationId="{55B0E681-7DA2-3119-D94C-AC61A1C8D786}"/>
          </ac:picMkLst>
        </pc:picChg>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graphicFrameChg chg="mod">
          <ac:chgData name="Gudka, Dawna" userId="823cceae-331b-41d6-9a63-34ad6d1db55c" providerId="ADAL" clId="{549EA42D-A1CD-45B4-95B1-9F750FDEAE30}" dt="2024-07-25T00:23:59.496" v="39"/>
          <ac:graphicFrameMkLst>
            <pc:docMk/>
            <pc:sldMk cId="1765433899" sldId="5480"/>
            <ac:graphicFrameMk id="9" creationId="{60663F2C-3380-740B-070F-A79FA5E11DA5}"/>
          </ac:graphicFrameMkLst>
        </pc:graphicFrameChg>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pChg chg="mod">
          <ac:chgData name="Gudka, Dawna" userId="823cceae-331b-41d6-9a63-34ad6d1db55c" providerId="ADAL" clId="{549EA42D-A1CD-45B4-95B1-9F750FDEAE30}" dt="2024-07-25T01:11:34.345" v="837" actId="20577"/>
          <ac:spMkLst>
            <pc:docMk/>
            <pc:sldMk cId="1218041085" sldId="5519"/>
            <ac:spMk id="20" creationId="{49EFEE59-E129-976B-614D-D6B91A3080B9}"/>
          </ac:spMkLst>
        </pc:spChg>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pChg chg="mod">
          <ac:chgData name="Rhodes, Tara" userId="S::rhodes_t@cde.state.co.us::566307b0-1e17-4826-87e1-0feb85a922f2" providerId="AD" clId="Web-{D330D1BA-640B-F240-0EF9-BE5D8A9FDF81}" dt="2024-08-01T12:31:24.153" v="79" actId="20577"/>
          <ac:spMkLst>
            <pc:docMk/>
            <pc:sldMk cId="1153930597" sldId="5504"/>
            <ac:spMk id="6" creationId="{6830CC07-B20E-26DD-4E6E-5D4DFAF184F5}"/>
          </ac:spMkLst>
        </pc:spChg>
      </pc:sldChg>
      <pc:sldChg chg="modSp">
        <pc:chgData name="Rhodes, Tara" userId="S::rhodes_t@cde.state.co.us::566307b0-1e17-4826-87e1-0feb85a922f2" providerId="AD" clId="Web-{D330D1BA-640B-F240-0EF9-BE5D8A9FDF81}" dt="2024-08-01T12:32:43.780" v="83" actId="20577"/>
        <pc:sldMkLst>
          <pc:docMk/>
          <pc:sldMk cId="2423109446" sldId="5516"/>
        </pc:sldMkLst>
        <pc:spChg chg="mod">
          <ac:chgData name="Rhodes, Tara" userId="S::rhodes_t@cde.state.co.us::566307b0-1e17-4826-87e1-0feb85a922f2" providerId="AD" clId="Web-{D330D1BA-640B-F240-0EF9-BE5D8A9FDF81}" dt="2024-08-01T12:32:43.780" v="83" actId="20577"/>
          <ac:spMkLst>
            <pc:docMk/>
            <pc:sldMk cId="2423109446" sldId="5516"/>
            <ac:spMk id="3" creationId="{5EE4D7D7-5968-DD0B-439A-E228ACA1E1FE}"/>
          </ac:spMkLst>
        </pc:spChg>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pChg chg="mod">
          <ac:chgData name="Rhodes, Tara" userId="S::rhodes_t@cde.state.co.us::566307b0-1e17-4826-87e1-0feb85a922f2" providerId="AD" clId="Web-{DD5C4369-939D-06F5-6303-E0D1F7F531D0}" dt="2024-06-13T05:25:09.783" v="132" actId="20577"/>
          <ac:spMkLst>
            <pc:docMk/>
            <pc:sldMk cId="68699369" sldId="5309"/>
            <ac:spMk id="6" creationId="{9A8832C3-3C5D-9B2D-6A97-A07BFB42B5FC}"/>
          </ac:spMkLst>
        </pc:spChg>
      </pc:sldChg>
      <pc:sldChg chg="modSp">
        <pc:chgData name="Rhodes, Tara" userId="S::rhodes_t@cde.state.co.us::566307b0-1e17-4826-87e1-0feb85a922f2" providerId="AD" clId="Web-{DD5C4369-939D-06F5-6303-E0D1F7F531D0}" dt="2024-06-13T05:26:20.299" v="133" actId="20577"/>
        <pc:sldMkLst>
          <pc:docMk/>
          <pc:sldMk cId="3396060537" sldId="5314"/>
        </pc:sldMkLst>
        <pc:spChg chg="mod">
          <ac:chgData name="Rhodes, Tara" userId="S::rhodes_t@cde.state.co.us::566307b0-1e17-4826-87e1-0feb85a922f2" providerId="AD" clId="Web-{DD5C4369-939D-06F5-6303-E0D1F7F531D0}" dt="2024-06-13T05:26:20.299" v="133" actId="20577"/>
          <ac:spMkLst>
            <pc:docMk/>
            <pc:sldMk cId="3396060537" sldId="5314"/>
            <ac:spMk id="6" creationId="{9A8832C3-3C5D-9B2D-6A97-A07BFB42B5FC}"/>
          </ac:spMkLst>
        </pc:spChg>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pChg chg="mod">
          <ac:chgData name="Wenzel, Brooke" userId="672bf8d3-b15b-4e02-a6d1-39319a0df09b" providerId="ADAL" clId="{526A2B99-29C4-4C0F-8CF0-FF3D2C59AD40}" dt="2024-05-29T13:03:19.542" v="1" actId="27636"/>
          <ac:spMkLst>
            <pc:docMk/>
            <pc:sldMk cId="68699369" sldId="5309"/>
            <ac:spMk id="5" creationId="{AF6EB1F5-01CD-901C-27EE-72C2EDD75AA9}"/>
          </ac:spMkLst>
        </pc:sp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pChg chg="mod">
          <ac:chgData name="McRee, Rebecca" userId="S::mcree_r@cde.state.co.us::3a10fa13-9d60-4c0b-b361-471945732c34" providerId="AD" clId="Web-{DD3C28DD-4CBD-8D0A-157E-B49514D3BE9A}" dt="2024-07-08T22:21:58.265" v="7" actId="20577"/>
          <ac:spMkLst>
            <pc:docMk/>
            <pc:sldMk cId="3738962996" sldId="5485"/>
            <ac:spMk id="2" creationId="{32B5BB96-38E6-AA94-BF26-259D5B61C7A0}"/>
          </ac:spMkLst>
        </pc:spChg>
        <pc:spChg chg="mod">
          <ac:chgData name="McRee, Rebecca" userId="S::mcree_r@cde.state.co.us::3a10fa13-9d60-4c0b-b361-471945732c34" providerId="AD" clId="Web-{DD3C28DD-4CBD-8D0A-157E-B49514D3BE9A}" dt="2024-07-08T22:22:07.937" v="12" actId="20577"/>
          <ac:spMkLst>
            <pc:docMk/>
            <pc:sldMk cId="3738962996" sldId="5485"/>
            <ac:spMk id="3" creationId="{065942A1-DDD6-41B8-7736-E4235BB16BB8}"/>
          </ac:spMkLst>
        </pc:spChg>
      </pc:sldChg>
      <pc:sldChg chg="addSp delSp modSp new del">
        <pc:chgData name="McRee, Rebecca" userId="S::mcree_r@cde.state.co.us::3a10fa13-9d60-4c0b-b361-471945732c34" providerId="AD" clId="Web-{DD3C28DD-4CBD-8D0A-157E-B49514D3BE9A}" dt="2024-07-08T22:23:15.985" v="32"/>
        <pc:sldMkLst>
          <pc:docMk/>
          <pc:sldMk cId="735740708" sldId="5486"/>
        </pc:sldMkLst>
        <pc:spChg chg="mod">
          <ac:chgData name="McRee, Rebecca" userId="S::mcree_r@cde.state.co.us::3a10fa13-9d60-4c0b-b361-471945732c34" providerId="AD" clId="Web-{DD3C28DD-4CBD-8D0A-157E-B49514D3BE9A}" dt="2024-07-08T22:23:09.595" v="31" actId="20577"/>
          <ac:spMkLst>
            <pc:docMk/>
            <pc:sldMk cId="735740708" sldId="5486"/>
            <ac:spMk id="2" creationId="{78012142-388E-D4D9-EB41-7DED33687965}"/>
          </ac:spMkLst>
        </pc:spChg>
        <pc:spChg chg="add del">
          <ac:chgData name="McRee, Rebecca" userId="S::mcree_r@cde.state.co.us::3a10fa13-9d60-4c0b-b361-471945732c34" providerId="AD" clId="Web-{DD3C28DD-4CBD-8D0A-157E-B49514D3BE9A}" dt="2024-07-08T22:23:07.173" v="23"/>
          <ac:spMkLst>
            <pc:docMk/>
            <pc:sldMk cId="735740708" sldId="5486"/>
            <ac:spMk id="3" creationId="{A2684211-3162-2EDF-787C-47CE789A0ACE}"/>
          </ac:spMkLst>
        </pc:spChg>
        <pc:graphicFrameChg chg="add del mod ord modGraphic">
          <ac:chgData name="McRee, Rebecca" userId="S::mcree_r@cde.state.co.us::3a10fa13-9d60-4c0b-b361-471945732c34" providerId="AD" clId="Web-{DD3C28DD-4CBD-8D0A-157E-B49514D3BE9A}" dt="2024-07-08T22:23:07.173" v="23"/>
          <ac:graphicFrameMkLst>
            <pc:docMk/>
            <pc:sldMk cId="735740708" sldId="5486"/>
            <ac:graphicFrameMk id="5" creationId="{FE2449AE-FB82-3140-E99B-6F16DACF33B3}"/>
          </ac:graphicFrameMkLst>
        </pc:graphicFrameChg>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pChg chg="mod">
          <ac:chgData name="McRee, Rebecca" userId="S::mcree_r@cde.state.co.us::3a10fa13-9d60-4c0b-b361-471945732c34" providerId="AD" clId="Web-{DD3C28DD-4CBD-8D0A-157E-B49514D3BE9A}" dt="2024-07-08T22:23:48.644" v="38" actId="20577"/>
          <ac:spMkLst>
            <pc:docMk/>
            <pc:sldMk cId="3119728627" sldId="5486"/>
            <ac:spMk id="7" creationId="{A3D6EAC0-17D3-B021-92CD-AFF67B2C6903}"/>
          </ac:spMkLst>
        </pc:spChg>
        <pc:spChg chg="mod">
          <ac:chgData name="McRee, Rebecca" userId="S::mcree_r@cde.state.co.us::3a10fa13-9d60-4c0b-b361-471945732c34" providerId="AD" clId="Web-{DD3C28DD-4CBD-8D0A-157E-B49514D3BE9A}" dt="2024-07-08T22:27:28.882" v="98" actId="20577"/>
          <ac:spMkLst>
            <pc:docMk/>
            <pc:sldMk cId="3119728627" sldId="5486"/>
            <ac:spMk id="8" creationId="{D6504B4B-6829-E849-F7AC-00D6C78E1D0B}"/>
          </ac:spMkLst>
        </pc:spChg>
      </pc:sldChg>
      <pc:sldChg chg="modSp new">
        <pc:chgData name="McRee, Rebecca" userId="S::mcree_r@cde.state.co.us::3a10fa13-9d60-4c0b-b361-471945732c34" providerId="AD" clId="Web-{DD3C28DD-4CBD-8D0A-157E-B49514D3BE9A}" dt="2024-07-08T22:38:51.961" v="437" actId="20577"/>
        <pc:sldMkLst>
          <pc:docMk/>
          <pc:sldMk cId="538669139" sldId="5487"/>
        </pc:sldMkLst>
        <pc:spChg chg="mod">
          <ac:chgData name="McRee, Rebecca" userId="S::mcree_r@cde.state.co.us::3a10fa13-9d60-4c0b-b361-471945732c34" providerId="AD" clId="Web-{DD3C28DD-4CBD-8D0A-157E-B49514D3BE9A}" dt="2024-07-08T22:29:58.058" v="133" actId="20577"/>
          <ac:spMkLst>
            <pc:docMk/>
            <pc:sldMk cId="538669139" sldId="5487"/>
            <ac:spMk id="2" creationId="{FA0319B2-3C56-CFC9-5633-A23A05EB92AD}"/>
          </ac:spMkLst>
        </pc:spChg>
        <pc:spChg chg="mod">
          <ac:chgData name="McRee, Rebecca" userId="S::mcree_r@cde.state.co.us::3a10fa13-9d60-4c0b-b361-471945732c34" providerId="AD" clId="Web-{DD3C28DD-4CBD-8D0A-157E-B49514D3BE9A}" dt="2024-07-08T22:38:51.961" v="437" actId="20577"/>
          <ac:spMkLst>
            <pc:docMk/>
            <pc:sldMk cId="538669139" sldId="5487"/>
            <ac:spMk id="3" creationId="{C0512FC2-261A-6790-E9CC-D752F6C04657}"/>
          </ac:spMkLst>
        </pc:spChg>
        <pc:spChg chg="mod">
          <ac:chgData name="McRee, Rebecca" userId="S::mcree_r@cde.state.co.us::3a10fa13-9d60-4c0b-b361-471945732c34" providerId="AD" clId="Web-{DD3C28DD-4CBD-8D0A-157E-B49514D3BE9A}" dt="2024-07-08T22:28:29.837" v="107" actId="20577"/>
          <ac:spMkLst>
            <pc:docMk/>
            <pc:sldMk cId="538669139" sldId="5487"/>
            <ac:spMk id="5" creationId="{28D674DA-E010-0C09-632D-2454AFF0D468}"/>
          </ac:spMkLst>
        </pc:spChg>
        <pc:spChg chg="mod">
          <ac:chgData name="McRee, Rebecca" userId="S::mcree_r@cde.state.co.us::3a10fa13-9d60-4c0b-b361-471945732c34" providerId="AD" clId="Web-{DD3C28DD-4CBD-8D0A-157E-B49514D3BE9A}" dt="2024-07-08T22:28:45.353" v="115" actId="20577"/>
          <ac:spMkLst>
            <pc:docMk/>
            <pc:sldMk cId="538669139" sldId="5487"/>
            <ac:spMk id="6" creationId="{84787FAE-4432-05A1-C385-C9BB47E8B98C}"/>
          </ac:spMkLst>
        </pc:spChg>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pChg chg="mod">
          <ac:chgData name="McRee, Rebecca" userId="S::mcree_r@cde.state.co.us::3a10fa13-9d60-4c0b-b361-471945732c34" providerId="AD" clId="Web-{DD3C28DD-4CBD-8D0A-157E-B49514D3BE9A}" dt="2024-07-08T22:40:10.526" v="442" actId="20577"/>
          <ac:spMkLst>
            <pc:docMk/>
            <pc:sldMk cId="1185884485" sldId="5488"/>
            <ac:spMk id="2" creationId="{FA0319B2-3C56-CFC9-5633-A23A05EB92AD}"/>
          </ac:spMkLst>
        </pc:spChg>
        <pc:spChg chg="mod">
          <ac:chgData name="McRee, Rebecca" userId="S::mcree_r@cde.state.co.us::3a10fa13-9d60-4c0b-b361-471945732c34" providerId="AD" clId="Web-{DD3C28DD-4CBD-8D0A-157E-B49514D3BE9A}" dt="2024-07-08T22:40:16.854" v="443" actId="20577"/>
          <ac:spMkLst>
            <pc:docMk/>
            <pc:sldMk cId="1185884485" sldId="5488"/>
            <ac:spMk id="3" creationId="{C0512FC2-261A-6790-E9CC-D752F6C04657}"/>
          </ac:spMkLst>
        </pc:spChg>
      </pc:sldChg>
      <pc:sldChg chg="addSp delSp modSp new del">
        <pc:chgData name="McRee, Rebecca" userId="S::mcree_r@cde.state.co.us::3a10fa13-9d60-4c0b-b361-471945732c34" providerId="AD" clId="Web-{DD3C28DD-4CBD-8D0A-157E-B49514D3BE9A}" dt="2024-07-08T22:39:30.525" v="440"/>
        <pc:sldMkLst>
          <pc:docMk/>
          <pc:sldMk cId="2625193570" sldId="5488"/>
        </pc:sldMkLst>
        <pc:spChg chg="del">
          <ac:chgData name="McRee, Rebecca" userId="S::mcree_r@cde.state.co.us::3a10fa13-9d60-4c0b-b361-471945732c34" providerId="AD" clId="Web-{DD3C28DD-4CBD-8D0A-157E-B49514D3BE9A}" dt="2024-07-08T22:39:18.274" v="439"/>
          <ac:spMkLst>
            <pc:docMk/>
            <pc:sldMk cId="2625193570" sldId="5488"/>
            <ac:spMk id="5" creationId="{B970A78F-3B1F-6220-20F5-E534A314DD73}"/>
          </ac:spMkLst>
        </pc:spChg>
        <pc:graphicFrameChg chg="add mod ord modGraphic">
          <ac:chgData name="McRee, Rebecca" userId="S::mcree_r@cde.state.co.us::3a10fa13-9d60-4c0b-b361-471945732c34" providerId="AD" clId="Web-{DD3C28DD-4CBD-8D0A-157E-B49514D3BE9A}" dt="2024-07-08T22:39:18.274" v="439"/>
          <ac:graphicFrameMkLst>
            <pc:docMk/>
            <pc:sldMk cId="2625193570" sldId="5488"/>
            <ac:graphicFrameMk id="7" creationId="{CE142775-872B-79FE-8E55-19877F161785}"/>
          </ac:graphicFrameMkLst>
        </pc:graphicFrameChg>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pChg chg="del">
          <ac:chgData name="Gudka, Dawna" userId="823cceae-331b-41d6-9a63-34ad6d1db55c" providerId="ADAL" clId="{F9252A39-FB54-448D-ADAC-7F6E67B613FB}" dt="2024-06-26T15:15:13.370" v="247" actId="478"/>
          <ac:spMkLst>
            <pc:docMk/>
            <pc:sldMk cId="880479634" sldId="301"/>
            <ac:spMk id="2" creationId="{EF54EAED-E7CA-16E4-9373-6F14E40BE5AF}"/>
          </ac:spMkLst>
        </pc:spChg>
        <pc:spChg chg="mod">
          <ac:chgData name="Gudka, Dawna" userId="823cceae-331b-41d6-9a63-34ad6d1db55c" providerId="ADAL" clId="{F9252A39-FB54-448D-ADAC-7F6E67B613FB}" dt="2024-06-26T15:15:10.892" v="246" actId="6549"/>
          <ac:spMkLst>
            <pc:docMk/>
            <pc:sldMk cId="880479634" sldId="301"/>
            <ac:spMk id="8" creationId="{ABFD6915-ADC1-CC9C-B8CD-CA384A60C558}"/>
          </ac:spMkLst>
        </pc:spChg>
        <pc:spChg chg="mod">
          <ac:chgData name="Gudka, Dawna" userId="823cceae-331b-41d6-9a63-34ad6d1db55c" providerId="ADAL" clId="{F9252A39-FB54-448D-ADAC-7F6E67B613FB}" dt="2024-06-26T15:15:24.914" v="274" actId="20577"/>
          <ac:spMkLst>
            <pc:docMk/>
            <pc:sldMk cId="880479634" sldId="301"/>
            <ac:spMk id="12" creationId="{030BD77E-E0F2-8095-CE7C-11535337AFBC}"/>
          </ac:spMkLst>
        </pc:spChg>
        <pc:spChg chg="mod">
          <ac:chgData name="Gudka, Dawna" userId="823cceae-331b-41d6-9a63-34ad6d1db55c" providerId="ADAL" clId="{F9252A39-FB54-448D-ADAC-7F6E67B613FB}" dt="2024-06-26T15:15:35.624" v="330" actId="20577"/>
          <ac:spMkLst>
            <pc:docMk/>
            <pc:sldMk cId="880479634" sldId="301"/>
            <ac:spMk id="13" creationId="{E86FD73D-7F03-EF6F-A1CF-E7FEDAB2146E}"/>
          </ac:spMkLst>
        </pc:spChg>
        <pc:picChg chg="del">
          <ac:chgData name="Gudka, Dawna" userId="823cceae-331b-41d6-9a63-34ad6d1db55c" providerId="ADAL" clId="{F9252A39-FB54-448D-ADAC-7F6E67B613FB}" dt="2024-06-26T15:15:15.824" v="248" actId="478"/>
          <ac:picMkLst>
            <pc:docMk/>
            <pc:sldMk cId="880479634" sldId="301"/>
            <ac:picMk id="9" creationId="{D8F1B3E6-ADD8-251E-2FCE-7268070FCA89}"/>
          </ac:picMkLst>
        </pc:picChg>
      </pc:sldChg>
      <pc:sldChg chg="modSp mod ord">
        <pc:chgData name="Gudka, Dawna" userId="823cceae-331b-41d6-9a63-34ad6d1db55c" providerId="ADAL" clId="{F9252A39-FB54-448D-ADAC-7F6E67B613FB}" dt="2024-06-26T15:18:06.232" v="466" actId="20577"/>
        <pc:sldMkLst>
          <pc:docMk/>
          <pc:sldMk cId="1875050879" sldId="5451"/>
        </pc:sldMkLst>
        <pc:spChg chg="mod">
          <ac:chgData name="Gudka, Dawna" userId="823cceae-331b-41d6-9a63-34ad6d1db55c" providerId="ADAL" clId="{F9252A39-FB54-448D-ADAC-7F6E67B613FB}" dt="2024-06-26T15:18:00.560" v="451" actId="20577"/>
          <ac:spMkLst>
            <pc:docMk/>
            <pc:sldMk cId="1875050879" sldId="5451"/>
            <ac:spMk id="5" creationId="{A048A9B3-BD76-B087-5BF3-157633758E45}"/>
          </ac:spMkLst>
        </pc:spChg>
        <pc:spChg chg="mod">
          <ac:chgData name="Gudka, Dawna" userId="823cceae-331b-41d6-9a63-34ad6d1db55c" providerId="ADAL" clId="{F9252A39-FB54-448D-ADAC-7F6E67B613FB}" dt="2024-06-26T15:18:06.232" v="466" actId="20577"/>
          <ac:spMkLst>
            <pc:docMk/>
            <pc:sldMk cId="1875050879" sldId="5451"/>
            <ac:spMk id="6" creationId="{741B3020-9548-3A59-58A0-5595257DB4A1}"/>
          </ac:spMkLst>
        </pc:spChg>
      </pc:sldChg>
      <pc:sldChg chg="delSp modSp mod ord">
        <pc:chgData name="Gudka, Dawna" userId="823cceae-331b-41d6-9a63-34ad6d1db55c" providerId="ADAL" clId="{F9252A39-FB54-448D-ADAC-7F6E67B613FB}" dt="2024-06-26T15:16:39.443" v="377"/>
        <pc:sldMkLst>
          <pc:docMk/>
          <pc:sldMk cId="1360257167" sldId="5453"/>
        </pc:sldMkLst>
        <pc:spChg chg="del mod">
          <ac:chgData name="Gudka, Dawna" userId="823cceae-331b-41d6-9a63-34ad6d1db55c" providerId="ADAL" clId="{F9252A39-FB54-448D-ADAC-7F6E67B613FB}" dt="2024-06-26T15:15:45.096" v="333" actId="478"/>
          <ac:spMkLst>
            <pc:docMk/>
            <pc:sldMk cId="1360257167" sldId="5453"/>
            <ac:spMk id="2" creationId="{7B575D83-1327-6725-6B62-60992FB4737B}"/>
          </ac:spMkLst>
        </pc:spChg>
        <pc:spChg chg="mod">
          <ac:chgData name="Gudka, Dawna" userId="823cceae-331b-41d6-9a63-34ad6d1db55c" providerId="ADAL" clId="{F9252A39-FB54-448D-ADAC-7F6E67B613FB}" dt="2024-06-26T15:15:57.457" v="374" actId="20577"/>
          <ac:spMkLst>
            <pc:docMk/>
            <pc:sldMk cId="1360257167" sldId="5453"/>
            <ac:spMk id="7" creationId="{A3D6EAC0-17D3-B021-92CD-AFF67B2C6903}"/>
          </ac:spMkLst>
        </pc:spChg>
        <pc:spChg chg="mod">
          <ac:chgData name="Gudka, Dawna" userId="823cceae-331b-41d6-9a63-34ad6d1db55c" providerId="ADAL" clId="{F9252A39-FB54-448D-ADAC-7F6E67B613FB}" dt="2024-06-26T15:15:49.773" v="334" actId="6549"/>
          <ac:spMkLst>
            <pc:docMk/>
            <pc:sldMk cId="1360257167" sldId="5453"/>
            <ac:spMk id="8" creationId="{D6504B4B-6829-E849-F7AC-00D6C78E1D0B}"/>
          </ac:spMkLst>
        </pc:spChg>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pChg chg="mod">
          <ac:chgData name="Gudka, Dawna" userId="823cceae-331b-41d6-9a63-34ad6d1db55c" providerId="ADAL" clId="{F9252A39-FB54-448D-ADAC-7F6E67B613FB}" dt="2024-06-26T17:37:17.487" v="1188" actId="27636"/>
          <ac:spMkLst>
            <pc:docMk/>
            <pc:sldMk cId="2968826480" sldId="5465"/>
            <ac:spMk id="20" creationId="{49EFEE59-E129-976B-614D-D6B91A3080B9}"/>
          </ac:spMkLst>
        </pc:spChg>
      </pc:sldChg>
      <pc:sldChg chg="addSp delSp modSp mod">
        <pc:chgData name="Gudka, Dawna" userId="823cceae-331b-41d6-9a63-34ad6d1db55c" providerId="ADAL" clId="{F9252A39-FB54-448D-ADAC-7F6E67B613FB}" dt="2024-06-27T01:59:41.443" v="1637" actId="13244"/>
        <pc:sldMkLst>
          <pc:docMk/>
          <pc:sldMk cId="3774009915" sldId="5467"/>
        </pc:sldMkLst>
        <pc:spChg chg="add mod">
          <ac:chgData name="Gudka, Dawna" userId="823cceae-331b-41d6-9a63-34ad6d1db55c" providerId="ADAL" clId="{F9252A39-FB54-448D-ADAC-7F6E67B613FB}" dt="2024-06-27T01:59:41.443" v="1637" actId="13244"/>
          <ac:spMkLst>
            <pc:docMk/>
            <pc:sldMk cId="3774009915" sldId="5467"/>
            <ac:spMk id="2" creationId="{EE9D44AF-F118-E88B-CAEA-9930F3C97B6B}"/>
          </ac:spMkLst>
        </pc:spChg>
        <pc:spChg chg="del">
          <ac:chgData name="Gudka, Dawna" userId="823cceae-331b-41d6-9a63-34ad6d1db55c" providerId="ADAL" clId="{F9252A39-FB54-448D-ADAC-7F6E67B613FB}" dt="2024-06-26T15:39:24.072" v="872" actId="478"/>
          <ac:spMkLst>
            <pc:docMk/>
            <pc:sldMk cId="3774009915" sldId="5467"/>
            <ac:spMk id="4" creationId="{6DA5B460-808A-4E29-20E8-E8B80DC40277}"/>
          </ac:spMkLst>
        </pc:spChg>
        <pc:spChg chg="mod">
          <ac:chgData name="Gudka, Dawna" userId="823cceae-331b-41d6-9a63-34ad6d1db55c" providerId="ADAL" clId="{F9252A39-FB54-448D-ADAC-7F6E67B613FB}" dt="2024-06-26T15:40:04.522" v="986" actId="20577"/>
          <ac:spMkLst>
            <pc:docMk/>
            <pc:sldMk cId="3774009915" sldId="5467"/>
            <ac:spMk id="20" creationId="{49EFEE59-E129-976B-614D-D6B91A3080B9}"/>
          </ac:spMkLst>
        </pc:spChg>
        <pc:picChg chg="mod">
          <ac:chgData name="Gudka, Dawna" userId="823cceae-331b-41d6-9a63-34ad6d1db55c" providerId="ADAL" clId="{F9252A39-FB54-448D-ADAC-7F6E67B613FB}" dt="2024-06-26T19:34:29.022" v="1253" actId="1076"/>
          <ac:picMkLst>
            <pc:docMk/>
            <pc:sldMk cId="3774009915" sldId="5467"/>
            <ac:picMk id="5" creationId="{865A9340-D3D9-F04E-D19C-DA90A5214463}"/>
          </ac:picMkLst>
        </pc:picChg>
        <pc:picChg chg="mod">
          <ac:chgData name="Gudka, Dawna" userId="823cceae-331b-41d6-9a63-34ad6d1db55c" providerId="ADAL" clId="{F9252A39-FB54-448D-ADAC-7F6E67B613FB}" dt="2024-06-26T19:34:22.842" v="1251" actId="1076"/>
          <ac:picMkLst>
            <pc:docMk/>
            <pc:sldMk cId="3774009915" sldId="5467"/>
            <ac:picMk id="6" creationId="{98217C80-0984-3303-DB57-E385C7EEF91E}"/>
          </ac:picMkLst>
        </pc:picChg>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pChg chg="mod">
          <ac:chgData name="Gudka, Dawna" userId="823cceae-331b-41d6-9a63-34ad6d1db55c" providerId="ADAL" clId="{F9252A39-FB54-448D-ADAC-7F6E67B613FB}" dt="2024-06-26T15:17:08.305" v="404" actId="20577"/>
          <ac:spMkLst>
            <pc:docMk/>
            <pc:sldMk cId="4010777175" sldId="5471"/>
            <ac:spMk id="5" creationId="{A048A9B3-BD76-B087-5BF3-157633758E45}"/>
          </ac:spMkLst>
        </pc:spChg>
        <pc:spChg chg="mod">
          <ac:chgData name="Gudka, Dawna" userId="823cceae-331b-41d6-9a63-34ad6d1db55c" providerId="ADAL" clId="{F9252A39-FB54-448D-ADAC-7F6E67B613FB}" dt="2024-06-26T15:17:15.266" v="422" actId="20577"/>
          <ac:spMkLst>
            <pc:docMk/>
            <pc:sldMk cId="4010777175" sldId="5471"/>
            <ac:spMk id="6" creationId="{741B3020-9548-3A59-58A0-5595257DB4A1}"/>
          </ac:spMkLst>
        </pc:spChg>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pChg chg="mod">
          <ac:chgData name="Gudka, Dawna" userId="823cceae-331b-41d6-9a63-34ad6d1db55c" providerId="ADAL" clId="{F9252A39-FB54-448D-ADAC-7F6E67B613FB}" dt="2024-06-27T01:59:05.107" v="1635" actId="13244"/>
          <ac:spMkLst>
            <pc:docMk/>
            <pc:sldMk cId="3839312819" sldId="5472"/>
            <ac:spMk id="2" creationId="{C519BE2D-4071-E559-1AD6-D34AE9110482}"/>
          </ac:spMkLst>
        </pc:spChg>
        <pc:spChg chg="mod">
          <ac:chgData name="Gudka, Dawna" userId="823cceae-331b-41d6-9a63-34ad6d1db55c" providerId="ADAL" clId="{F9252A39-FB54-448D-ADAC-7F6E67B613FB}" dt="2024-06-27T01:59:07.480" v="1636" actId="13244"/>
          <ac:spMkLst>
            <pc:docMk/>
            <pc:sldMk cId="3839312819" sldId="5472"/>
            <ac:spMk id="5" creationId="{DD1E7458-B436-BB25-BCB2-3BAE05286845}"/>
          </ac:spMkLst>
        </pc:spChg>
        <pc:spChg chg="mod">
          <ac:chgData name="Gudka, Dawna" userId="823cceae-331b-41d6-9a63-34ad6d1db55c" providerId="ADAL" clId="{F9252A39-FB54-448D-ADAC-7F6E67B613FB}" dt="2024-06-27T14:30:42.447" v="1668" actId="20577"/>
          <ac:spMkLst>
            <pc:docMk/>
            <pc:sldMk cId="3839312819" sldId="5472"/>
            <ac:spMk id="8" creationId="{ABFD6915-ADC1-CC9C-B8CD-CA384A60C558}"/>
          </ac:spMkLst>
        </pc:spChg>
      </pc:sldChg>
      <pc:sldChg chg="modSp mod">
        <pc:chgData name="Gudka, Dawna" userId="823cceae-331b-41d6-9a63-34ad6d1db55c" providerId="ADAL" clId="{F9252A39-FB54-448D-ADAC-7F6E67B613FB}" dt="2024-06-26T15:18:25.903" v="519" actId="20577"/>
        <pc:sldMkLst>
          <pc:docMk/>
          <pc:sldMk cId="2348164026" sldId="5474"/>
        </pc:sldMkLst>
        <pc:spChg chg="mod">
          <ac:chgData name="Gudka, Dawna" userId="823cceae-331b-41d6-9a63-34ad6d1db55c" providerId="ADAL" clId="{F9252A39-FB54-448D-ADAC-7F6E67B613FB}" dt="2024-06-26T15:18:20.729" v="504" actId="20577"/>
          <ac:spMkLst>
            <pc:docMk/>
            <pc:sldMk cId="2348164026" sldId="5474"/>
            <ac:spMk id="5" creationId="{A048A9B3-BD76-B087-5BF3-157633758E45}"/>
          </ac:spMkLst>
        </pc:spChg>
        <pc:spChg chg="mod">
          <ac:chgData name="Gudka, Dawna" userId="823cceae-331b-41d6-9a63-34ad6d1db55c" providerId="ADAL" clId="{F9252A39-FB54-448D-ADAC-7F6E67B613FB}" dt="2024-06-26T15:18:25.903" v="519" actId="20577"/>
          <ac:spMkLst>
            <pc:docMk/>
            <pc:sldMk cId="2348164026" sldId="5474"/>
            <ac:spMk id="6" creationId="{741B3020-9548-3A59-58A0-5595257DB4A1}"/>
          </ac:spMkLst>
        </pc:spChg>
      </pc:sldChg>
      <pc:sldChg chg="modSp mod">
        <pc:chgData name="Gudka, Dawna" userId="823cceae-331b-41d6-9a63-34ad6d1db55c" providerId="ADAL" clId="{F9252A39-FB54-448D-ADAC-7F6E67B613FB}" dt="2024-06-26T15:18:40.327" v="549" actId="20577"/>
        <pc:sldMkLst>
          <pc:docMk/>
          <pc:sldMk cId="719504100" sldId="5477"/>
        </pc:sldMkLst>
        <pc:spChg chg="mod">
          <ac:chgData name="Gudka, Dawna" userId="823cceae-331b-41d6-9a63-34ad6d1db55c" providerId="ADAL" clId="{F9252A39-FB54-448D-ADAC-7F6E67B613FB}" dt="2024-06-26T15:18:36.288" v="538" actId="20577"/>
          <ac:spMkLst>
            <pc:docMk/>
            <pc:sldMk cId="719504100" sldId="5477"/>
            <ac:spMk id="5" creationId="{A048A9B3-BD76-B087-5BF3-157633758E45}"/>
          </ac:spMkLst>
        </pc:spChg>
        <pc:spChg chg="mod">
          <ac:chgData name="Gudka, Dawna" userId="823cceae-331b-41d6-9a63-34ad6d1db55c" providerId="ADAL" clId="{F9252A39-FB54-448D-ADAC-7F6E67B613FB}" dt="2024-06-26T15:18:40.327" v="549" actId="20577"/>
          <ac:spMkLst>
            <pc:docMk/>
            <pc:sldMk cId="719504100" sldId="5477"/>
            <ac:spMk id="6" creationId="{741B3020-9548-3A59-58A0-5595257DB4A1}"/>
          </ac:spMkLst>
        </pc:spChg>
      </pc:sldChg>
      <pc:sldChg chg="addSp delSp modSp add mod ord">
        <pc:chgData name="Gudka, Dawna" userId="823cceae-331b-41d6-9a63-34ad6d1db55c" providerId="ADAL" clId="{F9252A39-FB54-448D-ADAC-7F6E67B613FB}" dt="2024-06-27T02:00:35.238" v="1643" actId="962"/>
        <pc:sldMkLst>
          <pc:docMk/>
          <pc:sldMk cId="1765433899" sldId="5480"/>
        </pc:sldMkLst>
        <pc:spChg chg="mod">
          <ac:chgData name="Gudka, Dawna" userId="823cceae-331b-41d6-9a63-34ad6d1db55c" providerId="ADAL" clId="{F9252A39-FB54-448D-ADAC-7F6E67B613FB}" dt="2024-06-26T17:45:43.274" v="1245" actId="13244"/>
          <ac:spMkLst>
            <pc:docMk/>
            <pc:sldMk cId="1765433899" sldId="5480"/>
            <ac:spMk id="2" creationId="{0543A6E2-0E70-9266-F576-2897347CE6BD}"/>
          </ac:spMkLst>
        </pc:spChg>
        <pc:spChg chg="mod">
          <ac:chgData name="Gudka, Dawna" userId="823cceae-331b-41d6-9a63-34ad6d1db55c" providerId="ADAL" clId="{F9252A39-FB54-448D-ADAC-7F6E67B613FB}" dt="2024-06-26T15:25:48.539" v="821" actId="20577"/>
          <ac:spMkLst>
            <pc:docMk/>
            <pc:sldMk cId="1765433899" sldId="5480"/>
            <ac:spMk id="5" creationId="{E3933C86-A983-866B-5715-E6E0C9FD9678}"/>
          </ac:spMkLst>
        </pc:spChg>
        <pc:spChg chg="del">
          <ac:chgData name="Gudka, Dawna" userId="823cceae-331b-41d6-9a63-34ad6d1db55c" providerId="ADAL" clId="{F9252A39-FB54-448D-ADAC-7F6E67B613FB}" dt="2024-06-26T15:25:25.723" v="746" actId="478"/>
          <ac:spMkLst>
            <pc:docMk/>
            <pc:sldMk cId="1765433899" sldId="5480"/>
            <ac:spMk id="6" creationId="{2A33CC93-572B-AF0F-91CE-19AFEEEBBE80}"/>
          </ac:spMkLst>
        </pc:spChg>
        <pc:spChg chg="add mod">
          <ac:chgData name="Gudka, Dawna" userId="823cceae-331b-41d6-9a63-34ad6d1db55c" providerId="ADAL" clId="{F9252A39-FB54-448D-ADAC-7F6E67B613FB}" dt="2024-06-26T15:26:11.680" v="848" actId="20577"/>
          <ac:spMkLst>
            <pc:docMk/>
            <pc:sldMk cId="1765433899" sldId="5480"/>
            <ac:spMk id="7" creationId="{11CB64A5-2DEA-0C6F-9B7C-444CD9A2D07B}"/>
          </ac:spMkLst>
        </pc:spChg>
        <pc:graphicFrameChg chg="mod">
          <ac:chgData name="Gudka, Dawna" userId="823cceae-331b-41d6-9a63-34ad6d1db55c" providerId="ADAL" clId="{F9252A39-FB54-448D-ADAC-7F6E67B613FB}" dt="2024-06-26T15:48:43.207" v="1154"/>
          <ac:graphicFrameMkLst>
            <pc:docMk/>
            <pc:sldMk cId="1765433899" sldId="5480"/>
            <ac:graphicFrameMk id="9" creationId="{60663F2C-3380-740B-070F-A79FA5E11DA5}"/>
          </ac:graphicFrameMkLst>
        </pc:graphicFrameChg>
        <pc:picChg chg="add mod">
          <ac:chgData name="Gudka, Dawna" userId="823cceae-331b-41d6-9a63-34ad6d1db55c" providerId="ADAL" clId="{F9252A39-FB54-448D-ADAC-7F6E67B613FB}" dt="2024-06-27T02:00:35.238" v="1643" actId="962"/>
          <ac:picMkLst>
            <pc:docMk/>
            <pc:sldMk cId="1765433899" sldId="5480"/>
            <ac:picMk id="10" creationId="{681682DC-AE24-0D54-C94C-4CD2ABADE688}"/>
          </ac:picMkLst>
        </pc:picChg>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pChg chg="mod">
          <ac:chgData name="Gudka, Dawna" userId="823cceae-331b-41d6-9a63-34ad6d1db55c" providerId="ADAL" clId="{F9252A39-FB54-448D-ADAC-7F6E67B613FB}" dt="2024-06-26T15:43:10.959" v="1141" actId="20577"/>
          <ac:spMkLst>
            <pc:docMk/>
            <pc:sldMk cId="2102237971" sldId="5481"/>
            <ac:spMk id="20" creationId="{49EFEE59-E129-976B-614D-D6B91A3080B9}"/>
          </ac:spMkLst>
        </pc:spChg>
        <pc:picChg chg="add mod">
          <ac:chgData name="Gudka, Dawna" userId="823cceae-331b-41d6-9a63-34ad6d1db55c" providerId="ADAL" clId="{F9252A39-FB54-448D-ADAC-7F6E67B613FB}" dt="2024-06-27T01:59:55.012" v="1638" actId="13244"/>
          <ac:picMkLst>
            <pc:docMk/>
            <pc:sldMk cId="2102237971" sldId="5481"/>
            <ac:picMk id="4" creationId="{1B99F8AE-0545-40FD-CC9B-3AE384A25DEC}"/>
          </ac:picMkLst>
        </pc:picChg>
        <pc:picChg chg="del mod">
          <ac:chgData name="Gudka, Dawna" userId="823cceae-331b-41d6-9a63-34ad6d1db55c" providerId="ADAL" clId="{F9252A39-FB54-448D-ADAC-7F6E67B613FB}" dt="2024-06-26T15:42:54.306" v="1097" actId="478"/>
          <ac:picMkLst>
            <pc:docMk/>
            <pc:sldMk cId="2102237971" sldId="5481"/>
            <ac:picMk id="5" creationId="{865A9340-D3D9-F04E-D19C-DA90A5214463}"/>
          </ac:picMkLst>
        </pc:picChg>
        <pc:picChg chg="del">
          <ac:chgData name="Gudka, Dawna" userId="823cceae-331b-41d6-9a63-34ad6d1db55c" providerId="ADAL" clId="{F9252A39-FB54-448D-ADAC-7F6E67B613FB}" dt="2024-06-26T15:42:55.531" v="1098" actId="478"/>
          <ac:picMkLst>
            <pc:docMk/>
            <pc:sldMk cId="2102237971" sldId="5481"/>
            <ac:picMk id="6" creationId="{98217C80-0984-3303-DB57-E385C7EEF91E}"/>
          </ac:picMkLst>
        </pc:picChg>
        <pc:picChg chg="add mod">
          <ac:chgData name="Gudka, Dawna" userId="823cceae-331b-41d6-9a63-34ad6d1db55c" providerId="ADAL" clId="{F9252A39-FB54-448D-ADAC-7F6E67B613FB}" dt="2024-06-27T01:59:57.296" v="1639" actId="13244"/>
          <ac:picMkLst>
            <pc:docMk/>
            <pc:sldMk cId="2102237971" sldId="5481"/>
            <ac:picMk id="6" creationId="{CB91B853-9C00-9755-A6CC-523947FB00BC}"/>
          </ac:picMkLst>
        </pc:picChg>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picChg chg="del">
          <ac:chgData name="Gudka, Dawna" userId="823cceae-331b-41d6-9a63-34ad6d1db55c" providerId="ADAL" clId="{F9252A39-FB54-448D-ADAC-7F6E67B613FB}" dt="2024-06-26T15:42:57.512" v="1099" actId="478"/>
          <ac:picMkLst>
            <pc:docMk/>
            <pc:sldMk cId="416512633" sldId="5482"/>
            <ac:picMk id="5" creationId="{865A9340-D3D9-F04E-D19C-DA90A5214463}"/>
          </ac:picMkLst>
        </pc:picChg>
        <pc:picChg chg="del">
          <ac:chgData name="Gudka, Dawna" userId="823cceae-331b-41d6-9a63-34ad6d1db55c" providerId="ADAL" clId="{F9252A39-FB54-448D-ADAC-7F6E67B613FB}" dt="2024-06-26T15:42:58.201" v="1100" actId="478"/>
          <ac:picMkLst>
            <pc:docMk/>
            <pc:sldMk cId="416512633" sldId="5482"/>
            <ac:picMk id="6" creationId="{98217C80-0984-3303-DB57-E385C7EEF91E}"/>
          </ac:picMkLst>
        </pc:picChg>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graphicFrameChg chg="modGraphic">
          <ac:chgData name="Gudka, Dawna" userId="823cceae-331b-41d6-9a63-34ad6d1db55c" providerId="ADAL" clId="{42F2ED5D-A4F4-4ECC-B075-736DD58303AF}" dt="2024-06-19T20:58:55.648" v="336" actId="2165"/>
          <ac:graphicFrameMkLst>
            <pc:docMk/>
            <pc:sldMk cId="1464257442" sldId="5452"/>
            <ac:graphicFrameMk id="9" creationId="{BE6DBE5B-6613-480C-7673-649F61C9968C}"/>
          </ac:graphicFrameMkLst>
        </pc:graphicFrameChg>
      </pc:sldChg>
      <pc:sldChg chg="modSp del mod">
        <pc:chgData name="Gudka, Dawna" userId="823cceae-331b-41d6-9a63-34ad6d1db55c" providerId="ADAL" clId="{42F2ED5D-A4F4-4ECC-B075-736DD58303AF}" dt="2024-06-19T21:04:05.204" v="339" actId="2696"/>
        <pc:sldMkLst>
          <pc:docMk/>
          <pc:sldMk cId="1405902670" sldId="5458"/>
        </pc:sldMkLst>
        <pc:graphicFrameChg chg="modGraphic">
          <ac:chgData name="Gudka, Dawna" userId="823cceae-331b-41d6-9a63-34ad6d1db55c" providerId="ADAL" clId="{42F2ED5D-A4F4-4ECC-B075-736DD58303AF}" dt="2024-06-19T20:59:29.548" v="338" actId="2165"/>
          <ac:graphicFrameMkLst>
            <pc:docMk/>
            <pc:sldMk cId="1405902670" sldId="5458"/>
            <ac:graphicFrameMk id="9" creationId="{BE6DBE5B-6613-480C-7673-649F61C9968C}"/>
          </ac:graphicFrameMkLst>
        </pc:graphicFrameChg>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graphicFrameChg chg="mod modGraphic">
          <ac:chgData name="Chaffin,Melissa" userId="S::chaffin_m@cde.state.co.us::21f0136b-23e1-4eef-9c4f-f29e4cc3ac56" providerId="AD" clId="Web-{07C7B6E3-2C4B-B99D-7D0C-741191EE9714}" dt="2024-09-18T13:17:38.358" v="16"/>
          <ac:graphicFrameMkLst>
            <pc:docMk/>
            <pc:sldMk cId="3108864082" sldId="5603"/>
            <ac:graphicFrameMk id="11" creationId="{4A046F5F-034D-A2DD-B7B6-B37CB3AF1360}"/>
          </ac:graphicFrameMkLst>
        </pc:graphicFrameChg>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graphicFrameChg chg="mod">
          <ac:chgData name="Hoffman, Peter" userId="673cee94-26bd-4c2a-ab82-1b3669e2f049" providerId="ADAL" clId="{06705DCC-7C24-4B11-8772-283831413D65}" dt="2024-07-31T20:12:48.883" v="133" actId="962"/>
          <ac:graphicFrameMkLst>
            <pc:docMk/>
            <pc:sldMk cId="1007356210" sldId="5482"/>
            <ac:graphicFrameMk id="8" creationId="{C64310B3-8FCF-4461-597C-ECC0046DA1E8}"/>
          </ac:graphicFrameMkLst>
        </pc:graphicFrameChg>
      </pc:sldChg>
      <pc:sldChg chg="modSp mod">
        <pc:chgData name="Hoffman, Peter" userId="673cee94-26bd-4c2a-ab82-1b3669e2f049" providerId="ADAL" clId="{06705DCC-7C24-4B11-8772-283831413D65}" dt="2024-07-31T20:12:22.630" v="4" actId="27636"/>
        <pc:sldMkLst>
          <pc:docMk/>
          <pc:sldMk cId="1218041085" sldId="5519"/>
        </pc:sldMkLst>
        <pc:spChg chg="mod">
          <ac:chgData name="Hoffman, Peter" userId="673cee94-26bd-4c2a-ab82-1b3669e2f049" providerId="ADAL" clId="{06705DCC-7C24-4B11-8772-283831413D65}" dt="2024-07-31T20:12:22.630" v="4" actId="27636"/>
          <ac:spMkLst>
            <pc:docMk/>
            <pc:sldMk cId="1218041085" sldId="5519"/>
            <ac:spMk id="20" creationId="{49EFEE59-E129-976B-614D-D6B91A3080B9}"/>
          </ac:spMkLst>
        </pc:spChg>
      </pc:sldChg>
      <pc:sldChg chg="modSp">
        <pc:chgData name="Hoffman, Peter" userId="673cee94-26bd-4c2a-ab82-1b3669e2f049" providerId="ADAL" clId="{06705DCC-7C24-4B11-8772-283831413D65}" dt="2024-07-31T20:13:11.921" v="137" actId="962"/>
        <pc:sldMkLst>
          <pc:docMk/>
          <pc:sldMk cId="2824051488" sldId="5529"/>
        </pc:sldMkLst>
        <pc:spChg chg="mod">
          <ac:chgData name="Hoffman, Peter" userId="673cee94-26bd-4c2a-ab82-1b3669e2f049" providerId="ADAL" clId="{06705DCC-7C24-4B11-8772-283831413D65}" dt="2024-07-31T20:13:04.131" v="134" actId="962"/>
          <ac:spMkLst>
            <pc:docMk/>
            <pc:sldMk cId="2824051488" sldId="5529"/>
            <ac:spMk id="2" creationId="{DA1DAF15-F35C-CF9F-876F-CA998FD43C9A}"/>
          </ac:spMkLst>
        </pc:spChg>
        <pc:spChg chg="mod">
          <ac:chgData name="Hoffman, Peter" userId="673cee94-26bd-4c2a-ab82-1b3669e2f049" providerId="ADAL" clId="{06705DCC-7C24-4B11-8772-283831413D65}" dt="2024-07-31T20:13:11.921" v="137" actId="962"/>
          <ac:spMkLst>
            <pc:docMk/>
            <pc:sldMk cId="2824051488" sldId="5529"/>
            <ac:spMk id="4" creationId="{8A5AAFBC-D58F-23F8-C1DC-4927AE59F087}"/>
          </ac:spMkLst>
        </pc:spChg>
        <pc:spChg chg="mod">
          <ac:chgData name="Hoffman, Peter" userId="673cee94-26bd-4c2a-ab82-1b3669e2f049" providerId="ADAL" clId="{06705DCC-7C24-4B11-8772-283831413D65}" dt="2024-07-31T20:13:09.983" v="136" actId="962"/>
          <ac:spMkLst>
            <pc:docMk/>
            <pc:sldMk cId="2824051488" sldId="5529"/>
            <ac:spMk id="6" creationId="{36DDE89A-2FA0-5D64-AF69-921C51270397}"/>
          </ac:spMkLst>
        </pc:spChg>
        <pc:spChg chg="mod">
          <ac:chgData name="Hoffman, Peter" userId="673cee94-26bd-4c2a-ab82-1b3669e2f049" providerId="ADAL" clId="{06705DCC-7C24-4B11-8772-283831413D65}" dt="2024-07-31T20:13:07.961" v="135" actId="962"/>
          <ac:spMkLst>
            <pc:docMk/>
            <pc:sldMk cId="2824051488" sldId="5529"/>
            <ac:spMk id="7" creationId="{567527B8-9206-1D0E-F724-FD0FEB0F15E9}"/>
          </ac:spMkLst>
        </pc:spChg>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pChg chg="mod">
          <ac:chgData name="Rhodes, Tara" userId="S::rhodes_t@cde.state.co.us::566307b0-1e17-4826-87e1-0feb85a922f2" providerId="AD" clId="Web-{9C5762E8-7993-1D1C-454D-0C7C3B89157A}" dt="2024-07-11T05:39:10.723" v="63" actId="20577"/>
          <ac:spMkLst>
            <pc:docMk/>
            <pc:sldMk cId="3555346656" sldId="5503"/>
            <ac:spMk id="5" creationId="{2052F808-F3B5-0491-0FA0-6BC8B77C6DC3}"/>
          </ac:spMkLst>
        </pc:spChg>
      </pc:sldChg>
      <pc:sldChg chg="modSp ord">
        <pc:chgData name="Rhodes, Tara" userId="S::rhodes_t@cde.state.co.us::566307b0-1e17-4826-87e1-0feb85a922f2" providerId="AD" clId="Web-{9C5762E8-7993-1D1C-454D-0C7C3B89157A}" dt="2024-07-11T06:13:16.846" v="1098" actId="20577"/>
        <pc:sldMkLst>
          <pc:docMk/>
          <pc:sldMk cId="1153930597" sldId="5504"/>
        </pc:sldMkLst>
        <pc:spChg chg="mod">
          <ac:chgData name="Rhodes, Tara" userId="S::rhodes_t@cde.state.co.us::566307b0-1e17-4826-87e1-0feb85a922f2" providerId="AD" clId="Web-{9C5762E8-7993-1D1C-454D-0C7C3B89157A}" dt="2024-07-11T05:48:31.303" v="233" actId="20577"/>
          <ac:spMkLst>
            <pc:docMk/>
            <pc:sldMk cId="1153930597" sldId="5504"/>
            <ac:spMk id="5" creationId="{470750BE-39D7-3CB7-2A3A-838DFB659F1E}"/>
          </ac:spMkLst>
        </pc:spChg>
        <pc:spChg chg="mod">
          <ac:chgData name="Rhodes, Tara" userId="S::rhodes_t@cde.state.co.us::566307b0-1e17-4826-87e1-0feb85a922f2" providerId="AD" clId="Web-{9C5762E8-7993-1D1C-454D-0C7C3B89157A}" dt="2024-07-11T06:13:16.846" v="1098" actId="20577"/>
          <ac:spMkLst>
            <pc:docMk/>
            <pc:sldMk cId="1153930597" sldId="5504"/>
            <ac:spMk id="6" creationId="{6830CC07-B20E-26DD-4E6E-5D4DFAF184F5}"/>
          </ac:spMkLst>
        </pc:spChg>
        <pc:spChg chg="mod">
          <ac:chgData name="Rhodes, Tara" userId="S::rhodes_t@cde.state.co.us::566307b0-1e17-4826-87e1-0feb85a922f2" providerId="AD" clId="Web-{9C5762E8-7993-1D1C-454D-0C7C3B89157A}" dt="2024-07-11T05:39:18.989" v="67" actId="20577"/>
          <ac:spMkLst>
            <pc:docMk/>
            <pc:sldMk cId="1153930597" sldId="5504"/>
            <ac:spMk id="7" creationId="{9E0B5068-C35B-2EF4-93D4-09BCA09408A2}"/>
          </ac:spMkLst>
        </pc:spChg>
        <pc:spChg chg="mod">
          <ac:chgData name="Rhodes, Tara" userId="S::rhodes_t@cde.state.co.us::566307b0-1e17-4826-87e1-0feb85a922f2" providerId="AD" clId="Web-{9C5762E8-7993-1D1C-454D-0C7C3B89157A}" dt="2024-07-11T05:39:27.583" v="74" actId="20577"/>
          <ac:spMkLst>
            <pc:docMk/>
            <pc:sldMk cId="1153930597" sldId="5504"/>
            <ac:spMk id="8" creationId="{17E9B64D-6E89-6B54-E177-52982FC3E644}"/>
          </ac:spMkLst>
        </pc:spChg>
      </pc:sldChg>
      <pc:sldChg chg="modSp">
        <pc:chgData name="Rhodes, Tara" userId="S::rhodes_t@cde.state.co.us::566307b0-1e17-4826-87e1-0feb85a922f2" providerId="AD" clId="Web-{9C5762E8-7993-1D1C-454D-0C7C3B89157A}" dt="2024-07-11T05:39:05.520" v="59" actId="20577"/>
        <pc:sldMkLst>
          <pc:docMk/>
          <pc:sldMk cId="1684126465" sldId="5505"/>
        </pc:sldMkLst>
        <pc:spChg chg="mod">
          <ac:chgData name="Rhodes, Tara" userId="S::rhodes_t@cde.state.co.us::566307b0-1e17-4826-87e1-0feb85a922f2" providerId="AD" clId="Web-{9C5762E8-7993-1D1C-454D-0C7C3B89157A}" dt="2024-07-11T05:39:05.520" v="59" actId="20577"/>
          <ac:spMkLst>
            <pc:docMk/>
            <pc:sldMk cId="1684126465" sldId="5505"/>
            <ac:spMk id="7" creationId="{910C92F8-84BB-A0F6-2072-1E6FA7614CCE}"/>
          </ac:spMkLst>
        </pc:spChg>
        <pc:spChg chg="mod">
          <ac:chgData name="Rhodes, Tara" userId="S::rhodes_t@cde.state.co.us::566307b0-1e17-4826-87e1-0feb85a922f2" providerId="AD" clId="Web-{9C5762E8-7993-1D1C-454D-0C7C3B89157A}" dt="2024-07-11T05:39:03.285" v="58" actId="20577"/>
          <ac:spMkLst>
            <pc:docMk/>
            <pc:sldMk cId="1684126465" sldId="5505"/>
            <ac:spMk id="8" creationId="{6238A364-2656-DEFC-82C2-E49857A0F6FF}"/>
          </ac:spMkLst>
        </pc:spChg>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pChg chg="mod">
          <ac:chgData name="Rhodes, Tara" userId="S::rhodes_t@cde.state.co.us::566307b0-1e17-4826-87e1-0feb85a922f2" providerId="AD" clId="Web-{9C5762E8-7993-1D1C-454D-0C7C3B89157A}" dt="2024-07-11T05:55:09.562" v="339" actId="20577"/>
          <ac:spMkLst>
            <pc:docMk/>
            <pc:sldMk cId="2394703095" sldId="5507"/>
            <ac:spMk id="5" creationId="{470750BE-39D7-3CB7-2A3A-838DFB659F1E}"/>
          </ac:spMkLst>
        </pc:spChg>
        <pc:spChg chg="mod">
          <ac:chgData name="Rhodes, Tara" userId="S::rhodes_t@cde.state.co.us::566307b0-1e17-4826-87e1-0feb85a922f2" providerId="AD" clId="Web-{9C5762E8-7993-1D1C-454D-0C7C3B89157A}" dt="2024-07-11T06:22:00.751" v="1636" actId="20577"/>
          <ac:spMkLst>
            <pc:docMk/>
            <pc:sldMk cId="2394703095" sldId="5507"/>
            <ac:spMk id="6" creationId="{6830CC07-B20E-26DD-4E6E-5D4DFAF184F5}"/>
          </ac:spMkLst>
        </pc:spChg>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pChg chg="add mod">
          <ac:chgData name="Rhodes, Tara" userId="S::rhodes_t@cde.state.co.us::566307b0-1e17-4826-87e1-0feb85a922f2" providerId="AD" clId="Web-{9C5762E8-7993-1D1C-454D-0C7C3B89157A}" dt="2024-07-11T06:22:42.455" v="1672" actId="20577"/>
          <ac:spMkLst>
            <pc:docMk/>
            <pc:sldMk cId="3224510367" sldId="5508"/>
            <ac:spMk id="2" creationId="{BA5C7D90-F024-E25A-8BEB-74E7F84DBB0A}"/>
          </ac:spMkLst>
        </pc:spChg>
        <pc:spChg chg="mod">
          <ac:chgData name="Rhodes, Tara" userId="S::rhodes_t@cde.state.co.us::566307b0-1e17-4826-87e1-0feb85a922f2" providerId="AD" clId="Web-{9C5762E8-7993-1D1C-454D-0C7C3B89157A}" dt="2024-07-11T06:02:47.290" v="678" actId="20577"/>
          <ac:spMkLst>
            <pc:docMk/>
            <pc:sldMk cId="3224510367" sldId="5508"/>
            <ac:spMk id="5" creationId="{470750BE-39D7-3CB7-2A3A-838DFB659F1E}"/>
          </ac:spMkLst>
        </pc:spChg>
        <pc:spChg chg="mod">
          <ac:chgData name="Rhodes, Tara" userId="S::rhodes_t@cde.state.co.us::566307b0-1e17-4826-87e1-0feb85a922f2" providerId="AD" clId="Web-{9C5762E8-7993-1D1C-454D-0C7C3B89157A}" dt="2024-07-11T06:02:55.478" v="679" actId="20577"/>
          <ac:spMkLst>
            <pc:docMk/>
            <pc:sldMk cId="3224510367" sldId="5508"/>
            <ac:spMk id="6" creationId="{6830CC07-B20E-26DD-4E6E-5D4DFAF184F5}"/>
          </ac:spMkLst>
        </pc:spChg>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pChg chg="add mod">
          <ac:chgData name="Rhodes, Tara" userId="S::rhodes_t@cde.state.co.us::566307b0-1e17-4826-87e1-0feb85a922f2" providerId="AD" clId="Web-{9C5762E8-7993-1D1C-454D-0C7C3B89157A}" dt="2024-07-11T06:15:35.458" v="1185" actId="20577"/>
          <ac:spMkLst>
            <pc:docMk/>
            <pc:sldMk cId="1183411577" sldId="5509"/>
            <ac:spMk id="2" creationId="{DD3356A0-7F78-EBB1-9B6B-B92D91313B5D}"/>
          </ac:spMkLst>
        </pc:spChg>
        <pc:spChg chg="mod">
          <ac:chgData name="Rhodes, Tara" userId="S::rhodes_t@cde.state.co.us::566307b0-1e17-4826-87e1-0feb85a922f2" providerId="AD" clId="Web-{9C5762E8-7993-1D1C-454D-0C7C3B89157A}" dt="2024-07-11T06:03:18.900" v="707" actId="20577"/>
          <ac:spMkLst>
            <pc:docMk/>
            <pc:sldMk cId="1183411577" sldId="5509"/>
            <ac:spMk id="5" creationId="{470750BE-39D7-3CB7-2A3A-838DFB659F1E}"/>
          </ac:spMkLst>
        </pc:spChg>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pChg chg="mod">
          <ac:chgData name="Heitman, Lindsey" userId="a9773a47-99d2-4599-9377-6d37e9ec0bd3" providerId="ADAL" clId="{BAB58AE7-5ACA-443F-BBE2-85DE3A3B99A1}" dt="2024-08-08T13:42:48.727" v="552" actId="21"/>
          <ac:spMkLst>
            <pc:docMk/>
            <pc:sldMk cId="3039329873" sldId="325"/>
            <ac:spMk id="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5" creationId="{00000000-0000-0000-0000-000000000000}"/>
          </ac:spMkLst>
        </pc:spChg>
        <pc:spChg chg="del mod">
          <ac:chgData name="Heitman, Lindsey" userId="a9773a47-99d2-4599-9377-6d37e9ec0bd3" providerId="ADAL" clId="{BAB58AE7-5ACA-443F-BBE2-85DE3A3B99A1}" dt="2024-08-08T13:42:48.727" v="552" actId="21"/>
          <ac:spMkLst>
            <pc:docMk/>
            <pc:sldMk cId="3039329873" sldId="325"/>
            <ac:spMk id="2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6" creationId="{00000000-0000-0000-0000-000000000000}"/>
          </ac:spMkLst>
        </pc:spChg>
        <pc:grpChg chg="mod">
          <ac:chgData name="Heitman, Lindsey" userId="a9773a47-99d2-4599-9377-6d37e9ec0bd3" providerId="ADAL" clId="{BAB58AE7-5ACA-443F-BBE2-85DE3A3B99A1}" dt="2024-08-08T13:42:48.727" v="552" actId="21"/>
          <ac:grpSpMkLst>
            <pc:docMk/>
            <pc:sldMk cId="3039329873" sldId="325"/>
            <ac:grpSpMk id="2" creationId="{00000000-0000-0000-0000-000000000000}"/>
          </ac:grpSpMkLst>
        </pc:grpChg>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pChg chg="mod">
          <ac:chgData name="Heitman, Lindsey" userId="a9773a47-99d2-4599-9377-6d37e9ec0bd3" providerId="ADAL" clId="{BAB58AE7-5ACA-443F-BBE2-85DE3A3B99A1}" dt="2024-08-08T13:18:06.571" v="235" actId="14100"/>
          <ac:spMkLst>
            <pc:docMk/>
            <pc:sldMk cId="2735487289" sldId="3490"/>
            <ac:spMk id="3" creationId="{00000000-0000-0000-0000-000000000000}"/>
          </ac:spMkLst>
        </pc:spChg>
        <pc:spChg chg="ord">
          <ac:chgData name="Heitman, Lindsey" userId="a9773a47-99d2-4599-9377-6d37e9ec0bd3" providerId="ADAL" clId="{BAB58AE7-5ACA-443F-BBE2-85DE3A3B99A1}" dt="2024-08-08T13:09:41.841" v="128" actId="13244"/>
          <ac:spMkLst>
            <pc:docMk/>
            <pc:sldMk cId="2735487289" sldId="3490"/>
            <ac:spMk id="4" creationId="{00000000-0000-0000-0000-000000000000}"/>
          </ac:spMkLst>
        </pc:spChg>
        <pc:spChg chg="add mod">
          <ac:chgData name="Heitman, Lindsey" userId="a9773a47-99d2-4599-9377-6d37e9ec0bd3" providerId="ADAL" clId="{BAB58AE7-5ACA-443F-BBE2-85DE3A3B99A1}" dt="2024-08-08T13:18:42.719" v="261" actId="255"/>
          <ac:spMkLst>
            <pc:docMk/>
            <pc:sldMk cId="2735487289" sldId="3490"/>
            <ac:spMk id="6" creationId="{99F65C5C-FAC0-6055-EABD-37D56C3DEFDD}"/>
          </ac:spMkLst>
        </pc:spChg>
        <pc:spChg chg="mod">
          <ac:chgData name="Heitman, Lindsey" userId="a9773a47-99d2-4599-9377-6d37e9ec0bd3" providerId="ADAL" clId="{BAB58AE7-5ACA-443F-BBE2-85DE3A3B99A1}" dt="2024-08-08T13:12:30.580" v="135" actId="1076"/>
          <ac:spMkLst>
            <pc:docMk/>
            <pc:sldMk cId="2735487289" sldId="3490"/>
            <ac:spMk id="10" creationId="{5537447F-46A3-4267-9B0D-14F40120128F}"/>
          </ac:spMkLst>
        </pc:spChg>
        <pc:graphicFrameChg chg="mod">
          <ac:chgData name="Heitman, Lindsey" userId="a9773a47-99d2-4599-9377-6d37e9ec0bd3" providerId="ADAL" clId="{BAB58AE7-5ACA-443F-BBE2-85DE3A3B99A1}" dt="2024-08-08T13:12:25.679" v="134" actId="1076"/>
          <ac:graphicFrameMkLst>
            <pc:docMk/>
            <pc:sldMk cId="2735487289" sldId="3490"/>
            <ac:graphicFrameMk id="8" creationId="{58194A55-970B-AF6F-4ECF-168F362FCF5F}"/>
          </ac:graphicFrameMkLst>
        </pc:graphicFrameChg>
      </pc:sldChg>
      <pc:sldChg chg="modSp add del mod">
        <pc:chgData name="Heitman, Lindsey" userId="a9773a47-99d2-4599-9377-6d37e9ec0bd3" providerId="ADAL" clId="{BAB58AE7-5ACA-443F-BBE2-85DE3A3B99A1}" dt="2024-08-08T13:40:15.171" v="435" actId="2696"/>
        <pc:sldMkLst>
          <pc:docMk/>
          <pc:sldMk cId="1274142767" sldId="5024"/>
        </pc:sldMkLst>
        <pc:spChg chg="mod">
          <ac:chgData name="Heitman, Lindsey" userId="a9773a47-99d2-4599-9377-6d37e9ec0bd3" providerId="ADAL" clId="{BAB58AE7-5ACA-443F-BBE2-85DE3A3B99A1}" dt="2024-08-08T13:40:01.221" v="434" actId="20577"/>
          <ac:spMkLst>
            <pc:docMk/>
            <pc:sldMk cId="1274142767" sldId="5024"/>
            <ac:spMk id="3" creationId="{00000000-0000-0000-0000-000000000000}"/>
          </ac:spMkLst>
        </pc:spChg>
        <pc:picChg chg="mod">
          <ac:chgData name="Heitman, Lindsey" userId="a9773a47-99d2-4599-9377-6d37e9ec0bd3" providerId="ADAL" clId="{BAB58AE7-5ACA-443F-BBE2-85DE3A3B99A1}" dt="2024-08-08T13:39:30.594" v="354" actId="962"/>
          <ac:picMkLst>
            <pc:docMk/>
            <pc:sldMk cId="1274142767" sldId="5024"/>
            <ac:picMk id="69" creationId="{01B55783-B6C9-913E-866F-ACD4C6F9D072}"/>
          </ac:picMkLst>
        </pc:picChg>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pChg chg="del mod">
          <ac:chgData name="Heitman, Lindsey" userId="a9773a47-99d2-4599-9377-6d37e9ec0bd3" providerId="ADAL" clId="{BAB58AE7-5ACA-443F-BBE2-85DE3A3B99A1}" dt="2024-08-08T13:16:01.840" v="143" actId="21"/>
          <ac:spMkLst>
            <pc:docMk/>
            <pc:sldMk cId="4088682641" sldId="5410"/>
            <ac:spMk id="5" creationId="{6AB53239-1CF6-92FB-5ACB-3912F9C0901B}"/>
          </ac:spMkLst>
        </pc:spChg>
        <pc:spChg chg="mod">
          <ac:chgData name="Heitman, Lindsey" userId="a9773a47-99d2-4599-9377-6d37e9ec0bd3" providerId="ADAL" clId="{BAB58AE7-5ACA-443F-BBE2-85DE3A3B99A1}" dt="2024-08-08T13:16:04.924" v="144" actId="1076"/>
          <ac:spMkLst>
            <pc:docMk/>
            <pc:sldMk cId="4088682641" sldId="5410"/>
            <ac:spMk id="11" creationId="{8F3D4963-AB3C-867E-367F-592E7135A6AC}"/>
          </ac:spMkLst>
        </pc:spChg>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pChg chg="mod">
          <ac:chgData name="Wenzel, Brooke" userId="672bf8d3-b15b-4e02-a6d1-39319a0df09b" providerId="ADAL" clId="{45692EFA-40FF-420F-8AB9-A895BE4AA2BA}" dt="2024-09-09T15:25:48.810" v="2" actId="20577"/>
          <ac:spMkLst>
            <pc:docMk/>
            <pc:sldMk cId="3044915438" sldId="256"/>
            <ac:spMk id="2" creationId="{00000000-0000-0000-0000-000000000000}"/>
          </ac:spMkLst>
        </pc:spChg>
      </pc:sldChg>
      <pc:sldChg chg="modSp mod">
        <pc:chgData name="Wenzel, Brooke" userId="672bf8d3-b15b-4e02-a6d1-39319a0df09b" providerId="ADAL" clId="{45692EFA-40FF-420F-8AB9-A895BE4AA2BA}" dt="2024-09-11T16:13:28.746" v="1780" actId="20577"/>
        <pc:sldMkLst>
          <pc:docMk/>
          <pc:sldMk cId="1212467416" sldId="261"/>
        </pc:sldMkLst>
        <pc:graphicFrameChg chg="modGraphic">
          <ac:chgData name="Wenzel, Brooke" userId="672bf8d3-b15b-4e02-a6d1-39319a0df09b" providerId="ADAL" clId="{45692EFA-40FF-420F-8AB9-A895BE4AA2BA}" dt="2024-09-11T16:13:28.746" v="1780"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45692EFA-40FF-420F-8AB9-A895BE4AA2BA}" dt="2024-09-10T19:28:27.767" v="1183" actId="20577"/>
        <pc:sldMkLst>
          <pc:docMk/>
          <pc:sldMk cId="587239845" sldId="265"/>
        </pc:sldMkLst>
        <pc:spChg chg="mod">
          <ac:chgData name="Wenzel, Brooke" userId="672bf8d3-b15b-4e02-a6d1-39319a0df09b" providerId="ADAL" clId="{45692EFA-40FF-420F-8AB9-A895BE4AA2BA}" dt="2024-09-10T19:28:27.767" v="1183" actId="20577"/>
          <ac:spMkLst>
            <pc:docMk/>
            <pc:sldMk cId="587239845" sldId="265"/>
            <ac:spMk id="2" creationId="{099EB1F9-197D-1644-7195-08326A23A2EF}"/>
          </ac:spMkLst>
        </pc:spChg>
      </pc:sldChg>
      <pc:sldChg chg="modSp mod">
        <pc:chgData name="Wenzel, Brooke" userId="672bf8d3-b15b-4e02-a6d1-39319a0df09b" providerId="ADAL" clId="{45692EFA-40FF-420F-8AB9-A895BE4AA2BA}" dt="2024-09-11T16:09:13.040" v="1775" actId="20577"/>
        <pc:sldMkLst>
          <pc:docMk/>
          <pc:sldMk cId="485604172" sldId="266"/>
        </pc:sldMkLst>
        <pc:spChg chg="mod">
          <ac:chgData name="Wenzel, Brooke" userId="672bf8d3-b15b-4e02-a6d1-39319a0df09b" providerId="ADAL" clId="{45692EFA-40FF-420F-8AB9-A895BE4AA2BA}" dt="2024-09-11T16:09:13.040" v="1775" actId="20577"/>
          <ac:spMkLst>
            <pc:docMk/>
            <pc:sldMk cId="485604172" sldId="266"/>
            <ac:spMk id="2" creationId="{F186482D-B401-3FBC-9862-65B8439D637D}"/>
          </ac:spMkLst>
        </pc:spChg>
      </pc:sldChg>
      <pc:sldChg chg="addSp delSp modSp mod">
        <pc:chgData name="Wenzel, Brooke" userId="672bf8d3-b15b-4e02-a6d1-39319a0df09b" providerId="ADAL" clId="{45692EFA-40FF-420F-8AB9-A895BE4AA2BA}" dt="2024-09-11T16:09:03.714" v="1768" actId="20577"/>
        <pc:sldMkLst>
          <pc:docMk/>
          <pc:sldMk cId="3717000822" sldId="280"/>
        </pc:sldMkLst>
        <pc:spChg chg="mod">
          <ac:chgData name="Wenzel, Brooke" userId="672bf8d3-b15b-4e02-a6d1-39319a0df09b" providerId="ADAL" clId="{45692EFA-40FF-420F-8AB9-A895BE4AA2BA}" dt="2024-09-09T15:51:01.780" v="732" actId="1076"/>
          <ac:spMkLst>
            <pc:docMk/>
            <pc:sldMk cId="3717000822" sldId="280"/>
            <ac:spMk id="2" creationId="{439B416C-5F6D-56F7-429A-80FD0A190C25}"/>
          </ac:spMkLst>
        </pc:spChg>
        <pc:graphicFrameChg chg="mod">
          <ac:chgData name="Wenzel, Brooke" userId="672bf8d3-b15b-4e02-a6d1-39319a0df09b" providerId="ADAL" clId="{45692EFA-40FF-420F-8AB9-A895BE4AA2BA}" dt="2024-09-11T16:09:03.714" v="1768" actId="20577"/>
          <ac:graphicFrameMkLst>
            <pc:docMk/>
            <pc:sldMk cId="3717000822" sldId="280"/>
            <ac:graphicFrameMk id="12" creationId="{1AA09EE0-7419-6ED5-4AA1-CC9009509570}"/>
          </ac:graphicFrameMkLst>
        </pc:graphicFrameChg>
        <pc:picChg chg="add mod">
          <ac:chgData name="Wenzel, Brooke" userId="672bf8d3-b15b-4e02-a6d1-39319a0df09b" providerId="ADAL" clId="{45692EFA-40FF-420F-8AB9-A895BE4AA2BA}" dt="2024-09-09T15:50:49.274" v="729" actId="14100"/>
          <ac:picMkLst>
            <pc:docMk/>
            <pc:sldMk cId="3717000822" sldId="280"/>
            <ac:picMk id="5" creationId="{940CA931-9C02-2C34-0B1C-D3023BB74043}"/>
          </ac:picMkLst>
        </pc:picChg>
        <pc:picChg chg="del">
          <ac:chgData name="Wenzel, Brooke" userId="672bf8d3-b15b-4e02-a6d1-39319a0df09b" providerId="ADAL" clId="{45692EFA-40FF-420F-8AB9-A895BE4AA2BA}" dt="2024-09-09T15:34:20.405" v="196" actId="478"/>
          <ac:picMkLst>
            <pc:docMk/>
            <pc:sldMk cId="3717000822" sldId="280"/>
            <ac:picMk id="6" creationId="{D2BFC119-3AE6-D41F-3880-644FFF188A10}"/>
          </ac:picMkLst>
        </pc:picChg>
      </pc:sldChg>
      <pc:sldChg chg="del">
        <pc:chgData name="Wenzel, Brooke" userId="672bf8d3-b15b-4e02-a6d1-39319a0df09b" providerId="ADAL" clId="{45692EFA-40FF-420F-8AB9-A895BE4AA2BA}" dt="2024-09-10T19:28:13.359" v="1182" actId="47"/>
        <pc:sldMkLst>
          <pc:docMk/>
          <pc:sldMk cId="399469708" sldId="2671"/>
        </pc:sldMkLst>
      </pc:sldChg>
      <pc:sldChg chg="modSp mod">
        <pc:chgData name="Wenzel, Brooke" userId="672bf8d3-b15b-4e02-a6d1-39319a0df09b" providerId="ADAL" clId="{45692EFA-40FF-420F-8AB9-A895BE4AA2BA}" dt="2024-09-10T19:24:24.695" v="1180" actId="20577"/>
        <pc:sldMkLst>
          <pc:docMk/>
          <pc:sldMk cId="3227145924" sldId="5097"/>
        </pc:sldMkLst>
        <pc:graphicFrameChg chg="modGraphic">
          <ac:chgData name="Wenzel, Brooke" userId="672bf8d3-b15b-4e02-a6d1-39319a0df09b" providerId="ADAL" clId="{45692EFA-40FF-420F-8AB9-A895BE4AA2BA}" dt="2024-09-10T19:24:24.695" v="1180"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45692EFA-40FF-420F-8AB9-A895BE4AA2BA}" dt="2024-09-10T19:25:19.113" v="1181" actId="2165"/>
        <pc:sldMkLst>
          <pc:docMk/>
          <pc:sldMk cId="1037917088" sldId="5098"/>
        </pc:sldMkLst>
        <pc:graphicFrameChg chg="modGraphic">
          <ac:chgData name="Wenzel, Brooke" userId="672bf8d3-b15b-4e02-a6d1-39319a0df09b" providerId="ADAL" clId="{45692EFA-40FF-420F-8AB9-A895BE4AA2BA}" dt="2024-09-10T19:25:19.113" v="1181" actId="2165"/>
          <ac:graphicFrameMkLst>
            <pc:docMk/>
            <pc:sldMk cId="1037917088" sldId="5098"/>
            <ac:graphicFrameMk id="5" creationId="{5E4612F7-68C6-57CA-E918-38EF641F73CF}"/>
          </ac:graphicFrameMkLst>
        </pc:graphicFrameChg>
      </pc:sldChg>
      <pc:sldChg chg="addSp modSp mod">
        <pc:chgData name="Wenzel, Brooke" userId="672bf8d3-b15b-4e02-a6d1-39319a0df09b" providerId="ADAL" clId="{45692EFA-40FF-420F-8AB9-A895BE4AA2BA}" dt="2024-09-09T15:27:53.708" v="48" actId="1076"/>
        <pc:sldMkLst>
          <pc:docMk/>
          <pc:sldMk cId="1426715698" sldId="5295"/>
        </pc:sldMkLst>
        <pc:spChg chg="add mod">
          <ac:chgData name="Wenzel, Brooke" userId="672bf8d3-b15b-4e02-a6d1-39319a0df09b" providerId="ADAL" clId="{45692EFA-40FF-420F-8AB9-A895BE4AA2BA}" dt="2024-09-09T15:27:53.708" v="48" actId="1076"/>
          <ac:spMkLst>
            <pc:docMk/>
            <pc:sldMk cId="1426715698" sldId="5295"/>
            <ac:spMk id="3" creationId="{86783C14-FB5D-EC95-C4B3-EFF55C5BC868}"/>
          </ac:spMkLst>
        </pc:spChg>
        <pc:spChg chg="mod">
          <ac:chgData name="Wenzel, Brooke" userId="672bf8d3-b15b-4e02-a6d1-39319a0df09b" providerId="ADAL" clId="{45692EFA-40FF-420F-8AB9-A895BE4AA2BA}" dt="2024-09-09T15:26:59.940" v="24" actId="20577"/>
          <ac:spMkLst>
            <pc:docMk/>
            <pc:sldMk cId="1426715698" sldId="5295"/>
            <ac:spMk id="6" creationId="{ED6116B5-4B46-B533-F00B-AB86450013AC}"/>
          </ac:spMkLst>
        </pc:spChg>
        <pc:graphicFrameChg chg="mod">
          <ac:chgData name="Wenzel, Brooke" userId="672bf8d3-b15b-4e02-a6d1-39319a0df09b" providerId="ADAL" clId="{45692EFA-40FF-420F-8AB9-A895BE4AA2BA}" dt="2024-09-09T15:27:04.756" v="25"/>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45692EFA-40FF-420F-8AB9-A895BE4AA2BA}" dt="2024-09-09T15:30:12.763" v="59" actId="20577"/>
        <pc:sldMkLst>
          <pc:docMk/>
          <pc:sldMk cId="444206763" sldId="5308"/>
        </pc:sldMkLst>
        <pc:spChg chg="mod">
          <ac:chgData name="Wenzel, Brooke" userId="672bf8d3-b15b-4e02-a6d1-39319a0df09b" providerId="ADAL" clId="{45692EFA-40FF-420F-8AB9-A895BE4AA2BA}" dt="2024-09-09T15:30:12.763" v="59" actId="20577"/>
          <ac:spMkLst>
            <pc:docMk/>
            <pc:sldMk cId="444206763" sldId="5308"/>
            <ac:spMk id="2" creationId="{00000000-0000-0000-0000-000000000000}"/>
          </ac:spMkLst>
        </pc:spChg>
        <pc:spChg chg="del">
          <ac:chgData name="Wenzel, Brooke" userId="672bf8d3-b15b-4e02-a6d1-39319a0df09b" providerId="ADAL" clId="{45692EFA-40FF-420F-8AB9-A895BE4AA2BA}" dt="2024-09-09T15:28:59.495" v="51" actId="478"/>
          <ac:spMkLst>
            <pc:docMk/>
            <pc:sldMk cId="444206763" sldId="5308"/>
            <ac:spMk id="3" creationId="{00000000-0000-0000-0000-000000000000}"/>
          </ac:spMkLst>
        </pc:spChg>
        <pc:spChg chg="mod">
          <ac:chgData name="Wenzel, Brooke" userId="672bf8d3-b15b-4e02-a6d1-39319a0df09b" providerId="ADAL" clId="{45692EFA-40FF-420F-8AB9-A895BE4AA2BA}" dt="2024-09-09T15:29:07.887" v="55" actId="1076"/>
          <ac:spMkLst>
            <pc:docMk/>
            <pc:sldMk cId="444206763" sldId="5308"/>
            <ac:spMk id="6" creationId="{00000000-0000-0000-0000-000000000000}"/>
          </ac:spMkLst>
        </pc:spChg>
        <pc:spChg chg="add del mod">
          <ac:chgData name="Wenzel, Brooke" userId="672bf8d3-b15b-4e02-a6d1-39319a0df09b" providerId="ADAL" clId="{45692EFA-40FF-420F-8AB9-A895BE4AA2BA}" dt="2024-09-09T15:29:00.697" v="52" actId="478"/>
          <ac:spMkLst>
            <pc:docMk/>
            <pc:sldMk cId="444206763" sldId="5308"/>
            <ac:spMk id="7" creationId="{21467880-BFA0-E303-1730-BF34F9D5C5F0}"/>
          </ac:spMkLst>
        </pc:spChg>
        <pc:picChg chg="mod">
          <ac:chgData name="Wenzel, Brooke" userId="672bf8d3-b15b-4e02-a6d1-39319a0df09b" providerId="ADAL" clId="{45692EFA-40FF-420F-8AB9-A895BE4AA2BA}" dt="2024-09-09T15:29:13.870" v="58" actId="1076"/>
          <ac:picMkLst>
            <pc:docMk/>
            <pc:sldMk cId="444206763" sldId="5308"/>
            <ac:picMk id="9" creationId="{69144900-83E3-4064-68A1-ACF958E60C3C}"/>
          </ac:picMkLst>
        </pc:picChg>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pChg chg="ord">
          <ac:chgData name="Wenzel, Brooke" userId="672bf8d3-b15b-4e02-a6d1-39319a0df09b" providerId="ADAL" clId="{45692EFA-40FF-420F-8AB9-A895BE4AA2BA}" dt="2024-09-11T16:09:30.123" v="1776" actId="13244"/>
          <ac:spMkLst>
            <pc:docMk/>
            <pc:sldMk cId="1153930597" sldId="5504"/>
            <ac:spMk id="4" creationId="{D0830EAC-FB68-23B9-2E70-EE7B5A0825A8}"/>
          </ac:spMkLst>
        </pc:spChg>
        <pc:picChg chg="ord">
          <ac:chgData name="Wenzel, Brooke" userId="672bf8d3-b15b-4e02-a6d1-39319a0df09b" providerId="ADAL" clId="{45692EFA-40FF-420F-8AB9-A895BE4AA2BA}" dt="2024-09-11T16:09:34.171" v="1777" actId="13244"/>
          <ac:picMkLst>
            <pc:docMk/>
            <pc:sldMk cId="1153930597" sldId="5504"/>
            <ac:picMk id="2" creationId="{816103F5-1366-ECF1-B5EC-7000359C6F48}"/>
          </ac:picMkLst>
        </pc:picChg>
      </pc:sldChg>
      <pc:sldChg chg="modSp mod">
        <pc:chgData name="Wenzel, Brooke" userId="672bf8d3-b15b-4e02-a6d1-39319a0df09b" providerId="ADAL" clId="{45692EFA-40FF-420F-8AB9-A895BE4AA2BA}" dt="2024-09-09T15:26:20.202" v="4" actId="2165"/>
        <pc:sldMkLst>
          <pc:docMk/>
          <pc:sldMk cId="1302995045" sldId="5536"/>
        </pc:sldMkLst>
        <pc:graphicFrameChg chg="modGraphic">
          <ac:chgData name="Wenzel, Brooke" userId="672bf8d3-b15b-4e02-a6d1-39319a0df09b" providerId="ADAL" clId="{45692EFA-40FF-420F-8AB9-A895BE4AA2BA}" dt="2024-09-09T15:26:20.202" v="4" actId="2165"/>
          <ac:graphicFrameMkLst>
            <pc:docMk/>
            <pc:sldMk cId="1302995045" sldId="5536"/>
            <ac:graphicFrameMk id="8" creationId="{0AA46493-7A36-0C49-C5A7-D18F10C7496C}"/>
          </ac:graphicFrameMkLst>
        </pc:graphicFrameChg>
      </pc:sldChg>
      <pc:sldChg chg="delSp modSp mod">
        <pc:chgData name="Wenzel, Brooke" userId="672bf8d3-b15b-4e02-a6d1-39319a0df09b" providerId="ADAL" clId="{45692EFA-40FF-420F-8AB9-A895BE4AA2BA}" dt="2024-09-12T16:37:32.185" v="1795" actId="20577"/>
        <pc:sldMkLst>
          <pc:docMk/>
          <pc:sldMk cId="573740307" sldId="5538"/>
        </pc:sldMkLst>
        <pc:spChg chg="mod">
          <ac:chgData name="Wenzel, Brooke" userId="672bf8d3-b15b-4e02-a6d1-39319a0df09b" providerId="ADAL" clId="{45692EFA-40FF-420F-8AB9-A895BE4AA2BA}" dt="2024-09-12T16:37:32.185" v="1795" actId="20577"/>
          <ac:spMkLst>
            <pc:docMk/>
            <pc:sldMk cId="573740307" sldId="5538"/>
            <ac:spMk id="4" creationId="{1BE5D2C1-7710-EED9-1940-0A612F59276D}"/>
          </ac:spMkLst>
        </pc:spChg>
        <pc:spChg chg="del mod">
          <ac:chgData name="Wenzel, Brooke" userId="672bf8d3-b15b-4e02-a6d1-39319a0df09b" providerId="ADAL" clId="{45692EFA-40FF-420F-8AB9-A895BE4AA2BA}" dt="2024-09-10T19:30:17.530" v="1186" actId="478"/>
          <ac:spMkLst>
            <pc:docMk/>
            <pc:sldMk cId="573740307" sldId="5538"/>
            <ac:spMk id="5" creationId="{57A2033F-F15F-C103-EA83-A77A1AF89850}"/>
          </ac:spMkLst>
        </pc:spChg>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pChg chg="mod">
          <ac:chgData name="Wenzel, Brooke" userId="672bf8d3-b15b-4e02-a6d1-39319a0df09b" providerId="ADAL" clId="{45692EFA-40FF-420F-8AB9-A895BE4AA2BA}" dt="2024-09-09T15:56:46.177" v="745" actId="20577"/>
          <ac:spMkLst>
            <pc:docMk/>
            <pc:sldMk cId="936857245" sldId="5587"/>
            <ac:spMk id="2" creationId="{00000000-0000-0000-0000-000000000000}"/>
          </ac:spMkLst>
        </pc:spChg>
        <pc:spChg chg="mod">
          <ac:chgData name="Wenzel, Brooke" userId="672bf8d3-b15b-4e02-a6d1-39319a0df09b" providerId="ADAL" clId="{45692EFA-40FF-420F-8AB9-A895BE4AA2BA}" dt="2024-09-11T13:11:54.661" v="1721" actId="20577"/>
          <ac:spMkLst>
            <pc:docMk/>
            <pc:sldMk cId="936857245" sldId="5587"/>
            <ac:spMk id="3" creationId="{21471CF1-9EF9-C5C0-6637-925CB047E422}"/>
          </ac:spMkLst>
        </pc:spChg>
      </pc:sldChg>
      <pc:sldChg chg="modSp add del mod">
        <pc:chgData name="Wenzel, Brooke" userId="672bf8d3-b15b-4e02-a6d1-39319a0df09b" providerId="ADAL" clId="{45692EFA-40FF-420F-8AB9-A895BE4AA2BA}" dt="2024-09-11T19:49:40.855" v="1781" actId="47"/>
        <pc:sldMkLst>
          <pc:docMk/>
          <pc:sldMk cId="3222580534" sldId="5588"/>
        </pc:sldMkLst>
        <pc:spChg chg="mod">
          <ac:chgData name="Wenzel, Brooke" userId="672bf8d3-b15b-4e02-a6d1-39319a0df09b" providerId="ADAL" clId="{45692EFA-40FF-420F-8AB9-A895BE4AA2BA}" dt="2024-09-10T20:00:47.705" v="1330" actId="20577"/>
          <ac:spMkLst>
            <pc:docMk/>
            <pc:sldMk cId="3222580534" sldId="5588"/>
            <ac:spMk id="5" creationId="{46A12942-3060-A605-2DD5-60573A108DDD}"/>
          </ac:spMkLst>
        </pc:spChg>
        <pc:spChg chg="mod">
          <ac:chgData name="Wenzel, Brooke" userId="672bf8d3-b15b-4e02-a6d1-39319a0df09b" providerId="ADAL" clId="{45692EFA-40FF-420F-8AB9-A895BE4AA2BA}" dt="2024-09-10T20:03:39.934" v="1384" actId="20577"/>
          <ac:spMkLst>
            <pc:docMk/>
            <pc:sldMk cId="3222580534" sldId="5588"/>
            <ac:spMk id="6" creationId="{C75DFE38-ED8C-8D2F-6BF4-9A98E48A88BE}"/>
          </ac:spMkLst>
        </pc:spChg>
      </pc:sldChg>
      <pc:sldChg chg="modSp add mod">
        <pc:chgData name="Wenzel, Brooke" userId="672bf8d3-b15b-4e02-a6d1-39319a0df09b" providerId="ADAL" clId="{45692EFA-40FF-420F-8AB9-A895BE4AA2BA}" dt="2024-09-10T20:02:24.219" v="1368" actId="20577"/>
        <pc:sldMkLst>
          <pc:docMk/>
          <pc:sldMk cId="168519829" sldId="5589"/>
        </pc:sldMkLst>
        <pc:spChg chg="mod">
          <ac:chgData name="Wenzel, Brooke" userId="672bf8d3-b15b-4e02-a6d1-39319a0df09b" providerId="ADAL" clId="{45692EFA-40FF-420F-8AB9-A895BE4AA2BA}" dt="2024-09-10T20:02:20.150" v="1367" actId="20577"/>
          <ac:spMkLst>
            <pc:docMk/>
            <pc:sldMk cId="168519829" sldId="5589"/>
            <ac:spMk id="2" creationId="{222E4C28-041D-59D2-0291-9738FE10DDD0}"/>
          </ac:spMkLst>
        </pc:spChg>
        <pc:spChg chg="mod">
          <ac:chgData name="Wenzel, Brooke" userId="672bf8d3-b15b-4e02-a6d1-39319a0df09b" providerId="ADAL" clId="{45692EFA-40FF-420F-8AB9-A895BE4AA2BA}" dt="2024-09-10T20:02:24.219" v="1368" actId="20577"/>
          <ac:spMkLst>
            <pc:docMk/>
            <pc:sldMk cId="168519829" sldId="5589"/>
            <ac:spMk id="3" creationId="{1C053128-2E61-BD39-9230-D3FF32B16187}"/>
          </ac:spMkLst>
        </pc:spChg>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pChg chg="mod">
          <ac:chgData name="Tribbett, Jessica" userId="S::tribbett_jessica@cde.state.co.us::b8af59d7-a86d-4166-a022-d856dc24c475" providerId="AD" clId="Web-{7A6FF8B5-607E-F428-7817-A325138F35DD}" dt="2024-07-11T13:57:45.346" v="295" actId="20577"/>
          <ac:spMkLst>
            <pc:docMk/>
            <pc:sldMk cId="2919007612" sldId="5501"/>
            <ac:spMk id="5" creationId="{CB138C6B-AD45-9B99-46B5-4BD87D1A5BD8}"/>
          </ac:spMkLst>
        </pc:spChg>
        <pc:spChg chg="del">
          <ac:chgData name="Tribbett, Jessica" userId="S::tribbett_jessica@cde.state.co.us::b8af59d7-a86d-4166-a022-d856dc24c475" providerId="AD" clId="Web-{7A6FF8B5-607E-F428-7817-A325138F35DD}" dt="2024-07-11T13:46:51.224" v="0"/>
          <ac:spMkLst>
            <pc:docMk/>
            <pc:sldMk cId="2919007612" sldId="5501"/>
            <ac:spMk id="6" creationId="{23F192C2-791E-6784-1FE4-3F5DD6C20117}"/>
          </ac:spMkLst>
        </pc:spChg>
        <pc:spChg chg="mod">
          <ac:chgData name="Tribbett, Jessica" userId="S::tribbett_jessica@cde.state.co.us::b8af59d7-a86d-4166-a022-d856dc24c475" providerId="AD" clId="Web-{7A6FF8B5-607E-F428-7817-A325138F35DD}" dt="2024-07-11T13:54:55.780" v="228" actId="20577"/>
          <ac:spMkLst>
            <pc:docMk/>
            <pc:sldMk cId="2919007612" sldId="5501"/>
            <ac:spMk id="7" creationId="{8AE68A9D-ACC2-1FB0-19A8-85826F78DA31}"/>
          </ac:spMkLst>
        </pc:spChg>
        <pc:spChg chg="mod">
          <ac:chgData name="Tribbett, Jessica" userId="S::tribbett_jessica@cde.state.co.us::b8af59d7-a86d-4166-a022-d856dc24c475" providerId="AD" clId="Web-{7A6FF8B5-607E-F428-7817-A325138F35DD}" dt="2024-07-11T14:00:43.943" v="449" actId="20577"/>
          <ac:spMkLst>
            <pc:docMk/>
            <pc:sldMk cId="2919007612" sldId="5501"/>
            <ac:spMk id="8" creationId="{21B3AE1C-0CB4-C4B6-4835-3E7A279E18AD}"/>
          </ac:spMkLst>
        </pc:spChg>
        <pc:spChg chg="add del mod">
          <ac:chgData name="Tribbett, Jessica" userId="S::tribbett_jessica@cde.state.co.us::b8af59d7-a86d-4166-a022-d856dc24c475" providerId="AD" clId="Web-{7A6FF8B5-607E-F428-7817-A325138F35DD}" dt="2024-07-11T13:56:44.313" v="256"/>
          <ac:spMkLst>
            <pc:docMk/>
            <pc:sldMk cId="2919007612" sldId="5501"/>
            <ac:spMk id="9" creationId="{CBF4A526-0A0C-2CD2-6F4E-7A1879C03C15}"/>
          </ac:spMkLst>
        </pc:spChg>
        <pc:spChg chg="add del mod">
          <ac:chgData name="Tribbett, Jessica" userId="S::tribbett_jessica@cde.state.co.us::b8af59d7-a86d-4166-a022-d856dc24c475" providerId="AD" clId="Web-{7A6FF8B5-607E-F428-7817-A325138F35DD}" dt="2024-07-11T13:57:05.376" v="260"/>
          <ac:spMkLst>
            <pc:docMk/>
            <pc:sldMk cId="2919007612" sldId="5501"/>
            <ac:spMk id="12" creationId="{AB43E72E-7816-7E4B-B548-CD36B292F2B6}"/>
          </ac:spMkLst>
        </pc:spChg>
        <pc:spChg chg="add mod">
          <ac:chgData name="Tribbett, Jessica" userId="S::tribbett_jessica@cde.state.co.us::b8af59d7-a86d-4166-a022-d856dc24c475" providerId="AD" clId="Web-{7A6FF8B5-607E-F428-7817-A325138F35DD}" dt="2024-07-11T13:58:45.347" v="429" actId="1076"/>
          <ac:spMkLst>
            <pc:docMk/>
            <pc:sldMk cId="2919007612" sldId="5501"/>
            <ac:spMk id="14" creationId="{B96885A6-E1AE-A276-DB49-5FA54E1B0996}"/>
          </ac:spMkLst>
        </pc:spChg>
        <pc:picChg chg="add del mod ord">
          <ac:chgData name="Tribbett, Jessica" userId="S::tribbett_jessica@cde.state.co.us::b8af59d7-a86d-4166-a022-d856dc24c475" providerId="AD" clId="Web-{7A6FF8B5-607E-F428-7817-A325138F35DD}" dt="2024-07-11T13:56:41.422" v="255"/>
          <ac:picMkLst>
            <pc:docMk/>
            <pc:sldMk cId="2919007612" sldId="5501"/>
            <ac:picMk id="2" creationId="{C688DBDA-1E4B-8C87-8709-0F4E49982E72}"/>
          </ac:picMkLst>
        </pc:picChg>
        <pc:picChg chg="add del mod ord">
          <ac:chgData name="Tribbett, Jessica" userId="S::tribbett_jessica@cde.state.co.us::b8af59d7-a86d-4166-a022-d856dc24c475" providerId="AD" clId="Web-{7A6FF8B5-607E-F428-7817-A325138F35DD}" dt="2024-07-11T13:57:03.860" v="259"/>
          <ac:picMkLst>
            <pc:docMk/>
            <pc:sldMk cId="2919007612" sldId="5501"/>
            <ac:picMk id="10" creationId="{C4D46203-4715-7BE0-61F7-20D358399AE7}"/>
          </ac:picMkLst>
        </pc:picChg>
        <pc:picChg chg="add mod ord">
          <ac:chgData name="Tribbett, Jessica" userId="S::tribbett_jessica@cde.state.co.us::b8af59d7-a86d-4166-a022-d856dc24c475" providerId="AD" clId="Web-{7A6FF8B5-607E-F428-7817-A325138F35DD}" dt="2024-07-11T13:57:48.596" v="296" actId="1076"/>
          <ac:picMkLst>
            <pc:docMk/>
            <pc:sldMk cId="2919007612" sldId="5501"/>
            <ac:picMk id="13" creationId="{9A16D9EA-0103-DC78-8CC6-223FEBC51E9D}"/>
          </ac:picMkLst>
        </pc:picChg>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pChg chg="mod">
          <ac:chgData name="Tribbett, Jessica" userId="S::tribbett_jessica@cde.state.co.us::b8af59d7-a86d-4166-a022-d856dc24c475" providerId="AD" clId="Web-{7A6FF8B5-607E-F428-7817-A325138F35DD}" dt="2024-07-11T14:03:12.602" v="516" actId="20577"/>
          <ac:spMkLst>
            <pc:docMk/>
            <pc:sldMk cId="2114177830" sldId="5502"/>
            <ac:spMk id="8" creationId="{0F5A6D16-78A2-4E63-FEE7-87E42321F1B6}"/>
          </ac:spMkLst>
        </pc:spChg>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pChg chg="mod">
          <ac:chgData name="Tribbett, Jessica" userId="S::tribbett_jessica@cde.state.co.us::b8af59d7-a86d-4166-a022-d856dc24c475" providerId="AD" clId="Web-{7A6FF8B5-607E-F428-7817-A325138F35DD}" dt="2024-07-11T13:47:15.365" v="33" actId="20577"/>
          <ac:spMkLst>
            <pc:docMk/>
            <pc:sldMk cId="3998294606" sldId="5511"/>
            <ac:spMk id="5" creationId="{CB138C6B-AD45-9B99-46B5-4BD87D1A5BD8}"/>
          </ac:spMkLst>
        </pc:spChg>
        <pc:spChg chg="add mod">
          <ac:chgData name="Tribbett, Jessica" userId="S::tribbett_jessica@cde.state.co.us::b8af59d7-a86d-4166-a022-d856dc24c475" providerId="AD" clId="Web-{7A6FF8B5-607E-F428-7817-A325138F35DD}" dt="2024-07-11T13:51:36.073" v="197" actId="1076"/>
          <ac:spMkLst>
            <pc:docMk/>
            <pc:sldMk cId="3998294606" sldId="5511"/>
            <ac:spMk id="6" creationId="{58EAE3C2-B84D-8065-B611-121888ED9E46}"/>
          </ac:spMkLst>
        </pc:spChg>
        <pc:spChg chg="mod">
          <ac:chgData name="Tribbett, Jessica" userId="S::tribbett_jessica@cde.state.co.us::b8af59d7-a86d-4166-a022-d856dc24c475" providerId="AD" clId="Web-{7A6FF8B5-607E-F428-7817-A325138F35DD}" dt="2024-07-11T13:48:00.944" v="119" actId="20577"/>
          <ac:spMkLst>
            <pc:docMk/>
            <pc:sldMk cId="3998294606" sldId="5511"/>
            <ac:spMk id="7" creationId="{8AE68A9D-ACC2-1FB0-19A8-85826F78DA31}"/>
          </ac:spMkLst>
        </pc:spChg>
        <pc:spChg chg="mod">
          <ac:chgData name="Tribbett, Jessica" userId="S::tribbett_jessica@cde.state.co.us::b8af59d7-a86d-4166-a022-d856dc24c475" providerId="AD" clId="Web-{7A6FF8B5-607E-F428-7817-A325138F35DD}" dt="2024-07-11T14:00:40.208" v="448" actId="20577"/>
          <ac:spMkLst>
            <pc:docMk/>
            <pc:sldMk cId="3998294606" sldId="5511"/>
            <ac:spMk id="8" creationId="{21B3AE1C-0CB4-C4B6-4835-3E7A279E18AD}"/>
          </ac:spMkLst>
        </pc:spChg>
        <pc:spChg chg="add del">
          <ac:chgData name="Tribbett, Jessica" userId="S::tribbett_jessica@cde.state.co.us::b8af59d7-a86d-4166-a022-d856dc24c475" providerId="AD" clId="Web-{7A6FF8B5-607E-F428-7817-A325138F35DD}" dt="2024-07-11T13:49:33.227" v="145"/>
          <ac:spMkLst>
            <pc:docMk/>
            <pc:sldMk cId="3998294606" sldId="5511"/>
            <ac:spMk id="9" creationId="{4A6ED210-F932-A269-6BFE-2BB2CD5F1614}"/>
          </ac:spMkLst>
        </pc:spChg>
        <pc:spChg chg="add mod">
          <ac:chgData name="Tribbett, Jessica" userId="S::tribbett_jessica@cde.state.co.us::b8af59d7-a86d-4166-a022-d856dc24c475" providerId="AD" clId="Web-{7A6FF8B5-607E-F428-7817-A325138F35DD}" dt="2024-07-11T13:51:31.979" v="196" actId="20577"/>
          <ac:spMkLst>
            <pc:docMk/>
            <pc:sldMk cId="3998294606" sldId="5511"/>
            <ac:spMk id="10" creationId="{815EE384-0D80-CA09-651D-6672F9C57067}"/>
          </ac:spMkLst>
        </pc:spChg>
        <pc:picChg chg="del">
          <ac:chgData name="Tribbett, Jessica" userId="S::tribbett_jessica@cde.state.co.us::b8af59d7-a86d-4166-a022-d856dc24c475" providerId="AD" clId="Web-{7A6FF8B5-607E-F428-7817-A325138F35DD}" dt="2024-07-11T13:47:04.834" v="3"/>
          <ac:picMkLst>
            <pc:docMk/>
            <pc:sldMk cId="3998294606" sldId="5511"/>
            <ac:picMk id="2" creationId="{C688DBDA-1E4B-8C87-8709-0F4E49982E72}"/>
          </ac:picMkLst>
        </pc:picChg>
        <pc:picChg chg="add del mod">
          <ac:chgData name="Tribbett, Jessica" userId="S::tribbett_jessica@cde.state.co.us::b8af59d7-a86d-4166-a022-d856dc24c475" providerId="AD" clId="Web-{7A6FF8B5-607E-F428-7817-A325138F35DD}" dt="2024-07-11T13:53:32.685" v="208"/>
          <ac:picMkLst>
            <pc:docMk/>
            <pc:sldMk cId="3998294606" sldId="5511"/>
            <ac:picMk id="12" creationId="{632DBB95-068F-05CA-E5B9-6BF3FB6BD89D}"/>
          </ac:picMkLst>
        </pc:picChg>
        <pc:picChg chg="add mod">
          <ac:chgData name="Tribbett, Jessica" userId="S::tribbett_jessica@cde.state.co.us::b8af59d7-a86d-4166-a022-d856dc24c475" providerId="AD" clId="Web-{7A6FF8B5-607E-F428-7817-A325138F35DD}" dt="2024-07-11T13:54:05.545" v="215" actId="1076"/>
          <ac:picMkLst>
            <pc:docMk/>
            <pc:sldMk cId="3998294606" sldId="5511"/>
            <ac:picMk id="13" creationId="{52A01588-1991-D4BE-FFE0-4CE3D651FD60}"/>
          </ac:picMkLst>
        </pc:picChg>
        <pc:picChg chg="add del mod">
          <ac:chgData name="Tribbett, Jessica" userId="S::tribbett_jessica@cde.state.co.us::b8af59d7-a86d-4166-a022-d856dc24c475" providerId="AD" clId="Web-{7A6FF8B5-607E-F428-7817-A325138F35DD}" dt="2024-07-11T14:00:28.786" v="447"/>
          <ac:picMkLst>
            <pc:docMk/>
            <pc:sldMk cId="3998294606" sldId="5511"/>
            <ac:picMk id="14" creationId="{EDB6CC94-2AA7-2097-3EAA-9CC6E1942596}"/>
          </ac:picMkLst>
        </pc:picChg>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pChg chg="mod">
          <ac:chgData name="Tribbett, Jessica" userId="S::tribbett_jessica@cde.state.co.us::b8af59d7-a86d-4166-a022-d856dc24c475" providerId="AD" clId="Web-{7A6FF8B5-607E-F428-7817-A325138F35DD}" dt="2024-07-11T13:59:36.941" v="433" actId="20577"/>
          <ac:spMkLst>
            <pc:docMk/>
            <pc:sldMk cId="4165047958" sldId="5512"/>
            <ac:spMk id="6" creationId="{58EAE3C2-B84D-8065-B611-121888ED9E46}"/>
          </ac:spMkLst>
        </pc:spChg>
        <pc:spChg chg="mod">
          <ac:chgData name="Tribbett, Jessica" userId="S::tribbett_jessica@cde.state.co.us::b8af59d7-a86d-4166-a022-d856dc24c475" providerId="AD" clId="Web-{7A6FF8B5-607E-F428-7817-A325138F35DD}" dt="2024-07-11T14:00:46.833" v="450" actId="20577"/>
          <ac:spMkLst>
            <pc:docMk/>
            <pc:sldMk cId="4165047958" sldId="5512"/>
            <ac:spMk id="8" creationId="{21B3AE1C-0CB4-C4B6-4835-3E7A279E18AD}"/>
          </ac:spMkLst>
        </pc:spChg>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pChg chg="mod">
          <ac:chgData name="Ward, Reagan" userId="27291eb4-8241-4961-9e69-8c66e34cc5b0" providerId="ADAL" clId="{67714204-D31F-430B-8AC4-6416590A9345}" dt="2024-09-18T15:34:23.631" v="1892" actId="962"/>
          <ac:spMkLst>
            <pc:docMk/>
            <pc:sldMk cId="3863354747" sldId="5544"/>
            <ac:spMk id="3" creationId="{7E71A5B3-11A7-CDE5-0C01-E572A9AFEFA6}"/>
          </ac:spMkLst>
        </pc:spChg>
      </pc:sldChg>
      <pc:sldChg chg="modSp mod">
        <pc:chgData name="Ward, Reagan" userId="27291eb4-8241-4961-9e69-8c66e34cc5b0" providerId="ADAL" clId="{67714204-D31F-430B-8AC4-6416590A9345}" dt="2024-09-17T22:59:41.168" v="1818" actId="20577"/>
        <pc:sldMkLst>
          <pc:docMk/>
          <pc:sldMk cId="840969988" sldId="5602"/>
        </pc:sldMkLst>
        <pc:spChg chg="mod">
          <ac:chgData name="Ward, Reagan" userId="27291eb4-8241-4961-9e69-8c66e34cc5b0" providerId="ADAL" clId="{67714204-D31F-430B-8AC4-6416590A9345}" dt="2024-09-17T22:59:41.168" v="1818" actId="20577"/>
          <ac:spMkLst>
            <pc:docMk/>
            <pc:sldMk cId="840969988" sldId="5602"/>
            <ac:spMk id="7" creationId="{D35E3931-3E62-31BA-DB08-04C8A8F44C76}"/>
          </ac:spMkLst>
        </pc:spChg>
      </pc:sldChg>
      <pc:sldChg chg="modSp mod">
        <pc:chgData name="Ward, Reagan" userId="27291eb4-8241-4961-9e69-8c66e34cc5b0" providerId="ADAL" clId="{67714204-D31F-430B-8AC4-6416590A9345}" dt="2024-09-18T15:17:52.909" v="1831" actId="2165"/>
        <pc:sldMkLst>
          <pc:docMk/>
          <pc:sldMk cId="3108864082" sldId="5603"/>
        </pc:sldMkLst>
        <pc:spChg chg="mod">
          <ac:chgData name="Ward, Reagan" userId="27291eb4-8241-4961-9e69-8c66e34cc5b0" providerId="ADAL" clId="{67714204-D31F-430B-8AC4-6416590A9345}" dt="2024-09-17T22:59:46.596" v="1828" actId="20577"/>
          <ac:spMkLst>
            <pc:docMk/>
            <pc:sldMk cId="3108864082" sldId="5603"/>
            <ac:spMk id="7" creationId="{D35E3931-3E62-31BA-DB08-04C8A8F44C76}"/>
          </ac:spMkLst>
        </pc:spChg>
        <pc:graphicFrameChg chg="modGraphic">
          <ac:chgData name="Ward, Reagan" userId="27291eb4-8241-4961-9e69-8c66e34cc5b0" providerId="ADAL" clId="{67714204-D31F-430B-8AC4-6416590A9345}" dt="2024-09-18T15:17:52.909" v="1831" actId="2165"/>
          <ac:graphicFrameMkLst>
            <pc:docMk/>
            <pc:sldMk cId="3108864082" sldId="5603"/>
            <ac:graphicFrameMk id="11" creationId="{4A046F5F-034D-A2DD-B7B6-B37CB3AF1360}"/>
          </ac:graphicFrameMkLst>
        </pc:graphicFrameChg>
      </pc:sldChg>
      <pc:sldChg chg="addSp delSp modSp mod chgLayout">
        <pc:chgData name="Ward, Reagan" userId="27291eb4-8241-4961-9e69-8c66e34cc5b0" providerId="ADAL" clId="{67714204-D31F-430B-8AC4-6416590A9345}" dt="2024-09-18T15:27:41.722" v="1832" actId="6264"/>
        <pc:sldMkLst>
          <pc:docMk/>
          <pc:sldMk cId="1016378890" sldId="5604"/>
        </pc:sldMkLst>
        <pc:spChg chg="add del mod">
          <ac:chgData name="Ward, Reagan" userId="27291eb4-8241-4961-9e69-8c66e34cc5b0" providerId="ADAL" clId="{67714204-D31F-430B-8AC4-6416590A9345}" dt="2024-09-18T15:27:41.722" v="1832" actId="6264"/>
          <ac:spMkLst>
            <pc:docMk/>
            <pc:sldMk cId="1016378890" sldId="5604"/>
            <ac:spMk id="2" creationId="{7EA5C86C-3276-C4B2-02AA-5E5808EB53D5}"/>
          </ac:spMkLst>
        </pc:spChg>
        <pc:spChg chg="add del mod">
          <ac:chgData name="Ward, Reagan" userId="27291eb4-8241-4961-9e69-8c66e34cc5b0" providerId="ADAL" clId="{67714204-D31F-430B-8AC4-6416590A9345}" dt="2024-09-18T15:27:41.722" v="1832" actId="6264"/>
          <ac:spMkLst>
            <pc:docMk/>
            <pc:sldMk cId="1016378890" sldId="5604"/>
            <ac:spMk id="3" creationId="{A5AAAE77-70E2-2784-43B9-845E1B0562EB}"/>
          </ac:spMkLst>
        </pc:spChg>
        <pc:spChg chg="mod ord">
          <ac:chgData name="Ward, Reagan" userId="27291eb4-8241-4961-9e69-8c66e34cc5b0" providerId="ADAL" clId="{67714204-D31F-430B-8AC4-6416590A9345}" dt="2024-09-18T15:27:41.722" v="1832" actId="6264"/>
          <ac:spMkLst>
            <pc:docMk/>
            <pc:sldMk cId="1016378890" sldId="5604"/>
            <ac:spMk id="4" creationId="{0881A05E-6BDD-F77F-1AEC-FBD7A828E21E}"/>
          </ac:spMkLst>
        </pc:spChg>
        <pc:spChg chg="mod ord">
          <ac:chgData name="Ward, Reagan" userId="27291eb4-8241-4961-9e69-8c66e34cc5b0" providerId="ADAL" clId="{67714204-D31F-430B-8AC4-6416590A9345}" dt="2024-09-18T15:27:41.722" v="1832" actId="6264"/>
          <ac:spMkLst>
            <pc:docMk/>
            <pc:sldMk cId="1016378890" sldId="5604"/>
            <ac:spMk id="5" creationId="{6AE5AA1C-3869-5C4A-7D6B-49BA0FB26492}"/>
          </ac:spMkLst>
        </pc:spChg>
        <pc:spChg chg="mod ord">
          <ac:chgData name="Ward, Reagan" userId="27291eb4-8241-4961-9e69-8c66e34cc5b0" providerId="ADAL" clId="{67714204-D31F-430B-8AC4-6416590A9345}" dt="2024-09-18T15:27:41.722" v="1832" actId="6264"/>
          <ac:spMkLst>
            <pc:docMk/>
            <pc:sldMk cId="1016378890" sldId="5604"/>
            <ac:spMk id="6" creationId="{1EB4AB27-B417-D907-2626-223A7F192B7B}"/>
          </ac:spMkLst>
        </pc:spChg>
        <pc:spChg chg="mod ord">
          <ac:chgData name="Ward, Reagan" userId="27291eb4-8241-4961-9e69-8c66e34cc5b0" providerId="ADAL" clId="{67714204-D31F-430B-8AC4-6416590A9345}" dt="2024-09-18T15:27:41.722" v="1832" actId="6264"/>
          <ac:spMkLst>
            <pc:docMk/>
            <pc:sldMk cId="1016378890" sldId="5604"/>
            <ac:spMk id="7" creationId="{494B1714-80AC-C48C-1184-BCCD942FAE70}"/>
          </ac:spMkLst>
        </pc:spChg>
        <pc:spChg chg="mod ord">
          <ac:chgData name="Ward, Reagan" userId="27291eb4-8241-4961-9e69-8c66e34cc5b0" providerId="ADAL" clId="{67714204-D31F-430B-8AC4-6416590A9345}" dt="2024-09-18T15:27:41.722" v="1832" actId="6264"/>
          <ac:spMkLst>
            <pc:docMk/>
            <pc:sldMk cId="1016378890" sldId="5604"/>
            <ac:spMk id="8" creationId="{A79D3C9B-C640-349A-6161-677B0004ADE6}"/>
          </ac:spMkLst>
        </pc:spChg>
        <pc:spChg chg="add del mod">
          <ac:chgData name="Ward, Reagan" userId="27291eb4-8241-4961-9e69-8c66e34cc5b0" providerId="ADAL" clId="{67714204-D31F-430B-8AC4-6416590A9345}" dt="2024-09-18T15:27:41.722" v="1832" actId="6264"/>
          <ac:spMkLst>
            <pc:docMk/>
            <pc:sldMk cId="1016378890" sldId="5604"/>
            <ac:spMk id="9" creationId="{918E1A0D-ED55-3919-0CA2-176C8EEB1E18}"/>
          </ac:spMkLst>
        </pc:spChg>
        <pc:spChg chg="add del mod">
          <ac:chgData name="Ward, Reagan" userId="27291eb4-8241-4961-9e69-8c66e34cc5b0" providerId="ADAL" clId="{67714204-D31F-430B-8AC4-6416590A9345}" dt="2024-09-18T15:27:41.722" v="1832" actId="6264"/>
          <ac:spMkLst>
            <pc:docMk/>
            <pc:sldMk cId="1016378890" sldId="5604"/>
            <ac:spMk id="10" creationId="{C5B448A8-D3D8-C18F-BEEB-B2AC91D9026F}"/>
          </ac:spMkLst>
        </pc:spChg>
        <pc:spChg chg="add del mod">
          <ac:chgData name="Ward, Reagan" userId="27291eb4-8241-4961-9e69-8c66e34cc5b0" providerId="ADAL" clId="{67714204-D31F-430B-8AC4-6416590A9345}" dt="2024-09-18T15:27:41.722" v="1832" actId="6264"/>
          <ac:spMkLst>
            <pc:docMk/>
            <pc:sldMk cId="1016378890" sldId="5604"/>
            <ac:spMk id="11" creationId="{E852E8FB-EBFC-A496-D3F4-E994826C6FA4}"/>
          </ac:spMkLst>
        </pc:spChg>
      </pc:sldChg>
      <pc:sldChg chg="addSp delSp modSp mod chgLayout">
        <pc:chgData name="Ward, Reagan" userId="27291eb4-8241-4961-9e69-8c66e34cc5b0" providerId="ADAL" clId="{67714204-D31F-430B-8AC4-6416590A9345}" dt="2024-09-18T15:29:09.681" v="1834" actId="113"/>
        <pc:sldMkLst>
          <pc:docMk/>
          <pc:sldMk cId="2592141677" sldId="5605"/>
        </pc:sldMkLst>
        <pc:spChg chg="add del mod">
          <ac:chgData name="Ward, Reagan" userId="27291eb4-8241-4961-9e69-8c66e34cc5b0" providerId="ADAL" clId="{67714204-D31F-430B-8AC4-6416590A9345}" dt="2024-09-18T15:29:07.263" v="1833" actId="6264"/>
          <ac:spMkLst>
            <pc:docMk/>
            <pc:sldMk cId="2592141677" sldId="5605"/>
            <ac:spMk id="2" creationId="{978BA186-2980-7009-076D-BAC9CB6390F4}"/>
          </ac:spMkLst>
        </pc:spChg>
        <pc:spChg chg="add del mod">
          <ac:chgData name="Ward, Reagan" userId="27291eb4-8241-4961-9e69-8c66e34cc5b0" providerId="ADAL" clId="{67714204-D31F-430B-8AC4-6416590A9345}" dt="2024-09-18T15:29:07.263" v="1833" actId="6264"/>
          <ac:spMkLst>
            <pc:docMk/>
            <pc:sldMk cId="2592141677" sldId="5605"/>
            <ac:spMk id="3" creationId="{CEB78FD5-5E37-7D0F-9A3F-F8CBD088C8CA}"/>
          </ac:spMkLst>
        </pc:spChg>
        <pc:spChg chg="mod ord">
          <ac:chgData name="Ward, Reagan" userId="27291eb4-8241-4961-9e69-8c66e34cc5b0" providerId="ADAL" clId="{67714204-D31F-430B-8AC4-6416590A9345}" dt="2024-09-18T15:29:07.263" v="1833" actId="6264"/>
          <ac:spMkLst>
            <pc:docMk/>
            <pc:sldMk cId="2592141677" sldId="5605"/>
            <ac:spMk id="4" creationId="{0881A05E-6BDD-F77F-1AEC-FBD7A828E21E}"/>
          </ac:spMkLst>
        </pc:spChg>
        <pc:spChg chg="mod ord">
          <ac:chgData name="Ward, Reagan" userId="27291eb4-8241-4961-9e69-8c66e34cc5b0" providerId="ADAL" clId="{67714204-D31F-430B-8AC4-6416590A9345}" dt="2024-09-18T15:29:07.263" v="1833" actId="6264"/>
          <ac:spMkLst>
            <pc:docMk/>
            <pc:sldMk cId="2592141677" sldId="5605"/>
            <ac:spMk id="5" creationId="{6AE5AA1C-3869-5C4A-7D6B-49BA0FB26492}"/>
          </ac:spMkLst>
        </pc:spChg>
        <pc:spChg chg="mod ord">
          <ac:chgData name="Ward, Reagan" userId="27291eb4-8241-4961-9e69-8c66e34cc5b0" providerId="ADAL" clId="{67714204-D31F-430B-8AC4-6416590A9345}" dt="2024-09-18T15:29:09.681" v="1834" actId="113"/>
          <ac:spMkLst>
            <pc:docMk/>
            <pc:sldMk cId="2592141677" sldId="5605"/>
            <ac:spMk id="6" creationId="{1EB4AB27-B417-D907-2626-223A7F192B7B}"/>
          </ac:spMkLst>
        </pc:spChg>
        <pc:spChg chg="mod ord">
          <ac:chgData name="Ward, Reagan" userId="27291eb4-8241-4961-9e69-8c66e34cc5b0" providerId="ADAL" clId="{67714204-D31F-430B-8AC4-6416590A9345}" dt="2024-09-18T15:29:07.263" v="1833" actId="6264"/>
          <ac:spMkLst>
            <pc:docMk/>
            <pc:sldMk cId="2592141677" sldId="5605"/>
            <ac:spMk id="7" creationId="{494B1714-80AC-C48C-1184-BCCD942FAE70}"/>
          </ac:spMkLst>
        </pc:spChg>
        <pc:spChg chg="mod ord">
          <ac:chgData name="Ward, Reagan" userId="27291eb4-8241-4961-9e69-8c66e34cc5b0" providerId="ADAL" clId="{67714204-D31F-430B-8AC4-6416590A9345}" dt="2024-09-18T15:29:07.263" v="1833" actId="6264"/>
          <ac:spMkLst>
            <pc:docMk/>
            <pc:sldMk cId="2592141677" sldId="5605"/>
            <ac:spMk id="8" creationId="{A79D3C9B-C640-349A-6161-677B0004ADE6}"/>
          </ac:spMkLst>
        </pc:spChg>
        <pc:spChg chg="add del mod">
          <ac:chgData name="Ward, Reagan" userId="27291eb4-8241-4961-9e69-8c66e34cc5b0" providerId="ADAL" clId="{67714204-D31F-430B-8AC4-6416590A9345}" dt="2024-09-18T15:29:07.263" v="1833" actId="6264"/>
          <ac:spMkLst>
            <pc:docMk/>
            <pc:sldMk cId="2592141677" sldId="5605"/>
            <ac:spMk id="9" creationId="{AEE6AE78-1688-0935-458C-6E73702BF583}"/>
          </ac:spMkLst>
        </pc:spChg>
        <pc:spChg chg="add del mod">
          <ac:chgData name="Ward, Reagan" userId="27291eb4-8241-4961-9e69-8c66e34cc5b0" providerId="ADAL" clId="{67714204-D31F-430B-8AC4-6416590A9345}" dt="2024-09-18T15:29:07.263" v="1833" actId="6264"/>
          <ac:spMkLst>
            <pc:docMk/>
            <pc:sldMk cId="2592141677" sldId="5605"/>
            <ac:spMk id="10" creationId="{D4F37E3D-5613-6576-1458-7F7238C417B8}"/>
          </ac:spMkLst>
        </pc:spChg>
        <pc:spChg chg="add del mod">
          <ac:chgData name="Ward, Reagan" userId="27291eb4-8241-4961-9e69-8c66e34cc5b0" providerId="ADAL" clId="{67714204-D31F-430B-8AC4-6416590A9345}" dt="2024-09-18T15:29:07.263" v="1833" actId="6264"/>
          <ac:spMkLst>
            <pc:docMk/>
            <pc:sldMk cId="2592141677" sldId="5605"/>
            <ac:spMk id="11" creationId="{6B7BCC39-625A-4114-FE6E-7249A61AF104}"/>
          </ac:spMkLst>
        </pc:spChg>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spChg chg="add del mod ord">
          <ac:chgData name="Ward, Reagan" userId="27291eb4-8241-4961-9e69-8c66e34cc5b0" providerId="ADAL" clId="{67714204-D31F-430B-8AC4-6416590A9345}" dt="2024-09-18T15:30:34.957" v="1856" actId="6264"/>
          <ac:spMkLst>
            <pc:docMk/>
            <pc:sldMk cId="3530695552" sldId="5606"/>
            <ac:spMk id="2" creationId="{AFB78573-0881-76A2-1832-84860BC3C5E8}"/>
          </ac:spMkLst>
        </pc:spChg>
        <pc:spChg chg="mod ord">
          <ac:chgData name="Ward, Reagan" userId="27291eb4-8241-4961-9e69-8c66e34cc5b0" providerId="ADAL" clId="{67714204-D31F-430B-8AC4-6416590A9345}" dt="2024-09-18T15:32:41.752" v="1884" actId="6264"/>
          <ac:spMkLst>
            <pc:docMk/>
            <pc:sldMk cId="3530695552" sldId="5606"/>
            <ac:spMk id="4" creationId="{0881A05E-6BDD-F77F-1AEC-FBD7A828E21E}"/>
          </ac:spMkLst>
        </pc:spChg>
        <pc:spChg chg="mod ord">
          <ac:chgData name="Ward, Reagan" userId="27291eb4-8241-4961-9e69-8c66e34cc5b0" providerId="ADAL" clId="{67714204-D31F-430B-8AC4-6416590A9345}" dt="2024-09-18T15:32:41.752" v="1884" actId="6264"/>
          <ac:spMkLst>
            <pc:docMk/>
            <pc:sldMk cId="3530695552" sldId="5606"/>
            <ac:spMk id="5" creationId="{6AE5AA1C-3869-5C4A-7D6B-49BA0FB26492}"/>
          </ac:spMkLst>
        </pc:spChg>
        <pc:spChg chg="add del mod ord">
          <ac:chgData name="Ward, Reagan" userId="27291eb4-8241-4961-9e69-8c66e34cc5b0" providerId="ADAL" clId="{67714204-D31F-430B-8AC4-6416590A9345}" dt="2024-09-18T15:32:47.461" v="1888" actId="27636"/>
          <ac:spMkLst>
            <pc:docMk/>
            <pc:sldMk cId="3530695552" sldId="5606"/>
            <ac:spMk id="6" creationId="{1EB4AB27-B417-D907-2626-223A7F192B7B}"/>
          </ac:spMkLst>
        </pc:spChg>
        <pc:spChg chg="del mod ord">
          <ac:chgData name="Ward, Reagan" userId="27291eb4-8241-4961-9e69-8c66e34cc5b0" providerId="ADAL" clId="{67714204-D31F-430B-8AC4-6416590A9345}" dt="2024-09-18T15:30:20.623" v="1848"/>
          <ac:spMkLst>
            <pc:docMk/>
            <pc:sldMk cId="3530695552" sldId="5606"/>
            <ac:spMk id="7" creationId="{494B1714-80AC-C48C-1184-BCCD942FAE70}"/>
          </ac:spMkLst>
        </pc:spChg>
        <pc:spChg chg="del mod ord">
          <ac:chgData name="Ward, Reagan" userId="27291eb4-8241-4961-9e69-8c66e34cc5b0" providerId="ADAL" clId="{67714204-D31F-430B-8AC4-6416590A9345}" dt="2024-09-18T15:32:38.309" v="1882" actId="478"/>
          <ac:spMkLst>
            <pc:docMk/>
            <pc:sldMk cId="3530695552" sldId="5606"/>
            <ac:spMk id="8" creationId="{A79D3C9B-C640-349A-6161-677B0004ADE6}"/>
          </ac:spMkLst>
        </pc:spChg>
        <pc:spChg chg="add del mod">
          <ac:chgData name="Ward, Reagan" userId="27291eb4-8241-4961-9e69-8c66e34cc5b0" providerId="ADAL" clId="{67714204-D31F-430B-8AC4-6416590A9345}" dt="2024-09-18T15:30:10.415" v="1838" actId="21"/>
          <ac:spMkLst>
            <pc:docMk/>
            <pc:sldMk cId="3530695552" sldId="5606"/>
            <ac:spMk id="10" creationId="{47D48845-FE3A-24FE-60BB-7270ECE99BFB}"/>
          </ac:spMkLst>
        </pc:spChg>
        <pc:spChg chg="add del mod">
          <ac:chgData name="Ward, Reagan" userId="27291eb4-8241-4961-9e69-8c66e34cc5b0" providerId="ADAL" clId="{67714204-D31F-430B-8AC4-6416590A9345}" dt="2024-09-18T15:30:34.957" v="1856" actId="6264"/>
          <ac:spMkLst>
            <pc:docMk/>
            <pc:sldMk cId="3530695552" sldId="5606"/>
            <ac:spMk id="12" creationId="{1B47822B-15B8-CFF7-10BD-4BCA017FE211}"/>
          </ac:spMkLst>
        </pc:spChg>
        <pc:spChg chg="add del mod">
          <ac:chgData name="Ward, Reagan" userId="27291eb4-8241-4961-9e69-8c66e34cc5b0" providerId="ADAL" clId="{67714204-D31F-430B-8AC4-6416590A9345}" dt="2024-09-18T15:30:34.957" v="1856" actId="6264"/>
          <ac:spMkLst>
            <pc:docMk/>
            <pc:sldMk cId="3530695552" sldId="5606"/>
            <ac:spMk id="13" creationId="{54214E30-14FD-AE41-FAA1-8529718A4F95}"/>
          </ac:spMkLst>
        </pc:spChg>
        <pc:spChg chg="add del mod">
          <ac:chgData name="Ward, Reagan" userId="27291eb4-8241-4961-9e69-8c66e34cc5b0" providerId="ADAL" clId="{67714204-D31F-430B-8AC4-6416590A9345}" dt="2024-09-18T15:30:34.957" v="1856" actId="6264"/>
          <ac:spMkLst>
            <pc:docMk/>
            <pc:sldMk cId="3530695552" sldId="5606"/>
            <ac:spMk id="14" creationId="{A25D56E7-4ED7-DF3E-1CB9-65317BC4928A}"/>
          </ac:spMkLst>
        </pc:spChg>
        <pc:spChg chg="add del mod">
          <ac:chgData name="Ward, Reagan" userId="27291eb4-8241-4961-9e69-8c66e34cc5b0" providerId="ADAL" clId="{67714204-D31F-430B-8AC4-6416590A9345}" dt="2024-09-18T15:30:34.957" v="1856" actId="6264"/>
          <ac:spMkLst>
            <pc:docMk/>
            <pc:sldMk cId="3530695552" sldId="5606"/>
            <ac:spMk id="15" creationId="{E0F6C412-EBF1-3E24-4FC7-A0C1526B8587}"/>
          </ac:spMkLst>
        </pc:spChg>
        <pc:spChg chg="add del mod">
          <ac:chgData name="Ward, Reagan" userId="27291eb4-8241-4961-9e69-8c66e34cc5b0" providerId="ADAL" clId="{67714204-D31F-430B-8AC4-6416590A9345}" dt="2024-09-18T15:30:34.957" v="1856" actId="6264"/>
          <ac:spMkLst>
            <pc:docMk/>
            <pc:sldMk cId="3530695552" sldId="5606"/>
            <ac:spMk id="16" creationId="{489AA990-DF26-F6A5-8CF8-EA71C93BE612}"/>
          </ac:spMkLst>
        </pc:spChg>
        <pc:spChg chg="add del mod ord">
          <ac:chgData name="Ward, Reagan" userId="27291eb4-8241-4961-9e69-8c66e34cc5b0" providerId="ADAL" clId="{67714204-D31F-430B-8AC4-6416590A9345}" dt="2024-09-18T15:32:41.752" v="1884" actId="6264"/>
          <ac:spMkLst>
            <pc:docMk/>
            <pc:sldMk cId="3530695552" sldId="5606"/>
            <ac:spMk id="17" creationId="{81894E8B-7104-D438-3DAE-812A06E2262E}"/>
          </ac:spMkLst>
        </pc:spChg>
        <pc:spChg chg="add del mod">
          <ac:chgData name="Ward, Reagan" userId="27291eb4-8241-4961-9e69-8c66e34cc5b0" providerId="ADAL" clId="{67714204-D31F-430B-8AC4-6416590A9345}" dt="2024-09-18T15:32:39.980" v="1883" actId="478"/>
          <ac:spMkLst>
            <pc:docMk/>
            <pc:sldMk cId="3530695552" sldId="5606"/>
            <ac:spMk id="18" creationId="{5FF7FF67-9412-CF16-6408-32CED19EF58C}"/>
          </ac:spMkLst>
        </pc:spChg>
        <pc:spChg chg="add del mod">
          <ac:chgData name="Ward, Reagan" userId="27291eb4-8241-4961-9e69-8c66e34cc5b0" providerId="ADAL" clId="{67714204-D31F-430B-8AC4-6416590A9345}" dt="2024-09-18T15:32:41.752" v="1884" actId="6264"/>
          <ac:spMkLst>
            <pc:docMk/>
            <pc:sldMk cId="3530695552" sldId="5606"/>
            <ac:spMk id="19" creationId="{B02BE922-19CD-8575-5884-F7A2D9144D50}"/>
          </ac:spMkLst>
        </pc:spChg>
        <pc:spChg chg="add del mod">
          <ac:chgData name="Ward, Reagan" userId="27291eb4-8241-4961-9e69-8c66e34cc5b0" providerId="ADAL" clId="{67714204-D31F-430B-8AC4-6416590A9345}" dt="2024-09-18T15:32:41.752" v="1884" actId="6264"/>
          <ac:spMkLst>
            <pc:docMk/>
            <pc:sldMk cId="3530695552" sldId="5606"/>
            <ac:spMk id="20" creationId="{860BFE79-ACD7-7B19-7597-3239CCB21852}"/>
          </ac:spMkLst>
        </pc:spChg>
        <pc:spChg chg="add del mod">
          <ac:chgData name="Ward, Reagan" userId="27291eb4-8241-4961-9e69-8c66e34cc5b0" providerId="ADAL" clId="{67714204-D31F-430B-8AC4-6416590A9345}" dt="2024-09-18T15:32:41.752" v="1884" actId="6264"/>
          <ac:spMkLst>
            <pc:docMk/>
            <pc:sldMk cId="3530695552" sldId="5606"/>
            <ac:spMk id="21" creationId="{C52951DD-1564-6920-38A9-A06AE78ADF92}"/>
          </ac:spMkLst>
        </pc:spChg>
        <pc:spChg chg="add del mod">
          <ac:chgData name="Ward, Reagan" userId="27291eb4-8241-4961-9e69-8c66e34cc5b0" providerId="ADAL" clId="{67714204-D31F-430B-8AC4-6416590A9345}" dt="2024-09-18T15:32:41.752" v="1884" actId="6264"/>
          <ac:spMkLst>
            <pc:docMk/>
            <pc:sldMk cId="3530695552" sldId="5606"/>
            <ac:spMk id="22" creationId="{9CE779BC-2DFC-6B5C-9379-D6444D01B998}"/>
          </ac:spMkLst>
        </pc:spChg>
        <pc:spChg chg="add del mod ord">
          <ac:chgData name="Ward, Reagan" userId="27291eb4-8241-4961-9e69-8c66e34cc5b0" providerId="ADAL" clId="{67714204-D31F-430B-8AC4-6416590A9345}" dt="2024-09-18T15:32:44.558" v="1886"/>
          <ac:spMkLst>
            <pc:docMk/>
            <pc:sldMk cId="3530695552" sldId="5606"/>
            <ac:spMk id="23" creationId="{04DD7264-95B2-FD35-BB02-44370F4DA77D}"/>
          </ac:spMkLst>
        </pc:spChg>
        <pc:spChg chg="add del mod ord">
          <ac:chgData name="Ward, Reagan" userId="27291eb4-8241-4961-9e69-8c66e34cc5b0" providerId="ADAL" clId="{67714204-D31F-430B-8AC4-6416590A9345}" dt="2024-09-18T15:32:57.756" v="1891"/>
          <ac:spMkLst>
            <pc:docMk/>
            <pc:sldMk cId="3530695552" sldId="5606"/>
            <ac:spMk id="24" creationId="{EC51C211-142F-596F-A978-C2FC69E9229E}"/>
          </ac:spMkLst>
        </pc:spChg>
        <pc:spChg chg="add mod">
          <ac:chgData name="Ward, Reagan" userId="27291eb4-8241-4961-9e69-8c66e34cc5b0" providerId="ADAL" clId="{67714204-D31F-430B-8AC4-6416590A9345}" dt="2024-09-18T15:32:44.558" v="1886"/>
          <ac:spMkLst>
            <pc:docMk/>
            <pc:sldMk cId="3530695552" sldId="5606"/>
            <ac:spMk id="25" creationId="{AA16628F-D845-E661-C41D-CE1A206B2E37}"/>
          </ac:spMkLst>
        </pc:spChg>
        <pc:spChg chg="add mod">
          <ac:chgData name="Ward, Reagan" userId="27291eb4-8241-4961-9e69-8c66e34cc5b0" providerId="ADAL" clId="{67714204-D31F-430B-8AC4-6416590A9345}" dt="2024-09-18T15:32:57.756" v="1891"/>
          <ac:spMkLst>
            <pc:docMk/>
            <pc:sldMk cId="3530695552" sldId="5606"/>
            <ac:spMk id="26" creationId="{20710E12-28CE-3AA4-87CB-BD4AC328B40F}"/>
          </ac:spMkLst>
        </pc:spChg>
        <pc:picChg chg="add del">
          <ac:chgData name="Ward, Reagan" userId="27291eb4-8241-4961-9e69-8c66e34cc5b0" providerId="ADAL" clId="{67714204-D31F-430B-8AC4-6416590A9345}" dt="2024-09-18T15:30:13.375" v="1839" actId="21"/>
          <ac:picMkLst>
            <pc:docMk/>
            <pc:sldMk cId="3530695552" sldId="5606"/>
            <ac:picMk id="9" creationId="{88C4BF91-0A67-94D1-17DE-B660DB007064}"/>
          </ac:picMkLst>
        </pc:picChg>
        <pc:picChg chg="add mod ord">
          <ac:chgData name="Ward, Reagan" userId="27291eb4-8241-4961-9e69-8c66e34cc5b0" providerId="ADAL" clId="{67714204-D31F-430B-8AC4-6416590A9345}" dt="2024-09-18T15:32:51.937" v="1890" actId="1076"/>
          <ac:picMkLst>
            <pc:docMk/>
            <pc:sldMk cId="3530695552" sldId="5606"/>
            <ac:picMk id="11" creationId="{88C4BF91-0A67-94D1-17DE-B660DB007064}"/>
          </ac:picMkLst>
        </pc:pic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pChg chg="add del mod">
          <ac:chgData name="Ward, Reagan" userId="27291eb4-8241-4961-9e69-8c66e34cc5b0" providerId="ADAL" clId="{67714204-D31F-430B-8AC4-6416590A9345}" dt="2024-09-18T15:30:52.546" v="1863" actId="6264"/>
          <ac:spMkLst>
            <pc:docMk/>
            <pc:sldMk cId="1020133488" sldId="5607"/>
            <ac:spMk id="2" creationId="{F2066DF8-8EEF-2FF5-D752-A4E01D517997}"/>
          </ac:spMkLst>
        </pc:spChg>
        <pc:spChg chg="add del mod">
          <ac:chgData name="Ward, Reagan" userId="27291eb4-8241-4961-9e69-8c66e34cc5b0" providerId="ADAL" clId="{67714204-D31F-430B-8AC4-6416590A9345}" dt="2024-09-18T15:30:52.546" v="1863" actId="6264"/>
          <ac:spMkLst>
            <pc:docMk/>
            <pc:sldMk cId="1020133488" sldId="5607"/>
            <ac:spMk id="3" creationId="{405A3200-A933-D787-17BA-72D33CA527CA}"/>
          </ac:spMkLst>
        </pc:spChg>
        <pc:spChg chg="mod ord">
          <ac:chgData name="Ward, Reagan" userId="27291eb4-8241-4961-9e69-8c66e34cc5b0" providerId="ADAL" clId="{67714204-D31F-430B-8AC4-6416590A9345}" dt="2024-09-18T15:30:52.546" v="1863" actId="6264"/>
          <ac:spMkLst>
            <pc:docMk/>
            <pc:sldMk cId="1020133488" sldId="5607"/>
            <ac:spMk id="4" creationId="{0881A05E-6BDD-F77F-1AEC-FBD7A828E21E}"/>
          </ac:spMkLst>
        </pc:spChg>
        <pc:spChg chg="mod ord">
          <ac:chgData name="Ward, Reagan" userId="27291eb4-8241-4961-9e69-8c66e34cc5b0" providerId="ADAL" clId="{67714204-D31F-430B-8AC4-6416590A9345}" dt="2024-09-18T15:30:52.546" v="1863" actId="6264"/>
          <ac:spMkLst>
            <pc:docMk/>
            <pc:sldMk cId="1020133488" sldId="5607"/>
            <ac:spMk id="5" creationId="{6AE5AA1C-3869-5C4A-7D6B-49BA0FB26492}"/>
          </ac:spMkLst>
        </pc:spChg>
        <pc:spChg chg="mod ord">
          <ac:chgData name="Ward, Reagan" userId="27291eb4-8241-4961-9e69-8c66e34cc5b0" providerId="ADAL" clId="{67714204-D31F-430B-8AC4-6416590A9345}" dt="2024-09-18T15:30:52.546" v="1863" actId="6264"/>
          <ac:spMkLst>
            <pc:docMk/>
            <pc:sldMk cId="1020133488" sldId="5607"/>
            <ac:spMk id="6" creationId="{1EB4AB27-B417-D907-2626-223A7F192B7B}"/>
          </ac:spMkLst>
        </pc:spChg>
        <pc:spChg chg="mod ord">
          <ac:chgData name="Ward, Reagan" userId="27291eb4-8241-4961-9e69-8c66e34cc5b0" providerId="ADAL" clId="{67714204-D31F-430B-8AC4-6416590A9345}" dt="2024-09-18T15:30:52.546" v="1863" actId="6264"/>
          <ac:spMkLst>
            <pc:docMk/>
            <pc:sldMk cId="1020133488" sldId="5607"/>
            <ac:spMk id="7" creationId="{494B1714-80AC-C48C-1184-BCCD942FAE70}"/>
          </ac:spMkLst>
        </pc:spChg>
        <pc:spChg chg="mod ord">
          <ac:chgData name="Ward, Reagan" userId="27291eb4-8241-4961-9e69-8c66e34cc5b0" providerId="ADAL" clId="{67714204-D31F-430B-8AC4-6416590A9345}" dt="2024-09-18T15:30:52.546" v="1863" actId="6264"/>
          <ac:spMkLst>
            <pc:docMk/>
            <pc:sldMk cId="1020133488" sldId="5607"/>
            <ac:spMk id="8" creationId="{A79D3C9B-C640-349A-6161-677B0004ADE6}"/>
          </ac:spMkLst>
        </pc:spChg>
        <pc:spChg chg="add del mod">
          <ac:chgData name="Ward, Reagan" userId="27291eb4-8241-4961-9e69-8c66e34cc5b0" providerId="ADAL" clId="{67714204-D31F-430B-8AC4-6416590A9345}" dt="2024-09-18T15:30:52.546" v="1863" actId="6264"/>
          <ac:spMkLst>
            <pc:docMk/>
            <pc:sldMk cId="1020133488" sldId="5607"/>
            <ac:spMk id="9" creationId="{E4CA8665-35A7-D5E8-5C58-18D2C0C3A61E}"/>
          </ac:spMkLst>
        </pc:spChg>
        <pc:spChg chg="add del mod">
          <ac:chgData name="Ward, Reagan" userId="27291eb4-8241-4961-9e69-8c66e34cc5b0" providerId="ADAL" clId="{67714204-D31F-430B-8AC4-6416590A9345}" dt="2024-09-18T15:30:52.546" v="1863" actId="6264"/>
          <ac:spMkLst>
            <pc:docMk/>
            <pc:sldMk cId="1020133488" sldId="5607"/>
            <ac:spMk id="10" creationId="{AD615780-0FAF-070E-2167-00CB9973B940}"/>
          </ac:spMkLst>
        </pc:spChg>
        <pc:spChg chg="add del mod">
          <ac:chgData name="Ward, Reagan" userId="27291eb4-8241-4961-9e69-8c66e34cc5b0" providerId="ADAL" clId="{67714204-D31F-430B-8AC4-6416590A9345}" dt="2024-09-18T15:30:52.546" v="1863" actId="6264"/>
          <ac:spMkLst>
            <pc:docMk/>
            <pc:sldMk cId="1020133488" sldId="5607"/>
            <ac:spMk id="11" creationId="{CC4E4CA2-7F89-315A-4279-0BF509DC757A}"/>
          </ac:spMkLst>
        </pc:spChg>
      </pc:sldChg>
      <pc:sldChg chg="modSp mod modCm">
        <pc:chgData name="Ward, Reagan" userId="27291eb4-8241-4961-9e69-8c66e34cc5b0" providerId="ADAL" clId="{67714204-D31F-430B-8AC4-6416590A9345}" dt="2024-09-18T15:32:25.749" v="1879" actId="14100"/>
        <pc:sldMkLst>
          <pc:docMk/>
          <pc:sldMk cId="2760380853" sldId="5608"/>
        </pc:sldMkLst>
        <pc:spChg chg="mod">
          <ac:chgData name="Ward, Reagan" userId="27291eb4-8241-4961-9e69-8c66e34cc5b0" providerId="ADAL" clId="{67714204-D31F-430B-8AC4-6416590A9345}" dt="2024-09-18T15:32:25.749" v="1879" actId="14100"/>
          <ac:spMkLst>
            <pc:docMk/>
            <pc:sldMk cId="2760380853" sldId="5608"/>
            <ac:spMk id="6" creationId="{1EB4AB27-B417-D907-2626-223A7F192B7B}"/>
          </ac:spMkLst>
        </pc:spChg>
        <pc:picChg chg="mod">
          <ac:chgData name="Ward, Reagan" userId="27291eb4-8241-4961-9e69-8c66e34cc5b0" providerId="ADAL" clId="{67714204-D31F-430B-8AC4-6416590A9345}" dt="2024-09-18T15:32:02.923" v="1876" actId="1076"/>
          <ac:picMkLst>
            <pc:docMk/>
            <pc:sldMk cId="2760380853" sldId="5608"/>
            <ac:picMk id="10" creationId="{8B48B5E1-B148-5213-9EC4-55EA4F58C77C}"/>
          </ac:picMkLst>
        </pc:pic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spChg chg="add del mod">
          <ac:chgData name="Ward, Reagan" userId="27291eb4-8241-4961-9e69-8c66e34cc5b0" providerId="ADAL" clId="{67714204-D31F-430B-8AC4-6416590A9345}" dt="2024-09-18T15:31:01.498" v="1864" actId="6264"/>
          <ac:spMkLst>
            <pc:docMk/>
            <pc:sldMk cId="1226889934" sldId="5609"/>
            <ac:spMk id="2" creationId="{DD035341-B20B-7DF8-B0C4-403E3B0704B8}"/>
          </ac:spMkLst>
        </pc:spChg>
        <pc:spChg chg="add del mod">
          <ac:chgData name="Ward, Reagan" userId="27291eb4-8241-4961-9e69-8c66e34cc5b0" providerId="ADAL" clId="{67714204-D31F-430B-8AC4-6416590A9345}" dt="2024-09-18T15:31:01.498" v="1864" actId="6264"/>
          <ac:spMkLst>
            <pc:docMk/>
            <pc:sldMk cId="1226889934" sldId="5609"/>
            <ac:spMk id="3" creationId="{8E394ED0-43A7-D0B7-F696-4D8E91F967C3}"/>
          </ac:spMkLst>
        </pc:spChg>
        <pc:spChg chg="mod ord">
          <ac:chgData name="Ward, Reagan" userId="27291eb4-8241-4961-9e69-8c66e34cc5b0" providerId="ADAL" clId="{67714204-D31F-430B-8AC4-6416590A9345}" dt="2024-09-18T15:31:01.498" v="1864" actId="6264"/>
          <ac:spMkLst>
            <pc:docMk/>
            <pc:sldMk cId="1226889934" sldId="5609"/>
            <ac:spMk id="4" creationId="{0881A05E-6BDD-F77F-1AEC-FBD7A828E21E}"/>
          </ac:spMkLst>
        </pc:spChg>
        <pc:spChg chg="mod ord">
          <ac:chgData name="Ward, Reagan" userId="27291eb4-8241-4961-9e69-8c66e34cc5b0" providerId="ADAL" clId="{67714204-D31F-430B-8AC4-6416590A9345}" dt="2024-09-18T15:31:01.498" v="1864" actId="6264"/>
          <ac:spMkLst>
            <pc:docMk/>
            <pc:sldMk cId="1226889934" sldId="5609"/>
            <ac:spMk id="5" creationId="{6AE5AA1C-3869-5C4A-7D6B-49BA0FB26492}"/>
          </ac:spMkLst>
        </pc:spChg>
        <pc:spChg chg="mod ord">
          <ac:chgData name="Ward, Reagan" userId="27291eb4-8241-4961-9e69-8c66e34cc5b0" providerId="ADAL" clId="{67714204-D31F-430B-8AC4-6416590A9345}" dt="2024-09-18T15:31:32.861" v="1874" actId="20577"/>
          <ac:spMkLst>
            <pc:docMk/>
            <pc:sldMk cId="1226889934" sldId="5609"/>
            <ac:spMk id="6" creationId="{1EB4AB27-B417-D907-2626-223A7F192B7B}"/>
          </ac:spMkLst>
        </pc:spChg>
        <pc:spChg chg="mod ord">
          <ac:chgData name="Ward, Reagan" userId="27291eb4-8241-4961-9e69-8c66e34cc5b0" providerId="ADAL" clId="{67714204-D31F-430B-8AC4-6416590A9345}" dt="2024-09-18T15:31:01.498" v="1864" actId="6264"/>
          <ac:spMkLst>
            <pc:docMk/>
            <pc:sldMk cId="1226889934" sldId="5609"/>
            <ac:spMk id="7" creationId="{494B1714-80AC-C48C-1184-BCCD942FAE70}"/>
          </ac:spMkLst>
        </pc:spChg>
        <pc:spChg chg="mod ord">
          <ac:chgData name="Ward, Reagan" userId="27291eb4-8241-4961-9e69-8c66e34cc5b0" providerId="ADAL" clId="{67714204-D31F-430B-8AC4-6416590A9345}" dt="2024-09-18T15:31:01.498" v="1864" actId="6264"/>
          <ac:spMkLst>
            <pc:docMk/>
            <pc:sldMk cId="1226889934" sldId="5609"/>
            <ac:spMk id="8" creationId="{A79D3C9B-C640-349A-6161-677B0004ADE6}"/>
          </ac:spMkLst>
        </pc:spChg>
        <pc:spChg chg="add del mod">
          <ac:chgData name="Ward, Reagan" userId="27291eb4-8241-4961-9e69-8c66e34cc5b0" providerId="ADAL" clId="{67714204-D31F-430B-8AC4-6416590A9345}" dt="2024-09-18T15:31:01.498" v="1864" actId="6264"/>
          <ac:spMkLst>
            <pc:docMk/>
            <pc:sldMk cId="1226889934" sldId="5609"/>
            <ac:spMk id="9" creationId="{AB8187A6-FE3C-207A-09B1-05C9F4DDECA3}"/>
          </ac:spMkLst>
        </pc:spChg>
        <pc:spChg chg="add del mod">
          <ac:chgData name="Ward, Reagan" userId="27291eb4-8241-4961-9e69-8c66e34cc5b0" providerId="ADAL" clId="{67714204-D31F-430B-8AC4-6416590A9345}" dt="2024-09-18T15:31:01.498" v="1864" actId="6264"/>
          <ac:spMkLst>
            <pc:docMk/>
            <pc:sldMk cId="1226889934" sldId="5609"/>
            <ac:spMk id="10" creationId="{01E41F40-1A65-9C85-43FC-9455210C0D73}"/>
          </ac:spMkLst>
        </pc:spChg>
        <pc:spChg chg="add del mod">
          <ac:chgData name="Ward, Reagan" userId="27291eb4-8241-4961-9e69-8c66e34cc5b0" providerId="ADAL" clId="{67714204-D31F-430B-8AC4-6416590A9345}" dt="2024-09-18T15:31:01.498" v="1864" actId="6264"/>
          <ac:spMkLst>
            <pc:docMk/>
            <pc:sldMk cId="1226889934" sldId="5609"/>
            <ac:spMk id="11" creationId="{1BBE19BE-AA73-90ED-EB92-B69202A9E3B6}"/>
          </ac:spMkLst>
        </pc:sp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graphicFrameChg chg="modGraphic">
          <ac:chgData name="Ward, Reagan" userId="27291eb4-8241-4961-9e69-8c66e34cc5b0" providerId="ADAL" clId="{67714204-D31F-430B-8AC4-6416590A9345}" dt="2024-09-17T22:27:32.732" v="246"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pChg chg="del mod ord">
          <ac:chgData name="Ward, Reagan" userId="27291eb4-8241-4961-9e69-8c66e34cc5b0" providerId="ADAL" clId="{67714204-D31F-430B-8AC4-6416590A9345}" dt="2024-09-17T22:23:00.080" v="1" actId="700"/>
          <ac:spMkLst>
            <pc:docMk/>
            <pc:sldMk cId="2941160506" sldId="5629"/>
            <ac:spMk id="2" creationId="{DD5CE464-8D58-EBF0-B38B-3789AF63B372}"/>
          </ac:spMkLst>
        </pc:spChg>
        <pc:spChg chg="del mod ord">
          <ac:chgData name="Ward, Reagan" userId="27291eb4-8241-4961-9e69-8c66e34cc5b0" providerId="ADAL" clId="{67714204-D31F-430B-8AC4-6416590A9345}" dt="2024-09-17T22:23:00.080" v="1" actId="700"/>
          <ac:spMkLst>
            <pc:docMk/>
            <pc:sldMk cId="2941160506" sldId="5629"/>
            <ac:spMk id="3" creationId="{109E97FF-D87D-F584-47E0-D29DA1AB689B}"/>
          </ac:spMkLst>
        </pc:spChg>
        <pc:spChg chg="mod ord">
          <ac:chgData name="Ward, Reagan" userId="27291eb4-8241-4961-9e69-8c66e34cc5b0" providerId="ADAL" clId="{67714204-D31F-430B-8AC4-6416590A9345}" dt="2024-09-17T22:23:00.080" v="1" actId="700"/>
          <ac:spMkLst>
            <pc:docMk/>
            <pc:sldMk cId="2941160506" sldId="5629"/>
            <ac:spMk id="4" creationId="{F0553485-6180-A977-105B-6F94065367B6}"/>
          </ac:spMkLst>
        </pc:spChg>
        <pc:spChg chg="add mod ord">
          <ac:chgData name="Ward, Reagan" userId="27291eb4-8241-4961-9e69-8c66e34cc5b0" providerId="ADAL" clId="{67714204-D31F-430B-8AC4-6416590A9345}" dt="2024-09-17T22:23:17.663" v="50" actId="14100"/>
          <ac:spMkLst>
            <pc:docMk/>
            <pc:sldMk cId="2941160506" sldId="5629"/>
            <ac:spMk id="5" creationId="{15D6D2D6-AC88-D842-6698-9E140DC28C25}"/>
          </ac:spMkLst>
        </pc:spChg>
        <pc:spChg chg="add mod ord">
          <ac:chgData name="Ward, Reagan" userId="27291eb4-8241-4961-9e69-8c66e34cc5b0" providerId="ADAL" clId="{67714204-D31F-430B-8AC4-6416590A9345}" dt="2024-09-17T22:23:00.080" v="1" actId="700"/>
          <ac:spMkLst>
            <pc:docMk/>
            <pc:sldMk cId="2941160506" sldId="5629"/>
            <ac:spMk id="6" creationId="{61350839-2288-5273-34CE-4EB98648F637}"/>
          </ac:spMkLst>
        </pc:spChg>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pChg chg="del mod ord">
          <ac:chgData name="Ward, Reagan" userId="27291eb4-8241-4961-9e69-8c66e34cc5b0" providerId="ADAL" clId="{67714204-D31F-430B-8AC4-6416590A9345}" dt="2024-09-17T22:24:03.969" v="52" actId="700"/>
          <ac:spMkLst>
            <pc:docMk/>
            <pc:sldMk cId="1347439500" sldId="5630"/>
            <ac:spMk id="2" creationId="{C1E01C12-74D8-5247-1BCD-BE071D7FE12E}"/>
          </ac:spMkLst>
        </pc:spChg>
        <pc:spChg chg="del mod ord">
          <ac:chgData name="Ward, Reagan" userId="27291eb4-8241-4961-9e69-8c66e34cc5b0" providerId="ADAL" clId="{67714204-D31F-430B-8AC4-6416590A9345}" dt="2024-09-17T22:24:03.969" v="52" actId="700"/>
          <ac:spMkLst>
            <pc:docMk/>
            <pc:sldMk cId="1347439500" sldId="5630"/>
            <ac:spMk id="3" creationId="{832BD4BA-3A37-D13D-63E1-2CF5E3D33B5D}"/>
          </ac:spMkLst>
        </pc:spChg>
        <pc:spChg chg="mod ord">
          <ac:chgData name="Ward, Reagan" userId="27291eb4-8241-4961-9e69-8c66e34cc5b0" providerId="ADAL" clId="{67714204-D31F-430B-8AC4-6416590A9345}" dt="2024-09-17T22:24:03.969" v="52" actId="700"/>
          <ac:spMkLst>
            <pc:docMk/>
            <pc:sldMk cId="1347439500" sldId="5630"/>
            <ac:spMk id="4" creationId="{D8CB6D6C-D04A-B9FE-BF11-4F11187BED2C}"/>
          </ac:spMkLst>
        </pc:spChg>
        <pc:spChg chg="add mod ord">
          <ac:chgData name="Ward, Reagan" userId="27291eb4-8241-4961-9e69-8c66e34cc5b0" providerId="ADAL" clId="{67714204-D31F-430B-8AC4-6416590A9345}" dt="2024-09-17T22:24:11.966" v="92" actId="20577"/>
          <ac:spMkLst>
            <pc:docMk/>
            <pc:sldMk cId="1347439500" sldId="5630"/>
            <ac:spMk id="5" creationId="{010FE319-1F8A-98D6-8AE9-7162EC33750F}"/>
          </ac:spMkLst>
        </pc:spChg>
        <pc:spChg chg="add mod ord">
          <ac:chgData name="Ward, Reagan" userId="27291eb4-8241-4961-9e69-8c66e34cc5b0" providerId="ADAL" clId="{67714204-D31F-430B-8AC4-6416590A9345}" dt="2024-09-17T22:24:03.969" v="52" actId="700"/>
          <ac:spMkLst>
            <pc:docMk/>
            <pc:sldMk cId="1347439500" sldId="5630"/>
            <ac:spMk id="6" creationId="{B39944EE-3944-A308-4144-EFFE6AFD5710}"/>
          </ac:spMkLst>
        </pc:spChg>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pChg chg="mod ord">
          <ac:chgData name="Ward, Reagan" userId="27291eb4-8241-4961-9e69-8c66e34cc5b0" providerId="ADAL" clId="{67714204-D31F-430B-8AC4-6416590A9345}" dt="2024-09-17T22:47:29.192" v="1253" actId="20577"/>
          <ac:spMkLst>
            <pc:docMk/>
            <pc:sldMk cId="3704019442" sldId="5631"/>
            <ac:spMk id="2" creationId="{924E8529-4196-8DB7-7337-8B95C5CE516A}"/>
          </ac:spMkLst>
        </pc:spChg>
        <pc:spChg chg="mod ord">
          <ac:chgData name="Ward, Reagan" userId="27291eb4-8241-4961-9e69-8c66e34cc5b0" providerId="ADAL" clId="{67714204-D31F-430B-8AC4-6416590A9345}" dt="2024-09-18T18:31:45.840" v="2373" actId="27636"/>
          <ac:spMkLst>
            <pc:docMk/>
            <pc:sldMk cId="3704019442" sldId="5631"/>
            <ac:spMk id="3" creationId="{9950487E-3FB3-B225-998E-99C5016F5C29}"/>
          </ac:spMkLst>
        </pc:spChg>
        <pc:spChg chg="mod ord">
          <ac:chgData name="Ward, Reagan" userId="27291eb4-8241-4961-9e69-8c66e34cc5b0" providerId="ADAL" clId="{67714204-D31F-430B-8AC4-6416590A9345}" dt="2024-09-17T22:44:06.231" v="687" actId="6264"/>
          <ac:spMkLst>
            <pc:docMk/>
            <pc:sldMk cId="3704019442" sldId="5631"/>
            <ac:spMk id="4" creationId="{7278F8E1-8462-E255-BFEC-A2AD52276467}"/>
          </ac:spMkLst>
        </pc:spChg>
        <pc:spChg chg="del">
          <ac:chgData name="Ward, Reagan" userId="27291eb4-8241-4961-9e69-8c66e34cc5b0" providerId="ADAL" clId="{67714204-D31F-430B-8AC4-6416590A9345}" dt="2024-09-17T22:44:06.231" v="687" actId="6264"/>
          <ac:spMkLst>
            <pc:docMk/>
            <pc:sldMk cId="3704019442" sldId="5631"/>
            <ac:spMk id="5" creationId="{668C3A78-9ACE-9401-232D-7AC837AE2CDB}"/>
          </ac:spMkLst>
        </pc:spChg>
        <pc:spChg chg="del">
          <ac:chgData name="Ward, Reagan" userId="27291eb4-8241-4961-9e69-8c66e34cc5b0" providerId="ADAL" clId="{67714204-D31F-430B-8AC4-6416590A9345}" dt="2024-09-17T22:44:06.231" v="687" actId="6264"/>
          <ac:spMkLst>
            <pc:docMk/>
            <pc:sldMk cId="3704019442" sldId="5631"/>
            <ac:spMk id="6" creationId="{35C6C6E2-2E36-835D-88F2-DEB873CD8056}"/>
          </ac:spMkLst>
        </pc:spChg>
        <pc:spChg chg="add del mod">
          <ac:chgData name="Ward, Reagan" userId="27291eb4-8241-4961-9e69-8c66e34cc5b0" providerId="ADAL" clId="{67714204-D31F-430B-8AC4-6416590A9345}" dt="2024-09-17T22:44:06.231" v="687" actId="6264"/>
          <ac:spMkLst>
            <pc:docMk/>
            <pc:sldMk cId="3704019442" sldId="5631"/>
            <ac:spMk id="7" creationId="{D388712D-AB23-D7C5-A1A7-77EB82642940}"/>
          </ac:spMkLst>
        </pc:spChg>
        <pc:spChg chg="add del mod">
          <ac:chgData name="Ward, Reagan" userId="27291eb4-8241-4961-9e69-8c66e34cc5b0" providerId="ADAL" clId="{67714204-D31F-430B-8AC4-6416590A9345}" dt="2024-09-17T22:44:06.231" v="687" actId="6264"/>
          <ac:spMkLst>
            <pc:docMk/>
            <pc:sldMk cId="3704019442" sldId="5631"/>
            <ac:spMk id="8" creationId="{B8BA54CE-CAEA-9193-A5BF-116797046846}"/>
          </ac:spMkLst>
        </pc:spChg>
        <pc:spChg chg="add del mod">
          <ac:chgData name="Ward, Reagan" userId="27291eb4-8241-4961-9e69-8c66e34cc5b0" providerId="ADAL" clId="{67714204-D31F-430B-8AC4-6416590A9345}" dt="2024-09-17T22:44:06.231" v="687" actId="6264"/>
          <ac:spMkLst>
            <pc:docMk/>
            <pc:sldMk cId="3704019442" sldId="5631"/>
            <ac:spMk id="9" creationId="{81A52354-870D-4C85-5BC6-C67C450C86DC}"/>
          </ac:spMkLst>
        </pc:spChg>
        <pc:spChg chg="add del mod ord">
          <ac:chgData name="Ward, Reagan" userId="27291eb4-8241-4961-9e69-8c66e34cc5b0" providerId="ADAL" clId="{67714204-D31F-430B-8AC4-6416590A9345}" dt="2024-09-17T22:47:04.610" v="1245"/>
          <ac:spMkLst>
            <pc:docMk/>
            <pc:sldMk cId="3704019442" sldId="5631"/>
            <ac:spMk id="10" creationId="{110629C3-7A10-D974-0EF0-0B0B6FEB0FB8}"/>
          </ac:spMkLst>
        </pc:spChg>
        <pc:spChg chg="add del mod ord">
          <ac:chgData name="Ward, Reagan" userId="27291eb4-8241-4961-9e69-8c66e34cc5b0" providerId="ADAL" clId="{67714204-D31F-430B-8AC4-6416590A9345}" dt="2024-09-17T22:47:09.270" v="1246"/>
          <ac:spMkLst>
            <pc:docMk/>
            <pc:sldMk cId="3704019442" sldId="5631"/>
            <ac:spMk id="11" creationId="{C28B8807-FA32-2207-75AD-23DE1EA5D225}"/>
          </ac:spMkLst>
        </pc:spChg>
        <pc:spChg chg="add mod">
          <ac:chgData name="Ward, Reagan" userId="27291eb4-8241-4961-9e69-8c66e34cc5b0" providerId="ADAL" clId="{67714204-D31F-430B-8AC4-6416590A9345}" dt="2024-09-17T22:47:04.610" v="1245"/>
          <ac:spMkLst>
            <pc:docMk/>
            <pc:sldMk cId="3704019442" sldId="5631"/>
            <ac:spMk id="12" creationId="{E17C5FE8-9549-C841-C57E-CCA40FF6DDC6}"/>
          </ac:spMkLst>
        </pc:spChg>
        <pc:spChg chg="add mod">
          <ac:chgData name="Ward, Reagan" userId="27291eb4-8241-4961-9e69-8c66e34cc5b0" providerId="ADAL" clId="{67714204-D31F-430B-8AC4-6416590A9345}" dt="2024-09-17T22:47:09.270" v="1246"/>
          <ac:spMkLst>
            <pc:docMk/>
            <pc:sldMk cId="3704019442" sldId="5631"/>
            <ac:spMk id="13" creationId="{0182C605-C140-5E58-B4DA-85C1163CC2E0}"/>
          </ac:spMkLst>
        </pc:spChg>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pChg chg="mod">
          <ac:chgData name="Ward, Reagan" userId="27291eb4-8241-4961-9e69-8c66e34cc5b0" providerId="ADAL" clId="{9840606A-E720-49AE-8D8C-929AE756E0F9}" dt="2024-07-17T19:22:16.557" v="478" actId="962"/>
          <ac:spMkLst>
            <pc:docMk/>
            <pc:sldMk cId="3285076560" sldId="2178"/>
            <ac:spMk id="3" creationId="{7BBD7C23-8997-4DDA-8F62-AB4759CFBB5D}"/>
          </ac:spMkLst>
        </pc:spChg>
        <pc:spChg chg="ord">
          <ac:chgData name="Ward, Reagan" userId="27291eb4-8241-4961-9e69-8c66e34cc5b0" providerId="ADAL" clId="{9840606A-E720-49AE-8D8C-929AE756E0F9}" dt="2024-07-17T19:21:58.604" v="474" actId="13244"/>
          <ac:spMkLst>
            <pc:docMk/>
            <pc:sldMk cId="3285076560" sldId="2178"/>
            <ac:spMk id="6" creationId="{11A20E34-FF4B-370D-9AB7-7F3DBEE8D41F}"/>
          </ac:spMkLst>
        </pc:spChg>
        <pc:picChg chg="ord">
          <ac:chgData name="Ward, Reagan" userId="27291eb4-8241-4961-9e69-8c66e34cc5b0" providerId="ADAL" clId="{9840606A-E720-49AE-8D8C-929AE756E0F9}" dt="2024-07-17T19:22:00.591" v="475" actId="13244"/>
          <ac:picMkLst>
            <pc:docMk/>
            <pc:sldMk cId="3285076560" sldId="2178"/>
            <ac:picMk id="10" creationId="{A16EA06C-A629-5BCB-952E-5B81EE1AF664}"/>
          </ac:picMkLst>
        </pc:picChg>
      </pc:sldChg>
      <pc:sldChg chg="modSp add mod">
        <pc:chgData name="Ward, Reagan" userId="27291eb4-8241-4961-9e69-8c66e34cc5b0" providerId="ADAL" clId="{9840606A-E720-49AE-8D8C-929AE756E0F9}" dt="2024-07-17T12:42:28.302" v="395" actId="14734"/>
        <pc:sldMkLst>
          <pc:docMk/>
          <pc:sldMk cId="26054774" sldId="5413"/>
        </pc:sldMkLst>
        <pc:graphicFrameChg chg="modGraphic">
          <ac:chgData name="Ward, Reagan" userId="27291eb4-8241-4961-9e69-8c66e34cc5b0" providerId="ADAL" clId="{9840606A-E720-49AE-8D8C-929AE756E0F9}" dt="2024-07-17T12:42:28.302" v="395" actId="14734"/>
          <ac:graphicFrameMkLst>
            <pc:docMk/>
            <pc:sldMk cId="26054774" sldId="5413"/>
            <ac:graphicFrameMk id="5" creationId="{5E4612F7-68C6-57CA-E918-38EF641F73CF}"/>
          </ac:graphicFrameMkLst>
        </pc:graphicFrameChg>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pChg chg="mod">
          <ac:chgData name="Ward, Reagan" userId="27291eb4-8241-4961-9e69-8c66e34cc5b0" providerId="ADAL" clId="{9840606A-E720-49AE-8D8C-929AE756E0F9}" dt="2024-07-17T19:20:47.254" v="464" actId="962"/>
          <ac:spMkLst>
            <pc:docMk/>
            <pc:sldMk cId="1896735902" sldId="5469"/>
            <ac:spMk id="2" creationId="{77A71FE4-D523-BABB-1FC5-9EABE0C61217}"/>
          </ac:spMkLst>
        </pc:spChg>
        <pc:spChg chg="ord">
          <ac:chgData name="Ward, Reagan" userId="27291eb4-8241-4961-9e69-8c66e34cc5b0" providerId="ADAL" clId="{9840606A-E720-49AE-8D8C-929AE756E0F9}" dt="2024-07-17T19:20:54.827" v="465" actId="13244"/>
          <ac:spMkLst>
            <pc:docMk/>
            <pc:sldMk cId="1896735902" sldId="5469"/>
            <ac:spMk id="4" creationId="{9CFEE11B-2F0B-A30B-B1A6-292AA647C48B}"/>
          </ac:spMkLst>
        </pc:spChg>
        <pc:spChg chg="mod ord">
          <ac:chgData name="Ward, Reagan" userId="27291eb4-8241-4961-9e69-8c66e34cc5b0" providerId="ADAL" clId="{9840606A-E720-49AE-8D8C-929AE756E0F9}" dt="2024-07-17T19:21:09.441" v="470" actId="962"/>
          <ac:spMkLst>
            <pc:docMk/>
            <pc:sldMk cId="1896735902" sldId="5469"/>
            <ac:spMk id="6" creationId="{9A5EAA8A-15E1-A56B-6C13-92C7F5E2F8B0}"/>
          </ac:spMkLst>
        </pc:spChg>
        <pc:spChg chg="mod">
          <ac:chgData name="Ward, Reagan" userId="27291eb4-8241-4961-9e69-8c66e34cc5b0" providerId="ADAL" clId="{9840606A-E720-49AE-8D8C-929AE756E0F9}" dt="2024-07-17T19:21:08.950" v="468" actId="962"/>
          <ac:spMkLst>
            <pc:docMk/>
            <pc:sldMk cId="1896735902" sldId="5469"/>
            <ac:spMk id="9" creationId="{8357E0B8-81AC-4ED0-D9AE-D47B1A529A8C}"/>
          </ac:spMkLst>
        </pc:spChg>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pChg chg="add del mod">
          <ac:chgData name="Ward, Reagan" userId="27291eb4-8241-4961-9e69-8c66e34cc5b0" providerId="ADAL" clId="{9840606A-E720-49AE-8D8C-929AE756E0F9}" dt="2024-07-17T12:46:06.920" v="443" actId="6549"/>
          <ac:spMkLst>
            <pc:docMk/>
            <pc:sldMk cId="3224510367" sldId="5508"/>
            <ac:spMk id="2" creationId="{BA5C7D90-F024-E25A-8BEB-74E7F84DBB0A}"/>
          </ac:spMkLst>
        </pc:spChg>
        <pc:spChg chg="add del mod">
          <ac:chgData name="Ward, Reagan" userId="27291eb4-8241-4961-9e69-8c66e34cc5b0" providerId="ADAL" clId="{9840606A-E720-49AE-8D8C-929AE756E0F9}" dt="2024-07-17T12:45:18.392" v="427" actId="6264"/>
          <ac:spMkLst>
            <pc:docMk/>
            <pc:sldMk cId="3224510367" sldId="5508"/>
            <ac:spMk id="3" creationId="{5BBE9048-48A0-118A-8490-1BC7A18B5415}"/>
          </ac:spMkLst>
        </pc:spChg>
        <pc:spChg chg="mod ord">
          <ac:chgData name="Ward, Reagan" userId="27291eb4-8241-4961-9e69-8c66e34cc5b0" providerId="ADAL" clId="{9840606A-E720-49AE-8D8C-929AE756E0F9}" dt="2024-07-17T12:46:05.793" v="441" actId="6264"/>
          <ac:spMkLst>
            <pc:docMk/>
            <pc:sldMk cId="3224510367" sldId="5508"/>
            <ac:spMk id="4" creationId="{D0830EAC-FB68-23B9-2E70-EE7B5A0825A8}"/>
          </ac:spMkLst>
        </pc:spChg>
        <pc:spChg chg="mod ord">
          <ac:chgData name="Ward, Reagan" userId="27291eb4-8241-4961-9e69-8c66e34cc5b0" providerId="ADAL" clId="{9840606A-E720-49AE-8D8C-929AE756E0F9}" dt="2024-07-17T12:46:05.793" v="441" actId="6264"/>
          <ac:spMkLst>
            <pc:docMk/>
            <pc:sldMk cId="3224510367" sldId="5508"/>
            <ac:spMk id="5" creationId="{470750BE-39D7-3CB7-2A3A-838DFB659F1E}"/>
          </ac:spMkLst>
        </pc:spChg>
        <pc:spChg chg="mod ord">
          <ac:chgData name="Ward, Reagan" userId="27291eb4-8241-4961-9e69-8c66e34cc5b0" providerId="ADAL" clId="{9840606A-E720-49AE-8D8C-929AE756E0F9}" dt="2024-07-17T12:46:05.793" v="441" actId="6264"/>
          <ac:spMkLst>
            <pc:docMk/>
            <pc:sldMk cId="3224510367" sldId="5508"/>
            <ac:spMk id="6" creationId="{6830CC07-B20E-26DD-4E6E-5D4DFAF184F5}"/>
          </ac:spMkLst>
        </pc:spChg>
        <pc:spChg chg="mod ord">
          <ac:chgData name="Ward, Reagan" userId="27291eb4-8241-4961-9e69-8c66e34cc5b0" providerId="ADAL" clId="{9840606A-E720-49AE-8D8C-929AE756E0F9}" dt="2024-07-17T12:46:05.793" v="441" actId="6264"/>
          <ac:spMkLst>
            <pc:docMk/>
            <pc:sldMk cId="3224510367" sldId="5508"/>
            <ac:spMk id="7" creationId="{9E0B5068-C35B-2EF4-93D4-09BCA09408A2}"/>
          </ac:spMkLst>
        </pc:spChg>
        <pc:spChg chg="mod ord">
          <ac:chgData name="Ward, Reagan" userId="27291eb4-8241-4961-9e69-8c66e34cc5b0" providerId="ADAL" clId="{9840606A-E720-49AE-8D8C-929AE756E0F9}" dt="2024-07-17T12:46:05.793" v="441" actId="6264"/>
          <ac:spMkLst>
            <pc:docMk/>
            <pc:sldMk cId="3224510367" sldId="5508"/>
            <ac:spMk id="8" creationId="{17E9B64D-6E89-6B54-E177-52982FC3E644}"/>
          </ac:spMkLst>
        </pc:spChg>
        <pc:spChg chg="add del mod">
          <ac:chgData name="Ward, Reagan" userId="27291eb4-8241-4961-9e69-8c66e34cc5b0" providerId="ADAL" clId="{9840606A-E720-49AE-8D8C-929AE756E0F9}" dt="2024-07-17T12:45:18.392" v="427" actId="6264"/>
          <ac:spMkLst>
            <pc:docMk/>
            <pc:sldMk cId="3224510367" sldId="5508"/>
            <ac:spMk id="9" creationId="{504BA2F0-47DA-51E4-154E-6EFCD8F5B64A}"/>
          </ac:spMkLst>
        </pc:spChg>
        <pc:spChg chg="add del mod">
          <ac:chgData name="Ward, Reagan" userId="27291eb4-8241-4961-9e69-8c66e34cc5b0" providerId="ADAL" clId="{9840606A-E720-49AE-8D8C-929AE756E0F9}" dt="2024-07-17T12:45:18.392" v="427" actId="6264"/>
          <ac:spMkLst>
            <pc:docMk/>
            <pc:sldMk cId="3224510367" sldId="5508"/>
            <ac:spMk id="10" creationId="{1D3FB645-3B5D-1853-B63B-EE71AB6A2517}"/>
          </ac:spMkLst>
        </pc:spChg>
        <pc:spChg chg="add del mod">
          <ac:chgData name="Ward, Reagan" userId="27291eb4-8241-4961-9e69-8c66e34cc5b0" providerId="ADAL" clId="{9840606A-E720-49AE-8D8C-929AE756E0F9}" dt="2024-07-17T12:45:18.392" v="427" actId="6264"/>
          <ac:spMkLst>
            <pc:docMk/>
            <pc:sldMk cId="3224510367" sldId="5508"/>
            <ac:spMk id="11" creationId="{4531F792-0C92-C781-CA46-E4A1B30A6840}"/>
          </ac:spMkLst>
        </pc:spChg>
        <pc:spChg chg="add del mod">
          <ac:chgData name="Ward, Reagan" userId="27291eb4-8241-4961-9e69-8c66e34cc5b0" providerId="ADAL" clId="{9840606A-E720-49AE-8D8C-929AE756E0F9}" dt="2024-07-17T12:45:18.392" v="427" actId="6264"/>
          <ac:spMkLst>
            <pc:docMk/>
            <pc:sldMk cId="3224510367" sldId="5508"/>
            <ac:spMk id="12" creationId="{F11B7A76-030C-6A5A-4114-C936DDEAE675}"/>
          </ac:spMkLst>
        </pc:spChg>
        <pc:spChg chg="add del mod">
          <ac:chgData name="Ward, Reagan" userId="27291eb4-8241-4961-9e69-8c66e34cc5b0" providerId="ADAL" clId="{9840606A-E720-49AE-8D8C-929AE756E0F9}" dt="2024-07-17T12:46:05.793" v="441" actId="6264"/>
          <ac:spMkLst>
            <pc:docMk/>
            <pc:sldMk cId="3224510367" sldId="5508"/>
            <ac:spMk id="13" creationId="{66D03BCC-07E1-C921-DF4D-C4B92CADFC0C}"/>
          </ac:spMkLst>
        </pc:spChg>
        <pc:spChg chg="add del mod">
          <ac:chgData name="Ward, Reagan" userId="27291eb4-8241-4961-9e69-8c66e34cc5b0" providerId="ADAL" clId="{9840606A-E720-49AE-8D8C-929AE756E0F9}" dt="2024-07-17T12:46:05.793" v="441" actId="6264"/>
          <ac:spMkLst>
            <pc:docMk/>
            <pc:sldMk cId="3224510367" sldId="5508"/>
            <ac:spMk id="14" creationId="{F2F411EB-0534-3142-E563-DCCA3345D8F0}"/>
          </ac:spMkLst>
        </pc:spChg>
        <pc:spChg chg="add del mod">
          <ac:chgData name="Ward, Reagan" userId="27291eb4-8241-4961-9e69-8c66e34cc5b0" providerId="ADAL" clId="{9840606A-E720-49AE-8D8C-929AE756E0F9}" dt="2024-07-17T12:46:05.793" v="441" actId="6264"/>
          <ac:spMkLst>
            <pc:docMk/>
            <pc:sldMk cId="3224510367" sldId="5508"/>
            <ac:spMk id="15" creationId="{264F3365-ABA2-2EF0-B2EE-DB61B2C95163}"/>
          </ac:spMkLst>
        </pc:spChg>
        <pc:spChg chg="add del mod">
          <ac:chgData name="Ward, Reagan" userId="27291eb4-8241-4961-9e69-8c66e34cc5b0" providerId="ADAL" clId="{9840606A-E720-49AE-8D8C-929AE756E0F9}" dt="2024-07-17T12:46:05.793" v="441" actId="6264"/>
          <ac:spMkLst>
            <pc:docMk/>
            <pc:sldMk cId="3224510367" sldId="5508"/>
            <ac:spMk id="16" creationId="{6BE42BD3-2BC7-8D05-3730-F3D50DE7C008}"/>
          </ac:spMkLst>
        </pc:spChg>
        <pc:spChg chg="add del mod">
          <ac:chgData name="Ward, Reagan" userId="27291eb4-8241-4961-9e69-8c66e34cc5b0" providerId="ADAL" clId="{9840606A-E720-49AE-8D8C-929AE756E0F9}" dt="2024-07-17T12:46:05.793" v="441" actId="6264"/>
          <ac:spMkLst>
            <pc:docMk/>
            <pc:sldMk cId="3224510367" sldId="5508"/>
            <ac:spMk id="17" creationId="{E72ACF4C-497A-4DD9-8567-415C000EE402}"/>
          </ac:spMkLst>
        </pc:spChg>
        <pc:spChg chg="add del">
          <ac:chgData name="Ward, Reagan" userId="27291eb4-8241-4961-9e69-8c66e34cc5b0" providerId="ADAL" clId="{9840606A-E720-49AE-8D8C-929AE756E0F9}" dt="2024-07-17T12:46:03.860" v="439" actId="22"/>
          <ac:spMkLst>
            <pc:docMk/>
            <pc:sldMk cId="3224510367" sldId="5508"/>
            <ac:spMk id="19" creationId="{D2D23EB4-CF71-6979-5EEA-2E968AD410A2}"/>
          </ac:spMkLst>
        </pc:spChg>
      </pc:sldChg>
      <pc:sldChg chg="addSp delSp modSp del mod chgLayout">
        <pc:chgData name="Ward, Reagan" userId="27291eb4-8241-4961-9e69-8c66e34cc5b0" providerId="ADAL" clId="{9840606A-E720-49AE-8D8C-929AE756E0F9}" dt="2024-07-17T12:47:16.895" v="457" actId="47"/>
        <pc:sldMkLst>
          <pc:docMk/>
          <pc:sldMk cId="1183411577" sldId="5509"/>
        </pc:sldMkLst>
        <pc:spChg chg="add del mod">
          <ac:chgData name="Ward, Reagan" userId="27291eb4-8241-4961-9e69-8c66e34cc5b0" providerId="ADAL" clId="{9840606A-E720-49AE-8D8C-929AE756E0F9}" dt="2024-07-17T12:45:30.590" v="429" actId="6264"/>
          <ac:spMkLst>
            <pc:docMk/>
            <pc:sldMk cId="1183411577" sldId="5509"/>
            <ac:spMk id="3" creationId="{8AC46C70-6ADE-230C-783F-A3C1F5B27475}"/>
          </ac:spMkLst>
        </pc:spChg>
        <pc:spChg chg="mod ord">
          <ac:chgData name="Ward, Reagan" userId="27291eb4-8241-4961-9e69-8c66e34cc5b0" providerId="ADAL" clId="{9840606A-E720-49AE-8D8C-929AE756E0F9}" dt="2024-07-17T12:45:30.590" v="429" actId="6264"/>
          <ac:spMkLst>
            <pc:docMk/>
            <pc:sldMk cId="1183411577" sldId="5509"/>
            <ac:spMk id="4" creationId="{D0830EAC-FB68-23B9-2E70-EE7B5A0825A8}"/>
          </ac:spMkLst>
        </pc:spChg>
        <pc:spChg chg="mod ord">
          <ac:chgData name="Ward, Reagan" userId="27291eb4-8241-4961-9e69-8c66e34cc5b0" providerId="ADAL" clId="{9840606A-E720-49AE-8D8C-929AE756E0F9}" dt="2024-07-17T12:45:30.590" v="429" actId="6264"/>
          <ac:spMkLst>
            <pc:docMk/>
            <pc:sldMk cId="1183411577" sldId="5509"/>
            <ac:spMk id="5" creationId="{470750BE-39D7-3CB7-2A3A-838DFB659F1E}"/>
          </ac:spMkLst>
        </pc:spChg>
        <pc:spChg chg="mod ord">
          <ac:chgData name="Ward, Reagan" userId="27291eb4-8241-4961-9e69-8c66e34cc5b0" providerId="ADAL" clId="{9840606A-E720-49AE-8D8C-929AE756E0F9}" dt="2024-07-17T12:45:30.590" v="429" actId="6264"/>
          <ac:spMkLst>
            <pc:docMk/>
            <pc:sldMk cId="1183411577" sldId="5509"/>
            <ac:spMk id="6" creationId="{6830CC07-B20E-26DD-4E6E-5D4DFAF184F5}"/>
          </ac:spMkLst>
        </pc:spChg>
        <pc:spChg chg="mod ord">
          <ac:chgData name="Ward, Reagan" userId="27291eb4-8241-4961-9e69-8c66e34cc5b0" providerId="ADAL" clId="{9840606A-E720-49AE-8D8C-929AE756E0F9}" dt="2024-07-17T12:45:30.590" v="429" actId="6264"/>
          <ac:spMkLst>
            <pc:docMk/>
            <pc:sldMk cId="1183411577" sldId="5509"/>
            <ac:spMk id="7" creationId="{9E0B5068-C35B-2EF4-93D4-09BCA09408A2}"/>
          </ac:spMkLst>
        </pc:spChg>
        <pc:spChg chg="mod ord">
          <ac:chgData name="Ward, Reagan" userId="27291eb4-8241-4961-9e69-8c66e34cc5b0" providerId="ADAL" clId="{9840606A-E720-49AE-8D8C-929AE756E0F9}" dt="2024-07-17T12:45:30.590" v="429" actId="6264"/>
          <ac:spMkLst>
            <pc:docMk/>
            <pc:sldMk cId="1183411577" sldId="5509"/>
            <ac:spMk id="8" creationId="{17E9B64D-6E89-6B54-E177-52982FC3E644}"/>
          </ac:spMkLst>
        </pc:spChg>
        <pc:spChg chg="add del mod">
          <ac:chgData name="Ward, Reagan" userId="27291eb4-8241-4961-9e69-8c66e34cc5b0" providerId="ADAL" clId="{9840606A-E720-49AE-8D8C-929AE756E0F9}" dt="2024-07-17T12:45:30.590" v="429" actId="6264"/>
          <ac:spMkLst>
            <pc:docMk/>
            <pc:sldMk cId="1183411577" sldId="5509"/>
            <ac:spMk id="9" creationId="{283AC8E3-33F8-5898-629E-C940CAC1C891}"/>
          </ac:spMkLst>
        </pc:spChg>
        <pc:spChg chg="add del mod">
          <ac:chgData name="Ward, Reagan" userId="27291eb4-8241-4961-9e69-8c66e34cc5b0" providerId="ADAL" clId="{9840606A-E720-49AE-8D8C-929AE756E0F9}" dt="2024-07-17T12:45:30.590" v="429" actId="6264"/>
          <ac:spMkLst>
            <pc:docMk/>
            <pc:sldMk cId="1183411577" sldId="5509"/>
            <ac:spMk id="10" creationId="{D829CA08-96F9-6F6E-0EBF-FD531A07752D}"/>
          </ac:spMkLst>
        </pc:spChg>
        <pc:spChg chg="add del mod">
          <ac:chgData name="Ward, Reagan" userId="27291eb4-8241-4961-9e69-8c66e34cc5b0" providerId="ADAL" clId="{9840606A-E720-49AE-8D8C-929AE756E0F9}" dt="2024-07-17T12:45:30.590" v="429" actId="6264"/>
          <ac:spMkLst>
            <pc:docMk/>
            <pc:sldMk cId="1183411577" sldId="5509"/>
            <ac:spMk id="11" creationId="{F84E2182-662C-6C9C-F595-6D86F41BDF62}"/>
          </ac:spMkLst>
        </pc:spChg>
        <pc:spChg chg="add del mod">
          <ac:chgData name="Ward, Reagan" userId="27291eb4-8241-4961-9e69-8c66e34cc5b0" providerId="ADAL" clId="{9840606A-E720-49AE-8D8C-929AE756E0F9}" dt="2024-07-17T12:45:30.590" v="429" actId="6264"/>
          <ac:spMkLst>
            <pc:docMk/>
            <pc:sldMk cId="1183411577" sldId="5509"/>
            <ac:spMk id="12" creationId="{934C95DC-17A6-5FAD-2D19-280135C9D5C0}"/>
          </ac:spMkLst>
        </pc:spChg>
      </pc:sldChg>
      <pc:sldChg chg="modSp mod">
        <pc:chgData name="Ward, Reagan" userId="27291eb4-8241-4961-9e69-8c66e34cc5b0" providerId="ADAL" clId="{9840606A-E720-49AE-8D8C-929AE756E0F9}" dt="2024-07-17T19:21:32.778" v="472" actId="962"/>
        <pc:sldMkLst>
          <pc:docMk/>
          <pc:sldMk cId="3488335527" sldId="5510"/>
        </pc:sldMkLst>
        <pc:spChg chg="mod ord">
          <ac:chgData name="Ward, Reagan" userId="27291eb4-8241-4961-9e69-8c66e34cc5b0" providerId="ADAL" clId="{9840606A-E720-49AE-8D8C-929AE756E0F9}" dt="2024-07-17T19:21:14.315" v="471" actId="13244"/>
          <ac:spMkLst>
            <pc:docMk/>
            <pc:sldMk cId="3488335527" sldId="5510"/>
            <ac:spMk id="8" creationId="{47956583-6712-7513-51AC-74C5C185A350}"/>
          </ac:spMkLst>
        </pc:spChg>
        <pc:picChg chg="mod">
          <ac:chgData name="Ward, Reagan" userId="27291eb4-8241-4961-9e69-8c66e34cc5b0" providerId="ADAL" clId="{9840606A-E720-49AE-8D8C-929AE756E0F9}" dt="2024-07-17T19:21:32.778" v="472" actId="962"/>
          <ac:picMkLst>
            <pc:docMk/>
            <pc:sldMk cId="3488335527" sldId="5510"/>
            <ac:picMk id="7" creationId="{44E88D99-32F1-19D9-9A40-02F90F0AFC13}"/>
          </ac:picMkLst>
        </pc:picChg>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pChg chg="del mod ord">
          <ac:chgData name="Ward, Reagan" userId="27291eb4-8241-4961-9e69-8c66e34cc5b0" providerId="ADAL" clId="{9840606A-E720-49AE-8D8C-929AE756E0F9}" dt="2024-07-17T12:34:58.935" v="26" actId="700"/>
          <ac:spMkLst>
            <pc:docMk/>
            <pc:sldMk cId="1232470663" sldId="5511"/>
            <ac:spMk id="2" creationId="{E84B7AD5-744D-43C7-1D1A-7838DAADE437}"/>
          </ac:spMkLst>
        </pc:spChg>
        <pc:spChg chg="del mod ord">
          <ac:chgData name="Ward, Reagan" userId="27291eb4-8241-4961-9e69-8c66e34cc5b0" providerId="ADAL" clId="{9840606A-E720-49AE-8D8C-929AE756E0F9}" dt="2024-07-17T12:34:58.935" v="26" actId="700"/>
          <ac:spMkLst>
            <pc:docMk/>
            <pc:sldMk cId="1232470663" sldId="5511"/>
            <ac:spMk id="3" creationId="{95CD06E2-0496-A935-9D58-5A92DBE23A34}"/>
          </ac:spMkLst>
        </pc:spChg>
        <pc:spChg chg="mod ord">
          <ac:chgData name="Ward, Reagan" userId="27291eb4-8241-4961-9e69-8c66e34cc5b0" providerId="ADAL" clId="{9840606A-E720-49AE-8D8C-929AE756E0F9}" dt="2024-07-17T12:34:58.935" v="26" actId="700"/>
          <ac:spMkLst>
            <pc:docMk/>
            <pc:sldMk cId="1232470663" sldId="5511"/>
            <ac:spMk id="4" creationId="{8D3B8CAA-FC0E-01A0-0431-3A256E164785}"/>
          </ac:spMkLst>
        </pc:spChg>
        <pc:spChg chg="add mod ord">
          <ac:chgData name="Ward, Reagan" userId="27291eb4-8241-4961-9e69-8c66e34cc5b0" providerId="ADAL" clId="{9840606A-E720-49AE-8D8C-929AE756E0F9}" dt="2024-07-17T12:35:02.209" v="31" actId="20577"/>
          <ac:spMkLst>
            <pc:docMk/>
            <pc:sldMk cId="1232470663" sldId="5511"/>
            <ac:spMk id="5" creationId="{B6CDC3E6-A752-B688-8F1C-9EBFB7DF14A9}"/>
          </ac:spMkLst>
        </pc:spChg>
        <pc:spChg chg="add mod ord">
          <ac:chgData name="Ward, Reagan" userId="27291eb4-8241-4961-9e69-8c66e34cc5b0" providerId="ADAL" clId="{9840606A-E720-49AE-8D8C-929AE756E0F9}" dt="2024-07-17T12:35:05.775" v="45" actId="20577"/>
          <ac:spMkLst>
            <pc:docMk/>
            <pc:sldMk cId="1232470663" sldId="5511"/>
            <ac:spMk id="6" creationId="{5FC025D7-0D85-1169-BB68-26BEB49E154D}"/>
          </ac:spMkLst>
        </pc:spChg>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pChg chg="mod">
          <ac:chgData name="Ward, Reagan" userId="27291eb4-8241-4961-9e69-8c66e34cc5b0" providerId="ADAL" clId="{9840606A-E720-49AE-8D8C-929AE756E0F9}" dt="2024-07-17T12:35:18.190" v="97" actId="20577"/>
          <ac:spMkLst>
            <pc:docMk/>
            <pc:sldMk cId="1491437949" sldId="5512"/>
            <ac:spMk id="2" creationId="{C4EFBF98-AD50-0649-B353-FB9B455C135A}"/>
          </ac:spMkLst>
        </pc:spChg>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pChg chg="del mod ord">
          <ac:chgData name="Ward, Reagan" userId="27291eb4-8241-4961-9e69-8c66e34cc5b0" providerId="ADAL" clId="{9840606A-E720-49AE-8D8C-929AE756E0F9}" dt="2024-07-17T12:35:22.961" v="99" actId="700"/>
          <ac:spMkLst>
            <pc:docMk/>
            <pc:sldMk cId="37509649" sldId="5513"/>
            <ac:spMk id="2" creationId="{97DFC3DB-0638-E4C2-D197-38B545AE820E}"/>
          </ac:spMkLst>
        </pc:spChg>
        <pc:spChg chg="del mod ord">
          <ac:chgData name="Ward, Reagan" userId="27291eb4-8241-4961-9e69-8c66e34cc5b0" providerId="ADAL" clId="{9840606A-E720-49AE-8D8C-929AE756E0F9}" dt="2024-07-17T12:35:22.961" v="99" actId="700"/>
          <ac:spMkLst>
            <pc:docMk/>
            <pc:sldMk cId="37509649" sldId="5513"/>
            <ac:spMk id="3" creationId="{912C7E32-0798-5A91-E58E-8CF7A37E1032}"/>
          </ac:spMkLst>
        </pc:spChg>
        <pc:spChg chg="mod ord">
          <ac:chgData name="Ward, Reagan" userId="27291eb4-8241-4961-9e69-8c66e34cc5b0" providerId="ADAL" clId="{9840606A-E720-49AE-8D8C-929AE756E0F9}" dt="2024-07-17T12:35:39.069" v="101" actId="700"/>
          <ac:spMkLst>
            <pc:docMk/>
            <pc:sldMk cId="37509649" sldId="5513"/>
            <ac:spMk id="4" creationId="{DF3F62A6-7652-1B91-07AD-602372ED1DFA}"/>
          </ac:spMkLst>
        </pc:spChg>
        <pc:spChg chg="add del mod ord">
          <ac:chgData name="Ward, Reagan" userId="27291eb4-8241-4961-9e69-8c66e34cc5b0" providerId="ADAL" clId="{9840606A-E720-49AE-8D8C-929AE756E0F9}" dt="2024-07-17T12:35:39.069" v="101" actId="700"/>
          <ac:spMkLst>
            <pc:docMk/>
            <pc:sldMk cId="37509649" sldId="5513"/>
            <ac:spMk id="5" creationId="{4F01C025-FAEF-9C64-ED8A-696C760E2B01}"/>
          </ac:spMkLst>
        </pc:spChg>
        <pc:spChg chg="add del mod ord">
          <ac:chgData name="Ward, Reagan" userId="27291eb4-8241-4961-9e69-8c66e34cc5b0" providerId="ADAL" clId="{9840606A-E720-49AE-8D8C-929AE756E0F9}" dt="2024-07-17T12:35:39.069" v="101" actId="700"/>
          <ac:spMkLst>
            <pc:docMk/>
            <pc:sldMk cId="37509649" sldId="5513"/>
            <ac:spMk id="6" creationId="{EBA72362-F72A-66DF-8773-77CE27ACDB61}"/>
          </ac:spMkLst>
        </pc:spChg>
        <pc:spChg chg="add del mod ord">
          <ac:chgData name="Ward, Reagan" userId="27291eb4-8241-4961-9e69-8c66e34cc5b0" providerId="ADAL" clId="{9840606A-E720-49AE-8D8C-929AE756E0F9}" dt="2024-07-17T12:35:39.069" v="101" actId="700"/>
          <ac:spMkLst>
            <pc:docMk/>
            <pc:sldMk cId="37509649" sldId="5513"/>
            <ac:spMk id="7" creationId="{1D231763-9056-8D11-62AE-BBCD2C176748}"/>
          </ac:spMkLst>
        </pc:spChg>
        <pc:spChg chg="add del mod ord">
          <ac:chgData name="Ward, Reagan" userId="27291eb4-8241-4961-9e69-8c66e34cc5b0" providerId="ADAL" clId="{9840606A-E720-49AE-8D8C-929AE756E0F9}" dt="2024-07-17T12:35:39.069" v="101" actId="700"/>
          <ac:spMkLst>
            <pc:docMk/>
            <pc:sldMk cId="37509649" sldId="5513"/>
            <ac:spMk id="8" creationId="{2C6FE964-2057-A508-B262-373F5680C9D2}"/>
          </ac:spMkLst>
        </pc:spChg>
        <pc:spChg chg="add mod ord">
          <ac:chgData name="Ward, Reagan" userId="27291eb4-8241-4961-9e69-8c66e34cc5b0" providerId="ADAL" clId="{9840606A-E720-49AE-8D8C-929AE756E0F9}" dt="2024-07-17T12:36:07.375" v="113" actId="20577"/>
          <ac:spMkLst>
            <pc:docMk/>
            <pc:sldMk cId="37509649" sldId="5513"/>
            <ac:spMk id="9" creationId="{79DB37CF-18A6-3DB9-603E-CB2406645DE2}"/>
          </ac:spMkLst>
        </pc:spChg>
        <pc:spChg chg="add mod ord">
          <ac:chgData name="Ward, Reagan" userId="27291eb4-8241-4961-9e69-8c66e34cc5b0" providerId="ADAL" clId="{9840606A-E720-49AE-8D8C-929AE756E0F9}" dt="2024-07-17T12:35:39.133" v="103" actId="27636"/>
          <ac:spMkLst>
            <pc:docMk/>
            <pc:sldMk cId="37509649" sldId="5513"/>
            <ac:spMk id="10" creationId="{24FB8E9F-5A74-BA85-A2E5-21E0595C54CA}"/>
          </ac:spMkLst>
        </pc:spChg>
        <pc:spChg chg="add mod ord">
          <ac:chgData name="Ward, Reagan" userId="27291eb4-8241-4961-9e69-8c66e34cc5b0" providerId="ADAL" clId="{9840606A-E720-49AE-8D8C-929AE756E0F9}" dt="2024-07-17T12:35:39.133" v="102" actId="27636"/>
          <ac:spMkLst>
            <pc:docMk/>
            <pc:sldMk cId="37509649" sldId="5513"/>
            <ac:spMk id="11" creationId="{EEAEC0C5-DBEB-47A2-64A8-4A19C3045C8B}"/>
          </ac:spMkLst>
        </pc:spChg>
        <pc:spChg chg="add del mod ord">
          <ac:chgData name="Ward, Reagan" userId="27291eb4-8241-4961-9e69-8c66e34cc5b0" providerId="ADAL" clId="{9840606A-E720-49AE-8D8C-929AE756E0F9}" dt="2024-07-17T12:36:05.312" v="104"/>
          <ac:spMkLst>
            <pc:docMk/>
            <pc:sldMk cId="37509649" sldId="5513"/>
            <ac:spMk id="12" creationId="{2760EA63-D2AF-ED64-B6C5-8D4909BB1D01}"/>
          </ac:spMkLst>
        </pc:spChg>
        <pc:graphicFrameChg chg="add mod">
          <ac:chgData name="Ward, Reagan" userId="27291eb4-8241-4961-9e69-8c66e34cc5b0" providerId="ADAL" clId="{9840606A-E720-49AE-8D8C-929AE756E0F9}" dt="2024-07-17T12:36:05.312" v="104"/>
          <ac:graphicFrameMkLst>
            <pc:docMk/>
            <pc:sldMk cId="37509649" sldId="5513"/>
            <ac:graphicFrameMk id="13" creationId="{2D9BDC71-99BB-A241-C987-A9DD75DCA489}"/>
          </ac:graphicFrameMkLst>
        </pc:graphicFrameChg>
      </pc:sldChg>
      <pc:sldChg chg="modSp new">
        <pc:chgData name="Ward, Reagan" userId="27291eb4-8241-4961-9e69-8c66e34cc5b0" providerId="ADAL" clId="{9840606A-E720-49AE-8D8C-929AE756E0F9}" dt="2024-07-17T12:47:25.861" v="462" actId="20577"/>
        <pc:sldMkLst>
          <pc:docMk/>
          <pc:sldMk cId="297946087" sldId="5514"/>
        </pc:sldMkLst>
        <pc:spChg chg="mod">
          <ac:chgData name="Ward, Reagan" userId="27291eb4-8241-4961-9e69-8c66e34cc5b0" providerId="ADAL" clId="{9840606A-E720-49AE-8D8C-929AE756E0F9}" dt="2024-07-17T12:47:25.861" v="462" actId="20577"/>
          <ac:spMkLst>
            <pc:docMk/>
            <pc:sldMk cId="297946087" sldId="5514"/>
            <ac:spMk id="2" creationId="{CCB441B4-A720-6ACB-C469-D155E61AC870}"/>
          </ac:spMkLst>
        </pc:spChg>
      </pc:sldChg>
      <pc:sldChg chg="addSp delSp modSp new mod">
        <pc:chgData name="Ward, Reagan" userId="27291eb4-8241-4961-9e69-8c66e34cc5b0" providerId="ADAL" clId="{9840606A-E720-49AE-8D8C-929AE756E0F9}" dt="2024-07-17T12:46:29.348" v="448"/>
        <pc:sldMkLst>
          <pc:docMk/>
          <pc:sldMk cId="2025537005" sldId="5515"/>
        </pc:sldMkLst>
        <pc:spChg chg="mod">
          <ac:chgData name="Ward, Reagan" userId="27291eb4-8241-4961-9e69-8c66e34cc5b0" providerId="ADAL" clId="{9840606A-E720-49AE-8D8C-929AE756E0F9}" dt="2024-07-17T12:46:19.862" v="446"/>
          <ac:spMkLst>
            <pc:docMk/>
            <pc:sldMk cId="2025537005" sldId="5515"/>
            <ac:spMk id="2" creationId="{B2088419-B8D9-FC3B-C7A2-B415F51E7DBC}"/>
          </ac:spMkLst>
        </pc:spChg>
        <pc:spChg chg="mod">
          <ac:chgData name="Ward, Reagan" userId="27291eb4-8241-4961-9e69-8c66e34cc5b0" providerId="ADAL" clId="{9840606A-E720-49AE-8D8C-929AE756E0F9}" dt="2024-07-17T12:46:14.541" v="445"/>
          <ac:spMkLst>
            <pc:docMk/>
            <pc:sldMk cId="2025537005" sldId="5515"/>
            <ac:spMk id="3" creationId="{BB1F9BF7-EDD5-D062-919A-A3181A75886C}"/>
          </ac:spMkLst>
        </pc:spChg>
        <pc:spChg chg="del">
          <ac:chgData name="Ward, Reagan" userId="27291eb4-8241-4961-9e69-8c66e34cc5b0" providerId="ADAL" clId="{9840606A-E720-49AE-8D8C-929AE756E0F9}" dt="2024-07-17T12:46:25.627" v="447"/>
          <ac:spMkLst>
            <pc:docMk/>
            <pc:sldMk cId="2025537005" sldId="5515"/>
            <ac:spMk id="5" creationId="{045008A6-D613-933A-427C-F3BE178B6FB4}"/>
          </ac:spMkLst>
        </pc:spChg>
        <pc:spChg chg="del">
          <ac:chgData name="Ward, Reagan" userId="27291eb4-8241-4961-9e69-8c66e34cc5b0" providerId="ADAL" clId="{9840606A-E720-49AE-8D8C-929AE756E0F9}" dt="2024-07-17T12:46:29.348" v="448"/>
          <ac:spMkLst>
            <pc:docMk/>
            <pc:sldMk cId="2025537005" sldId="5515"/>
            <ac:spMk id="6" creationId="{8DBDA1EC-BF00-19F4-5946-1912F5D3C4D6}"/>
          </ac:spMkLst>
        </pc:spChg>
        <pc:spChg chg="add mod">
          <ac:chgData name="Ward, Reagan" userId="27291eb4-8241-4961-9e69-8c66e34cc5b0" providerId="ADAL" clId="{9840606A-E720-49AE-8D8C-929AE756E0F9}" dt="2024-07-17T12:46:25.627" v="447"/>
          <ac:spMkLst>
            <pc:docMk/>
            <pc:sldMk cId="2025537005" sldId="5515"/>
            <ac:spMk id="7" creationId="{B5E701D8-D8C3-517D-175E-5E0002F3A7B4}"/>
          </ac:spMkLst>
        </pc:spChg>
        <pc:spChg chg="add mod">
          <ac:chgData name="Ward, Reagan" userId="27291eb4-8241-4961-9e69-8c66e34cc5b0" providerId="ADAL" clId="{9840606A-E720-49AE-8D8C-929AE756E0F9}" dt="2024-07-17T12:46:29.348" v="448"/>
          <ac:spMkLst>
            <pc:docMk/>
            <pc:sldMk cId="2025537005" sldId="5515"/>
            <ac:spMk id="8" creationId="{206355A5-43AA-441E-1AD9-DF20D6BD7A81}"/>
          </ac:spMkLst>
        </pc:spChg>
      </pc:sldChg>
      <pc:sldChg chg="modSp new del mod">
        <pc:chgData name="Ward, Reagan" userId="27291eb4-8241-4961-9e69-8c66e34cc5b0" providerId="ADAL" clId="{9840606A-E720-49AE-8D8C-929AE756E0F9}" dt="2024-07-17T12:38:38.843" v="156" actId="47"/>
        <pc:sldMkLst>
          <pc:docMk/>
          <pc:sldMk cId="2337447866" sldId="5515"/>
        </pc:sldMkLst>
        <pc:spChg chg="mod">
          <ac:chgData name="Ward, Reagan" userId="27291eb4-8241-4961-9e69-8c66e34cc5b0" providerId="ADAL" clId="{9840606A-E720-49AE-8D8C-929AE756E0F9}" dt="2024-07-17T12:38:16.968" v="154" actId="20577"/>
          <ac:spMkLst>
            <pc:docMk/>
            <pc:sldMk cId="2337447866" sldId="5515"/>
            <ac:spMk id="2" creationId="{D8DF24B2-937E-E4DC-8113-12AD644E3FFD}"/>
          </ac:spMkLst>
        </pc:spChg>
      </pc:sldChg>
      <pc:sldChg chg="addSp delSp modSp new mod">
        <pc:chgData name="Ward, Reagan" userId="27291eb4-8241-4961-9e69-8c66e34cc5b0" providerId="ADAL" clId="{9840606A-E720-49AE-8D8C-929AE756E0F9}" dt="2024-07-17T12:47:08.648" v="456"/>
        <pc:sldMkLst>
          <pc:docMk/>
          <pc:sldMk cId="2423109446" sldId="5516"/>
        </pc:sldMkLst>
        <pc:spChg chg="mod">
          <ac:chgData name="Ward, Reagan" userId="27291eb4-8241-4961-9e69-8c66e34cc5b0" providerId="ADAL" clId="{9840606A-E720-49AE-8D8C-929AE756E0F9}" dt="2024-07-17T12:46:42.119" v="451"/>
          <ac:spMkLst>
            <pc:docMk/>
            <pc:sldMk cId="2423109446" sldId="5516"/>
            <ac:spMk id="2" creationId="{B07E94AC-9713-F9CE-2A73-195AD8B41B81}"/>
          </ac:spMkLst>
        </pc:spChg>
        <pc:spChg chg="mod">
          <ac:chgData name="Ward, Reagan" userId="27291eb4-8241-4961-9e69-8c66e34cc5b0" providerId="ADAL" clId="{9840606A-E720-49AE-8D8C-929AE756E0F9}" dt="2024-07-17T12:46:53.644" v="454" actId="12"/>
          <ac:spMkLst>
            <pc:docMk/>
            <pc:sldMk cId="2423109446" sldId="5516"/>
            <ac:spMk id="3" creationId="{5EE4D7D7-5968-DD0B-439A-E228ACA1E1FE}"/>
          </ac:spMkLst>
        </pc:spChg>
        <pc:spChg chg="del">
          <ac:chgData name="Ward, Reagan" userId="27291eb4-8241-4961-9e69-8c66e34cc5b0" providerId="ADAL" clId="{9840606A-E720-49AE-8D8C-929AE756E0F9}" dt="2024-07-17T12:47:03.039" v="455"/>
          <ac:spMkLst>
            <pc:docMk/>
            <pc:sldMk cId="2423109446" sldId="5516"/>
            <ac:spMk id="5" creationId="{DDD9B2B5-10C4-5591-FEF9-385456AD41BD}"/>
          </ac:spMkLst>
        </pc:spChg>
        <pc:spChg chg="del">
          <ac:chgData name="Ward, Reagan" userId="27291eb4-8241-4961-9e69-8c66e34cc5b0" providerId="ADAL" clId="{9840606A-E720-49AE-8D8C-929AE756E0F9}" dt="2024-07-17T12:47:08.648" v="456"/>
          <ac:spMkLst>
            <pc:docMk/>
            <pc:sldMk cId="2423109446" sldId="5516"/>
            <ac:spMk id="6" creationId="{C9D7407A-79DF-C71B-F1D1-6C3F4C81F8D1}"/>
          </ac:spMkLst>
        </pc:spChg>
        <pc:spChg chg="add mod">
          <ac:chgData name="Ward, Reagan" userId="27291eb4-8241-4961-9e69-8c66e34cc5b0" providerId="ADAL" clId="{9840606A-E720-49AE-8D8C-929AE756E0F9}" dt="2024-07-17T12:47:03.039" v="455"/>
          <ac:spMkLst>
            <pc:docMk/>
            <pc:sldMk cId="2423109446" sldId="5516"/>
            <ac:spMk id="7" creationId="{276AF4E3-9002-D30F-7D63-7FFDFA9420EF}"/>
          </ac:spMkLst>
        </pc:spChg>
        <pc:spChg chg="add mod">
          <ac:chgData name="Ward, Reagan" userId="27291eb4-8241-4961-9e69-8c66e34cc5b0" providerId="ADAL" clId="{9840606A-E720-49AE-8D8C-929AE756E0F9}" dt="2024-07-17T12:47:08.648" v="456"/>
          <ac:spMkLst>
            <pc:docMk/>
            <pc:sldMk cId="2423109446" sldId="5516"/>
            <ac:spMk id="8" creationId="{85B8FC52-284B-9AD8-794B-3D6D8BCBDE03}"/>
          </ac:spMkLst>
        </pc:spChg>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pChg chg="mod">
          <ac:chgData name="Rhodes, Tara" userId="S::rhodes_t@cde.state.co.us::566307b0-1e17-4826-87e1-0feb85a922f2" providerId="AD" clId="Web-{A31167FC-3CA6-FBA4-7A27-29D64A5FD486}" dt="2024-05-23T12:10:23.278" v="1389" actId="20577"/>
          <ac:spMkLst>
            <pc:docMk/>
            <pc:sldMk cId="68699369" sldId="5309"/>
            <ac:spMk id="6" creationId="{9A8832C3-3C5D-9B2D-6A97-A07BFB42B5FC}"/>
          </ac:spMkLst>
        </pc:spChg>
      </pc:sldChg>
      <pc:sldChg chg="modSp">
        <pc:chgData name="Rhodes, Tara" userId="S::rhodes_t@cde.state.co.us::566307b0-1e17-4826-87e1-0feb85a922f2" providerId="AD" clId="Web-{A31167FC-3CA6-FBA4-7A27-29D64A5FD486}" dt="2024-05-23T12:12:36.079" v="1393" actId="20577"/>
        <pc:sldMkLst>
          <pc:docMk/>
          <pc:sldMk cId="3396060537" sldId="5314"/>
        </pc:sldMkLst>
        <pc:spChg chg="mod">
          <ac:chgData name="Rhodes, Tara" userId="S::rhodes_t@cde.state.co.us::566307b0-1e17-4826-87e1-0feb85a922f2" providerId="AD" clId="Web-{A31167FC-3CA6-FBA4-7A27-29D64A5FD486}" dt="2024-05-23T12:12:36.079" v="1393" actId="20577"/>
          <ac:spMkLst>
            <pc:docMk/>
            <pc:sldMk cId="3396060537" sldId="5314"/>
            <ac:spMk id="6" creationId="{9A8832C3-3C5D-9B2D-6A97-A07BFB42B5FC}"/>
          </ac:spMkLst>
        </pc:spChg>
      </pc:sldChg>
      <pc:sldChg chg="modSp">
        <pc:chgData name="Rhodes, Tara" userId="S::rhodes_t@cde.state.co.us::566307b0-1e17-4826-87e1-0feb85a922f2" providerId="AD" clId="Web-{A31167FC-3CA6-FBA4-7A27-29D64A5FD486}" dt="2024-05-23T11:46:14.543" v="187" actId="20577"/>
        <pc:sldMkLst>
          <pc:docMk/>
          <pc:sldMk cId="49926316" sldId="5349"/>
        </pc:sldMkLst>
        <pc:spChg chg="mod">
          <ac:chgData name="Rhodes, Tara" userId="S::rhodes_t@cde.state.co.us::566307b0-1e17-4826-87e1-0feb85a922f2" providerId="AD" clId="Web-{A31167FC-3CA6-FBA4-7A27-29D64A5FD486}" dt="2024-05-23T11:46:14.543" v="187" actId="20577"/>
          <ac:spMkLst>
            <pc:docMk/>
            <pc:sldMk cId="49926316" sldId="5349"/>
            <ac:spMk id="2" creationId="{8923875A-734E-D88C-B9F4-E043B1E34BB9}"/>
          </ac:spMkLst>
        </pc:spChg>
        <pc:spChg chg="mod">
          <ac:chgData name="Rhodes, Tara" userId="S::rhodes_t@cde.state.co.us::566307b0-1e17-4826-87e1-0feb85a922f2" providerId="AD" clId="Web-{A31167FC-3CA6-FBA4-7A27-29D64A5FD486}" dt="2024-05-23T11:46:09.668" v="181" actId="20577"/>
          <ac:spMkLst>
            <pc:docMk/>
            <pc:sldMk cId="49926316" sldId="5349"/>
            <ac:spMk id="3" creationId="{C3391AA3-36D1-9A8E-A728-195E62D34C49}"/>
          </ac:spMkLst>
        </pc:spChg>
      </pc:sldChg>
      <pc:sldChg chg="modSp">
        <pc:chgData name="Rhodes, Tara" userId="S::rhodes_t@cde.state.co.us::566307b0-1e17-4826-87e1-0feb85a922f2" providerId="AD" clId="Web-{A31167FC-3CA6-FBA4-7A27-29D64A5FD486}" dt="2024-05-23T11:35:00.411" v="4"/>
        <pc:sldMkLst>
          <pc:docMk/>
          <pc:sldMk cId="1006133002" sldId="5449"/>
        </pc:sldMkLst>
        <pc:graphicFrameChg chg="mod modGraphic">
          <ac:chgData name="Rhodes, Tara" userId="S::rhodes_t@cde.state.co.us::566307b0-1e17-4826-87e1-0feb85a922f2" providerId="AD" clId="Web-{A31167FC-3CA6-FBA4-7A27-29D64A5FD486}" dt="2024-05-23T11:35:00.411" v="4"/>
          <ac:graphicFrameMkLst>
            <pc:docMk/>
            <pc:sldMk cId="1006133002" sldId="5449"/>
            <ac:graphicFrameMk id="7" creationId="{16623016-A111-C207-E68F-D36D1D86CB7E}"/>
          </ac:graphicFrameMkLst>
        </pc:graphicFrameChg>
      </pc:sldChg>
      <pc:sldChg chg="addSp modSp">
        <pc:chgData name="Rhodes, Tara" userId="S::rhodes_t@cde.state.co.us::566307b0-1e17-4826-87e1-0feb85a922f2" providerId="AD" clId="Web-{A31167FC-3CA6-FBA4-7A27-29D64A5FD486}" dt="2024-05-23T11:52:09.852" v="307" actId="20577"/>
        <pc:sldMkLst>
          <pc:docMk/>
          <pc:sldMk cId="1167242946" sldId="5450"/>
        </pc:sldMkLst>
        <pc:spChg chg="mod">
          <ac:chgData name="Rhodes, Tara" userId="S::rhodes_t@cde.state.co.us::566307b0-1e17-4826-87e1-0feb85a922f2" providerId="AD" clId="Web-{A31167FC-3CA6-FBA4-7A27-29D64A5FD486}" dt="2024-05-23T11:48:33.204" v="257" actId="20577"/>
          <ac:spMkLst>
            <pc:docMk/>
            <pc:sldMk cId="1167242946" sldId="5450"/>
            <ac:spMk id="2" creationId="{D6AF298F-FDA3-EF65-70F2-6767842A6F7C}"/>
          </ac:spMkLst>
        </pc:spChg>
        <pc:spChg chg="mod">
          <ac:chgData name="Rhodes, Tara" userId="S::rhodes_t@cde.state.co.us::566307b0-1e17-4826-87e1-0feb85a922f2" providerId="AD" clId="Web-{A31167FC-3CA6-FBA4-7A27-29D64A5FD486}" dt="2024-05-23T11:52:09.852" v="307" actId="20577"/>
          <ac:spMkLst>
            <pc:docMk/>
            <pc:sldMk cId="1167242946" sldId="5450"/>
            <ac:spMk id="3" creationId="{02147419-FB8E-6716-60C6-33AA659979FF}"/>
          </ac:spMkLst>
        </pc:spChg>
        <pc:picChg chg="add mod modCrop">
          <ac:chgData name="Rhodes, Tara" userId="S::rhodes_t@cde.state.co.us::566307b0-1e17-4826-87e1-0feb85a922f2" providerId="AD" clId="Web-{A31167FC-3CA6-FBA4-7A27-29D64A5FD486}" dt="2024-05-23T11:48:58.939" v="267" actId="1076"/>
          <ac:picMkLst>
            <pc:docMk/>
            <pc:sldMk cId="1167242946" sldId="5450"/>
            <ac:picMk id="7" creationId="{2AFE8443-45B1-6EDA-CEC4-F38BD6BBF609}"/>
          </ac:picMkLst>
        </pc:picChg>
      </pc:sldChg>
      <pc:sldChg chg="modSp">
        <pc:chgData name="Rhodes, Tara" userId="S::rhodes_t@cde.state.co.us::566307b0-1e17-4826-87e1-0feb85a922f2" providerId="AD" clId="Web-{A31167FC-3CA6-FBA4-7A27-29D64A5FD486}" dt="2024-05-23T11:46:35.684" v="195" actId="20577"/>
        <pc:sldMkLst>
          <pc:docMk/>
          <pc:sldMk cId="2632896885" sldId="5451"/>
        </pc:sldMkLst>
        <pc:spChg chg="mod">
          <ac:chgData name="Rhodes, Tara" userId="S::rhodes_t@cde.state.co.us::566307b0-1e17-4826-87e1-0feb85a922f2" providerId="AD" clId="Web-{A31167FC-3CA6-FBA4-7A27-29D64A5FD486}" dt="2024-05-23T11:46:35.684" v="195" actId="20577"/>
          <ac:spMkLst>
            <pc:docMk/>
            <pc:sldMk cId="2632896885" sldId="5451"/>
            <ac:spMk id="3" creationId="{1284760F-AC0A-1FC5-27C9-125BF5CFCD0C}"/>
          </ac:spMkLst>
        </pc:spChg>
      </pc:sldChg>
      <pc:sldChg chg="modSp new">
        <pc:chgData name="Rhodes, Tara" userId="S::rhodes_t@cde.state.co.us::566307b0-1e17-4826-87e1-0feb85a922f2" providerId="AD" clId="Web-{A31167FC-3CA6-FBA4-7A27-29D64A5FD486}" dt="2024-05-23T11:55:31.061" v="597" actId="20577"/>
        <pc:sldMkLst>
          <pc:docMk/>
          <pc:sldMk cId="1684451337" sldId="5458"/>
        </pc:sldMkLst>
        <pc:spChg chg="mod">
          <ac:chgData name="Rhodes, Tara" userId="S::rhodes_t@cde.state.co.us::566307b0-1e17-4826-87e1-0feb85a922f2" providerId="AD" clId="Web-{A31167FC-3CA6-FBA4-7A27-29D64A5FD486}" dt="2024-05-23T11:46:52.919" v="202" actId="20577"/>
          <ac:spMkLst>
            <pc:docMk/>
            <pc:sldMk cId="1684451337" sldId="5458"/>
            <ac:spMk id="2" creationId="{828EC5A5-0004-EDAC-DD03-7AFDCCB8BF32}"/>
          </ac:spMkLst>
        </pc:spChg>
        <pc:spChg chg="mod">
          <ac:chgData name="Rhodes, Tara" userId="S::rhodes_t@cde.state.co.us::566307b0-1e17-4826-87e1-0feb85a922f2" providerId="AD" clId="Web-{A31167FC-3CA6-FBA4-7A27-29D64A5FD486}" dt="2024-05-23T11:55:31.061" v="597" actId="20577"/>
          <ac:spMkLst>
            <pc:docMk/>
            <pc:sldMk cId="1684451337" sldId="5458"/>
            <ac:spMk id="3" creationId="{8AF00E2B-C472-E138-CAF6-AC41CAAB096B}"/>
          </ac:spMkLst>
        </pc:spChg>
        <pc:spChg chg="mod">
          <ac:chgData name="Rhodes, Tara" userId="S::rhodes_t@cde.state.co.us::566307b0-1e17-4826-87e1-0feb85a922f2" providerId="AD" clId="Web-{A31167FC-3CA6-FBA4-7A27-29D64A5FD486}" dt="2024-05-23T11:47:25.436" v="242" actId="20577"/>
          <ac:spMkLst>
            <pc:docMk/>
            <pc:sldMk cId="1684451337" sldId="5458"/>
            <ac:spMk id="5" creationId="{3DF9D835-D2DA-B379-262E-1C047FEF358D}"/>
          </ac:spMkLst>
        </pc:spChg>
        <pc:spChg chg="mod">
          <ac:chgData name="Rhodes, Tara" userId="S::rhodes_t@cde.state.co.us::566307b0-1e17-4826-87e1-0feb85a922f2" providerId="AD" clId="Web-{A31167FC-3CA6-FBA4-7A27-29D64A5FD486}" dt="2024-05-23T11:47:34.796" v="253" actId="20577"/>
          <ac:spMkLst>
            <pc:docMk/>
            <pc:sldMk cId="1684451337" sldId="5458"/>
            <ac:spMk id="6" creationId="{75ECB274-B3D4-2259-34BB-37D129E3908E}"/>
          </ac:spMkLst>
        </pc:spChg>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pChg chg="mod">
          <ac:chgData name="Rhodes, Tara" userId="S::rhodes_t@cde.state.co.us::566307b0-1e17-4826-87e1-0feb85a922f2" providerId="AD" clId="Web-{A31167FC-3CA6-FBA4-7A27-29D64A5FD486}" dt="2024-05-23T11:56:14.547" v="601" actId="20577"/>
          <ac:spMkLst>
            <pc:docMk/>
            <pc:sldMk cId="1574131623" sldId="5460"/>
            <ac:spMk id="2" creationId="{828EC5A5-0004-EDAC-DD03-7AFDCCB8BF32}"/>
          </ac:spMkLst>
        </pc:spChg>
        <pc:spChg chg="mod">
          <ac:chgData name="Rhodes, Tara" userId="S::rhodes_t@cde.state.co.us::566307b0-1e17-4826-87e1-0feb85a922f2" providerId="AD" clId="Web-{A31167FC-3CA6-FBA4-7A27-29D64A5FD486}" dt="2024-05-23T12:04:35.751" v="1356" actId="14100"/>
          <ac:spMkLst>
            <pc:docMk/>
            <pc:sldMk cId="1574131623" sldId="5460"/>
            <ac:spMk id="3" creationId="{8AF00E2B-C472-E138-CAF6-AC41CAAB096B}"/>
          </ac:spMkLst>
        </pc:spChg>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pChg chg="mod">
          <ac:chgData name="Rhodes, Tara" userId="S::rhodes_t@cde.state.co.us::566307b0-1e17-4826-87e1-0feb85a922f2" providerId="AD" clId="Web-{A31167FC-3CA6-FBA4-7A27-29D64A5FD486}" dt="2024-05-23T12:16:42.697" v="1446" actId="20577"/>
          <ac:spMkLst>
            <pc:docMk/>
            <pc:sldMk cId="3795402163" sldId="5461"/>
            <ac:spMk id="2" creationId="{373F4D5A-9BC8-BCD1-C80D-389AFD1806DA}"/>
          </ac:spMkLst>
        </pc:spChg>
        <pc:spChg chg="mod">
          <ac:chgData name="Rhodes, Tara" userId="S::rhodes_t@cde.state.co.us::566307b0-1e17-4826-87e1-0feb85a922f2" providerId="AD" clId="Web-{A31167FC-3CA6-FBA4-7A27-29D64A5FD486}" dt="2024-05-23T12:27:29.218" v="2160" actId="20577"/>
          <ac:spMkLst>
            <pc:docMk/>
            <pc:sldMk cId="3795402163" sldId="5461"/>
            <ac:spMk id="3" creationId="{055313B2-5E98-F32B-4B25-072450E6533E}"/>
          </ac:spMkLst>
        </pc:spChg>
        <pc:spChg chg="add del mod">
          <ac:chgData name="Rhodes, Tara" userId="S::rhodes_t@cde.state.co.us::566307b0-1e17-4826-87e1-0feb85a922f2" providerId="AD" clId="Web-{A31167FC-3CA6-FBA4-7A27-29D64A5FD486}" dt="2024-05-23T12:17:25.479" v="1462" actId="20577"/>
          <ac:spMkLst>
            <pc:docMk/>
            <pc:sldMk cId="3795402163" sldId="5461"/>
            <ac:spMk id="5" creationId="{D3ADC376-6F6F-2FD9-A41A-CF741D11C59C}"/>
          </ac:spMkLst>
        </pc:spChg>
        <pc:spChg chg="mod">
          <ac:chgData name="Rhodes, Tara" userId="S::rhodes_t@cde.state.co.us::566307b0-1e17-4826-87e1-0feb85a922f2" providerId="AD" clId="Web-{A31167FC-3CA6-FBA4-7A27-29D64A5FD486}" dt="2024-05-23T12:17:38.183" v="1484" actId="20577"/>
          <ac:spMkLst>
            <pc:docMk/>
            <pc:sldMk cId="3795402163" sldId="5461"/>
            <ac:spMk id="6" creationId="{852112DE-A14E-CC88-6773-E20164B25923}"/>
          </ac:spMkLst>
        </pc:spChg>
        <pc:graphicFrameChg chg="add del mod ord modGraphic">
          <ac:chgData name="Rhodes, Tara" userId="S::rhodes_t@cde.state.co.us::566307b0-1e17-4826-87e1-0feb85a922f2" providerId="AD" clId="Web-{A31167FC-3CA6-FBA4-7A27-29D64A5FD486}" dt="2024-05-23T12:17:08.182" v="1461"/>
          <ac:graphicFrameMkLst>
            <pc:docMk/>
            <pc:sldMk cId="3795402163" sldId="5461"/>
            <ac:graphicFrameMk id="7" creationId="{C2B18FD1-42F8-C307-5E34-60280F1E8FD2}"/>
          </ac:graphicFrameMkLst>
        </pc:graphicFrameChg>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pChg chg="mod">
          <ac:chgData name="Ward, Reagan" userId="27291eb4-8241-4961-9e69-8c66e34cc5b0" providerId="ADAL" clId="{B85E6830-5F1F-4154-9473-23F83DD665A6}" dt="2024-08-08T13:23:16.452" v="224" actId="20577"/>
          <ac:spMkLst>
            <pc:docMk/>
            <pc:sldMk cId="1007356210" sldId="5482"/>
            <ac:spMk id="9" creationId="{9265FB6E-3C9B-4C0F-F3CA-CA57FA0A9FA0}"/>
          </ac:spMkLst>
        </pc:spChg>
        <pc:spChg chg="mod">
          <ac:chgData name="Ward, Reagan" userId="27291eb4-8241-4961-9e69-8c66e34cc5b0" providerId="ADAL" clId="{B85E6830-5F1F-4154-9473-23F83DD665A6}" dt="2024-08-07T21:39:28.440" v="207" actId="20577"/>
          <ac:spMkLst>
            <pc:docMk/>
            <pc:sldMk cId="1007356210" sldId="5482"/>
            <ac:spMk id="11" creationId="{381E41DD-6579-B459-A6BD-F9B8F600FB7E}"/>
          </ac:spMkLst>
        </pc:spChg>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pChg chg="del">
          <ac:chgData name="Ward, Reagan" userId="27291eb4-8241-4961-9e69-8c66e34cc5b0" providerId="ADAL" clId="{B85E6830-5F1F-4154-9473-23F83DD665A6}" dt="2024-08-07T21:41:10.601" v="208" actId="478"/>
          <ac:spMkLst>
            <pc:docMk/>
            <pc:sldMk cId="3863354747" sldId="5544"/>
            <ac:spMk id="3" creationId="{9FEEAF2D-E365-73C8-79FB-1D58C4A4FC60}"/>
          </ac:spMkLst>
        </pc:spChg>
        <pc:spChg chg="add del mod">
          <ac:chgData name="Ward, Reagan" userId="27291eb4-8241-4961-9e69-8c66e34cc5b0" providerId="ADAL" clId="{B85E6830-5F1F-4154-9473-23F83DD665A6}" dt="2024-08-07T21:41:15.629" v="209" actId="478"/>
          <ac:spMkLst>
            <pc:docMk/>
            <pc:sldMk cId="3863354747" sldId="5544"/>
            <ac:spMk id="9" creationId="{44D70CC2-6CBC-AC3C-EB44-E0925D37F0FC}"/>
          </ac:spMkLst>
        </pc:spChg>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pChg chg="ord">
          <ac:chgData name="Heitman, Lindsey" userId="a9773a47-99d2-4599-9377-6d37e9ec0bd3" providerId="ADAL" clId="{3EF225D3-196B-4E1B-9889-5B37B5D25C8F}" dt="2024-09-12T13:46:48.986" v="482" actId="13244"/>
          <ac:spMkLst>
            <pc:docMk/>
            <pc:sldMk cId="2579328607" sldId="292"/>
            <ac:spMk id="2" creationId="{397CB469-99C4-1D8A-C35B-20313CCDF116}"/>
          </ac:spMkLst>
        </pc:spChg>
        <pc:spChg chg="mod">
          <ac:chgData name="Heitman, Lindsey" userId="a9773a47-99d2-4599-9377-6d37e9ec0bd3" providerId="ADAL" clId="{3EF225D3-196B-4E1B-9889-5B37B5D25C8F}" dt="2024-09-12T13:36:16.165" v="41" actId="27636"/>
          <ac:spMkLst>
            <pc:docMk/>
            <pc:sldMk cId="2579328607" sldId="292"/>
            <ac:spMk id="6" creationId="{00000000-0000-0000-0000-000000000000}"/>
          </ac:spMkLst>
        </pc:spChg>
        <pc:spChg chg="ord">
          <ac:chgData name="Heitman, Lindsey" userId="a9773a47-99d2-4599-9377-6d37e9ec0bd3" providerId="ADAL" clId="{3EF225D3-196B-4E1B-9889-5B37B5D25C8F}" dt="2024-09-12T13:46:22.607" v="481" actId="13244"/>
          <ac:spMkLst>
            <pc:docMk/>
            <pc:sldMk cId="2579328607" sldId="292"/>
            <ac:spMk id="8" creationId="{5407CD26-9425-653E-47E6-7C8784B7C825}"/>
          </ac:spMkLst>
        </pc:spChg>
        <pc:picChg chg="ord">
          <ac:chgData name="Heitman, Lindsey" userId="a9773a47-99d2-4599-9377-6d37e9ec0bd3" providerId="ADAL" clId="{3EF225D3-196B-4E1B-9889-5B37B5D25C8F}" dt="2024-09-12T13:46:16.921" v="480" actId="13244"/>
          <ac:picMkLst>
            <pc:docMk/>
            <pc:sldMk cId="2579328607" sldId="292"/>
            <ac:picMk id="9" creationId="{F4A1AEE8-3110-A7EA-32C3-4C81F886F91E}"/>
          </ac:picMkLst>
        </pc:picChg>
        <pc:picChg chg="ord">
          <ac:chgData name="Heitman, Lindsey" userId="a9773a47-99d2-4599-9377-6d37e9ec0bd3" providerId="ADAL" clId="{3EF225D3-196B-4E1B-9889-5B37B5D25C8F}" dt="2024-09-12T13:46:11.618" v="479" actId="13244"/>
          <ac:picMkLst>
            <pc:docMk/>
            <pc:sldMk cId="2579328607" sldId="292"/>
            <ac:picMk id="18" creationId="{A7EEDF26-2271-05E2-26E7-3F0F7A7FEE90}"/>
          </ac:picMkLst>
        </pc:picChg>
      </pc:sldChg>
      <pc:sldChg chg="delSp add mod">
        <pc:chgData name="Heitman, Lindsey" userId="a9773a47-99d2-4599-9377-6d37e9ec0bd3" providerId="ADAL" clId="{3EF225D3-196B-4E1B-9889-5B37B5D25C8F}" dt="2024-09-12T13:44:13.764" v="472" actId="21"/>
        <pc:sldMkLst>
          <pc:docMk/>
          <pc:sldMk cId="324794632" sldId="3507"/>
        </pc:sldMkLst>
        <pc:spChg chg="del">
          <ac:chgData name="Heitman, Lindsey" userId="a9773a47-99d2-4599-9377-6d37e9ec0bd3" providerId="ADAL" clId="{3EF225D3-196B-4E1B-9889-5B37B5D25C8F}" dt="2024-09-12T13:44:13.764" v="472" actId="21"/>
          <ac:spMkLst>
            <pc:docMk/>
            <pc:sldMk cId="324794632" sldId="3507"/>
            <ac:spMk id="5" creationId="{AB009B20-7C37-1020-6C74-B6BC8F61CA7F}"/>
          </ac:spMkLst>
        </pc:spChg>
      </pc:sldChg>
      <pc:sldChg chg="modSp add mod">
        <pc:chgData name="Heitman, Lindsey" userId="a9773a47-99d2-4599-9377-6d37e9ec0bd3" providerId="ADAL" clId="{3EF225D3-196B-4E1B-9889-5B37B5D25C8F}" dt="2024-09-12T13:47:11.504" v="484" actId="13244"/>
        <pc:sldMkLst>
          <pc:docMk/>
          <pc:sldMk cId="3655798746" sldId="5066"/>
        </pc:sldMkLst>
        <pc:spChg chg="ord">
          <ac:chgData name="Heitman, Lindsey" userId="a9773a47-99d2-4599-9377-6d37e9ec0bd3" providerId="ADAL" clId="{3EF225D3-196B-4E1B-9889-5B37B5D25C8F}" dt="2024-09-12T13:47:11.504" v="484" actId="13244"/>
          <ac:spMkLst>
            <pc:docMk/>
            <pc:sldMk cId="3655798746" sldId="5066"/>
            <ac:spMk id="4" creationId="{6A187458-3CA0-34B9-CA6F-15CCB0642048}"/>
          </ac:spMkLst>
        </pc:spChg>
        <pc:spChg chg="mod">
          <ac:chgData name="Heitman, Lindsey" userId="a9773a47-99d2-4599-9377-6d37e9ec0bd3" providerId="ADAL" clId="{3EF225D3-196B-4E1B-9889-5B37B5D25C8F}" dt="2024-09-12T13:35:05.091" v="9" actId="1076"/>
          <ac:spMkLst>
            <pc:docMk/>
            <pc:sldMk cId="3655798746" sldId="5066"/>
            <ac:spMk id="5" creationId="{D9F82569-A4C3-2CF5-C432-18DF8D2A0683}"/>
          </ac:spMkLst>
        </pc:spChg>
        <pc:spChg chg="mod ord">
          <ac:chgData name="Heitman, Lindsey" userId="a9773a47-99d2-4599-9377-6d37e9ec0bd3" providerId="ADAL" clId="{3EF225D3-196B-4E1B-9889-5B37B5D25C8F}" dt="2024-09-12T13:47:01.135" v="483" actId="13244"/>
          <ac:spMkLst>
            <pc:docMk/>
            <pc:sldMk cId="3655798746" sldId="5066"/>
            <ac:spMk id="7" creationId="{AF48FDC8-3A95-54F3-62FE-BCF2BD5207F1}"/>
          </ac:spMkLst>
        </pc:spChg>
        <pc:picChg chg="mod">
          <ac:chgData name="Heitman, Lindsey" userId="a9773a47-99d2-4599-9377-6d37e9ec0bd3" providerId="ADAL" clId="{3EF225D3-196B-4E1B-9889-5B37B5D25C8F}" dt="2024-09-12T13:35:10.998" v="11" actId="1076"/>
          <ac:picMkLst>
            <pc:docMk/>
            <pc:sldMk cId="3655798746" sldId="5066"/>
            <ac:picMk id="6" creationId="{9A496197-81C6-5E0B-F9DE-01DDBC09114C}"/>
          </ac:picMkLst>
        </pc:picChg>
        <pc:picChg chg="mod">
          <ac:chgData name="Heitman, Lindsey" userId="a9773a47-99d2-4599-9377-6d37e9ec0bd3" providerId="ADAL" clId="{3EF225D3-196B-4E1B-9889-5B37B5D25C8F}" dt="2024-09-12T13:35:08.055" v="10" actId="1076"/>
          <ac:picMkLst>
            <pc:docMk/>
            <pc:sldMk cId="3655798746" sldId="5066"/>
            <ac:picMk id="8" creationId="{0045C051-B7ED-9E8E-2A62-8A36865723C7}"/>
          </ac:picMkLst>
        </pc:picChg>
        <pc:picChg chg="mod">
          <ac:chgData name="Heitman, Lindsey" userId="a9773a47-99d2-4599-9377-6d37e9ec0bd3" providerId="ADAL" clId="{3EF225D3-196B-4E1B-9889-5B37B5D25C8F}" dt="2024-09-12T13:44:05.151" v="471" actId="962"/>
          <ac:picMkLst>
            <pc:docMk/>
            <pc:sldMk cId="3655798746" sldId="5066"/>
            <ac:picMk id="1026" creationId="{3BBEC531-28E5-9E86-F5A2-E7B943792D8D}"/>
          </ac:picMkLst>
        </pc:picChg>
      </pc:sldChg>
      <pc:sldChg chg="modSp add mod">
        <pc:chgData name="Heitman, Lindsey" userId="a9773a47-99d2-4599-9377-6d37e9ec0bd3" providerId="ADAL" clId="{3EF225D3-196B-4E1B-9889-5B37B5D25C8F}" dt="2024-09-12T13:39:16.814" v="186" actId="255"/>
        <pc:sldMkLst>
          <pc:docMk/>
          <pc:sldMk cId="2414481864" sldId="5067"/>
        </pc:sldMkLst>
        <pc:spChg chg="mod">
          <ac:chgData name="Heitman, Lindsey" userId="a9773a47-99d2-4599-9377-6d37e9ec0bd3" providerId="ADAL" clId="{3EF225D3-196B-4E1B-9889-5B37B5D25C8F}" dt="2024-09-12T13:37:15.684" v="183" actId="20577"/>
          <ac:spMkLst>
            <pc:docMk/>
            <pc:sldMk cId="2414481864" sldId="5067"/>
            <ac:spMk id="2" creationId="{5A6B0F48-0FC6-7FA2-027E-947C8FF1A06C}"/>
          </ac:spMkLst>
        </pc:spChg>
        <pc:spChg chg="mod">
          <ac:chgData name="Heitman, Lindsey" userId="a9773a47-99d2-4599-9377-6d37e9ec0bd3" providerId="ADAL" clId="{3EF225D3-196B-4E1B-9889-5B37B5D25C8F}" dt="2024-09-12T13:39:16.814" v="186" actId="255"/>
          <ac:spMkLst>
            <pc:docMk/>
            <pc:sldMk cId="2414481864" sldId="5067"/>
            <ac:spMk id="3" creationId="{15AC2AEB-4C4B-53B2-8D82-D480FC39C192}"/>
          </ac:spMkLst>
        </pc:spChg>
      </pc:sldChg>
      <pc:sldChg chg="modSp add mod">
        <pc:chgData name="Heitman, Lindsey" userId="a9773a47-99d2-4599-9377-6d37e9ec0bd3" providerId="ADAL" clId="{3EF225D3-196B-4E1B-9889-5B37B5D25C8F}" dt="2024-09-12T13:45:57.169" v="478" actId="13244"/>
        <pc:sldMkLst>
          <pc:docMk/>
          <pc:sldMk cId="1237700865" sldId="5068"/>
        </pc:sldMkLst>
        <pc:spChg chg="mod">
          <ac:chgData name="Heitman, Lindsey" userId="a9773a47-99d2-4599-9377-6d37e9ec0bd3" providerId="ADAL" clId="{3EF225D3-196B-4E1B-9889-5B37B5D25C8F}" dt="2024-09-12T13:40:44.538" v="221" actId="20577"/>
          <ac:spMkLst>
            <pc:docMk/>
            <pc:sldMk cId="1237700865" sldId="5068"/>
            <ac:spMk id="3" creationId="{7A888DD6-EB72-AFFD-A52E-A352C4536457}"/>
          </ac:spMkLst>
        </pc:spChg>
        <pc:spChg chg="ord">
          <ac:chgData name="Heitman, Lindsey" userId="a9773a47-99d2-4599-9377-6d37e9ec0bd3" providerId="ADAL" clId="{3EF225D3-196B-4E1B-9889-5B37B5D25C8F}" dt="2024-09-12T13:45:45.399" v="477" actId="13244"/>
          <ac:spMkLst>
            <pc:docMk/>
            <pc:sldMk cId="1237700865" sldId="5068"/>
            <ac:spMk id="4" creationId="{91FC2634-E4CD-0B58-045B-DA815CE7E46B}"/>
          </ac:spMkLst>
        </pc:spChg>
        <pc:spChg chg="ord">
          <ac:chgData name="Heitman, Lindsey" userId="a9773a47-99d2-4599-9377-6d37e9ec0bd3" providerId="ADAL" clId="{3EF225D3-196B-4E1B-9889-5B37B5D25C8F}" dt="2024-09-12T13:45:57.169" v="478" actId="13244"/>
          <ac:spMkLst>
            <pc:docMk/>
            <pc:sldMk cId="1237700865" sldId="5068"/>
            <ac:spMk id="8" creationId="{3CFC8B6C-4376-A027-AF98-433C035239AD}"/>
          </ac:spMkLst>
        </pc:spChg>
      </pc:sldChg>
      <pc:sldChg chg="modSp mod">
        <pc:chgData name="Heitman, Lindsey" userId="a9773a47-99d2-4599-9377-6d37e9ec0bd3" providerId="ADAL" clId="{3EF225D3-196B-4E1B-9889-5B37B5D25C8F}" dt="2024-09-12T17:37:37.142" v="706" actId="2165"/>
        <pc:sldMkLst>
          <pc:docMk/>
          <pc:sldMk cId="3227145924" sldId="5097"/>
        </pc:sldMkLst>
        <pc:graphicFrameChg chg="modGraphic">
          <ac:chgData name="Heitman, Lindsey" userId="a9773a47-99d2-4599-9377-6d37e9ec0bd3" providerId="ADAL" clId="{3EF225D3-196B-4E1B-9889-5B37B5D25C8F}" dt="2024-09-12T17:37:37.142" v="706" actId="2165"/>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3EF225D3-196B-4E1B-9889-5B37B5D25C8F}" dt="2024-09-12T13:49:21.199" v="705" actId="20577"/>
        <pc:sldMkLst>
          <pc:docMk/>
          <pc:sldMk cId="1037917088" sldId="5098"/>
        </pc:sldMkLst>
        <pc:graphicFrameChg chg="modGraphic">
          <ac:chgData name="Heitman, Lindsey" userId="a9773a47-99d2-4599-9377-6d37e9ec0bd3" providerId="ADAL" clId="{3EF225D3-196B-4E1B-9889-5B37B5D25C8F}" dt="2024-09-12T13:49:21.199" v="705" actId="20577"/>
          <ac:graphicFrameMkLst>
            <pc:docMk/>
            <pc:sldMk cId="1037917088" sldId="5098"/>
            <ac:graphicFrameMk id="5" creationId="{5E4612F7-68C6-57CA-E918-38EF641F73CF}"/>
          </ac:graphicFrameMkLst>
        </pc:graphicFrameChg>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pChg chg="mod ord">
          <ac:chgData name="Heitman, Lindsey" userId="a9773a47-99d2-4599-9377-6d37e9ec0bd3" providerId="ADAL" clId="{3EF225D3-196B-4E1B-9889-5B37B5D25C8F}" dt="2024-09-12T13:44:35.737" v="473" actId="13244"/>
          <ac:spMkLst>
            <pc:docMk/>
            <pc:sldMk cId="2592331180" sldId="5553"/>
            <ac:spMk id="5" creationId="{5F3083E2-BC29-9D7C-DC2F-64F59EBE9A72}"/>
          </ac:spMkLst>
        </pc:spChg>
        <pc:spChg chg="mod">
          <ac:chgData name="Heitman, Lindsey" userId="a9773a47-99d2-4599-9377-6d37e9ec0bd3" providerId="ADAL" clId="{3EF225D3-196B-4E1B-9889-5B37B5D25C8F}" dt="2024-09-12T13:39:37.192" v="187" actId="2711"/>
          <ac:spMkLst>
            <pc:docMk/>
            <pc:sldMk cId="2592331180" sldId="5553"/>
            <ac:spMk id="6" creationId="{AE918E9A-F82D-488E-3DFE-EEA53EB023A6}"/>
          </ac:spMkLst>
        </pc:spChg>
        <pc:spChg chg="mod">
          <ac:chgData name="Heitman, Lindsey" userId="a9773a47-99d2-4599-9377-6d37e9ec0bd3" providerId="ADAL" clId="{3EF225D3-196B-4E1B-9889-5B37B5D25C8F}" dt="2024-09-12T13:39:48.612" v="189" actId="2711"/>
          <ac:spMkLst>
            <pc:docMk/>
            <pc:sldMk cId="2592331180" sldId="5553"/>
            <ac:spMk id="8" creationId="{D23811A4-EF49-FCF7-DB33-DF46F3A76612}"/>
          </ac:spMkLst>
        </pc:spChg>
      </pc:sldChg>
      <pc:sldChg chg="modSp add mod">
        <pc:chgData name="Heitman, Lindsey" userId="a9773a47-99d2-4599-9377-6d37e9ec0bd3" providerId="ADAL" clId="{3EF225D3-196B-4E1B-9889-5B37B5D25C8F}" dt="2024-09-12T13:38:58.494" v="185" actId="6549"/>
        <pc:sldMkLst>
          <pc:docMk/>
          <pc:sldMk cId="1338604322" sldId="5600"/>
        </pc:sldMkLst>
        <pc:spChg chg="mod">
          <ac:chgData name="Heitman, Lindsey" userId="a9773a47-99d2-4599-9377-6d37e9ec0bd3" providerId="ADAL" clId="{3EF225D3-196B-4E1B-9889-5B37B5D25C8F}" dt="2024-09-12T13:38:58.494" v="185" actId="6549"/>
          <ac:spMkLst>
            <pc:docMk/>
            <pc:sldMk cId="1338604322" sldId="5600"/>
            <ac:spMk id="5" creationId="{00000000-0000-0000-0000-000000000000}"/>
          </ac:spMkLst>
        </pc:spChg>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graphicFrameChg chg="modGraphic">
          <ac:chgData name="Hoffman, Peter" userId="673cee94-26bd-4c2a-ab82-1b3669e2f049" providerId="ADAL" clId="{77415900-EF52-4A8A-8691-4A898D761B5E}" dt="2024-06-18T20:19:53.293" v="79"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pChg chg="mod">
          <ac:chgData name="Hoffman, Peter" userId="673cee94-26bd-4c2a-ab82-1b3669e2f049" providerId="ADAL" clId="{77415900-EF52-4A8A-8691-4A898D761B5E}" dt="2024-06-20T00:57:41.158" v="455" actId="20577"/>
          <ac:spMkLst>
            <pc:docMk/>
            <pc:sldMk cId="1896735902" sldId="5469"/>
            <ac:spMk id="5" creationId="{3C923818-FAC2-A017-4346-74FF9C4B4D09}"/>
          </ac:spMkLst>
        </pc:spChg>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pChg chg="add del">
          <ac:chgData name="Hoffman, Peter" userId="673cee94-26bd-4c2a-ab82-1b3669e2f049" providerId="ADAL" clId="{77415900-EF52-4A8A-8691-4A898D761B5E}" dt="2024-06-20T00:50:52.844" v="283" actId="22"/>
          <ac:spMkLst>
            <pc:docMk/>
            <pc:sldMk cId="1526248414" sldId="5472"/>
            <ac:spMk id="3" creationId="{37A5CF0F-2DD9-697A-D1FF-9F7988923AE8}"/>
          </ac:spMkLst>
        </pc:spChg>
        <pc:spChg chg="mod">
          <ac:chgData name="Hoffman, Peter" userId="673cee94-26bd-4c2a-ab82-1b3669e2f049" providerId="ADAL" clId="{77415900-EF52-4A8A-8691-4A898D761B5E}" dt="2024-06-20T00:52:36.373" v="360" actId="20577"/>
          <ac:spMkLst>
            <pc:docMk/>
            <pc:sldMk cId="1526248414" sldId="5472"/>
            <ac:spMk id="5" creationId="{AF6EB1F5-01CD-901C-27EE-72C2EDD75AA9}"/>
          </ac:spMkLst>
        </pc:spChg>
        <pc:spChg chg="add mod">
          <ac:chgData name="Hoffman, Peter" userId="673cee94-26bd-4c2a-ab82-1b3669e2f049" providerId="ADAL" clId="{77415900-EF52-4A8A-8691-4A898D761B5E}" dt="2024-06-20T00:52:24.783" v="334" actId="20577"/>
          <ac:spMkLst>
            <pc:docMk/>
            <pc:sldMk cId="1526248414" sldId="5472"/>
            <ac:spMk id="10" creationId="{B9B8C26C-BF94-042B-4784-D87458B930B4}"/>
          </ac:spMkLst>
        </pc:spChg>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pChg chg="del mod">
          <ac:chgData name="Wenzel, Brooke" userId="672bf8d3-b15b-4e02-a6d1-39319a0df09b" providerId="ADAL" clId="{8851C040-168C-4C03-B0C4-C65DB5729320}" dt="2024-07-10T15:50:09.554" v="283" actId="478"/>
          <ac:spMkLst>
            <pc:docMk/>
            <pc:sldMk cId="341910037" sldId="448"/>
            <ac:spMk id="2" creationId="{00000000-0000-0000-0000-000000000000}"/>
          </ac:spMkLst>
        </pc:spChg>
        <pc:spChg chg="mod ord">
          <ac:chgData name="Wenzel, Brooke" userId="672bf8d3-b15b-4e02-a6d1-39319a0df09b" providerId="ADAL" clId="{8851C040-168C-4C03-B0C4-C65DB5729320}" dt="2024-07-10T15:54:19.404" v="387" actId="700"/>
          <ac:spMkLst>
            <pc:docMk/>
            <pc:sldMk cId="341910037" sldId="448"/>
            <ac:spMk id="3" creationId="{00000000-0000-0000-0000-000000000000}"/>
          </ac:spMkLst>
        </pc:spChg>
        <pc:spChg chg="add del mod">
          <ac:chgData name="Wenzel, Brooke" userId="672bf8d3-b15b-4e02-a6d1-39319a0df09b" providerId="ADAL" clId="{8851C040-168C-4C03-B0C4-C65DB5729320}" dt="2024-07-10T15:50:11.346" v="284" actId="478"/>
          <ac:spMkLst>
            <pc:docMk/>
            <pc:sldMk cId="341910037" sldId="448"/>
            <ac:spMk id="6" creationId="{31CD6A53-B9C4-7CAA-64D5-E54DFEAC38BB}"/>
          </ac:spMkLst>
        </pc:spChg>
        <pc:spChg chg="add mod">
          <ac:chgData name="Wenzel, Brooke" userId="672bf8d3-b15b-4e02-a6d1-39319a0df09b" providerId="ADAL" clId="{8851C040-168C-4C03-B0C4-C65DB5729320}" dt="2024-07-10T15:51:10.704" v="341" actId="1076"/>
          <ac:spMkLst>
            <pc:docMk/>
            <pc:sldMk cId="341910037" sldId="448"/>
            <ac:spMk id="7" creationId="{C3CD0375-ECE0-2A6C-2270-70D7FF3FCF0A}"/>
          </ac:spMkLst>
        </pc:spChg>
        <pc:spChg chg="add mod">
          <ac:chgData name="Wenzel, Brooke" userId="672bf8d3-b15b-4e02-a6d1-39319a0df09b" providerId="ADAL" clId="{8851C040-168C-4C03-B0C4-C65DB5729320}" dt="2024-07-10T15:54:05.720" v="384"/>
          <ac:spMkLst>
            <pc:docMk/>
            <pc:sldMk cId="341910037" sldId="448"/>
            <ac:spMk id="8" creationId="{59F7877B-5E99-1035-3BB7-138A562E6F0E}"/>
          </ac:spMkLst>
        </pc:spChg>
        <pc:spChg chg="mod ord">
          <ac:chgData name="Wenzel, Brooke" userId="672bf8d3-b15b-4e02-a6d1-39319a0df09b" providerId="ADAL" clId="{8851C040-168C-4C03-B0C4-C65DB5729320}" dt="2024-07-10T15:54:19.404" v="387" actId="700"/>
          <ac:spMkLst>
            <pc:docMk/>
            <pc:sldMk cId="341910037" sldId="448"/>
            <ac:spMk id="9" creationId="{00000000-0000-0000-0000-000000000000}"/>
          </ac:spMkLst>
        </pc:spChg>
        <pc:spChg chg="add mod">
          <ac:chgData name="Wenzel, Brooke" userId="672bf8d3-b15b-4e02-a6d1-39319a0df09b" providerId="ADAL" clId="{8851C040-168C-4C03-B0C4-C65DB5729320}" dt="2024-07-10T15:54:15.814" v="386"/>
          <ac:spMkLst>
            <pc:docMk/>
            <pc:sldMk cId="341910037" sldId="448"/>
            <ac:spMk id="10" creationId="{88DA5CF9-CABD-74C1-B9A5-4E435288A9C1}"/>
          </ac:spMkLst>
        </pc:spChg>
        <pc:spChg chg="add mod">
          <ac:chgData name="Wenzel, Brooke" userId="672bf8d3-b15b-4e02-a6d1-39319a0df09b" providerId="ADAL" clId="{8851C040-168C-4C03-B0C4-C65DB5729320}" dt="2024-07-10T15:54:15.814" v="386"/>
          <ac:spMkLst>
            <pc:docMk/>
            <pc:sldMk cId="341910037" sldId="448"/>
            <ac:spMk id="11" creationId="{6F1CBC22-A1A5-7CCC-5F97-7F21F4CAD10A}"/>
          </ac:spMkLst>
        </pc:spChg>
        <pc:spChg chg="add del mod ord">
          <ac:chgData name="Wenzel, Brooke" userId="672bf8d3-b15b-4e02-a6d1-39319a0df09b" providerId="ADAL" clId="{8851C040-168C-4C03-B0C4-C65DB5729320}" dt="2024-07-10T15:54:24.300" v="388" actId="478"/>
          <ac:spMkLst>
            <pc:docMk/>
            <pc:sldMk cId="341910037" sldId="448"/>
            <ac:spMk id="12" creationId="{D13DA926-77A3-EA04-68AF-B24661019819}"/>
          </ac:spMkLst>
        </pc:spChg>
        <pc:spChg chg="add mod ord">
          <ac:chgData name="Wenzel, Brooke" userId="672bf8d3-b15b-4e02-a6d1-39319a0df09b" providerId="ADAL" clId="{8851C040-168C-4C03-B0C4-C65DB5729320}" dt="2024-07-10T15:54:33.577" v="390" actId="20577"/>
          <ac:spMkLst>
            <pc:docMk/>
            <pc:sldMk cId="341910037" sldId="448"/>
            <ac:spMk id="13" creationId="{531E3020-98CE-9638-6693-16128D599B41}"/>
          </ac:spMkLst>
        </pc:spChg>
        <pc:spChg chg="add mod ord">
          <ac:chgData name="Wenzel, Brooke" userId="672bf8d3-b15b-4e02-a6d1-39319a0df09b" providerId="ADAL" clId="{8851C040-168C-4C03-B0C4-C65DB5729320}" dt="2024-07-10T15:54:43.803" v="393" actId="20577"/>
          <ac:spMkLst>
            <pc:docMk/>
            <pc:sldMk cId="341910037" sldId="448"/>
            <ac:spMk id="14" creationId="{ED0F2E35-0B8A-DF21-4A93-F9E7B8550D6B}"/>
          </ac:spMkLst>
        </pc:spChg>
        <pc:picChg chg="mod">
          <ac:chgData name="Wenzel, Brooke" userId="672bf8d3-b15b-4e02-a6d1-39319a0df09b" providerId="ADAL" clId="{8851C040-168C-4C03-B0C4-C65DB5729320}" dt="2024-07-10T16:03:11.584" v="906" actId="1076"/>
          <ac:picMkLst>
            <pc:docMk/>
            <pc:sldMk cId="341910037" sldId="448"/>
            <ac:picMk id="5" creationId="{D2EF9983-3EBC-2163-4FE3-8D0C63CB7209}"/>
          </ac:picMkLst>
        </pc:picChg>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pChg chg="add mod ord">
          <ac:chgData name="Wenzel, Brooke" userId="672bf8d3-b15b-4e02-a6d1-39319a0df09b" providerId="ADAL" clId="{8851C040-168C-4C03-B0C4-C65DB5729320}" dt="2024-07-10T15:57:28.791" v="528" actId="20577"/>
          <ac:spMkLst>
            <pc:docMk/>
            <pc:sldMk cId="1874361841" sldId="3377"/>
            <ac:spMk id="2" creationId="{B831BA9B-F02B-4FA9-F037-BA6355882AF7}"/>
          </ac:spMkLst>
        </pc:spChg>
        <pc:spChg chg="mod ord">
          <ac:chgData name="Wenzel, Brooke" userId="672bf8d3-b15b-4e02-a6d1-39319a0df09b" providerId="ADAL" clId="{8851C040-168C-4C03-B0C4-C65DB5729320}" dt="2024-07-10T15:54:53.294" v="394" actId="700"/>
          <ac:spMkLst>
            <pc:docMk/>
            <pc:sldMk cId="1874361841" sldId="3377"/>
            <ac:spMk id="3" creationId="{00000000-0000-0000-0000-000000000000}"/>
          </ac:spMkLst>
        </pc:spChg>
        <pc:spChg chg="mod ord">
          <ac:chgData name="Wenzel, Brooke" userId="672bf8d3-b15b-4e02-a6d1-39319a0df09b" providerId="ADAL" clId="{8851C040-168C-4C03-B0C4-C65DB5729320}" dt="2024-07-10T16:08:03.259" v="1025" actId="13244"/>
          <ac:spMkLst>
            <pc:docMk/>
            <pc:sldMk cId="1874361841" sldId="3377"/>
            <ac:spMk id="4" creationId="{C1DF70FC-C75F-44CE-A3B1-50D4BA9D6BEA}"/>
          </ac:spMkLst>
        </pc:spChg>
        <pc:spChg chg="add mod ord">
          <ac:chgData name="Wenzel, Brooke" userId="672bf8d3-b15b-4e02-a6d1-39319a0df09b" providerId="ADAL" clId="{8851C040-168C-4C03-B0C4-C65DB5729320}" dt="2024-07-10T15:57:04.054" v="518" actId="207"/>
          <ac:spMkLst>
            <pc:docMk/>
            <pc:sldMk cId="1874361841" sldId="3377"/>
            <ac:spMk id="5" creationId="{F95999E5-B3F2-BC01-F5CB-41E5D3859A98}"/>
          </ac:spMkLst>
        </pc:spChg>
        <pc:spChg chg="del mod">
          <ac:chgData name="Wenzel, Brooke" userId="672bf8d3-b15b-4e02-a6d1-39319a0df09b" providerId="ADAL" clId="{8851C040-168C-4C03-B0C4-C65DB5729320}" dt="2024-07-10T15:57:45.477" v="532" actId="478"/>
          <ac:spMkLst>
            <pc:docMk/>
            <pc:sldMk cId="1874361841" sldId="3377"/>
            <ac:spMk id="6" creationId="{754A80A7-CE6B-45D5-AD2D-FAE9C6882660}"/>
          </ac:spMkLst>
        </pc:spChg>
        <pc:spChg chg="del mod">
          <ac:chgData name="Wenzel, Brooke" userId="672bf8d3-b15b-4e02-a6d1-39319a0df09b" providerId="ADAL" clId="{8851C040-168C-4C03-B0C4-C65DB5729320}" dt="2024-07-10T15:53:11.186" v="354" actId="478"/>
          <ac:spMkLst>
            <pc:docMk/>
            <pc:sldMk cId="1874361841" sldId="3377"/>
            <ac:spMk id="16" creationId="{76450893-1EB7-55B2-6335-FD8F196F50C2}"/>
          </ac:spMkLst>
        </pc:spChg>
        <pc:spChg chg="mod ord">
          <ac:chgData name="Wenzel, Brooke" userId="672bf8d3-b15b-4e02-a6d1-39319a0df09b" providerId="ADAL" clId="{8851C040-168C-4C03-B0C4-C65DB5729320}" dt="2024-07-10T16:21:23.443" v="2087" actId="20577"/>
          <ac:spMkLst>
            <pc:docMk/>
            <pc:sldMk cId="1874361841" sldId="3377"/>
            <ac:spMk id="21" creationId="{B3A842C8-7E9B-AE90-6AEC-D31804FB0ED9}"/>
          </ac:spMkLst>
        </pc:spChg>
        <pc:spChg chg="mod ord">
          <ac:chgData name="Wenzel, Brooke" userId="672bf8d3-b15b-4e02-a6d1-39319a0df09b" providerId="ADAL" clId="{8851C040-168C-4C03-B0C4-C65DB5729320}" dt="2024-07-10T16:22:05.969" v="2094" actId="115"/>
          <ac:spMkLst>
            <pc:docMk/>
            <pc:sldMk cId="1874361841" sldId="3377"/>
            <ac:spMk id="22" creationId="{A5EB7C21-A1C5-987C-022E-66605BF10C96}"/>
          </ac:spMkLst>
        </pc:spChg>
        <pc:picChg chg="del">
          <ac:chgData name="Wenzel, Brooke" userId="672bf8d3-b15b-4e02-a6d1-39319a0df09b" providerId="ADAL" clId="{8851C040-168C-4C03-B0C4-C65DB5729320}" dt="2024-07-10T15:53:11.767" v="355" actId="478"/>
          <ac:picMkLst>
            <pc:docMk/>
            <pc:sldMk cId="1874361841" sldId="3377"/>
            <ac:picMk id="8" creationId="{F2B333C5-55AE-A42F-F1CE-46C600B67C9F}"/>
          </ac:picMkLst>
        </pc:picChg>
        <pc:picChg chg="mod ord">
          <ac:chgData name="Wenzel, Brooke" userId="672bf8d3-b15b-4e02-a6d1-39319a0df09b" providerId="ADAL" clId="{8851C040-168C-4C03-B0C4-C65DB5729320}" dt="2024-07-10T16:08:09.702" v="1027" actId="13244"/>
          <ac:picMkLst>
            <pc:docMk/>
            <pc:sldMk cId="1874361841" sldId="3377"/>
            <ac:picMk id="11" creationId="{E4408EE6-F2EB-CFF4-29AE-5654BD9741B6}"/>
          </ac:picMkLst>
        </pc:picChg>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pChg chg="add mod">
          <ac:chgData name="Wenzel, Brooke" userId="672bf8d3-b15b-4e02-a6d1-39319a0df09b" providerId="ADAL" clId="{8851C040-168C-4C03-B0C4-C65DB5729320}" dt="2024-07-10T15:57:51.576" v="534"/>
          <ac:spMkLst>
            <pc:docMk/>
            <pc:sldMk cId="619204014" sldId="3378"/>
            <ac:spMk id="2" creationId="{712C080F-855C-1BDD-F4CE-542BEB4554EA}"/>
          </ac:spMkLst>
        </pc:spChg>
        <pc:spChg chg="mod ord">
          <ac:chgData name="Wenzel, Brooke" userId="672bf8d3-b15b-4e02-a6d1-39319a0df09b" providerId="ADAL" clId="{8851C040-168C-4C03-B0C4-C65DB5729320}" dt="2024-07-10T15:58:13.341" v="541" actId="700"/>
          <ac:spMkLst>
            <pc:docMk/>
            <pc:sldMk cId="619204014" sldId="3378"/>
            <ac:spMk id="3" creationId="{00000000-0000-0000-0000-000000000000}"/>
          </ac:spMkLst>
        </pc:spChg>
        <pc:spChg chg="mod ord">
          <ac:chgData name="Wenzel, Brooke" userId="672bf8d3-b15b-4e02-a6d1-39319a0df09b" providerId="ADAL" clId="{8851C040-168C-4C03-B0C4-C65DB5729320}" dt="2024-07-10T16:07:53.227" v="1024" actId="13244"/>
          <ac:spMkLst>
            <pc:docMk/>
            <pc:sldMk cId="619204014" sldId="3378"/>
            <ac:spMk id="4" creationId="{C1DF70FC-C75F-44CE-A3B1-50D4BA9D6BEA}"/>
          </ac:spMkLst>
        </pc:spChg>
        <pc:spChg chg="add mod">
          <ac:chgData name="Wenzel, Brooke" userId="672bf8d3-b15b-4e02-a6d1-39319a0df09b" providerId="ADAL" clId="{8851C040-168C-4C03-B0C4-C65DB5729320}" dt="2024-07-10T15:57:51.576" v="534"/>
          <ac:spMkLst>
            <pc:docMk/>
            <pc:sldMk cId="619204014" sldId="3378"/>
            <ac:spMk id="5" creationId="{7F5E4BFA-D2B1-AEDB-4E4A-09F2BB24D76C}"/>
          </ac:spMkLst>
        </pc:spChg>
        <pc:spChg chg="add del mod ord">
          <ac:chgData name="Wenzel, Brooke" userId="672bf8d3-b15b-4e02-a6d1-39319a0df09b" providerId="ADAL" clId="{8851C040-168C-4C03-B0C4-C65DB5729320}" dt="2024-07-10T15:58:10.012" v="540" actId="700"/>
          <ac:spMkLst>
            <pc:docMk/>
            <pc:sldMk cId="619204014" sldId="3378"/>
            <ac:spMk id="6" creationId="{9FAC385A-D5D7-8144-D19E-6DF87898C9E4}"/>
          </ac:spMkLst>
        </pc:spChg>
        <pc:spChg chg="add del mod ord">
          <ac:chgData name="Wenzel, Brooke" userId="672bf8d3-b15b-4e02-a6d1-39319a0df09b" providerId="ADAL" clId="{8851C040-168C-4C03-B0C4-C65DB5729320}" dt="2024-07-10T15:58:10.012" v="540" actId="700"/>
          <ac:spMkLst>
            <pc:docMk/>
            <pc:sldMk cId="619204014" sldId="3378"/>
            <ac:spMk id="7" creationId="{A03BECD1-CB64-99B5-EE66-2DF880C8E375}"/>
          </ac:spMkLst>
        </pc:spChg>
        <pc:spChg chg="add mod ord">
          <ac:chgData name="Wenzel, Brooke" userId="672bf8d3-b15b-4e02-a6d1-39319a0df09b" providerId="ADAL" clId="{8851C040-168C-4C03-B0C4-C65DB5729320}" dt="2024-07-10T15:58:35.343" v="557" actId="403"/>
          <ac:spMkLst>
            <pc:docMk/>
            <pc:sldMk cId="619204014" sldId="3378"/>
            <ac:spMk id="8" creationId="{F3A48D9B-F5BF-952F-FCBA-CFCE7754BB2C}"/>
          </ac:spMkLst>
        </pc:spChg>
        <pc:spChg chg="mod ord">
          <ac:chgData name="Wenzel, Brooke" userId="672bf8d3-b15b-4e02-a6d1-39319a0df09b" providerId="ADAL" clId="{8851C040-168C-4C03-B0C4-C65DB5729320}" dt="2024-07-10T16:10:43.247" v="1147" actId="1076"/>
          <ac:spMkLst>
            <pc:docMk/>
            <pc:sldMk cId="619204014" sldId="3378"/>
            <ac:spMk id="9" creationId="{9326B629-F04B-B89B-B5FF-F6E574543335}"/>
          </ac:spMkLst>
        </pc:spChg>
        <pc:spChg chg="add mod ord">
          <ac:chgData name="Wenzel, Brooke" userId="672bf8d3-b15b-4e02-a6d1-39319a0df09b" providerId="ADAL" clId="{8851C040-168C-4C03-B0C4-C65DB5729320}" dt="2024-07-10T15:58:42.510" v="559" actId="20577"/>
          <ac:spMkLst>
            <pc:docMk/>
            <pc:sldMk cId="619204014" sldId="3378"/>
            <ac:spMk id="10" creationId="{B0F29476-DA76-1300-28B0-1B7F51945606}"/>
          </ac:spMkLst>
        </pc:spChg>
        <pc:spChg chg="del mod">
          <ac:chgData name="Wenzel, Brooke" userId="672bf8d3-b15b-4e02-a6d1-39319a0df09b" providerId="ADAL" clId="{8851C040-168C-4C03-B0C4-C65DB5729320}" dt="2024-07-10T16:00:12.024" v="601" actId="478"/>
          <ac:spMkLst>
            <pc:docMk/>
            <pc:sldMk cId="619204014" sldId="3378"/>
            <ac:spMk id="12" creationId="{EECFE1A1-2FBD-4BF1-47D8-1E6283625ED1}"/>
          </ac:spMkLst>
        </pc:spChg>
        <pc:spChg chg="del">
          <ac:chgData name="Wenzel, Brooke" userId="672bf8d3-b15b-4e02-a6d1-39319a0df09b" providerId="ADAL" clId="{8851C040-168C-4C03-B0C4-C65DB5729320}" dt="2024-07-10T16:00:15.401" v="602" actId="478"/>
          <ac:spMkLst>
            <pc:docMk/>
            <pc:sldMk cId="619204014" sldId="3378"/>
            <ac:spMk id="13" creationId="{5A5C2263-2DB4-193A-6C19-77DB8FFB5CF9}"/>
          </ac:spMkLst>
        </pc:spChg>
        <pc:spChg chg="del">
          <ac:chgData name="Wenzel, Brooke" userId="672bf8d3-b15b-4e02-a6d1-39319a0df09b" providerId="ADAL" clId="{8851C040-168C-4C03-B0C4-C65DB5729320}" dt="2024-07-10T15:57:34.342" v="529" actId="478"/>
          <ac:spMkLst>
            <pc:docMk/>
            <pc:sldMk cId="619204014" sldId="3378"/>
            <ac:spMk id="14" creationId="{7CFE05F4-AA4D-C1BF-EDBD-270F2E59857E}"/>
          </ac:spMkLst>
        </pc:spChg>
        <pc:spChg chg="add mod ord">
          <ac:chgData name="Wenzel, Brooke" userId="672bf8d3-b15b-4e02-a6d1-39319a0df09b" providerId="ADAL" clId="{8851C040-168C-4C03-B0C4-C65DB5729320}" dt="2024-07-10T16:10:36.044" v="1145" actId="1076"/>
          <ac:spMkLst>
            <pc:docMk/>
            <pc:sldMk cId="619204014" sldId="3378"/>
            <ac:spMk id="16" creationId="{6F3CD435-570D-9185-B039-960DF348B931}"/>
          </ac:spMkLst>
        </pc:spChg>
        <pc:picChg chg="add mod ord modCrop">
          <ac:chgData name="Wenzel, Brooke" userId="672bf8d3-b15b-4e02-a6d1-39319a0df09b" providerId="ADAL" clId="{8851C040-168C-4C03-B0C4-C65DB5729320}" dt="2024-07-10T16:10:39.520" v="1146" actId="1076"/>
          <ac:picMkLst>
            <pc:docMk/>
            <pc:sldMk cId="619204014" sldId="3378"/>
            <ac:picMk id="15" creationId="{B2D45404-6AD9-0C9F-F27E-C99674C07085}"/>
          </ac:picMkLst>
        </pc:picChg>
        <pc:cxnChg chg="del">
          <ac:chgData name="Wenzel, Brooke" userId="672bf8d3-b15b-4e02-a6d1-39319a0df09b" providerId="ADAL" clId="{8851C040-168C-4C03-B0C4-C65DB5729320}" dt="2024-07-10T16:00:18.451" v="603" actId="478"/>
          <ac:cxnSpMkLst>
            <pc:docMk/>
            <pc:sldMk cId="619204014" sldId="3378"/>
            <ac:cxnSpMk id="17" creationId="{A72ECC8D-461C-D5F2-93BE-1667AC2E4972}"/>
          </ac:cxnSpMkLst>
        </pc:cxnChg>
      </pc:sldChg>
      <pc:sldChg chg="delSp add del mod">
        <pc:chgData name="Wenzel, Brooke" userId="672bf8d3-b15b-4e02-a6d1-39319a0df09b" providerId="ADAL" clId="{8851C040-168C-4C03-B0C4-C65DB5729320}" dt="2024-07-10T16:11:00.108" v="1148" actId="47"/>
        <pc:sldMkLst>
          <pc:docMk/>
          <pc:sldMk cId="1363610118" sldId="3379"/>
        </pc:sldMkLst>
        <pc:spChg chg="del">
          <ac:chgData name="Wenzel, Brooke" userId="672bf8d3-b15b-4e02-a6d1-39319a0df09b" providerId="ADAL" clId="{8851C040-168C-4C03-B0C4-C65DB5729320}" dt="2024-07-10T15:57:36.875" v="530" actId="478"/>
          <ac:spMkLst>
            <pc:docMk/>
            <pc:sldMk cId="1363610118" sldId="3379"/>
            <ac:spMk id="7" creationId="{83331EF0-490A-09CA-B034-3891EE6441C0}"/>
          </ac:spMkLst>
        </pc:spChg>
      </pc:sldChg>
      <pc:sldChg chg="modSp add mod">
        <pc:chgData name="Wenzel, Brooke" userId="672bf8d3-b15b-4e02-a6d1-39319a0df09b" providerId="ADAL" clId="{8851C040-168C-4C03-B0C4-C65DB5729320}" dt="2024-07-10T15:51:34.263" v="352" actId="20577"/>
        <pc:sldMkLst>
          <pc:docMk/>
          <pc:sldMk cId="2070836297" sldId="4983"/>
        </pc:sldMkLst>
        <pc:spChg chg="mod">
          <ac:chgData name="Wenzel, Brooke" userId="672bf8d3-b15b-4e02-a6d1-39319a0df09b" providerId="ADAL" clId="{8851C040-168C-4C03-B0C4-C65DB5729320}" dt="2024-07-10T15:51:34.263" v="352" actId="20577"/>
          <ac:spMkLst>
            <pc:docMk/>
            <pc:sldMk cId="2070836297" sldId="4983"/>
            <ac:spMk id="4" creationId="{C09CD340-DEC1-DDB3-F56A-6B4F991A9715}"/>
          </ac:spMkLst>
        </pc:spChg>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pChg chg="add del mod ord">
          <ac:chgData name="Wenzel, Brooke" userId="672bf8d3-b15b-4e02-a6d1-39319a0df09b" providerId="ADAL" clId="{8851C040-168C-4C03-B0C4-C65DB5729320}" dt="2024-07-10T16:12:08.587" v="1152"/>
          <ac:spMkLst>
            <pc:docMk/>
            <pc:sldMk cId="1346212388" sldId="4989"/>
            <ac:spMk id="2" creationId="{175DC424-6EA1-8461-F851-6D43D4575806}"/>
          </ac:spMkLst>
        </pc:spChg>
        <pc:spChg chg="mod ord">
          <ac:chgData name="Wenzel, Brooke" userId="672bf8d3-b15b-4e02-a6d1-39319a0df09b" providerId="ADAL" clId="{8851C040-168C-4C03-B0C4-C65DB5729320}" dt="2024-07-10T16:12:03.927" v="1149" actId="700"/>
          <ac:spMkLst>
            <pc:docMk/>
            <pc:sldMk cId="1346212388" sldId="4989"/>
            <ac:spMk id="3" creationId="{00000000-0000-0000-0000-000000000000}"/>
          </ac:spMkLst>
        </pc:spChg>
        <pc:spChg chg="mod ord">
          <ac:chgData name="Wenzel, Brooke" userId="672bf8d3-b15b-4e02-a6d1-39319a0df09b" providerId="ADAL" clId="{8851C040-168C-4C03-B0C4-C65DB5729320}" dt="2024-07-10T16:12:03.927" v="1149" actId="700"/>
          <ac:spMkLst>
            <pc:docMk/>
            <pc:sldMk cId="1346212388" sldId="4989"/>
            <ac:spMk id="4" creationId="{C1DF70FC-C75F-44CE-A3B1-50D4BA9D6BEA}"/>
          </ac:spMkLst>
        </pc:spChg>
        <pc:spChg chg="mod ord">
          <ac:chgData name="Wenzel, Brooke" userId="672bf8d3-b15b-4e02-a6d1-39319a0df09b" providerId="ADAL" clId="{8851C040-168C-4C03-B0C4-C65DB5729320}" dt="2024-07-10T16:22:27.315" v="2096" actId="20577"/>
          <ac:spMkLst>
            <pc:docMk/>
            <pc:sldMk cId="1346212388" sldId="4989"/>
            <ac:spMk id="5" creationId="{16626650-7C53-B972-66C1-02F3F4615D2B}"/>
          </ac:spMkLst>
        </pc:spChg>
        <pc:spChg chg="add mod ord">
          <ac:chgData name="Wenzel, Brooke" userId="672bf8d3-b15b-4e02-a6d1-39319a0df09b" providerId="ADAL" clId="{8851C040-168C-4C03-B0C4-C65DB5729320}" dt="2024-07-10T16:13:17.243" v="1165" actId="255"/>
          <ac:spMkLst>
            <pc:docMk/>
            <pc:sldMk cId="1346212388" sldId="4989"/>
            <ac:spMk id="6" creationId="{639F23BC-210A-0CD2-6514-606824C35CE5}"/>
          </ac:spMkLst>
        </pc:spChg>
        <pc:spChg chg="del">
          <ac:chgData name="Wenzel, Brooke" userId="672bf8d3-b15b-4e02-a6d1-39319a0df09b" providerId="ADAL" clId="{8851C040-168C-4C03-B0C4-C65DB5729320}" dt="2024-07-10T15:57:39.080" v="531" actId="478"/>
          <ac:spMkLst>
            <pc:docMk/>
            <pc:sldMk cId="1346212388" sldId="4989"/>
            <ac:spMk id="7" creationId="{83331EF0-490A-09CA-B034-3891EE6441C0}"/>
          </ac:spMkLst>
        </pc:spChg>
        <pc:spChg chg="add mod ord">
          <ac:chgData name="Wenzel, Brooke" userId="672bf8d3-b15b-4e02-a6d1-39319a0df09b" providerId="ADAL" clId="{8851C040-168C-4C03-B0C4-C65DB5729320}" dt="2024-07-10T16:13:27.010" v="1167" actId="20577"/>
          <ac:spMkLst>
            <pc:docMk/>
            <pc:sldMk cId="1346212388" sldId="4989"/>
            <ac:spMk id="9" creationId="{094C5EAD-4DBD-4107-964D-AD2D71A325BE}"/>
          </ac:spMkLst>
        </pc:spChg>
        <pc:picChg chg="del mod">
          <ac:chgData name="Wenzel, Brooke" userId="672bf8d3-b15b-4e02-a6d1-39319a0df09b" providerId="ADAL" clId="{8851C040-168C-4C03-B0C4-C65DB5729320}" dt="2024-07-10T16:12:07.637" v="1151" actId="21"/>
          <ac:picMkLst>
            <pc:docMk/>
            <pc:sldMk cId="1346212388" sldId="4989"/>
            <ac:picMk id="8" creationId="{6F28B396-6C9D-CEB5-C1F5-042EB61E7D7B}"/>
          </ac:picMkLst>
        </pc:picChg>
        <pc:picChg chg="add mod ord">
          <ac:chgData name="Wenzel, Brooke" userId="672bf8d3-b15b-4e02-a6d1-39319a0df09b" providerId="ADAL" clId="{8851C040-168C-4C03-B0C4-C65DB5729320}" dt="2024-07-10T16:12:48.416" v="1161" actId="13244"/>
          <ac:picMkLst>
            <pc:docMk/>
            <pc:sldMk cId="1346212388" sldId="4989"/>
            <ac:picMk id="10" creationId="{6F28B396-6C9D-CEB5-C1F5-042EB61E7D7B}"/>
          </ac:picMkLst>
        </pc:picChg>
      </pc:sldChg>
      <pc:sldChg chg="modSp mod">
        <pc:chgData name="Wenzel, Brooke" userId="672bf8d3-b15b-4e02-a6d1-39319a0df09b" providerId="ADAL" clId="{8851C040-168C-4C03-B0C4-C65DB5729320}" dt="2024-07-10T14:58:16.736" v="215" actId="20577"/>
        <pc:sldMkLst>
          <pc:docMk/>
          <pc:sldMk cId="3227145924" sldId="5097"/>
        </pc:sldMkLst>
        <pc:graphicFrameChg chg="modGraphic">
          <ac:chgData name="Wenzel, Brooke" userId="672bf8d3-b15b-4e02-a6d1-39319a0df09b" providerId="ADAL" clId="{8851C040-168C-4C03-B0C4-C65DB5729320}" dt="2024-07-10T14:58:16.736" v="21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8851C040-168C-4C03-B0C4-C65DB5729320}" dt="2024-07-10T22:29:02.012" v="4120" actId="1076"/>
        <pc:sldMkLst>
          <pc:docMk/>
          <pc:sldMk cId="1037917088" sldId="5098"/>
        </pc:sldMkLst>
        <pc:spChg chg="mod">
          <ac:chgData name="Wenzel, Brooke" userId="672bf8d3-b15b-4e02-a6d1-39319a0df09b" providerId="ADAL" clId="{8851C040-168C-4C03-B0C4-C65DB5729320}" dt="2024-07-09T18:57:03.176" v="30" actId="20577"/>
          <ac:spMkLst>
            <pc:docMk/>
            <pc:sldMk cId="1037917088" sldId="5098"/>
            <ac:spMk id="2" creationId="{4B7FF1C4-2323-7F44-D7D7-3B31FDABA823}"/>
          </ac:spMkLst>
        </pc:spChg>
        <pc:spChg chg="mod">
          <ac:chgData name="Wenzel, Brooke" userId="672bf8d3-b15b-4e02-a6d1-39319a0df09b" providerId="ADAL" clId="{8851C040-168C-4C03-B0C4-C65DB5729320}" dt="2024-07-09T18:57:25.396" v="34" actId="1076"/>
          <ac:spMkLst>
            <pc:docMk/>
            <pc:sldMk cId="1037917088" sldId="5098"/>
            <ac:spMk id="3" creationId="{6BF4B97E-13F4-8EB1-7148-584349E80E76}"/>
          </ac:spMkLst>
        </pc:spChg>
        <pc:graphicFrameChg chg="mod modGraphic">
          <ac:chgData name="Wenzel, Brooke" userId="672bf8d3-b15b-4e02-a6d1-39319a0df09b" providerId="ADAL" clId="{8851C040-168C-4C03-B0C4-C65DB5729320}" dt="2024-07-10T22:29:02.012" v="4120" actId="1076"/>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8851C040-168C-4C03-B0C4-C65DB5729320}" dt="2024-07-09T18:58:38.785" v="38" actId="1076"/>
        <pc:sldMkLst>
          <pc:docMk/>
          <pc:sldMk cId="2627223314" sldId="5254"/>
        </pc:sldMkLst>
        <pc:spChg chg="mod">
          <ac:chgData name="Wenzel, Brooke" userId="672bf8d3-b15b-4e02-a6d1-39319a0df09b" providerId="ADAL" clId="{8851C040-168C-4C03-B0C4-C65DB5729320}" dt="2024-07-09T18:58:38.785" v="38" actId="1076"/>
          <ac:spMkLst>
            <pc:docMk/>
            <pc:sldMk cId="2627223314" sldId="5254"/>
            <ac:spMk id="2" creationId="{9894ED43-BBFA-5705-6665-C93521AC4BEB}"/>
          </ac:spMkLst>
        </pc:spChg>
        <pc:graphicFrameChg chg="modGraphic">
          <ac:chgData name="Wenzel, Brooke" userId="672bf8d3-b15b-4e02-a6d1-39319a0df09b" providerId="ADAL" clId="{8851C040-168C-4C03-B0C4-C65DB5729320}" dt="2024-07-09T18:58:36.191" v="37" actId="2165"/>
          <ac:graphicFrameMkLst>
            <pc:docMk/>
            <pc:sldMk cId="2627223314" sldId="5254"/>
            <ac:graphicFrameMk id="8" creationId="{5FD294E2-C711-462B-B97D-437B34364333}"/>
          </ac:graphicFrameMkLst>
        </pc:graphicFrameChg>
      </pc:sldChg>
      <pc:sldChg chg="modSp del mod">
        <pc:chgData name="Wenzel, Brooke" userId="672bf8d3-b15b-4e02-a6d1-39319a0df09b" providerId="ADAL" clId="{8851C040-168C-4C03-B0C4-C65DB5729320}" dt="2024-07-09T18:56:20.736" v="23" actId="47"/>
        <pc:sldMkLst>
          <pc:docMk/>
          <pc:sldMk cId="26054774" sldId="5413"/>
        </pc:sldMkLst>
        <pc:graphicFrameChg chg="modGraphic">
          <ac:chgData name="Wenzel, Brooke" userId="672bf8d3-b15b-4e02-a6d1-39319a0df09b" providerId="ADAL" clId="{8851C040-168C-4C03-B0C4-C65DB5729320}" dt="2024-07-09T18:55:55.031" v="18" actId="21"/>
          <ac:graphicFrameMkLst>
            <pc:docMk/>
            <pc:sldMk cId="26054774" sldId="5413"/>
            <ac:graphicFrameMk id="5" creationId="{5E4612F7-68C6-57CA-E918-38EF641F73CF}"/>
          </ac:graphicFrameMkLst>
        </pc:graphicFrameChg>
      </pc:sldChg>
      <pc:sldChg chg="modSp mod">
        <pc:chgData name="Wenzel, Brooke" userId="672bf8d3-b15b-4e02-a6d1-39319a0df09b" providerId="ADAL" clId="{8851C040-168C-4C03-B0C4-C65DB5729320}" dt="2024-07-11T12:28:10.519" v="4141" actId="27918"/>
        <pc:sldMkLst>
          <pc:docMk/>
          <pc:sldMk cId="2357482481" sldId="5470"/>
        </pc:sldMkLst>
        <pc:spChg chg="mod">
          <ac:chgData name="Wenzel, Brooke" userId="672bf8d3-b15b-4e02-a6d1-39319a0df09b" providerId="ADAL" clId="{8851C040-168C-4C03-B0C4-C65DB5729320}" dt="2024-07-11T12:27:34.705" v="4138" actId="20577"/>
          <ac:spMkLst>
            <pc:docMk/>
            <pc:sldMk cId="2357482481" sldId="5470"/>
            <ac:spMk id="2" creationId="{0543A6E2-0E70-9266-F576-2897347CE6BD}"/>
          </ac:spMkLst>
        </pc:spChg>
      </pc:sldChg>
      <pc:sldChg chg="modSp mod">
        <pc:chgData name="Wenzel, Brooke" userId="672bf8d3-b15b-4e02-a6d1-39319a0df09b" providerId="ADAL" clId="{8851C040-168C-4C03-B0C4-C65DB5729320}" dt="2024-07-10T16:25:19.206" v="2184" actId="6549"/>
        <pc:sldMkLst>
          <pc:docMk/>
          <pc:sldMk cId="3119728627" sldId="5486"/>
        </pc:sldMkLst>
        <pc:spChg chg="mod">
          <ac:chgData name="Wenzel, Brooke" userId="672bf8d3-b15b-4e02-a6d1-39319a0df09b" providerId="ADAL" clId="{8851C040-168C-4C03-B0C4-C65DB5729320}" dt="2024-07-10T16:25:19.206" v="2184" actId="6549"/>
          <ac:spMkLst>
            <pc:docMk/>
            <pc:sldMk cId="3119728627" sldId="5486"/>
            <ac:spMk id="8" creationId="{D6504B4B-6829-E849-F7AC-00D6C78E1D0B}"/>
          </ac:spMkLst>
        </pc:spChg>
      </pc:sldChg>
      <pc:sldChg chg="addSp delSp modSp mod">
        <pc:chgData name="Wenzel, Brooke" userId="672bf8d3-b15b-4e02-a6d1-39319a0df09b" providerId="ADAL" clId="{8851C040-168C-4C03-B0C4-C65DB5729320}" dt="2024-07-10T16:28:17.618" v="2332" actId="1076"/>
        <pc:sldMkLst>
          <pc:docMk/>
          <pc:sldMk cId="538669139" sldId="5487"/>
        </pc:sldMkLst>
        <pc:spChg chg="add del mod">
          <ac:chgData name="Wenzel, Brooke" userId="672bf8d3-b15b-4e02-a6d1-39319a0df09b" providerId="ADAL" clId="{8851C040-168C-4C03-B0C4-C65DB5729320}" dt="2024-07-10T16:28:14.196" v="2330" actId="478"/>
          <ac:spMkLst>
            <pc:docMk/>
            <pc:sldMk cId="538669139" sldId="5487"/>
            <ac:spMk id="6" creationId="{84787FAE-4432-05A1-C385-C9BB47E8B98C}"/>
          </ac:spMkLst>
        </pc:spChg>
        <pc:spChg chg="add mod">
          <ac:chgData name="Wenzel, Brooke" userId="672bf8d3-b15b-4e02-a6d1-39319a0df09b" providerId="ADAL" clId="{8851C040-168C-4C03-B0C4-C65DB5729320}" dt="2024-07-10T16:28:01.564" v="2326"/>
          <ac:spMkLst>
            <pc:docMk/>
            <pc:sldMk cId="538669139" sldId="5487"/>
            <ac:spMk id="7" creationId="{5A774EB2-15D1-0D7A-901D-366FCD436F22}"/>
          </ac:spMkLst>
        </pc:spChg>
        <pc:spChg chg="add del mod">
          <ac:chgData name="Wenzel, Brooke" userId="672bf8d3-b15b-4e02-a6d1-39319a0df09b" providerId="ADAL" clId="{8851C040-168C-4C03-B0C4-C65DB5729320}" dt="2024-07-10T16:28:01.370" v="2325" actId="478"/>
          <ac:spMkLst>
            <pc:docMk/>
            <pc:sldMk cId="538669139" sldId="5487"/>
            <ac:spMk id="9" creationId="{8284F4EB-3446-723D-C4BF-41061862A693}"/>
          </ac:spMkLst>
        </pc:spChg>
        <pc:spChg chg="add mod">
          <ac:chgData name="Wenzel, Brooke" userId="672bf8d3-b15b-4e02-a6d1-39319a0df09b" providerId="ADAL" clId="{8851C040-168C-4C03-B0C4-C65DB5729320}" dt="2024-07-10T16:28:17.618" v="2332" actId="1076"/>
          <ac:spMkLst>
            <pc:docMk/>
            <pc:sldMk cId="538669139" sldId="5487"/>
            <ac:spMk id="10" creationId="{2C414304-CEE9-FF70-41A8-ED4153B3F105}"/>
          </ac:spMkLst>
        </pc:spChg>
        <pc:spChg chg="add del mod">
          <ac:chgData name="Wenzel, Brooke" userId="672bf8d3-b15b-4e02-a6d1-39319a0df09b" providerId="ADAL" clId="{8851C040-168C-4C03-B0C4-C65DB5729320}" dt="2024-07-10T16:28:15.474" v="2331" actId="478"/>
          <ac:spMkLst>
            <pc:docMk/>
            <pc:sldMk cId="538669139" sldId="5487"/>
            <ac:spMk id="12" creationId="{9674DBDA-E5CE-E1C0-E142-B16553937001}"/>
          </ac:spMkLst>
        </pc:spChg>
      </pc:sldChg>
      <pc:sldChg chg="modSp mod">
        <pc:chgData name="Wenzel, Brooke" userId="672bf8d3-b15b-4e02-a6d1-39319a0df09b" providerId="ADAL" clId="{8851C040-168C-4C03-B0C4-C65DB5729320}" dt="2024-07-10T16:26:36.996" v="2237" actId="20577"/>
        <pc:sldMkLst>
          <pc:docMk/>
          <pc:sldMk cId="1185884485" sldId="5488"/>
        </pc:sldMkLst>
        <pc:spChg chg="mod">
          <ac:chgData name="Wenzel, Brooke" userId="672bf8d3-b15b-4e02-a6d1-39319a0df09b" providerId="ADAL" clId="{8851C040-168C-4C03-B0C4-C65DB5729320}" dt="2024-07-10T16:26:27.374" v="2234" actId="20577"/>
          <ac:spMkLst>
            <pc:docMk/>
            <pc:sldMk cId="1185884485" sldId="5488"/>
            <ac:spMk id="3" creationId="{C0512FC2-261A-6790-E9CC-D752F6C04657}"/>
          </ac:spMkLst>
        </pc:spChg>
        <pc:spChg chg="mod">
          <ac:chgData name="Wenzel, Brooke" userId="672bf8d3-b15b-4e02-a6d1-39319a0df09b" providerId="ADAL" clId="{8851C040-168C-4C03-B0C4-C65DB5729320}" dt="2024-07-10T16:26:36.996" v="2237" actId="20577"/>
          <ac:spMkLst>
            <pc:docMk/>
            <pc:sldMk cId="1185884485" sldId="5488"/>
            <ac:spMk id="6" creationId="{84787FAE-4432-05A1-C385-C9BB47E8B98C}"/>
          </ac:spMkLst>
        </pc:spChg>
      </pc:sldChg>
      <pc:sldChg chg="modSp mod">
        <pc:chgData name="Wenzel, Brooke" userId="672bf8d3-b15b-4e02-a6d1-39319a0df09b" providerId="ADAL" clId="{8851C040-168C-4C03-B0C4-C65DB5729320}" dt="2024-07-10T22:25:22.912" v="2494" actId="20577"/>
        <pc:sldMkLst>
          <pc:docMk/>
          <pc:sldMk cId="2585022322" sldId="5489"/>
        </pc:sldMkLst>
        <pc:spChg chg="mod">
          <ac:chgData name="Wenzel, Brooke" userId="672bf8d3-b15b-4e02-a6d1-39319a0df09b" providerId="ADAL" clId="{8851C040-168C-4C03-B0C4-C65DB5729320}" dt="2024-07-10T22:25:22.912" v="2494" actId="20577"/>
          <ac:spMkLst>
            <pc:docMk/>
            <pc:sldMk cId="2585022322" sldId="5489"/>
            <ac:spMk id="2" creationId="{FA0319B2-3C56-CFC9-5633-A23A05EB92AD}"/>
          </ac:spMkLst>
        </pc:spChg>
        <pc:spChg chg="mod">
          <ac:chgData name="Wenzel, Brooke" userId="672bf8d3-b15b-4e02-a6d1-39319a0df09b" providerId="ADAL" clId="{8851C040-168C-4C03-B0C4-C65DB5729320}" dt="2024-07-10T16:26:16.540" v="2232" actId="403"/>
          <ac:spMkLst>
            <pc:docMk/>
            <pc:sldMk cId="2585022322" sldId="5489"/>
            <ac:spMk id="3" creationId="{C0512FC2-261A-6790-E9CC-D752F6C04657}"/>
          </ac:spMkLst>
        </pc:spChg>
        <pc:spChg chg="mod">
          <ac:chgData name="Wenzel, Brooke" userId="672bf8d3-b15b-4e02-a6d1-39319a0df09b" providerId="ADAL" clId="{8851C040-168C-4C03-B0C4-C65DB5729320}" dt="2024-07-10T16:25:57.347" v="2223" actId="20577"/>
          <ac:spMkLst>
            <pc:docMk/>
            <pc:sldMk cId="2585022322" sldId="5489"/>
            <ac:spMk id="6" creationId="{84787FAE-4432-05A1-C385-C9BB47E8B98C}"/>
          </ac:spMkLst>
        </pc:spChg>
      </pc:sldChg>
      <pc:sldChg chg="addSp delSp modSp mod">
        <pc:chgData name="Wenzel, Brooke" userId="672bf8d3-b15b-4e02-a6d1-39319a0df09b" providerId="ADAL" clId="{8851C040-168C-4C03-B0C4-C65DB5729320}" dt="2024-07-10T22:28:13.886" v="4119" actId="962"/>
        <pc:sldMkLst>
          <pc:docMk/>
          <pc:sldMk cId="1982214778" sldId="5491"/>
        </pc:sldMkLst>
        <pc:spChg chg="ord">
          <ac:chgData name="Wenzel, Brooke" userId="672bf8d3-b15b-4e02-a6d1-39319a0df09b" providerId="ADAL" clId="{8851C040-168C-4C03-B0C4-C65DB5729320}" dt="2024-07-10T16:59:39.904" v="2337" actId="13244"/>
          <ac:spMkLst>
            <pc:docMk/>
            <pc:sldMk cId="1982214778" sldId="5491"/>
            <ac:spMk id="4" creationId="{254DF5A9-19E8-5AA9-2F3F-CEA3BD7831CC}"/>
          </ac:spMkLst>
        </pc:spChg>
        <pc:spChg chg="ord">
          <ac:chgData name="Wenzel, Brooke" userId="672bf8d3-b15b-4e02-a6d1-39319a0df09b" providerId="ADAL" clId="{8851C040-168C-4C03-B0C4-C65DB5729320}" dt="2024-07-10T16:59:46.594" v="2339" actId="13244"/>
          <ac:spMkLst>
            <pc:docMk/>
            <pc:sldMk cId="1982214778" sldId="5491"/>
            <ac:spMk id="5" creationId="{6B5DB5EE-4DF5-B20A-6910-C97D066AD95B}"/>
          </ac:spMkLst>
        </pc:spChg>
        <pc:spChg chg="del">
          <ac:chgData name="Wenzel, Brooke" userId="672bf8d3-b15b-4e02-a6d1-39319a0df09b" providerId="ADAL" clId="{8851C040-168C-4C03-B0C4-C65DB5729320}" dt="2024-07-10T16:28:23.985" v="2333" actId="478"/>
          <ac:spMkLst>
            <pc:docMk/>
            <pc:sldMk cId="1982214778" sldId="5491"/>
            <ac:spMk id="6" creationId="{B5E58230-244E-AB6F-C2C4-829E4FC6C3F5}"/>
          </ac:spMkLst>
        </pc:spChg>
        <pc:spChg chg="add del mod">
          <ac:chgData name="Wenzel, Brooke" userId="672bf8d3-b15b-4e02-a6d1-39319a0df09b" providerId="ADAL" clId="{8851C040-168C-4C03-B0C4-C65DB5729320}" dt="2024-07-10T16:28:25.511" v="2334" actId="478"/>
          <ac:spMkLst>
            <pc:docMk/>
            <pc:sldMk cId="1982214778" sldId="5491"/>
            <ac:spMk id="8" creationId="{9E70E7C3-B1B9-6E0E-586B-6AA192C35EF7}"/>
          </ac:spMkLst>
        </pc:spChg>
        <pc:spChg chg="add mod">
          <ac:chgData name="Wenzel, Brooke" userId="672bf8d3-b15b-4e02-a6d1-39319a0df09b" providerId="ADAL" clId="{8851C040-168C-4C03-B0C4-C65DB5729320}" dt="2024-07-10T16:28:28.572" v="2336" actId="1076"/>
          <ac:spMkLst>
            <pc:docMk/>
            <pc:sldMk cId="1982214778" sldId="5491"/>
            <ac:spMk id="9" creationId="{287F34C0-E77A-539A-5866-1FAA96618978}"/>
          </ac:spMkLst>
        </pc:spChg>
        <pc:picChg chg="mod ord">
          <ac:chgData name="Wenzel, Brooke" userId="672bf8d3-b15b-4e02-a6d1-39319a0df09b" providerId="ADAL" clId="{8851C040-168C-4C03-B0C4-C65DB5729320}" dt="2024-07-10T22:28:13.886" v="4119" actId="962"/>
          <ac:picMkLst>
            <pc:docMk/>
            <pc:sldMk cId="1982214778" sldId="5491"/>
            <ac:picMk id="3" creationId="{9157BE92-C961-6855-055A-F84C1D30DE7E}"/>
          </ac:picMkLst>
        </pc:picChg>
      </pc:sldChg>
      <pc:sldChg chg="modSp mod">
        <pc:chgData name="Wenzel, Brooke" userId="672bf8d3-b15b-4e02-a6d1-39319a0df09b" providerId="ADAL" clId="{8851C040-168C-4C03-B0C4-C65DB5729320}" dt="2024-07-10T16:27:35.331" v="2322" actId="255"/>
        <pc:sldMkLst>
          <pc:docMk/>
          <pc:sldMk cId="3720038814" sldId="5492"/>
        </pc:sldMkLst>
        <pc:spChg chg="mod">
          <ac:chgData name="Wenzel, Brooke" userId="672bf8d3-b15b-4e02-a6d1-39319a0df09b" providerId="ADAL" clId="{8851C040-168C-4C03-B0C4-C65DB5729320}" dt="2024-07-10T16:27:35.331" v="2322" actId="255"/>
          <ac:spMkLst>
            <pc:docMk/>
            <pc:sldMk cId="3720038814" sldId="5492"/>
            <ac:spMk id="6" creationId="{ECD83A47-F3E6-FAB8-625B-171ADEB52911}"/>
          </ac:spMkLst>
        </pc:spChg>
      </pc:sldChg>
      <pc:sldChg chg="modSp mod">
        <pc:chgData name="Wenzel, Brooke" userId="672bf8d3-b15b-4e02-a6d1-39319a0df09b" providerId="ADAL" clId="{8851C040-168C-4C03-B0C4-C65DB5729320}" dt="2024-07-10T16:27:18.499" v="2319" actId="20577"/>
        <pc:sldMkLst>
          <pc:docMk/>
          <pc:sldMk cId="2237555646" sldId="5493"/>
        </pc:sldMkLst>
        <pc:spChg chg="mod">
          <ac:chgData name="Wenzel, Brooke" userId="672bf8d3-b15b-4e02-a6d1-39319a0df09b" providerId="ADAL" clId="{8851C040-168C-4C03-B0C4-C65DB5729320}" dt="2024-07-10T16:27:18.499" v="2319" actId="20577"/>
          <ac:spMkLst>
            <pc:docMk/>
            <pc:sldMk cId="2237555646" sldId="5493"/>
            <ac:spMk id="6" creationId="{393A982E-7141-B37E-D985-D92BC395BB39}"/>
          </ac:spMkLst>
        </pc:spChg>
      </pc:sldChg>
      <pc:sldChg chg="modSp mod">
        <pc:chgData name="Wenzel, Brooke" userId="672bf8d3-b15b-4e02-a6d1-39319a0df09b" providerId="ADAL" clId="{8851C040-168C-4C03-B0C4-C65DB5729320}" dt="2024-07-10T16:26:51.447" v="2273" actId="20577"/>
        <pc:sldMkLst>
          <pc:docMk/>
          <pc:sldMk cId="2135472359" sldId="5494"/>
        </pc:sldMkLst>
        <pc:spChg chg="mod">
          <ac:chgData name="Wenzel, Brooke" userId="672bf8d3-b15b-4e02-a6d1-39319a0df09b" providerId="ADAL" clId="{8851C040-168C-4C03-B0C4-C65DB5729320}" dt="2024-07-10T16:26:51.447" v="2273" actId="20577"/>
          <ac:spMkLst>
            <pc:docMk/>
            <pc:sldMk cId="2135472359" sldId="5494"/>
            <ac:spMk id="6" creationId="{9090EB08-9EC1-4803-ACB4-7D96F5468026}"/>
          </ac:spMkLst>
        </pc:spChg>
      </pc:sldChg>
      <pc:sldChg chg="modSp mod">
        <pc:chgData name="Wenzel, Brooke" userId="672bf8d3-b15b-4e02-a6d1-39319a0df09b" providerId="ADAL" clId="{8851C040-168C-4C03-B0C4-C65DB5729320}" dt="2024-07-10T22:25:33.054" v="2503" actId="20577"/>
        <pc:sldMkLst>
          <pc:docMk/>
          <pc:sldMk cId="1039979550" sldId="5495"/>
        </pc:sldMkLst>
        <pc:spChg chg="mod">
          <ac:chgData name="Wenzel, Brooke" userId="672bf8d3-b15b-4e02-a6d1-39319a0df09b" providerId="ADAL" clId="{8851C040-168C-4C03-B0C4-C65DB5729320}" dt="2024-07-10T22:25:33.054" v="2503" actId="20577"/>
          <ac:spMkLst>
            <pc:docMk/>
            <pc:sldMk cId="1039979550" sldId="5495"/>
            <ac:spMk id="2" creationId="{EC2C951B-960C-A6FE-64C3-FF6692410442}"/>
          </ac:spMkLst>
        </pc:spChg>
        <pc:spChg chg="mod">
          <ac:chgData name="Wenzel, Brooke" userId="672bf8d3-b15b-4e02-a6d1-39319a0df09b" providerId="ADAL" clId="{8851C040-168C-4C03-B0C4-C65DB5729320}" dt="2024-07-10T16:25:46.195" v="2190" actId="20577"/>
          <ac:spMkLst>
            <pc:docMk/>
            <pc:sldMk cId="1039979550" sldId="5495"/>
            <ac:spMk id="6" creationId="{DE4489AE-29A8-82AB-48D8-25DAB1CDCF14}"/>
          </ac:spMkLst>
        </pc:spChg>
      </pc:sldChg>
      <pc:sldChg chg="modSp mod">
        <pc:chgData name="Wenzel, Brooke" userId="672bf8d3-b15b-4e02-a6d1-39319a0df09b" providerId="ADAL" clId="{8851C040-168C-4C03-B0C4-C65DB5729320}" dt="2024-07-10T16:24:21.079" v="2103" actId="27636"/>
        <pc:sldMkLst>
          <pc:docMk/>
          <pc:sldMk cId="2856351610" sldId="5496"/>
        </pc:sldMkLst>
        <pc:spChg chg="mod">
          <ac:chgData name="Wenzel, Brooke" userId="672bf8d3-b15b-4e02-a6d1-39319a0df09b" providerId="ADAL" clId="{8851C040-168C-4C03-B0C4-C65DB5729320}" dt="2024-07-10T16:24:21.079" v="2103" actId="27636"/>
          <ac:spMkLst>
            <pc:docMk/>
            <pc:sldMk cId="2856351610" sldId="5496"/>
            <ac:spMk id="6" creationId="{DE4489AE-29A8-82AB-48D8-25DAB1CDCF14}"/>
          </ac:spMkLst>
        </pc:spChg>
      </pc:sldChg>
      <pc:sldChg chg="addSp delSp modSp add mod">
        <pc:chgData name="Wenzel, Brooke" userId="672bf8d3-b15b-4e02-a6d1-39319a0df09b" providerId="ADAL" clId="{8851C040-168C-4C03-B0C4-C65DB5729320}" dt="2024-07-10T18:21:53.126" v="2468" actId="113"/>
        <pc:sldMkLst>
          <pc:docMk/>
          <pc:sldMk cId="2023168082" sldId="5497"/>
        </pc:sldMkLst>
        <pc:spChg chg="mod">
          <ac:chgData name="Wenzel, Brooke" userId="672bf8d3-b15b-4e02-a6d1-39319a0df09b" providerId="ADAL" clId="{8851C040-168C-4C03-B0C4-C65DB5729320}" dt="2024-07-09T21:16:08.527" v="63" actId="20577"/>
          <ac:spMkLst>
            <pc:docMk/>
            <pc:sldMk cId="2023168082" sldId="5497"/>
            <ac:spMk id="2" creationId="{EC2C951B-960C-A6FE-64C3-FF6692410442}"/>
          </ac:spMkLst>
        </pc:spChg>
        <pc:spChg chg="del">
          <ac:chgData name="Wenzel, Brooke" userId="672bf8d3-b15b-4e02-a6d1-39319a0df09b" providerId="ADAL" clId="{8851C040-168C-4C03-B0C4-C65DB5729320}" dt="2024-07-09T21:16:14.133" v="64" actId="478"/>
          <ac:spMkLst>
            <pc:docMk/>
            <pc:sldMk cId="2023168082" sldId="5497"/>
            <ac:spMk id="3" creationId="{2865F7B2-122F-2696-5877-03DFD3EA02BC}"/>
          </ac:spMkLst>
        </pc:spChg>
        <pc:spChg chg="ord">
          <ac:chgData name="Wenzel, Brooke" userId="672bf8d3-b15b-4e02-a6d1-39319a0df09b" providerId="ADAL" clId="{8851C040-168C-4C03-B0C4-C65DB5729320}" dt="2024-07-10T16:23:41.623" v="2101" actId="13244"/>
          <ac:spMkLst>
            <pc:docMk/>
            <pc:sldMk cId="2023168082" sldId="5497"/>
            <ac:spMk id="4" creationId="{F70C1970-1975-321A-EC95-359DA8DA7B3A}"/>
          </ac:spMkLst>
        </pc:spChg>
        <pc:spChg chg="ord">
          <ac:chgData name="Wenzel, Brooke" userId="672bf8d3-b15b-4e02-a6d1-39319a0df09b" providerId="ADAL" clId="{8851C040-168C-4C03-B0C4-C65DB5729320}" dt="2024-07-10T16:23:35.242" v="2099" actId="13244"/>
          <ac:spMkLst>
            <pc:docMk/>
            <pc:sldMk cId="2023168082" sldId="5497"/>
            <ac:spMk id="5" creationId="{F2864C08-68B3-3CF9-48AE-E3EC6D0C1700}"/>
          </ac:spMkLst>
        </pc:spChg>
        <pc:spChg chg="mod ord">
          <ac:chgData name="Wenzel, Brooke" userId="672bf8d3-b15b-4e02-a6d1-39319a0df09b" providerId="ADAL" clId="{8851C040-168C-4C03-B0C4-C65DB5729320}" dt="2024-07-10T16:25:40.926" v="2187" actId="20577"/>
          <ac:spMkLst>
            <pc:docMk/>
            <pc:sldMk cId="2023168082" sldId="5497"/>
            <ac:spMk id="6" creationId="{DE4489AE-29A8-82AB-48D8-25DAB1CDCF14}"/>
          </ac:spMkLst>
        </pc:spChg>
        <pc:spChg chg="add del mod">
          <ac:chgData name="Wenzel, Brooke" userId="672bf8d3-b15b-4e02-a6d1-39319a0df09b" providerId="ADAL" clId="{8851C040-168C-4C03-B0C4-C65DB5729320}" dt="2024-07-09T21:17:07.024" v="65"/>
          <ac:spMkLst>
            <pc:docMk/>
            <pc:sldMk cId="2023168082" sldId="5497"/>
            <ac:spMk id="8" creationId="{BA85BC6F-3857-70B0-0C25-1298D4420A8E}"/>
          </ac:spMkLst>
        </pc:spChg>
        <pc:spChg chg="add mod ord">
          <ac:chgData name="Wenzel, Brooke" userId="672bf8d3-b15b-4e02-a6d1-39319a0df09b" providerId="ADAL" clId="{8851C040-168C-4C03-B0C4-C65DB5729320}" dt="2024-07-10T18:21:53.126" v="2468" actId="113"/>
          <ac:spMkLst>
            <pc:docMk/>
            <pc:sldMk cId="2023168082" sldId="5497"/>
            <ac:spMk id="11" creationId="{D5637CD5-8685-C6A3-6B62-AF8E25E03AC3}"/>
          </ac:spMkLst>
        </pc:spChg>
        <pc:graphicFrameChg chg="add mod modGraphic">
          <ac:chgData name="Wenzel, Brooke" userId="672bf8d3-b15b-4e02-a6d1-39319a0df09b" providerId="ADAL" clId="{8851C040-168C-4C03-B0C4-C65DB5729320}" dt="2024-07-09T21:19:46.911" v="144" actId="1076"/>
          <ac:graphicFrameMkLst>
            <pc:docMk/>
            <pc:sldMk cId="2023168082" sldId="5497"/>
            <ac:graphicFrameMk id="10" creationId="{A57F5493-6DF7-F26A-D312-3F4C2F9CB974}"/>
          </ac:graphicFrameMkLst>
        </pc:graphicFrameChg>
        <pc:picChg chg="add mod">
          <ac:chgData name="Wenzel, Brooke" userId="672bf8d3-b15b-4e02-a6d1-39319a0df09b" providerId="ADAL" clId="{8851C040-168C-4C03-B0C4-C65DB5729320}" dt="2024-07-09T21:19:52.487" v="146" actId="1076"/>
          <ac:picMkLst>
            <pc:docMk/>
            <pc:sldMk cId="2023168082" sldId="5497"/>
            <ac:picMk id="9" creationId="{FEBB3A4C-7BCC-0ED3-7D1D-87DD0182A42D}"/>
          </ac:picMkLst>
        </pc:picChg>
      </pc:sldChg>
      <pc:sldChg chg="modSp new mod">
        <pc:chgData name="Wenzel, Brooke" userId="672bf8d3-b15b-4e02-a6d1-39319a0df09b" providerId="ADAL" clId="{8851C040-168C-4C03-B0C4-C65DB5729320}" dt="2024-07-10T16:19:11.881" v="2047" actId="20577"/>
        <pc:sldMkLst>
          <pc:docMk/>
          <pc:sldMk cId="2492277544" sldId="5498"/>
        </pc:sldMkLst>
        <pc:spChg chg="mod">
          <ac:chgData name="Wenzel, Brooke" userId="672bf8d3-b15b-4e02-a6d1-39319a0df09b" providerId="ADAL" clId="{8851C040-168C-4C03-B0C4-C65DB5729320}" dt="2024-07-10T16:13:41.847" v="1200" actId="20577"/>
          <ac:spMkLst>
            <pc:docMk/>
            <pc:sldMk cId="2492277544" sldId="5498"/>
            <ac:spMk id="2" creationId="{CE33E609-5DFB-D05A-9DDB-7FABD492B936}"/>
          </ac:spMkLst>
        </pc:spChg>
        <pc:spChg chg="mod">
          <ac:chgData name="Wenzel, Brooke" userId="672bf8d3-b15b-4e02-a6d1-39319a0df09b" providerId="ADAL" clId="{8851C040-168C-4C03-B0C4-C65DB5729320}" dt="2024-07-10T16:19:11.881" v="2047" actId="20577"/>
          <ac:spMkLst>
            <pc:docMk/>
            <pc:sldMk cId="2492277544" sldId="5498"/>
            <ac:spMk id="3" creationId="{41521D74-B9A8-66B2-67E1-6DBAF181131E}"/>
          </ac:spMkLst>
        </pc:spChg>
        <pc:spChg chg="mod">
          <ac:chgData name="Wenzel, Brooke" userId="672bf8d3-b15b-4e02-a6d1-39319a0df09b" providerId="ADAL" clId="{8851C040-168C-4C03-B0C4-C65DB5729320}" dt="2024-07-10T16:15:31.800" v="1617" actId="255"/>
          <ac:spMkLst>
            <pc:docMk/>
            <pc:sldMk cId="2492277544" sldId="5498"/>
            <ac:spMk id="5" creationId="{286B9A38-D53B-C806-D94D-3CDBD9DD3C72}"/>
          </ac:spMkLst>
        </pc:spChg>
        <pc:spChg chg="mod">
          <ac:chgData name="Wenzel, Brooke" userId="672bf8d3-b15b-4e02-a6d1-39319a0df09b" providerId="ADAL" clId="{8851C040-168C-4C03-B0C4-C65DB5729320}" dt="2024-07-10T16:15:40.001" v="1621" actId="20577"/>
          <ac:spMkLst>
            <pc:docMk/>
            <pc:sldMk cId="2492277544" sldId="5498"/>
            <ac:spMk id="6" creationId="{01708894-0160-B574-4380-8267B5E51AEB}"/>
          </ac:spMkLst>
        </pc:spChg>
      </pc:sldChg>
      <pc:sldChg chg="modSp add mod">
        <pc:chgData name="Wenzel, Brooke" userId="672bf8d3-b15b-4e02-a6d1-39319a0df09b" providerId="ADAL" clId="{8851C040-168C-4C03-B0C4-C65DB5729320}" dt="2024-07-10T16:19:45.950" v="2085" actId="20577"/>
        <pc:sldMkLst>
          <pc:docMk/>
          <pc:sldMk cId="21647436" sldId="5499"/>
        </pc:sldMkLst>
        <pc:spChg chg="mod">
          <ac:chgData name="Wenzel, Brooke" userId="672bf8d3-b15b-4e02-a6d1-39319a0df09b" providerId="ADAL" clId="{8851C040-168C-4C03-B0C4-C65DB5729320}" dt="2024-07-10T16:19:36.380" v="2068" actId="20577"/>
          <ac:spMkLst>
            <pc:docMk/>
            <pc:sldMk cId="21647436" sldId="5499"/>
            <ac:spMk id="7" creationId="{06F56BFD-918D-6298-79AD-36C14C8A2AA2}"/>
          </ac:spMkLst>
        </pc:spChg>
        <pc:spChg chg="mod">
          <ac:chgData name="Wenzel, Brooke" userId="672bf8d3-b15b-4e02-a6d1-39319a0df09b" providerId="ADAL" clId="{8851C040-168C-4C03-B0C4-C65DB5729320}" dt="2024-07-10T16:19:45.950" v="2085" actId="20577"/>
          <ac:spMkLst>
            <pc:docMk/>
            <pc:sldMk cId="21647436" sldId="5499"/>
            <ac:spMk id="8" creationId="{C92515F7-358B-E3FC-AB86-B337B7A691E2}"/>
          </ac:spMkLst>
        </pc:spChg>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pChg chg="mod">
          <ac:chgData name="Chaffin,Melissa" userId="S::chaffin_m@cde.state.co.us::21f0136b-23e1-4eef-9c4f-f29e4cc3ac56" providerId="AD" clId="Web-{00D985C2-2ACB-331B-C61D-1EA900F85C28}" dt="2024-05-15T21:43:06.159" v="470" actId="20577"/>
          <ac:spMkLst>
            <pc:docMk/>
            <pc:sldMk cId="792433865" sldId="266"/>
            <ac:spMk id="3" creationId="{00000000-0000-0000-0000-000000000000}"/>
          </ac:spMkLst>
        </pc:spChg>
      </pc:sldChg>
      <pc:sldChg chg="modSp del">
        <pc:chgData name="Chaffin,Melissa" userId="S::chaffin_m@cde.state.co.us::21f0136b-23e1-4eef-9c4f-f29e4cc3ac56" providerId="AD" clId="Web-{00D985C2-2ACB-331B-C61D-1EA900F85C28}" dt="2024-05-15T21:41:29.642" v="429"/>
        <pc:sldMkLst>
          <pc:docMk/>
          <pc:sldMk cId="2627597655" sldId="269"/>
        </pc:sldMkLst>
        <pc:spChg chg="mod">
          <ac:chgData name="Chaffin,Melissa" userId="S::chaffin_m@cde.state.co.us::21f0136b-23e1-4eef-9c4f-f29e4cc3ac56" providerId="AD" clId="Web-{00D985C2-2ACB-331B-C61D-1EA900F85C28}" dt="2024-05-15T21:41:06.704" v="428" actId="20577"/>
          <ac:spMkLst>
            <pc:docMk/>
            <pc:sldMk cId="2627597655" sldId="269"/>
            <ac:spMk id="3" creationId="{00000000-0000-0000-0000-000000000000}"/>
          </ac:spMkLst>
        </pc:spChg>
      </pc:sldChg>
      <pc:sldChg chg="modSp">
        <pc:chgData name="Chaffin,Melissa" userId="S::chaffin_m@cde.state.co.us::21f0136b-23e1-4eef-9c4f-f29e4cc3ac56" providerId="AD" clId="Web-{00D985C2-2ACB-331B-C61D-1EA900F85C28}" dt="2024-05-15T21:46:58.865" v="536" actId="20577"/>
        <pc:sldMkLst>
          <pc:docMk/>
          <pc:sldMk cId="997716315" sldId="270"/>
        </pc:sldMkLst>
        <pc:spChg chg="mod">
          <ac:chgData name="Chaffin,Melissa" userId="S::chaffin_m@cde.state.co.us::21f0136b-23e1-4eef-9c4f-f29e4cc3ac56" providerId="AD" clId="Web-{00D985C2-2ACB-331B-C61D-1EA900F85C28}" dt="2024-05-15T21:46:58.865" v="536" actId="20577"/>
          <ac:spMkLst>
            <pc:docMk/>
            <pc:sldMk cId="997716315" sldId="270"/>
            <ac:spMk id="2" creationId="{6C3FF94B-25E6-326B-D551-A983C5DB5574}"/>
          </ac:spMkLst>
        </pc:spChg>
        <pc:spChg chg="mod">
          <ac:chgData name="Chaffin,Melissa" userId="S::chaffin_m@cde.state.co.us::21f0136b-23e1-4eef-9c4f-f29e4cc3ac56" providerId="AD" clId="Web-{00D985C2-2ACB-331B-C61D-1EA900F85C28}" dt="2024-05-15T21:44:49.879" v="480" actId="20577"/>
          <ac:spMkLst>
            <pc:docMk/>
            <pc:sldMk cId="997716315" sldId="270"/>
            <ac:spMk id="5" creationId="{9662AABA-02B5-DD5D-00E6-541FFED2E31C}"/>
          </ac:spMkLst>
        </pc:spChg>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pChg chg="add mod">
          <ac:chgData name="Wenzel, Brooke" userId="672bf8d3-b15b-4e02-a6d1-39319a0df09b" providerId="ADAL" clId="{86B3B288-1B0D-47CD-9C1D-A178E2C7D872}" dt="2024-06-05T13:04:01.309" v="5" actId="962"/>
          <ac:spMkLst>
            <pc:docMk/>
            <pc:sldMk cId="2627223314" sldId="5254"/>
            <ac:spMk id="2" creationId="{9894ED43-BBFA-5705-6665-C93521AC4BEB}"/>
          </ac:spMkLst>
        </pc:spChg>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pChg chg="mod ord">
          <ac:chgData name="Wenzel, Brooke" userId="672bf8d3-b15b-4e02-a6d1-39319a0df09b" providerId="ADAL" clId="{86B3B288-1B0D-47CD-9C1D-A178E2C7D872}" dt="2024-06-05T17:17:00.952" v="49" actId="700"/>
          <ac:spMkLst>
            <pc:docMk/>
            <pc:sldMk cId="3860371057" sldId="5338"/>
            <ac:spMk id="2" creationId="{7C4B6288-396B-71FF-224D-B1CD74E7837D}"/>
          </ac:spMkLst>
        </pc:spChg>
        <pc:spChg chg="mod ord">
          <ac:chgData name="Wenzel, Brooke" userId="672bf8d3-b15b-4e02-a6d1-39319a0df09b" providerId="ADAL" clId="{86B3B288-1B0D-47CD-9C1D-A178E2C7D872}" dt="2024-06-05T17:19:37.347" v="463" actId="14100"/>
          <ac:spMkLst>
            <pc:docMk/>
            <pc:sldMk cId="3860371057" sldId="5338"/>
            <ac:spMk id="3" creationId="{0432F803-E46C-B0F3-8E24-F7B4DF4D4143}"/>
          </ac:spMkLst>
        </pc:spChg>
        <pc:spChg chg="add mod ord">
          <ac:chgData name="Wenzel, Brooke" userId="672bf8d3-b15b-4e02-a6d1-39319a0df09b" providerId="ADAL" clId="{86B3B288-1B0D-47CD-9C1D-A178E2C7D872}" dt="2024-06-05T17:18:38.982" v="293" actId="20577"/>
          <ac:spMkLst>
            <pc:docMk/>
            <pc:sldMk cId="3860371057" sldId="5338"/>
            <ac:spMk id="4" creationId="{4EF8F06C-1A3F-0883-97A0-F75155821FED}"/>
          </ac:spMkLst>
        </pc:spChg>
        <pc:spChg chg="mod ord">
          <ac:chgData name="Wenzel, Brooke" userId="672bf8d3-b15b-4e02-a6d1-39319a0df09b" providerId="ADAL" clId="{86B3B288-1B0D-47CD-9C1D-A178E2C7D872}" dt="2024-06-05T17:17:00.952" v="49" actId="700"/>
          <ac:spMkLst>
            <pc:docMk/>
            <pc:sldMk cId="3860371057" sldId="5338"/>
            <ac:spMk id="5" creationId="{2814446E-613E-33E7-931D-C6B22EB33803}"/>
          </ac:spMkLst>
        </pc:spChg>
        <pc:spChg chg="add del mod ord">
          <ac:chgData name="Wenzel, Brooke" userId="672bf8d3-b15b-4e02-a6d1-39319a0df09b" providerId="ADAL" clId="{86B3B288-1B0D-47CD-9C1D-A178E2C7D872}" dt="2024-06-05T17:17:17.622" v="55" actId="22"/>
          <ac:spMkLst>
            <pc:docMk/>
            <pc:sldMk cId="3860371057" sldId="5338"/>
            <ac:spMk id="6" creationId="{1576C896-EEB6-AA25-0B22-497CA3D7BCEB}"/>
          </ac:spMkLst>
        </pc:spChg>
        <pc:spChg chg="mod ord">
          <ac:chgData name="Wenzel, Brooke" userId="672bf8d3-b15b-4e02-a6d1-39319a0df09b" providerId="ADAL" clId="{86B3B288-1B0D-47CD-9C1D-A178E2C7D872}" dt="2024-06-05T17:18:51.317" v="350" actId="20577"/>
          <ac:spMkLst>
            <pc:docMk/>
            <pc:sldMk cId="3860371057" sldId="5338"/>
            <ac:spMk id="7" creationId="{502C41A3-624F-64E1-E8B0-46B79DA63369}"/>
          </ac:spMkLst>
        </pc:spChg>
        <pc:picChg chg="add del mod ord">
          <ac:chgData name="Wenzel, Brooke" userId="672bf8d3-b15b-4e02-a6d1-39319a0df09b" providerId="ADAL" clId="{86B3B288-1B0D-47CD-9C1D-A178E2C7D872}" dt="2024-06-05T17:17:11.017" v="54" actId="22"/>
          <ac:picMkLst>
            <pc:docMk/>
            <pc:sldMk cId="3860371057" sldId="5338"/>
            <ac:picMk id="9" creationId="{42B8763D-14E7-67FE-5A50-B4486BF3C316}"/>
          </ac:picMkLst>
        </pc:picChg>
        <pc:picChg chg="add mod ord">
          <ac:chgData name="Wenzel, Brooke" userId="672bf8d3-b15b-4e02-a6d1-39319a0df09b" providerId="ADAL" clId="{86B3B288-1B0D-47CD-9C1D-A178E2C7D872}" dt="2024-06-05T17:20:12.290" v="851" actId="962"/>
          <ac:picMkLst>
            <pc:docMk/>
            <pc:sldMk cId="3860371057" sldId="5338"/>
            <ac:picMk id="11" creationId="{091AC09F-108D-F7EE-0B0D-354622EA902F}"/>
          </ac:picMkLst>
        </pc:picChg>
      </pc:sldChg>
      <pc:sldChg chg="modSp add mod">
        <pc:chgData name="Wenzel, Brooke" userId="672bf8d3-b15b-4e02-a6d1-39319a0df09b" providerId="ADAL" clId="{86B3B288-1B0D-47CD-9C1D-A178E2C7D872}" dt="2024-06-05T22:02:21.764" v="886"/>
        <pc:sldMkLst>
          <pc:docMk/>
          <pc:sldMk cId="2357482481" sldId="5453"/>
        </pc:sldMkLst>
        <pc:spChg chg="mod">
          <ac:chgData name="Wenzel, Brooke" userId="672bf8d3-b15b-4e02-a6d1-39319a0df09b" providerId="ADAL" clId="{86B3B288-1B0D-47CD-9C1D-A178E2C7D872}" dt="2024-06-05T21:50:33.182" v="870" actId="20577"/>
          <ac:spMkLst>
            <pc:docMk/>
            <pc:sldMk cId="2357482481" sldId="5453"/>
            <ac:spMk id="2" creationId="{0543A6E2-0E70-9266-F576-2897347CE6BD}"/>
          </ac:spMkLst>
        </pc:spChg>
        <pc:graphicFrameChg chg="mod">
          <ac:chgData name="Wenzel, Brooke" userId="672bf8d3-b15b-4e02-a6d1-39319a0df09b" providerId="ADAL" clId="{86B3B288-1B0D-47CD-9C1D-A178E2C7D872}" dt="2024-06-05T22:02:21.764" v="886"/>
          <ac:graphicFrameMkLst>
            <pc:docMk/>
            <pc:sldMk cId="2357482481" sldId="5453"/>
            <ac:graphicFrameMk id="9" creationId="{60663F2C-3380-740B-070F-A79FA5E11DA5}"/>
          </ac:graphicFrameMkLst>
        </pc:graphicFrameChg>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pChg chg="del">
          <ac:chgData name="Wenzel, Brooke" userId="672bf8d3-b15b-4e02-a6d1-39319a0df09b" providerId="ADAL" clId="{2A4A8184-7D2C-4499-B9C6-AB7F62A16FB3}" dt="2024-09-04T15:34:26.777" v="15" actId="478"/>
          <ac:spMkLst>
            <pc:docMk/>
            <pc:sldMk cId="399469708" sldId="2671"/>
            <ac:spMk id="3" creationId="{00000000-0000-0000-0000-000000000000}"/>
          </ac:spMkLst>
        </pc:spChg>
        <pc:spChg chg="add del mod">
          <ac:chgData name="Wenzel, Brooke" userId="672bf8d3-b15b-4e02-a6d1-39319a0df09b" providerId="ADAL" clId="{2A4A8184-7D2C-4499-B9C6-AB7F62A16FB3}" dt="2024-09-04T15:34:29.236" v="16" actId="478"/>
          <ac:spMkLst>
            <pc:docMk/>
            <pc:sldMk cId="399469708" sldId="2671"/>
            <ac:spMk id="7" creationId="{981D0C16-8843-EDF9-ABFA-8ECBFFFE5E8E}"/>
          </ac:spMkLst>
        </pc:spChg>
        <pc:graphicFrameChg chg="mod">
          <ac:chgData name="Wenzel, Brooke" userId="672bf8d3-b15b-4e02-a6d1-39319a0df09b" providerId="ADAL" clId="{2A4A8184-7D2C-4499-B9C6-AB7F62A16FB3}" dt="2024-09-04T15:34:37.615" v="19" actId="1076"/>
          <ac:graphicFrameMkLst>
            <pc:docMk/>
            <pc:sldMk cId="399469708" sldId="2671"/>
            <ac:graphicFrameMk id="5" creationId="{EFCCFBAE-0E76-3C67-A47A-D45426FDDD3A}"/>
          </ac:graphicFrameMkLst>
        </pc:graphicFrameChg>
      </pc:sldChg>
      <pc:sldChg chg="addSp delSp modSp mod chgLayout">
        <pc:chgData name="Wenzel, Brooke" userId="672bf8d3-b15b-4e02-a6d1-39319a0df09b" providerId="ADAL" clId="{2A4A8184-7D2C-4499-B9C6-AB7F62A16FB3}" dt="2024-09-04T15:48:19.629" v="1096" actId="27636"/>
        <pc:sldMkLst>
          <pc:docMk/>
          <pc:sldMk cId="602901426" sldId="5498"/>
        </pc:sldMkLst>
        <pc:spChg chg="mod ord">
          <ac:chgData name="Wenzel, Brooke" userId="672bf8d3-b15b-4e02-a6d1-39319a0df09b" providerId="ADAL" clId="{2A4A8184-7D2C-4499-B9C6-AB7F62A16FB3}" dt="2024-09-04T15:36:16.926" v="50" actId="700"/>
          <ac:spMkLst>
            <pc:docMk/>
            <pc:sldMk cId="602901426" sldId="5498"/>
            <ac:spMk id="2" creationId="{00000000-0000-0000-0000-000000000000}"/>
          </ac:spMkLst>
        </pc:spChg>
        <pc:spChg chg="add mod ord">
          <ac:chgData name="Wenzel, Brooke" userId="672bf8d3-b15b-4e02-a6d1-39319a0df09b" providerId="ADAL" clId="{2A4A8184-7D2C-4499-B9C6-AB7F62A16FB3}" dt="2024-09-04T15:48:19.629" v="1096" actId="27636"/>
          <ac:spMkLst>
            <pc:docMk/>
            <pc:sldMk cId="602901426" sldId="5498"/>
            <ac:spMk id="3" creationId="{21471CF1-9EF9-C5C0-6637-925CB047E422}"/>
          </ac:spMkLst>
        </pc:spChg>
        <pc:spChg chg="mod ord">
          <ac:chgData name="Wenzel, Brooke" userId="672bf8d3-b15b-4e02-a6d1-39319a0df09b" providerId="ADAL" clId="{2A4A8184-7D2C-4499-B9C6-AB7F62A16FB3}" dt="2024-09-04T15:36:16.926" v="50" actId="700"/>
          <ac:spMkLst>
            <pc:docMk/>
            <pc:sldMk cId="602901426" sldId="5498"/>
            <ac:spMk id="4" creationId="{00000000-0000-0000-0000-000000000000}"/>
          </ac:spMkLst>
        </pc:spChg>
        <pc:picChg chg="del">
          <ac:chgData name="Wenzel, Brooke" userId="672bf8d3-b15b-4e02-a6d1-39319a0df09b" providerId="ADAL" clId="{2A4A8184-7D2C-4499-B9C6-AB7F62A16FB3}" dt="2024-09-04T15:36:11.253" v="49" actId="478"/>
          <ac:picMkLst>
            <pc:docMk/>
            <pc:sldMk cId="602901426" sldId="5498"/>
            <ac:picMk id="7" creationId="{81D061F4-4297-9056-0C99-6CBAE054ADDB}"/>
          </ac:picMkLst>
        </pc:picChg>
      </pc:sldChg>
      <pc:sldChg chg="modSp mod">
        <pc:chgData name="Wenzel, Brooke" userId="672bf8d3-b15b-4e02-a6d1-39319a0df09b" providerId="ADAL" clId="{2A4A8184-7D2C-4499-B9C6-AB7F62A16FB3}" dt="2024-09-04T15:46:17.133" v="932" actId="2165"/>
        <pc:sldMkLst>
          <pc:docMk/>
          <pc:sldMk cId="1302995045" sldId="5536"/>
        </pc:sldMkLst>
        <pc:graphicFrameChg chg="modGraphic">
          <ac:chgData name="Wenzel, Brooke" userId="672bf8d3-b15b-4e02-a6d1-39319a0df09b" providerId="ADAL" clId="{2A4A8184-7D2C-4499-B9C6-AB7F62A16FB3}" dt="2024-09-04T15:46:17.133" v="932" actId="2165"/>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2A4A8184-7D2C-4499-B9C6-AB7F62A16FB3}" dt="2024-09-04T15:33:06.699" v="13" actId="20577"/>
        <pc:sldMkLst>
          <pc:docMk/>
          <pc:sldMk cId="573740307" sldId="5538"/>
        </pc:sldMkLst>
        <pc:spChg chg="mod">
          <ac:chgData name="Wenzel, Brooke" userId="672bf8d3-b15b-4e02-a6d1-39319a0df09b" providerId="ADAL" clId="{2A4A8184-7D2C-4499-B9C6-AB7F62A16FB3}" dt="2024-09-04T15:33:06.699" v="13" actId="20577"/>
          <ac:spMkLst>
            <pc:docMk/>
            <pc:sldMk cId="573740307" sldId="5538"/>
            <ac:spMk id="4" creationId="{1BE5D2C1-7710-EED9-1940-0A612F59276D}"/>
          </ac:spMkLst>
        </pc:spChg>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pChg chg="mod">
          <ac:chgData name="Wenzel, Brooke" userId="672bf8d3-b15b-4e02-a6d1-39319a0df09b" providerId="ADAL" clId="{D92C84BB-042C-4011-B2CA-A09CEA636185}" dt="2024-08-06T17:01:28.520" v="3025" actId="20577"/>
          <ac:spMkLst>
            <pc:docMk/>
            <pc:sldMk cId="4183919787" sldId="5028"/>
            <ac:spMk id="2" creationId="{F24E8E4C-21D8-6725-8C22-96159C0C7AA5}"/>
          </ac:spMkLst>
        </pc:spChg>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pChg chg="mod">
          <ac:chgData name="Wenzel, Brooke" userId="672bf8d3-b15b-4e02-a6d1-39319a0df09b" providerId="ADAL" clId="{D92C84BB-042C-4011-B2CA-A09CEA636185}" dt="2024-08-06T15:04:52.001" v="298" actId="20577"/>
          <ac:spMkLst>
            <pc:docMk/>
            <pc:sldMk cId="3738962996" sldId="5485"/>
            <ac:spMk id="2" creationId="{32B5BB96-38E6-AA94-BF26-259D5B61C7A0}"/>
          </ac:spMkLst>
        </pc:spChg>
        <pc:spChg chg="mod">
          <ac:chgData name="Wenzel, Brooke" userId="672bf8d3-b15b-4e02-a6d1-39319a0df09b" providerId="ADAL" clId="{D92C84BB-042C-4011-B2CA-A09CEA636185}" dt="2024-08-06T15:04:58.210" v="317" actId="20577"/>
          <ac:spMkLst>
            <pc:docMk/>
            <pc:sldMk cId="3738962996" sldId="5485"/>
            <ac:spMk id="3" creationId="{065942A1-DDD6-41B8-7736-E4235BB16BB8}"/>
          </ac:spMkLst>
        </pc:spChg>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pChg chg="mod">
          <ac:chgData name="Wenzel, Brooke" userId="672bf8d3-b15b-4e02-a6d1-39319a0df09b" providerId="ADAL" clId="{D92C84BB-042C-4011-B2CA-A09CEA636185}" dt="2024-08-06T15:07:56.222" v="337" actId="20577"/>
          <ac:spMkLst>
            <pc:docMk/>
            <pc:sldMk cId="2273958347" sldId="5534"/>
            <ac:spMk id="2" creationId="{32B5BB96-38E6-AA94-BF26-259D5B61C7A0}"/>
          </ac:spMkLst>
        </pc:spChg>
      </pc:sldChg>
      <pc:sldChg chg="addSp delSp modSp new mod">
        <pc:chgData name="Wenzel, Brooke" userId="672bf8d3-b15b-4e02-a6d1-39319a0df09b" providerId="ADAL" clId="{D92C84BB-042C-4011-B2CA-A09CEA636185}" dt="2024-08-07T16:18:38.225" v="3056" actId="20577"/>
        <pc:sldMkLst>
          <pc:docMk/>
          <pc:sldMk cId="3254898418" sldId="5535"/>
        </pc:sldMkLst>
        <pc:spChg chg="mod">
          <ac:chgData name="Wenzel, Brooke" userId="672bf8d3-b15b-4e02-a6d1-39319a0df09b" providerId="ADAL" clId="{D92C84BB-042C-4011-B2CA-A09CEA636185}" dt="2024-08-06T15:23:35.270" v="1086" actId="20577"/>
          <ac:spMkLst>
            <pc:docMk/>
            <pc:sldMk cId="3254898418" sldId="5535"/>
            <ac:spMk id="2" creationId="{EAD91B46-3E58-B9DE-E97A-0984BBF390D8}"/>
          </ac:spMkLst>
        </pc:spChg>
        <pc:spChg chg="mod ord">
          <ac:chgData name="Wenzel, Brooke" userId="672bf8d3-b15b-4e02-a6d1-39319a0df09b" providerId="ADAL" clId="{D92C84BB-042C-4011-B2CA-A09CEA636185}" dt="2024-08-06T15:22:43.085" v="952" actId="962"/>
          <ac:spMkLst>
            <pc:docMk/>
            <pc:sldMk cId="3254898418" sldId="5535"/>
            <ac:spMk id="3" creationId="{D8CCD737-9830-A071-97F7-9A507E4C6948}"/>
          </ac:spMkLst>
        </pc:spChg>
        <pc:spChg chg="mod">
          <ac:chgData name="Wenzel, Brooke" userId="672bf8d3-b15b-4e02-a6d1-39319a0df09b" providerId="ADAL" clId="{D92C84BB-042C-4011-B2CA-A09CEA636185}" dt="2024-08-06T15:21:22.807" v="638" actId="1076"/>
          <ac:spMkLst>
            <pc:docMk/>
            <pc:sldMk cId="3254898418" sldId="5535"/>
            <ac:spMk id="4" creationId="{13F2F01F-9E5B-1D2D-8C29-27C8EE89FD11}"/>
          </ac:spMkLst>
        </pc:spChg>
        <pc:spChg chg="mod">
          <ac:chgData name="Wenzel, Brooke" userId="672bf8d3-b15b-4e02-a6d1-39319a0df09b" providerId="ADAL" clId="{D92C84BB-042C-4011-B2CA-A09CEA636185}" dt="2024-08-06T15:21:31.129" v="639" actId="1076"/>
          <ac:spMkLst>
            <pc:docMk/>
            <pc:sldMk cId="3254898418" sldId="5535"/>
            <ac:spMk id="5" creationId="{279E7A68-7AD6-47A4-4D20-B476959D7C30}"/>
          </ac:spMkLst>
        </pc:spChg>
        <pc:spChg chg="del">
          <ac:chgData name="Wenzel, Brooke" userId="672bf8d3-b15b-4e02-a6d1-39319a0df09b" providerId="ADAL" clId="{D92C84BB-042C-4011-B2CA-A09CEA636185}" dt="2024-08-06T15:20:01.481" v="602" actId="22"/>
          <ac:spMkLst>
            <pc:docMk/>
            <pc:sldMk cId="3254898418" sldId="5535"/>
            <ac:spMk id="6" creationId="{704D2A33-4970-A2FA-CC73-2A8E1CC08A81}"/>
          </ac:spMkLst>
        </pc:spChg>
        <pc:spChg chg="mod ord">
          <ac:chgData name="Wenzel, Brooke" userId="672bf8d3-b15b-4e02-a6d1-39319a0df09b" providerId="ADAL" clId="{D92C84BB-042C-4011-B2CA-A09CEA636185}" dt="2024-08-07T16:18:38.225" v="3056" actId="20577"/>
          <ac:spMkLst>
            <pc:docMk/>
            <pc:sldMk cId="3254898418" sldId="5535"/>
            <ac:spMk id="7" creationId="{AC95D240-C504-4635-F827-CF6D222759DC}"/>
          </ac:spMkLst>
        </pc:spChg>
        <pc:spChg chg="del mod">
          <ac:chgData name="Wenzel, Brooke" userId="672bf8d3-b15b-4e02-a6d1-39319a0df09b" providerId="ADAL" clId="{D92C84BB-042C-4011-B2CA-A09CEA636185}" dt="2024-08-06T15:20:22.952" v="608" actId="478"/>
          <ac:spMkLst>
            <pc:docMk/>
            <pc:sldMk cId="3254898418" sldId="5535"/>
            <ac:spMk id="8" creationId="{7803D0D7-729B-071C-5448-B8056317C707}"/>
          </ac:spMkLst>
        </pc:spChg>
        <pc:picChg chg="add mod ord">
          <ac:chgData name="Wenzel, Brooke" userId="672bf8d3-b15b-4e02-a6d1-39319a0df09b" providerId="ADAL" clId="{D92C84BB-042C-4011-B2CA-A09CEA636185}" dt="2024-08-06T15:22:32.562" v="950" actId="13244"/>
          <ac:picMkLst>
            <pc:docMk/>
            <pc:sldMk cId="3254898418" sldId="5535"/>
            <ac:picMk id="10" creationId="{D981A3D5-5590-427C-EB0D-3C3A46492FEB}"/>
          </ac:picMkLst>
        </pc:picChg>
      </pc:sldChg>
      <pc:sldChg chg="addSp delSp modSp new mod">
        <pc:chgData name="Wenzel, Brooke" userId="672bf8d3-b15b-4e02-a6d1-39319a0df09b" providerId="ADAL" clId="{D92C84BB-042C-4011-B2CA-A09CEA636185}" dt="2024-08-06T15:44:08.134" v="1253" actId="14734"/>
        <pc:sldMkLst>
          <pc:docMk/>
          <pc:sldMk cId="1302995045" sldId="5536"/>
        </pc:sldMkLst>
        <pc:spChg chg="mod">
          <ac:chgData name="Wenzel, Brooke" userId="672bf8d3-b15b-4e02-a6d1-39319a0df09b" providerId="ADAL" clId="{D92C84BB-042C-4011-B2CA-A09CEA636185}" dt="2024-08-06T15:41:41.474" v="1197" actId="20577"/>
          <ac:spMkLst>
            <pc:docMk/>
            <pc:sldMk cId="1302995045" sldId="5536"/>
            <ac:spMk id="2" creationId="{5A3EA3BD-6E2F-F670-3E18-E0B7BB708589}"/>
          </ac:spMkLst>
        </pc:spChg>
        <pc:spChg chg="ord">
          <ac:chgData name="Wenzel, Brooke" userId="672bf8d3-b15b-4e02-a6d1-39319a0df09b" providerId="ADAL" clId="{D92C84BB-042C-4011-B2CA-A09CEA636185}" dt="2024-08-06T15:42:47.905" v="1214" actId="13244"/>
          <ac:spMkLst>
            <pc:docMk/>
            <pc:sldMk cId="1302995045" sldId="5536"/>
            <ac:spMk id="3" creationId="{7D51251C-DC67-63B7-0896-FE6984428C26}"/>
          </ac:spMkLst>
        </pc:spChg>
        <pc:spChg chg="mod">
          <ac:chgData name="Wenzel, Brooke" userId="672bf8d3-b15b-4e02-a6d1-39319a0df09b" providerId="ADAL" clId="{D92C84BB-042C-4011-B2CA-A09CEA636185}" dt="2024-08-06T15:40:54.894" v="1115" actId="20577"/>
          <ac:spMkLst>
            <pc:docMk/>
            <pc:sldMk cId="1302995045" sldId="5536"/>
            <ac:spMk id="4" creationId="{2B18C3B0-B3CA-5D72-EF68-49253F712731}"/>
          </ac:spMkLst>
        </pc:spChg>
        <pc:spChg chg="mod">
          <ac:chgData name="Wenzel, Brooke" userId="672bf8d3-b15b-4e02-a6d1-39319a0df09b" providerId="ADAL" clId="{D92C84BB-042C-4011-B2CA-A09CEA636185}" dt="2024-08-06T15:41:02.548" v="1150" actId="20577"/>
          <ac:spMkLst>
            <pc:docMk/>
            <pc:sldMk cId="1302995045" sldId="5536"/>
            <ac:spMk id="5" creationId="{581A4BA4-E7DC-D3FB-5B79-12E57F0410EB}"/>
          </ac:spMkLst>
        </pc:spChg>
        <pc:spChg chg="add del">
          <ac:chgData name="Wenzel, Brooke" userId="672bf8d3-b15b-4e02-a6d1-39319a0df09b" providerId="ADAL" clId="{D92C84BB-042C-4011-B2CA-A09CEA636185}" dt="2024-08-06T15:41:54.046" v="1200"/>
          <ac:spMkLst>
            <pc:docMk/>
            <pc:sldMk cId="1302995045" sldId="5536"/>
            <ac:spMk id="6" creationId="{EA2B38F3-5946-EC0F-A70A-394A637FD8CA}"/>
          </ac:spMkLst>
        </pc:spChg>
        <pc:graphicFrameChg chg="add mod">
          <ac:chgData name="Wenzel, Brooke" userId="672bf8d3-b15b-4e02-a6d1-39319a0df09b" providerId="ADAL" clId="{D92C84BB-042C-4011-B2CA-A09CEA636185}" dt="2024-08-06T15:41:44.316" v="1199"/>
          <ac:graphicFrameMkLst>
            <pc:docMk/>
            <pc:sldMk cId="1302995045" sldId="5536"/>
            <ac:graphicFrameMk id="7" creationId="{4E84F8EC-7C34-4190-46B4-7943D5762358}"/>
          </ac:graphicFrameMkLst>
        </pc:graphicFrameChg>
        <pc:graphicFrameChg chg="add mod ord modGraphic">
          <ac:chgData name="Wenzel, Brooke" userId="672bf8d3-b15b-4e02-a6d1-39319a0df09b" providerId="ADAL" clId="{D92C84BB-042C-4011-B2CA-A09CEA636185}" dt="2024-08-06T15:44:08.134" v="1253" actId="14734"/>
          <ac:graphicFrameMkLst>
            <pc:docMk/>
            <pc:sldMk cId="1302995045" sldId="5536"/>
            <ac:graphicFrameMk id="8" creationId="{0AA46493-7A36-0C49-C5A7-D18F10C7496C}"/>
          </ac:graphicFrameMkLst>
        </pc:graphicFrameChg>
      </pc:sldChg>
      <pc:sldChg chg="addSp delSp modSp add mod">
        <pc:chgData name="Wenzel, Brooke" userId="672bf8d3-b15b-4e02-a6d1-39319a0df09b" providerId="ADAL" clId="{D92C84BB-042C-4011-B2CA-A09CEA636185}" dt="2024-08-06T15:43:33.034" v="1249" actId="1076"/>
        <pc:sldMkLst>
          <pc:docMk/>
          <pc:sldMk cId="900576933" sldId="5537"/>
        </pc:sldMkLst>
        <pc:spChg chg="mod">
          <ac:chgData name="Wenzel, Brooke" userId="672bf8d3-b15b-4e02-a6d1-39319a0df09b" providerId="ADAL" clId="{D92C84BB-042C-4011-B2CA-A09CEA636185}" dt="2024-08-06T15:43:07.079" v="1239" actId="20577"/>
          <ac:spMkLst>
            <pc:docMk/>
            <pc:sldMk cId="900576933" sldId="5537"/>
            <ac:spMk id="2" creationId="{5A3EA3BD-6E2F-F670-3E18-E0B7BB708589}"/>
          </ac:spMkLst>
        </pc:spChg>
        <pc:spChg chg="add del mod">
          <ac:chgData name="Wenzel, Brooke" userId="672bf8d3-b15b-4e02-a6d1-39319a0df09b" providerId="ADAL" clId="{D92C84BB-042C-4011-B2CA-A09CEA636185}" dt="2024-08-06T15:43:20.979" v="1241"/>
          <ac:spMkLst>
            <pc:docMk/>
            <pc:sldMk cId="900576933" sldId="5537"/>
            <ac:spMk id="7" creationId="{B5143237-2D00-6D20-0636-158BAAC420F7}"/>
          </ac:spMkLst>
        </pc:spChg>
        <pc:graphicFrameChg chg="del">
          <ac:chgData name="Wenzel, Brooke" userId="672bf8d3-b15b-4e02-a6d1-39319a0df09b" providerId="ADAL" clId="{D92C84BB-042C-4011-B2CA-A09CEA636185}" dt="2024-08-06T15:43:09.905" v="1240" actId="478"/>
          <ac:graphicFrameMkLst>
            <pc:docMk/>
            <pc:sldMk cId="900576933" sldId="5537"/>
            <ac:graphicFrameMk id="8" creationId="{0AA46493-7A36-0C49-C5A7-D18F10C7496C}"/>
          </ac:graphicFrameMkLst>
        </pc:graphicFrameChg>
        <pc:graphicFrameChg chg="add mod modGraphic">
          <ac:chgData name="Wenzel, Brooke" userId="672bf8d3-b15b-4e02-a6d1-39319a0df09b" providerId="ADAL" clId="{D92C84BB-042C-4011-B2CA-A09CEA636185}" dt="2024-08-06T15:43:33.034" v="1249" actId="1076"/>
          <ac:graphicFrameMkLst>
            <pc:docMk/>
            <pc:sldMk cId="900576933" sldId="5537"/>
            <ac:graphicFrameMk id="9" creationId="{0BFFC5E5-E3E3-2BE7-2EB0-5E2D2F35FDFA}"/>
          </ac:graphicFrameMkLst>
        </pc:graphicFrameChg>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pChg chg="mod ord">
          <ac:chgData name="Wenzel, Brooke" userId="672bf8d3-b15b-4e02-a6d1-39319a0df09b" providerId="ADAL" clId="{D92C84BB-042C-4011-B2CA-A09CEA636185}" dt="2024-08-06T15:51:21.111" v="1367" actId="700"/>
          <ac:spMkLst>
            <pc:docMk/>
            <pc:sldMk cId="573740307" sldId="5538"/>
            <ac:spMk id="2" creationId="{48BE662E-6E8F-8BFD-1220-0B4C256C3BF6}"/>
          </ac:spMkLst>
        </pc:spChg>
        <pc:spChg chg="mod ord">
          <ac:chgData name="Wenzel, Brooke" userId="672bf8d3-b15b-4e02-a6d1-39319a0df09b" providerId="ADAL" clId="{D92C84BB-042C-4011-B2CA-A09CEA636185}" dt="2024-08-06T15:51:21.111" v="1367" actId="700"/>
          <ac:spMkLst>
            <pc:docMk/>
            <pc:sldMk cId="573740307" sldId="5538"/>
            <ac:spMk id="3" creationId="{E98D6CA2-4425-DF5D-DD75-8E64C4D4A623}"/>
          </ac:spMkLst>
        </pc:spChg>
        <pc:spChg chg="mod ord">
          <ac:chgData name="Wenzel, Brooke" userId="672bf8d3-b15b-4e02-a6d1-39319a0df09b" providerId="ADAL" clId="{D92C84BB-042C-4011-B2CA-A09CEA636185}" dt="2024-08-06T16:14:43.318" v="1502" actId="255"/>
          <ac:spMkLst>
            <pc:docMk/>
            <pc:sldMk cId="573740307" sldId="5538"/>
            <ac:spMk id="4" creationId="{1BE5D2C1-7710-EED9-1940-0A612F59276D}"/>
          </ac:spMkLst>
        </pc:spChg>
        <pc:spChg chg="mod ord">
          <ac:chgData name="Wenzel, Brooke" userId="672bf8d3-b15b-4e02-a6d1-39319a0df09b" providerId="ADAL" clId="{D92C84BB-042C-4011-B2CA-A09CEA636185}" dt="2024-08-06T16:14:54.890" v="1506" actId="20577"/>
          <ac:spMkLst>
            <pc:docMk/>
            <pc:sldMk cId="573740307" sldId="5538"/>
            <ac:spMk id="5" creationId="{57A2033F-F15F-C103-EA83-A77A1AF89850}"/>
          </ac:spMkLst>
        </pc:spChg>
        <pc:spChg chg="del mod ord">
          <ac:chgData name="Wenzel, Brooke" userId="672bf8d3-b15b-4e02-a6d1-39319a0df09b" providerId="ADAL" clId="{D92C84BB-042C-4011-B2CA-A09CEA636185}" dt="2024-08-06T15:50:06.826" v="1357" actId="700"/>
          <ac:spMkLst>
            <pc:docMk/>
            <pc:sldMk cId="573740307" sldId="5538"/>
            <ac:spMk id="6" creationId="{9998B5DB-B4B4-16E2-68C6-3150D8A586B3}"/>
          </ac:spMkLst>
        </pc:spChg>
        <pc:spChg chg="del mod">
          <ac:chgData name="Wenzel, Brooke" userId="672bf8d3-b15b-4e02-a6d1-39319a0df09b" providerId="ADAL" clId="{D92C84BB-042C-4011-B2CA-A09CEA636185}" dt="2024-08-06T15:50:06.826" v="1357" actId="700"/>
          <ac:spMkLst>
            <pc:docMk/>
            <pc:sldMk cId="573740307" sldId="5538"/>
            <ac:spMk id="7" creationId="{310B0B83-C7ED-704C-5F4F-5546BFC3EBB6}"/>
          </ac:spMkLst>
        </pc:spChg>
        <pc:spChg chg="del">
          <ac:chgData name="Wenzel, Brooke" userId="672bf8d3-b15b-4e02-a6d1-39319a0df09b" providerId="ADAL" clId="{D92C84BB-042C-4011-B2CA-A09CEA636185}" dt="2024-08-06T15:49:02.987" v="1255" actId="478"/>
          <ac:spMkLst>
            <pc:docMk/>
            <pc:sldMk cId="573740307" sldId="5538"/>
            <ac:spMk id="8" creationId="{B27BC4E5-BEC3-DC5C-9862-F6F8D088A8B5}"/>
          </ac:spMkLst>
        </pc:spChg>
        <pc:spChg chg="add del mod ord">
          <ac:chgData name="Wenzel, Brooke" userId="672bf8d3-b15b-4e02-a6d1-39319a0df09b" providerId="ADAL" clId="{D92C84BB-042C-4011-B2CA-A09CEA636185}" dt="2024-08-06T15:51:21.111" v="1367" actId="700"/>
          <ac:spMkLst>
            <pc:docMk/>
            <pc:sldMk cId="573740307" sldId="5538"/>
            <ac:spMk id="9" creationId="{E1C6F70B-2A0E-B377-4084-3C9EACE7D558}"/>
          </ac:spMkLst>
        </pc:spChg>
        <pc:spChg chg="add mod ord">
          <ac:chgData name="Wenzel, Brooke" userId="672bf8d3-b15b-4e02-a6d1-39319a0df09b" providerId="ADAL" clId="{D92C84BB-042C-4011-B2CA-A09CEA636185}" dt="2024-08-06T15:51:28.270" v="1385" actId="20577"/>
          <ac:spMkLst>
            <pc:docMk/>
            <pc:sldMk cId="573740307" sldId="5538"/>
            <ac:spMk id="10" creationId="{CB305743-E7F0-8BCF-CEF2-68AEF095D84F}"/>
          </ac:spMkLst>
        </pc:spChg>
        <pc:spChg chg="add mod ord">
          <ac:chgData name="Wenzel, Brooke" userId="672bf8d3-b15b-4e02-a6d1-39319a0df09b" providerId="ADAL" clId="{D92C84BB-042C-4011-B2CA-A09CEA636185}" dt="2024-08-06T15:51:34.860" v="1417" actId="20577"/>
          <ac:spMkLst>
            <pc:docMk/>
            <pc:sldMk cId="573740307" sldId="5538"/>
            <ac:spMk id="11" creationId="{04395D25-12B8-3C4D-3DD9-5B6084E55874}"/>
          </ac:spMkLst>
        </pc:spChg>
      </pc:sldChg>
      <pc:sldChg chg="addSp delSp modSp new del mod">
        <pc:chgData name="Wenzel, Brooke" userId="672bf8d3-b15b-4e02-a6d1-39319a0df09b" providerId="ADAL" clId="{D92C84BB-042C-4011-B2CA-A09CEA636185}" dt="2024-08-06T16:19:06.398" v="1527" actId="680"/>
        <pc:sldMkLst>
          <pc:docMk/>
          <pc:sldMk cId="733809969" sldId="5539"/>
        </pc:sldMkLst>
        <pc:spChg chg="mod">
          <ac:chgData name="Wenzel, Brooke" userId="672bf8d3-b15b-4e02-a6d1-39319a0df09b" providerId="ADAL" clId="{D92C84BB-042C-4011-B2CA-A09CEA636185}" dt="2024-08-06T16:19:06.003" v="1526" actId="20577"/>
          <ac:spMkLst>
            <pc:docMk/>
            <pc:sldMk cId="733809969" sldId="5539"/>
            <ac:spMk id="3" creationId="{DA02A2D3-9B9E-2FC0-4B01-4E11AFB5E0F4}"/>
          </ac:spMkLst>
        </pc:spChg>
        <pc:spChg chg="add del">
          <ac:chgData name="Wenzel, Brooke" userId="672bf8d3-b15b-4e02-a6d1-39319a0df09b" providerId="ADAL" clId="{D92C84BB-042C-4011-B2CA-A09CEA636185}" dt="2024-08-06T16:19:05.672" v="1525" actId="22"/>
          <ac:spMkLst>
            <pc:docMk/>
            <pc:sldMk cId="733809969" sldId="5539"/>
            <ac:spMk id="4" creationId="{D10856F0-D96A-DDD8-75FB-0FE6053C1464}"/>
          </ac:spMkLst>
        </pc:spChg>
        <pc:picChg chg="add del mod ord">
          <ac:chgData name="Wenzel, Brooke" userId="672bf8d3-b15b-4e02-a6d1-39319a0df09b" providerId="ADAL" clId="{D92C84BB-042C-4011-B2CA-A09CEA636185}" dt="2024-08-06T16:19:05.672" v="1525" actId="22"/>
          <ac:picMkLst>
            <pc:docMk/>
            <pc:sldMk cId="733809969" sldId="5539"/>
            <ac:picMk id="11" creationId="{5B8EAA20-30FA-2040-4016-517AD5CB9367}"/>
          </ac:picMkLst>
        </pc:picChg>
      </pc:sldChg>
      <pc:sldChg chg="addSp delSp modSp new mod">
        <pc:chgData name="Wenzel, Brooke" userId="672bf8d3-b15b-4e02-a6d1-39319a0df09b" providerId="ADAL" clId="{D92C84BB-042C-4011-B2CA-A09CEA636185}" dt="2024-08-06T16:40:40.592" v="2649" actId="13244"/>
        <pc:sldMkLst>
          <pc:docMk/>
          <pc:sldMk cId="1712441647" sldId="5539"/>
        </pc:sldMkLst>
        <pc:spChg chg="mod">
          <ac:chgData name="Wenzel, Brooke" userId="672bf8d3-b15b-4e02-a6d1-39319a0df09b" providerId="ADAL" clId="{D92C84BB-042C-4011-B2CA-A09CEA636185}" dt="2024-08-06T16:19:25.474" v="1550" actId="20577"/>
          <ac:spMkLst>
            <pc:docMk/>
            <pc:sldMk cId="1712441647" sldId="5539"/>
            <ac:spMk id="2" creationId="{EF70A3A8-1E8B-FE45-0A95-65D5FF10A9E2}"/>
          </ac:spMkLst>
        </pc:spChg>
        <pc:spChg chg="del">
          <ac:chgData name="Wenzel, Brooke" userId="672bf8d3-b15b-4e02-a6d1-39319a0df09b" providerId="ADAL" clId="{D92C84BB-042C-4011-B2CA-A09CEA636185}" dt="2024-08-06T16:19:18.488" v="1529" actId="22"/>
          <ac:spMkLst>
            <pc:docMk/>
            <pc:sldMk cId="1712441647" sldId="5539"/>
            <ac:spMk id="3" creationId="{503D90BE-0130-2190-8700-8FA44804B945}"/>
          </ac:spMkLst>
        </pc:spChg>
        <pc:spChg chg="ord">
          <ac:chgData name="Wenzel, Brooke" userId="672bf8d3-b15b-4e02-a6d1-39319a0df09b" providerId="ADAL" clId="{D92C84BB-042C-4011-B2CA-A09CEA636185}" dt="2024-08-06T16:40:35.767" v="2647" actId="13244"/>
          <ac:spMkLst>
            <pc:docMk/>
            <pc:sldMk cId="1712441647" sldId="5539"/>
            <ac:spMk id="4" creationId="{7168B90C-B606-82A2-4EF9-37FB3D57A91C}"/>
          </ac:spMkLst>
        </pc:spChg>
        <pc:spChg chg="mod">
          <ac:chgData name="Wenzel, Brooke" userId="672bf8d3-b15b-4e02-a6d1-39319a0df09b" providerId="ADAL" clId="{D92C84BB-042C-4011-B2CA-A09CEA636185}" dt="2024-08-06T16:19:29.283" v="1568" actId="20577"/>
          <ac:spMkLst>
            <pc:docMk/>
            <pc:sldMk cId="1712441647" sldId="5539"/>
            <ac:spMk id="5" creationId="{F4D9F2D4-F026-A015-D5EB-D43891852DFD}"/>
          </ac:spMkLst>
        </pc:spChg>
        <pc:spChg chg="mod">
          <ac:chgData name="Wenzel, Brooke" userId="672bf8d3-b15b-4e02-a6d1-39319a0df09b" providerId="ADAL" clId="{D92C84BB-042C-4011-B2CA-A09CEA636185}" dt="2024-08-06T16:19:36.280" v="1605" actId="20577"/>
          <ac:spMkLst>
            <pc:docMk/>
            <pc:sldMk cId="1712441647" sldId="5539"/>
            <ac:spMk id="6" creationId="{C98A69B7-DEC8-E5B8-BE38-ED033F8C83D2}"/>
          </ac:spMkLst>
        </pc:spChg>
        <pc:spChg chg="add mod ord">
          <ac:chgData name="Wenzel, Brooke" userId="672bf8d3-b15b-4e02-a6d1-39319a0df09b" providerId="ADAL" clId="{D92C84BB-042C-4011-B2CA-A09CEA636185}" dt="2024-08-06T16:40:40.592" v="2649" actId="13244"/>
          <ac:spMkLst>
            <pc:docMk/>
            <pc:sldMk cId="1712441647" sldId="5539"/>
            <ac:spMk id="9" creationId="{14A0F404-3331-EBD5-17BE-BF6B289A8727}"/>
          </ac:spMkLst>
        </pc:spChg>
        <pc:spChg chg="add del mod">
          <ac:chgData name="Wenzel, Brooke" userId="672bf8d3-b15b-4e02-a6d1-39319a0df09b" providerId="ADAL" clId="{D92C84BB-042C-4011-B2CA-A09CEA636185}" dt="2024-08-06T16:22:48.806" v="2312" actId="478"/>
          <ac:spMkLst>
            <pc:docMk/>
            <pc:sldMk cId="1712441647" sldId="5539"/>
            <ac:spMk id="13" creationId="{0952BDB5-BE20-B03A-5A62-186B104B8E1B}"/>
          </ac:spMkLst>
        </pc:spChg>
        <pc:picChg chg="add del mod ord">
          <ac:chgData name="Wenzel, Brooke" userId="672bf8d3-b15b-4e02-a6d1-39319a0df09b" providerId="ADAL" clId="{D92C84BB-042C-4011-B2CA-A09CEA636185}" dt="2024-08-06T16:22:44.707" v="2311" actId="478"/>
          <ac:picMkLst>
            <pc:docMk/>
            <pc:sldMk cId="1712441647" sldId="5539"/>
            <ac:picMk id="8" creationId="{3F2CCCA3-C5D3-5CB6-E069-03748D8F4363}"/>
          </ac:picMkLst>
        </pc:picChg>
        <pc:picChg chg="add mod ord">
          <ac:chgData name="Wenzel, Brooke" userId="672bf8d3-b15b-4e02-a6d1-39319a0df09b" providerId="ADAL" clId="{D92C84BB-042C-4011-B2CA-A09CEA636185}" dt="2024-08-06T16:40:38.655" v="2648" actId="13244"/>
          <ac:picMkLst>
            <pc:docMk/>
            <pc:sldMk cId="1712441647" sldId="5539"/>
            <ac:picMk id="11" creationId="{F0696604-5E39-7FA3-1022-01E2B1248A0D}"/>
          </ac:picMkLst>
        </pc:picChg>
      </pc:sldChg>
      <pc:sldChg chg="addSp modSp new mod">
        <pc:chgData name="Wenzel, Brooke" userId="672bf8d3-b15b-4e02-a6d1-39319a0df09b" providerId="ADAL" clId="{D92C84BB-042C-4011-B2CA-A09CEA636185}" dt="2024-08-06T16:43:17.270" v="2978" actId="20577"/>
        <pc:sldMkLst>
          <pc:docMk/>
          <pc:sldMk cId="534825663" sldId="5540"/>
        </pc:sldMkLst>
        <pc:spChg chg="mod">
          <ac:chgData name="Wenzel, Brooke" userId="672bf8d3-b15b-4e02-a6d1-39319a0df09b" providerId="ADAL" clId="{D92C84BB-042C-4011-B2CA-A09CEA636185}" dt="2024-08-06T16:32:48.612" v="2400" actId="20577"/>
          <ac:spMkLst>
            <pc:docMk/>
            <pc:sldMk cId="534825663" sldId="5540"/>
            <ac:spMk id="2" creationId="{E1A3CA18-EFE4-80ED-E77A-7B7A6895D0B6}"/>
          </ac:spMkLst>
        </pc:spChg>
        <pc:spChg chg="mod">
          <ac:chgData name="Wenzel, Brooke" userId="672bf8d3-b15b-4e02-a6d1-39319a0df09b" providerId="ADAL" clId="{D92C84BB-042C-4011-B2CA-A09CEA636185}" dt="2024-08-06T16:43:17.270" v="2978" actId="20577"/>
          <ac:spMkLst>
            <pc:docMk/>
            <pc:sldMk cId="534825663" sldId="5540"/>
            <ac:spMk id="3" creationId="{8BAD300F-5835-15A9-B48C-8A8410A64FD0}"/>
          </ac:spMkLst>
        </pc:spChg>
        <pc:spChg chg="mod">
          <ac:chgData name="Wenzel, Brooke" userId="672bf8d3-b15b-4e02-a6d1-39319a0df09b" providerId="ADAL" clId="{D92C84BB-042C-4011-B2CA-A09CEA636185}" dt="2024-08-06T16:36:20.225" v="2473" actId="20577"/>
          <ac:spMkLst>
            <pc:docMk/>
            <pc:sldMk cId="534825663" sldId="5540"/>
            <ac:spMk id="5" creationId="{B4C41043-010F-65F4-3084-B73D0E1B59DA}"/>
          </ac:spMkLst>
        </pc:spChg>
        <pc:spChg chg="mod">
          <ac:chgData name="Wenzel, Brooke" userId="672bf8d3-b15b-4e02-a6d1-39319a0df09b" providerId="ADAL" clId="{D92C84BB-042C-4011-B2CA-A09CEA636185}" dt="2024-08-06T16:36:28.905" v="2519" actId="20577"/>
          <ac:spMkLst>
            <pc:docMk/>
            <pc:sldMk cId="534825663" sldId="5540"/>
            <ac:spMk id="6" creationId="{D17E033C-D25E-DE71-C645-DBA1240A5CD5}"/>
          </ac:spMkLst>
        </pc:spChg>
        <pc:spChg chg="add">
          <ac:chgData name="Wenzel, Brooke" userId="672bf8d3-b15b-4e02-a6d1-39319a0df09b" providerId="ADAL" clId="{D92C84BB-042C-4011-B2CA-A09CEA636185}" dt="2024-08-06T16:33:42.564" v="2433"/>
          <ac:spMkLst>
            <pc:docMk/>
            <pc:sldMk cId="534825663" sldId="5540"/>
            <ac:spMk id="7" creationId="{9016073A-2E6C-A832-FF04-8CEC80A8F893}"/>
          </ac:spMkLst>
        </pc:spChg>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sldChg chg="modSp">
        <pc:chgData name="Chaffin,Melissa" userId="S::chaffin_m@cde.state.co.us::21f0136b-23e1-4eef-9c4f-f29e4cc3ac56" providerId="AD" clId="Web-{B8A51D91-30B2-FD19-F9E2-26023865BACF}" dt="2024-09-25T20:32:10.472" v="51" actId="20577"/>
        <pc:sldMkLst>
          <pc:docMk/>
          <pc:sldMk cId="1016378890" sldId="5604"/>
        </pc:sldMkLst>
        <pc:spChg chg="mod">
          <ac:chgData name="Chaffin,Melissa" userId="S::chaffin_m@cde.state.co.us::21f0136b-23e1-4eef-9c4f-f29e4cc3ac56" providerId="AD" clId="Web-{B8A51D91-30B2-FD19-F9E2-26023865BACF}" dt="2024-09-25T20:32:10.472" v="51" actId="20577"/>
          <ac:spMkLst>
            <pc:docMk/>
            <pc:sldMk cId="1016378890" sldId="5604"/>
            <ac:spMk id="6" creationId="{1EB4AB27-B417-D907-2626-223A7F192B7B}"/>
          </ac:spMkLst>
        </pc:spChg>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pChg chg="mod">
          <ac:chgData name="McRee, Rebecca" userId="S::mcree_r@cde.state.co.us::3a10fa13-9d60-4c0b-b361-471945732c34" providerId="AD" clId="Web-{FCEA6F69-377D-132F-2645-257A039C8A0D}" dt="2024-07-09T03:45:09.150" v="519" actId="20577"/>
          <ac:spMkLst>
            <pc:docMk/>
            <pc:sldMk cId="3119728627" sldId="5486"/>
            <ac:spMk id="8" creationId="{D6504B4B-6829-E849-F7AC-00D6C78E1D0B}"/>
          </ac:spMkLst>
        </pc:spChg>
      </pc:sldChg>
      <pc:sldChg chg="modSp">
        <pc:chgData name="McRee, Rebecca" userId="S::mcree_r@cde.state.co.us::3a10fa13-9d60-4c0b-b361-471945732c34" providerId="AD" clId="Web-{FCEA6F69-377D-132F-2645-257A039C8A0D}" dt="2024-07-09T03:52:11.632" v="547" actId="20577"/>
        <pc:sldMkLst>
          <pc:docMk/>
          <pc:sldMk cId="2585022322" sldId="5489"/>
        </pc:sldMkLst>
        <pc:spChg chg="mod">
          <ac:chgData name="McRee, Rebecca" userId="S::mcree_r@cde.state.co.us::3a10fa13-9d60-4c0b-b361-471945732c34" providerId="AD" clId="Web-{FCEA6F69-377D-132F-2645-257A039C8A0D}" dt="2024-07-09T03:52:11.632" v="547" actId="20577"/>
          <ac:spMkLst>
            <pc:docMk/>
            <pc:sldMk cId="2585022322" sldId="5489"/>
            <ac:spMk id="3" creationId="{C0512FC2-261A-6790-E9CC-D752F6C04657}"/>
          </ac:spMkLst>
        </pc:spChg>
      </pc:sldChg>
      <pc:sldChg chg="addSp delSp modSp">
        <pc:chgData name="McRee, Rebecca" userId="S::mcree_r@cde.state.co.us::3a10fa13-9d60-4c0b-b361-471945732c34" providerId="AD" clId="Web-{FCEA6F69-377D-132F-2645-257A039C8A0D}" dt="2024-07-09T03:49:52.332" v="524"/>
        <pc:sldMkLst>
          <pc:docMk/>
          <pc:sldMk cId="1982214778" sldId="5491"/>
        </pc:sldMkLst>
        <pc:spChg chg="del mod">
          <ac:chgData name="McRee, Rebecca" userId="S::mcree_r@cde.state.co.us::3a10fa13-9d60-4c0b-b361-471945732c34" providerId="AD" clId="Web-{FCEA6F69-377D-132F-2645-257A039C8A0D}" dt="2024-07-09T03:49:29.207" v="522"/>
          <ac:spMkLst>
            <pc:docMk/>
            <pc:sldMk cId="1982214778" sldId="5491"/>
            <ac:spMk id="12" creationId="{336E6375-A961-063D-6650-8E192C3CA9C6}"/>
          </ac:spMkLst>
        </pc:spChg>
        <pc:picChg chg="add mod ord">
          <ac:chgData name="McRee, Rebecca" userId="S::mcree_r@cde.state.co.us::3a10fa13-9d60-4c0b-b361-471945732c34" providerId="AD" clId="Web-{FCEA6F69-377D-132F-2645-257A039C8A0D}" dt="2024-07-09T03:49:52.332" v="524"/>
          <ac:picMkLst>
            <pc:docMk/>
            <pc:sldMk cId="1982214778" sldId="5491"/>
            <ac:picMk id="3" creationId="{9157BE92-C961-6855-055A-F84C1D30DE7E}"/>
          </ac:picMkLst>
        </pc:picChg>
      </pc:sldChg>
      <pc:sldChg chg="modSp new">
        <pc:chgData name="McRee, Rebecca" userId="S::mcree_r@cde.state.co.us::3a10fa13-9d60-4c0b-b361-471945732c34" providerId="AD" clId="Web-{FCEA6F69-377D-132F-2645-257A039C8A0D}" dt="2024-07-09T03:45:48.104" v="520" actId="20577"/>
        <pc:sldMkLst>
          <pc:docMk/>
          <pc:sldMk cId="3720038814" sldId="5492"/>
        </pc:sldMkLst>
        <pc:spChg chg="mod">
          <ac:chgData name="McRee, Rebecca" userId="S::mcree_r@cde.state.co.us::3a10fa13-9d60-4c0b-b361-471945732c34" providerId="AD" clId="Web-{FCEA6F69-377D-132F-2645-257A039C8A0D}" dt="2024-07-09T03:10:01.286" v="17" actId="20577"/>
          <ac:spMkLst>
            <pc:docMk/>
            <pc:sldMk cId="3720038814" sldId="5492"/>
            <ac:spMk id="2" creationId="{DDD12D9B-D0CC-51FF-9042-3C16BE7DE5C0}"/>
          </ac:spMkLst>
        </pc:spChg>
        <pc:spChg chg="mod">
          <ac:chgData name="McRee, Rebecca" userId="S::mcree_r@cde.state.co.us::3a10fa13-9d60-4c0b-b361-471945732c34" providerId="AD" clId="Web-{FCEA6F69-377D-132F-2645-257A039C8A0D}" dt="2024-07-09T03:45:48.104" v="520" actId="20577"/>
          <ac:spMkLst>
            <pc:docMk/>
            <pc:sldMk cId="3720038814" sldId="5492"/>
            <ac:spMk id="3" creationId="{41929398-3307-4852-998A-C63D3F5BC66D}"/>
          </ac:spMkLst>
        </pc:spChg>
        <pc:spChg chg="mod">
          <ac:chgData name="McRee, Rebecca" userId="S::mcree_r@cde.state.co.us::3a10fa13-9d60-4c0b-b361-471945732c34" providerId="AD" clId="Web-{FCEA6F69-377D-132F-2645-257A039C8A0D}" dt="2024-07-09T03:12:32.054" v="44" actId="20577"/>
          <ac:spMkLst>
            <pc:docMk/>
            <pc:sldMk cId="3720038814" sldId="5492"/>
            <ac:spMk id="5" creationId="{9544FF51-2EFC-3A0B-B2B9-DB44572D4FA0}"/>
          </ac:spMkLst>
        </pc:spChg>
        <pc:spChg chg="mod">
          <ac:chgData name="McRee, Rebecca" userId="S::mcree_r@cde.state.co.us::3a10fa13-9d60-4c0b-b361-471945732c34" providerId="AD" clId="Web-{FCEA6F69-377D-132F-2645-257A039C8A0D}" dt="2024-07-09T03:44:04.774" v="507"/>
          <ac:spMkLst>
            <pc:docMk/>
            <pc:sldMk cId="3720038814" sldId="5492"/>
            <ac:spMk id="6" creationId="{ECD83A47-F3E6-FAB8-625B-171ADEB52911}"/>
          </ac:spMkLst>
        </pc:spChg>
      </pc:sldChg>
      <pc:sldChg chg="modSp new">
        <pc:chgData name="McRee, Rebecca" userId="S::mcree_r@cde.state.co.us::3a10fa13-9d60-4c0b-b361-471945732c34" providerId="AD" clId="Web-{FCEA6F69-377D-132F-2645-257A039C8A0D}" dt="2024-07-09T03:43:52.977" v="506" actId="20577"/>
        <pc:sldMkLst>
          <pc:docMk/>
          <pc:sldMk cId="2237555646" sldId="5493"/>
        </pc:sldMkLst>
        <pc:spChg chg="mod">
          <ac:chgData name="McRee, Rebecca" userId="S::mcree_r@cde.state.co.us::3a10fa13-9d60-4c0b-b361-471945732c34" providerId="AD" clId="Web-{FCEA6F69-377D-132F-2645-257A039C8A0D}" dt="2024-07-09T03:13:50.461" v="74" actId="20577"/>
          <ac:spMkLst>
            <pc:docMk/>
            <pc:sldMk cId="2237555646" sldId="5493"/>
            <ac:spMk id="2" creationId="{556F33D1-4714-4B8F-A83C-63413159DCE3}"/>
          </ac:spMkLst>
        </pc:spChg>
        <pc:spChg chg="mod">
          <ac:chgData name="McRee, Rebecca" userId="S::mcree_r@cde.state.co.us::3a10fa13-9d60-4c0b-b361-471945732c34" providerId="AD" clId="Web-{FCEA6F69-377D-132F-2645-257A039C8A0D}" dt="2024-07-09T03:16:19.292" v="96" actId="20577"/>
          <ac:spMkLst>
            <pc:docMk/>
            <pc:sldMk cId="2237555646" sldId="5493"/>
            <ac:spMk id="3" creationId="{6FDE60B3-D47E-F68A-3BCE-3ED300F2C1E9}"/>
          </ac:spMkLst>
        </pc:spChg>
        <pc:spChg chg="mod">
          <ac:chgData name="McRee, Rebecca" userId="S::mcree_r@cde.state.co.us::3a10fa13-9d60-4c0b-b361-471945732c34" providerId="AD" clId="Web-{FCEA6F69-377D-132F-2645-257A039C8A0D}" dt="2024-07-09T03:16:31.010" v="101" actId="20577"/>
          <ac:spMkLst>
            <pc:docMk/>
            <pc:sldMk cId="2237555646" sldId="5493"/>
            <ac:spMk id="5" creationId="{42946AB6-E265-CC7C-7426-191F4AAA543B}"/>
          </ac:spMkLst>
        </pc:spChg>
        <pc:spChg chg="mod">
          <ac:chgData name="McRee, Rebecca" userId="S::mcree_r@cde.state.co.us::3a10fa13-9d60-4c0b-b361-471945732c34" providerId="AD" clId="Web-{FCEA6F69-377D-132F-2645-257A039C8A0D}" dt="2024-07-09T03:43:52.977" v="506" actId="20577"/>
          <ac:spMkLst>
            <pc:docMk/>
            <pc:sldMk cId="2237555646" sldId="5493"/>
            <ac:spMk id="6" creationId="{393A982E-7141-B37E-D985-D92BC395BB39}"/>
          </ac:spMkLst>
        </pc:spChg>
      </pc:sldChg>
      <pc:sldChg chg="modSp new">
        <pc:chgData name="McRee, Rebecca" userId="S::mcree_r@cde.state.co.us::3a10fa13-9d60-4c0b-b361-471945732c34" providerId="AD" clId="Web-{FCEA6F69-377D-132F-2645-257A039C8A0D}" dt="2024-07-09T03:51:29.490" v="525" actId="20577"/>
        <pc:sldMkLst>
          <pc:docMk/>
          <pc:sldMk cId="2135472359" sldId="5494"/>
        </pc:sldMkLst>
        <pc:spChg chg="mod">
          <ac:chgData name="McRee, Rebecca" userId="S::mcree_r@cde.state.co.us::3a10fa13-9d60-4c0b-b361-471945732c34" providerId="AD" clId="Web-{FCEA6F69-377D-132F-2645-257A039C8A0D}" dt="2024-07-09T03:18:09.996" v="179" actId="20577"/>
          <ac:spMkLst>
            <pc:docMk/>
            <pc:sldMk cId="2135472359" sldId="5494"/>
            <ac:spMk id="2" creationId="{823708CD-1588-D5BA-DA3D-99C6A0FAE69F}"/>
          </ac:spMkLst>
        </pc:spChg>
        <pc:spChg chg="mod">
          <ac:chgData name="McRee, Rebecca" userId="S::mcree_r@cde.state.co.us::3a10fa13-9d60-4c0b-b361-471945732c34" providerId="AD" clId="Web-{FCEA6F69-377D-132F-2645-257A039C8A0D}" dt="2024-07-09T03:51:29.490" v="525" actId="20577"/>
          <ac:spMkLst>
            <pc:docMk/>
            <pc:sldMk cId="2135472359" sldId="5494"/>
            <ac:spMk id="3" creationId="{93573015-CF73-726B-7712-E0BFC6E78E3F}"/>
          </ac:spMkLst>
        </pc:spChg>
        <pc:spChg chg="mod">
          <ac:chgData name="McRee, Rebecca" userId="S::mcree_r@cde.state.co.us::3a10fa13-9d60-4c0b-b361-471945732c34" providerId="AD" clId="Web-{FCEA6F69-377D-132F-2645-257A039C8A0D}" dt="2024-07-09T03:24:53.643" v="500" actId="20577"/>
          <ac:spMkLst>
            <pc:docMk/>
            <pc:sldMk cId="2135472359" sldId="5494"/>
            <ac:spMk id="5" creationId="{2C00DE5B-0D27-7AD6-DD44-8F4887DC5C33}"/>
          </ac:spMkLst>
        </pc:spChg>
        <pc:spChg chg="mod">
          <ac:chgData name="McRee, Rebecca" userId="S::mcree_r@cde.state.co.us::3a10fa13-9d60-4c0b-b361-471945732c34" providerId="AD" clId="Web-{FCEA6F69-377D-132F-2645-257A039C8A0D}" dt="2024-07-09T03:44:46.306" v="511" actId="20577"/>
          <ac:spMkLst>
            <pc:docMk/>
            <pc:sldMk cId="2135472359" sldId="5494"/>
            <ac:spMk id="6" creationId="{9090EB08-9EC1-4803-ACB4-7D96F5468026}"/>
          </ac:spMkLst>
        </pc:spChg>
      </pc:sldChg>
      <pc:sldChg chg="modSp new">
        <pc:chgData name="McRee, Rebecca" userId="S::mcree_r@cde.state.co.us::3a10fa13-9d60-4c0b-b361-471945732c34" providerId="AD" clId="Web-{FCEA6F69-377D-132F-2645-257A039C8A0D}" dt="2024-07-09T04:06:45.120" v="909" actId="20577"/>
        <pc:sldMkLst>
          <pc:docMk/>
          <pc:sldMk cId="1039979550" sldId="5495"/>
        </pc:sldMkLst>
        <pc:spChg chg="mod">
          <ac:chgData name="McRee, Rebecca" userId="S::mcree_r@cde.state.co.us::3a10fa13-9d60-4c0b-b361-471945732c34" providerId="AD" clId="Web-{FCEA6F69-377D-132F-2645-257A039C8A0D}" dt="2024-07-09T04:02:46.753" v="871" actId="20577"/>
          <ac:spMkLst>
            <pc:docMk/>
            <pc:sldMk cId="1039979550" sldId="5495"/>
            <ac:spMk id="2" creationId="{EC2C951B-960C-A6FE-64C3-FF6692410442}"/>
          </ac:spMkLst>
        </pc:spChg>
        <pc:spChg chg="mod">
          <ac:chgData name="McRee, Rebecca" userId="S::mcree_r@cde.state.co.us::3a10fa13-9d60-4c0b-b361-471945732c34" providerId="AD" clId="Web-{FCEA6F69-377D-132F-2645-257A039C8A0D}" dt="2024-07-09T04:06:45.120" v="909" actId="20577"/>
          <ac:spMkLst>
            <pc:docMk/>
            <pc:sldMk cId="1039979550" sldId="5495"/>
            <ac:spMk id="3" creationId="{2865F7B2-122F-2696-5877-03DFD3EA02BC}"/>
          </ac:spMkLst>
        </pc:spChg>
        <pc:spChg chg="mod">
          <ac:chgData name="McRee, Rebecca" userId="S::mcree_r@cde.state.co.us::3a10fa13-9d60-4c0b-b361-471945732c34" providerId="AD" clId="Web-{FCEA6F69-377D-132F-2645-257A039C8A0D}" dt="2024-07-09T03:56:38.246" v="606" actId="20577"/>
          <ac:spMkLst>
            <pc:docMk/>
            <pc:sldMk cId="1039979550" sldId="5495"/>
            <ac:spMk id="5" creationId="{F2864C08-68B3-3CF9-48AE-E3EC6D0C1700}"/>
          </ac:spMkLst>
        </pc:spChg>
        <pc:spChg chg="mod">
          <ac:chgData name="McRee, Rebecca" userId="S::mcree_r@cde.state.co.us::3a10fa13-9d60-4c0b-b361-471945732c34" providerId="AD" clId="Web-{FCEA6F69-377D-132F-2645-257A039C8A0D}" dt="2024-07-09T03:56:31.527" v="597" actId="20577"/>
          <ac:spMkLst>
            <pc:docMk/>
            <pc:sldMk cId="1039979550" sldId="5495"/>
            <ac:spMk id="6" creationId="{DE4489AE-29A8-82AB-48D8-25DAB1CDCF14}"/>
          </ac:spMkLst>
        </pc:spChg>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pChg chg="mod">
          <ac:chgData name="McRee, Rebecca" userId="S::mcree_r@cde.state.co.us::3a10fa13-9d60-4c0b-b361-471945732c34" providerId="AD" clId="Web-{FCEA6F69-377D-132F-2645-257A039C8A0D}" dt="2024-07-09T04:02:52.050" v="872" actId="20577"/>
          <ac:spMkLst>
            <pc:docMk/>
            <pc:sldMk cId="2856351610" sldId="5496"/>
            <ac:spMk id="2" creationId="{EC2C951B-960C-A6FE-64C3-FF6692410442}"/>
          </ac:spMkLst>
        </pc:spChg>
        <pc:spChg chg="mod">
          <ac:chgData name="McRee, Rebecca" userId="S::mcree_r@cde.state.co.us::3a10fa13-9d60-4c0b-b361-471945732c34" providerId="AD" clId="Web-{FCEA6F69-377D-132F-2645-257A039C8A0D}" dt="2024-07-09T04:03:42.379" v="881" actId="20577"/>
          <ac:spMkLst>
            <pc:docMk/>
            <pc:sldMk cId="2856351610" sldId="5496"/>
            <ac:spMk id="3" creationId="{2865F7B2-122F-2696-5877-03DFD3EA02BC}"/>
          </ac:spMkLst>
        </pc:spChg>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pChg chg="mod">
          <ac:chgData name="Hoffman, Peter" userId="673cee94-26bd-4c2a-ab82-1b3669e2f049" providerId="ADAL" clId="{91263EC2-EA2A-427C-8AD2-CB5111FBCBEA}" dt="2024-05-22T21:11:19.117" v="484" actId="20577"/>
          <ac:spMkLst>
            <pc:docMk/>
            <pc:sldMk cId="1896735902" sldId="5452"/>
            <ac:spMk id="5" creationId="{3C923818-FAC2-A017-4346-74FF9C4B4D09}"/>
          </ac:spMkLst>
        </pc:spChg>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pc:chgData name="Ward, Reagan" userId="27291eb4-8241-4961-9e69-8c66e34cc5b0" providerId="ADAL" clId="{AD019FE6-6751-4361-A015-8DCA93C4B642}" dt="2024-08-14T16:33:47.870" v="2236" actId="20577"/>
        <pc:sldMkLst>
          <pc:docMk/>
          <pc:sldMk cId="3717000822" sldId="280"/>
        </pc:sldMkLst>
        <pc:graphicFrameChg chg="mod">
          <ac:chgData name="Ward, Reagan" userId="27291eb4-8241-4961-9e69-8c66e34cc5b0" providerId="ADAL" clId="{AD019FE6-6751-4361-A015-8DCA93C4B642}" dt="2024-08-14T16:33:47.870" v="2236" actId="20577"/>
          <ac:graphicFrameMkLst>
            <pc:docMk/>
            <pc:sldMk cId="3717000822" sldId="280"/>
            <ac:graphicFrameMk id="12" creationId="{1AA09EE0-7419-6ED5-4AA1-CC9009509570}"/>
          </ac:graphicFrameMkLst>
        </pc:graphicFrameChg>
      </pc:sldChg>
      <pc:sldChg chg="modSp mod">
        <pc:chgData name="Ward, Reagan" userId="27291eb4-8241-4961-9e69-8c66e34cc5b0" providerId="ADAL" clId="{AD019FE6-6751-4361-A015-8DCA93C4B642}" dt="2024-08-14T12:18:50.687" v="9" actId="2165"/>
        <pc:sldMkLst>
          <pc:docMk/>
          <pc:sldMk cId="4006630429" sldId="282"/>
        </pc:sldMkLst>
        <pc:graphicFrameChg chg="modGraphic">
          <ac:chgData name="Ward, Reagan" userId="27291eb4-8241-4961-9e69-8c66e34cc5b0" providerId="ADAL" clId="{AD019FE6-6751-4361-A015-8DCA93C4B642}" dt="2024-08-14T12:18:50.687" v="9" actId="2165"/>
          <ac:graphicFrameMkLst>
            <pc:docMk/>
            <pc:sldMk cId="4006630429" sldId="282"/>
            <ac:graphicFrameMk id="11" creationId="{4A046F5F-034D-A2DD-B7B6-B37CB3AF1360}"/>
          </ac:graphicFrameMkLst>
        </pc:graphicFrameChg>
      </pc:sldChg>
      <pc:sldChg chg="modSp add del mod">
        <pc:chgData name="Ward, Reagan" userId="27291eb4-8241-4961-9e69-8c66e34cc5b0" providerId="ADAL" clId="{AD019FE6-6751-4361-A015-8DCA93C4B642}" dt="2024-08-15T05:26:07.915" v="2276" actId="27636"/>
        <pc:sldMkLst>
          <pc:docMk/>
          <pc:sldMk cId="1007356210" sldId="5482"/>
        </pc:sldMkLst>
        <pc:spChg chg="mod">
          <ac:chgData name="Ward, Reagan" userId="27291eb4-8241-4961-9e69-8c66e34cc5b0" providerId="ADAL" clId="{AD019FE6-6751-4361-A015-8DCA93C4B642}" dt="2024-08-15T05:23:10.842" v="2244" actId="20577"/>
          <ac:spMkLst>
            <pc:docMk/>
            <pc:sldMk cId="1007356210" sldId="5482"/>
            <ac:spMk id="9" creationId="{9265FB6E-3C9B-4C0F-F3CA-CA57FA0A9FA0}"/>
          </ac:spMkLst>
        </pc:spChg>
        <pc:spChg chg="mod">
          <ac:chgData name="Ward, Reagan" userId="27291eb4-8241-4961-9e69-8c66e34cc5b0" providerId="ADAL" clId="{AD019FE6-6751-4361-A015-8DCA93C4B642}" dt="2024-08-15T05:26:07.915" v="2276" actId="27636"/>
          <ac:spMkLst>
            <pc:docMk/>
            <pc:sldMk cId="1007356210" sldId="5482"/>
            <ac:spMk id="11" creationId="{381E41DD-6579-B459-A6BD-F9B8F600FB7E}"/>
          </ac:spMkLst>
        </pc:spChg>
        <pc:graphicFrameChg chg="mod">
          <ac:chgData name="Ward, Reagan" userId="27291eb4-8241-4961-9e69-8c66e34cc5b0" providerId="ADAL" clId="{AD019FE6-6751-4361-A015-8DCA93C4B642}" dt="2024-08-15T05:25:05.444" v="2251" actId="27636"/>
          <ac:graphicFrameMkLst>
            <pc:docMk/>
            <pc:sldMk cId="1007356210" sldId="5482"/>
            <ac:graphicFrameMk id="8" creationId="{C64310B3-8FCF-4461-597C-ECC0046DA1E8}"/>
          </ac:graphicFrameMkLst>
        </pc:graphicFrameChg>
      </pc:sldChg>
      <pc:sldChg chg="modSp mod">
        <pc:chgData name="Ward, Reagan" userId="27291eb4-8241-4961-9e69-8c66e34cc5b0" providerId="ADAL" clId="{AD019FE6-6751-4361-A015-8DCA93C4B642}" dt="2024-08-14T13:38:31.001" v="824" actId="27636"/>
        <pc:sldMkLst>
          <pc:docMk/>
          <pc:sldMk cId="3757558483" sldId="5547"/>
        </pc:sldMkLst>
        <pc:spChg chg="mod">
          <ac:chgData name="Ward, Reagan" userId="27291eb4-8241-4961-9e69-8c66e34cc5b0" providerId="ADAL" clId="{AD019FE6-6751-4361-A015-8DCA93C4B642}" dt="2024-08-14T13:38:31.001" v="824" actId="27636"/>
          <ac:spMkLst>
            <pc:docMk/>
            <pc:sldMk cId="3757558483" sldId="5547"/>
            <ac:spMk id="2" creationId="{61FA4591-7D47-D1E8-1301-1A17E457FF29}"/>
          </ac:spMkLst>
        </pc:spChg>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pChg chg="mod ord">
          <ac:chgData name="Ward, Reagan" userId="27291eb4-8241-4961-9e69-8c66e34cc5b0" providerId="ADAL" clId="{AD019FE6-6751-4361-A015-8DCA93C4B642}" dt="2024-08-14T12:23:30.365" v="165" actId="6264"/>
          <ac:spMkLst>
            <pc:docMk/>
            <pc:sldMk cId="3822573146" sldId="5550"/>
            <ac:spMk id="2" creationId="{F0C315FB-7754-2A79-6F53-A144B0FAE95B}"/>
          </ac:spMkLst>
        </pc:spChg>
        <pc:spChg chg="mod ord">
          <ac:chgData name="Ward, Reagan" userId="27291eb4-8241-4961-9e69-8c66e34cc5b0" providerId="ADAL" clId="{AD019FE6-6751-4361-A015-8DCA93C4B642}" dt="2024-08-14T12:24:29.189" v="250" actId="20577"/>
          <ac:spMkLst>
            <pc:docMk/>
            <pc:sldMk cId="3822573146" sldId="5550"/>
            <ac:spMk id="3" creationId="{38AF6AD4-4154-A6BE-139A-3E0D0C29E2CF}"/>
          </ac:spMkLst>
        </pc:spChg>
        <pc:spChg chg="del">
          <ac:chgData name="Ward, Reagan" userId="27291eb4-8241-4961-9e69-8c66e34cc5b0" providerId="ADAL" clId="{AD019FE6-6751-4361-A015-8DCA93C4B642}" dt="2024-08-14T12:23:30.365" v="165" actId="6264"/>
          <ac:spMkLst>
            <pc:docMk/>
            <pc:sldMk cId="3822573146" sldId="5550"/>
            <ac:spMk id="4" creationId="{7D1857C6-27B2-8C9D-CF21-F07C29BC8A20}"/>
          </ac:spMkLst>
        </pc:spChg>
        <pc:spChg chg="mod ord">
          <ac:chgData name="Ward, Reagan" userId="27291eb4-8241-4961-9e69-8c66e34cc5b0" providerId="ADAL" clId="{AD019FE6-6751-4361-A015-8DCA93C4B642}" dt="2024-08-14T12:23:30.365" v="165" actId="6264"/>
          <ac:spMkLst>
            <pc:docMk/>
            <pc:sldMk cId="3822573146" sldId="5550"/>
            <ac:spMk id="5" creationId="{115F1FAB-BB9A-3E92-540B-C87B42CC8120}"/>
          </ac:spMkLst>
        </pc:spChg>
        <pc:spChg chg="mod ord">
          <ac:chgData name="Ward, Reagan" userId="27291eb4-8241-4961-9e69-8c66e34cc5b0" providerId="ADAL" clId="{AD019FE6-6751-4361-A015-8DCA93C4B642}" dt="2024-08-14T12:23:41.224" v="176" actId="15"/>
          <ac:spMkLst>
            <pc:docMk/>
            <pc:sldMk cId="3822573146" sldId="5550"/>
            <ac:spMk id="6" creationId="{C5962847-0B94-645D-AD1B-500CE8CB1A26}"/>
          </ac:spMkLst>
        </pc:spChg>
        <pc:spChg chg="mod ord">
          <ac:chgData name="Ward, Reagan" userId="27291eb4-8241-4961-9e69-8c66e34cc5b0" providerId="ADAL" clId="{AD019FE6-6751-4361-A015-8DCA93C4B642}" dt="2024-08-14T12:23:30.365" v="165" actId="6264"/>
          <ac:spMkLst>
            <pc:docMk/>
            <pc:sldMk cId="3822573146" sldId="5550"/>
            <ac:spMk id="7" creationId="{A1E323BB-12CA-2C2F-3A50-A5BC4C2DD671}"/>
          </ac:spMkLst>
        </pc:spChg>
        <pc:spChg chg="del">
          <ac:chgData name="Ward, Reagan" userId="27291eb4-8241-4961-9e69-8c66e34cc5b0" providerId="ADAL" clId="{AD019FE6-6751-4361-A015-8DCA93C4B642}" dt="2024-08-14T12:23:30.365" v="165" actId="6264"/>
          <ac:spMkLst>
            <pc:docMk/>
            <pc:sldMk cId="3822573146" sldId="5550"/>
            <ac:spMk id="8" creationId="{1BE168A0-37AE-274F-08F3-C4493913BCE9}"/>
          </ac:spMkLst>
        </pc:spChg>
        <pc:spChg chg="del">
          <ac:chgData name="Ward, Reagan" userId="27291eb4-8241-4961-9e69-8c66e34cc5b0" providerId="ADAL" clId="{AD019FE6-6751-4361-A015-8DCA93C4B642}" dt="2024-08-14T12:23:30.365" v="165" actId="6264"/>
          <ac:spMkLst>
            <pc:docMk/>
            <pc:sldMk cId="3822573146" sldId="5550"/>
            <ac:spMk id="9" creationId="{720AC626-BBB0-A03B-F722-4588D02B8B92}"/>
          </ac:spMkLst>
        </pc:spChg>
        <pc:spChg chg="add del mod">
          <ac:chgData name="Ward, Reagan" userId="27291eb4-8241-4961-9e69-8c66e34cc5b0" providerId="ADAL" clId="{AD019FE6-6751-4361-A015-8DCA93C4B642}" dt="2024-08-14T12:23:30.365" v="165" actId="6264"/>
          <ac:spMkLst>
            <pc:docMk/>
            <pc:sldMk cId="3822573146" sldId="5550"/>
            <ac:spMk id="10" creationId="{C5443BD0-223C-96A4-E675-E67F1698DAEB}"/>
          </ac:spMkLst>
        </pc:spChg>
        <pc:spChg chg="add del mod">
          <ac:chgData name="Ward, Reagan" userId="27291eb4-8241-4961-9e69-8c66e34cc5b0" providerId="ADAL" clId="{AD019FE6-6751-4361-A015-8DCA93C4B642}" dt="2024-08-14T12:23:30.365" v="165" actId="6264"/>
          <ac:spMkLst>
            <pc:docMk/>
            <pc:sldMk cId="3822573146" sldId="5550"/>
            <ac:spMk id="11" creationId="{B99A498D-3A72-A54F-7123-7524F2EE94EF}"/>
          </ac:spMkLst>
        </pc:spChg>
        <pc:spChg chg="add del mod">
          <ac:chgData name="Ward, Reagan" userId="27291eb4-8241-4961-9e69-8c66e34cc5b0" providerId="ADAL" clId="{AD019FE6-6751-4361-A015-8DCA93C4B642}" dt="2024-08-14T12:23:30.365" v="165" actId="6264"/>
          <ac:spMkLst>
            <pc:docMk/>
            <pc:sldMk cId="3822573146" sldId="5550"/>
            <ac:spMk id="12" creationId="{2F868747-5F97-90B9-52C0-ECCF874D7284}"/>
          </ac:spMkLst>
        </pc:spChg>
        <pc:spChg chg="add del mod">
          <ac:chgData name="Ward, Reagan" userId="27291eb4-8241-4961-9e69-8c66e34cc5b0" providerId="ADAL" clId="{AD019FE6-6751-4361-A015-8DCA93C4B642}" dt="2024-08-14T12:23:30.365" v="165" actId="6264"/>
          <ac:spMkLst>
            <pc:docMk/>
            <pc:sldMk cId="3822573146" sldId="5550"/>
            <ac:spMk id="13" creationId="{5D825C4E-4856-01E8-B9A0-30F7A57E0626}"/>
          </ac:spMkLst>
        </pc:spChg>
        <pc:spChg chg="add del mod">
          <ac:chgData name="Ward, Reagan" userId="27291eb4-8241-4961-9e69-8c66e34cc5b0" providerId="ADAL" clId="{AD019FE6-6751-4361-A015-8DCA93C4B642}" dt="2024-08-14T12:23:30.365" v="165" actId="6264"/>
          <ac:spMkLst>
            <pc:docMk/>
            <pc:sldMk cId="3822573146" sldId="5550"/>
            <ac:spMk id="14" creationId="{D1A53B21-703A-B1C8-6828-C8EB13F45522}"/>
          </ac:spMkLst>
        </pc:spChg>
        <pc:spChg chg="add mod ord">
          <ac:chgData name="Ward, Reagan" userId="27291eb4-8241-4961-9e69-8c66e34cc5b0" providerId="ADAL" clId="{AD019FE6-6751-4361-A015-8DCA93C4B642}" dt="2024-08-14T12:28:07.448" v="820" actId="33524"/>
          <ac:spMkLst>
            <pc:docMk/>
            <pc:sldMk cId="3822573146" sldId="5550"/>
            <ac:spMk id="15" creationId="{479D00FB-E8C3-695B-A542-141CE3DE3EEE}"/>
          </ac:spMkLst>
        </pc:spChg>
        <pc:spChg chg="add del mod ord">
          <ac:chgData name="Ward, Reagan" userId="27291eb4-8241-4961-9e69-8c66e34cc5b0" providerId="ADAL" clId="{AD019FE6-6751-4361-A015-8DCA93C4B642}" dt="2024-08-14T12:23:46.727" v="177"/>
          <ac:spMkLst>
            <pc:docMk/>
            <pc:sldMk cId="3822573146" sldId="5550"/>
            <ac:spMk id="16" creationId="{A7B8CC54-184F-0917-8563-BC6E022AF67D}"/>
          </ac:spMkLst>
        </pc:spChg>
        <pc:spChg chg="add del mod ord">
          <ac:chgData name="Ward, Reagan" userId="27291eb4-8241-4961-9e69-8c66e34cc5b0" providerId="ADAL" clId="{AD019FE6-6751-4361-A015-8DCA93C4B642}" dt="2024-08-14T12:23:53.888" v="179"/>
          <ac:spMkLst>
            <pc:docMk/>
            <pc:sldMk cId="3822573146" sldId="5550"/>
            <ac:spMk id="17" creationId="{80871864-36DC-9353-1812-FC67395217B2}"/>
          </ac:spMkLst>
        </pc:spChg>
        <pc:spChg chg="add mod">
          <ac:chgData name="Ward, Reagan" userId="27291eb4-8241-4961-9e69-8c66e34cc5b0" providerId="ADAL" clId="{AD019FE6-6751-4361-A015-8DCA93C4B642}" dt="2024-08-14T12:23:46.762" v="178" actId="27636"/>
          <ac:spMkLst>
            <pc:docMk/>
            <pc:sldMk cId="3822573146" sldId="5550"/>
            <ac:spMk id="18" creationId="{82F89419-D01D-47A1-EA8A-DBA4EB1911E8}"/>
          </ac:spMkLst>
        </pc:spChg>
        <pc:spChg chg="add mod">
          <ac:chgData name="Ward, Reagan" userId="27291eb4-8241-4961-9e69-8c66e34cc5b0" providerId="ADAL" clId="{AD019FE6-6751-4361-A015-8DCA93C4B642}" dt="2024-08-14T12:23:53.934" v="180" actId="27636"/>
          <ac:spMkLst>
            <pc:docMk/>
            <pc:sldMk cId="3822573146" sldId="5550"/>
            <ac:spMk id="19" creationId="{399C68B2-0CBA-83FD-CD4A-92BFD3804477}"/>
          </ac:spMkLst>
        </pc:spChg>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pChg chg="mod ord">
          <ac:chgData name="Ward, Reagan" userId="27291eb4-8241-4961-9e69-8c66e34cc5b0" providerId="ADAL" clId="{AD019FE6-6751-4361-A015-8DCA93C4B642}" dt="2024-08-14T16:09:37.359" v="915" actId="700"/>
          <ac:spMkLst>
            <pc:docMk/>
            <pc:sldMk cId="15825853" sldId="5552"/>
            <ac:spMk id="2" creationId="{B3DB5EF6-ACC9-D881-0AC1-C96DCA7307CE}"/>
          </ac:spMkLst>
        </pc:spChg>
        <pc:spChg chg="del">
          <ac:chgData name="Ward, Reagan" userId="27291eb4-8241-4961-9e69-8c66e34cc5b0" providerId="ADAL" clId="{AD019FE6-6751-4361-A015-8DCA93C4B642}" dt="2024-08-14T16:09:37.359" v="915" actId="700"/>
          <ac:spMkLst>
            <pc:docMk/>
            <pc:sldMk cId="15825853" sldId="5552"/>
            <ac:spMk id="3" creationId="{F29C2CF6-2C8A-CDE8-F0DD-4E1DF15AE069}"/>
          </ac:spMkLst>
        </pc:spChg>
        <pc:spChg chg="del mod ord">
          <ac:chgData name="Ward, Reagan" userId="27291eb4-8241-4961-9e69-8c66e34cc5b0" providerId="ADAL" clId="{AD019FE6-6751-4361-A015-8DCA93C4B642}" dt="2024-08-14T16:09:37.359" v="915" actId="700"/>
          <ac:spMkLst>
            <pc:docMk/>
            <pc:sldMk cId="15825853" sldId="5552"/>
            <ac:spMk id="4" creationId="{0A744D96-27B0-FE30-BA80-5BAF239FF2B3}"/>
          </ac:spMkLst>
        </pc:spChg>
        <pc:spChg chg="del">
          <ac:chgData name="Ward, Reagan" userId="27291eb4-8241-4961-9e69-8c66e34cc5b0" providerId="ADAL" clId="{AD019FE6-6751-4361-A015-8DCA93C4B642}" dt="2024-08-14T16:09:37.359" v="915" actId="700"/>
          <ac:spMkLst>
            <pc:docMk/>
            <pc:sldMk cId="15825853" sldId="5552"/>
            <ac:spMk id="5" creationId="{5C07EC6C-0E12-604A-30FE-99E6C5A33150}"/>
          </ac:spMkLst>
        </pc:spChg>
        <pc:spChg chg="del mod ord">
          <ac:chgData name="Ward, Reagan" userId="27291eb4-8241-4961-9e69-8c66e34cc5b0" providerId="ADAL" clId="{AD019FE6-6751-4361-A015-8DCA93C4B642}" dt="2024-08-14T16:09:37.359" v="915" actId="700"/>
          <ac:spMkLst>
            <pc:docMk/>
            <pc:sldMk cId="15825853" sldId="5552"/>
            <ac:spMk id="6" creationId="{3570AC43-51C5-5FD1-495B-6A4F4E8CC58C}"/>
          </ac:spMkLst>
        </pc:spChg>
        <pc:spChg chg="mod ord">
          <ac:chgData name="Ward, Reagan" userId="27291eb4-8241-4961-9e69-8c66e34cc5b0" providerId="ADAL" clId="{AD019FE6-6751-4361-A015-8DCA93C4B642}" dt="2024-08-14T16:09:37.359" v="915" actId="700"/>
          <ac:spMkLst>
            <pc:docMk/>
            <pc:sldMk cId="15825853" sldId="5552"/>
            <ac:spMk id="7" creationId="{B2B0CE1D-CF6E-403A-1070-499009AC6927}"/>
          </ac:spMkLst>
        </pc:spChg>
        <pc:spChg chg="del mod ord">
          <ac:chgData name="Ward, Reagan" userId="27291eb4-8241-4961-9e69-8c66e34cc5b0" providerId="ADAL" clId="{AD019FE6-6751-4361-A015-8DCA93C4B642}" dt="2024-08-14T16:09:37.359" v="915" actId="700"/>
          <ac:spMkLst>
            <pc:docMk/>
            <pc:sldMk cId="15825853" sldId="5552"/>
            <ac:spMk id="8" creationId="{D9F1D30A-6F15-4612-BFD7-6F4E85454B8B}"/>
          </ac:spMkLst>
        </pc:spChg>
        <pc:spChg chg="del mod ord">
          <ac:chgData name="Ward, Reagan" userId="27291eb4-8241-4961-9e69-8c66e34cc5b0" providerId="ADAL" clId="{AD019FE6-6751-4361-A015-8DCA93C4B642}" dt="2024-08-14T16:09:37.359" v="915" actId="700"/>
          <ac:spMkLst>
            <pc:docMk/>
            <pc:sldMk cId="15825853" sldId="5552"/>
            <ac:spMk id="9" creationId="{69351B6E-3BDE-B4E1-25B4-07F0D9417FFB}"/>
          </ac:spMkLst>
        </pc:spChg>
        <pc:spChg chg="add mod ord">
          <ac:chgData name="Ward, Reagan" userId="27291eb4-8241-4961-9e69-8c66e34cc5b0" providerId="ADAL" clId="{AD019FE6-6751-4361-A015-8DCA93C4B642}" dt="2024-08-14T16:11:26.716" v="1183" actId="20577"/>
          <ac:spMkLst>
            <pc:docMk/>
            <pc:sldMk cId="15825853" sldId="5552"/>
            <ac:spMk id="10" creationId="{05223F57-FBEB-7344-AC79-BD6170708F97}"/>
          </ac:spMkLst>
        </pc:spChg>
        <pc:spChg chg="add mod ord">
          <ac:chgData name="Ward, Reagan" userId="27291eb4-8241-4961-9e69-8c66e34cc5b0" providerId="ADAL" clId="{AD019FE6-6751-4361-A015-8DCA93C4B642}" dt="2024-08-14T16:13:03.776" v="1631" actId="20577"/>
          <ac:spMkLst>
            <pc:docMk/>
            <pc:sldMk cId="15825853" sldId="5552"/>
            <ac:spMk id="11" creationId="{574EBF2B-2371-011E-BC59-2BAE33E1BA2E}"/>
          </ac:spMkLst>
        </pc:spChg>
        <pc:spChg chg="add del mod ord">
          <ac:chgData name="Ward, Reagan" userId="27291eb4-8241-4961-9e69-8c66e34cc5b0" providerId="ADAL" clId="{AD019FE6-6751-4361-A015-8DCA93C4B642}" dt="2024-08-14T16:10:41.172" v="1097"/>
          <ac:spMkLst>
            <pc:docMk/>
            <pc:sldMk cId="15825853" sldId="5552"/>
            <ac:spMk id="12" creationId="{2EE2A932-B031-DD43-5166-FD333686FBF4}"/>
          </ac:spMkLst>
        </pc:spChg>
        <pc:spChg chg="add del mod ord">
          <ac:chgData name="Ward, Reagan" userId="27291eb4-8241-4961-9e69-8c66e34cc5b0" providerId="ADAL" clId="{AD019FE6-6751-4361-A015-8DCA93C4B642}" dt="2024-08-14T16:10:47.354" v="1098"/>
          <ac:spMkLst>
            <pc:docMk/>
            <pc:sldMk cId="15825853" sldId="5552"/>
            <ac:spMk id="13" creationId="{8213A6F2-35E0-36E5-5BF8-4A59CC3E2E19}"/>
          </ac:spMkLst>
        </pc:spChg>
        <pc:spChg chg="add mod">
          <ac:chgData name="Ward, Reagan" userId="27291eb4-8241-4961-9e69-8c66e34cc5b0" providerId="ADAL" clId="{AD019FE6-6751-4361-A015-8DCA93C4B642}" dt="2024-08-14T16:10:41.172" v="1097"/>
          <ac:spMkLst>
            <pc:docMk/>
            <pc:sldMk cId="15825853" sldId="5552"/>
            <ac:spMk id="14" creationId="{6BC97F51-3E11-57A4-573A-BE43C0D7351A}"/>
          </ac:spMkLst>
        </pc:spChg>
        <pc:spChg chg="add mod">
          <ac:chgData name="Ward, Reagan" userId="27291eb4-8241-4961-9e69-8c66e34cc5b0" providerId="ADAL" clId="{AD019FE6-6751-4361-A015-8DCA93C4B642}" dt="2024-08-14T16:10:47.354" v="1098"/>
          <ac:spMkLst>
            <pc:docMk/>
            <pc:sldMk cId="15825853" sldId="5552"/>
            <ac:spMk id="15" creationId="{BDA6F2CF-1F04-AE0B-C1EA-C93A82A0C38C}"/>
          </ac:spMkLst>
        </pc:spChg>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pChg chg="del mod ord">
          <ac:chgData name="Ward, Reagan" userId="27291eb4-8241-4961-9e69-8c66e34cc5b0" providerId="ADAL" clId="{AD019FE6-6751-4361-A015-8DCA93C4B642}" dt="2024-08-14T13:38:07.030" v="822" actId="700"/>
          <ac:spMkLst>
            <pc:docMk/>
            <pc:sldMk cId="1593298914" sldId="5552"/>
            <ac:spMk id="2" creationId="{B1500F68-0450-220E-AA87-97C9658A32F6}"/>
          </ac:spMkLst>
        </pc:spChg>
        <pc:spChg chg="mod ord">
          <ac:chgData name="Ward, Reagan" userId="27291eb4-8241-4961-9e69-8c66e34cc5b0" providerId="ADAL" clId="{AD019FE6-6751-4361-A015-8DCA93C4B642}" dt="2024-08-14T13:38:07.030" v="822" actId="700"/>
          <ac:spMkLst>
            <pc:docMk/>
            <pc:sldMk cId="1593298914" sldId="5552"/>
            <ac:spMk id="3" creationId="{9018A448-21D7-2C37-1964-1FD8914C0165}"/>
          </ac:spMkLst>
        </pc:spChg>
        <pc:spChg chg="del mod ord">
          <ac:chgData name="Ward, Reagan" userId="27291eb4-8241-4961-9e69-8c66e34cc5b0" providerId="ADAL" clId="{AD019FE6-6751-4361-A015-8DCA93C4B642}" dt="2024-08-14T13:38:07.030" v="822" actId="700"/>
          <ac:spMkLst>
            <pc:docMk/>
            <pc:sldMk cId="1593298914" sldId="5552"/>
            <ac:spMk id="4" creationId="{38DCCE69-1566-B8C5-882B-1A7BD075E3D9}"/>
          </ac:spMkLst>
        </pc:spChg>
        <pc:spChg chg="del mod ord">
          <ac:chgData name="Ward, Reagan" userId="27291eb4-8241-4961-9e69-8c66e34cc5b0" providerId="ADAL" clId="{AD019FE6-6751-4361-A015-8DCA93C4B642}" dt="2024-08-14T13:38:07.030" v="822" actId="700"/>
          <ac:spMkLst>
            <pc:docMk/>
            <pc:sldMk cId="1593298914" sldId="5552"/>
            <ac:spMk id="5" creationId="{70CAE6CB-B20E-E1D3-9D4F-3EDA78EFAC08}"/>
          </ac:spMkLst>
        </pc:spChg>
        <pc:spChg chg="del mod ord">
          <ac:chgData name="Ward, Reagan" userId="27291eb4-8241-4961-9e69-8c66e34cc5b0" providerId="ADAL" clId="{AD019FE6-6751-4361-A015-8DCA93C4B642}" dt="2024-08-14T13:38:07.030" v="822" actId="700"/>
          <ac:spMkLst>
            <pc:docMk/>
            <pc:sldMk cId="1593298914" sldId="5552"/>
            <ac:spMk id="6" creationId="{F8E01EE4-9105-CEDA-BB2C-BB7DFA450994}"/>
          </ac:spMkLst>
        </pc:spChg>
        <pc:spChg chg="add mod ord">
          <ac:chgData name="Ward, Reagan" userId="27291eb4-8241-4961-9e69-8c66e34cc5b0" providerId="ADAL" clId="{AD019FE6-6751-4361-A015-8DCA93C4B642}" dt="2024-08-14T13:38:07.030" v="822" actId="700"/>
          <ac:spMkLst>
            <pc:docMk/>
            <pc:sldMk cId="1593298914" sldId="5552"/>
            <ac:spMk id="7" creationId="{FE9F8617-51FA-1CDE-06BE-198554EE2829}"/>
          </ac:spMkLst>
        </pc:spChg>
        <pc:spChg chg="add mod ord">
          <ac:chgData name="Ward, Reagan" userId="27291eb4-8241-4961-9e69-8c66e34cc5b0" providerId="ADAL" clId="{AD019FE6-6751-4361-A015-8DCA93C4B642}" dt="2024-08-14T13:38:07.030" v="822" actId="700"/>
          <ac:spMkLst>
            <pc:docMk/>
            <pc:sldMk cId="1593298914" sldId="5552"/>
            <ac:spMk id="8" creationId="{51F94FED-E126-F790-5ABA-4E1A2F092101}"/>
          </ac:spMkLst>
        </pc:spChg>
        <pc:spChg chg="add mod ord">
          <ac:chgData name="Ward, Reagan" userId="27291eb4-8241-4961-9e69-8c66e34cc5b0" providerId="ADAL" clId="{AD019FE6-6751-4361-A015-8DCA93C4B642}" dt="2024-08-14T13:38:07.030" v="822" actId="700"/>
          <ac:spMkLst>
            <pc:docMk/>
            <pc:sldMk cId="1593298914" sldId="5552"/>
            <ac:spMk id="9" creationId="{72A4A898-8592-5D57-839A-157E1BCC4245}"/>
          </ac:spMkLst>
        </pc:spChg>
        <pc:spChg chg="add mod ord">
          <ac:chgData name="Ward, Reagan" userId="27291eb4-8241-4961-9e69-8c66e34cc5b0" providerId="ADAL" clId="{AD019FE6-6751-4361-A015-8DCA93C4B642}" dt="2024-08-14T13:38:07.030" v="822" actId="700"/>
          <ac:spMkLst>
            <pc:docMk/>
            <pc:sldMk cId="1593298914" sldId="5552"/>
            <ac:spMk id="10" creationId="{AF683F23-8823-FA2D-9020-A188C4D2F957}"/>
          </ac:spMkLst>
        </pc:spChg>
        <pc:spChg chg="add mod ord">
          <ac:chgData name="Ward, Reagan" userId="27291eb4-8241-4961-9e69-8c66e34cc5b0" providerId="ADAL" clId="{AD019FE6-6751-4361-A015-8DCA93C4B642}" dt="2024-08-14T13:38:07.030" v="822" actId="700"/>
          <ac:spMkLst>
            <pc:docMk/>
            <pc:sldMk cId="1593298914" sldId="5552"/>
            <ac:spMk id="11" creationId="{6D062212-820C-4F18-DBD7-0BFE8299717A}"/>
          </ac:spMkLst>
        </pc:spChg>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pChg chg="mod">
          <ac:chgData name="Rhodes, Tara" userId="S::rhodes_t@cde.state.co.us::566307b0-1e17-4826-87e1-0feb85a922f2" providerId="AD" clId="Web-{CE6A55C8-B938-7216-1B3E-499AAD3F16B0}" dt="2024-08-15T03:45:29.348" v="82" actId="20577"/>
          <ac:spMkLst>
            <pc:docMk/>
            <pc:sldMk cId="2423109446" sldId="5516"/>
            <ac:spMk id="2" creationId="{B07E94AC-9713-F9CE-2A73-195AD8B41B81}"/>
          </ac:spMkLst>
        </pc:spChg>
        <pc:spChg chg="mod">
          <ac:chgData name="Rhodes, Tara" userId="S::rhodes_t@cde.state.co.us::566307b0-1e17-4826-87e1-0feb85a922f2" providerId="AD" clId="Web-{CE6A55C8-B938-7216-1B3E-499AAD3F16B0}" dt="2024-08-15T03:45:49.567" v="83" actId="20577"/>
          <ac:spMkLst>
            <pc:docMk/>
            <pc:sldMk cId="2423109446" sldId="5516"/>
            <ac:spMk id="3" creationId="{5EE4D7D7-5968-DD0B-439A-E228ACA1E1FE}"/>
          </ac:spMkLst>
        </pc:spChg>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pChg chg="mod">
          <ac:chgData name="Rhodes, Tara" userId="S::rhodes_t@cde.state.co.us::566307b0-1e17-4826-87e1-0feb85a922f2" providerId="AD" clId="Web-{CE6A55C8-B938-7216-1B3E-499AAD3F16B0}" dt="2024-08-15T03:50:10.461" v="97" actId="20577"/>
          <ac:spMkLst>
            <pc:docMk/>
            <pc:sldMk cId="484685078" sldId="5553"/>
            <ac:spMk id="2" creationId="{7C05F369-16F8-F12E-1732-FBBB5D6EB839}"/>
          </ac:spMkLst>
        </pc:spChg>
        <pc:spChg chg="mod">
          <ac:chgData name="Rhodes, Tara" userId="S::rhodes_t@cde.state.co.us::566307b0-1e17-4826-87e1-0feb85a922f2" providerId="AD" clId="Web-{CE6A55C8-B938-7216-1B3E-499AAD3F16B0}" dt="2024-08-15T04:03:22.628" v="121" actId="20577"/>
          <ac:spMkLst>
            <pc:docMk/>
            <pc:sldMk cId="484685078" sldId="5553"/>
            <ac:spMk id="3" creationId="{F3842660-7006-B657-4527-671C5259508B}"/>
          </ac:spMkLst>
        </pc:spChg>
        <pc:spChg chg="mod">
          <ac:chgData name="Rhodes, Tara" userId="S::rhodes_t@cde.state.co.us::566307b0-1e17-4826-87e1-0feb85a922f2" providerId="AD" clId="Web-{CE6A55C8-B938-7216-1B3E-499AAD3F16B0}" dt="2024-08-15T03:54:26.496" v="106" actId="20577"/>
          <ac:spMkLst>
            <pc:docMk/>
            <pc:sldMk cId="484685078" sldId="5553"/>
            <ac:spMk id="5" creationId="{353DF699-E243-D7D7-6859-A181F1E7008F}"/>
          </ac:spMkLst>
        </pc:spChg>
        <pc:spChg chg="mod">
          <ac:chgData name="Rhodes, Tara" userId="S::rhodes_t@cde.state.co.us::566307b0-1e17-4826-87e1-0feb85a922f2" providerId="AD" clId="Web-{CE6A55C8-B938-7216-1B3E-499AAD3F16B0}" dt="2024-08-15T03:54:45.512" v="115" actId="20577"/>
          <ac:spMkLst>
            <pc:docMk/>
            <pc:sldMk cId="484685078" sldId="5553"/>
            <ac:spMk id="6" creationId="{FAB09DD0-C633-B342-F4BA-B37D894B8979}"/>
          </ac:spMkLst>
        </pc:spChg>
      </pc:sldChg>
      <pc:sldChg chg="delSp modSp new">
        <pc:chgData name="Rhodes, Tara" userId="S::rhodes_t@cde.state.co.us::566307b0-1e17-4826-87e1-0feb85a922f2" providerId="AD" clId="Web-{CE6A55C8-B938-7216-1B3E-499AAD3F16B0}" dt="2024-08-15T04:39:50.844" v="1162" actId="14100"/>
        <pc:sldMkLst>
          <pc:docMk/>
          <pc:sldMk cId="129463232" sldId="5554"/>
        </pc:sldMkLst>
        <pc:spChg chg="mod">
          <ac:chgData name="Rhodes, Tara" userId="S::rhodes_t@cde.state.co.us::566307b0-1e17-4826-87e1-0feb85a922f2" providerId="AD" clId="Web-{CE6A55C8-B938-7216-1B3E-499AAD3F16B0}" dt="2024-08-15T04:31:31.181" v="706" actId="20577"/>
          <ac:spMkLst>
            <pc:docMk/>
            <pc:sldMk cId="129463232" sldId="5554"/>
            <ac:spMk id="2" creationId="{A6A35270-7B40-F0B8-D14C-238BB3AEDC28}"/>
          </ac:spMkLst>
        </pc:spChg>
        <pc:spChg chg="mod">
          <ac:chgData name="Rhodes, Tara" userId="S::rhodes_t@cde.state.co.us::566307b0-1e17-4826-87e1-0feb85a922f2" providerId="AD" clId="Web-{CE6A55C8-B938-7216-1B3E-499AAD3F16B0}" dt="2024-08-15T04:39:50.844" v="1162" actId="14100"/>
          <ac:spMkLst>
            <pc:docMk/>
            <pc:sldMk cId="129463232" sldId="5554"/>
            <ac:spMk id="3" creationId="{544F1A9B-CEF4-9DC5-B7D8-085FC95E9690}"/>
          </ac:spMkLst>
        </pc:spChg>
        <pc:spChg chg="del mod">
          <ac:chgData name="Rhodes, Tara" userId="S::rhodes_t@cde.state.co.us::566307b0-1e17-4826-87e1-0feb85a922f2" providerId="AD" clId="Web-{CE6A55C8-B938-7216-1B3E-499AAD3F16B0}" dt="2024-08-15T04:17:10.717" v="484"/>
          <ac:spMkLst>
            <pc:docMk/>
            <pc:sldMk cId="129463232" sldId="5554"/>
            <ac:spMk id="4" creationId="{07395B14-60C0-05AD-BF16-33C849442EE8}"/>
          </ac:spMkLst>
        </pc:spChg>
        <pc:spChg chg="mod">
          <ac:chgData name="Rhodes, Tara" userId="S::rhodes_t@cde.state.co.us::566307b0-1e17-4826-87e1-0feb85a922f2" providerId="AD" clId="Web-{CE6A55C8-B938-7216-1B3E-499AAD3F16B0}" dt="2024-08-15T04:04:13.613" v="157" actId="20577"/>
          <ac:spMkLst>
            <pc:docMk/>
            <pc:sldMk cId="129463232" sldId="5554"/>
            <ac:spMk id="6" creationId="{1E83D694-7DA0-2CE5-CB12-05CE356FC4F0}"/>
          </ac:spMkLst>
        </pc:spChg>
        <pc:spChg chg="mod">
          <ac:chgData name="Rhodes, Tara" userId="S::rhodes_t@cde.state.co.us::566307b0-1e17-4826-87e1-0feb85a922f2" providerId="AD" clId="Web-{CE6A55C8-B938-7216-1B3E-499AAD3F16B0}" dt="2024-08-15T04:04:19.551" v="162" actId="20577"/>
          <ac:spMkLst>
            <pc:docMk/>
            <pc:sldMk cId="129463232" sldId="5554"/>
            <ac:spMk id="7" creationId="{6B9F95F2-866D-EAAA-DACC-C04BDEB88456}"/>
          </ac:spMkLst>
        </pc:spChg>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pChg chg="mod">
          <ac:chgData name="Rhodes, Tara" userId="S::rhodes_t@cde.state.co.us::566307b0-1e17-4826-87e1-0feb85a922f2" providerId="AD" clId="Web-{CE6A55C8-B938-7216-1B3E-499AAD3F16B0}" dt="2024-08-15T04:22:31.393" v="682" actId="20577"/>
          <ac:spMkLst>
            <pc:docMk/>
            <pc:sldMk cId="3613590764" sldId="5555"/>
            <ac:spMk id="2" creationId="{E7F13977-C042-8460-969B-0C065939860C}"/>
          </ac:spMkLst>
        </pc:spChg>
        <pc:spChg chg="del">
          <ac:chgData name="Rhodes, Tara" userId="S::rhodes_t@cde.state.co.us::566307b0-1e17-4826-87e1-0feb85a922f2" providerId="AD" clId="Web-{CE6A55C8-B938-7216-1B3E-499AAD3F16B0}" dt="2024-08-15T04:21:27.205" v="635"/>
          <ac:spMkLst>
            <pc:docMk/>
            <pc:sldMk cId="3613590764" sldId="5555"/>
            <ac:spMk id="3" creationId="{2CA04BED-34B4-CCA3-9B2D-72B01BDCFE6B}"/>
          </ac:spMkLst>
        </pc:spChg>
        <pc:spChg chg="mod">
          <ac:chgData name="Rhodes, Tara" userId="S::rhodes_t@cde.state.co.us::566307b0-1e17-4826-87e1-0feb85a922f2" providerId="AD" clId="Web-{CE6A55C8-B938-7216-1B3E-499AAD3F16B0}" dt="2024-08-15T04:22:00.658" v="655" actId="20577"/>
          <ac:spMkLst>
            <pc:docMk/>
            <pc:sldMk cId="3613590764" sldId="5555"/>
            <ac:spMk id="5" creationId="{31E75B4C-3B66-B109-7A4F-A4A009C069BE}"/>
          </ac:spMkLst>
        </pc:spChg>
        <pc:spChg chg="mod">
          <ac:chgData name="Rhodes, Tara" userId="S::rhodes_t@cde.state.co.us::566307b0-1e17-4826-87e1-0feb85a922f2" providerId="AD" clId="Web-{CE6A55C8-B938-7216-1B3E-499AAD3F16B0}" dt="2024-08-15T04:22:08.549" v="663" actId="20577"/>
          <ac:spMkLst>
            <pc:docMk/>
            <pc:sldMk cId="3613590764" sldId="5555"/>
            <ac:spMk id="6" creationId="{DBAA9F54-A12F-1729-5E5A-4D15ED4EF221}"/>
          </ac:spMkLst>
        </pc:spChg>
        <pc:spChg chg="add mod">
          <ac:chgData name="Rhodes, Tara" userId="S::rhodes_t@cde.state.co.us::566307b0-1e17-4826-87e1-0feb85a922f2" providerId="AD" clId="Web-{CE6A55C8-B938-7216-1B3E-499AAD3F16B0}" dt="2024-08-15T04:42:56.721" v="1286" actId="20577"/>
          <ac:spMkLst>
            <pc:docMk/>
            <pc:sldMk cId="3613590764" sldId="5555"/>
            <ac:spMk id="8" creationId="{C8E976DF-1938-1663-63EF-90711FB90B68}"/>
          </ac:spMkLst>
        </pc:spChg>
        <pc:picChg chg="add mod ord">
          <ac:chgData name="Rhodes, Tara" userId="S::rhodes_t@cde.state.co.us::566307b0-1e17-4826-87e1-0feb85a922f2" providerId="AD" clId="Web-{CE6A55C8-B938-7216-1B3E-499AAD3F16B0}" dt="2024-08-15T04:41:30.876" v="1237" actId="1076"/>
          <ac:picMkLst>
            <pc:docMk/>
            <pc:sldMk cId="3613590764" sldId="5555"/>
            <ac:picMk id="7" creationId="{37FD1164-74E2-1318-8D96-F6853A595AE3}"/>
          </ac:picMkLst>
        </pc:picChg>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pChg chg="mod">
          <ac:chgData name="Rhodes, Tara" userId="S::rhodes_t@cde.state.co.us::566307b0-1e17-4826-87e1-0feb85a922f2" providerId="AD" clId="Web-{CE6A55C8-B938-7216-1B3E-499AAD3F16B0}" dt="2024-08-15T04:31:19.087" v="704" actId="20577"/>
          <ac:spMkLst>
            <pc:docMk/>
            <pc:sldMk cId="2663003536" sldId="5556"/>
            <ac:spMk id="2" creationId="{A6A35270-7B40-F0B8-D14C-238BB3AEDC28}"/>
          </ac:spMkLst>
        </pc:spChg>
        <pc:spChg chg="add del mod">
          <ac:chgData name="Rhodes, Tara" userId="S::rhodes_t@cde.state.co.us::566307b0-1e17-4826-87e1-0feb85a922f2" providerId="AD" clId="Web-{CE6A55C8-B938-7216-1B3E-499AAD3F16B0}" dt="2024-08-15T04:41:14.704" v="1236" actId="20577"/>
          <ac:spMkLst>
            <pc:docMk/>
            <pc:sldMk cId="2663003536" sldId="5556"/>
            <ac:spMk id="3" creationId="{544F1A9B-CEF4-9DC5-B7D8-085FC95E9690}"/>
          </ac:spMkLst>
        </pc:spChg>
        <pc:spChg chg="add del mod">
          <ac:chgData name="Rhodes, Tara" userId="S::rhodes_t@cde.state.co.us::566307b0-1e17-4826-87e1-0feb85a922f2" providerId="AD" clId="Web-{CE6A55C8-B938-7216-1B3E-499AAD3F16B0}" dt="2024-08-15T04:34:05.027" v="806"/>
          <ac:spMkLst>
            <pc:docMk/>
            <pc:sldMk cId="2663003536" sldId="5556"/>
            <ac:spMk id="8" creationId="{8A4CD9A6-965A-127F-B543-C61A270BFD93}"/>
          </ac:spMkLst>
        </pc:spChg>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modSp add mod">
        <pc:chgData name="Severson, Annette" userId="199f3c28-b733-4b36-8b0e-b7eb6984ff94" providerId="ADAL" clId="{09EFE443-00AA-408A-B87F-B67037F6C0C9}" dt="2024-09-11T16:39:51.842" v="1" actId="27636"/>
        <pc:sldMkLst>
          <pc:docMk/>
          <pc:sldMk cId="1546650072" sldId="4525"/>
        </pc:sldMkLst>
        <pc:spChg chg="mod">
          <ac:chgData name="Severson, Annette" userId="199f3c28-b733-4b36-8b0e-b7eb6984ff94" providerId="ADAL" clId="{09EFE443-00AA-408A-B87F-B67037F6C0C9}" dt="2024-09-11T16:39:51.842" v="1" actId="27636"/>
          <ac:spMkLst>
            <pc:docMk/>
            <pc:sldMk cId="1546650072" sldId="4525"/>
            <ac:spMk id="4" creationId="{63457CE5-4128-61BA-AF35-CB365D75D1B0}"/>
          </ac:spMkLst>
        </pc:spChg>
      </pc:sldChg>
      <pc:sldChg chg="add">
        <pc:chgData name="Severson, Annette" userId="199f3c28-b733-4b36-8b0e-b7eb6984ff94" providerId="ADAL" clId="{09EFE443-00AA-408A-B87F-B67037F6C0C9}" dt="2024-09-11T16:39:51.768" v="0"/>
        <pc:sldMkLst>
          <pc:docMk/>
          <pc:sldMk cId="883951864" sldId="4953"/>
        </pc:sldMkLst>
      </pc:sldChg>
      <pc:sldChg chg="add ord">
        <pc:chgData name="Severson, Annette" userId="199f3c28-b733-4b36-8b0e-b7eb6984ff94" providerId="ADAL" clId="{09EFE443-00AA-408A-B87F-B67037F6C0C9}" dt="2024-09-11T16:40:04.159" v="3"/>
        <pc:sldMkLst>
          <pc:docMk/>
          <pc:sldMk cId="3771905201" sldId="4955"/>
        </pc:sldMkLst>
      </pc:sldChg>
      <pc:sldChg chg="modSp mod">
        <pc:chgData name="Severson, Annette" userId="199f3c28-b733-4b36-8b0e-b7eb6984ff94" providerId="ADAL" clId="{09EFE443-00AA-408A-B87F-B67037F6C0C9}" dt="2024-09-11T16:42:45.620" v="114" actId="20577"/>
        <pc:sldMkLst>
          <pc:docMk/>
          <pc:sldMk cId="168519829" sldId="5589"/>
        </pc:sldMkLst>
        <pc:spChg chg="mod">
          <ac:chgData name="Severson, Annette" userId="199f3c28-b733-4b36-8b0e-b7eb6984ff94" providerId="ADAL" clId="{09EFE443-00AA-408A-B87F-B67037F6C0C9}" dt="2024-09-11T16:42:45.620" v="114" actId="20577"/>
          <ac:spMkLst>
            <pc:docMk/>
            <pc:sldMk cId="168519829" sldId="5589"/>
            <ac:spMk id="3" creationId="{1C053128-2E61-BD39-9230-D3FF32B16187}"/>
          </ac:spMkLst>
        </pc:spChg>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8:13.361" v="202" actId="2696"/>
        <pc:sldMkLst>
          <pc:docMk/>
          <pc:sldMk cId="4006630429" sldId="282"/>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modSp mod">
        <pc:chgData name="Hoffman, Peter" userId="673cee94-26bd-4c2a-ab82-1b3669e2f049" providerId="ADAL" clId="{089797F3-FDD9-45CC-BEBF-D31F1CF0280E}" dt="2024-09-17T16:20:04.079" v="322" actId="2165"/>
        <pc:sldMkLst>
          <pc:docMk/>
          <pc:sldMk cId="3227145924" sldId="5097"/>
        </pc:sldMkLst>
        <pc:graphicFrameChg chg="modGraphic">
          <ac:chgData name="Hoffman, Peter" userId="673cee94-26bd-4c2a-ab82-1b3669e2f049" providerId="ADAL" clId="{089797F3-FDD9-45CC-BEBF-D31F1CF0280E}" dt="2024-09-17T16:20:04.079" v="322" actId="2165"/>
          <ac:graphicFrameMkLst>
            <pc:docMk/>
            <pc:sldMk cId="3227145924" sldId="5097"/>
            <ac:graphicFrameMk id="7" creationId="{2864BB53-F741-4FFC-0348-1AC10AD60EEB}"/>
          </ac:graphicFrameMkLst>
        </pc:graphicFrameChg>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pChg chg="mod">
          <ac:chgData name="Hoffman, Peter" userId="673cee94-26bd-4c2a-ab82-1b3669e2f049" providerId="ADAL" clId="{089797F3-FDD9-45CC-BEBF-D31F1CF0280E}" dt="2024-09-17T16:18:32.808" v="231" actId="20577"/>
          <ac:spMkLst>
            <pc:docMk/>
            <pc:sldMk cId="45991993" sldId="5627"/>
            <ac:spMk id="5" creationId="{46A12942-3060-A605-2DD5-60573A108DDD}"/>
          </ac:spMkLst>
        </pc:spChg>
        <pc:spChg chg="mod">
          <ac:chgData name="Hoffman, Peter" userId="673cee94-26bd-4c2a-ab82-1b3669e2f049" providerId="ADAL" clId="{089797F3-FDD9-45CC-BEBF-D31F1CF0280E}" dt="2024-09-17T16:18:42.014" v="259" actId="20577"/>
          <ac:spMkLst>
            <pc:docMk/>
            <pc:sldMk cId="45991993" sldId="5627"/>
            <ac:spMk id="6" creationId="{C75DFE38-ED8C-8D2F-6BF4-9A98E48A88BE}"/>
          </ac:spMkLst>
        </pc:spChg>
      </pc:sldChg>
      <pc:sldChg chg="modSp add mod">
        <pc:chgData name="Hoffman, Peter" userId="673cee94-26bd-4c2a-ab82-1b3669e2f049" providerId="ADAL" clId="{089797F3-FDD9-45CC-BEBF-D31F1CF0280E}" dt="2024-09-17T16:19:12.345" v="308" actId="20577"/>
        <pc:sldMkLst>
          <pc:docMk/>
          <pc:sldMk cId="1399099337" sldId="5628"/>
        </pc:sldMkLst>
        <pc:spChg chg="mod">
          <ac:chgData name="Hoffman, Peter" userId="673cee94-26bd-4c2a-ab82-1b3669e2f049" providerId="ADAL" clId="{089797F3-FDD9-45CC-BEBF-D31F1CF0280E}" dt="2024-09-17T16:19:07.580" v="298" actId="20577"/>
          <ac:spMkLst>
            <pc:docMk/>
            <pc:sldMk cId="1399099337" sldId="5628"/>
            <ac:spMk id="5" creationId="{46A12942-3060-A605-2DD5-60573A108DDD}"/>
          </ac:spMkLst>
        </pc:spChg>
        <pc:spChg chg="mod">
          <ac:chgData name="Hoffman, Peter" userId="673cee94-26bd-4c2a-ab82-1b3669e2f049" providerId="ADAL" clId="{089797F3-FDD9-45CC-BEBF-D31F1CF0280E}" dt="2024-09-17T16:19:12.345" v="308" actId="20577"/>
          <ac:spMkLst>
            <pc:docMk/>
            <pc:sldMk cId="1399099337" sldId="5628"/>
            <ac:spMk id="6" creationId="{C75DFE38-ED8C-8D2F-6BF4-9A98E48A88BE}"/>
          </ac:spMkLst>
        </pc:spChg>
      </pc:sldChg>
      <pc:sldMasterChg chg="delSldLayout">
        <pc:chgData name="Hoffman, Peter" userId="673cee94-26bd-4c2a-ab82-1b3669e2f049" providerId="ADAL" clId="{089797F3-FDD9-45CC-BEBF-D31F1CF0280E}" dt="2024-09-17T16:16:47.031" v="195" actId="2696"/>
        <pc:sldMasterMkLst>
          <pc:docMk/>
          <pc:sldMasterMk cId="2150711039" sldId="2147483676"/>
        </pc:sldMasterMkLst>
        <pc:sldLayoutChg chg="del">
          <pc:chgData name="Hoffman, Peter" userId="673cee94-26bd-4c2a-ab82-1b3669e2f049" providerId="ADAL" clId="{089797F3-FDD9-45CC-BEBF-D31F1CF0280E}" dt="2024-09-17T16:16:47.031" v="195" actId="2696"/>
          <pc:sldLayoutMkLst>
            <pc:docMk/>
            <pc:sldMasterMk cId="2150711039" sldId="2147483676"/>
            <pc:sldLayoutMk cId="205834437" sldId="2147483729"/>
          </pc:sldLayoutMkLst>
        </pc:sldLayoutChg>
      </pc:sldMaster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pChg chg="mod">
          <ac:chgData name="Hoffman, Peter" userId="673cee94-26bd-4c2a-ab82-1b3669e2f049" providerId="ADAL" clId="{782BDC6E-AC0B-4FF0-A4A5-C0BC1E498927}" dt="2024-07-17T19:54:58.229" v="423" actId="20577"/>
          <ac:spMkLst>
            <pc:docMk/>
            <pc:sldMk cId="1896735902" sldId="5469"/>
            <ac:spMk id="3" creationId="{DE639E0B-7594-DEDC-C548-B0E53BD9137C}"/>
          </ac:spMkLst>
        </pc:spChg>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delSp modSp mod">
        <pc:chgData name="Gudka, Dawna" userId="823cceae-331b-41d6-9a63-34ad6d1db55c" providerId="ADAL" clId="{92B710DF-6F6E-4BA3-8762-3952A1AB3402}" dt="2024-09-26T04:45:17.186" v="1431" actId="13244"/>
        <pc:sldMkLst>
          <pc:docMk/>
          <pc:sldMk cId="3717000822" sldId="280"/>
        </pc:sldMkLst>
        <pc:spChg chg="mod ord">
          <ac:chgData name="Gudka, Dawna" userId="823cceae-331b-41d6-9a63-34ad6d1db55c" providerId="ADAL" clId="{92B710DF-6F6E-4BA3-8762-3952A1AB3402}" dt="2024-09-26T04:44:38.707" v="1427" actId="14100"/>
          <ac:spMkLst>
            <pc:docMk/>
            <pc:sldMk cId="3717000822" sldId="280"/>
            <ac:spMk id="3" creationId="{23730712-328A-D55D-1F4E-AFE29CF33EAE}"/>
          </ac:spMkLst>
        </pc:spChg>
        <pc:grpChg chg="del">
          <ac:chgData name="Gudka, Dawna" userId="823cceae-331b-41d6-9a63-34ad6d1db55c" providerId="ADAL" clId="{92B710DF-6F6E-4BA3-8762-3952A1AB3402}" dt="2024-09-26T04:44:53.272" v="1428" actId="478"/>
          <ac:grpSpMkLst>
            <pc:docMk/>
            <pc:sldMk cId="3717000822" sldId="280"/>
            <ac:grpSpMk id="58" creationId="{31C49F18-8757-4E87-5C2E-9D6D7B82BA3B}"/>
          </ac:grpSpMkLst>
        </pc:grpChg>
        <pc:graphicFrameChg chg="mod">
          <ac:chgData name="Gudka, Dawna" userId="823cceae-331b-41d6-9a63-34ad6d1db55c" providerId="ADAL" clId="{92B710DF-6F6E-4BA3-8762-3952A1AB3402}" dt="2024-09-26T04:45:05.252" v="1430" actId="13244"/>
          <ac:graphicFrameMkLst>
            <pc:docMk/>
            <pc:sldMk cId="3717000822" sldId="280"/>
            <ac:graphicFrameMk id="12" creationId="{1AA09EE0-7419-6ED5-4AA1-CC9009509570}"/>
          </ac:graphicFrameMkLst>
        </pc:graphicFrameChg>
        <pc:picChg chg="mod ord">
          <ac:chgData name="Gudka, Dawna" userId="823cceae-331b-41d6-9a63-34ad6d1db55c" providerId="ADAL" clId="{92B710DF-6F6E-4BA3-8762-3952A1AB3402}" dt="2024-09-26T04:45:00.375" v="1429" actId="13244"/>
          <ac:picMkLst>
            <pc:docMk/>
            <pc:sldMk cId="3717000822" sldId="280"/>
            <ac:picMk id="10" creationId="{94E76C0D-1BEC-84CF-F70B-3BF19E0C82C6}"/>
          </ac:picMkLst>
        </pc:picChg>
        <pc:picChg chg="mod">
          <ac:chgData name="Gudka, Dawna" userId="823cceae-331b-41d6-9a63-34ad6d1db55c" providerId="ADAL" clId="{92B710DF-6F6E-4BA3-8762-3952A1AB3402}" dt="2024-09-26T04:43:24.504" v="1394" actId="962"/>
          <ac:picMkLst>
            <pc:docMk/>
            <pc:sldMk cId="3717000822" sldId="280"/>
            <ac:picMk id="13" creationId="{62B23D66-76CC-EC83-59DA-C4126794A470}"/>
          </ac:picMkLst>
        </pc:picChg>
        <pc:picChg chg="mod">
          <ac:chgData name="Gudka, Dawna" userId="823cceae-331b-41d6-9a63-34ad6d1db55c" providerId="ADAL" clId="{92B710DF-6F6E-4BA3-8762-3952A1AB3402}" dt="2024-09-26T04:43:34.908" v="1420" actId="962"/>
          <ac:picMkLst>
            <pc:docMk/>
            <pc:sldMk cId="3717000822" sldId="280"/>
            <ac:picMk id="15" creationId="{BF110572-969C-3823-20EE-161E1C747170}"/>
          </ac:picMkLst>
        </pc:picChg>
        <pc:picChg chg="mod">
          <ac:chgData name="Gudka, Dawna" userId="823cceae-331b-41d6-9a63-34ad6d1db55c" providerId="ADAL" clId="{92B710DF-6F6E-4BA3-8762-3952A1AB3402}" dt="2024-09-26T04:43:39.280" v="1421" actId="962"/>
          <ac:picMkLst>
            <pc:docMk/>
            <pc:sldMk cId="3717000822" sldId="280"/>
            <ac:picMk id="16" creationId="{E23EBA96-A445-15ED-495D-9D84DE3C28AE}"/>
          </ac:picMkLst>
        </pc:picChg>
        <pc:picChg chg="ord">
          <ac:chgData name="Gudka, Dawna" userId="823cceae-331b-41d6-9a63-34ad6d1db55c" providerId="ADAL" clId="{92B710DF-6F6E-4BA3-8762-3952A1AB3402}" dt="2024-09-26T04:45:17.186" v="1431" actId="13244"/>
          <ac:picMkLst>
            <pc:docMk/>
            <pc:sldMk cId="3717000822" sldId="280"/>
            <ac:picMk id="19" creationId="{88D2415C-5DFE-3DAF-E27D-6D1496FF2250}"/>
          </ac:picMkLst>
        </pc:picChg>
      </pc:sldChg>
      <pc:sldChg chg="modSp mod">
        <pc:chgData name="Gudka, Dawna" userId="823cceae-331b-41d6-9a63-34ad6d1db55c" providerId="ADAL" clId="{92B710DF-6F6E-4BA3-8762-3952A1AB3402}" dt="2024-09-26T04:41:53.306" v="1251" actId="20577"/>
        <pc:sldMkLst>
          <pc:docMk/>
          <pc:sldMk cId="3253466667" sldId="5637"/>
        </pc:sldMkLst>
        <pc:spChg chg="mod">
          <ac:chgData name="Gudka, Dawna" userId="823cceae-331b-41d6-9a63-34ad6d1db55c" providerId="ADAL" clId="{92B710DF-6F6E-4BA3-8762-3952A1AB3402}" dt="2024-09-26T04:31:04.218" v="230" actId="20577"/>
          <ac:spMkLst>
            <pc:docMk/>
            <pc:sldMk cId="3253466667" sldId="5637"/>
            <ac:spMk id="2" creationId="{00000000-0000-0000-0000-000000000000}"/>
          </ac:spMkLst>
        </pc:spChg>
        <pc:spChg chg="mod">
          <ac:chgData name="Gudka, Dawna" userId="823cceae-331b-41d6-9a63-34ad6d1db55c" providerId="ADAL" clId="{92B710DF-6F6E-4BA3-8762-3952A1AB3402}" dt="2024-09-26T04:37:59.586" v="889" actId="5793"/>
          <ac:spMkLst>
            <pc:docMk/>
            <pc:sldMk cId="3253466667" sldId="5637"/>
            <ac:spMk id="18" creationId="{1D5EE516-0951-6F1E-C524-32F70A500464}"/>
          </ac:spMkLst>
        </pc:spChg>
        <pc:spChg chg="mod">
          <ac:chgData name="Gudka, Dawna" userId="823cceae-331b-41d6-9a63-34ad6d1db55c" providerId="ADAL" clId="{92B710DF-6F6E-4BA3-8762-3952A1AB3402}" dt="2024-09-26T04:41:41.244" v="1216" actId="20577"/>
          <ac:spMkLst>
            <pc:docMk/>
            <pc:sldMk cId="3253466667" sldId="5637"/>
            <ac:spMk id="19" creationId="{840717C6-223F-C906-3748-78B09C983A8D}"/>
          </ac:spMkLst>
        </pc:spChg>
        <pc:spChg chg="mod">
          <ac:chgData name="Gudka, Dawna" userId="823cceae-331b-41d6-9a63-34ad6d1db55c" providerId="ADAL" clId="{92B710DF-6F6E-4BA3-8762-3952A1AB3402}" dt="2024-09-26T04:41:53.306" v="1251" actId="20577"/>
          <ac:spMkLst>
            <pc:docMk/>
            <pc:sldMk cId="3253466667" sldId="5637"/>
            <ac:spMk id="20" creationId="{DEA5CCF4-606D-43BB-7751-4E0BB02F6CE1}"/>
          </ac:spMkLst>
        </pc:spChg>
      </pc:sldChg>
      <pc:sldChg chg="modSp mod">
        <pc:chgData name="Gudka, Dawna" userId="823cceae-331b-41d6-9a63-34ad6d1db55c" providerId="ADAL" clId="{92B710DF-6F6E-4BA3-8762-3952A1AB3402}" dt="2024-09-26T04:41:17.787" v="1179" actId="20577"/>
        <pc:sldMkLst>
          <pc:docMk/>
          <pc:sldMk cId="1220290463" sldId="5638"/>
        </pc:sldMkLst>
        <pc:spChg chg="mod">
          <ac:chgData name="Gudka, Dawna" userId="823cceae-331b-41d6-9a63-34ad6d1db55c" providerId="ADAL" clId="{92B710DF-6F6E-4BA3-8762-3952A1AB3402}" dt="2024-09-26T04:41:17.787" v="1179" actId="20577"/>
          <ac:spMkLst>
            <pc:docMk/>
            <pc:sldMk cId="1220290463" sldId="5638"/>
            <ac:spMk id="3" creationId="{5A9BB543-5D67-BC87-25ED-FC06775BBB28}"/>
          </ac:spMkLst>
        </pc:spChg>
        <pc:spChg chg="mod">
          <ac:chgData name="Gudka, Dawna" userId="823cceae-331b-41d6-9a63-34ad6d1db55c" providerId="ADAL" clId="{92B710DF-6F6E-4BA3-8762-3952A1AB3402}" dt="2024-09-26T04:40:57.874" v="1137" actId="21"/>
          <ac:spMkLst>
            <pc:docMk/>
            <pc:sldMk cId="1220290463" sldId="5638"/>
            <ac:spMk id="8" creationId="{F9E10FBC-7C85-4971-B39F-B279291C15BB}"/>
          </ac:spMkLst>
        </pc:spChg>
      </pc:sldChg>
      <pc:sldChg chg="addSp delSp modSp add mod ord">
        <pc:chgData name="Gudka, Dawna" userId="823cceae-331b-41d6-9a63-34ad6d1db55c" providerId="ADAL" clId="{92B710DF-6F6E-4BA3-8762-3952A1AB3402}" dt="2024-09-26T04:44:16.313" v="1425" actId="13244"/>
        <pc:sldMkLst>
          <pc:docMk/>
          <pc:sldMk cId="2101563100" sldId="5644"/>
        </pc:sldMkLst>
        <pc:spChg chg="del mod">
          <ac:chgData name="Gudka, Dawna" userId="823cceae-331b-41d6-9a63-34ad6d1db55c" providerId="ADAL" clId="{92B710DF-6F6E-4BA3-8762-3952A1AB3402}" dt="2024-09-26T04:30:14.170" v="177" actId="478"/>
          <ac:spMkLst>
            <pc:docMk/>
            <pc:sldMk cId="2101563100" sldId="5644"/>
            <ac:spMk id="2" creationId="{E7E2EB91-0374-5582-7ACC-741F875FB6AB}"/>
          </ac:spMkLst>
        </pc:spChg>
        <pc:spChg chg="mod">
          <ac:chgData name="Gudka, Dawna" userId="823cceae-331b-41d6-9a63-34ad6d1db55c" providerId="ADAL" clId="{92B710DF-6F6E-4BA3-8762-3952A1AB3402}" dt="2024-09-26T04:27:38.791" v="58" actId="20577"/>
          <ac:spMkLst>
            <pc:docMk/>
            <pc:sldMk cId="2101563100" sldId="5644"/>
            <ac:spMk id="3" creationId="{3D159FB0-3A49-D0DD-B88C-BD4A4B08F10F}"/>
          </ac:spMkLst>
        </pc:spChg>
        <pc:spChg chg="ord">
          <ac:chgData name="Gudka, Dawna" userId="823cceae-331b-41d6-9a63-34ad6d1db55c" providerId="ADAL" clId="{92B710DF-6F6E-4BA3-8762-3952A1AB3402}" dt="2024-09-26T04:43:52.859" v="1423" actId="13244"/>
          <ac:spMkLst>
            <pc:docMk/>
            <pc:sldMk cId="2101563100" sldId="5644"/>
            <ac:spMk id="4" creationId="{6187B34F-788A-1E6D-8E8F-9DFA3BF43D03}"/>
          </ac:spMkLst>
        </pc:spChg>
        <pc:spChg chg="mod">
          <ac:chgData name="Gudka, Dawna" userId="823cceae-331b-41d6-9a63-34ad6d1db55c" providerId="ADAL" clId="{92B710DF-6F6E-4BA3-8762-3952A1AB3402}" dt="2024-09-26T04:27:52.676" v="85" actId="20577"/>
          <ac:spMkLst>
            <pc:docMk/>
            <pc:sldMk cId="2101563100" sldId="5644"/>
            <ac:spMk id="5" creationId="{5EE83B49-FBC4-F603-DD3F-5A8F6874E836}"/>
          </ac:spMkLst>
        </pc:spChg>
        <pc:spChg chg="mod ord">
          <ac:chgData name="Gudka, Dawna" userId="823cceae-331b-41d6-9a63-34ad6d1db55c" providerId="ADAL" clId="{92B710DF-6F6E-4BA3-8762-3952A1AB3402}" dt="2024-09-26T04:44:16.313" v="1425" actId="13244"/>
          <ac:spMkLst>
            <pc:docMk/>
            <pc:sldMk cId="2101563100" sldId="5644"/>
            <ac:spMk id="7" creationId="{D35E3931-3E62-31BA-DB08-04C8A8F44C76}"/>
          </ac:spMkLst>
        </pc:spChg>
        <pc:spChg chg="add del mod">
          <ac:chgData name="Gudka, Dawna" userId="823cceae-331b-41d6-9a63-34ad6d1db55c" providerId="ADAL" clId="{92B710DF-6F6E-4BA3-8762-3952A1AB3402}" dt="2024-09-26T04:29:59.385" v="174" actId="478"/>
          <ac:spMkLst>
            <pc:docMk/>
            <pc:sldMk cId="2101563100" sldId="5644"/>
            <ac:spMk id="8" creationId="{222E405B-4F98-A8D6-3356-B58EEC74256C}"/>
          </ac:spMkLst>
        </pc:spChg>
        <pc:graphicFrameChg chg="del mod">
          <ac:chgData name="Gudka, Dawna" userId="823cceae-331b-41d6-9a63-34ad6d1db55c" providerId="ADAL" clId="{92B710DF-6F6E-4BA3-8762-3952A1AB3402}" dt="2024-09-26T04:28:04.994" v="87" actId="478"/>
          <ac:graphicFrameMkLst>
            <pc:docMk/>
            <pc:sldMk cId="2101563100" sldId="5644"/>
            <ac:graphicFrameMk id="11" creationId="{4A046F5F-034D-A2DD-B7B6-B37CB3AF1360}"/>
          </ac:graphicFrameMkLst>
        </pc:graphicFrameChg>
        <pc:picChg chg="add mod ord">
          <ac:chgData name="Gudka, Dawna" userId="823cceae-331b-41d6-9a63-34ad6d1db55c" providerId="ADAL" clId="{92B710DF-6F6E-4BA3-8762-3952A1AB3402}" dt="2024-09-26T04:44:00.176" v="1424" actId="13244"/>
          <ac:picMkLst>
            <pc:docMk/>
            <pc:sldMk cId="2101563100" sldId="5644"/>
            <ac:picMk id="10" creationId="{825A6F56-8D74-0AE2-9A7B-4AC4101EE057}"/>
          </ac:picMkLst>
        </pc:picChg>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pChg chg="mod">
          <ac:chgData name="McRee, Rebecca" userId="S::mcree_r@cde.state.co.us::3a10fa13-9d60-4c0b-b361-471945732c34" providerId="AD" clId="Web-{F6C0F4C7-5362-B481-4FF5-EFBF92CBEAF1}" dt="2024-08-22T13:40:59.015" v="3" actId="20577"/>
          <ac:spMkLst>
            <pc:docMk/>
            <pc:sldMk cId="2023168082" sldId="5497"/>
            <ac:spMk id="3" creationId="{91E60E77-D8DB-134C-9A3B-BBACC56219FB}"/>
          </ac:spMkLst>
        </pc:spChg>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pChg chg="mod">
          <ac:chgData name="Rhodes, Tara" userId="S::rhodes_t@cde.state.co.us::566307b0-1e17-4826-87e1-0feb85a922f2" providerId="AD" clId="Web-{47F696D0-2310-23B2-E9CC-14E2A533C1EE}" dt="2024-05-16T12:45:03.292" v="59" actId="20577"/>
          <ac:spMkLst>
            <pc:docMk/>
            <pc:sldMk cId="68699369" sldId="5309"/>
            <ac:spMk id="5" creationId="{AF6EB1F5-01CD-901C-27EE-72C2EDD75AA9}"/>
          </ac:spMkLst>
        </pc:spChg>
        <pc:spChg chg="mod">
          <ac:chgData name="Rhodes, Tara" userId="S::rhodes_t@cde.state.co.us::566307b0-1e17-4826-87e1-0feb85a922f2" providerId="AD" clId="Web-{47F696D0-2310-23B2-E9CC-14E2A533C1EE}" dt="2024-05-16T12:52:33.674" v="144" actId="20577"/>
          <ac:spMkLst>
            <pc:docMk/>
            <pc:sldMk cId="68699369" sldId="5309"/>
            <ac:spMk id="6" creationId="{9A8832C3-3C5D-9B2D-6A97-A07BFB42B5FC}"/>
          </ac:spMkLst>
        </pc:spChg>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pChg chg="mod">
          <ac:chgData name="Rhodes, Tara" userId="S::rhodes_t@cde.state.co.us::566307b0-1e17-4826-87e1-0feb85a922f2" providerId="AD" clId="Web-{47F696D0-2310-23B2-E9CC-14E2A533C1EE}" dt="2024-05-16T12:52:56.909" v="162" actId="20577"/>
          <ac:spMkLst>
            <pc:docMk/>
            <pc:sldMk cId="3396060537" sldId="5314"/>
            <ac:spMk id="5" creationId="{AF6EB1F5-01CD-901C-27EE-72C2EDD75AA9}"/>
          </ac:spMkLst>
        </pc:spChg>
        <pc:spChg chg="mod">
          <ac:chgData name="Rhodes, Tara" userId="S::rhodes_t@cde.state.co.us::566307b0-1e17-4826-87e1-0feb85a922f2" providerId="AD" clId="Web-{47F696D0-2310-23B2-E9CC-14E2A533C1EE}" dt="2024-05-16T12:55:06.442" v="285" actId="20577"/>
          <ac:spMkLst>
            <pc:docMk/>
            <pc:sldMk cId="3396060537" sldId="5314"/>
            <ac:spMk id="6" creationId="{9A8832C3-3C5D-9B2D-6A97-A07BFB42B5FC}"/>
          </ac:spMkLst>
        </pc:spChg>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pChg chg="mod">
          <ac:chgData name="Rhodes, Tara" userId="S::rhodes_t@cde.state.co.us::566307b0-1e17-4826-87e1-0feb85a922f2" providerId="AD" clId="Web-{47F696D0-2310-23B2-E9CC-14E2A533C1EE}" dt="2024-05-16T12:43:25.712" v="0" actId="20577"/>
          <ac:spMkLst>
            <pc:docMk/>
            <pc:sldMk cId="1474977630" sldId="5414"/>
            <ac:spMk id="9" creationId="{77E04380-32A6-4C4C-57D8-6045D1C23AC6}"/>
          </ac:spMkLst>
        </pc:spChg>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pChg chg="mod">
          <ac:chgData name="McRee, Rebecca" userId="S::mcree_r@cde.state.co.us::3a10fa13-9d60-4c0b-b361-471945732c34" providerId="AD" clId="Web-{B8B8EAD5-3AAB-05CF-BD36-3985189A9B21}" dt="2024-09-12T03:33:18.257" v="2" actId="20577"/>
          <ac:spMkLst>
            <pc:docMk/>
            <pc:sldMk cId="1185884485" sldId="5488"/>
            <ac:spMk id="3" creationId="{C0512FC2-261A-6790-E9CC-D752F6C04657}"/>
          </ac:spMkLst>
        </pc:spChg>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graphicFrameChg chg="mod modGraphic">
          <ac:chgData name="Tribbett, Jessica" userId="S::tribbett_jessica@cde.state.co.us::b8af59d7-a86d-4166-a022-d856dc24c475" providerId="AD" clId="Web-{56CC30EF-DA0F-19B6-B165-9FAFF3DCA61C}" dt="2024-06-26T22:10:38.427" v="3"/>
          <ac:graphicFrameMkLst>
            <pc:docMk/>
            <pc:sldMk cId="3227145924" sldId="5097"/>
            <ac:graphicFrameMk id="7" creationId="{2864BB53-F741-4FFC-0348-1AC10AD60EEB}"/>
          </ac:graphicFrameMkLst>
        </pc:graphicFrameChg>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pChg chg="add mod">
          <ac:chgData name="Tribbett, Jessica" userId="S::tribbett_jessica@cde.state.co.us::b8af59d7-a86d-4166-a022-d856dc24c475" providerId="AD" clId="Web-{56CC30EF-DA0F-19B6-B165-9FAFF3DCA61C}" dt="2024-06-26T22:13:21.774" v="93" actId="20577"/>
          <ac:spMkLst>
            <pc:docMk/>
            <pc:sldMk cId="3839312819" sldId="5472"/>
            <ac:spMk id="2" creationId="{C519BE2D-4071-E559-1AD6-D34AE9110482}"/>
          </ac:spMkLst>
        </pc:spChg>
        <pc:spChg chg="add mod">
          <ac:chgData name="Tribbett, Jessica" userId="S::tribbett_jessica@cde.state.co.us::b8af59d7-a86d-4166-a022-d856dc24c475" providerId="AD" clId="Web-{56CC30EF-DA0F-19B6-B165-9FAFF3DCA61C}" dt="2024-06-26T22:19:40.892" v="314" actId="20577"/>
          <ac:spMkLst>
            <pc:docMk/>
            <pc:sldMk cId="3839312819" sldId="5472"/>
            <ac:spMk id="5" creationId="{DD1E7458-B436-BB25-BCB2-3BAE05286845}"/>
          </ac:spMkLst>
        </pc:spChg>
        <pc:spChg chg="mod">
          <ac:chgData name="Tribbett, Jessica" userId="S::tribbett_jessica@cde.state.co.us::b8af59d7-a86d-4166-a022-d856dc24c475" providerId="AD" clId="Web-{56CC30EF-DA0F-19B6-B165-9FAFF3DCA61C}" dt="2024-06-26T22:12:31.055" v="72" actId="20577"/>
          <ac:spMkLst>
            <pc:docMk/>
            <pc:sldMk cId="3839312819" sldId="5472"/>
            <ac:spMk id="8" creationId="{ABFD6915-ADC1-CC9C-B8CD-CA384A60C558}"/>
          </ac:spMkLst>
        </pc:spChg>
        <pc:spChg chg="mod">
          <ac:chgData name="Tribbett, Jessica" userId="S::tribbett_jessica@cde.state.co.us::b8af59d7-a86d-4166-a022-d856dc24c475" providerId="AD" clId="Web-{56CC30EF-DA0F-19B6-B165-9FAFF3DCA61C}" dt="2024-06-26T22:10:53.787" v="15" actId="20577"/>
          <ac:spMkLst>
            <pc:docMk/>
            <pc:sldMk cId="3839312819" sldId="5472"/>
            <ac:spMk id="12" creationId="{030BD77E-E0F2-8095-CE7C-11535337AFBC}"/>
          </ac:spMkLst>
        </pc:spChg>
        <pc:spChg chg="mod">
          <ac:chgData name="Tribbett, Jessica" userId="S::tribbett_jessica@cde.state.co.us::b8af59d7-a86d-4166-a022-d856dc24c475" providerId="AD" clId="Web-{56CC30EF-DA0F-19B6-B165-9FAFF3DCA61C}" dt="2024-06-26T22:11:19.163" v="30" actId="20577"/>
          <ac:spMkLst>
            <pc:docMk/>
            <pc:sldMk cId="3839312819" sldId="5472"/>
            <ac:spMk id="13" creationId="{E86FD73D-7F03-EF6F-A1CF-E7FEDAB2146E}"/>
          </ac:spMkLst>
        </pc:spChg>
        <pc:graphicFrameChg chg="add del mod modGraphic">
          <ac:chgData name="Tribbett, Jessica" userId="S::tribbett_jessica@cde.state.co.us::b8af59d7-a86d-4166-a022-d856dc24c475" providerId="AD" clId="Web-{56CC30EF-DA0F-19B6-B165-9FAFF3DCA61C}" dt="2024-06-26T22:15:45.449" v="206"/>
          <ac:graphicFrameMkLst>
            <pc:docMk/>
            <pc:sldMk cId="3839312819" sldId="5472"/>
            <ac:graphicFrameMk id="3" creationId="{3648200B-9800-EF28-3AEF-2A55E1931E50}"/>
          </ac:graphicFrameMkLst>
        </pc:graphicFrameChg>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pChg chg="mod">
          <ac:chgData name="Tribbett, Jessica" userId="S::tribbett_jessica@cde.state.co.us::b8af59d7-a86d-4166-a022-d856dc24c475" providerId="AD" clId="Web-{56CC30EF-DA0F-19B6-B165-9FAFF3DCA61C}" dt="2024-06-26T22:11:33.632" v="40" actId="20577"/>
          <ac:spMkLst>
            <pc:docMk/>
            <pc:sldMk cId="2020384015" sldId="5473"/>
            <ac:spMk id="7" creationId="{A3D6EAC0-17D3-B021-92CD-AFF67B2C6903}"/>
          </ac:spMkLst>
        </pc:spChg>
        <pc:spChg chg="mod">
          <ac:chgData name="Tribbett, Jessica" userId="S::tribbett_jessica@cde.state.co.us::b8af59d7-a86d-4166-a022-d856dc24c475" providerId="AD" clId="Web-{56CC30EF-DA0F-19B6-B165-9FAFF3DCA61C}" dt="2024-06-26T22:12:19.945" v="65" actId="20577"/>
          <ac:spMkLst>
            <pc:docMk/>
            <pc:sldMk cId="2020384015" sldId="5473"/>
            <ac:spMk id="8" creationId="{D6504B4B-6829-E849-F7AC-00D6C78E1D0B}"/>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www.cde.state.co.us/datapipeline/inter_student" TargetMode="External"/><Relationship Id="rId1" Type="http://schemas.openxmlformats.org/officeDocument/2006/relationships/hyperlink" Target="mailto:StudentOctober@cde.state.co.us" TargetMode="Externa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2.sv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hyperlink" Target="https://www.cde.state.co.us/datapipeline/inter_student" TargetMode="External"/><Relationship Id="rId6" Type="http://schemas.openxmlformats.org/officeDocument/2006/relationships/hyperlink" Target="mailto:StudentOctober@cde.state.co.us" TargetMode="External"/><Relationship Id="rId5" Type="http://schemas.openxmlformats.org/officeDocument/2006/relationships/image" Target="../media/image24.svg"/><Relationship Id="rId10" Type="http://schemas.openxmlformats.org/officeDocument/2006/relationships/image" Target="../media/image28.svg"/><Relationship Id="rId4" Type="http://schemas.openxmlformats.org/officeDocument/2006/relationships/image" Target="../media/image23.pn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0D23E-926C-4020-B2B3-E021CB01DC21}"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858E48B8-B831-41F0-8201-1AD54A1B2421}">
      <dgm:prSet phldrT="[Text]"/>
      <dgm:spPr/>
      <dgm:t>
        <a:bodyPr/>
        <a:lstStyle/>
        <a:p>
          <a:pPr>
            <a:buFont typeface="+mj-lt"/>
            <a:buAutoNum type="arabicPeriod"/>
          </a:pPr>
          <a:r>
            <a:rPr lang="en-US">
              <a:solidFill>
                <a:schemeClr val="tx1"/>
              </a:solidFill>
            </a:rPr>
            <a:t>Complete exception request template</a:t>
          </a:r>
        </a:p>
      </dgm:t>
      <dgm:extLst>
        <a:ext uri="{E40237B7-FDA0-4F09-8148-C483321AD2D9}">
          <dgm14:cNvPr xmlns:dgm14="http://schemas.microsoft.com/office/drawing/2010/diagram" id="0" name="" descr="1. Complete exception request template (available on SEY website)&#10;2. Upload exception request template to your district's Syncplicity student folder&#10;3. Notify the SEY collection lead that you've uploaded a document for review&#10;4. Collection lead will review your request and notify you of the outcome"/>
        </a:ext>
      </dgm:extLst>
    </dgm:pt>
    <dgm:pt modelId="{EBD541FA-0152-4984-BB70-04AEBA015B2B}" type="parTrans" cxnId="{347ADDEF-1BC8-4AF0-AD10-5B3973FF9278}">
      <dgm:prSet/>
      <dgm:spPr/>
      <dgm:t>
        <a:bodyPr/>
        <a:lstStyle/>
        <a:p>
          <a:endParaRPr lang="en-US">
            <a:solidFill>
              <a:schemeClr val="tx1"/>
            </a:solidFill>
          </a:endParaRPr>
        </a:p>
      </dgm:t>
    </dgm:pt>
    <dgm:pt modelId="{9E784248-BF4A-4963-AB70-7E41BBB62E0D}" type="sibTrans" cxnId="{347ADDEF-1BC8-4AF0-AD10-5B3973FF9278}">
      <dgm:prSet/>
      <dgm:spPr/>
      <dgm:t>
        <a:bodyPr/>
        <a:lstStyle/>
        <a:p>
          <a:endParaRPr lang="en-US">
            <a:solidFill>
              <a:schemeClr val="tx1"/>
            </a:solidFill>
          </a:endParaRPr>
        </a:p>
      </dgm:t>
    </dgm:pt>
    <dgm:pt modelId="{4598B14A-1254-4860-8B54-630B1CDDFFC9}">
      <dgm:prSet phldrT="[Text]"/>
      <dgm:spPr/>
      <dgm:t>
        <a:bodyPr/>
        <a:lstStyle/>
        <a:p>
          <a:pPr>
            <a:buFont typeface="+mj-lt"/>
            <a:buAutoNum type="arabicPeriod"/>
          </a:pPr>
          <a:r>
            <a:rPr lang="en-US">
              <a:solidFill>
                <a:schemeClr val="tx1"/>
              </a:solidFill>
            </a:rPr>
            <a:t>Upload exception request template to your district’s Syncplicity student folder</a:t>
          </a:r>
        </a:p>
      </dgm:t>
    </dgm:pt>
    <dgm:pt modelId="{7B3AC625-1CE0-4E7F-91A3-831513EBC614}" type="parTrans" cxnId="{B2DF5E0C-16AB-4B8C-8810-8CFE3538DEB6}">
      <dgm:prSet/>
      <dgm:spPr/>
      <dgm:t>
        <a:bodyPr/>
        <a:lstStyle/>
        <a:p>
          <a:endParaRPr lang="en-US">
            <a:solidFill>
              <a:schemeClr val="tx1"/>
            </a:solidFill>
          </a:endParaRPr>
        </a:p>
      </dgm:t>
    </dgm:pt>
    <dgm:pt modelId="{13805153-7B42-4B1C-A73E-575D7C731762}" type="sibTrans" cxnId="{B2DF5E0C-16AB-4B8C-8810-8CFE3538DEB6}">
      <dgm:prSet/>
      <dgm:spPr/>
      <dgm:t>
        <a:bodyPr/>
        <a:lstStyle/>
        <a:p>
          <a:endParaRPr lang="en-US">
            <a:solidFill>
              <a:schemeClr val="tx1"/>
            </a:solidFill>
          </a:endParaRPr>
        </a:p>
      </dgm:t>
    </dgm:pt>
    <dgm:pt modelId="{ABDF5BD4-FF2F-4388-A333-0ADDC1409782}">
      <dgm:prSet phldrT="[Text]"/>
      <dgm:spPr/>
      <dgm:t>
        <a:bodyPr/>
        <a:lstStyle/>
        <a:p>
          <a:r>
            <a:rPr lang="en-US">
              <a:solidFill>
                <a:schemeClr val="tx1"/>
              </a:solidFill>
            </a:rPr>
            <a:t>Folder: </a:t>
          </a:r>
          <a:r>
            <a:rPr lang="en-US" i="1">
              <a:solidFill>
                <a:schemeClr val="tx1"/>
              </a:solidFill>
            </a:rPr>
            <a:t>1234 – DISTRICT NAME – Student</a:t>
          </a:r>
          <a:endParaRPr lang="en-US">
            <a:solidFill>
              <a:schemeClr val="tx1"/>
            </a:solidFill>
          </a:endParaRPr>
        </a:p>
      </dgm:t>
    </dgm:pt>
    <dgm:pt modelId="{76F8C426-511F-4842-8D3D-B102AC25A590}" type="parTrans" cxnId="{905C3528-D3B1-4DD9-9B55-288789A45731}">
      <dgm:prSet/>
      <dgm:spPr/>
      <dgm:t>
        <a:bodyPr/>
        <a:lstStyle/>
        <a:p>
          <a:endParaRPr lang="en-US">
            <a:solidFill>
              <a:schemeClr val="tx1"/>
            </a:solidFill>
          </a:endParaRPr>
        </a:p>
      </dgm:t>
    </dgm:pt>
    <dgm:pt modelId="{20DBE6F8-D85B-4D30-B389-A842025E303C}" type="sibTrans" cxnId="{905C3528-D3B1-4DD9-9B55-288789A45731}">
      <dgm:prSet/>
      <dgm:spPr/>
      <dgm:t>
        <a:bodyPr/>
        <a:lstStyle/>
        <a:p>
          <a:endParaRPr lang="en-US">
            <a:solidFill>
              <a:schemeClr val="tx1"/>
            </a:solidFill>
          </a:endParaRPr>
        </a:p>
      </dgm:t>
    </dgm:pt>
    <dgm:pt modelId="{8784C3CF-5C7B-4355-AC2C-DAEF926E952D}">
      <dgm:prSet phldrT="[Text]"/>
      <dgm:spPr/>
      <dgm:t>
        <a:bodyPr/>
        <a:lstStyle/>
        <a:p>
          <a:pPr>
            <a:buFont typeface="+mj-lt"/>
            <a:buAutoNum type="arabicPeriod"/>
          </a:pPr>
          <a:r>
            <a:rPr lang="en-US">
              <a:solidFill>
                <a:schemeClr val="tx1"/>
              </a:solidFill>
            </a:rPr>
            <a:t>Notify the OCT collection lead (</a:t>
          </a:r>
          <a:r>
            <a:rPr lang="en-US">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StudentOctober@cde.state.co.us</a:t>
          </a:r>
          <a:r>
            <a:rPr lang="en-US">
              <a:solidFill>
                <a:schemeClr val="tx1"/>
              </a:solidFill>
            </a:rPr>
            <a:t>) that you’ve uploaded a document for review</a:t>
          </a:r>
        </a:p>
      </dgm:t>
    </dgm:pt>
    <dgm:pt modelId="{846D758A-C36D-4A4C-AF8F-C3B24B836847}" type="parTrans" cxnId="{0917C184-0823-4E0B-8456-EBCE33F85566}">
      <dgm:prSet/>
      <dgm:spPr/>
      <dgm:t>
        <a:bodyPr/>
        <a:lstStyle/>
        <a:p>
          <a:endParaRPr lang="en-US">
            <a:solidFill>
              <a:schemeClr val="tx1"/>
            </a:solidFill>
          </a:endParaRPr>
        </a:p>
      </dgm:t>
    </dgm:pt>
    <dgm:pt modelId="{14934504-949E-4933-B985-12A74A22980F}" type="sibTrans" cxnId="{0917C184-0823-4E0B-8456-EBCE33F85566}">
      <dgm:prSet/>
      <dgm:spPr/>
      <dgm:t>
        <a:bodyPr/>
        <a:lstStyle/>
        <a:p>
          <a:endParaRPr lang="en-US">
            <a:solidFill>
              <a:schemeClr val="tx1"/>
            </a:solidFill>
          </a:endParaRPr>
        </a:p>
      </dgm:t>
    </dgm:pt>
    <dgm:pt modelId="{AA7FA90E-5A0A-4284-8E96-BBE13E49C41A}">
      <dgm:prSet phldrT="[Text]"/>
      <dgm:spPr/>
      <dgm:t>
        <a:bodyPr/>
        <a:lstStyle/>
        <a:p>
          <a:pPr>
            <a:buFont typeface="+mj-lt"/>
            <a:buAutoNum type="arabicPeriod"/>
          </a:pPr>
          <a:r>
            <a:rPr lang="en-US">
              <a:solidFill>
                <a:schemeClr val="tx1"/>
              </a:solidFill>
            </a:rPr>
            <a:t>Collection lead will review your request and notify you of the outcome</a:t>
          </a:r>
        </a:p>
      </dgm:t>
    </dgm:pt>
    <dgm:pt modelId="{7383FC02-5FCB-4312-A849-BB0C60B94EDD}" type="parTrans" cxnId="{49F83FC6-694B-441A-9C7F-88B8658576B3}">
      <dgm:prSet/>
      <dgm:spPr/>
      <dgm:t>
        <a:bodyPr/>
        <a:lstStyle/>
        <a:p>
          <a:endParaRPr lang="en-US">
            <a:solidFill>
              <a:schemeClr val="tx1"/>
            </a:solidFill>
          </a:endParaRPr>
        </a:p>
      </dgm:t>
    </dgm:pt>
    <dgm:pt modelId="{874A8DB7-A146-4272-AAF0-7FCEDA242B4B}" type="sibTrans" cxnId="{49F83FC6-694B-441A-9C7F-88B8658576B3}">
      <dgm:prSet/>
      <dgm:spPr/>
      <dgm:t>
        <a:bodyPr/>
        <a:lstStyle/>
        <a:p>
          <a:endParaRPr lang="en-US">
            <a:solidFill>
              <a:schemeClr val="tx1"/>
            </a:solidFill>
          </a:endParaRPr>
        </a:p>
      </dgm:t>
    </dgm:pt>
    <dgm:pt modelId="{AAF6B221-6D14-496B-B17B-0DA7269FE80A}">
      <dgm:prSet/>
      <dgm:spPr/>
      <dgm:t>
        <a:bodyPr/>
        <a:lstStyle/>
        <a:p>
          <a:pPr>
            <a:buFont typeface="Arial" panose="020B0604020202020204" pitchFamily="34" charset="0"/>
            <a:buChar char="•"/>
          </a:pPr>
          <a:r>
            <a:rPr lang="en-US">
              <a:solidFill>
                <a:schemeClr val="tx1"/>
              </a:solidFill>
            </a:rPr>
            <a:t>Approved requests – reupload interchange file and/or create a new OCT snapshot</a:t>
          </a:r>
        </a:p>
      </dgm:t>
    </dgm:pt>
    <dgm:pt modelId="{A551AC2A-A44B-4A95-977E-75AEFC764708}" type="parTrans" cxnId="{D24D1D4D-225A-4B6A-99C4-D68755C3070E}">
      <dgm:prSet/>
      <dgm:spPr/>
      <dgm:t>
        <a:bodyPr/>
        <a:lstStyle/>
        <a:p>
          <a:endParaRPr lang="en-US">
            <a:solidFill>
              <a:schemeClr val="tx1"/>
            </a:solidFill>
          </a:endParaRPr>
        </a:p>
      </dgm:t>
    </dgm:pt>
    <dgm:pt modelId="{58516D67-A4CC-4F1C-9DDA-FCEF1496282E}" type="sibTrans" cxnId="{D24D1D4D-225A-4B6A-99C4-D68755C3070E}">
      <dgm:prSet/>
      <dgm:spPr/>
      <dgm:t>
        <a:bodyPr/>
        <a:lstStyle/>
        <a:p>
          <a:endParaRPr lang="en-US">
            <a:solidFill>
              <a:schemeClr val="tx1"/>
            </a:solidFill>
          </a:endParaRPr>
        </a:p>
      </dgm:t>
    </dgm:pt>
    <dgm:pt modelId="{7EF775BA-F82C-4BB5-BD9D-1547DBA0E5F9}">
      <dgm:prSet/>
      <dgm:spPr/>
      <dgm:t>
        <a:bodyPr/>
        <a:lstStyle/>
        <a:p>
          <a:pPr>
            <a:buFont typeface="Arial" panose="020B0604020202020204" pitchFamily="34" charset="0"/>
            <a:buChar char="•"/>
          </a:pPr>
          <a:r>
            <a:rPr lang="en-US">
              <a:solidFill>
                <a:schemeClr val="tx1"/>
              </a:solidFill>
            </a:rPr>
            <a:t>Denied requests – collection lead will provide next steps for clearing the error</a:t>
          </a:r>
        </a:p>
      </dgm:t>
    </dgm:pt>
    <dgm:pt modelId="{A03C5CB5-DF6E-4BCF-93C0-AF8F4D42BF57}" type="parTrans" cxnId="{600B6B67-8B42-4657-B796-560E97F977FA}">
      <dgm:prSet/>
      <dgm:spPr/>
      <dgm:t>
        <a:bodyPr/>
        <a:lstStyle/>
        <a:p>
          <a:endParaRPr lang="en-US">
            <a:solidFill>
              <a:schemeClr val="tx1"/>
            </a:solidFill>
          </a:endParaRPr>
        </a:p>
      </dgm:t>
    </dgm:pt>
    <dgm:pt modelId="{FE52EEA7-B058-4C04-BBD2-B3949D8F2992}" type="sibTrans" cxnId="{600B6B67-8B42-4657-B796-560E97F977FA}">
      <dgm:prSet/>
      <dgm:spPr/>
      <dgm:t>
        <a:bodyPr/>
        <a:lstStyle/>
        <a:p>
          <a:endParaRPr lang="en-US">
            <a:solidFill>
              <a:schemeClr val="tx1"/>
            </a:solidFill>
          </a:endParaRPr>
        </a:p>
      </dgm:t>
    </dgm:pt>
    <dgm:pt modelId="{432A56EF-A2DE-4788-A1CA-451FCD1D3841}">
      <dgm:prSet/>
      <dgm:spPr/>
      <dgm:t>
        <a:bodyPr/>
        <a:lstStyle/>
        <a:p>
          <a:pPr>
            <a:buFont typeface="Arial" panose="020B0604020202020204" pitchFamily="34" charset="0"/>
            <a:buChar char="•"/>
          </a:pPr>
          <a:r>
            <a:rPr lang="en-US">
              <a:solidFill>
                <a:schemeClr val="tx1"/>
              </a:solidFill>
            </a:rPr>
            <a:t>Additional information needed – collection lead will request information</a:t>
          </a:r>
        </a:p>
      </dgm:t>
    </dgm:pt>
    <dgm:pt modelId="{69B83062-B05A-4009-A65A-A312D6A49B8E}" type="parTrans" cxnId="{F47E67DE-97DD-4846-9226-666636803C72}">
      <dgm:prSet/>
      <dgm:spPr/>
      <dgm:t>
        <a:bodyPr/>
        <a:lstStyle/>
        <a:p>
          <a:endParaRPr lang="en-US">
            <a:solidFill>
              <a:schemeClr val="tx1"/>
            </a:solidFill>
          </a:endParaRPr>
        </a:p>
      </dgm:t>
    </dgm:pt>
    <dgm:pt modelId="{D529D2EA-81D0-4394-948D-9C995DB66A3A}" type="sibTrans" cxnId="{F47E67DE-97DD-4846-9226-666636803C72}">
      <dgm:prSet/>
      <dgm:spPr/>
      <dgm:t>
        <a:bodyPr/>
        <a:lstStyle/>
        <a:p>
          <a:endParaRPr lang="en-US">
            <a:solidFill>
              <a:schemeClr val="tx1"/>
            </a:solidFill>
          </a:endParaRPr>
        </a:p>
      </dgm:t>
    </dgm:pt>
    <dgm:pt modelId="{8000A65D-0DFE-4AAC-8E36-85F2D5F8131E}">
      <dgm:prSet phldrT="[Text]"/>
      <dgm:spPr/>
      <dgm:t>
        <a:bodyPr/>
        <a:lstStyle/>
        <a:p>
          <a:pPr>
            <a:buFont typeface="Arial" panose="020B0604020202020204" pitchFamily="34" charset="0"/>
            <a:buChar char="•"/>
          </a:pPr>
          <a:r>
            <a:rPr lang="en-US">
              <a:solidFill>
                <a:schemeClr val="tx1"/>
              </a:solidFill>
            </a:rPr>
            <a:t>Available on </a:t>
          </a:r>
          <a:r>
            <a:rPr lang="en-US">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Student Interchange Website</a:t>
          </a:r>
          <a:endParaRPr lang="en-US">
            <a:solidFill>
              <a:schemeClr val="tx1"/>
            </a:solidFill>
          </a:endParaRPr>
        </a:p>
      </dgm:t>
    </dgm:pt>
    <dgm:pt modelId="{02D6D722-3516-4472-BA5C-D1DFCEC1BAFA}" type="parTrans" cxnId="{6E288779-900D-446D-A07A-5061FF015EE4}">
      <dgm:prSet/>
      <dgm:spPr/>
      <dgm:t>
        <a:bodyPr/>
        <a:lstStyle/>
        <a:p>
          <a:endParaRPr lang="en-US">
            <a:solidFill>
              <a:schemeClr val="tx1"/>
            </a:solidFill>
          </a:endParaRPr>
        </a:p>
      </dgm:t>
    </dgm:pt>
    <dgm:pt modelId="{8EB119A9-6843-4DD5-B1B1-BE65E81D7A63}" type="sibTrans" cxnId="{6E288779-900D-446D-A07A-5061FF015EE4}">
      <dgm:prSet/>
      <dgm:spPr/>
      <dgm:t>
        <a:bodyPr/>
        <a:lstStyle/>
        <a:p>
          <a:endParaRPr lang="en-US">
            <a:solidFill>
              <a:schemeClr val="tx1"/>
            </a:solidFill>
          </a:endParaRPr>
        </a:p>
      </dgm:t>
    </dgm:pt>
    <dgm:pt modelId="{221558F7-619D-40CF-B1C8-680CFD4B6681}">
      <dgm:prSet/>
      <dgm:spPr/>
      <dgm:t>
        <a:bodyPr/>
        <a:lstStyle/>
        <a:p>
          <a:pPr>
            <a:buFont typeface="Arial" panose="020B0604020202020204" pitchFamily="34" charset="0"/>
            <a:buChar char="•"/>
          </a:pPr>
          <a:r>
            <a:rPr lang="en-US">
              <a:solidFill>
                <a:schemeClr val="tx1"/>
              </a:solidFill>
            </a:rPr>
            <a:t>Pro Tip: Include the date in name of your exception request file as you may upload more than one exception during the collection cycle</a:t>
          </a:r>
        </a:p>
      </dgm:t>
    </dgm:pt>
    <dgm:pt modelId="{218E631D-EA3E-44B9-9098-79A21D40617E}" type="parTrans" cxnId="{6E15D793-F24C-4976-8DAB-AAF6A1EFFB7A}">
      <dgm:prSet/>
      <dgm:spPr/>
      <dgm:t>
        <a:bodyPr/>
        <a:lstStyle/>
        <a:p>
          <a:endParaRPr lang="en-US">
            <a:solidFill>
              <a:schemeClr val="tx1"/>
            </a:solidFill>
          </a:endParaRPr>
        </a:p>
      </dgm:t>
    </dgm:pt>
    <dgm:pt modelId="{ED1F98F4-4326-45B0-AC40-B3E477CD55C3}" type="sibTrans" cxnId="{6E15D793-F24C-4976-8DAB-AAF6A1EFFB7A}">
      <dgm:prSet/>
      <dgm:spPr/>
      <dgm:t>
        <a:bodyPr/>
        <a:lstStyle/>
        <a:p>
          <a:endParaRPr lang="en-US">
            <a:solidFill>
              <a:schemeClr val="tx1"/>
            </a:solidFill>
          </a:endParaRPr>
        </a:p>
      </dgm:t>
    </dgm:pt>
    <dgm:pt modelId="{BFF1A52B-E65B-405E-A191-82D4509E401F}" type="pres">
      <dgm:prSet presAssocID="{AEC0D23E-926C-4020-B2B3-E021CB01DC21}" presName="linear" presStyleCnt="0">
        <dgm:presLayoutVars>
          <dgm:dir/>
          <dgm:resizeHandles val="exact"/>
        </dgm:presLayoutVars>
      </dgm:prSet>
      <dgm:spPr/>
    </dgm:pt>
    <dgm:pt modelId="{A2C781F1-A973-4CD8-9D80-EFDED9719614}" type="pres">
      <dgm:prSet presAssocID="{858E48B8-B831-41F0-8201-1AD54A1B2421}" presName="comp" presStyleCnt="0"/>
      <dgm:spPr/>
    </dgm:pt>
    <dgm:pt modelId="{ED6F6D9D-57D4-4279-98D0-988718B1DF42}" type="pres">
      <dgm:prSet presAssocID="{858E48B8-B831-41F0-8201-1AD54A1B2421}" presName="box" presStyleLbl="node1" presStyleIdx="0" presStyleCnt="4"/>
      <dgm:spPr/>
    </dgm:pt>
    <dgm:pt modelId="{5245FA24-BA5F-4641-BBC5-B40ABD8DED90}" type="pres">
      <dgm:prSet presAssocID="{858E48B8-B831-41F0-8201-1AD54A1B2421}" presName="img" presStyleLbl="fgImgPlace1" presStyleIdx="0"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43000" b="-43000"/>
          </a:stretch>
        </a:blipFill>
      </dgm:spPr>
      <dgm:extLst>
        <a:ext uri="{E40237B7-FDA0-4F09-8148-C483321AD2D9}">
          <dgm14:cNvPr xmlns:dgm14="http://schemas.microsoft.com/office/drawing/2010/diagram" id="0" name="" descr="Badge 1 with solid fill"/>
        </a:ext>
      </dgm:extLst>
    </dgm:pt>
    <dgm:pt modelId="{4C4AD5D3-ACE6-4837-B984-93AD1762C1BB}" type="pres">
      <dgm:prSet presAssocID="{858E48B8-B831-41F0-8201-1AD54A1B2421}" presName="text" presStyleLbl="node1" presStyleIdx="0" presStyleCnt="4">
        <dgm:presLayoutVars>
          <dgm:bulletEnabled val="1"/>
        </dgm:presLayoutVars>
      </dgm:prSet>
      <dgm:spPr/>
    </dgm:pt>
    <dgm:pt modelId="{4618A76C-B1BA-41CE-AE63-51A0E8C1C564}" type="pres">
      <dgm:prSet presAssocID="{9E784248-BF4A-4963-AB70-7E41BBB62E0D}" presName="spacer" presStyleCnt="0"/>
      <dgm:spPr/>
    </dgm:pt>
    <dgm:pt modelId="{930ED66A-7FD4-4EED-8FCA-602404CB453C}" type="pres">
      <dgm:prSet presAssocID="{4598B14A-1254-4860-8B54-630B1CDDFFC9}" presName="comp" presStyleCnt="0"/>
      <dgm:spPr/>
    </dgm:pt>
    <dgm:pt modelId="{8676FC17-34F1-428F-A02E-C17F2E34BCBA}" type="pres">
      <dgm:prSet presAssocID="{4598B14A-1254-4860-8B54-630B1CDDFFC9}" presName="box" presStyleLbl="node1" presStyleIdx="1" presStyleCnt="4"/>
      <dgm:spPr/>
    </dgm:pt>
    <dgm:pt modelId="{F6B56DD3-37F2-4B6A-808F-753ABE5695F6}" type="pres">
      <dgm:prSet presAssocID="{4598B14A-1254-4860-8B54-630B1CDDFFC9}" presName="img" presStyleLbl="fgImgPlace1" presStyleIdx="1"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43000" b="-43000"/>
          </a:stretch>
        </a:blipFill>
      </dgm:spPr>
      <dgm:extLst>
        <a:ext uri="{E40237B7-FDA0-4F09-8148-C483321AD2D9}">
          <dgm14:cNvPr xmlns:dgm14="http://schemas.microsoft.com/office/drawing/2010/diagram" id="0" name="" descr="Badge with solid fill"/>
        </a:ext>
      </dgm:extLst>
    </dgm:pt>
    <dgm:pt modelId="{DFF3113C-3C8B-4C55-9F7E-318EDE2FC4A5}" type="pres">
      <dgm:prSet presAssocID="{4598B14A-1254-4860-8B54-630B1CDDFFC9}" presName="text" presStyleLbl="node1" presStyleIdx="1" presStyleCnt="4">
        <dgm:presLayoutVars>
          <dgm:bulletEnabled val="1"/>
        </dgm:presLayoutVars>
      </dgm:prSet>
      <dgm:spPr/>
    </dgm:pt>
    <dgm:pt modelId="{000C2910-F646-4DA1-AB7F-97F880B667CA}" type="pres">
      <dgm:prSet presAssocID="{13805153-7B42-4B1C-A73E-575D7C731762}" presName="spacer" presStyleCnt="0"/>
      <dgm:spPr/>
    </dgm:pt>
    <dgm:pt modelId="{7ADF76CA-6C28-4116-97CC-8D949F471AC7}" type="pres">
      <dgm:prSet presAssocID="{8784C3CF-5C7B-4355-AC2C-DAEF926E952D}" presName="comp" presStyleCnt="0"/>
      <dgm:spPr/>
    </dgm:pt>
    <dgm:pt modelId="{D4B16762-9C87-4DA9-BD05-8F2B933CE7EB}" type="pres">
      <dgm:prSet presAssocID="{8784C3CF-5C7B-4355-AC2C-DAEF926E952D}" presName="box" presStyleLbl="node1" presStyleIdx="2" presStyleCnt="4"/>
      <dgm:spPr/>
    </dgm:pt>
    <dgm:pt modelId="{FC9C6E1E-C098-4D41-B648-3F2EB5F3A1E9}" type="pres">
      <dgm:prSet presAssocID="{8784C3CF-5C7B-4355-AC2C-DAEF926E952D}" presName="img" presStyleLbl="fgImgPlace1" presStyleIdx="2"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dgm:spPr>
      <dgm:extLst>
        <a:ext uri="{E40237B7-FDA0-4F09-8148-C483321AD2D9}">
          <dgm14:cNvPr xmlns:dgm14="http://schemas.microsoft.com/office/drawing/2010/diagram" id="0" name="" descr="Badge 3 with solid fill"/>
        </a:ext>
      </dgm:extLst>
    </dgm:pt>
    <dgm:pt modelId="{449A9259-402C-42B7-8B68-7EFB740ED27E}" type="pres">
      <dgm:prSet presAssocID="{8784C3CF-5C7B-4355-AC2C-DAEF926E952D}" presName="text" presStyleLbl="node1" presStyleIdx="2" presStyleCnt="4">
        <dgm:presLayoutVars>
          <dgm:bulletEnabled val="1"/>
        </dgm:presLayoutVars>
      </dgm:prSet>
      <dgm:spPr/>
    </dgm:pt>
    <dgm:pt modelId="{E3C69CA1-AC83-4868-9455-BD6A94F1C195}" type="pres">
      <dgm:prSet presAssocID="{14934504-949E-4933-B985-12A74A22980F}" presName="spacer" presStyleCnt="0"/>
      <dgm:spPr/>
    </dgm:pt>
    <dgm:pt modelId="{F170C8D4-8847-406A-B370-10E6409A8B41}" type="pres">
      <dgm:prSet presAssocID="{AA7FA90E-5A0A-4284-8E96-BBE13E49C41A}" presName="comp" presStyleCnt="0"/>
      <dgm:spPr/>
    </dgm:pt>
    <dgm:pt modelId="{FDA14C2A-ED5A-4A0D-9B27-679DA99E1CC0}" type="pres">
      <dgm:prSet presAssocID="{AA7FA90E-5A0A-4284-8E96-BBE13E49C41A}" presName="box" presStyleLbl="node1" presStyleIdx="3" presStyleCnt="4"/>
      <dgm:spPr/>
    </dgm:pt>
    <dgm:pt modelId="{67B448B2-155B-445D-A012-2252281972A8}" type="pres">
      <dgm:prSet presAssocID="{AA7FA90E-5A0A-4284-8E96-BBE13E49C41A}" presName="img" presStyleLbl="fgImgPlac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dgm:spPr>
      <dgm:extLst>
        <a:ext uri="{E40237B7-FDA0-4F09-8148-C483321AD2D9}">
          <dgm14:cNvPr xmlns:dgm14="http://schemas.microsoft.com/office/drawing/2010/diagram" id="0" name="" descr="Badge 4 with solid fill"/>
        </a:ext>
      </dgm:extLst>
    </dgm:pt>
    <dgm:pt modelId="{059F92C2-B9D1-46A8-BD98-496D53E24776}" type="pres">
      <dgm:prSet presAssocID="{AA7FA90E-5A0A-4284-8E96-BBE13E49C41A}" presName="text" presStyleLbl="node1" presStyleIdx="3" presStyleCnt="4">
        <dgm:presLayoutVars>
          <dgm:bulletEnabled val="1"/>
        </dgm:presLayoutVars>
      </dgm:prSet>
      <dgm:spPr/>
    </dgm:pt>
  </dgm:ptLst>
  <dgm:cxnLst>
    <dgm:cxn modelId="{B2DF5E0C-16AB-4B8C-8810-8CFE3538DEB6}" srcId="{AEC0D23E-926C-4020-B2B3-E021CB01DC21}" destId="{4598B14A-1254-4860-8B54-630B1CDDFFC9}" srcOrd="1" destOrd="0" parTransId="{7B3AC625-1CE0-4E7F-91A3-831513EBC614}" sibTransId="{13805153-7B42-4B1C-A73E-575D7C731762}"/>
    <dgm:cxn modelId="{D16B6614-2A24-40BF-AA1D-4E93DA963FD9}" type="presOf" srcId="{4598B14A-1254-4860-8B54-630B1CDDFFC9}" destId="{8676FC17-34F1-428F-A02E-C17F2E34BCBA}" srcOrd="0" destOrd="0" presId="urn:microsoft.com/office/officeart/2005/8/layout/vList4"/>
    <dgm:cxn modelId="{DEDC581C-63C8-4F36-907A-A15927B79550}" type="presOf" srcId="{8784C3CF-5C7B-4355-AC2C-DAEF926E952D}" destId="{449A9259-402C-42B7-8B68-7EFB740ED27E}" srcOrd="1" destOrd="0" presId="urn:microsoft.com/office/officeart/2005/8/layout/vList4"/>
    <dgm:cxn modelId="{47359620-889E-4E7C-A0EE-DADCD538942C}" type="presOf" srcId="{AA7FA90E-5A0A-4284-8E96-BBE13E49C41A}" destId="{059F92C2-B9D1-46A8-BD98-496D53E24776}" srcOrd="1" destOrd="0" presId="urn:microsoft.com/office/officeart/2005/8/layout/vList4"/>
    <dgm:cxn modelId="{905C3528-D3B1-4DD9-9B55-288789A45731}" srcId="{4598B14A-1254-4860-8B54-630B1CDDFFC9}" destId="{ABDF5BD4-FF2F-4388-A333-0ADDC1409782}" srcOrd="0" destOrd="0" parTransId="{76F8C426-511F-4842-8D3D-B102AC25A590}" sibTransId="{20DBE6F8-D85B-4D30-B389-A842025E303C}"/>
    <dgm:cxn modelId="{5A200240-AA8A-4124-B349-5BB0246C5A4F}" type="presOf" srcId="{ABDF5BD4-FF2F-4388-A333-0ADDC1409782}" destId="{8676FC17-34F1-428F-A02E-C17F2E34BCBA}" srcOrd="0" destOrd="1" presId="urn:microsoft.com/office/officeart/2005/8/layout/vList4"/>
    <dgm:cxn modelId="{859BB660-4F9D-4BF2-B19B-D6CE40CF6D23}" type="presOf" srcId="{858E48B8-B831-41F0-8201-1AD54A1B2421}" destId="{ED6F6D9D-57D4-4279-98D0-988718B1DF42}" srcOrd="0" destOrd="0" presId="urn:microsoft.com/office/officeart/2005/8/layout/vList4"/>
    <dgm:cxn modelId="{CE854C41-409E-4E63-8766-A277833B8CC6}" type="presOf" srcId="{4598B14A-1254-4860-8B54-630B1CDDFFC9}" destId="{DFF3113C-3C8B-4C55-9F7E-318EDE2FC4A5}" srcOrd="1" destOrd="0" presId="urn:microsoft.com/office/officeart/2005/8/layout/vList4"/>
    <dgm:cxn modelId="{600B6B67-8B42-4657-B796-560E97F977FA}" srcId="{AA7FA90E-5A0A-4284-8E96-BBE13E49C41A}" destId="{7EF775BA-F82C-4BB5-BD9D-1547DBA0E5F9}" srcOrd="1" destOrd="0" parTransId="{A03C5CB5-DF6E-4BCF-93C0-AF8F4D42BF57}" sibTransId="{FE52EEA7-B058-4C04-BBD2-B3949D8F2992}"/>
    <dgm:cxn modelId="{D24D1D4D-225A-4B6A-99C4-D68755C3070E}" srcId="{AA7FA90E-5A0A-4284-8E96-BBE13E49C41A}" destId="{AAF6B221-6D14-496B-B17B-0DA7269FE80A}" srcOrd="0" destOrd="0" parTransId="{A551AC2A-A44B-4A95-977E-75AEFC764708}" sibTransId="{58516D67-A4CC-4F1C-9DDA-FCEF1496282E}"/>
    <dgm:cxn modelId="{159BFE77-7E75-4B3D-BC8E-2E2BB6522DDF}" type="presOf" srcId="{8784C3CF-5C7B-4355-AC2C-DAEF926E952D}" destId="{D4B16762-9C87-4DA9-BD05-8F2B933CE7EB}" srcOrd="0" destOrd="0" presId="urn:microsoft.com/office/officeart/2005/8/layout/vList4"/>
    <dgm:cxn modelId="{6E288779-900D-446D-A07A-5061FF015EE4}" srcId="{858E48B8-B831-41F0-8201-1AD54A1B2421}" destId="{8000A65D-0DFE-4AAC-8E36-85F2D5F8131E}" srcOrd="0" destOrd="0" parTransId="{02D6D722-3516-4472-BA5C-D1DFCEC1BAFA}" sibTransId="{8EB119A9-6843-4DD5-B1B1-BE65E81D7A63}"/>
    <dgm:cxn modelId="{F6CDD45A-72FD-4519-A83B-F3BC362F2384}" type="presOf" srcId="{432A56EF-A2DE-4788-A1CA-451FCD1D3841}" destId="{059F92C2-B9D1-46A8-BD98-496D53E24776}" srcOrd="1" destOrd="3" presId="urn:microsoft.com/office/officeart/2005/8/layout/vList4"/>
    <dgm:cxn modelId="{0917C184-0823-4E0B-8456-EBCE33F85566}" srcId="{AEC0D23E-926C-4020-B2B3-E021CB01DC21}" destId="{8784C3CF-5C7B-4355-AC2C-DAEF926E952D}" srcOrd="2" destOrd="0" parTransId="{846D758A-C36D-4A4C-AF8F-C3B24B836847}" sibTransId="{14934504-949E-4933-B985-12A74A22980F}"/>
    <dgm:cxn modelId="{A049FF8C-351B-48B3-9EE8-C541FD744902}" type="presOf" srcId="{7EF775BA-F82C-4BB5-BD9D-1547DBA0E5F9}" destId="{059F92C2-B9D1-46A8-BD98-496D53E24776}" srcOrd="1" destOrd="2" presId="urn:microsoft.com/office/officeart/2005/8/layout/vList4"/>
    <dgm:cxn modelId="{6E15D793-F24C-4976-8DAB-AAF6A1EFFB7A}" srcId="{8784C3CF-5C7B-4355-AC2C-DAEF926E952D}" destId="{221558F7-619D-40CF-B1C8-680CFD4B6681}" srcOrd="0" destOrd="0" parTransId="{218E631D-EA3E-44B9-9098-79A21D40617E}" sibTransId="{ED1F98F4-4326-45B0-AC40-B3E477CD55C3}"/>
    <dgm:cxn modelId="{BB9CAE98-E853-4A14-9F30-B1FEB9AA08DF}" type="presOf" srcId="{221558F7-619D-40CF-B1C8-680CFD4B6681}" destId="{449A9259-402C-42B7-8B68-7EFB740ED27E}" srcOrd="1" destOrd="1" presId="urn:microsoft.com/office/officeart/2005/8/layout/vList4"/>
    <dgm:cxn modelId="{47A87F9E-346D-46C6-9CEB-3AE90CD54235}" type="presOf" srcId="{221558F7-619D-40CF-B1C8-680CFD4B6681}" destId="{D4B16762-9C87-4DA9-BD05-8F2B933CE7EB}" srcOrd="0" destOrd="1" presId="urn:microsoft.com/office/officeart/2005/8/layout/vList4"/>
    <dgm:cxn modelId="{16F83FA4-50AD-4D96-A0CE-03666D8572FE}" type="presOf" srcId="{432A56EF-A2DE-4788-A1CA-451FCD1D3841}" destId="{FDA14C2A-ED5A-4A0D-9B27-679DA99E1CC0}" srcOrd="0" destOrd="3" presId="urn:microsoft.com/office/officeart/2005/8/layout/vList4"/>
    <dgm:cxn modelId="{0B018EBC-C9D0-4A67-86EE-3EE7BCE57544}" type="presOf" srcId="{AAF6B221-6D14-496B-B17B-0DA7269FE80A}" destId="{059F92C2-B9D1-46A8-BD98-496D53E24776}" srcOrd="1" destOrd="1" presId="urn:microsoft.com/office/officeart/2005/8/layout/vList4"/>
    <dgm:cxn modelId="{49F83FC6-694B-441A-9C7F-88B8658576B3}" srcId="{AEC0D23E-926C-4020-B2B3-E021CB01DC21}" destId="{AA7FA90E-5A0A-4284-8E96-BBE13E49C41A}" srcOrd="3" destOrd="0" parTransId="{7383FC02-5FCB-4312-A849-BB0C60B94EDD}" sibTransId="{874A8DB7-A146-4272-AAF0-7FCEDA242B4B}"/>
    <dgm:cxn modelId="{B10B2FC8-BD2B-4AD9-B0F5-DCC95AEA6063}" type="presOf" srcId="{858E48B8-B831-41F0-8201-1AD54A1B2421}" destId="{4C4AD5D3-ACE6-4837-B984-93AD1762C1BB}" srcOrd="1" destOrd="0" presId="urn:microsoft.com/office/officeart/2005/8/layout/vList4"/>
    <dgm:cxn modelId="{2C4B5ECB-38CE-4391-A432-CECCB72EF6E3}" type="presOf" srcId="{8000A65D-0DFE-4AAC-8E36-85F2D5F8131E}" destId="{ED6F6D9D-57D4-4279-98D0-988718B1DF42}" srcOrd="0" destOrd="1" presId="urn:microsoft.com/office/officeart/2005/8/layout/vList4"/>
    <dgm:cxn modelId="{D61F94CD-BF23-4205-BE67-E2B8DC8BD6F3}" type="presOf" srcId="{AAF6B221-6D14-496B-B17B-0DA7269FE80A}" destId="{FDA14C2A-ED5A-4A0D-9B27-679DA99E1CC0}" srcOrd="0" destOrd="1" presId="urn:microsoft.com/office/officeart/2005/8/layout/vList4"/>
    <dgm:cxn modelId="{F879DFD2-17F3-4A01-9443-6A7056F2458C}" type="presOf" srcId="{8000A65D-0DFE-4AAC-8E36-85F2D5F8131E}" destId="{4C4AD5D3-ACE6-4837-B984-93AD1762C1BB}" srcOrd="1" destOrd="1" presId="urn:microsoft.com/office/officeart/2005/8/layout/vList4"/>
    <dgm:cxn modelId="{4BD48AD3-17A0-46D3-986E-E04F7A22EB54}" type="presOf" srcId="{7EF775BA-F82C-4BB5-BD9D-1547DBA0E5F9}" destId="{FDA14C2A-ED5A-4A0D-9B27-679DA99E1CC0}" srcOrd="0" destOrd="2" presId="urn:microsoft.com/office/officeart/2005/8/layout/vList4"/>
    <dgm:cxn modelId="{32B40ADB-B284-4002-8AE4-86ADB416354D}" type="presOf" srcId="{AEC0D23E-926C-4020-B2B3-E021CB01DC21}" destId="{BFF1A52B-E65B-405E-A191-82D4509E401F}" srcOrd="0" destOrd="0" presId="urn:microsoft.com/office/officeart/2005/8/layout/vList4"/>
    <dgm:cxn modelId="{F47E67DE-97DD-4846-9226-666636803C72}" srcId="{AA7FA90E-5A0A-4284-8E96-BBE13E49C41A}" destId="{432A56EF-A2DE-4788-A1CA-451FCD1D3841}" srcOrd="2" destOrd="0" parTransId="{69B83062-B05A-4009-A65A-A312D6A49B8E}" sibTransId="{D529D2EA-81D0-4394-948D-9C995DB66A3A}"/>
    <dgm:cxn modelId="{21FF65E8-404A-4D0E-8DAB-1CD58C4E37A1}" type="presOf" srcId="{ABDF5BD4-FF2F-4388-A333-0ADDC1409782}" destId="{DFF3113C-3C8B-4C55-9F7E-318EDE2FC4A5}" srcOrd="1" destOrd="1" presId="urn:microsoft.com/office/officeart/2005/8/layout/vList4"/>
    <dgm:cxn modelId="{347ADDEF-1BC8-4AF0-AD10-5B3973FF9278}" srcId="{AEC0D23E-926C-4020-B2B3-E021CB01DC21}" destId="{858E48B8-B831-41F0-8201-1AD54A1B2421}" srcOrd="0" destOrd="0" parTransId="{EBD541FA-0152-4984-BB70-04AEBA015B2B}" sibTransId="{9E784248-BF4A-4963-AB70-7E41BBB62E0D}"/>
    <dgm:cxn modelId="{D6E629F1-F2A2-400E-B909-775F6535FD67}" type="presOf" srcId="{AA7FA90E-5A0A-4284-8E96-BBE13E49C41A}" destId="{FDA14C2A-ED5A-4A0D-9B27-679DA99E1CC0}" srcOrd="0" destOrd="0" presId="urn:microsoft.com/office/officeart/2005/8/layout/vList4"/>
    <dgm:cxn modelId="{0904DD25-FC35-420F-9280-AFCA98C4F947}" type="presParOf" srcId="{BFF1A52B-E65B-405E-A191-82D4509E401F}" destId="{A2C781F1-A973-4CD8-9D80-EFDED9719614}" srcOrd="0" destOrd="0" presId="urn:microsoft.com/office/officeart/2005/8/layout/vList4"/>
    <dgm:cxn modelId="{DF46DCA5-D123-4A62-A86B-1B3C35DDA72A}" type="presParOf" srcId="{A2C781F1-A973-4CD8-9D80-EFDED9719614}" destId="{ED6F6D9D-57D4-4279-98D0-988718B1DF42}" srcOrd="0" destOrd="0" presId="urn:microsoft.com/office/officeart/2005/8/layout/vList4"/>
    <dgm:cxn modelId="{66D6CEBA-23B3-4578-9DF9-E01603C47D14}" type="presParOf" srcId="{A2C781F1-A973-4CD8-9D80-EFDED9719614}" destId="{5245FA24-BA5F-4641-BBC5-B40ABD8DED90}" srcOrd="1" destOrd="0" presId="urn:microsoft.com/office/officeart/2005/8/layout/vList4"/>
    <dgm:cxn modelId="{F23FE7CC-B3B3-431A-A814-2E047AA4BD8E}" type="presParOf" srcId="{A2C781F1-A973-4CD8-9D80-EFDED9719614}" destId="{4C4AD5D3-ACE6-4837-B984-93AD1762C1BB}" srcOrd="2" destOrd="0" presId="urn:microsoft.com/office/officeart/2005/8/layout/vList4"/>
    <dgm:cxn modelId="{C2638798-1EC7-47BE-AD04-A87050535EC4}" type="presParOf" srcId="{BFF1A52B-E65B-405E-A191-82D4509E401F}" destId="{4618A76C-B1BA-41CE-AE63-51A0E8C1C564}" srcOrd="1" destOrd="0" presId="urn:microsoft.com/office/officeart/2005/8/layout/vList4"/>
    <dgm:cxn modelId="{0869FDF2-FD98-4293-8D4F-5942A846BD39}" type="presParOf" srcId="{BFF1A52B-E65B-405E-A191-82D4509E401F}" destId="{930ED66A-7FD4-4EED-8FCA-602404CB453C}" srcOrd="2" destOrd="0" presId="urn:microsoft.com/office/officeart/2005/8/layout/vList4"/>
    <dgm:cxn modelId="{9C9286BA-9F9C-44D6-ABF7-BDAB96DFD8D4}" type="presParOf" srcId="{930ED66A-7FD4-4EED-8FCA-602404CB453C}" destId="{8676FC17-34F1-428F-A02E-C17F2E34BCBA}" srcOrd="0" destOrd="0" presId="urn:microsoft.com/office/officeart/2005/8/layout/vList4"/>
    <dgm:cxn modelId="{CDB0868E-7157-4304-838C-C900F1217485}" type="presParOf" srcId="{930ED66A-7FD4-4EED-8FCA-602404CB453C}" destId="{F6B56DD3-37F2-4B6A-808F-753ABE5695F6}" srcOrd="1" destOrd="0" presId="urn:microsoft.com/office/officeart/2005/8/layout/vList4"/>
    <dgm:cxn modelId="{4FC5E7DB-2A7A-4FF7-A2B0-67EBAC625866}" type="presParOf" srcId="{930ED66A-7FD4-4EED-8FCA-602404CB453C}" destId="{DFF3113C-3C8B-4C55-9F7E-318EDE2FC4A5}" srcOrd="2" destOrd="0" presId="urn:microsoft.com/office/officeart/2005/8/layout/vList4"/>
    <dgm:cxn modelId="{F03AB90A-938F-4D7D-A2C5-11F7DD25F01A}" type="presParOf" srcId="{BFF1A52B-E65B-405E-A191-82D4509E401F}" destId="{000C2910-F646-4DA1-AB7F-97F880B667CA}" srcOrd="3" destOrd="0" presId="urn:microsoft.com/office/officeart/2005/8/layout/vList4"/>
    <dgm:cxn modelId="{89291035-0900-420F-A321-100682992019}" type="presParOf" srcId="{BFF1A52B-E65B-405E-A191-82D4509E401F}" destId="{7ADF76CA-6C28-4116-97CC-8D949F471AC7}" srcOrd="4" destOrd="0" presId="urn:microsoft.com/office/officeart/2005/8/layout/vList4"/>
    <dgm:cxn modelId="{415B1F14-DE41-4CAE-92DE-550AC8BD2472}" type="presParOf" srcId="{7ADF76CA-6C28-4116-97CC-8D949F471AC7}" destId="{D4B16762-9C87-4DA9-BD05-8F2B933CE7EB}" srcOrd="0" destOrd="0" presId="urn:microsoft.com/office/officeart/2005/8/layout/vList4"/>
    <dgm:cxn modelId="{FC5F29E4-715B-4088-A7A9-F817657A8CC9}" type="presParOf" srcId="{7ADF76CA-6C28-4116-97CC-8D949F471AC7}" destId="{FC9C6E1E-C098-4D41-B648-3F2EB5F3A1E9}" srcOrd="1" destOrd="0" presId="urn:microsoft.com/office/officeart/2005/8/layout/vList4"/>
    <dgm:cxn modelId="{60382794-9413-4FFD-817A-E5A83575E00B}" type="presParOf" srcId="{7ADF76CA-6C28-4116-97CC-8D949F471AC7}" destId="{449A9259-402C-42B7-8B68-7EFB740ED27E}" srcOrd="2" destOrd="0" presId="urn:microsoft.com/office/officeart/2005/8/layout/vList4"/>
    <dgm:cxn modelId="{41FFF595-0109-47E1-B4CA-B3661E37ACEC}" type="presParOf" srcId="{BFF1A52B-E65B-405E-A191-82D4509E401F}" destId="{E3C69CA1-AC83-4868-9455-BD6A94F1C195}" srcOrd="5" destOrd="0" presId="urn:microsoft.com/office/officeart/2005/8/layout/vList4"/>
    <dgm:cxn modelId="{D5E4DAC8-EF18-48CD-8866-7B359C41384D}" type="presParOf" srcId="{BFF1A52B-E65B-405E-A191-82D4509E401F}" destId="{F170C8D4-8847-406A-B370-10E6409A8B41}" srcOrd="6" destOrd="0" presId="urn:microsoft.com/office/officeart/2005/8/layout/vList4"/>
    <dgm:cxn modelId="{426B9C31-568E-4C54-B245-01D007F26BEC}" type="presParOf" srcId="{F170C8D4-8847-406A-B370-10E6409A8B41}" destId="{FDA14C2A-ED5A-4A0D-9B27-679DA99E1CC0}" srcOrd="0" destOrd="0" presId="urn:microsoft.com/office/officeart/2005/8/layout/vList4"/>
    <dgm:cxn modelId="{5255DDE1-BFCF-45FE-94A4-412D0B21F80C}" type="presParOf" srcId="{F170C8D4-8847-406A-B370-10E6409A8B41}" destId="{67B448B2-155B-445D-A012-2252281972A8}" srcOrd="1" destOrd="0" presId="urn:microsoft.com/office/officeart/2005/8/layout/vList4"/>
    <dgm:cxn modelId="{47C96197-37ED-4690-894A-34C4088106C4}" type="presParOf" srcId="{F170C8D4-8847-406A-B370-10E6409A8B41}" destId="{059F92C2-B9D1-46A8-BD98-496D53E2477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15DF3956-9CAC-401D-9E5D-4A205C7B39A7}">
      <dgm:prSet/>
      <dgm:spPr/>
      <dgm:t>
        <a:bodyPr/>
        <a:lstStyle/>
        <a:p>
          <a:pPr rtl="0"/>
          <a:r>
            <a:rPr lang="en-US" b="1" i="0">
              <a:latin typeface="Trebuchet MS" panose="020B0603020202020204" pitchFamily="34" charset="0"/>
            </a:rPr>
            <a:t>Next Town Hall will be October 3rd</a:t>
          </a: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dgm:spPr/>
      <dgm:t>
        <a:bodyPr/>
        <a:lstStyle/>
        <a:p>
          <a:r>
            <a:rPr lang="en-US">
              <a:solidFill>
                <a:schemeClr val="dk1">
                  <a:hueOff val="0"/>
                  <a:satOff val="0"/>
                  <a:lumOff val="0"/>
                </a:schemeClr>
              </a:solidFill>
            </a:rPr>
            <a:t>Reminder: Both the Student and Staff Interchanges have two years open.  When uploading a file, double check that you have selected the correct school year of your file.</a:t>
          </a: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B8C6E054-DD40-4616-B2B0-1AEED5341A48}" type="pres">
      <dgm:prSet presAssocID="{F012D412-9CAF-428A-A29D-8BA009103520}" presName="Name0" presStyleCnt="0">
        <dgm:presLayoutVars>
          <dgm:dir/>
          <dgm:animLvl val="lvl"/>
          <dgm:resizeHandles val="exact"/>
        </dgm:presLayoutVars>
      </dgm:prSet>
      <dgm:spPr/>
    </dgm:pt>
    <dgm:pt modelId="{BF8350A4-7DE5-4FB5-864E-BBCC3271FB98}" type="pres">
      <dgm:prSet presAssocID="{15DF3956-9CAC-401D-9E5D-4A205C7B39A7}" presName="boxAndChildren" presStyleCnt="0"/>
      <dgm:spPr/>
    </dgm:pt>
    <dgm:pt modelId="{88C3DD01-D2E8-4B63-AA6A-07FA0B57F193}" type="pres">
      <dgm:prSet presAssocID="{15DF3956-9CAC-401D-9E5D-4A205C7B39A7}" presName="parentTextBox" presStyleLbl="alignNode1" presStyleIdx="0" presStyleCnt="1"/>
      <dgm:spPr/>
    </dgm:pt>
    <dgm:pt modelId="{927AD818-BD65-482B-A6A3-45926731A6DE}" type="pres">
      <dgm:prSet presAssocID="{15DF3956-9CAC-401D-9E5D-4A205C7B39A7}" presName="descendantBox" presStyleLbl="bgAccFollowNode1" presStyleIdx="0" presStyleCnt="1" custLinFactNeighborX="4649" custLinFactNeighborY="-32805"/>
      <dgm:spPr/>
    </dgm:pt>
  </dgm:ptLst>
  <dgm:cxnLst>
    <dgm:cxn modelId="{A5FEFA15-8CBE-42FC-BA45-C55534B9233D}" type="presOf" srcId="{F012D412-9CAF-428A-A29D-8BA009103520}" destId="{B8C6E054-DD40-4616-B2B0-1AEED5341A48}" srcOrd="0" destOrd="0" presId="urn:microsoft.com/office/officeart/2016/7/layout/VerticalDownArrowProcess"/>
    <dgm:cxn modelId="{287BDC39-934F-4FFA-AC09-F235B47D69BE}" type="presOf" srcId="{BE459BBA-E698-4FA5-87E2-098E1C06C863}" destId="{927AD818-BD65-482B-A6A3-45926731A6DE}" srcOrd="0" destOrd="0" presId="urn:microsoft.com/office/officeart/2016/7/layout/VerticalDownArrowProcess"/>
    <dgm:cxn modelId="{7DDB724C-3422-44D4-B61D-3E1D82E9DBCF}" type="presOf" srcId="{15DF3956-9CAC-401D-9E5D-4A205C7B39A7}" destId="{88C3DD01-D2E8-4B63-AA6A-07FA0B57F193}"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E934C1C1-6DBD-40B8-96A4-8D59ED5EB694}" type="presParOf" srcId="{B8C6E054-DD40-4616-B2B0-1AEED5341A48}" destId="{BF8350A4-7DE5-4FB5-864E-BBCC3271FB98}" srcOrd="0" destOrd="0" presId="urn:microsoft.com/office/officeart/2016/7/layout/VerticalDownArrowProcess"/>
    <dgm:cxn modelId="{A328ABB3-60A4-4772-B804-B7BE63203BA6}" type="presParOf" srcId="{BF8350A4-7DE5-4FB5-864E-BBCC3271FB98}" destId="{88C3DD01-D2E8-4B63-AA6A-07FA0B57F193}" srcOrd="0" destOrd="0" presId="urn:microsoft.com/office/officeart/2016/7/layout/VerticalDownArrowProcess"/>
    <dgm:cxn modelId="{685384DD-D304-4B5D-9B77-E86D421C188F}" type="presParOf" srcId="{BF8350A4-7DE5-4FB5-864E-BBCC3271FB98}" destId="{927AD818-BD65-482B-A6A3-45926731A6DE}"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F6D9D-57D4-4279-98D0-988718B1DF42}">
      <dsp:nvSpPr>
        <dsp:cNvPr id="0" name=""/>
        <dsp:cNvSpPr/>
      </dsp:nvSpPr>
      <dsp:spPr>
        <a:xfrm>
          <a:off x="0" y="0"/>
          <a:ext cx="10853928" cy="111611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mj-lt"/>
            <a:buNone/>
          </a:pPr>
          <a:r>
            <a:rPr lang="en-US" sz="1700" kern="1200">
              <a:solidFill>
                <a:schemeClr val="tx1"/>
              </a:solidFill>
            </a:rPr>
            <a:t>Complete exception request template</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a:solidFill>
                <a:schemeClr val="tx1"/>
              </a:solidFill>
            </a:rPr>
            <a:t>Available on </a:t>
          </a:r>
          <a:r>
            <a:rPr lang="en-US" sz="1300" kern="12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Student Interchange Website</a:t>
          </a:r>
          <a:endParaRPr lang="en-US" sz="1300" kern="1200">
            <a:solidFill>
              <a:schemeClr val="tx1"/>
            </a:solidFill>
          </a:endParaRPr>
        </a:p>
      </dsp:txBody>
      <dsp:txXfrm>
        <a:off x="2282397" y="0"/>
        <a:ext cx="8571530" cy="1116118"/>
      </dsp:txXfrm>
    </dsp:sp>
    <dsp:sp modelId="{5245FA24-BA5F-4641-BBC5-B40ABD8DED90}">
      <dsp:nvSpPr>
        <dsp:cNvPr id="0" name=""/>
        <dsp:cNvSpPr/>
      </dsp:nvSpPr>
      <dsp:spPr>
        <a:xfrm>
          <a:off x="111611" y="111611"/>
          <a:ext cx="2170785" cy="892894"/>
        </a:xfrm>
        <a:prstGeom prst="roundRect">
          <a:avLst>
            <a:gd name="adj" fmla="val 10000"/>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76FC17-34F1-428F-A02E-C17F2E34BCBA}">
      <dsp:nvSpPr>
        <dsp:cNvPr id="0" name=""/>
        <dsp:cNvSpPr/>
      </dsp:nvSpPr>
      <dsp:spPr>
        <a:xfrm>
          <a:off x="0" y="1227730"/>
          <a:ext cx="10853928" cy="1116118"/>
        </a:xfrm>
        <a:prstGeom prst="roundRect">
          <a:avLst>
            <a:gd name="adj" fmla="val 10000"/>
          </a:avLst>
        </a:prstGeom>
        <a:solidFill>
          <a:schemeClr val="accent5">
            <a:hueOff val="-499997"/>
            <a:satOff val="-7102"/>
            <a:lumOff val="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mj-lt"/>
            <a:buNone/>
          </a:pPr>
          <a:r>
            <a:rPr lang="en-US" sz="1700" kern="1200">
              <a:solidFill>
                <a:schemeClr val="tx1"/>
              </a:solidFill>
            </a:rPr>
            <a:t>Upload exception request template to your district’s Syncplicity student folder</a:t>
          </a:r>
        </a:p>
        <a:p>
          <a:pPr marL="114300" lvl="1" indent="-114300" algn="l" defTabSz="577850">
            <a:lnSpc>
              <a:spcPct val="90000"/>
            </a:lnSpc>
            <a:spcBef>
              <a:spcPct val="0"/>
            </a:spcBef>
            <a:spcAft>
              <a:spcPct val="15000"/>
            </a:spcAft>
            <a:buChar char="•"/>
          </a:pPr>
          <a:r>
            <a:rPr lang="en-US" sz="1300" kern="1200">
              <a:solidFill>
                <a:schemeClr val="tx1"/>
              </a:solidFill>
            </a:rPr>
            <a:t>Folder: </a:t>
          </a:r>
          <a:r>
            <a:rPr lang="en-US" sz="1300" i="1" kern="1200">
              <a:solidFill>
                <a:schemeClr val="tx1"/>
              </a:solidFill>
            </a:rPr>
            <a:t>1234 – DISTRICT NAME – Student</a:t>
          </a:r>
          <a:endParaRPr lang="en-US" sz="1300" kern="1200">
            <a:solidFill>
              <a:schemeClr val="tx1"/>
            </a:solidFill>
          </a:endParaRPr>
        </a:p>
      </dsp:txBody>
      <dsp:txXfrm>
        <a:off x="2282397" y="1227730"/>
        <a:ext cx="8571530" cy="1116118"/>
      </dsp:txXfrm>
    </dsp:sp>
    <dsp:sp modelId="{F6B56DD3-37F2-4B6A-808F-753ABE5695F6}">
      <dsp:nvSpPr>
        <dsp:cNvPr id="0" name=""/>
        <dsp:cNvSpPr/>
      </dsp:nvSpPr>
      <dsp:spPr>
        <a:xfrm>
          <a:off x="111611" y="1339342"/>
          <a:ext cx="2170785" cy="892894"/>
        </a:xfrm>
        <a:prstGeom prst="roundRect">
          <a:avLst>
            <a:gd name="adj" fmla="val 10000"/>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B16762-9C87-4DA9-BD05-8F2B933CE7EB}">
      <dsp:nvSpPr>
        <dsp:cNvPr id="0" name=""/>
        <dsp:cNvSpPr/>
      </dsp:nvSpPr>
      <dsp:spPr>
        <a:xfrm>
          <a:off x="0" y="2455460"/>
          <a:ext cx="10853928" cy="1116118"/>
        </a:xfrm>
        <a:prstGeom prst="roundRect">
          <a:avLst>
            <a:gd name="adj" fmla="val 10000"/>
          </a:avLst>
        </a:prstGeom>
        <a:solidFill>
          <a:schemeClr val="accent5">
            <a:hueOff val="-999994"/>
            <a:satOff val="-14203"/>
            <a:lumOff val="163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mj-lt"/>
            <a:buNone/>
          </a:pPr>
          <a:r>
            <a:rPr lang="en-US" sz="1700" kern="1200">
              <a:solidFill>
                <a:schemeClr val="tx1"/>
              </a:solidFill>
            </a:rPr>
            <a:t>Notify the OCT collection lead (</a:t>
          </a:r>
          <a:r>
            <a:rPr lang="en-US" sz="1700" kern="1200">
              <a:solidFill>
                <a:schemeClr val="tx1"/>
              </a:solidFill>
              <a:hlinkClick xmlns:r="http://schemas.openxmlformats.org/officeDocument/2006/relationships" r:id="rId6">
                <a:extLst>
                  <a:ext uri="{A12FA001-AC4F-418D-AE19-62706E023703}">
                    <ahyp:hlinkClr xmlns:ahyp="http://schemas.microsoft.com/office/drawing/2018/hyperlinkcolor" val="tx"/>
                  </a:ext>
                </a:extLst>
              </a:hlinkClick>
            </a:rPr>
            <a:t>StudentOctober@cde.state.co.us</a:t>
          </a:r>
          <a:r>
            <a:rPr lang="en-US" sz="1700" kern="1200">
              <a:solidFill>
                <a:schemeClr val="tx1"/>
              </a:solidFill>
            </a:rPr>
            <a:t>) that you’ve uploaded a document for review</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a:solidFill>
                <a:schemeClr val="tx1"/>
              </a:solidFill>
            </a:rPr>
            <a:t>Pro Tip: Include the date in name of your exception request file as you may upload more than one exception during the collection cycle</a:t>
          </a:r>
        </a:p>
      </dsp:txBody>
      <dsp:txXfrm>
        <a:off x="2282397" y="2455460"/>
        <a:ext cx="8571530" cy="1116118"/>
      </dsp:txXfrm>
    </dsp:sp>
    <dsp:sp modelId="{FC9C6E1E-C098-4D41-B648-3F2EB5F3A1E9}">
      <dsp:nvSpPr>
        <dsp:cNvPr id="0" name=""/>
        <dsp:cNvSpPr/>
      </dsp:nvSpPr>
      <dsp:spPr>
        <a:xfrm>
          <a:off x="111611" y="2567072"/>
          <a:ext cx="2170785" cy="892894"/>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A14C2A-ED5A-4A0D-9B27-679DA99E1CC0}">
      <dsp:nvSpPr>
        <dsp:cNvPr id="0" name=""/>
        <dsp:cNvSpPr/>
      </dsp:nvSpPr>
      <dsp:spPr>
        <a:xfrm>
          <a:off x="0" y="3683190"/>
          <a:ext cx="10853928" cy="1116118"/>
        </a:xfrm>
        <a:prstGeom prst="roundRect">
          <a:avLst>
            <a:gd name="adj" fmla="val 10000"/>
          </a:avLst>
        </a:prstGeom>
        <a:solidFill>
          <a:schemeClr val="accent5">
            <a:hueOff val="-1499991"/>
            <a:satOff val="-21305"/>
            <a:lumOff val="2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mj-lt"/>
            <a:buNone/>
          </a:pPr>
          <a:r>
            <a:rPr lang="en-US" sz="1700" kern="1200">
              <a:solidFill>
                <a:schemeClr val="tx1"/>
              </a:solidFill>
            </a:rPr>
            <a:t>Collection lead will review your request and notify you of the outcome</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a:solidFill>
                <a:schemeClr val="tx1"/>
              </a:solidFill>
            </a:rPr>
            <a:t>Approved requests – reupload interchange file and/or create a new OCT snapshot</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a:solidFill>
                <a:schemeClr val="tx1"/>
              </a:solidFill>
            </a:rPr>
            <a:t>Denied requests – collection lead will provide next steps for clearing the error</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a:solidFill>
                <a:schemeClr val="tx1"/>
              </a:solidFill>
            </a:rPr>
            <a:t>Additional information needed – collection lead will request information</a:t>
          </a:r>
        </a:p>
      </dsp:txBody>
      <dsp:txXfrm>
        <a:off x="2282397" y="3683190"/>
        <a:ext cx="8571530" cy="1116118"/>
      </dsp:txXfrm>
    </dsp:sp>
    <dsp:sp modelId="{67B448B2-155B-445D-A012-2252281972A8}">
      <dsp:nvSpPr>
        <dsp:cNvPr id="0" name=""/>
        <dsp:cNvSpPr/>
      </dsp:nvSpPr>
      <dsp:spPr>
        <a:xfrm>
          <a:off x="111611" y="3794802"/>
          <a:ext cx="2170785" cy="892894"/>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43000" b="-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3DD01-D2E8-4B63-AA6A-07FA0B57F193}">
      <dsp:nvSpPr>
        <dsp:cNvPr id="0" name=""/>
        <dsp:cNvSpPr/>
      </dsp:nvSpPr>
      <dsp:spPr>
        <a:xfrm>
          <a:off x="0" y="0"/>
          <a:ext cx="860878" cy="218084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226" tIns="106680" rIns="61226" bIns="106680" numCol="1" spcCol="1270" anchor="ctr" anchorCtr="0">
          <a:noAutofit/>
        </a:bodyPr>
        <a:lstStyle/>
        <a:p>
          <a:pPr marL="0" lvl="0" indent="0" algn="ctr" defTabSz="666750" rtl="0">
            <a:lnSpc>
              <a:spcPct val="90000"/>
            </a:lnSpc>
            <a:spcBef>
              <a:spcPct val="0"/>
            </a:spcBef>
            <a:spcAft>
              <a:spcPct val="35000"/>
            </a:spcAft>
            <a:buNone/>
          </a:pPr>
          <a:r>
            <a:rPr lang="en-US" sz="1500" b="1" i="0" kern="1200">
              <a:latin typeface="Trebuchet MS" panose="020B0603020202020204" pitchFamily="34" charset="0"/>
            </a:rPr>
            <a:t>Next Town Hall will be October 3rd</a:t>
          </a:r>
        </a:p>
      </dsp:txBody>
      <dsp:txXfrm>
        <a:off x="0" y="0"/>
        <a:ext cx="860878" cy="2180849"/>
      </dsp:txXfrm>
    </dsp:sp>
    <dsp:sp modelId="{927AD818-BD65-482B-A6A3-45926731A6DE}">
      <dsp:nvSpPr>
        <dsp:cNvPr id="0" name=""/>
        <dsp:cNvSpPr/>
      </dsp:nvSpPr>
      <dsp:spPr>
        <a:xfrm>
          <a:off x="860878" y="0"/>
          <a:ext cx="2582635" cy="218084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388" tIns="190500" rIns="52388" bIns="190500" numCol="1" spcCol="1270" anchor="ctr" anchorCtr="0">
          <a:noAutofit/>
        </a:bodyPr>
        <a:lstStyle/>
        <a:p>
          <a:pPr marL="0" lvl="0" indent="0" algn="l" defTabSz="666750">
            <a:lnSpc>
              <a:spcPct val="90000"/>
            </a:lnSpc>
            <a:spcBef>
              <a:spcPct val="0"/>
            </a:spcBef>
            <a:spcAft>
              <a:spcPct val="35000"/>
            </a:spcAft>
            <a:buNone/>
          </a:pPr>
          <a:r>
            <a:rPr lang="en-US" sz="1500" kern="1200">
              <a:solidFill>
                <a:schemeClr val="dk1">
                  <a:hueOff val="0"/>
                  <a:satOff val="0"/>
                  <a:lumOff val="0"/>
                </a:schemeClr>
              </a:solidFill>
            </a:rPr>
            <a:t>Reminder: Both the Student and Staff Interchanges have two years open.  When uploading a file, double check that you have selected the correct school year of your file.</a:t>
          </a:r>
        </a:p>
      </dsp:txBody>
      <dsp:txXfrm>
        <a:off x="860878" y="0"/>
        <a:ext cx="2582635" cy="2180849"/>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15700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123303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866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p:nvPr userDrawn="1"/>
        </p:nvSpPr>
        <p:spPr>
          <a:xfrm>
            <a:off x="1527142" y="1574275"/>
            <a:ext cx="9153427" cy="3685881"/>
          </a:xfrm>
          <a:prstGeom prst="round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0">
              <a:solidFill>
                <a:schemeClr val="tx1"/>
              </a:solidFill>
              <a:latin typeface="Museo Slab 500" panose="02000000000000000000" pitchFamily="50" charset="0"/>
            </a:endParaRPr>
          </a:p>
          <a:p>
            <a:pPr algn="ctr"/>
            <a:endParaRPr lang="en-US" sz="2000" b="0">
              <a:solidFill>
                <a:schemeClr val="tx1"/>
              </a:solidFill>
              <a:latin typeface="Museo Slab 500" panose="02000000000000000000" pitchFamily="50" charset="0"/>
            </a:endParaRPr>
          </a:p>
        </p:txBody>
      </p:sp>
      <p:sp>
        <p:nvSpPr>
          <p:cNvPr id="11" name="Title 10">
            <a:extLst>
              <a:ext uri="{FF2B5EF4-FFF2-40B4-BE49-F238E27FC236}">
                <a16:creationId xmlns:a16="http://schemas.microsoft.com/office/drawing/2014/main" id="{D4B645F6-CD36-FA8B-6E52-FBEB7528D5F4}"/>
              </a:ext>
            </a:extLst>
          </p:cNvPr>
          <p:cNvSpPr>
            <a:spLocks noGrp="1"/>
          </p:cNvSpPr>
          <p:nvPr>
            <p:ph type="title"/>
          </p:nvPr>
        </p:nvSpPr>
        <p:spPr>
          <a:xfrm>
            <a:off x="1704473" y="1711843"/>
            <a:ext cx="8843025" cy="3402418"/>
          </a:xfrm>
        </p:spPr>
        <p:txBody>
          <a:bodyPr anchor="t">
            <a:normAutofit/>
          </a:bodyPr>
          <a:lstStyle>
            <a:lvl1pPr algn="ctr">
              <a:defRPr sz="4000">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922D135-FF97-391E-B2C4-BAF732BADD3D}"/>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6601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3256937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94588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9/26/2024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 id="2147483710" r:id="rId23"/>
    <p:sldLayoutId id="2147483711" r:id="rId24"/>
    <p:sldLayoutId id="2147483712"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s06web.zoom.us/meeting/register/tZwofuiupj0oG9aNyOj1ibAhY8kKdElaG-qu#/registration" TargetMode="External"/><Relationship Id="rId2" Type="http://schemas.openxmlformats.org/officeDocument/2006/relationships/hyperlink" Target="https://us06web.zoom.us/meeting/register/tZYodO6prjgiHNUGEAIfcbet9nvS0Cx9Rk4X#/registration" TargetMode="External"/><Relationship Id="rId1" Type="http://schemas.openxmlformats.org/officeDocument/2006/relationships/slideLayout" Target="../slideLayouts/slideLayout2.xml"/><Relationship Id="rId4" Type="http://schemas.openxmlformats.org/officeDocument/2006/relationships/hyperlink" Target="https://us06web.zoom.us/meeting/register/tZMkcumpqDwvHteI6sHy8aKfi94C3GALvYOO#/registrati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schoolreadiness/kindergartenschoolreadinessdatacollection"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de.state.co.us/datapipeline/2023-2024staffevaluationsnapshottimeline" TargetMode="External"/><Relationship Id="rId1" Type="http://schemas.openxmlformats.org/officeDocument/2006/relationships/slideLayout" Target="../slideLayouts/slideLayout13.xml"/><Relationship Id="rId4" Type="http://schemas.openxmlformats.org/officeDocument/2006/relationships/hyperlink" Target="mailto:StudentEndOfYear@cde.state.co.u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StaffEvaluation@cde.state.co.us" TargetMode="External"/><Relationship Id="rId2" Type="http://schemas.openxmlformats.org/officeDocument/2006/relationships/hyperlink" Target="mailto:EdTalentResearch@cde.state.co.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datapipeline/2023-2024staffevaluationfilelayoutanddefinitions" TargetMode="External"/><Relationship Id="rId2" Type="http://schemas.openxmlformats.org/officeDocument/2006/relationships/hyperlink" Target="https://www.cde.state.co.us/datapipeline/2023-2024staffevaluationsnapshottimeline"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de.state.co.us/fedprograms/dper/tiaschls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Chaffin_m@cde.state.co.us" TargetMode="External"/><Relationship Id="rId2" Type="http://schemas.openxmlformats.org/officeDocument/2006/relationships/hyperlink" Target="https://www.cde.state.co.us/datapipeline/inter_titlei"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events.teams.microsoft.com/event/53f4044a-036b-41e0-8271-5106def082a8@a751cfc8-1f9a-4edb-8370-9f1c6d4bea5a" TargetMode="External"/><Relationship Id="rId2" Type="http://schemas.openxmlformats.org/officeDocument/2006/relationships/hyperlink" Target="https://events.teams.microsoft.com/event/9078006e-0afc-44e5-9390-e4b7c884cc0d@a751cfc8-1f9a-4edb-8370-9f1c6d4bea5a" TargetMode="External"/><Relationship Id="rId1" Type="http://schemas.openxmlformats.org/officeDocument/2006/relationships/slideLayout" Target="../slideLayouts/slideLayout13.xml"/><Relationship Id="rId5" Type="http://schemas.openxmlformats.org/officeDocument/2006/relationships/hyperlink" Target="mailto:StudentEndOfYear@cde.state.co.us" TargetMode="External"/><Relationship Id="rId4" Type="http://schemas.openxmlformats.org/officeDocument/2006/relationships/hyperlink" Target="https://www.cde.state.co.us/datapipeline/snap_eo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teams.microsoft.com/registration/yM9Rp5of206DcJ8cbUvqWg,Q-Db8eWNlE-sXj5c16PQ4w,dqKnv42ab0KVqEwaFu5e0w,BBOOy22VRkavNkOd4UXIVw,zEHJFHZMlUGVX0mzr3NAag,YW__zaK2CEm7d2u9Q8hG9w?mode=read&amp;tenantId=a751cfc8-1f9a-4edb-8370-9f1c6d4bea5a"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4.xml"/><Relationship Id="rId5" Type="http://schemas.openxmlformats.org/officeDocument/2006/relationships/hyperlink" Target="https://teams.microsoft.com/registration/yM9Rp5of206DcJ8cbUvqWg,Q-Db8eWNlE-sXj5c16PQ4w,dqKnv42ab0KVqEwaFu5e0w,UAozkZVv_UexhAQ4_A8zaA,WjeV8X3BEE2hGv5vQmsLMw,DpjC8Z9Bmk-fqL41stBUkA?mode=read&amp;tenantId=a751cfc8-1f9a-4edb-8370-9f1c6d4bea5a" TargetMode="External"/><Relationship Id="rId4" Type="http://schemas.openxmlformats.org/officeDocument/2006/relationships/hyperlink" Target="https://teams.microsoft.com/registration/yM9Rp5of206DcJ8cbUvqWg,Q-Db8eWNlE-sXj5c16PQ4w,dqKnv42ab0KVqEwaFu5e0w,V57ZPd7ZQESObt83nOWE0w,r1MOBchNg0uwaXtW5yK4kA,MUGHVnZUTkyTBPkNV5XpFw?mode=read&amp;tenantId=a751cfc8-1f9a-4edb-8370-9f1c6d4bea5a"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my.syncplicity.com/"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0.png"/><Relationship Id="rId4" Type="http://schemas.openxmlformats.org/officeDocument/2006/relationships/diagramLayout" Target="../diagrams/layout1.xml"/><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3.xml"/><Relationship Id="rId4" Type="http://schemas.openxmlformats.org/officeDocument/2006/relationships/hyperlink" Target="https://www.cde.state.co.us/datapipeline/inter_studen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vimeo.com/1000403412" TargetMode="External"/><Relationship Id="rId13" Type="http://schemas.openxmlformats.org/officeDocument/2006/relationships/hyperlink" Target="https://www.cde.state.co.us/cdefinance/valid_census_block_data_combinations" TargetMode="External"/><Relationship Id="rId3" Type="http://schemas.openxmlformats.org/officeDocument/2006/relationships/hyperlink" Target="https://www.cde.state.co.us/datapipeline/2024-2025at-riskinterchangefilelayout" TargetMode="External"/><Relationship Id="rId7" Type="http://schemas.openxmlformats.org/officeDocument/2006/relationships/hyperlink" Target="https://www.cde.state.co.us/cdefinance/armeasure_overview_geocoding_tool_august_2024" TargetMode="External"/><Relationship Id="rId12" Type="http://schemas.openxmlformats.org/officeDocument/2006/relationships/hyperlink" Target="https://www.cde.state.co.us/cdefinance/census_geocoder_tool_instruction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 Id="rId6" Type="http://schemas.openxmlformats.org/officeDocument/2006/relationships/hyperlink" Target="https://www.cde.state.co.us/cdefinance/2024-25_at-risk_interchange_file_timeline" TargetMode="External"/><Relationship Id="rId11" Type="http://schemas.openxmlformats.org/officeDocument/2006/relationships/hyperlink" Target="https://www.cde.state.co.us/cdefinance/atrisk_measure_interchange_geocoding_office_hours" TargetMode="External"/><Relationship Id="rId5" Type="http://schemas.openxmlformats.org/officeDocument/2006/relationships/hyperlink" Target="https://www.cde.state.co.us/datapipeline/at-riskfileinterchangetemplate" TargetMode="External"/><Relationship Id="rId10" Type="http://schemas.openxmlformats.org/officeDocument/2006/relationships/hyperlink" Target="https://vimeo.com/1001621178" TargetMode="External"/><Relationship Id="rId4" Type="http://schemas.openxmlformats.org/officeDocument/2006/relationships/hyperlink" Target="https://www.cde.state.co.us/datapipeline/2024-2025at-riskmeasurebusinessrules" TargetMode="External"/><Relationship Id="rId9" Type="http://schemas.openxmlformats.org/officeDocument/2006/relationships/hyperlink" Target="https://www.cde.state.co.us/cdefinance/2024_at_risk_interchange_overview_presentation" TargetMode="External"/><Relationship Id="rId14" Type="http://schemas.openxmlformats.org/officeDocument/2006/relationships/hyperlink" Target="mailto:ARMeasure@cde.state.co.us"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de.state.co.us/datapipeline/inter_atrisk" TargetMode="External"/><Relationship Id="rId2" Type="http://schemas.openxmlformats.org/officeDocument/2006/relationships/hyperlink" Target="mailto:ARMeasure@cde.state.co.us" TargetMode="Externa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32.jpeg"/><Relationship Id="rId7"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5.png"/><Relationship Id="rId11" Type="http://schemas.microsoft.com/office/2007/relationships/diagramDrawing" Target="../diagrams/drawing2.xml"/><Relationship Id="rId5" Type="http://schemas.openxmlformats.org/officeDocument/2006/relationships/image" Target="../media/image34.png"/><Relationship Id="rId10" Type="http://schemas.openxmlformats.org/officeDocument/2006/relationships/diagramColors" Target="../diagrams/colors2.xml"/><Relationship Id="rId4" Type="http://schemas.openxmlformats.org/officeDocument/2006/relationships/image" Target="../media/image33.png"/><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https://www.cde.state.co.us/datapipeline/datapipelinesnapshots-staffevalua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resources" TargetMode="External"/><Relationship Id="rId5" Type="http://schemas.openxmlformats.org/officeDocument/2006/relationships/hyperlink" Target="https://www.cde.state.co.us/datapipeline/snap_sped-eoy" TargetMode="External"/><Relationship Id="rId4" Type="http://schemas.openxmlformats.org/officeDocument/2006/relationships/hyperlink" Target="https://www.cde.state.co.us/datapipeline/snap_eo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September 26</a:t>
            </a:r>
            <a:r>
              <a:rPr lang="en-US" sz="4800">
                <a:latin typeface="Museo Slab 500"/>
              </a:rPr>
              <a:t>, 2024</a:t>
            </a:r>
            <a:br>
              <a:rPr lang="en-US" sz="4800"/>
            </a:br>
            <a:r>
              <a:rPr lang="en-US" sz="4800">
                <a:latin typeface="Museo Slab 500"/>
              </a:rPr>
              <a:t>Data Pipeline Town Hall</a:t>
            </a:r>
            <a:endParaRPr lang="en-US">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C690-530C-30B4-628F-464BA0E3BDA6}"/>
              </a:ext>
            </a:extLst>
          </p:cNvPr>
          <p:cNvSpPr>
            <a:spLocks noGrp="1"/>
          </p:cNvSpPr>
          <p:nvPr>
            <p:ph type="title"/>
          </p:nvPr>
        </p:nvSpPr>
        <p:spPr/>
        <p:txBody>
          <a:bodyPr>
            <a:normAutofit/>
          </a:bodyPr>
          <a:lstStyle/>
          <a:p>
            <a:r>
              <a:rPr lang="en-US" sz="2800" b="1" dirty="0">
                <a:solidFill>
                  <a:schemeClr val="bg1"/>
                </a:solidFill>
                <a:latin typeface="Museo Slab 500"/>
                <a:ea typeface="+mj-ea"/>
                <a:cs typeface="+mj-cs"/>
              </a:rPr>
              <a:t>Upcoming Trainings</a:t>
            </a:r>
            <a:br>
              <a:rPr lang="en-US" sz="2800" b="1" dirty="0">
                <a:solidFill>
                  <a:schemeClr val="bg1"/>
                </a:solidFill>
                <a:latin typeface="Museo Slab 500"/>
                <a:ea typeface="+mj-ea"/>
                <a:cs typeface="+mj-cs"/>
              </a:rPr>
            </a:br>
            <a:r>
              <a:rPr lang="en-US" sz="2800" b="1" dirty="0">
                <a:solidFill>
                  <a:schemeClr val="bg1"/>
                </a:solidFill>
                <a:latin typeface="Museo Slab 500"/>
                <a:ea typeface="+mj-ea"/>
                <a:cs typeface="+mj-cs"/>
              </a:rPr>
              <a:t>Kindergarten School Readiness (KSR)</a:t>
            </a:r>
            <a:r>
              <a:rPr lang="en-US" sz="3200" b="1" dirty="0">
                <a:solidFill>
                  <a:schemeClr val="bg1"/>
                </a:solidFill>
                <a:latin typeface="Museo Slab 500"/>
                <a:ea typeface="+mj-ea"/>
                <a:cs typeface="+mj-cs"/>
              </a:rPr>
              <a:t> </a:t>
            </a:r>
            <a:endParaRPr lang="en-US" dirty="0"/>
          </a:p>
        </p:txBody>
      </p:sp>
      <p:sp>
        <p:nvSpPr>
          <p:cNvPr id="3" name="Content Placeholder 2">
            <a:extLst>
              <a:ext uri="{FF2B5EF4-FFF2-40B4-BE49-F238E27FC236}">
                <a16:creationId xmlns:a16="http://schemas.microsoft.com/office/drawing/2014/main" id="{1E42A620-853D-8835-FCF7-09589B0661FA}"/>
              </a:ext>
            </a:extLst>
          </p:cNvPr>
          <p:cNvSpPr>
            <a:spLocks noGrp="1"/>
          </p:cNvSpPr>
          <p:nvPr>
            <p:ph idx="1"/>
          </p:nvPr>
        </p:nvSpPr>
        <p:spPr>
          <a:xfrm>
            <a:off x="838200" y="1554479"/>
            <a:ext cx="10515600" cy="4684395"/>
          </a:xfrm>
        </p:spPr>
        <p:txBody>
          <a:bodyPr>
            <a:normAutofit fontScale="85000" lnSpcReduction="20000"/>
          </a:bodyPr>
          <a:lstStyle/>
          <a:p>
            <a:pPr marL="0" indent="0">
              <a:buNone/>
            </a:pPr>
            <a:r>
              <a:rPr lang="en-US" u="sng" dirty="0">
                <a:ea typeface="Calibri" panose="020F0502020204030204"/>
                <a:cs typeface="Calibri" panose="020F0502020204030204"/>
              </a:rPr>
              <a:t>Upcoming Trainings: </a:t>
            </a:r>
            <a:endParaRPr lang="en-US" u="sng" dirty="0"/>
          </a:p>
          <a:p>
            <a:pPr marL="285750" indent="-285750">
              <a:buFont typeface="Arial" panose="020B0604020202020204" pitchFamily="34" charset="0"/>
              <a:buChar char="•"/>
            </a:pPr>
            <a:r>
              <a:rPr lang="en-US" dirty="0">
                <a:ea typeface="Calibri" panose="020F0502020204030204"/>
                <a:cs typeface="Calibri" panose="020F0502020204030204"/>
              </a:rPr>
              <a:t>10/02/2024: </a:t>
            </a:r>
            <a:r>
              <a:rPr lang="en-US" dirty="0">
                <a:ea typeface="Calibri" panose="020F0502020204030204"/>
                <a:cs typeface="Calibri" panose="020F0502020204030204"/>
                <a:hlinkClick r:id="rId2"/>
              </a:rPr>
              <a:t>Overview of the KSR Collection for Data Respondents New to KSR</a:t>
            </a:r>
          </a:p>
          <a:p>
            <a:pPr marL="285750" indent="-285750">
              <a:buFont typeface="Arial" panose="020B0604020202020204" pitchFamily="34" charset="0"/>
              <a:buChar char="•"/>
            </a:pPr>
            <a:r>
              <a:rPr lang="en-US" dirty="0">
                <a:ea typeface="Calibri" panose="020F0502020204030204"/>
                <a:cs typeface="Calibri" panose="020F0502020204030204"/>
              </a:rPr>
              <a:t>10/09/2024: </a:t>
            </a:r>
            <a:r>
              <a:rPr lang="en-US" dirty="0">
                <a:ea typeface="Calibri" panose="020F0502020204030204"/>
                <a:cs typeface="Calibri" panose="020F0502020204030204"/>
                <a:hlinkClick r:id="rId3"/>
              </a:rPr>
              <a:t>KSR: Data Pipeline Uploads Sourcing Data from a Single Platform</a:t>
            </a:r>
            <a:endParaRPr lang="en-US" dirty="0">
              <a:solidFill>
                <a:srgbClr val="000000"/>
              </a:solidFill>
              <a:ea typeface="+mn-lt"/>
              <a:cs typeface="+mn-lt"/>
            </a:endParaRPr>
          </a:p>
          <a:p>
            <a:pPr marL="285750" indent="-285750">
              <a:buFont typeface="Arial" panose="020B0604020202020204" pitchFamily="34" charset="0"/>
              <a:buChar char="•"/>
            </a:pPr>
            <a:r>
              <a:rPr lang="en-US" dirty="0">
                <a:ea typeface="Calibri" panose="020F0502020204030204"/>
                <a:cs typeface="Calibri" panose="020F0502020204030204"/>
              </a:rPr>
              <a:t>10/16/2024: </a:t>
            </a:r>
            <a:r>
              <a:rPr lang="en-US" dirty="0">
                <a:ea typeface="Calibri" panose="020F0502020204030204"/>
                <a:cs typeface="Calibri" panose="020F0502020204030204"/>
                <a:hlinkClick r:id="rId4"/>
              </a:rPr>
              <a:t>KSR: Data Pipeline Uploads Sourcing Data from Multiple Platforms</a:t>
            </a:r>
            <a:endParaRPr lang="en-US" dirty="0">
              <a:solidFill>
                <a:srgbClr val="000000"/>
              </a:solidFill>
              <a:ea typeface="+mn-lt"/>
              <a:cs typeface="+mn-lt"/>
            </a:endParaRPr>
          </a:p>
          <a:p>
            <a:pPr marL="0" indent="0">
              <a:buNone/>
            </a:pPr>
            <a:r>
              <a:rPr lang="en-US" dirty="0">
                <a:ea typeface="Calibri" panose="020F0502020204030204"/>
                <a:cs typeface="Calibri" panose="020F0502020204030204"/>
              </a:rPr>
              <a:t>All trainings will be held from 11:30am-12:15pm on the above dates.</a:t>
            </a:r>
          </a:p>
          <a:p>
            <a:pPr marL="0" indent="0">
              <a:buNone/>
            </a:pPr>
            <a:r>
              <a:rPr lang="en-US" u="sng" dirty="0">
                <a:ea typeface="Calibri" panose="020F0502020204030204"/>
                <a:cs typeface="Calibri" panose="020F0502020204030204"/>
              </a:rPr>
              <a:t>Important Dates:</a:t>
            </a:r>
          </a:p>
          <a:p>
            <a:pPr marL="285750" indent="-285750">
              <a:buFont typeface="Arial" panose="020B0604020202020204" pitchFamily="34" charset="0"/>
              <a:buChar char="•"/>
            </a:pPr>
            <a:r>
              <a:rPr lang="en-US" dirty="0">
                <a:ea typeface="Calibri" panose="020F0502020204030204"/>
                <a:cs typeface="Calibri" panose="020F0502020204030204"/>
              </a:rPr>
              <a:t>10/23/2024: KSR Data Collection Opens</a:t>
            </a:r>
          </a:p>
          <a:p>
            <a:pPr marL="285750" indent="-285750">
              <a:buFont typeface="Arial" panose="020B0604020202020204" pitchFamily="34" charset="0"/>
              <a:buChar char="•"/>
            </a:pPr>
            <a:r>
              <a:rPr lang="en-US" dirty="0">
                <a:ea typeface="Calibri" panose="020F0502020204030204"/>
                <a:cs typeface="Calibri" panose="020F0502020204030204"/>
              </a:rPr>
              <a:t>12/11/2024:  KSR Data Collection Due Date</a:t>
            </a:r>
          </a:p>
          <a:p>
            <a:pPr marL="0" indent="0">
              <a:buNone/>
            </a:pPr>
            <a:r>
              <a:rPr lang="en-US" u="sng" dirty="0">
                <a:ea typeface="Calibri" panose="020F0502020204030204"/>
                <a:cs typeface="Calibri" panose="020F0502020204030204"/>
              </a:rPr>
              <a:t>Current To-Do's:</a:t>
            </a:r>
          </a:p>
          <a:p>
            <a:pPr marL="285750" indent="-285750">
              <a:buFont typeface="Arial"/>
              <a:buChar char="•"/>
            </a:pPr>
            <a:r>
              <a:rPr lang="en-US" dirty="0">
                <a:ea typeface="Calibri" panose="020F0502020204030204"/>
                <a:cs typeface="Calibri" panose="020F0502020204030204"/>
              </a:rPr>
              <a:t>Attend trainings</a:t>
            </a:r>
          </a:p>
          <a:p>
            <a:pPr marL="285750" indent="-285750">
              <a:buFont typeface="Arial"/>
              <a:buChar char="•"/>
            </a:pPr>
            <a:r>
              <a:rPr lang="en-US" dirty="0">
                <a:ea typeface="Calibri" panose="020F0502020204030204"/>
                <a:cs typeface="Calibri" panose="020F0502020204030204"/>
              </a:rPr>
              <a:t>Talk with your School Readiness contact</a:t>
            </a:r>
          </a:p>
          <a:p>
            <a:pPr marL="742950" lvl="1" indent="-285750">
              <a:buFont typeface="Courier New"/>
              <a:buChar char="o"/>
            </a:pPr>
            <a:r>
              <a:rPr lang="en-US" dirty="0">
                <a:ea typeface="Calibri" panose="020F0502020204030204"/>
                <a:cs typeface="Calibri" panose="020F0502020204030204"/>
              </a:rPr>
              <a:t>Learn which assessment tool is being used</a:t>
            </a:r>
          </a:p>
          <a:p>
            <a:pPr marL="742950" lvl="1" indent="-285750">
              <a:buFont typeface="Courier New"/>
              <a:buChar char="o"/>
            </a:pPr>
            <a:r>
              <a:rPr lang="en-US" dirty="0">
                <a:ea typeface="Calibri" panose="020F0502020204030204"/>
                <a:cs typeface="Calibri" panose="020F0502020204030204"/>
              </a:rPr>
              <a:t>Learn whether manual aggregation of data will be required</a:t>
            </a:r>
          </a:p>
          <a:p>
            <a:pPr marL="742950" lvl="1" indent="-285750">
              <a:buFont typeface="Courier New"/>
              <a:buChar char="o"/>
            </a:pPr>
            <a:r>
              <a:rPr lang="en-US" dirty="0">
                <a:ea typeface="Calibri" panose="020F0502020204030204"/>
                <a:cs typeface="Calibri" panose="020F0502020204030204"/>
              </a:rPr>
              <a:t>Learn the status of the assessment</a:t>
            </a:r>
          </a:p>
          <a:p>
            <a:endParaRPr lang="en-US" dirty="0"/>
          </a:p>
        </p:txBody>
      </p:sp>
      <p:sp>
        <p:nvSpPr>
          <p:cNvPr id="4" name="Slide Number Placeholder 3">
            <a:extLst>
              <a:ext uri="{FF2B5EF4-FFF2-40B4-BE49-F238E27FC236}">
                <a16:creationId xmlns:a16="http://schemas.microsoft.com/office/drawing/2014/main" id="{D809D0A3-6EB1-319C-BFC2-73B362ABAEBA}"/>
              </a:ext>
            </a:extLst>
          </p:cNvPr>
          <p:cNvSpPr>
            <a:spLocks noGrp="1"/>
          </p:cNvSpPr>
          <p:nvPr>
            <p:ph type="sldNum" sz="quarter" idx="12"/>
          </p:nvPr>
        </p:nvSpPr>
        <p:spPr/>
        <p:txBody>
          <a:bodyPr/>
          <a:lstStyle/>
          <a:p>
            <a:fld id="{C479D5F6-EDCB-402A-AC08-4943A1820E8F}" type="slidenum">
              <a:rPr lang="en-US" smtClean="0"/>
              <a:pPr/>
              <a:t>10</a:t>
            </a:fld>
            <a:endParaRPr lang="en-US"/>
          </a:p>
        </p:txBody>
      </p:sp>
      <p:sp>
        <p:nvSpPr>
          <p:cNvPr id="7" name="Content Placeholder 16">
            <a:extLst>
              <a:ext uri="{FF2B5EF4-FFF2-40B4-BE49-F238E27FC236}">
                <a16:creationId xmlns:a16="http://schemas.microsoft.com/office/drawing/2014/main" id="{BA0BC6EC-4B27-47B7-A6EC-413BB825EF13}"/>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dirty="0">
                <a:latin typeface="Trebuchet MS"/>
              </a:rPr>
              <a:t>Kindergarten School Readiness (KSR)</a:t>
            </a:r>
            <a:endParaRPr lang="en-US" dirty="0"/>
          </a:p>
        </p:txBody>
      </p:sp>
      <p:sp>
        <p:nvSpPr>
          <p:cNvPr id="6" name="Content Placeholder 5">
            <a:extLst>
              <a:ext uri="{FF2B5EF4-FFF2-40B4-BE49-F238E27FC236}">
                <a16:creationId xmlns:a16="http://schemas.microsoft.com/office/drawing/2014/main" id="{840C9CB5-17D9-863B-993C-A857F64C5A4E}"/>
              </a:ext>
            </a:extLst>
          </p:cNvPr>
          <p:cNvSpPr>
            <a:spLocks noGrp="1"/>
          </p:cNvSpPr>
          <p:nvPr>
            <p:ph sz="quarter" idx="14"/>
          </p:nvPr>
        </p:nvSpPr>
        <p:spPr/>
        <p:txBody>
          <a:bodyPr/>
          <a:lstStyle/>
          <a:p>
            <a:r>
              <a:rPr lang="en-US" sz="1600" dirty="0">
                <a:latin typeface="Trebuchet MS"/>
              </a:rPr>
              <a:t>KSRData@cde.state.co.us</a:t>
            </a:r>
          </a:p>
        </p:txBody>
      </p:sp>
    </p:spTree>
    <p:extLst>
      <p:ext uri="{BB962C8B-B14F-4D97-AF65-F5344CB8AC3E}">
        <p14:creationId xmlns:p14="http://schemas.microsoft.com/office/powerpoint/2010/main" val="987153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BB543-5D67-BC87-25ED-FC06775BBB28}"/>
              </a:ext>
            </a:extLst>
          </p:cNvPr>
          <p:cNvSpPr>
            <a:spLocks noGrp="1"/>
          </p:cNvSpPr>
          <p:nvPr>
            <p:ph type="title"/>
          </p:nvPr>
        </p:nvSpPr>
        <p:spPr>
          <a:xfrm>
            <a:off x="155448" y="237745"/>
            <a:ext cx="6941250" cy="1197864"/>
          </a:xfrm>
        </p:spPr>
        <p:txBody>
          <a:bodyPr/>
          <a:lstStyle/>
          <a:p>
            <a:r>
              <a:rPr lang="en-US">
                <a:latin typeface="Museo Slab 500"/>
              </a:rPr>
              <a:t>Questions &amp; Resources</a:t>
            </a:r>
            <a:br>
              <a:rPr lang="en-US">
                <a:latin typeface="Museo Slab 500"/>
              </a:rPr>
            </a:br>
            <a:r>
              <a:rPr lang="en-US">
                <a:latin typeface="Museo Slab 500"/>
              </a:rPr>
              <a:t>Kindergarten School Readiness (KSR)</a:t>
            </a:r>
            <a:endParaRPr lang="en-US"/>
          </a:p>
        </p:txBody>
      </p:sp>
      <p:sp>
        <p:nvSpPr>
          <p:cNvPr id="8" name="Content Placeholder 7">
            <a:extLst>
              <a:ext uri="{FF2B5EF4-FFF2-40B4-BE49-F238E27FC236}">
                <a16:creationId xmlns:a16="http://schemas.microsoft.com/office/drawing/2014/main" id="{F9E10FBC-7C85-4971-B39F-B279291C15BB}"/>
              </a:ext>
            </a:extLst>
          </p:cNvPr>
          <p:cNvSpPr>
            <a:spLocks noGrp="1"/>
          </p:cNvSpPr>
          <p:nvPr>
            <p:ph sz="quarter" idx="13"/>
          </p:nvPr>
        </p:nvSpPr>
        <p:spPr/>
        <p:txBody>
          <a:bodyPr/>
          <a:lstStyle/>
          <a:p>
            <a:r>
              <a:rPr lang="en-US">
                <a:latin typeface="Museo Slab 500"/>
              </a:rPr>
              <a:t>Contact: Tara Rhodes</a:t>
            </a:r>
          </a:p>
          <a:p>
            <a:r>
              <a:rPr lang="en-US">
                <a:latin typeface="Museo Slab 500"/>
              </a:rPr>
              <a:t>Email: </a:t>
            </a:r>
            <a:r>
              <a:rPr lang="en-US">
                <a:latin typeface="Museo Slab 500"/>
                <a:hlinkClick r:id="rId2"/>
              </a:rPr>
              <a:t>KSRData@cde.state.co.us</a:t>
            </a:r>
            <a:endParaRPr lang="en-US"/>
          </a:p>
          <a:p>
            <a:r>
              <a:rPr lang="en-US">
                <a:latin typeface="Museo Slab 500"/>
              </a:rPr>
              <a:t>Phone: 720.601.4125</a:t>
            </a:r>
          </a:p>
          <a:p>
            <a:r>
              <a:rPr lang="en-US">
                <a:latin typeface="Museo Slab 500"/>
                <a:hlinkClick r:id="rId3"/>
              </a:rPr>
              <a:t>Kindergarten School Readiness Website</a:t>
            </a:r>
            <a:endParaRPr lang="en-US"/>
          </a:p>
        </p:txBody>
      </p:sp>
      <p:sp>
        <p:nvSpPr>
          <p:cNvPr id="4" name="Slide Number Placeholder 3">
            <a:extLst>
              <a:ext uri="{FF2B5EF4-FFF2-40B4-BE49-F238E27FC236}">
                <a16:creationId xmlns:a16="http://schemas.microsoft.com/office/drawing/2014/main" id="{F0553485-6180-A977-105B-6F94065367B6}"/>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294116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a:t>Staff Evaluation</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4599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dirty="0"/>
              <a:t> </a:t>
            </a:r>
            <a:br>
              <a:rPr lang="en-US" dirty="0"/>
            </a:br>
            <a:r>
              <a:rPr lang="en-US" dirty="0">
                <a:hlinkClick r:id="rId2"/>
              </a:rPr>
              <a:t>Staff Evaluation Collection Timeline</a:t>
            </a:r>
            <a:endParaRPr lang="en-US" dirty="0"/>
          </a:p>
        </p:txBody>
      </p:sp>
      <p:pic>
        <p:nvPicPr>
          <p:cNvPr id="10" name="Picture 9" descr="Staff Evaluation Collection timeline">
            <a:extLst>
              <a:ext uri="{FF2B5EF4-FFF2-40B4-BE49-F238E27FC236}">
                <a16:creationId xmlns:a16="http://schemas.microsoft.com/office/drawing/2014/main" id="{825A6F56-8D74-0AE2-9A7B-4AC4101EE057}"/>
              </a:ext>
            </a:extLst>
          </p:cNvPr>
          <p:cNvPicPr>
            <a:picLocks noChangeAspect="1"/>
          </p:cNvPicPr>
          <p:nvPr/>
        </p:nvPicPr>
        <p:blipFill>
          <a:blip r:embed="rId3"/>
          <a:stretch>
            <a:fillRect/>
          </a:stretch>
        </p:blipFill>
        <p:spPr>
          <a:xfrm>
            <a:off x="491613" y="106931"/>
            <a:ext cx="11267768" cy="5408966"/>
          </a:xfrm>
          <a:prstGeom prst="rect">
            <a:avLst/>
          </a:prstGeom>
        </p:spPr>
      </p:pic>
      <p:sp>
        <p:nvSpPr>
          <p:cNvPr id="3" name="Content Placeholder 5">
            <a:extLst>
              <a:ext uri="{FF2B5EF4-FFF2-40B4-BE49-F238E27FC236}">
                <a16:creationId xmlns:a16="http://schemas.microsoft.com/office/drawing/2014/main" id="{3D159FB0-3A49-D0DD-B88C-BD4A4B08F10F}"/>
              </a:ext>
            </a:extLst>
          </p:cNvPr>
          <p:cNvSpPr>
            <a:spLocks noGrp="1"/>
          </p:cNvSpPr>
          <p:nvPr>
            <p:ph sz="quarter" idx="13"/>
          </p:nvPr>
        </p:nvSpPr>
        <p:spPr>
          <a:xfrm>
            <a:off x="228600" y="5916613"/>
            <a:ext cx="3559175" cy="279400"/>
          </a:xfrm>
        </p:spPr>
        <p:txBody>
          <a:bodyPr>
            <a:normAutofit fontScale="92500" lnSpcReduction="10000"/>
          </a:bodyPr>
          <a:lstStyle/>
          <a:p>
            <a:r>
              <a:rPr lang="en-US" dirty="0"/>
              <a:t>Staff Evaluation – Dawna Gudka</a:t>
            </a:r>
          </a:p>
        </p:txBody>
      </p:sp>
      <p:sp>
        <p:nvSpPr>
          <p:cNvPr id="5" name="Content Placeholder 9">
            <a:extLst>
              <a:ext uri="{FF2B5EF4-FFF2-40B4-BE49-F238E27FC236}">
                <a16:creationId xmlns:a16="http://schemas.microsoft.com/office/drawing/2014/main" id="{5EE83B49-FBC4-F603-DD3F-5A8F6874E836}"/>
              </a:ext>
            </a:extLst>
          </p:cNvPr>
          <p:cNvSpPr>
            <a:spLocks noGrp="1"/>
          </p:cNvSpPr>
          <p:nvPr>
            <p:ph sz="quarter" idx="14"/>
          </p:nvPr>
        </p:nvSpPr>
        <p:spPr>
          <a:xfrm>
            <a:off x="228600" y="6210300"/>
            <a:ext cx="3559175" cy="279400"/>
          </a:xfrm>
        </p:spPr>
        <p:txBody>
          <a:bodyPr>
            <a:normAutofit fontScale="92500" lnSpcReduction="10000"/>
          </a:bodyPr>
          <a:lstStyle/>
          <a:p>
            <a:r>
              <a:rPr lang="en-US" dirty="0">
                <a:hlinkClick r:id="rId4">
                  <a:extLst>
                    <a:ext uri="{A12FA001-AC4F-418D-AE19-62706E023703}">
                      <ahyp:hlinkClr xmlns:ahyp="http://schemas.microsoft.com/office/drawing/2018/hyperlinkcolor" val="tx"/>
                    </a:ext>
                  </a:extLst>
                </a:hlinkClick>
              </a:rPr>
              <a:t>StaffEvaluation@cde.state.co.us</a:t>
            </a:r>
            <a:r>
              <a:rPr lang="en-US" dirty="0"/>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2101563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Staff Evaluation Snapshot Errors</a:t>
            </a:r>
          </a:p>
        </p:txBody>
      </p:sp>
      <p:sp>
        <p:nvSpPr>
          <p:cNvPr id="18" name="Content Placeholder 17">
            <a:extLst>
              <a:ext uri="{FF2B5EF4-FFF2-40B4-BE49-F238E27FC236}">
                <a16:creationId xmlns:a16="http://schemas.microsoft.com/office/drawing/2014/main" id="{1D5EE516-0951-6F1E-C524-32F70A500464}"/>
              </a:ext>
            </a:extLst>
          </p:cNvPr>
          <p:cNvSpPr>
            <a:spLocks noGrp="1"/>
          </p:cNvSpPr>
          <p:nvPr>
            <p:ph idx="1"/>
          </p:nvPr>
        </p:nvSpPr>
        <p:spPr>
          <a:xfrm>
            <a:off x="443565" y="1554480"/>
            <a:ext cx="10910235" cy="4351338"/>
          </a:xfrm>
        </p:spPr>
        <p:txBody>
          <a:bodyPr/>
          <a:lstStyle/>
          <a:p>
            <a:r>
              <a:rPr lang="en-US" dirty="0"/>
              <a:t>EV004, EV005, EV006=06 overall rating must be used minimally by each district.  Exceptions can be approved by </a:t>
            </a:r>
            <a:r>
              <a:rPr lang="en-US" dirty="0">
                <a:hlinkClick r:id="rId2"/>
              </a:rPr>
              <a:t>EdTalentResearch@cde.state.co.us</a:t>
            </a:r>
            <a:r>
              <a:rPr lang="en-US" dirty="0"/>
              <a:t> email address in error message.  Please copy </a:t>
            </a:r>
            <a:r>
              <a:rPr lang="en-US" dirty="0">
                <a:hlinkClick r:id="rId3"/>
              </a:rPr>
              <a:t>StaffEvaluation@cde.state.co.us</a:t>
            </a:r>
            <a:endParaRPr lang="en-US" dirty="0"/>
          </a:p>
          <a:p>
            <a:pPr marL="0" indent="0">
              <a:buNone/>
            </a:pPr>
            <a:endParaRPr lang="en-US" dirty="0"/>
          </a:p>
          <a:p>
            <a:endParaRPr lang="en-US" dirty="0"/>
          </a:p>
          <a:p>
            <a:r>
              <a:rPr lang="en-US" dirty="0"/>
              <a:t>EV030=Staff member was reported in Human Resources or Special Education December count as a Teacher, Special Service Provider or Principal therefore we are expecting evaluation data for them.</a:t>
            </a:r>
          </a:p>
          <a:p>
            <a:pPr lvl="1"/>
            <a:r>
              <a:rPr lang="en-US" dirty="0"/>
              <a:t>If they left prior to evaluation being completed, please use 06 in their overall rating indicating they were not fully evaluated.</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19" name="Content Placeholder 18">
            <a:extLst>
              <a:ext uri="{FF2B5EF4-FFF2-40B4-BE49-F238E27FC236}">
                <a16:creationId xmlns:a16="http://schemas.microsoft.com/office/drawing/2014/main" id="{840717C6-223F-C906-3748-78B09C983A8D}"/>
              </a:ext>
            </a:extLst>
          </p:cNvPr>
          <p:cNvSpPr>
            <a:spLocks noGrp="1"/>
          </p:cNvSpPr>
          <p:nvPr>
            <p:ph sz="quarter" idx="13"/>
          </p:nvPr>
        </p:nvSpPr>
        <p:spPr/>
        <p:txBody>
          <a:bodyPr/>
          <a:lstStyle/>
          <a:p>
            <a:r>
              <a:rPr lang="en-US" dirty="0"/>
              <a:t>Staff Evaluation Snapshot Collection	</a:t>
            </a:r>
          </a:p>
        </p:txBody>
      </p:sp>
      <p:sp>
        <p:nvSpPr>
          <p:cNvPr id="20" name="Content Placeholder 19">
            <a:extLst>
              <a:ext uri="{FF2B5EF4-FFF2-40B4-BE49-F238E27FC236}">
                <a16:creationId xmlns:a16="http://schemas.microsoft.com/office/drawing/2014/main" id="{DEA5CCF4-606D-43BB-7751-4E0BB02F6CE1}"/>
              </a:ext>
            </a:extLst>
          </p:cNvPr>
          <p:cNvSpPr>
            <a:spLocks noGrp="1"/>
          </p:cNvSpPr>
          <p:nvPr>
            <p:ph sz="quarter" idx="14"/>
          </p:nvPr>
        </p:nvSpPr>
        <p:spPr/>
        <p:txBody>
          <a:bodyPr/>
          <a:lstStyle/>
          <a:p>
            <a:r>
              <a:rPr lang="en-US" dirty="0"/>
              <a:t>StaffEvaluation@cde.state.co.us</a:t>
            </a:r>
          </a:p>
        </p:txBody>
      </p:sp>
    </p:spTree>
    <p:extLst>
      <p:ext uri="{BB962C8B-B14F-4D97-AF65-F5344CB8AC3E}">
        <p14:creationId xmlns:p14="http://schemas.microsoft.com/office/powerpoint/2010/main" val="3253466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BB543-5D67-BC87-25ED-FC06775BBB28}"/>
              </a:ext>
            </a:extLst>
          </p:cNvPr>
          <p:cNvSpPr>
            <a:spLocks noGrp="1"/>
          </p:cNvSpPr>
          <p:nvPr>
            <p:ph type="title"/>
          </p:nvPr>
        </p:nvSpPr>
        <p:spPr>
          <a:xfrm>
            <a:off x="155448" y="237745"/>
            <a:ext cx="10266746" cy="1197864"/>
          </a:xfrm>
        </p:spPr>
        <p:txBody>
          <a:bodyPr/>
          <a:lstStyle/>
          <a:p>
            <a:r>
              <a:rPr lang="en-US" dirty="0"/>
              <a:t>Staff Evaluation Snapshot Collection Resources</a:t>
            </a:r>
            <a:br>
              <a:rPr lang="en-US" dirty="0"/>
            </a:br>
            <a:endParaRPr lang="en-US" dirty="0"/>
          </a:p>
        </p:txBody>
      </p:sp>
      <p:sp>
        <p:nvSpPr>
          <p:cNvPr id="8" name="Content Placeholder 7">
            <a:extLst>
              <a:ext uri="{FF2B5EF4-FFF2-40B4-BE49-F238E27FC236}">
                <a16:creationId xmlns:a16="http://schemas.microsoft.com/office/drawing/2014/main" id="{F9E10FBC-7C85-4971-B39F-B279291C15BB}"/>
              </a:ext>
            </a:extLst>
          </p:cNvPr>
          <p:cNvSpPr>
            <a:spLocks noGrp="1"/>
          </p:cNvSpPr>
          <p:nvPr>
            <p:ph sz="quarter" idx="13"/>
          </p:nvPr>
        </p:nvSpPr>
        <p:spPr/>
        <p:txBody>
          <a:bodyPr/>
          <a:lstStyle/>
          <a:p>
            <a:r>
              <a:rPr lang="en-US" dirty="0">
                <a:hlinkClick r:id="rId2"/>
              </a:rPr>
              <a:t>Staff Evaluation Timeline</a:t>
            </a:r>
            <a:endParaRPr lang="en-US" dirty="0"/>
          </a:p>
          <a:p>
            <a:r>
              <a:rPr lang="en-US" dirty="0">
                <a:hlinkClick r:id="rId3"/>
              </a:rPr>
              <a:t>Staff Evaluation file layout</a:t>
            </a:r>
            <a:endParaRPr lang="en-US" dirty="0"/>
          </a:p>
          <a:p>
            <a:r>
              <a:rPr lang="en-US" dirty="0"/>
              <a:t>StaffEvaluation@cde.state.co.us</a:t>
            </a:r>
          </a:p>
          <a:p>
            <a:r>
              <a:rPr lang="en-US" dirty="0"/>
              <a:t>Dawna Gudka-Collection lead</a:t>
            </a:r>
          </a:p>
          <a:p>
            <a:r>
              <a:rPr lang="en-US" dirty="0"/>
              <a:t>(303) 598-7901</a:t>
            </a:r>
          </a:p>
        </p:txBody>
      </p:sp>
      <p:sp>
        <p:nvSpPr>
          <p:cNvPr id="4" name="Slide Number Placeholder 3">
            <a:extLst>
              <a:ext uri="{FF2B5EF4-FFF2-40B4-BE49-F238E27FC236}">
                <a16:creationId xmlns:a16="http://schemas.microsoft.com/office/drawing/2014/main" id="{F0553485-6180-A977-105B-6F94065367B6}"/>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1220290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normAutofit/>
          </a:bodyPr>
          <a:lstStyle/>
          <a:p>
            <a:r>
              <a:rPr lang="en-US"/>
              <a:t>Title I</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a:xfrm>
            <a:off x="0" y="3944937"/>
            <a:ext cx="12192000" cy="1062038"/>
          </a:xfrm>
        </p:spPr>
        <p:txBody>
          <a:bodyPr>
            <a:normAutofit/>
          </a:bodyPr>
          <a:lstStyle/>
          <a:p>
            <a:r>
              <a:rPr lang="en-US" sz="2800"/>
              <a:t>Melissa Chaffin, Federal Programs </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592794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2023-2024 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426736557"/>
              </p:ext>
            </p:extLst>
          </p:nvPr>
        </p:nvGraphicFramePr>
        <p:xfrm>
          <a:off x="228600" y="200025"/>
          <a:ext cx="11818935" cy="274828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718318">
                  <a:extLst>
                    <a:ext uri="{9D8B030D-6E8A-4147-A177-3AD203B41FA5}">
                      <a16:colId xmlns:a16="http://schemas.microsoft.com/office/drawing/2014/main" val="2137241566"/>
                    </a:ext>
                  </a:extLst>
                </a:gridCol>
                <a:gridCol w="7164515">
                  <a:extLst>
                    <a:ext uri="{9D8B030D-6E8A-4147-A177-3AD203B41FA5}">
                      <a16:colId xmlns:a16="http://schemas.microsoft.com/office/drawing/2014/main" val="1583735620"/>
                    </a:ext>
                  </a:extLst>
                </a:gridCol>
              </a:tblGrid>
              <a:tr h="370840">
                <a:tc>
                  <a:txBody>
                    <a:bodyPr/>
                    <a:lstStyle/>
                    <a:p>
                      <a:r>
                        <a:rPr lang="en-US">
                          <a:latin typeface="Trebuchet MS"/>
                        </a:rPr>
                        <a:t>Date</a:t>
                      </a:r>
                    </a:p>
                  </a:txBody>
                  <a:tcPr/>
                </a:tc>
                <a:tc>
                  <a:txBody>
                    <a:bodyPr/>
                    <a:lstStyle/>
                    <a:p>
                      <a:r>
                        <a:rPr lang="en-US">
                          <a:latin typeface="Trebuchet MS"/>
                        </a:rPr>
                        <a:t>Event</a:t>
                      </a:r>
                    </a:p>
                  </a:txBody>
                  <a:tcPr/>
                </a:tc>
                <a:tc>
                  <a:txBody>
                    <a:bodyPr/>
                    <a:lstStyle/>
                    <a:p>
                      <a:r>
                        <a:rPr lang="en-US">
                          <a:latin typeface="Trebuchet MS"/>
                        </a:rPr>
                        <a:t>Event Description</a:t>
                      </a:r>
                    </a:p>
                  </a:txBody>
                  <a:tcPr/>
                </a:tc>
                <a:extLst>
                  <a:ext uri="{0D108BD9-81ED-4DB2-BD59-A6C34878D82A}">
                    <a16:rowId xmlns:a16="http://schemas.microsoft.com/office/drawing/2014/main" val="1168917589"/>
                  </a:ext>
                </a:extLst>
              </a:tr>
              <a:tr h="370840">
                <a:tc>
                  <a:txBody>
                    <a:bodyPr/>
                    <a:lstStyle/>
                    <a:p>
                      <a:r>
                        <a:rPr lang="en-US">
                          <a:latin typeface="Trebuchet MS"/>
                        </a:rPr>
                        <a:t>09/19/2024</a:t>
                      </a:r>
                    </a:p>
                  </a:txBody>
                  <a:tcPr/>
                </a:tc>
                <a:tc>
                  <a:txBody>
                    <a:bodyPr/>
                    <a:lstStyle/>
                    <a:p>
                      <a:r>
                        <a:rPr lang="en-US" b="1">
                          <a:latin typeface="Trebuchet MS"/>
                        </a:rPr>
                        <a:t>Final Update Window</a:t>
                      </a:r>
                    </a:p>
                  </a:txBody>
                  <a:tcPr/>
                </a:tc>
                <a:tc>
                  <a:txBody>
                    <a:bodyPr/>
                    <a:lstStyle/>
                    <a:p>
                      <a:r>
                        <a:rPr lang="en-US">
                          <a:latin typeface="Trebuchet MS"/>
                        </a:rPr>
                        <a:t>SEY 2023-2024 Cross LEA phase begins. Final opportunity for LEAs to update their 2023-2024 Title I Interchange file. This file should reflect all students who received Title I Targeted Assistance at any point during the 2023-2024 school year. Most LEAs won't need to, but LEAs should validate their data during this phase and make updates </a:t>
                      </a:r>
                      <a:r>
                        <a:rPr lang="en-US" b="1" i="1">
                          <a:latin typeface="Trebuchet MS"/>
                        </a:rPr>
                        <a:t>if needed.</a:t>
                      </a:r>
                    </a:p>
                  </a:txBody>
                  <a:tcPr/>
                </a:tc>
                <a:extLst>
                  <a:ext uri="{0D108BD9-81ED-4DB2-BD59-A6C34878D82A}">
                    <a16:rowId xmlns:a16="http://schemas.microsoft.com/office/drawing/2014/main" val="779341813"/>
                  </a:ext>
                </a:extLst>
              </a:tr>
              <a:tr h="370840">
                <a:tc>
                  <a:txBody>
                    <a:bodyPr/>
                    <a:lstStyle/>
                    <a:p>
                      <a:r>
                        <a:rPr lang="en-US">
                          <a:latin typeface="Trebuchet MS"/>
                        </a:rPr>
                        <a:t>10/17/2024</a:t>
                      </a:r>
                    </a:p>
                  </a:txBody>
                  <a:tcPr/>
                </a:tc>
                <a:tc>
                  <a:txBody>
                    <a:bodyPr/>
                    <a:lstStyle/>
                    <a:p>
                      <a:pPr lvl="0">
                        <a:buNone/>
                      </a:pPr>
                      <a:r>
                        <a:rPr lang="en-US" b="1">
                          <a:latin typeface="Trebuchet MS"/>
                        </a:rPr>
                        <a:t>DEADLINE</a:t>
                      </a:r>
                    </a:p>
                  </a:txBody>
                  <a:tcPr/>
                </a:tc>
                <a:tc>
                  <a:txBody>
                    <a:bodyPr/>
                    <a:lstStyle/>
                    <a:p>
                      <a:pPr lvl="0">
                        <a:buNone/>
                      </a:pPr>
                      <a:r>
                        <a:rPr lang="en-US">
                          <a:latin typeface="Trebuchet MS"/>
                        </a:rPr>
                        <a:t>SEY 2023-2024 Cross LEA phase ends and the 2023-2024 Title I Interchange closes for 23-24 EOY.</a:t>
                      </a:r>
                    </a:p>
                  </a:txBody>
                  <a:tcPr/>
                </a:tc>
                <a:extLst>
                  <a:ext uri="{0D108BD9-81ED-4DB2-BD59-A6C34878D82A}">
                    <a16:rowId xmlns:a16="http://schemas.microsoft.com/office/drawing/2014/main" val="3242782652"/>
                  </a:ext>
                </a:extLst>
              </a:tr>
            </a:tbl>
          </a:graphicData>
        </a:graphic>
      </p:graphicFrame>
      <p:sp>
        <p:nvSpPr>
          <p:cNvPr id="8" name="Content Placeholder 7">
            <a:extLst>
              <a:ext uri="{FF2B5EF4-FFF2-40B4-BE49-F238E27FC236}">
                <a16:creationId xmlns:a16="http://schemas.microsoft.com/office/drawing/2014/main" id="{A5B97DEE-CAFF-A9BF-5F67-56593AC11662}"/>
              </a:ext>
            </a:extLst>
          </p:cNvPr>
          <p:cNvSpPr>
            <a:spLocks noGrp="1"/>
          </p:cNvSpPr>
          <p:nvPr>
            <p:ph sz="quarter" idx="13"/>
          </p:nvPr>
        </p:nvSpPr>
        <p:spPr/>
        <p:txBody>
          <a:bodyPr>
            <a:normAutofit fontScale="92500" lnSpcReduction="10000"/>
          </a:bodyPr>
          <a:lstStyle/>
          <a:p>
            <a:r>
              <a:rPr lang="en-US"/>
              <a:t>Title I</a:t>
            </a: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4"/>
          </p:nvPr>
        </p:nvSpPr>
        <p:spPr/>
        <p:txBody>
          <a:bodyPr>
            <a:normAutofit fontScale="92500" lnSpcReduction="10000"/>
          </a:bodyPr>
          <a:lstStyle/>
          <a:p>
            <a:r>
              <a:rPr lang="en-US"/>
              <a:t>Chaffin_m@cde.state.co.us</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3108864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2024-2025 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3642481280"/>
              </p:ext>
            </p:extLst>
          </p:nvPr>
        </p:nvGraphicFramePr>
        <p:xfrm>
          <a:off x="228600" y="200025"/>
          <a:ext cx="11818935" cy="249428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718318">
                  <a:extLst>
                    <a:ext uri="{9D8B030D-6E8A-4147-A177-3AD203B41FA5}">
                      <a16:colId xmlns:a16="http://schemas.microsoft.com/office/drawing/2014/main" val="2137241566"/>
                    </a:ext>
                  </a:extLst>
                </a:gridCol>
                <a:gridCol w="7164515">
                  <a:extLst>
                    <a:ext uri="{9D8B030D-6E8A-4147-A177-3AD203B41FA5}">
                      <a16:colId xmlns:a16="http://schemas.microsoft.com/office/drawing/2014/main" val="1583735620"/>
                    </a:ext>
                  </a:extLst>
                </a:gridCol>
              </a:tblGrid>
              <a:tr h="370840">
                <a:tc>
                  <a:txBody>
                    <a:bodyPr/>
                    <a:lstStyle/>
                    <a:p>
                      <a:r>
                        <a:rPr lang="en-US">
                          <a:latin typeface="Trebuchet MS"/>
                        </a:rPr>
                        <a:t>Date</a:t>
                      </a:r>
                    </a:p>
                  </a:txBody>
                  <a:tcPr/>
                </a:tc>
                <a:tc>
                  <a:txBody>
                    <a:bodyPr/>
                    <a:lstStyle/>
                    <a:p>
                      <a:r>
                        <a:rPr lang="en-US">
                          <a:latin typeface="Trebuchet MS"/>
                        </a:rPr>
                        <a:t>Event</a:t>
                      </a:r>
                    </a:p>
                  </a:txBody>
                  <a:tcPr/>
                </a:tc>
                <a:tc>
                  <a:txBody>
                    <a:bodyPr/>
                    <a:lstStyle/>
                    <a:p>
                      <a:r>
                        <a:rPr lang="en-US">
                          <a:latin typeface="Trebuchet MS"/>
                        </a:rPr>
                        <a:t>Event Description</a:t>
                      </a:r>
                    </a:p>
                  </a:txBody>
                  <a:tcPr/>
                </a:tc>
                <a:extLst>
                  <a:ext uri="{0D108BD9-81ED-4DB2-BD59-A6C34878D82A}">
                    <a16:rowId xmlns:a16="http://schemas.microsoft.com/office/drawing/2014/main" val="1168917589"/>
                  </a:ext>
                </a:extLst>
              </a:tr>
              <a:tr h="370840">
                <a:tc>
                  <a:txBody>
                    <a:bodyPr/>
                    <a:lstStyle/>
                    <a:p>
                      <a:pPr lvl="0">
                        <a:buNone/>
                      </a:pPr>
                      <a:r>
                        <a:rPr lang="en-US">
                          <a:latin typeface="Trebuchet MS"/>
                        </a:rPr>
                        <a:t>Current</a:t>
                      </a:r>
                      <a:endParaRPr lang="en-US">
                        <a:latin typeface="Trebuchet MS" panose="020B0603020202020204" pitchFamily="34" charset="0"/>
                      </a:endParaRPr>
                    </a:p>
                  </a:txBody>
                  <a:tcPr/>
                </a:tc>
                <a:tc>
                  <a:txBody>
                    <a:bodyPr/>
                    <a:lstStyle/>
                    <a:p>
                      <a:r>
                        <a:rPr lang="en-US">
                          <a:latin typeface="Trebuchet MS"/>
                        </a:rPr>
                        <a:t>Title I 24-25 Interchange open in Data Pipeline</a:t>
                      </a:r>
                    </a:p>
                  </a:txBody>
                  <a:tcPr/>
                </a:tc>
                <a:tc>
                  <a:txBody>
                    <a:bodyPr/>
                    <a:lstStyle/>
                    <a:p>
                      <a:r>
                        <a:rPr lang="en-US">
                          <a:latin typeface="Trebuchet MS"/>
                        </a:rPr>
                        <a:t>LEAs can begin to upload their Title I file to address any errors. This would be for the school year 24-25 for Student October.</a:t>
                      </a:r>
                    </a:p>
                  </a:txBody>
                  <a:tcPr/>
                </a:tc>
                <a:extLst>
                  <a:ext uri="{0D108BD9-81ED-4DB2-BD59-A6C34878D82A}">
                    <a16:rowId xmlns:a16="http://schemas.microsoft.com/office/drawing/2014/main" val="2548873027"/>
                  </a:ext>
                </a:extLst>
              </a:tr>
              <a:tr h="370840">
                <a:tc>
                  <a:txBody>
                    <a:bodyPr/>
                    <a:lstStyle/>
                    <a:p>
                      <a:r>
                        <a:rPr lang="en-US">
                          <a:highlight>
                            <a:srgbClr val="FFFF00"/>
                          </a:highlight>
                          <a:latin typeface="Trebuchet MS"/>
                        </a:rPr>
                        <a:t>10/02/2024</a:t>
                      </a:r>
                    </a:p>
                  </a:txBody>
                  <a:tcPr/>
                </a:tc>
                <a:tc>
                  <a:txBody>
                    <a:bodyPr/>
                    <a:lstStyle/>
                    <a:p>
                      <a:r>
                        <a:rPr lang="en-US">
                          <a:highlight>
                            <a:srgbClr val="FFFF00"/>
                          </a:highlight>
                          <a:latin typeface="Trebuchet MS"/>
                        </a:rPr>
                        <a:t>Upload Title I file </a:t>
                      </a:r>
                    </a:p>
                  </a:txBody>
                  <a:tcPr/>
                </a:tc>
                <a:tc>
                  <a:txBody>
                    <a:bodyPr/>
                    <a:lstStyle/>
                    <a:p>
                      <a:r>
                        <a:rPr lang="en-US">
                          <a:highlight>
                            <a:srgbClr val="FFFF00"/>
                          </a:highlight>
                          <a:latin typeface="Trebuchet MS"/>
                        </a:rPr>
                        <a:t>Upload Title I file to address any errors if you haven’t already.</a:t>
                      </a:r>
                    </a:p>
                  </a:txBody>
                  <a:tcPr/>
                </a:tc>
                <a:extLst>
                  <a:ext uri="{0D108BD9-81ED-4DB2-BD59-A6C34878D82A}">
                    <a16:rowId xmlns:a16="http://schemas.microsoft.com/office/drawing/2014/main" val="779341813"/>
                  </a:ext>
                </a:extLst>
              </a:tr>
              <a:tr h="370840">
                <a:tc>
                  <a:txBody>
                    <a:bodyPr/>
                    <a:lstStyle/>
                    <a:p>
                      <a:r>
                        <a:rPr lang="en-US">
                          <a:latin typeface="Trebuchet MS"/>
                        </a:rPr>
                        <a:t>10/09/2024</a:t>
                      </a:r>
                    </a:p>
                  </a:txBody>
                  <a:tcPr/>
                </a:tc>
                <a:tc>
                  <a:txBody>
                    <a:bodyPr/>
                    <a:lstStyle/>
                    <a:p>
                      <a:r>
                        <a:rPr lang="en-US">
                          <a:latin typeface="Trebuchet MS"/>
                        </a:rPr>
                        <a:t>Interim Deadline Title I </a:t>
                      </a:r>
                    </a:p>
                  </a:txBody>
                  <a:tcPr/>
                </a:tc>
                <a:tc>
                  <a:txBody>
                    <a:bodyPr/>
                    <a:lstStyle/>
                    <a:p>
                      <a:r>
                        <a:rPr lang="en-US">
                          <a:latin typeface="Trebuchet MS"/>
                        </a:rPr>
                        <a:t>Interim Deadline for Title I file uploaded and error-free.</a:t>
                      </a:r>
                    </a:p>
                  </a:txBody>
                  <a:tcPr/>
                </a:tc>
                <a:extLst>
                  <a:ext uri="{0D108BD9-81ED-4DB2-BD59-A6C34878D82A}">
                    <a16:rowId xmlns:a16="http://schemas.microsoft.com/office/drawing/2014/main" val="3242782652"/>
                  </a:ext>
                </a:extLst>
              </a:tr>
              <a:tr h="370840">
                <a:tc>
                  <a:txBody>
                    <a:bodyPr/>
                    <a:lstStyle/>
                    <a:p>
                      <a:r>
                        <a:rPr lang="en-US">
                          <a:latin typeface="Trebuchet MS"/>
                        </a:rPr>
                        <a:t>10/22/2024</a:t>
                      </a:r>
                    </a:p>
                  </a:txBody>
                  <a:tcPr/>
                </a:tc>
                <a:tc>
                  <a:txBody>
                    <a:bodyPr/>
                    <a:lstStyle/>
                    <a:p>
                      <a:r>
                        <a:rPr lang="en-US">
                          <a:latin typeface="Trebuchet MS"/>
                        </a:rPr>
                        <a:t>Title I Deadline </a:t>
                      </a:r>
                    </a:p>
                  </a:txBody>
                  <a:tcPr/>
                </a:tc>
                <a:tc>
                  <a:txBody>
                    <a:bodyPr/>
                    <a:lstStyle/>
                    <a:p>
                      <a:r>
                        <a:rPr lang="en-US">
                          <a:latin typeface="Trebuchet MS"/>
                        </a:rPr>
                        <a:t>Have Title I uploaded and error free for Student October snapshot.</a:t>
                      </a:r>
                    </a:p>
                  </a:txBody>
                  <a:tcPr/>
                </a:tc>
                <a:extLst>
                  <a:ext uri="{0D108BD9-81ED-4DB2-BD59-A6C34878D82A}">
                    <a16:rowId xmlns:a16="http://schemas.microsoft.com/office/drawing/2014/main" val="593317777"/>
                  </a:ext>
                </a:extLst>
              </a:tr>
              <a:tr h="370840">
                <a:tc>
                  <a:txBody>
                    <a:bodyPr/>
                    <a:lstStyle/>
                    <a:p>
                      <a:r>
                        <a:rPr lang="en-US">
                          <a:latin typeface="Trebuchet MS"/>
                        </a:rPr>
                        <a:t>11/08/2021</a:t>
                      </a:r>
                    </a:p>
                  </a:txBody>
                  <a:tcPr/>
                </a:tc>
                <a:tc>
                  <a:txBody>
                    <a:bodyPr/>
                    <a:lstStyle/>
                    <a:p>
                      <a:r>
                        <a:rPr lang="en-US">
                          <a:latin typeface="Trebuchet MS"/>
                        </a:rPr>
                        <a:t>Official State Deadline</a:t>
                      </a:r>
                    </a:p>
                  </a:txBody>
                  <a:tcPr/>
                </a:tc>
                <a:tc>
                  <a:txBody>
                    <a:bodyPr/>
                    <a:lstStyle/>
                    <a:p>
                      <a:r>
                        <a:rPr lang="en-US">
                          <a:latin typeface="Trebuchet MS"/>
                        </a:rPr>
                        <a:t>Have Title I uploaded and error free for Student October snapshot.</a:t>
                      </a:r>
                    </a:p>
                  </a:txBody>
                  <a:tcPr/>
                </a:tc>
                <a:extLst>
                  <a:ext uri="{0D108BD9-81ED-4DB2-BD59-A6C34878D82A}">
                    <a16:rowId xmlns:a16="http://schemas.microsoft.com/office/drawing/2014/main" val="2721818544"/>
                  </a:ext>
                </a:extLst>
              </a:tr>
            </a:tbl>
          </a:graphicData>
        </a:graphic>
      </p:graphicFrame>
      <p:sp>
        <p:nvSpPr>
          <p:cNvPr id="8" name="Content Placeholder 7">
            <a:extLst>
              <a:ext uri="{FF2B5EF4-FFF2-40B4-BE49-F238E27FC236}">
                <a16:creationId xmlns:a16="http://schemas.microsoft.com/office/drawing/2014/main" id="{A5B97DEE-CAFF-A9BF-5F67-56593AC11662}"/>
              </a:ext>
            </a:extLst>
          </p:cNvPr>
          <p:cNvSpPr>
            <a:spLocks noGrp="1"/>
          </p:cNvSpPr>
          <p:nvPr>
            <p:ph sz="quarter" idx="13"/>
          </p:nvPr>
        </p:nvSpPr>
        <p:spPr/>
        <p:txBody>
          <a:bodyPr>
            <a:normAutofit fontScale="92500" lnSpcReduction="10000"/>
          </a:bodyPr>
          <a:lstStyle/>
          <a:p>
            <a:r>
              <a:rPr lang="en-US"/>
              <a:t>Title I</a:t>
            </a: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4"/>
          </p:nvPr>
        </p:nvSpPr>
        <p:spPr/>
        <p:txBody>
          <a:bodyPr>
            <a:normAutofit fontScale="92500" lnSpcReduction="10000"/>
          </a:bodyPr>
          <a:lstStyle/>
          <a:p>
            <a:r>
              <a:rPr lang="en-US"/>
              <a:t>Chaffin_m@cde.state.co.us</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840969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a:xfrm>
            <a:off x="443565" y="205176"/>
            <a:ext cx="8065168" cy="898524"/>
          </a:xfrm>
        </p:spPr>
        <p:txBody>
          <a:bodyPr/>
          <a:lstStyle/>
          <a:p>
            <a:r>
              <a:rPr lang="en-US">
                <a:latin typeface="Museo Slab 500"/>
              </a:rPr>
              <a:t>Title I Important To-Do</a:t>
            </a:r>
            <a:endParaRPr lang="en-US"/>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idx="1"/>
          </p:nvPr>
        </p:nvSpPr>
        <p:spPr>
          <a:xfrm>
            <a:off x="838200" y="1554480"/>
            <a:ext cx="10515600" cy="4351338"/>
          </a:xfrm>
        </p:spPr>
        <p:txBody>
          <a:bodyPr vert="horz" lIns="0" tIns="0" rIns="0" bIns="0" rtlCol="0" anchor="t">
            <a:normAutofit/>
          </a:bodyPr>
          <a:lstStyle/>
          <a:p>
            <a:r>
              <a:rPr lang="en-US" sz="1800">
                <a:latin typeface="Trebuchet MS"/>
              </a:rPr>
              <a:t>Please if you haven't already, check to see if you have schools and grade spans that are listed as Targeted Assistance (TA) on the school list (link below).  </a:t>
            </a:r>
          </a:p>
          <a:p>
            <a:r>
              <a:rPr lang="en-US" sz="1800">
                <a:latin typeface="Trebuchet MS"/>
              </a:rPr>
              <a:t>I will be emailing LEAs that have not uploaded a file as of yet </a:t>
            </a:r>
            <a:r>
              <a:rPr lang="en-US" sz="1800" b="1">
                <a:latin typeface="Trebuchet MS"/>
              </a:rPr>
              <a:t>this afternoon</a:t>
            </a:r>
            <a:r>
              <a:rPr lang="en-US" sz="1800">
                <a:latin typeface="Trebuchet MS"/>
              </a:rPr>
              <a:t>.</a:t>
            </a:r>
          </a:p>
          <a:p>
            <a:r>
              <a:rPr lang="en-US" sz="1800">
                <a:latin typeface="Trebuchet MS"/>
              </a:rPr>
              <a:t>Schools and grade spans are identified as either SW (Schoolwide), TA (Targeted Assistance), or NS (Not Serviced) during the Consolidated Application period.</a:t>
            </a:r>
            <a:endParaRPr lang="en-US" sz="1800"/>
          </a:p>
          <a:p>
            <a:r>
              <a:rPr lang="en-US" sz="1800">
                <a:latin typeface="Trebuchet MS"/>
              </a:rPr>
              <a:t>List of schools and grade spans to check status (TA, SW, NS):  </a:t>
            </a:r>
            <a:r>
              <a:rPr lang="en-US" sz="1800">
                <a:latin typeface="Trebuchet MS"/>
                <a:hlinkClick r:id="rId2"/>
              </a:rPr>
              <a:t>Title I-A School Lists</a:t>
            </a:r>
            <a:r>
              <a:rPr lang="en-US" sz="1800">
                <a:latin typeface="Trebuchet MS"/>
              </a:rPr>
              <a:t> (24-25 is now posted).</a:t>
            </a:r>
          </a:p>
          <a:p>
            <a:endParaRPr lang="en-US"/>
          </a:p>
          <a:p>
            <a:endParaRPr lang="en"/>
          </a:p>
          <a:p>
            <a:endParaRPr lang="en-US"/>
          </a:p>
        </p:txBody>
      </p:sp>
      <p:pic>
        <p:nvPicPr>
          <p:cNvPr id="3" name="Picture 2" descr="Title I status designation list example.&#10;">
            <a:extLst>
              <a:ext uri="{FF2B5EF4-FFF2-40B4-BE49-F238E27FC236}">
                <a16:creationId xmlns:a16="http://schemas.microsoft.com/office/drawing/2014/main" id="{0EB0F9F3-FED8-1365-593E-5D0F333957F7}"/>
              </a:ext>
            </a:extLst>
          </p:cNvPr>
          <p:cNvPicPr>
            <a:picLocks noChangeAspect="1"/>
          </p:cNvPicPr>
          <p:nvPr/>
        </p:nvPicPr>
        <p:blipFill>
          <a:blip r:embed="rId3"/>
          <a:stretch>
            <a:fillRect/>
          </a:stretch>
        </p:blipFill>
        <p:spPr>
          <a:xfrm>
            <a:off x="815924" y="4166158"/>
            <a:ext cx="10475533" cy="942374"/>
          </a:xfrm>
          <a:prstGeom prst="rect">
            <a:avLst/>
          </a:prstGeom>
        </p:spPr>
      </p:pic>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19</a:t>
            </a:fld>
            <a:endParaRPr lang="en-US"/>
          </a:p>
        </p:txBody>
      </p:sp>
      <p:sp>
        <p:nvSpPr>
          <p:cNvPr id="7" name="Content Placeholder 6">
            <a:extLst>
              <a:ext uri="{FF2B5EF4-FFF2-40B4-BE49-F238E27FC236}">
                <a16:creationId xmlns:a16="http://schemas.microsoft.com/office/drawing/2014/main" id="{494B1714-80AC-C48C-1184-BCCD942FAE70}"/>
              </a:ext>
            </a:extLst>
          </p:cNvPr>
          <p:cNvSpPr>
            <a:spLocks noGrp="1"/>
          </p:cNvSpPr>
          <p:nvPr>
            <p:ph sz="quarter" idx="13"/>
          </p:nvPr>
        </p:nvSpPr>
        <p:spPr>
          <a:xfrm>
            <a:off x="1366549" y="6356350"/>
            <a:ext cx="4483505" cy="362338"/>
          </a:xfrm>
        </p:spPr>
        <p:txBody>
          <a:bodyPr/>
          <a:lstStyle/>
          <a:p>
            <a:r>
              <a:rPr lang="en-US"/>
              <a:t>Title I</a:t>
            </a:r>
          </a:p>
        </p:txBody>
      </p:sp>
      <p:sp>
        <p:nvSpPr>
          <p:cNvPr id="8" name="Content Placeholder 7">
            <a:extLst>
              <a:ext uri="{FF2B5EF4-FFF2-40B4-BE49-F238E27FC236}">
                <a16:creationId xmlns:a16="http://schemas.microsoft.com/office/drawing/2014/main" id="{A79D3C9B-C640-349A-6161-677B0004ADE6}"/>
              </a:ext>
            </a:extLst>
          </p:cNvPr>
          <p:cNvSpPr>
            <a:spLocks noGrp="1"/>
          </p:cNvSpPr>
          <p:nvPr>
            <p:ph sz="quarter" idx="14"/>
          </p:nvPr>
        </p:nvSpPr>
        <p:spPr>
          <a:xfrm>
            <a:off x="6052822" y="6356350"/>
            <a:ext cx="4393506" cy="362338"/>
          </a:xfrm>
        </p:spPr>
        <p:txBody>
          <a:bodyPr/>
          <a:lstStyle/>
          <a:p>
            <a:r>
              <a:rPr lang="en-US"/>
              <a:t>Chaffin_m@cde.state.co.us</a:t>
            </a:r>
          </a:p>
        </p:txBody>
      </p:sp>
    </p:spTree>
    <p:extLst>
      <p:ext uri="{BB962C8B-B14F-4D97-AF65-F5344CB8AC3E}">
        <p14:creationId xmlns:p14="http://schemas.microsoft.com/office/powerpoint/2010/main" val="101637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E5AA1C-3869-5C4A-7D6B-49BA0FB26492}"/>
              </a:ext>
            </a:extLst>
          </p:cNvPr>
          <p:cNvSpPr>
            <a:spLocks noGrp="1"/>
          </p:cNvSpPr>
          <p:nvPr>
            <p:ph type="title"/>
          </p:nvPr>
        </p:nvSpPr>
        <p:spPr/>
        <p:txBody>
          <a:bodyPr/>
          <a:lstStyle/>
          <a:p>
            <a:r>
              <a:rPr lang="en-US"/>
              <a:t>Title I Interchange Targeted Assistance (TA)</a:t>
            </a:r>
          </a:p>
        </p:txBody>
      </p:sp>
      <p:sp>
        <p:nvSpPr>
          <p:cNvPr id="6" name="Content Placeholder 5">
            <a:extLst>
              <a:ext uri="{FF2B5EF4-FFF2-40B4-BE49-F238E27FC236}">
                <a16:creationId xmlns:a16="http://schemas.microsoft.com/office/drawing/2014/main" id="{1EB4AB27-B417-D907-2626-223A7F192B7B}"/>
              </a:ext>
            </a:extLst>
          </p:cNvPr>
          <p:cNvSpPr>
            <a:spLocks noGrp="1"/>
          </p:cNvSpPr>
          <p:nvPr>
            <p:ph sz="half" idx="1"/>
          </p:nvPr>
        </p:nvSpPr>
        <p:spPr>
          <a:xfrm>
            <a:off x="838200" y="1554479"/>
            <a:ext cx="10515600" cy="3227586"/>
          </a:xfrm>
        </p:spPr>
        <p:txBody>
          <a:bodyPr vert="horz" lIns="0" tIns="0" rIns="0" bIns="0" rtlCol="0" anchor="t">
            <a:normAutofit/>
          </a:bodyPr>
          <a:lstStyle/>
          <a:p>
            <a:r>
              <a:rPr lang="en-US" sz="1800" b="1">
                <a:latin typeface="Trebuchet MS"/>
              </a:rPr>
              <a:t>IMPORTANT: </a:t>
            </a:r>
            <a:r>
              <a:rPr lang="en-US" sz="1800">
                <a:latin typeface="Trebuchet MS"/>
              </a:rPr>
              <a:t>Only students within eligible TA schools and grade spans are reported in a file which is uploaded to the Data Pipeline. </a:t>
            </a:r>
          </a:p>
          <a:p>
            <a:r>
              <a:rPr lang="en-US" sz="1800">
                <a:latin typeface="Trebuchet MS"/>
              </a:rPr>
              <a:t>Include students in TA grade schools/grade spans who received Title I services/resources any time during the year, even if student left school/district or services were stopped.</a:t>
            </a:r>
          </a:p>
          <a:p>
            <a:r>
              <a:rPr lang="en-US" sz="1800">
                <a:latin typeface="Trebuchet MS"/>
              </a:rPr>
              <a:t>The student data must match the Student School Association file in the Data Pipeline.</a:t>
            </a:r>
          </a:p>
          <a:p>
            <a:r>
              <a:rPr lang="en-US" sz="1800">
                <a:latin typeface="Trebuchet MS"/>
              </a:rPr>
              <a:t>The new Title I file template can be found here: </a:t>
            </a:r>
            <a:r>
              <a:rPr lang="en-US" sz="1800">
                <a:latin typeface="Trebuchet MS"/>
                <a:hlinkClick r:id="rId2"/>
              </a:rPr>
              <a:t>Data Pipeline Interchanges – Title I</a:t>
            </a:r>
            <a:r>
              <a:rPr lang="en-US" sz="1800">
                <a:latin typeface="Trebuchet MS"/>
              </a:rPr>
              <a:t> </a:t>
            </a:r>
          </a:p>
          <a:p>
            <a:r>
              <a:rPr lang="en-US" sz="1800">
                <a:latin typeface="Trebuchet MS"/>
              </a:rPr>
              <a:t>If you think there is a discrepancy in the Title I Part A school/grade span list for your LEA, first consult your person who completes the Consolidated Application, then if needed please email me: </a:t>
            </a:r>
            <a:r>
              <a:rPr lang="en-US" sz="1800">
                <a:latin typeface="Trebuchet MS"/>
                <a:hlinkClick r:id="rId3"/>
              </a:rPr>
              <a:t>Chaffin_m@cde.state.co.us</a:t>
            </a:r>
            <a:r>
              <a:rPr lang="en-US" sz="1800">
                <a:latin typeface="Trebuchet MS"/>
              </a:rPr>
              <a:t> </a:t>
            </a:r>
            <a:endParaRPr lang="en-US" sz="3200"/>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20</a:t>
            </a:fld>
            <a:endParaRPr lang="en-US"/>
          </a:p>
        </p:txBody>
      </p:sp>
      <p:pic>
        <p:nvPicPr>
          <p:cNvPr id="10" name="Content Placeholder 10" descr="Title I template filled out.&#10;">
            <a:extLst>
              <a:ext uri="{FF2B5EF4-FFF2-40B4-BE49-F238E27FC236}">
                <a16:creationId xmlns:a16="http://schemas.microsoft.com/office/drawing/2014/main" id="{C421B37B-E879-DCEA-EA6D-655DCD415E3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38200" y="4469201"/>
            <a:ext cx="10515600" cy="1425243"/>
          </a:xfrm>
          <a:prstGeom prst="rect">
            <a:avLst/>
          </a:prstGeom>
        </p:spPr>
      </p:pic>
      <p:sp>
        <p:nvSpPr>
          <p:cNvPr id="13" name="Content Placeholder 6">
            <a:extLst>
              <a:ext uri="{FF2B5EF4-FFF2-40B4-BE49-F238E27FC236}">
                <a16:creationId xmlns:a16="http://schemas.microsoft.com/office/drawing/2014/main" id="{FA9DC10D-B77D-20C1-F42A-B8604A45856E}"/>
              </a:ext>
            </a:extLst>
          </p:cNvPr>
          <p:cNvSpPr>
            <a:spLocks noGrp="1"/>
          </p:cNvSpPr>
          <p:nvPr>
            <p:ph sz="quarter" idx="13"/>
          </p:nvPr>
        </p:nvSpPr>
        <p:spPr>
          <a:xfrm>
            <a:off x="1366838" y="6356350"/>
            <a:ext cx="4483100" cy="361950"/>
          </a:xfrm>
        </p:spPr>
        <p:txBody>
          <a:bodyPr/>
          <a:lstStyle/>
          <a:p>
            <a:r>
              <a:rPr lang="en-US"/>
              <a:t>Title I</a:t>
            </a:r>
          </a:p>
        </p:txBody>
      </p:sp>
      <p:sp>
        <p:nvSpPr>
          <p:cNvPr id="14" name="Content Placeholder 7">
            <a:extLst>
              <a:ext uri="{FF2B5EF4-FFF2-40B4-BE49-F238E27FC236}">
                <a16:creationId xmlns:a16="http://schemas.microsoft.com/office/drawing/2014/main" id="{C4C4751A-082B-439E-88ED-7EC2EBA7EDFC}"/>
              </a:ext>
            </a:extLst>
          </p:cNvPr>
          <p:cNvSpPr>
            <a:spLocks noGrp="1"/>
          </p:cNvSpPr>
          <p:nvPr>
            <p:ph sz="quarter" idx="14"/>
          </p:nvPr>
        </p:nvSpPr>
        <p:spPr>
          <a:xfrm>
            <a:off x="6053138" y="6356350"/>
            <a:ext cx="4392612" cy="361950"/>
          </a:xfrm>
        </p:spPr>
        <p:txBody>
          <a:bodyPr/>
          <a:lstStyle/>
          <a:p>
            <a:r>
              <a:rPr lang="en-US"/>
              <a:t>Chaffin_m@cde.state.co.us</a:t>
            </a:r>
          </a:p>
        </p:txBody>
      </p:sp>
    </p:spTree>
    <p:extLst>
      <p:ext uri="{BB962C8B-B14F-4D97-AF65-F5344CB8AC3E}">
        <p14:creationId xmlns:p14="http://schemas.microsoft.com/office/powerpoint/2010/main" val="2592141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p:txBody>
          <a:bodyPr/>
          <a:lstStyle/>
          <a:p>
            <a:r>
              <a:rPr lang="en-US"/>
              <a:t>Questions &amp; Resources:</a:t>
            </a:r>
            <a:br>
              <a:rPr lang="en-US"/>
            </a:br>
            <a:r>
              <a:rPr lang="en-US"/>
              <a:t>Title I</a:t>
            </a:r>
          </a:p>
        </p:txBody>
      </p:sp>
      <p:sp>
        <p:nvSpPr>
          <p:cNvPr id="5" name="Content Placeholder 4">
            <a:extLst>
              <a:ext uri="{FF2B5EF4-FFF2-40B4-BE49-F238E27FC236}">
                <a16:creationId xmlns:a16="http://schemas.microsoft.com/office/drawing/2014/main" id="{6C99DE1B-230B-F674-201C-63770ADF302C}"/>
              </a:ext>
            </a:extLst>
          </p:cNvPr>
          <p:cNvSpPr>
            <a:spLocks noGrp="1"/>
          </p:cNvSpPr>
          <p:nvPr>
            <p:ph sz="quarter" idx="13"/>
          </p:nvPr>
        </p:nvSpPr>
        <p:spPr/>
        <p:txBody>
          <a:bodyPr/>
          <a:lstStyle/>
          <a:p>
            <a:pPr algn="ctr"/>
            <a:r>
              <a:rPr lang="en-US" dirty="0"/>
              <a:t>Melissa Chaffin</a:t>
            </a:r>
          </a:p>
          <a:p>
            <a:pPr algn="ctr"/>
            <a:r>
              <a:rPr lang="en-US" dirty="0"/>
              <a:t>chaffin_m@cde.state.co.us</a:t>
            </a:r>
          </a:p>
          <a:p>
            <a:pPr algn="ctr"/>
            <a:r>
              <a:rPr lang="en-US" dirty="0"/>
              <a:t>720-908-1379</a:t>
            </a:r>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2353371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823EB0-5C49-33FE-BD11-7F6CC6750DD7}"/>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24805021-3A46-7B17-679C-04DAD81F2201}"/>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33BA9FAA-A5B6-5A24-AEA0-7E042F083430}"/>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3809231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SEY Collection Timeline: </a:t>
            </a:r>
            <a:br>
              <a:rPr lang="en-US"/>
            </a:br>
            <a:r>
              <a:rPr lang="en-US"/>
              <a:t>Upcoming Events</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3603555130"/>
              </p:ext>
            </p:extLst>
          </p:nvPr>
        </p:nvGraphicFramePr>
        <p:xfrm>
          <a:off x="250841" y="368301"/>
          <a:ext cx="11887200" cy="4498976"/>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0">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3906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10/07/2024</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Cross LEA snapshot</a:t>
                      </a:r>
                    </a:p>
                  </a:txBody>
                  <a:tcPr marL="68580" marR="68580" marT="0" marB="0">
                    <a:noFill/>
                  </a:tcPr>
                </a:tc>
                <a:extLst>
                  <a:ext uri="{0D108BD9-81ED-4DB2-BD59-A6C34878D82A}">
                    <a16:rowId xmlns:a16="http://schemas.microsoft.com/office/drawing/2014/main" val="2546005737"/>
                  </a:ext>
                </a:extLst>
              </a:tr>
              <a:tr h="123146">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10/08/2024 to 10/17/2024</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Final opportunity to correct all data fields, including DEM fields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Submit snapshot as soon as review is complete</a:t>
                      </a:r>
                    </a:p>
                  </a:txBody>
                  <a:tcPr marL="68580" marR="68580" marT="0" marB="0">
                    <a:solidFill>
                      <a:srgbClr val="FFFFCC"/>
                    </a:solidFill>
                  </a:tcPr>
                </a:tc>
                <a:extLst>
                  <a:ext uri="{0D108BD9-81ED-4DB2-BD59-A6C34878D82A}">
                    <a16:rowId xmlns:a16="http://schemas.microsoft.com/office/drawing/2014/main" val="685019379"/>
                  </a:ext>
                </a:extLst>
              </a:tr>
              <a:tr h="3906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10/17/2024</a:t>
                      </a:r>
                    </a:p>
                  </a:txBody>
                  <a:tcPr marL="68580" marR="68580" marT="0" marB="0">
                    <a:lnB w="5715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Resubmit SEY snapshot</a:t>
                      </a:r>
                    </a:p>
                  </a:txBody>
                  <a:tcPr marL="68580" marR="68580" marT="0" marB="0">
                    <a:lnB w="5715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913784081"/>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10/23/2024</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2:30-3:30pm</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October SEY Office Hours: Post-Cross LEA Phase</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hlinkClick r:id="rId2"/>
                        </a:rPr>
                        <a:t>Registration Link</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230109"/>
                  </a:ext>
                </a:extLst>
              </a:tr>
              <a:tr h="3906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Post-Cross LEA Open</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Districts may begin updating their snapshot to address Post-Cross LEA business rules.</a:t>
                      </a: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67763420"/>
                  </a:ext>
                </a:extLst>
              </a:tr>
              <a:tr h="3906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11/13/2024</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SEY snapshot</a:t>
                      </a:r>
                    </a:p>
                  </a:txBody>
                  <a:tcPr marL="68580" marR="68580" marT="0" marB="0">
                    <a:noFill/>
                  </a:tcPr>
                </a:tc>
                <a:extLst>
                  <a:ext uri="{0D108BD9-81ED-4DB2-BD59-A6C34878D82A}">
                    <a16:rowId xmlns:a16="http://schemas.microsoft.com/office/drawing/2014/main" val="1549845717"/>
                  </a:ext>
                </a:extLst>
              </a:tr>
              <a:tr h="81103">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11/13/2024</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2:30-3:30pm</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November SEY Office Hours: Final Dates and Data Release</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hlinkClick r:id="rId3"/>
                        </a:rPr>
                        <a:t>Registration Link</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15383031"/>
                  </a:ext>
                </a:extLst>
              </a:tr>
              <a:tr h="81103">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11/14/2024 to 11/19/2024</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noFill/>
                  </a:tcPr>
                </a:tc>
                <a:tc>
                  <a:txBody>
                    <a:bodyPr/>
                    <a:lstStyle/>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Begin submitting Superintendent Verification (sign-off) forms</a:t>
                      </a:r>
                    </a:p>
                  </a:txBody>
                  <a:tcPr marL="68580" marR="68580" marT="0" marB="0">
                    <a:noFill/>
                  </a:tcPr>
                </a:tc>
                <a:extLst>
                  <a:ext uri="{0D108BD9-81ED-4DB2-BD59-A6C34878D82A}">
                    <a16:rowId xmlns:a16="http://schemas.microsoft.com/office/drawing/2014/main" val="2789787922"/>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11/19/2024 (noon)</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Post-Cross phase ends. Districts must have error free SEY snapshot and have addressed any necessary post-cross changes.</a:t>
                      </a:r>
                    </a:p>
                  </a:txBody>
                  <a:tcPr marL="68580" marR="68580" marT="0" marB="0">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13049"/>
                  </a:ext>
                </a:extLst>
              </a:tr>
              <a:tr h="123146">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12/3/2024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Collection closes.</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Superintendent Verification (sign-off) form due.</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Data remains embargoed until the official release in January</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32957451"/>
                  </a:ext>
                </a:extLst>
              </a:tr>
            </a:tbl>
          </a:graphicData>
        </a:graphic>
      </p:graphicFrame>
      <p:sp>
        <p:nvSpPr>
          <p:cNvPr id="2" name="Rectangle: Rounded Corners 1">
            <a:hlinkClick r:id="rId4"/>
            <a:extLst>
              <a:ext uri="{FF2B5EF4-FFF2-40B4-BE49-F238E27FC236}">
                <a16:creationId xmlns:a16="http://schemas.microsoft.com/office/drawing/2014/main" id="{E7E2EB91-0374-5582-7ACC-741F875FB6AB}"/>
              </a:ext>
            </a:extLst>
          </p:cNvPr>
          <p:cNvSpPr/>
          <p:nvPr/>
        </p:nvSpPr>
        <p:spPr>
          <a:xfrm>
            <a:off x="227916" y="5205983"/>
            <a:ext cx="11818935" cy="370950"/>
          </a:xfrm>
          <a:prstGeom prst="roundRect">
            <a:avLst/>
          </a:prstGeom>
          <a:solidFill>
            <a:schemeClr val="accent3">
              <a:lumMod val="40000"/>
              <a:lumOff val="6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latin typeface="Trebuchet MS" panose="020B0603020202020204" pitchFamily="34" charset="0"/>
                <a:hlinkClick r:id="rId4"/>
              </a:rPr>
              <a:t>Visit the SEY Website to download the complete SEY Collection Timeline with Training Dates</a:t>
            </a:r>
            <a:endParaRPr lang="en-US" sz="1600">
              <a:latin typeface="Trebuchet MS" panose="020B0603020202020204" pitchFamily="34" charset="0"/>
            </a:endParaRPr>
          </a:p>
        </p:txBody>
      </p:sp>
      <p:sp>
        <p:nvSpPr>
          <p:cNvPr id="3" name="Content Placeholder 5">
            <a:extLst>
              <a:ext uri="{FF2B5EF4-FFF2-40B4-BE49-F238E27FC236}">
                <a16:creationId xmlns:a16="http://schemas.microsoft.com/office/drawing/2014/main" id="{3D159FB0-3A49-D0DD-B88C-BD4A4B08F10F}"/>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5" name="Content Placeholder 9">
            <a:extLst>
              <a:ext uri="{FF2B5EF4-FFF2-40B4-BE49-F238E27FC236}">
                <a16:creationId xmlns:a16="http://schemas.microsoft.com/office/drawing/2014/main" id="{5EE83B49-FBC4-F603-DD3F-5A8F6874E836}"/>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5">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4188670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7BB59C7-D0BC-DA5B-66C0-0E29BFB6BC48}"/>
              </a:ext>
            </a:extLst>
          </p:cNvPr>
          <p:cNvSpPr>
            <a:spLocks noGrp="1"/>
          </p:cNvSpPr>
          <p:nvPr>
            <p:ph type="title"/>
          </p:nvPr>
        </p:nvSpPr>
        <p:spPr/>
        <p:txBody>
          <a:bodyPr/>
          <a:lstStyle/>
          <a:p>
            <a:r>
              <a:rPr lang="en-US"/>
              <a:t>Cross LEA Phase</a:t>
            </a:r>
          </a:p>
        </p:txBody>
      </p:sp>
      <p:sp>
        <p:nvSpPr>
          <p:cNvPr id="15" name="Text Placeholder 14">
            <a:extLst>
              <a:ext uri="{FF2B5EF4-FFF2-40B4-BE49-F238E27FC236}">
                <a16:creationId xmlns:a16="http://schemas.microsoft.com/office/drawing/2014/main" id="{090F42B8-0DC7-26D6-0AC1-4D8D315A39D6}"/>
              </a:ext>
            </a:extLst>
          </p:cNvPr>
          <p:cNvSpPr>
            <a:spLocks noGrp="1"/>
          </p:cNvSpPr>
          <p:nvPr>
            <p:ph type="body" sz="quarter" idx="13"/>
          </p:nvPr>
        </p:nvSpPr>
        <p:spPr>
          <a:xfrm>
            <a:off x="871538" y="1263182"/>
            <a:ext cx="5181600" cy="561839"/>
          </a:xfrm>
        </p:spPr>
        <p:txBody>
          <a:bodyPr/>
          <a:lstStyle/>
          <a:p>
            <a:r>
              <a:rPr lang="en-US"/>
              <a:t>Critical Resources</a:t>
            </a:r>
          </a:p>
        </p:txBody>
      </p:sp>
      <p:sp>
        <p:nvSpPr>
          <p:cNvPr id="13" name="Content Placeholder 12">
            <a:extLst>
              <a:ext uri="{FF2B5EF4-FFF2-40B4-BE49-F238E27FC236}">
                <a16:creationId xmlns:a16="http://schemas.microsoft.com/office/drawing/2014/main" id="{F014F938-D998-9899-96BD-AD75802C4554}"/>
              </a:ext>
            </a:extLst>
          </p:cNvPr>
          <p:cNvSpPr>
            <a:spLocks noGrp="1"/>
          </p:cNvSpPr>
          <p:nvPr>
            <p:ph sz="half" idx="1"/>
          </p:nvPr>
        </p:nvSpPr>
        <p:spPr>
          <a:xfrm>
            <a:off x="838200" y="1828800"/>
            <a:ext cx="5181600" cy="4077018"/>
          </a:xfrm>
        </p:spPr>
        <p:txBody>
          <a:bodyPr>
            <a:normAutofit fontScale="92500" lnSpcReduction="10000"/>
          </a:bodyPr>
          <a:lstStyle/>
          <a:p>
            <a:r>
              <a:rPr lang="en-US">
                <a:hlinkClick r:id="rId2"/>
              </a:rPr>
              <a:t>SEY Website</a:t>
            </a:r>
            <a:endParaRPr lang="en-US"/>
          </a:p>
          <a:p>
            <a:pPr lvl="1"/>
            <a:r>
              <a:rPr lang="en-US"/>
              <a:t>SEY Collection Manual</a:t>
            </a:r>
          </a:p>
          <a:p>
            <a:pPr lvl="1"/>
            <a:r>
              <a:rPr lang="en-US"/>
              <a:t>September SEY Office Hours Recording and Slides</a:t>
            </a:r>
          </a:p>
          <a:p>
            <a:pPr lvl="1"/>
            <a:r>
              <a:rPr lang="en-US"/>
              <a:t>Adjustment File Layout, Directions, Template</a:t>
            </a:r>
          </a:p>
          <a:p>
            <a:r>
              <a:rPr lang="en-US"/>
              <a:t>Data Pipeline Error Report </a:t>
            </a:r>
            <a:br>
              <a:rPr lang="en-US"/>
            </a:br>
            <a:r>
              <a:rPr lang="en-US"/>
              <a:t>(Errors and Warnings)</a:t>
            </a:r>
          </a:p>
          <a:p>
            <a:r>
              <a:rPr lang="en-US"/>
              <a:t>CEDAR/COGNOS Reports</a:t>
            </a:r>
          </a:p>
          <a:p>
            <a:pPr lvl="1"/>
            <a:r>
              <a:rPr lang="en-US"/>
              <a:t>SASID Lookup: Cross LEA</a:t>
            </a:r>
          </a:p>
          <a:p>
            <a:pPr lvl="1"/>
            <a:r>
              <a:rPr lang="en-US"/>
              <a:t>Cross LEA List – Students with SE700 errors and warnings</a:t>
            </a:r>
          </a:p>
          <a:p>
            <a:pPr lvl="1"/>
            <a:r>
              <a:rPr lang="en-US"/>
              <a:t>SEY Respondent Contact List</a:t>
            </a:r>
          </a:p>
        </p:txBody>
      </p:sp>
      <p:sp>
        <p:nvSpPr>
          <p:cNvPr id="16" name="Text Placeholder 15">
            <a:extLst>
              <a:ext uri="{FF2B5EF4-FFF2-40B4-BE49-F238E27FC236}">
                <a16:creationId xmlns:a16="http://schemas.microsoft.com/office/drawing/2014/main" id="{22BA71F1-033C-E4C1-CA4A-09BBCA69601A}"/>
              </a:ext>
            </a:extLst>
          </p:cNvPr>
          <p:cNvSpPr>
            <a:spLocks noGrp="1"/>
          </p:cNvSpPr>
          <p:nvPr>
            <p:ph type="body" sz="quarter" idx="14"/>
          </p:nvPr>
        </p:nvSpPr>
        <p:spPr>
          <a:xfrm>
            <a:off x="6205538" y="1300069"/>
            <a:ext cx="5181600" cy="551880"/>
          </a:xfrm>
        </p:spPr>
        <p:txBody>
          <a:bodyPr/>
          <a:lstStyle/>
          <a:p>
            <a:r>
              <a:rPr lang="en-US"/>
              <a:t>Steps</a:t>
            </a:r>
          </a:p>
        </p:txBody>
      </p:sp>
      <p:sp>
        <p:nvSpPr>
          <p:cNvPr id="14" name="Content Placeholder 13">
            <a:extLst>
              <a:ext uri="{FF2B5EF4-FFF2-40B4-BE49-F238E27FC236}">
                <a16:creationId xmlns:a16="http://schemas.microsoft.com/office/drawing/2014/main" id="{41FBA2C3-F5FA-A791-627E-905203C5D970}"/>
              </a:ext>
            </a:extLst>
          </p:cNvPr>
          <p:cNvSpPr>
            <a:spLocks noGrp="1"/>
          </p:cNvSpPr>
          <p:nvPr>
            <p:ph sz="half" idx="2"/>
          </p:nvPr>
        </p:nvSpPr>
        <p:spPr>
          <a:xfrm>
            <a:off x="6172200" y="1828800"/>
            <a:ext cx="5181600" cy="4077018"/>
          </a:xfrm>
        </p:spPr>
        <p:txBody>
          <a:bodyPr>
            <a:normAutofit fontScale="70000" lnSpcReduction="20000"/>
          </a:bodyPr>
          <a:lstStyle/>
          <a:p>
            <a:pPr marL="457200" indent="-457200">
              <a:buFont typeface="+mj-lt"/>
              <a:buAutoNum type="arabicPeriod"/>
            </a:pPr>
            <a:r>
              <a:rPr lang="en-US" b="1">
                <a:solidFill>
                  <a:schemeClr val="accent1"/>
                </a:solidFill>
              </a:rPr>
              <a:t>Review errors and warnings</a:t>
            </a:r>
          </a:p>
          <a:p>
            <a:pPr lvl="1"/>
            <a:r>
              <a:rPr lang="en-US"/>
              <a:t>SE700 series and any remaining SE001-SE500 series</a:t>
            </a:r>
          </a:p>
          <a:p>
            <a:pPr marL="457200" indent="-457200">
              <a:buFont typeface="+mj-lt"/>
              <a:buAutoNum type="arabicPeriod"/>
            </a:pPr>
            <a:r>
              <a:rPr lang="en-US"/>
              <a:t>Update interchange files as needed to resolve errors/warnings</a:t>
            </a:r>
          </a:p>
          <a:p>
            <a:pPr lvl="1"/>
            <a:r>
              <a:rPr lang="en-US"/>
              <a:t>Any data field may be changed during this phase</a:t>
            </a:r>
          </a:p>
          <a:p>
            <a:pPr lvl="1"/>
            <a:r>
              <a:rPr lang="en-US"/>
              <a:t>Final opportunity to address demographic updates</a:t>
            </a:r>
          </a:p>
          <a:p>
            <a:pPr marL="457200" indent="-457200">
              <a:buFont typeface="+mj-lt"/>
              <a:buAutoNum type="arabicPeriod"/>
            </a:pPr>
            <a:r>
              <a:rPr lang="en-US"/>
              <a:t>Upload Adjustment file</a:t>
            </a:r>
          </a:p>
          <a:p>
            <a:pPr lvl="1"/>
            <a:r>
              <a:rPr lang="en-US"/>
              <a:t>If needed to address SE700 errors</a:t>
            </a:r>
          </a:p>
          <a:p>
            <a:pPr marL="457200" indent="-457200">
              <a:buFont typeface="+mj-lt"/>
              <a:buAutoNum type="arabicPeriod"/>
            </a:pPr>
            <a:r>
              <a:rPr lang="en-US" b="1">
                <a:solidFill>
                  <a:schemeClr val="accent1"/>
                </a:solidFill>
              </a:rPr>
              <a:t>Create SEY snapshot, repeating steps 1 through 4 as needed</a:t>
            </a:r>
          </a:p>
          <a:p>
            <a:pPr marL="457200" indent="-457200">
              <a:buFont typeface="+mj-lt"/>
              <a:buAutoNum type="arabicPeriod"/>
            </a:pPr>
            <a:r>
              <a:rPr lang="en-US" b="1">
                <a:solidFill>
                  <a:schemeClr val="accent1"/>
                </a:solidFill>
              </a:rPr>
              <a:t>Review SEY Data using CEDAR/COGNOS reports</a:t>
            </a:r>
          </a:p>
          <a:p>
            <a:pPr marL="457200" indent="-457200">
              <a:buFont typeface="+mj-lt"/>
              <a:buAutoNum type="arabicPeriod"/>
            </a:pPr>
            <a:r>
              <a:rPr lang="en-US" b="1">
                <a:solidFill>
                  <a:schemeClr val="accent1"/>
                </a:solidFill>
              </a:rPr>
              <a:t>Submit error-free SEY snapshot</a:t>
            </a:r>
          </a:p>
          <a:p>
            <a:pPr lvl="1"/>
            <a:r>
              <a:rPr lang="en-US"/>
              <a:t>LEA Approver role required</a:t>
            </a:r>
          </a:p>
          <a:p>
            <a:pPr lvl="1"/>
            <a:r>
              <a:rPr lang="en-US" b="1" dirty="0">
                <a:solidFill>
                  <a:srgbClr val="C00000"/>
                </a:solidFill>
              </a:rPr>
              <a:t>DEADLINE 10/17/24</a:t>
            </a:r>
          </a:p>
        </p:txBody>
      </p:sp>
      <p:sp>
        <p:nvSpPr>
          <p:cNvPr id="3" name="Slide Number Placeholder 2">
            <a:extLst>
              <a:ext uri="{FF2B5EF4-FFF2-40B4-BE49-F238E27FC236}">
                <a16:creationId xmlns:a16="http://schemas.microsoft.com/office/drawing/2014/main" id="{F7E3A0F3-BA82-4BB5-7D4A-08DE516A9C9B}"/>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19" name="Content Placeholder 9">
            <a:extLst>
              <a:ext uri="{FF2B5EF4-FFF2-40B4-BE49-F238E27FC236}">
                <a16:creationId xmlns:a16="http://schemas.microsoft.com/office/drawing/2014/main" id="{68E024A4-3157-A556-BB1C-EBCCEB0BAB3D}"/>
              </a:ext>
            </a:extLst>
          </p:cNvPr>
          <p:cNvSpPr>
            <a:spLocks noGrp="1"/>
          </p:cNvSpPr>
          <p:nvPr>
            <p:ph sz="quarter" idx="15"/>
          </p:nvPr>
        </p:nvSpPr>
        <p:spPr>
          <a:xfrm>
            <a:off x="1366838" y="6356350"/>
            <a:ext cx="4483100"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
        <p:nvSpPr>
          <p:cNvPr id="20" name="Content Placeholder 5">
            <a:extLst>
              <a:ext uri="{FF2B5EF4-FFF2-40B4-BE49-F238E27FC236}">
                <a16:creationId xmlns:a16="http://schemas.microsoft.com/office/drawing/2014/main" id="{F1EAB1F7-8AC7-4BF1-827D-87DDC472A475}"/>
              </a:ext>
            </a:extLst>
          </p:cNvPr>
          <p:cNvSpPr>
            <a:spLocks noGrp="1"/>
          </p:cNvSpPr>
          <p:nvPr>
            <p:ph sz="quarter" idx="16"/>
          </p:nvPr>
        </p:nvSpPr>
        <p:spPr>
          <a:xfrm>
            <a:off x="6053138" y="6356350"/>
            <a:ext cx="4392612" cy="361950"/>
          </a:xfrm>
        </p:spPr>
        <p:txBody>
          <a:bodyPr>
            <a:normAutofit/>
          </a:bodyPr>
          <a:lstStyle/>
          <a:p>
            <a:r>
              <a:rPr lang="en-US"/>
              <a:t>Student End of Year – Reagan Ward</a:t>
            </a:r>
          </a:p>
        </p:txBody>
      </p:sp>
    </p:spTree>
    <p:extLst>
      <p:ext uri="{BB962C8B-B14F-4D97-AF65-F5344CB8AC3E}">
        <p14:creationId xmlns:p14="http://schemas.microsoft.com/office/powerpoint/2010/main" val="3834122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D8114-CD24-1ABB-AC54-43786AA37C98}"/>
              </a:ext>
            </a:extLst>
          </p:cNvPr>
          <p:cNvSpPr>
            <a:spLocks noGrp="1"/>
          </p:cNvSpPr>
          <p:nvPr>
            <p:ph type="title"/>
          </p:nvPr>
        </p:nvSpPr>
        <p:spPr/>
        <p:txBody>
          <a:bodyPr/>
          <a:lstStyle/>
          <a:p>
            <a:r>
              <a:rPr lang="en-US"/>
              <a:t>Recent Fix: SE711 error</a:t>
            </a:r>
          </a:p>
        </p:txBody>
      </p:sp>
      <p:sp>
        <p:nvSpPr>
          <p:cNvPr id="4" name="Content Placeholder 3">
            <a:extLst>
              <a:ext uri="{FF2B5EF4-FFF2-40B4-BE49-F238E27FC236}">
                <a16:creationId xmlns:a16="http://schemas.microsoft.com/office/drawing/2014/main" id="{CE119D21-D02D-DE20-B170-92A7CCD4A20E}"/>
              </a:ext>
            </a:extLst>
          </p:cNvPr>
          <p:cNvSpPr>
            <a:spLocks noGrp="1"/>
          </p:cNvSpPr>
          <p:nvPr>
            <p:ph idx="1"/>
          </p:nvPr>
        </p:nvSpPr>
        <p:spPr/>
        <p:txBody>
          <a:bodyPr>
            <a:normAutofit/>
          </a:bodyPr>
          <a:lstStyle/>
          <a:p>
            <a:r>
              <a:rPr lang="en-US"/>
              <a:t>Rule was over trigger for the following scenarios</a:t>
            </a:r>
          </a:p>
          <a:p>
            <a:pPr lvl="1"/>
            <a:r>
              <a:rPr lang="en-US"/>
              <a:t>PK-6 students</a:t>
            </a:r>
          </a:p>
          <a:p>
            <a:pPr lvl="1"/>
            <a:r>
              <a:rPr lang="en-US"/>
              <a:t>Students with exit 13 who have an enrollment record at another CO public school </a:t>
            </a:r>
            <a:r>
              <a:rPr lang="en-US" b="1"/>
              <a:t>before</a:t>
            </a:r>
            <a:r>
              <a:rPr lang="en-US"/>
              <a:t> their facility record</a:t>
            </a:r>
          </a:p>
          <a:p>
            <a:r>
              <a:rPr lang="en-US" b="1">
                <a:highlight>
                  <a:srgbClr val="00FFFF"/>
                </a:highlight>
              </a:rPr>
              <a:t>Create a SEY Snapshot to rerun this rule and clear the fixed scenarios</a:t>
            </a:r>
          </a:p>
          <a:p>
            <a:r>
              <a:rPr lang="en-US"/>
              <a:t>Remaining SE711 errors: </a:t>
            </a:r>
          </a:p>
          <a:p>
            <a:pPr lvl="1"/>
            <a:r>
              <a:rPr lang="en-US"/>
              <a:t>Change student to exit type 19</a:t>
            </a:r>
          </a:p>
          <a:p>
            <a:pPr lvl="1"/>
            <a:r>
              <a:rPr lang="en-US"/>
              <a:t>Reach out to facility school for adequate documentation if you don’t already have it</a:t>
            </a:r>
          </a:p>
          <a:p>
            <a:pPr lvl="2"/>
            <a:r>
              <a:rPr lang="en-US"/>
              <a:t>Email </a:t>
            </a:r>
            <a:r>
              <a:rPr lang="en-US">
                <a:hlinkClick r:id="rId2"/>
              </a:rPr>
              <a:t>StudentEndofYear@cde.state.co.us</a:t>
            </a:r>
            <a:r>
              <a:rPr lang="en-US"/>
              <a:t> if you need assistance know the facility school to contact for a specific student</a:t>
            </a:r>
          </a:p>
          <a:p>
            <a:pPr lvl="1"/>
            <a:r>
              <a:rPr lang="en-US"/>
              <a:t>Request an exception if you have adequate documentation to support exit type 13 and this error is still triggering after the fix.</a:t>
            </a:r>
          </a:p>
          <a:p>
            <a:pPr lvl="1"/>
            <a:endParaRPr lang="en-US"/>
          </a:p>
        </p:txBody>
      </p:sp>
      <p:sp>
        <p:nvSpPr>
          <p:cNvPr id="7" name="Slide Number Placeholder 6">
            <a:extLst>
              <a:ext uri="{FF2B5EF4-FFF2-40B4-BE49-F238E27FC236}">
                <a16:creationId xmlns:a16="http://schemas.microsoft.com/office/drawing/2014/main" id="{D0ECC51A-0049-774D-E0E2-7D758A40FA06}"/>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11" name="Content Placeholder 5">
            <a:extLst>
              <a:ext uri="{FF2B5EF4-FFF2-40B4-BE49-F238E27FC236}">
                <a16:creationId xmlns:a16="http://schemas.microsoft.com/office/drawing/2014/main" id="{FEDDB915-AEBD-0917-2B3A-8686A46935B6}"/>
              </a:ext>
            </a:extLst>
          </p:cNvPr>
          <p:cNvSpPr>
            <a:spLocks noGrp="1"/>
          </p:cNvSpPr>
          <p:nvPr>
            <p:ph sz="quarter" idx="13"/>
          </p:nvPr>
        </p:nvSpPr>
        <p:spPr/>
        <p:txBody>
          <a:bodyPr>
            <a:normAutofit/>
          </a:bodyPr>
          <a:lstStyle/>
          <a:p>
            <a:r>
              <a:rPr lang="en-US"/>
              <a:t>Student End of Year – Reagan Ward</a:t>
            </a:r>
          </a:p>
        </p:txBody>
      </p:sp>
      <p:sp>
        <p:nvSpPr>
          <p:cNvPr id="10" name="Content Placeholder 9">
            <a:extLst>
              <a:ext uri="{FF2B5EF4-FFF2-40B4-BE49-F238E27FC236}">
                <a16:creationId xmlns:a16="http://schemas.microsoft.com/office/drawing/2014/main" id="{89084294-6D6C-ABB5-04CB-3686DA85A235}"/>
              </a:ext>
            </a:extLst>
          </p:cNvPr>
          <p:cNvSpPr>
            <a:spLocks noGrp="1"/>
          </p:cNvSpPr>
          <p:nvPr>
            <p:ph sz="quarter" idx="14"/>
          </p:nvPr>
        </p:nvSpPr>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533238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D8114-CD24-1ABB-AC54-43786AA37C98}"/>
              </a:ext>
            </a:extLst>
          </p:cNvPr>
          <p:cNvSpPr>
            <a:spLocks noGrp="1"/>
          </p:cNvSpPr>
          <p:nvPr>
            <p:ph type="title"/>
          </p:nvPr>
        </p:nvSpPr>
        <p:spPr>
          <a:xfrm>
            <a:off x="443565" y="205176"/>
            <a:ext cx="8065168" cy="898524"/>
          </a:xfrm>
        </p:spPr>
        <p:txBody>
          <a:bodyPr/>
          <a:lstStyle/>
          <a:p>
            <a:r>
              <a:rPr lang="en-US"/>
              <a:t>COGNOS Report Fixes</a:t>
            </a:r>
          </a:p>
        </p:txBody>
      </p:sp>
      <p:sp>
        <p:nvSpPr>
          <p:cNvPr id="9" name="Text Placeholder 8">
            <a:extLst>
              <a:ext uri="{FF2B5EF4-FFF2-40B4-BE49-F238E27FC236}">
                <a16:creationId xmlns:a16="http://schemas.microsoft.com/office/drawing/2014/main" id="{60B4462F-6813-8AE4-E223-36AB7A774B31}"/>
              </a:ext>
            </a:extLst>
          </p:cNvPr>
          <p:cNvSpPr>
            <a:spLocks noGrp="1"/>
          </p:cNvSpPr>
          <p:nvPr>
            <p:ph type="body" sz="quarter" idx="13"/>
          </p:nvPr>
        </p:nvSpPr>
        <p:spPr>
          <a:xfrm>
            <a:off x="838200" y="1354138"/>
            <a:ext cx="5181600" cy="452914"/>
          </a:xfrm>
        </p:spPr>
        <p:txBody>
          <a:bodyPr/>
          <a:lstStyle/>
          <a:p>
            <a:r>
              <a:rPr lang="en-US" sz="2000"/>
              <a:t>Cross LEA List – Students with SE700 errors and warnings</a:t>
            </a:r>
          </a:p>
          <a:p>
            <a:endParaRPr lang="en-US" sz="2000"/>
          </a:p>
        </p:txBody>
      </p:sp>
      <p:sp>
        <p:nvSpPr>
          <p:cNvPr id="4" name="Content Placeholder 3">
            <a:extLst>
              <a:ext uri="{FF2B5EF4-FFF2-40B4-BE49-F238E27FC236}">
                <a16:creationId xmlns:a16="http://schemas.microsoft.com/office/drawing/2014/main" id="{CE119D21-D02D-DE20-B170-92A7CCD4A20E}"/>
              </a:ext>
            </a:extLst>
          </p:cNvPr>
          <p:cNvSpPr>
            <a:spLocks noGrp="1"/>
          </p:cNvSpPr>
          <p:nvPr>
            <p:ph sz="half" idx="1"/>
          </p:nvPr>
        </p:nvSpPr>
        <p:spPr>
          <a:xfrm>
            <a:off x="838200" y="2028825"/>
            <a:ext cx="5181600" cy="3876675"/>
          </a:xfrm>
        </p:spPr>
        <p:txBody>
          <a:bodyPr>
            <a:normAutofit fontScale="85000" lnSpcReduction="20000"/>
          </a:bodyPr>
          <a:lstStyle/>
          <a:p>
            <a:r>
              <a:rPr lang="en-US"/>
              <a:t>General Tip: Create a SEY snapshot to ensure you have the most up-to-date information as your SE700 rules may clear or update as other districts work on their data</a:t>
            </a:r>
          </a:p>
          <a:p>
            <a:pPr lvl="1"/>
            <a:r>
              <a:rPr lang="en-US"/>
              <a:t>Report updates when snapshots are created</a:t>
            </a:r>
          </a:p>
          <a:p>
            <a:r>
              <a:rPr lang="en-US"/>
              <a:t>Functionality Update: Added ‘error message’ and ‘error details’ to this report to make it easier to interpret.</a:t>
            </a:r>
          </a:p>
          <a:p>
            <a:r>
              <a:rPr lang="en-US"/>
              <a:t>Fix: Some rules not showing the ‘other’ district when expected</a:t>
            </a:r>
          </a:p>
          <a:p>
            <a:pPr lvl="1"/>
            <a:r>
              <a:rPr lang="en-US"/>
              <a:t>Should be resolved after next time district create a SEY snapshot.</a:t>
            </a:r>
          </a:p>
          <a:p>
            <a:pPr lvl="1"/>
            <a:r>
              <a:rPr lang="en-US"/>
              <a:t>Not all rules have an ‘other district’ by design</a:t>
            </a:r>
          </a:p>
          <a:p>
            <a:pPr lvl="1"/>
            <a:endParaRPr lang="en-US"/>
          </a:p>
        </p:txBody>
      </p:sp>
      <p:sp>
        <p:nvSpPr>
          <p:cNvPr id="5" name="Text Placeholder 4">
            <a:extLst>
              <a:ext uri="{FF2B5EF4-FFF2-40B4-BE49-F238E27FC236}">
                <a16:creationId xmlns:a16="http://schemas.microsoft.com/office/drawing/2014/main" id="{C408FC20-3404-8CC0-2337-E5A50A481146}"/>
              </a:ext>
            </a:extLst>
          </p:cNvPr>
          <p:cNvSpPr>
            <a:spLocks noGrp="1"/>
          </p:cNvSpPr>
          <p:nvPr>
            <p:ph type="body" sz="quarter" idx="14"/>
          </p:nvPr>
        </p:nvSpPr>
        <p:spPr>
          <a:xfrm>
            <a:off x="6172200" y="1354137"/>
            <a:ext cx="5181600" cy="474664"/>
          </a:xfrm>
        </p:spPr>
        <p:txBody>
          <a:bodyPr/>
          <a:lstStyle/>
          <a:p>
            <a:r>
              <a:rPr lang="en-US" sz="2000"/>
              <a:t>SEY Error Summary and Details</a:t>
            </a:r>
          </a:p>
        </p:txBody>
      </p:sp>
      <p:sp>
        <p:nvSpPr>
          <p:cNvPr id="6" name="Content Placeholder 5">
            <a:extLst>
              <a:ext uri="{FF2B5EF4-FFF2-40B4-BE49-F238E27FC236}">
                <a16:creationId xmlns:a16="http://schemas.microsoft.com/office/drawing/2014/main" id="{EF5A687E-4222-C88A-391E-4D88295F62A7}"/>
              </a:ext>
            </a:extLst>
          </p:cNvPr>
          <p:cNvSpPr>
            <a:spLocks noGrp="1"/>
          </p:cNvSpPr>
          <p:nvPr>
            <p:ph sz="half" idx="2"/>
          </p:nvPr>
        </p:nvSpPr>
        <p:spPr>
          <a:xfrm>
            <a:off x="6172200" y="2028825"/>
            <a:ext cx="5181600" cy="4171950"/>
          </a:xfrm>
        </p:spPr>
        <p:txBody>
          <a:bodyPr>
            <a:normAutofit fontScale="85000" lnSpcReduction="20000"/>
          </a:bodyPr>
          <a:lstStyle/>
          <a:p>
            <a:r>
              <a:rPr lang="en-US"/>
              <a:t>Issue: ‘no data reported’ message for some sections without context</a:t>
            </a:r>
          </a:p>
          <a:p>
            <a:pPr lvl="1"/>
            <a:r>
              <a:rPr lang="en-US"/>
              <a:t>Resolved, now displays the name of the section and no data reported (</a:t>
            </a:r>
            <a:r>
              <a:rPr lang="en-US" b="1"/>
              <a:t>SASID Level</a:t>
            </a:r>
            <a:r>
              <a:rPr lang="en-US"/>
              <a:t>: no data reported)</a:t>
            </a:r>
          </a:p>
          <a:p>
            <a:pPr lvl="1"/>
            <a:r>
              <a:rPr lang="en-US"/>
              <a:t>Use the page down button to cycle through sections.</a:t>
            </a:r>
          </a:p>
          <a:p>
            <a:r>
              <a:rPr lang="en-US"/>
              <a:t>Outstanding issue:</a:t>
            </a:r>
          </a:p>
          <a:p>
            <a:pPr lvl="1"/>
            <a:r>
              <a:rPr lang="en-US"/>
              <a:t>The ‘phase’ dropdown that is supposed to sort rules isn’t as effective as desired. For SEY 2024, use the phase ‘All’. </a:t>
            </a:r>
          </a:p>
          <a:p>
            <a:r>
              <a:rPr lang="en-US"/>
              <a:t>General Tip: Extract this report to excel. It will show the four report sections as separate tabs on the excel file.</a:t>
            </a:r>
          </a:p>
          <a:p>
            <a:r>
              <a:rPr lang="en-US"/>
              <a:t>Reminder: </a:t>
            </a:r>
            <a:r>
              <a:rPr lang="en-US" b="1"/>
              <a:t>The Data Pipeline Error Report </a:t>
            </a:r>
            <a:r>
              <a:rPr lang="en-US"/>
              <a:t>is the preferred method for checking errors/warnings.</a:t>
            </a:r>
          </a:p>
        </p:txBody>
      </p:sp>
      <p:sp>
        <p:nvSpPr>
          <p:cNvPr id="7" name="Slide Number Placeholder 6">
            <a:extLst>
              <a:ext uri="{FF2B5EF4-FFF2-40B4-BE49-F238E27FC236}">
                <a16:creationId xmlns:a16="http://schemas.microsoft.com/office/drawing/2014/main" id="{D0ECC51A-0049-774D-E0E2-7D758A40FA06}"/>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26</a:t>
            </a:fld>
            <a:endParaRPr lang="en-US"/>
          </a:p>
        </p:txBody>
      </p:sp>
      <p:sp>
        <p:nvSpPr>
          <p:cNvPr id="10" name="Content Placeholder 9">
            <a:extLst>
              <a:ext uri="{FF2B5EF4-FFF2-40B4-BE49-F238E27FC236}">
                <a16:creationId xmlns:a16="http://schemas.microsoft.com/office/drawing/2014/main" id="{89084294-6D6C-ABB5-04CB-3686DA85A235}"/>
              </a:ext>
            </a:extLst>
          </p:cNvPr>
          <p:cNvSpPr>
            <a:spLocks noGrp="1"/>
          </p:cNvSpPr>
          <p:nvPr>
            <p:ph sz="quarter" idx="15"/>
          </p:nvPr>
        </p:nvSpPr>
        <p:spPr>
          <a:xfrm>
            <a:off x="1366549" y="6356350"/>
            <a:ext cx="4483505" cy="362338"/>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
        <p:nvSpPr>
          <p:cNvPr id="11" name="Content Placeholder 5">
            <a:extLst>
              <a:ext uri="{FF2B5EF4-FFF2-40B4-BE49-F238E27FC236}">
                <a16:creationId xmlns:a16="http://schemas.microsoft.com/office/drawing/2014/main" id="{FEDDB915-AEBD-0917-2B3A-8686A46935B6}"/>
              </a:ext>
            </a:extLst>
          </p:cNvPr>
          <p:cNvSpPr>
            <a:spLocks noGrp="1"/>
          </p:cNvSpPr>
          <p:nvPr>
            <p:ph sz="quarter" idx="16"/>
          </p:nvPr>
        </p:nvSpPr>
        <p:spPr>
          <a:xfrm>
            <a:off x="6052822" y="6356350"/>
            <a:ext cx="4393506" cy="362338"/>
          </a:xfrm>
        </p:spPr>
        <p:txBody>
          <a:bodyPr>
            <a:normAutofit/>
          </a:bodyPr>
          <a:lstStyle/>
          <a:p>
            <a:r>
              <a:rPr lang="en-US"/>
              <a:t>Student End of Year – Reagan Ward</a:t>
            </a:r>
          </a:p>
        </p:txBody>
      </p:sp>
      <p:pic>
        <p:nvPicPr>
          <p:cNvPr id="21" name="Picture 20">
            <a:extLst>
              <a:ext uri="{FF2B5EF4-FFF2-40B4-BE49-F238E27FC236}">
                <a16:creationId xmlns:a16="http://schemas.microsoft.com/office/drawing/2014/main" id="{7E03FC6A-8ABB-A47C-793E-061579111EC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10532" y="3348798"/>
            <a:ext cx="1943268" cy="381033"/>
          </a:xfrm>
          <a:prstGeom prst="rect">
            <a:avLst/>
          </a:prstGeom>
        </p:spPr>
      </p:pic>
    </p:spTree>
    <p:extLst>
      <p:ext uri="{BB962C8B-B14F-4D97-AF65-F5344CB8AC3E}">
        <p14:creationId xmlns:p14="http://schemas.microsoft.com/office/powerpoint/2010/main" val="2865947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9CFDA-87CD-A78D-1037-E6E224655AA9}"/>
              </a:ext>
            </a:extLst>
          </p:cNvPr>
          <p:cNvSpPr>
            <a:spLocks noGrp="1"/>
          </p:cNvSpPr>
          <p:nvPr>
            <p:ph type="title"/>
          </p:nvPr>
        </p:nvSpPr>
        <p:spPr/>
        <p:txBody>
          <a:bodyPr/>
          <a:lstStyle/>
          <a:p>
            <a:r>
              <a:rPr lang="en-US"/>
              <a:t>SE725 Warning: Date First Enrolled in US</a:t>
            </a:r>
          </a:p>
        </p:txBody>
      </p:sp>
      <p:sp>
        <p:nvSpPr>
          <p:cNvPr id="13" name="Content Placeholder 12">
            <a:extLst>
              <a:ext uri="{FF2B5EF4-FFF2-40B4-BE49-F238E27FC236}">
                <a16:creationId xmlns:a16="http://schemas.microsoft.com/office/drawing/2014/main" id="{93E50EDC-85B2-540F-30C4-17C192EB9F85}"/>
              </a:ext>
            </a:extLst>
          </p:cNvPr>
          <p:cNvSpPr>
            <a:spLocks noGrp="1"/>
          </p:cNvSpPr>
          <p:nvPr>
            <p:ph sz="half" idx="1"/>
          </p:nvPr>
        </p:nvSpPr>
        <p:spPr>
          <a:xfrm>
            <a:off x="838199" y="1554480"/>
            <a:ext cx="7670533" cy="4351338"/>
          </a:xfrm>
        </p:spPr>
        <p:txBody>
          <a:bodyPr>
            <a:normAutofit fontScale="92500" lnSpcReduction="20000"/>
          </a:bodyPr>
          <a:lstStyle/>
          <a:p>
            <a:r>
              <a:rPr lang="en-US"/>
              <a:t>Warning is based on 2023-2024 SEY data. </a:t>
            </a:r>
          </a:p>
          <a:p>
            <a:r>
              <a:rPr lang="en-US"/>
              <a:t>These are students who </a:t>
            </a:r>
            <a:r>
              <a:rPr lang="en-US" b="1" i="1" u="sng"/>
              <a:t>may</a:t>
            </a:r>
            <a:r>
              <a:rPr lang="en-US"/>
              <a:t> trigger SSA errors in the 2024-2025 collection because the CDE Auto Calculated date will update based upon the SEY 2023-2024 collection.</a:t>
            </a:r>
          </a:p>
          <a:p>
            <a:pPr lvl="1"/>
            <a:r>
              <a:rPr lang="en-US"/>
              <a:t>Warning is designed to give LEAs a heads up about the conflict. LEAs may choose to wait until 2024-2025 SSA file errors to correct the situation.</a:t>
            </a:r>
          </a:p>
          <a:p>
            <a:r>
              <a:rPr lang="en-US">
                <a:highlight>
                  <a:srgbClr val="00FFFF"/>
                </a:highlight>
              </a:rPr>
              <a:t>The new date is listed on the ‘Error Details’ portion of the SEY Error report. </a:t>
            </a:r>
          </a:p>
          <a:p>
            <a:r>
              <a:rPr lang="en-US"/>
              <a:t>CEDAR/COGNOS report </a:t>
            </a:r>
            <a:r>
              <a:rPr lang="en-US" i="1"/>
              <a:t>Date First Enrolled in US </a:t>
            </a:r>
            <a:r>
              <a:rPr lang="en-US"/>
              <a:t>is not showing the new calculated date when selecting 2023-2024 year because it is still calculating based on the prior year data. </a:t>
            </a:r>
          </a:p>
          <a:p>
            <a:pPr lvl="1"/>
            <a:r>
              <a:rPr lang="en-US"/>
              <a:t>Researching the logic on this report for possible updates in the future.</a:t>
            </a:r>
            <a:endParaRPr lang="en-US" i="1"/>
          </a:p>
          <a:p>
            <a:endParaRPr lang="en-US"/>
          </a:p>
          <a:p>
            <a:endParaRPr lang="en-US"/>
          </a:p>
        </p:txBody>
      </p:sp>
      <p:pic>
        <p:nvPicPr>
          <p:cNvPr id="18" name="Content Placeholder 17" descr="Sample SE725 warning with error details showing the updated date first enrolled in US">
            <a:extLst>
              <a:ext uri="{FF2B5EF4-FFF2-40B4-BE49-F238E27FC236}">
                <a16:creationId xmlns:a16="http://schemas.microsoft.com/office/drawing/2014/main" id="{E9D10CE3-FC5A-4242-0329-FDAE50D31F69}"/>
              </a:ext>
            </a:extLst>
          </p:cNvPr>
          <p:cNvPicPr>
            <a:picLocks noGrp="1" noChangeAspect="1"/>
          </p:cNvPicPr>
          <p:nvPr>
            <p:ph sz="half" idx="2"/>
          </p:nvPr>
        </p:nvPicPr>
        <p:blipFill>
          <a:blip r:embed="rId2"/>
          <a:stretch>
            <a:fillRect/>
          </a:stretch>
        </p:blipFill>
        <p:spPr>
          <a:xfrm>
            <a:off x="8508733" y="1551533"/>
            <a:ext cx="2708307" cy="4087630"/>
          </a:xfrm>
        </p:spPr>
      </p:pic>
      <p:sp>
        <p:nvSpPr>
          <p:cNvPr id="7" name="Slide Number Placeholder 6">
            <a:extLst>
              <a:ext uri="{FF2B5EF4-FFF2-40B4-BE49-F238E27FC236}">
                <a16:creationId xmlns:a16="http://schemas.microsoft.com/office/drawing/2014/main" id="{91C7AA44-A685-FE25-EFCA-B80D0FABCD14}"/>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19" name="Content Placeholder 9">
            <a:extLst>
              <a:ext uri="{FF2B5EF4-FFF2-40B4-BE49-F238E27FC236}">
                <a16:creationId xmlns:a16="http://schemas.microsoft.com/office/drawing/2014/main" id="{17D59150-73B9-3048-81E2-6A55B60904DE}"/>
              </a:ext>
            </a:extLst>
          </p:cNvPr>
          <p:cNvSpPr>
            <a:spLocks noGrp="1"/>
          </p:cNvSpPr>
          <p:nvPr>
            <p:ph sz="quarter" idx="13"/>
          </p:nvPr>
        </p:nvSpPr>
        <p:spPr>
          <a:xfrm>
            <a:off x="1366838" y="6356350"/>
            <a:ext cx="4483100"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
        <p:nvSpPr>
          <p:cNvPr id="20" name="Content Placeholder 5">
            <a:extLst>
              <a:ext uri="{FF2B5EF4-FFF2-40B4-BE49-F238E27FC236}">
                <a16:creationId xmlns:a16="http://schemas.microsoft.com/office/drawing/2014/main" id="{DCBF016F-2A03-3D00-F252-ADEE26994191}"/>
              </a:ext>
            </a:extLst>
          </p:cNvPr>
          <p:cNvSpPr>
            <a:spLocks noGrp="1"/>
          </p:cNvSpPr>
          <p:nvPr>
            <p:ph sz="quarter" idx="14"/>
          </p:nvPr>
        </p:nvSpPr>
        <p:spPr>
          <a:xfrm>
            <a:off x="6053138" y="6356350"/>
            <a:ext cx="4392612" cy="361950"/>
          </a:xfrm>
        </p:spPr>
        <p:txBody>
          <a:bodyPr>
            <a:normAutofit/>
          </a:bodyPr>
          <a:lstStyle/>
          <a:p>
            <a:r>
              <a:rPr lang="en-US"/>
              <a:t>Student End of Year – Reagan Ward</a:t>
            </a:r>
          </a:p>
        </p:txBody>
      </p:sp>
    </p:spTree>
    <p:extLst>
      <p:ext uri="{BB962C8B-B14F-4D97-AF65-F5344CB8AC3E}">
        <p14:creationId xmlns:p14="http://schemas.microsoft.com/office/powerpoint/2010/main" val="240262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t>Questions &amp; Answers:</a:t>
            </a:r>
            <a:br>
              <a:rPr lang="en-US"/>
            </a:br>
            <a:r>
              <a:rPr lang="en-US"/>
              <a:t>Student End of Year</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a:hlinkClick r:id="rId2"/>
              </a:rPr>
              <a:t>StudentEndOfYear@cde.state.co.us</a:t>
            </a:r>
            <a:endParaRPr lang="en-US"/>
          </a:p>
          <a:p>
            <a:r>
              <a:rPr lang="en-US"/>
              <a:t>720-484-9057</a:t>
            </a:r>
          </a:p>
          <a:p>
            <a:endParaRPr lang="en-US"/>
          </a:p>
          <a:p>
            <a:r>
              <a:rPr lang="en-US">
                <a:hlinkClick r:id="rId3"/>
              </a:rPr>
              <a:t>Student End of Year Website</a:t>
            </a:r>
            <a:endParaRPr lang="en-US"/>
          </a:p>
          <a:p>
            <a:r>
              <a:rPr lang="en-US">
                <a:hlinkClick r:id="rId4"/>
              </a:rPr>
              <a:t>Student Interchange Website</a:t>
            </a:r>
            <a:endParaRPr lang="en-US"/>
          </a:p>
          <a:p>
            <a:r>
              <a:rPr lang="en-US">
                <a:hlinkClick r:id="rId5"/>
              </a:rPr>
              <a:t>Graduation Guidelines Website</a:t>
            </a:r>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2017135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Student October</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Brooke Wenzel</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227395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and Staff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Regular Phase</a:t>
            </a:r>
          </a:p>
        </p:txBody>
      </p:sp>
      <p:graphicFrame>
        <p:nvGraphicFramePr>
          <p:cNvPr id="8" name="Table Placeholder 7">
            <a:extLst>
              <a:ext uri="{FF2B5EF4-FFF2-40B4-BE49-F238E27FC236}">
                <a16:creationId xmlns:a16="http://schemas.microsoft.com/office/drawing/2014/main" id="{0AA46493-7A36-0C49-C5A7-D18F10C7496C}"/>
              </a:ext>
            </a:extLst>
          </p:cNvPr>
          <p:cNvGraphicFramePr>
            <a:graphicFrameLocks noGrp="1"/>
          </p:cNvGraphicFramePr>
          <p:nvPr>
            <p:ph type="tbl" sz="quarter" idx="15"/>
            <p:extLst>
              <p:ext uri="{D42A27DB-BD31-4B8C-83A1-F6EECF244321}">
                <p14:modId xmlns:p14="http://schemas.microsoft.com/office/powerpoint/2010/main" val="691252941"/>
              </p:ext>
            </p:extLst>
          </p:nvPr>
        </p:nvGraphicFramePr>
        <p:xfrm>
          <a:off x="335280" y="221098"/>
          <a:ext cx="11521440" cy="5556327"/>
        </p:xfrm>
        <a:graphic>
          <a:graphicData uri="http://schemas.openxmlformats.org/drawingml/2006/table">
            <a:tbl>
              <a:tblPr firstRow="1" bandRow="1"/>
              <a:tblGrid>
                <a:gridCol w="2108883">
                  <a:extLst>
                    <a:ext uri="{9D8B030D-6E8A-4147-A177-3AD203B41FA5}">
                      <a16:colId xmlns:a16="http://schemas.microsoft.com/office/drawing/2014/main" val="3575710295"/>
                    </a:ext>
                  </a:extLst>
                </a:gridCol>
                <a:gridCol w="2018120">
                  <a:extLst>
                    <a:ext uri="{9D8B030D-6E8A-4147-A177-3AD203B41FA5}">
                      <a16:colId xmlns:a16="http://schemas.microsoft.com/office/drawing/2014/main" val="323998570"/>
                    </a:ext>
                  </a:extLst>
                </a:gridCol>
                <a:gridCol w="7394437">
                  <a:extLst>
                    <a:ext uri="{9D8B030D-6E8A-4147-A177-3AD203B41FA5}">
                      <a16:colId xmlns:a16="http://schemas.microsoft.com/office/drawing/2014/main" val="1565334172"/>
                    </a:ext>
                  </a:extLst>
                </a:gridCol>
              </a:tblGrid>
              <a:tr h="308317">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77107315"/>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09/24/2024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First day of Student October Count Window for districts with 5-day school week.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0385497"/>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10/01/2024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Official Count Day 2024</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5239478"/>
                  </a:ext>
                </a:extLst>
              </a:tr>
              <a:tr h="640174">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10/02/2024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Upload Student Demographic and Student School Association Files. Upload Title I Interchange File (if applicable). Upload At-Risk Interchange File.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0121398"/>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10/08/2024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Last day of Student October Count Window for districts with 5-day school week.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757500"/>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10/09/2024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Error free Student Interchange File uploads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2937092"/>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Mid-Collection Office Hours 10-11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8093547"/>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Create an initial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6526583"/>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10/22/2024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Error free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9709653"/>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080276"/>
                  </a:ext>
                </a:extLst>
              </a:tr>
              <a:tr h="382670">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7539041"/>
                  </a:ext>
                </a:extLst>
              </a:tr>
              <a:tr h="728488">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16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16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16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98546168"/>
                  </a:ext>
                </a:extLst>
              </a:tr>
              <a:tr h="640174">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80974023"/>
                  </a:ext>
                </a:extLst>
              </a:tr>
            </a:tbl>
          </a:graphicData>
        </a:graphic>
      </p:graphicFrame>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1302995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Duplicate Process</a:t>
            </a:r>
          </a:p>
        </p:txBody>
      </p:sp>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31</a:t>
            </a:fld>
            <a:endParaRPr lang="en-US"/>
          </a:p>
        </p:txBody>
      </p:sp>
      <p:graphicFrame>
        <p:nvGraphicFramePr>
          <p:cNvPr id="9" name="Table Placeholder 8">
            <a:extLst>
              <a:ext uri="{FF2B5EF4-FFF2-40B4-BE49-F238E27FC236}">
                <a16:creationId xmlns:a16="http://schemas.microsoft.com/office/drawing/2014/main" id="{0BFFC5E5-E3E3-2BE7-2EB0-5E2D2F35FDFA}"/>
              </a:ext>
            </a:extLst>
          </p:cNvPr>
          <p:cNvGraphicFramePr>
            <a:graphicFrameLocks noGrp="1"/>
          </p:cNvGraphicFramePr>
          <p:nvPr>
            <p:ph type="tbl" sz="quarter" idx="15"/>
            <p:extLst>
              <p:ext uri="{D42A27DB-BD31-4B8C-83A1-F6EECF244321}">
                <p14:modId xmlns:p14="http://schemas.microsoft.com/office/powerpoint/2010/main" val="3291694265"/>
              </p:ext>
            </p:extLst>
          </p:nvPr>
        </p:nvGraphicFramePr>
        <p:xfrm>
          <a:off x="1064071" y="671511"/>
          <a:ext cx="10075830" cy="4467629"/>
        </p:xfrm>
        <a:graphic>
          <a:graphicData uri="http://schemas.openxmlformats.org/drawingml/2006/table">
            <a:tbl>
              <a:tblPr firstRow="1" bandRow="1"/>
              <a:tblGrid>
                <a:gridCol w="1844278">
                  <a:extLst>
                    <a:ext uri="{9D8B030D-6E8A-4147-A177-3AD203B41FA5}">
                      <a16:colId xmlns:a16="http://schemas.microsoft.com/office/drawing/2014/main" val="224357965"/>
                    </a:ext>
                  </a:extLst>
                </a:gridCol>
                <a:gridCol w="1764904">
                  <a:extLst>
                    <a:ext uri="{9D8B030D-6E8A-4147-A177-3AD203B41FA5}">
                      <a16:colId xmlns:a16="http://schemas.microsoft.com/office/drawing/2014/main" val="1159545008"/>
                    </a:ext>
                  </a:extLst>
                </a:gridCol>
                <a:gridCol w="6466648">
                  <a:extLst>
                    <a:ext uri="{9D8B030D-6E8A-4147-A177-3AD203B41FA5}">
                      <a16:colId xmlns:a16="http://schemas.microsoft.com/office/drawing/2014/main" val="239024418"/>
                    </a:ext>
                  </a:extLst>
                </a:gridCol>
              </a:tblGrid>
              <a:tr h="392482">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47742644"/>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195753342"/>
                  </a:ext>
                </a:extLst>
              </a:tr>
              <a:tr h="392482">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714359"/>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88996673"/>
                  </a:ext>
                </a:extLst>
              </a:tr>
              <a:tr h="1660123">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76233092"/>
                  </a:ext>
                </a:extLst>
              </a:tr>
              <a:tr h="392482">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669290410"/>
                  </a:ext>
                </a:extLst>
              </a:tr>
            </a:tbl>
          </a:graphicData>
        </a:graphic>
      </p:graphicFrame>
    </p:spTree>
    <p:extLst>
      <p:ext uri="{BB962C8B-B14F-4D97-AF65-F5344CB8AC3E}">
        <p14:creationId xmlns:p14="http://schemas.microsoft.com/office/powerpoint/2010/main" val="900576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662E-6E8F-8BFD-1220-0B4C256C3BF6}"/>
              </a:ext>
            </a:extLst>
          </p:cNvPr>
          <p:cNvSpPr>
            <a:spLocks noGrp="1"/>
          </p:cNvSpPr>
          <p:nvPr>
            <p:ph type="title"/>
          </p:nvPr>
        </p:nvSpPr>
        <p:spPr/>
        <p:txBody>
          <a:bodyPr/>
          <a:lstStyle/>
          <a:p>
            <a:r>
              <a:rPr lang="en-US"/>
              <a:t>Student October Training Schedule</a:t>
            </a:r>
          </a:p>
        </p:txBody>
      </p:sp>
      <p:sp>
        <p:nvSpPr>
          <p:cNvPr id="4" name="Content Placeholder 3">
            <a:extLst>
              <a:ext uri="{FF2B5EF4-FFF2-40B4-BE49-F238E27FC236}">
                <a16:creationId xmlns:a16="http://schemas.microsoft.com/office/drawing/2014/main" id="{1BE5D2C1-7710-EED9-1940-0A612F59276D}"/>
              </a:ext>
            </a:extLst>
          </p:cNvPr>
          <p:cNvSpPr>
            <a:spLocks noGrp="1"/>
          </p:cNvSpPr>
          <p:nvPr>
            <p:ph sz="half" idx="1"/>
          </p:nvPr>
        </p:nvSpPr>
        <p:spPr>
          <a:xfrm>
            <a:off x="332873" y="1362456"/>
            <a:ext cx="11600047" cy="4782312"/>
          </a:xfrm>
        </p:spPr>
        <p:txBody>
          <a:bodyPr>
            <a:normAutofit/>
          </a:bodyPr>
          <a:lstStyle/>
          <a:p>
            <a:pPr marL="0" indent="0">
              <a:lnSpc>
                <a:spcPct val="107000"/>
              </a:lnSpc>
              <a:spcBef>
                <a:spcPts val="200"/>
              </a:spcBef>
              <a:buNone/>
            </a:pPr>
            <a:r>
              <a:rPr lang="en-US" sz="1600">
                <a:ea typeface="Calibri" panose="020F0502020204030204" pitchFamily="34" charset="0"/>
                <a:cs typeface="Times New Roman" panose="02020603050405020304" pitchFamily="18" charset="0"/>
              </a:rPr>
              <a:t>Note: Join live training on the </a:t>
            </a:r>
            <a:r>
              <a:rPr lang="en-US" sz="1600">
                <a:ea typeface="Calibri" panose="020F0502020204030204" pitchFamily="34" charset="0"/>
                <a:cs typeface="Times New Roman" panose="02020603050405020304" pitchFamily="18" charset="0"/>
                <a:hlinkClick r:id="rId2"/>
              </a:rPr>
              <a:t>Student October Website</a:t>
            </a:r>
            <a:r>
              <a:rPr lang="en-US" sz="1600">
                <a:ea typeface="Calibri" panose="020F0502020204030204" pitchFamily="34" charset="0"/>
                <a:cs typeface="Times New Roman" panose="02020603050405020304" pitchFamily="18" charset="0"/>
              </a:rPr>
              <a:t>. Training and PPT will be posted after the training. </a:t>
            </a:r>
            <a:endParaRPr lang="en-US" sz="1600" b="1" u="sng">
              <a:solidFill>
                <a:srgbClr val="394C5A"/>
              </a:solidFill>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endPar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r>
              <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Mid-Collection Office Hours</a:t>
            </a:r>
          </a:p>
          <a:p>
            <a:pPr>
              <a:lnSpc>
                <a:spcPct val="107000"/>
              </a:lnSpc>
              <a:spcBef>
                <a:spcPts val="0"/>
              </a:spcBef>
              <a:spcAft>
                <a:spcPts val="800"/>
              </a:spcAft>
            </a:pPr>
            <a:r>
              <a:rPr lang="en-US" sz="1600">
                <a:ea typeface="Calibri" panose="020F0502020204030204" pitchFamily="34" charset="0"/>
                <a:cs typeface="Times New Roman" panose="02020603050405020304" pitchFamily="18" charset="0"/>
              </a:rPr>
              <a:t>Date/Time: 10/14/2024 10-11 a.m.</a:t>
            </a:r>
          </a:p>
          <a:p>
            <a:pPr>
              <a:lnSpc>
                <a:spcPct val="107000"/>
              </a:lnSpc>
              <a:spcBef>
                <a:spcPts val="0"/>
              </a:spcBef>
              <a:spcAft>
                <a:spcPts val="800"/>
              </a:spcAft>
            </a:pPr>
            <a:r>
              <a:rPr lang="en-US" sz="160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Click here to join the teams meeting.</a:t>
            </a:r>
            <a:endParaRPr lang="en-US" sz="160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Validation, Transfer Enrollment Exceptions and Cognos Reports Training</a:t>
            </a:r>
          </a:p>
          <a:p>
            <a:pPr>
              <a:lnSpc>
                <a:spcPct val="107000"/>
              </a:lnSpc>
              <a:spcBef>
                <a:spcPts val="0"/>
              </a:spcBef>
            </a:pPr>
            <a:r>
              <a:rPr lang="en-US" sz="1600">
                <a:effectLst/>
                <a:latin typeface="Trebuchet MS" panose="020B0603020202020204" pitchFamily="34" charset="0"/>
                <a:ea typeface="Calibri" panose="020F0502020204030204" pitchFamily="34" charset="0"/>
                <a:cs typeface="Times New Roman" panose="02020603050405020304" pitchFamily="18" charset="0"/>
              </a:rPr>
              <a:t>Date/Time: 10/24/2024 1-2 p.m.</a:t>
            </a:r>
          </a:p>
          <a:p>
            <a:pPr>
              <a:lnSpc>
                <a:spcPct val="107000"/>
              </a:lnSpc>
              <a:spcBef>
                <a:spcPts val="0"/>
              </a:spcBef>
              <a:spcAft>
                <a:spcPts val="800"/>
              </a:spcAft>
            </a:pPr>
            <a:r>
              <a:rPr lang="en-US" sz="1600" u="sng">
                <a:effectLst/>
                <a:latin typeface="Trebuchet MS" panose="020B0603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Click here to join the teams meeting.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Pipeline Duplicate Process and Submission Training</a:t>
            </a:r>
          </a:p>
          <a:p>
            <a:pPr>
              <a:lnSpc>
                <a:spcPct val="107000"/>
              </a:lnSpc>
              <a:spcBef>
                <a:spcPts val="0"/>
              </a:spcBef>
            </a:pPr>
            <a:r>
              <a:rPr lang="en-US" sz="1600">
                <a:effectLst/>
                <a:latin typeface="Trebuchet MS" panose="020B0603020202020204" pitchFamily="34" charset="0"/>
                <a:ea typeface="Calibri" panose="020F0502020204030204" pitchFamily="34" charset="0"/>
                <a:cs typeface="Times New Roman" panose="02020603050405020304" pitchFamily="18" charset="0"/>
              </a:rPr>
              <a:t>Date/Time: 10/28/2024 9-10 a.m.</a:t>
            </a:r>
          </a:p>
          <a:p>
            <a:pPr>
              <a:lnSpc>
                <a:spcPct val="107000"/>
              </a:lnSpc>
              <a:spcBef>
                <a:spcPts val="0"/>
              </a:spcBef>
              <a:spcAft>
                <a:spcPts val="800"/>
              </a:spcAft>
            </a:pPr>
            <a:r>
              <a:rPr lang="en-US" sz="1600" u="sng">
                <a:effectLst/>
                <a:latin typeface="Trebuchet MS" panose="020B0603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Click here to join the teams meeting.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98D6CA2-4425-DF5D-DD75-8E64C4D4A623}"/>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10" name="Content Placeholder 9">
            <a:extLst>
              <a:ext uri="{FF2B5EF4-FFF2-40B4-BE49-F238E27FC236}">
                <a16:creationId xmlns:a16="http://schemas.microsoft.com/office/drawing/2014/main" id="{CB305743-E7F0-8BCF-CEF2-68AEF095D84F}"/>
              </a:ext>
            </a:extLst>
          </p:cNvPr>
          <p:cNvSpPr>
            <a:spLocks noGrp="1"/>
          </p:cNvSpPr>
          <p:nvPr>
            <p:ph sz="quarter" idx="13"/>
          </p:nvPr>
        </p:nvSpPr>
        <p:spPr/>
        <p:txBody>
          <a:bodyPr/>
          <a:lstStyle/>
          <a:p>
            <a:r>
              <a:rPr lang="en-US"/>
              <a:t>Student October</a:t>
            </a:r>
          </a:p>
        </p:txBody>
      </p:sp>
      <p:sp>
        <p:nvSpPr>
          <p:cNvPr id="11" name="Content Placeholder 10">
            <a:extLst>
              <a:ext uri="{FF2B5EF4-FFF2-40B4-BE49-F238E27FC236}">
                <a16:creationId xmlns:a16="http://schemas.microsoft.com/office/drawing/2014/main" id="{04395D25-12B8-3C4D-3DD9-5B6084E55874}"/>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573740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Should I Be Doing Now?</a:t>
            </a:r>
          </a:p>
        </p:txBody>
      </p:sp>
      <p:sp>
        <p:nvSpPr>
          <p:cNvPr id="3" name="Content Placeholder 2">
            <a:extLst>
              <a:ext uri="{FF2B5EF4-FFF2-40B4-BE49-F238E27FC236}">
                <a16:creationId xmlns:a16="http://schemas.microsoft.com/office/drawing/2014/main" id="{21471CF1-9EF9-C5C0-6637-925CB047E422}"/>
              </a:ext>
            </a:extLst>
          </p:cNvPr>
          <p:cNvSpPr>
            <a:spLocks noGrp="1"/>
          </p:cNvSpPr>
          <p:nvPr>
            <p:ph idx="1"/>
          </p:nvPr>
        </p:nvSpPr>
        <p:spPr/>
        <p:txBody>
          <a:bodyPr>
            <a:normAutofit fontScale="85000" lnSpcReduction="20000"/>
          </a:bodyPr>
          <a:lstStyle/>
          <a:p>
            <a:pPr>
              <a:buFont typeface="Wingdings" panose="05000000000000000000" pitchFamily="2" charset="2"/>
              <a:buChar char="ü"/>
            </a:pPr>
            <a:r>
              <a:rPr lang="en-US"/>
              <a:t>Get SASIDs for new students in RITS (Record Integration Tracking System)</a:t>
            </a:r>
          </a:p>
          <a:p>
            <a:pPr>
              <a:buFont typeface="Wingdings" panose="05000000000000000000" pitchFamily="2" charset="2"/>
              <a:buChar char="ü"/>
            </a:pPr>
            <a:r>
              <a:rPr lang="en-US"/>
              <a:t>Make sure Student Information System is up to date</a:t>
            </a:r>
          </a:p>
          <a:p>
            <a:pPr>
              <a:buFont typeface="Wingdings" panose="05000000000000000000" pitchFamily="2" charset="2"/>
              <a:buChar char="ü"/>
            </a:pPr>
            <a:r>
              <a:rPr lang="en-US"/>
              <a:t>Extract Interchange Files</a:t>
            </a:r>
          </a:p>
          <a:p>
            <a:pPr lvl="1">
              <a:buFont typeface="Wingdings" panose="05000000000000000000" pitchFamily="2" charset="2"/>
              <a:buChar char="ü"/>
            </a:pPr>
            <a:r>
              <a:rPr lang="en-US"/>
              <a:t>Student Demographic</a:t>
            </a:r>
          </a:p>
          <a:p>
            <a:pPr lvl="1">
              <a:buFont typeface="Wingdings" panose="05000000000000000000" pitchFamily="2" charset="2"/>
              <a:buChar char="ü"/>
            </a:pPr>
            <a:r>
              <a:rPr lang="en-US"/>
              <a:t>Student School Association*</a:t>
            </a:r>
          </a:p>
          <a:p>
            <a:pPr lvl="1">
              <a:buFont typeface="Wingdings" panose="05000000000000000000" pitchFamily="2" charset="2"/>
              <a:buChar char="ü"/>
            </a:pPr>
            <a:r>
              <a:rPr lang="en-US"/>
              <a:t>At-Risk (if you can extract)**</a:t>
            </a:r>
          </a:p>
          <a:p>
            <a:pPr lvl="1">
              <a:buFont typeface="Wingdings" panose="05000000000000000000" pitchFamily="2" charset="2"/>
              <a:buChar char="ü"/>
            </a:pPr>
            <a:r>
              <a:rPr lang="en-US"/>
              <a:t>Title I (if applicable)</a:t>
            </a:r>
          </a:p>
          <a:p>
            <a:pPr>
              <a:buFont typeface="Wingdings" panose="05000000000000000000" pitchFamily="2" charset="2"/>
              <a:buChar char="ü"/>
            </a:pPr>
            <a:r>
              <a:rPr lang="en-US"/>
              <a:t>Upload Interchange Files into Data Pipeline</a:t>
            </a:r>
          </a:p>
          <a:p>
            <a:pPr lvl="1">
              <a:buFont typeface="Wingdings" panose="05000000000000000000" pitchFamily="2" charset="2"/>
              <a:buChar char="ü"/>
            </a:pPr>
            <a:r>
              <a:rPr lang="en-US"/>
              <a:t>You do not have to wait until October 1</a:t>
            </a:r>
            <a:r>
              <a:rPr lang="en-US" baseline="30000"/>
              <a:t>st</a:t>
            </a:r>
            <a:r>
              <a:rPr lang="en-US"/>
              <a:t> to start uploading files (recommended to start now)</a:t>
            </a:r>
          </a:p>
          <a:p>
            <a:pPr lvl="1">
              <a:buFont typeface="Wingdings" panose="05000000000000000000" pitchFamily="2" charset="2"/>
              <a:buChar char="ü"/>
            </a:pPr>
            <a:r>
              <a:rPr lang="en-US"/>
              <a:t>Clean up errors within SIS and extract/upload files again</a:t>
            </a:r>
          </a:p>
          <a:p>
            <a:pPr lvl="1">
              <a:buFont typeface="Wingdings" panose="05000000000000000000" pitchFamily="2" charset="2"/>
              <a:buChar char="ü"/>
            </a:pPr>
            <a:endParaRPr lang="en-US"/>
          </a:p>
          <a:p>
            <a:pPr lvl="1">
              <a:buFont typeface="Wingdings" panose="05000000000000000000" pitchFamily="2" charset="2"/>
              <a:buChar char="ü"/>
            </a:pPr>
            <a:endParaRPr lang="en-US"/>
          </a:p>
          <a:p>
            <a:pPr marL="457200" lvl="1" indent="0">
              <a:buNone/>
            </a:pPr>
            <a:r>
              <a:rPr lang="en-US"/>
              <a:t>*Some Student Information Systems do not have new 2024-2025 SSA file implemented. Please reach out to your SIS vendor if this is not implemented just yet. </a:t>
            </a:r>
          </a:p>
          <a:p>
            <a:pPr marL="457200" lvl="1" indent="0">
              <a:buNone/>
            </a:pPr>
            <a:r>
              <a:rPr lang="en-US"/>
              <a:t>**Some Student Information Systems do not have the capability to extract At-Risk. More information in upcoming slide.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33</a:t>
            </a:fld>
            <a:endParaRPr lang="en-US"/>
          </a:p>
        </p:txBody>
      </p:sp>
      <p:sp>
        <p:nvSpPr>
          <p:cNvPr id="7" name="Content Placeholder 9">
            <a:extLst>
              <a:ext uri="{FF2B5EF4-FFF2-40B4-BE49-F238E27FC236}">
                <a16:creationId xmlns:a16="http://schemas.microsoft.com/office/drawing/2014/main" id="{5D3B0B47-7089-925E-E197-F899D512278C}"/>
              </a:ext>
            </a:extLst>
          </p:cNvPr>
          <p:cNvSpPr>
            <a:spLocks noGrp="1"/>
          </p:cNvSpPr>
          <p:nvPr>
            <p:ph sz="quarter" idx="13"/>
          </p:nvPr>
        </p:nvSpPr>
        <p:spPr>
          <a:xfrm>
            <a:off x="1366838" y="6356350"/>
            <a:ext cx="4483100" cy="361950"/>
          </a:xfrm>
        </p:spPr>
        <p:txBody>
          <a:bodyPr/>
          <a:lstStyle/>
          <a:p>
            <a:r>
              <a:rPr lang="en-US"/>
              <a:t>Student October</a:t>
            </a:r>
          </a:p>
        </p:txBody>
      </p:sp>
      <p:sp>
        <p:nvSpPr>
          <p:cNvPr id="8" name="Content Placeholder 10">
            <a:extLst>
              <a:ext uri="{FF2B5EF4-FFF2-40B4-BE49-F238E27FC236}">
                <a16:creationId xmlns:a16="http://schemas.microsoft.com/office/drawing/2014/main" id="{9F22F21E-5473-61D2-033C-246A5EB65266}"/>
              </a:ext>
            </a:extLst>
          </p:cNvPr>
          <p:cNvSpPr>
            <a:spLocks noGrp="1"/>
          </p:cNvSpPr>
          <p:nvPr>
            <p:ph sz="quarter" idx="14"/>
          </p:nvPr>
        </p:nvSpPr>
        <p:spPr>
          <a:xfrm>
            <a:off x="6053138" y="6356350"/>
            <a:ext cx="4392612" cy="361950"/>
          </a:xfrm>
        </p:spPr>
        <p:txBody>
          <a:bodyPr/>
          <a:lstStyle/>
          <a:p>
            <a:r>
              <a:rPr lang="en-US"/>
              <a:t>StudentOctober@cde.state.co.us</a:t>
            </a:r>
          </a:p>
        </p:txBody>
      </p:sp>
    </p:spTree>
    <p:extLst>
      <p:ext uri="{BB962C8B-B14F-4D97-AF65-F5344CB8AC3E}">
        <p14:creationId xmlns:p14="http://schemas.microsoft.com/office/powerpoint/2010/main" val="602901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Known Issues</a:t>
            </a:r>
          </a:p>
        </p:txBody>
      </p:sp>
      <p:sp>
        <p:nvSpPr>
          <p:cNvPr id="3" name="Content Placeholder 2">
            <a:extLst>
              <a:ext uri="{FF2B5EF4-FFF2-40B4-BE49-F238E27FC236}">
                <a16:creationId xmlns:a16="http://schemas.microsoft.com/office/drawing/2014/main" id="{21471CF1-9EF9-C5C0-6637-925CB047E422}"/>
              </a:ext>
            </a:extLst>
          </p:cNvPr>
          <p:cNvSpPr>
            <a:spLocks noGrp="1"/>
          </p:cNvSpPr>
          <p:nvPr>
            <p:ph idx="1"/>
          </p:nvPr>
        </p:nvSpPr>
        <p:spPr/>
        <p:txBody>
          <a:bodyPr>
            <a:normAutofit/>
          </a:bodyPr>
          <a:lstStyle/>
          <a:p>
            <a:r>
              <a:rPr lang="en-US"/>
              <a:t>SP561 - Your district may only use valid Joint County Codes applicable to your district's boundaries when students reside in the district. </a:t>
            </a:r>
          </a:p>
          <a:p>
            <a:pPr lvl="1"/>
            <a:r>
              <a:rPr lang="en-US"/>
              <a:t>Resolved. Please upload another SSA file.</a:t>
            </a:r>
          </a:p>
          <a:p>
            <a:r>
              <a:rPr lang="en-US"/>
              <a:t>At-Risk Interchange File Duplicates (AR03 – SASID Duplicates are not allowed.)</a:t>
            </a:r>
          </a:p>
          <a:p>
            <a:pPr lvl="1"/>
            <a:r>
              <a:rPr lang="en-US"/>
              <a:t>Receiving the AR03 error and attempted a Student October Snapshot?</a:t>
            </a:r>
          </a:p>
          <a:p>
            <a:pPr lvl="1"/>
            <a:r>
              <a:rPr lang="en-US"/>
              <a:t>You will get invalid Student October errors (OC200 - This student is currently missing from your district's At-Risk Interchange File. Please add this student's record to the At-Risk Interchange data and take a new Student October Snapshot.)</a:t>
            </a:r>
          </a:p>
          <a:p>
            <a:pPr lvl="1"/>
            <a:r>
              <a:rPr lang="en-US"/>
              <a:t>Try to resolve all AR03 errors before taking a Student October Snapshot.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34</a:t>
            </a:fld>
            <a:endParaRPr lang="en-US"/>
          </a:p>
        </p:txBody>
      </p:sp>
      <p:sp>
        <p:nvSpPr>
          <p:cNvPr id="7" name="Content Placeholder 9">
            <a:extLst>
              <a:ext uri="{FF2B5EF4-FFF2-40B4-BE49-F238E27FC236}">
                <a16:creationId xmlns:a16="http://schemas.microsoft.com/office/drawing/2014/main" id="{A7F00F18-88E6-5FB5-6F78-612B252F7252}"/>
              </a:ext>
            </a:extLst>
          </p:cNvPr>
          <p:cNvSpPr>
            <a:spLocks noGrp="1"/>
          </p:cNvSpPr>
          <p:nvPr>
            <p:ph sz="quarter" idx="13"/>
          </p:nvPr>
        </p:nvSpPr>
        <p:spPr>
          <a:xfrm>
            <a:off x="1366838" y="6356350"/>
            <a:ext cx="4483100" cy="361950"/>
          </a:xfrm>
        </p:spPr>
        <p:txBody>
          <a:bodyPr/>
          <a:lstStyle/>
          <a:p>
            <a:r>
              <a:rPr lang="en-US"/>
              <a:t>Student October</a:t>
            </a:r>
          </a:p>
        </p:txBody>
      </p:sp>
      <p:sp>
        <p:nvSpPr>
          <p:cNvPr id="8" name="Content Placeholder 10">
            <a:extLst>
              <a:ext uri="{FF2B5EF4-FFF2-40B4-BE49-F238E27FC236}">
                <a16:creationId xmlns:a16="http://schemas.microsoft.com/office/drawing/2014/main" id="{935D6DF4-1FD7-0811-42D1-310CDC2D8E77}"/>
              </a:ext>
            </a:extLst>
          </p:cNvPr>
          <p:cNvSpPr>
            <a:spLocks noGrp="1"/>
          </p:cNvSpPr>
          <p:nvPr>
            <p:ph sz="quarter" idx="14"/>
          </p:nvPr>
        </p:nvSpPr>
        <p:spPr>
          <a:xfrm>
            <a:off x="6053138" y="6356350"/>
            <a:ext cx="4392612" cy="361950"/>
          </a:xfrm>
        </p:spPr>
        <p:txBody>
          <a:bodyPr/>
          <a:lstStyle/>
          <a:p>
            <a:r>
              <a:rPr lang="en-US"/>
              <a:t>StudentOctober@cde.state.co.us</a:t>
            </a:r>
          </a:p>
        </p:txBody>
      </p:sp>
    </p:spTree>
    <p:extLst>
      <p:ext uri="{BB962C8B-B14F-4D97-AF65-F5344CB8AC3E}">
        <p14:creationId xmlns:p14="http://schemas.microsoft.com/office/powerpoint/2010/main" val="936857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BE5A-36D6-48CB-A7B1-1303B9232A03}"/>
              </a:ext>
            </a:extLst>
          </p:cNvPr>
          <p:cNvSpPr>
            <a:spLocks noGrp="1"/>
          </p:cNvSpPr>
          <p:nvPr>
            <p:ph type="title"/>
          </p:nvPr>
        </p:nvSpPr>
        <p:spPr/>
        <p:txBody>
          <a:bodyPr/>
          <a:lstStyle/>
          <a:p>
            <a:r>
              <a:rPr lang="en-US"/>
              <a:t>Reporting Exception Process</a:t>
            </a:r>
          </a:p>
        </p:txBody>
      </p:sp>
      <p:sp>
        <p:nvSpPr>
          <p:cNvPr id="4" name="Slide Number Placeholder 3">
            <a:extLst>
              <a:ext uri="{FF2B5EF4-FFF2-40B4-BE49-F238E27FC236}">
                <a16:creationId xmlns:a16="http://schemas.microsoft.com/office/drawing/2014/main" id="{CC3E1DAF-13B2-40C8-A222-DC3A0138527B}"/>
              </a:ext>
            </a:extLst>
          </p:cNvPr>
          <p:cNvSpPr>
            <a:spLocks noGrp="1"/>
          </p:cNvSpPr>
          <p:nvPr>
            <p:ph type="sldNum" sz="quarter" idx="12"/>
          </p:nvPr>
        </p:nvSpPr>
        <p:spPr/>
        <p:txBody>
          <a:bodyPr/>
          <a:lstStyle/>
          <a:p>
            <a:fld id="{C479D5F6-EDCB-402A-AC08-4943A1820E8F}" type="slidenum">
              <a:rPr lang="en-US" smtClean="0"/>
              <a:pPr/>
              <a:t>35</a:t>
            </a:fld>
            <a:endParaRPr lang="en-US"/>
          </a:p>
        </p:txBody>
      </p:sp>
      <p:graphicFrame>
        <p:nvGraphicFramePr>
          <p:cNvPr id="5" name="Diagram 4" descr="Steps to take to request an exception">
            <a:extLst>
              <a:ext uri="{FF2B5EF4-FFF2-40B4-BE49-F238E27FC236}">
                <a16:creationId xmlns:a16="http://schemas.microsoft.com/office/drawing/2014/main" id="{53E481B0-DEEF-4BC2-B0FA-16BA2C8C8C3F}"/>
              </a:ext>
            </a:extLst>
          </p:cNvPr>
          <p:cNvGraphicFramePr/>
          <p:nvPr>
            <p:extLst>
              <p:ext uri="{D42A27DB-BD31-4B8C-83A1-F6EECF244321}">
                <p14:modId xmlns:p14="http://schemas.microsoft.com/office/powerpoint/2010/main" val="3409979832"/>
              </p:ext>
            </p:extLst>
          </p:nvPr>
        </p:nvGraphicFramePr>
        <p:xfrm>
          <a:off x="603504" y="1333501"/>
          <a:ext cx="10853928" cy="4802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0" name="Picture 4" descr="https://my.syncplicity.com/">
            <a:hlinkClick r:id="rId8"/>
            <a:extLst>
              <a:ext uri="{FF2B5EF4-FFF2-40B4-BE49-F238E27FC236}">
                <a16:creationId xmlns:a16="http://schemas.microsoft.com/office/drawing/2014/main" id="{58CA25E3-3DCC-4E7C-B8D9-B93C44E551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87035" y="2900867"/>
            <a:ext cx="1943100" cy="8336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shot of webpage to get exception request">
            <a:extLst>
              <a:ext uri="{FF2B5EF4-FFF2-40B4-BE49-F238E27FC236}">
                <a16:creationId xmlns:a16="http://schemas.microsoft.com/office/drawing/2014/main" id="{570169DC-15E0-193B-ABF6-040AFC32B9CE}"/>
              </a:ext>
            </a:extLst>
          </p:cNvPr>
          <p:cNvPicPr>
            <a:picLocks noChangeAspect="1"/>
          </p:cNvPicPr>
          <p:nvPr/>
        </p:nvPicPr>
        <p:blipFill>
          <a:blip r:embed="rId10"/>
          <a:stretch>
            <a:fillRect/>
          </a:stretch>
        </p:blipFill>
        <p:spPr>
          <a:xfrm>
            <a:off x="7054822" y="1333502"/>
            <a:ext cx="2903763" cy="1092320"/>
          </a:xfrm>
          <a:prstGeom prst="rect">
            <a:avLst/>
          </a:prstGeom>
        </p:spPr>
      </p:pic>
    </p:spTree>
    <p:extLst>
      <p:ext uri="{BB962C8B-B14F-4D97-AF65-F5344CB8AC3E}">
        <p14:creationId xmlns:p14="http://schemas.microsoft.com/office/powerpoint/2010/main" val="1909143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atin typeface="Museo Slab 500"/>
              </a:rPr>
              <a:t>Student October PK Reporting Expectations </a:t>
            </a:r>
            <a:endParaRPr lang="en-US"/>
          </a:p>
        </p:txBody>
      </p:sp>
      <p:sp>
        <p:nvSpPr>
          <p:cNvPr id="7" name="TextBox 6">
            <a:extLst>
              <a:ext uri="{FF2B5EF4-FFF2-40B4-BE49-F238E27FC236}">
                <a16:creationId xmlns:a16="http://schemas.microsoft.com/office/drawing/2014/main" id="{A6521D8B-0B30-6B0F-1547-86BF392BB544}"/>
              </a:ext>
            </a:extLst>
          </p:cNvPr>
          <p:cNvSpPr txBox="1"/>
          <p:nvPr/>
        </p:nvSpPr>
        <p:spPr>
          <a:xfrm>
            <a:off x="1568990" y="1244520"/>
            <a:ext cx="3886200" cy="461665"/>
          </a:xfrm>
          <a:prstGeom prst="rect">
            <a:avLst/>
          </a:prstGeom>
          <a:noFill/>
        </p:spPr>
        <p:txBody>
          <a:bodyPr wrap="square" lIns="91440" tIns="45720" rIns="91440" bIns="45720" rtlCol="0" anchor="t">
            <a:spAutoFit/>
          </a:bodyPr>
          <a:lstStyle/>
          <a:p>
            <a:r>
              <a:rPr lang="en-US" sz="2400" b="1"/>
              <a:t>LEAs </a:t>
            </a:r>
            <a:r>
              <a:rPr lang="en-US" sz="2400" b="1" i="1">
                <a:solidFill>
                  <a:srgbClr val="FF0000"/>
                </a:solidFill>
              </a:rPr>
              <a:t>Will</a:t>
            </a:r>
            <a:r>
              <a:rPr lang="en-US" sz="2400" b="1"/>
              <a:t> Report</a:t>
            </a:r>
          </a:p>
        </p:txBody>
      </p:sp>
      <p:sp>
        <p:nvSpPr>
          <p:cNvPr id="2" name="Content Placeholder 1"/>
          <p:cNvSpPr>
            <a:spLocks noGrp="1"/>
          </p:cNvSpPr>
          <p:nvPr>
            <p:ph sz="half" idx="1"/>
          </p:nvPr>
        </p:nvSpPr>
        <p:spPr>
          <a:xfrm>
            <a:off x="1568990" y="1706185"/>
            <a:ext cx="3886200" cy="4340655"/>
          </a:xfrm>
        </p:spPr>
        <p:txBody>
          <a:bodyPr vert="horz" lIns="91440" tIns="45720" rIns="91440" bIns="45720" rtlCol="0" anchor="t">
            <a:normAutofit lnSpcReduction="10000"/>
          </a:bodyPr>
          <a:lstStyle/>
          <a:p>
            <a:r>
              <a:rPr lang="en-US"/>
              <a:t>All PK students receiving services from the LEA (regardless of UPK funding status)</a:t>
            </a:r>
          </a:p>
          <a:p>
            <a:pPr lvl="1"/>
            <a:r>
              <a:rPr lang="en-US"/>
              <a:t>These students should have a SASID assigned</a:t>
            </a:r>
          </a:p>
          <a:p>
            <a:r>
              <a:rPr lang="en-US"/>
              <a:t>All PK students as Not Funded (Public School Finance Funding Status ‘86’, ’87’ or ‘96’) for enrollment purposes</a:t>
            </a:r>
          </a:p>
          <a:p>
            <a:r>
              <a:rPr lang="en-US"/>
              <a:t>All related Demographic and School information </a:t>
            </a:r>
            <a:endParaRPr lang="en-US">
              <a:cs typeface="Calibri"/>
            </a:endParaRPr>
          </a:p>
        </p:txBody>
      </p:sp>
      <p:sp>
        <p:nvSpPr>
          <p:cNvPr id="6" name="TextBox 5">
            <a:extLst>
              <a:ext uri="{FF2B5EF4-FFF2-40B4-BE49-F238E27FC236}">
                <a16:creationId xmlns:a16="http://schemas.microsoft.com/office/drawing/2014/main" id="{230197E2-3AB7-C0A2-6AC2-3D306A8B36BB}"/>
              </a:ext>
            </a:extLst>
          </p:cNvPr>
          <p:cNvSpPr txBox="1"/>
          <p:nvPr/>
        </p:nvSpPr>
        <p:spPr>
          <a:xfrm>
            <a:off x="6386614" y="1244520"/>
            <a:ext cx="3886200" cy="461665"/>
          </a:xfrm>
          <a:prstGeom prst="rect">
            <a:avLst/>
          </a:prstGeom>
          <a:noFill/>
        </p:spPr>
        <p:txBody>
          <a:bodyPr wrap="square" lIns="91440" tIns="45720" rIns="91440" bIns="45720" rtlCol="0" anchor="t">
            <a:spAutoFit/>
          </a:bodyPr>
          <a:lstStyle/>
          <a:p>
            <a:r>
              <a:rPr lang="en-US" sz="2400" b="1"/>
              <a:t>LEAs </a:t>
            </a:r>
            <a:r>
              <a:rPr lang="en-US" sz="2400" b="1" i="1">
                <a:solidFill>
                  <a:srgbClr val="FF0000"/>
                </a:solidFill>
              </a:rPr>
              <a:t>Will Not </a:t>
            </a:r>
            <a:r>
              <a:rPr lang="en-US" sz="2400" b="1"/>
              <a:t>Report</a:t>
            </a:r>
          </a:p>
        </p:txBody>
      </p:sp>
      <p:sp>
        <p:nvSpPr>
          <p:cNvPr id="3" name="Content Placeholder 2"/>
          <p:cNvSpPr>
            <a:spLocks noGrp="1"/>
          </p:cNvSpPr>
          <p:nvPr>
            <p:ph sz="half" idx="2"/>
          </p:nvPr>
        </p:nvSpPr>
        <p:spPr>
          <a:xfrm>
            <a:off x="6386614" y="1706185"/>
            <a:ext cx="3886200" cy="4340655"/>
          </a:xfrm>
        </p:spPr>
        <p:txBody>
          <a:bodyPr vert="horz" lIns="91440" tIns="45720" rIns="91440" bIns="45720" rtlCol="0" anchor="t">
            <a:normAutofit/>
          </a:bodyPr>
          <a:lstStyle/>
          <a:p>
            <a:r>
              <a:rPr lang="en-US">
                <a:ea typeface="+mn-lt"/>
                <a:cs typeface="+mn-lt"/>
              </a:rPr>
              <a:t>Any PK students not receiving services from the LEA (optional)</a:t>
            </a:r>
            <a:endParaRPr lang="en-US"/>
          </a:p>
          <a:p>
            <a:r>
              <a:rPr lang="en-US"/>
              <a:t>An alternate count date for PK students (if applicable)</a:t>
            </a:r>
          </a:p>
          <a:p>
            <a:pPr lvl="1"/>
            <a:r>
              <a:rPr lang="en-US"/>
              <a:t>All students will fall under the October Count Date</a:t>
            </a:r>
          </a:p>
          <a:p>
            <a:r>
              <a:rPr lang="en-US"/>
              <a:t>CPP/ECARE Funding Information – no longer applicable</a:t>
            </a:r>
            <a:endParaRPr lang="en-US">
              <a:cs typeface="Calibri"/>
            </a:endParaRPr>
          </a:p>
          <a:p>
            <a:endParaRPr lang="en-US">
              <a:cs typeface="Calibri"/>
            </a:endParaRPr>
          </a:p>
        </p:txBody>
      </p:sp>
      <p:sp>
        <p:nvSpPr>
          <p:cNvPr id="5" name="Slide Number Placeholder 4"/>
          <p:cNvSpPr>
            <a:spLocks noGrp="1"/>
          </p:cNvSpPr>
          <p:nvPr>
            <p:ph type="sldNum" sz="quarter" idx="12"/>
          </p:nvPr>
        </p:nvSpPr>
        <p:spPr/>
        <p:txBody>
          <a:bodyPr/>
          <a:lstStyle/>
          <a:p>
            <a:fld id="{C479D5F6-EDCB-402A-AC08-4943A1820E8F}" type="slidenum">
              <a:rPr lang="en-US" smtClean="0"/>
              <a:pPr/>
              <a:t>36</a:t>
            </a:fld>
            <a:endParaRPr lang="en-US"/>
          </a:p>
        </p:txBody>
      </p:sp>
      <p:sp>
        <p:nvSpPr>
          <p:cNvPr id="8" name="TextBox 7">
            <a:extLst>
              <a:ext uri="{FF2B5EF4-FFF2-40B4-BE49-F238E27FC236}">
                <a16:creationId xmlns:a16="http://schemas.microsoft.com/office/drawing/2014/main" id="{5E0E529D-FBDE-7548-B6ED-D94118BD6A03}"/>
              </a:ext>
            </a:extLst>
          </p:cNvPr>
          <p:cNvSpPr txBox="1"/>
          <p:nvPr/>
        </p:nvSpPr>
        <p:spPr>
          <a:xfrm>
            <a:off x="2326198" y="6139693"/>
            <a:ext cx="696810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cs typeface="Calibri"/>
              </a:rPr>
              <a:t>More information on PK student level collections can be found on the </a:t>
            </a:r>
            <a:r>
              <a:rPr lang="en-US" i="1">
                <a:cs typeface="Calibri"/>
                <a:hlinkClick r:id="rId2"/>
              </a:rPr>
              <a:t>Student Interchange Website under Additional Resources</a:t>
            </a:r>
            <a:endParaRPr lang="en-US" i="1"/>
          </a:p>
        </p:txBody>
      </p:sp>
    </p:spTree>
    <p:extLst>
      <p:ext uri="{BB962C8B-B14F-4D97-AF65-F5344CB8AC3E}">
        <p14:creationId xmlns:p14="http://schemas.microsoft.com/office/powerpoint/2010/main" val="3278168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7E2EA-67F0-547F-EF49-99AF90E9784E}"/>
              </a:ext>
            </a:extLst>
          </p:cNvPr>
          <p:cNvSpPr>
            <a:spLocks noGrp="1"/>
          </p:cNvSpPr>
          <p:nvPr>
            <p:ph type="title"/>
          </p:nvPr>
        </p:nvSpPr>
        <p:spPr/>
        <p:txBody>
          <a:bodyPr/>
          <a:lstStyle/>
          <a:p>
            <a:r>
              <a:rPr lang="en-US" sz="3200"/>
              <a:t>Questions &amp; Resources:</a:t>
            </a:r>
            <a:br>
              <a:rPr lang="en-US" sz="3200"/>
            </a:br>
            <a:endParaRPr lang="en-US"/>
          </a:p>
        </p:txBody>
      </p:sp>
      <p:sp>
        <p:nvSpPr>
          <p:cNvPr id="4" name="Slide Number Placeholder 3">
            <a:extLst>
              <a:ext uri="{FF2B5EF4-FFF2-40B4-BE49-F238E27FC236}">
                <a16:creationId xmlns:a16="http://schemas.microsoft.com/office/drawing/2014/main" id="{BA21C8EB-36D5-5D8E-B4C7-BF0AF39345CA}"/>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2" name="TextBox 1">
            <a:extLst>
              <a:ext uri="{FF2B5EF4-FFF2-40B4-BE49-F238E27FC236}">
                <a16:creationId xmlns:a16="http://schemas.microsoft.com/office/drawing/2014/main" id="{F24E8E4C-21D8-6725-8C22-96159C0C7AA5}"/>
              </a:ext>
            </a:extLst>
          </p:cNvPr>
          <p:cNvSpPr txBox="1"/>
          <p:nvPr/>
        </p:nvSpPr>
        <p:spPr>
          <a:xfrm>
            <a:off x="3047215" y="2415694"/>
            <a:ext cx="6094428" cy="2954655"/>
          </a:xfrm>
          <a:prstGeom prst="rect">
            <a:avLst/>
          </a:prstGeom>
          <a:noFill/>
        </p:spPr>
        <p:txBody>
          <a:bodyPr wrap="square">
            <a:spAutoFit/>
          </a:bodyPr>
          <a:lstStyle/>
          <a:p>
            <a:pPr algn="ctr"/>
            <a:r>
              <a:rPr lang="en-US" sz="2400"/>
              <a:t>Brooke Wenzel</a:t>
            </a:r>
            <a:br>
              <a:rPr lang="en-US" sz="2400"/>
            </a:br>
            <a:r>
              <a:rPr lang="en-US" sz="2400">
                <a:hlinkClick r:id="rId2"/>
              </a:rPr>
              <a:t>StudentOctober@cde.state.co.us</a:t>
            </a:r>
            <a:r>
              <a:rPr lang="en-US" sz="2400"/>
              <a:t> </a:t>
            </a:r>
            <a:br>
              <a:rPr lang="en-US" sz="2400"/>
            </a:br>
            <a:r>
              <a:rPr lang="en-US" sz="2400"/>
              <a:t>720-441-7963</a:t>
            </a:r>
            <a:br>
              <a:rPr lang="en-US" sz="2400"/>
            </a:br>
            <a:br>
              <a:rPr lang="en-US" sz="2400"/>
            </a:br>
            <a:endParaRPr lang="en-US" sz="2400"/>
          </a:p>
          <a:p>
            <a:pPr algn="ctr"/>
            <a:r>
              <a:rPr lang="en-US" sz="2400">
                <a:hlinkClick r:id="rId3"/>
              </a:rPr>
              <a:t>Student October Webpage</a:t>
            </a:r>
            <a:endParaRPr lang="en-US" sz="2400"/>
          </a:p>
          <a:p>
            <a:pPr algn="ctr"/>
            <a:r>
              <a:rPr lang="en-US" sz="2400">
                <a:hlinkClick r:id="rId4"/>
              </a:rPr>
              <a:t>Student Interchange Webpage</a:t>
            </a:r>
            <a:br>
              <a:rPr lang="en-US" sz="1800"/>
            </a:br>
            <a:endParaRPr lang="en-US"/>
          </a:p>
        </p:txBody>
      </p:sp>
      <p:sp>
        <p:nvSpPr>
          <p:cNvPr id="7" name="TextBox 6">
            <a:extLst>
              <a:ext uri="{FF2B5EF4-FFF2-40B4-BE49-F238E27FC236}">
                <a16:creationId xmlns:a16="http://schemas.microsoft.com/office/drawing/2014/main" id="{B5089C15-0A52-F616-009A-C33AAC56B720}"/>
              </a:ext>
            </a:extLst>
          </p:cNvPr>
          <p:cNvSpPr txBox="1"/>
          <p:nvPr/>
        </p:nvSpPr>
        <p:spPr>
          <a:xfrm>
            <a:off x="139446" y="187233"/>
            <a:ext cx="6094476" cy="1077218"/>
          </a:xfrm>
          <a:prstGeom prst="rect">
            <a:avLst/>
          </a:prstGeom>
          <a:noFill/>
        </p:spPr>
        <p:txBody>
          <a:bodyPr wrap="square">
            <a:spAutoFit/>
          </a:bodyPr>
          <a:lstStyle/>
          <a:p>
            <a:r>
              <a:rPr lang="en-US" sz="3200" b="1">
                <a:solidFill>
                  <a:schemeClr val="bg1"/>
                </a:solidFill>
                <a:latin typeface="Museo Slab 500" panose="02000000000000000000" pitchFamily="50" charset="0"/>
                <a:ea typeface="+mj-ea"/>
                <a:cs typeface="+mj-cs"/>
              </a:rPr>
              <a:t>Questions &amp; Answers:</a:t>
            </a:r>
            <a:br>
              <a:rPr lang="en-US" sz="3200" b="1">
                <a:solidFill>
                  <a:schemeClr val="bg1"/>
                </a:solidFill>
                <a:latin typeface="Museo Slab 500" panose="02000000000000000000" pitchFamily="50" charset="0"/>
                <a:ea typeface="+mj-ea"/>
                <a:cs typeface="+mj-cs"/>
              </a:rPr>
            </a:br>
            <a:r>
              <a:rPr lang="en-US" sz="3200" b="1">
                <a:solidFill>
                  <a:schemeClr val="bg1"/>
                </a:solidFill>
                <a:latin typeface="Museo Slab 500" panose="02000000000000000000" pitchFamily="50" charset="0"/>
                <a:ea typeface="+mj-ea"/>
                <a:cs typeface="+mj-cs"/>
              </a:rPr>
              <a:t>Student October</a:t>
            </a:r>
          </a:p>
        </p:txBody>
      </p:sp>
    </p:spTree>
    <p:extLst>
      <p:ext uri="{BB962C8B-B14F-4D97-AF65-F5344CB8AC3E}">
        <p14:creationId xmlns:p14="http://schemas.microsoft.com/office/powerpoint/2010/main" val="4183919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At-Risk Interchange Updates</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1925961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a:latin typeface="Trebuchet MS"/>
              </a:rPr>
              <a:t>Beginning with the 2024/2025 school year, there is a new Data Pipeline  At-Risk Interchange.</a:t>
            </a:r>
          </a:p>
          <a:p>
            <a:r>
              <a:rPr lang="en-US" sz="2000">
                <a:latin typeface="Trebuchet MS"/>
              </a:rPr>
              <a:t>The purpose of the </a:t>
            </a:r>
            <a:r>
              <a:rPr lang="en-US" sz="2000">
                <a:latin typeface="Trebuchet MS"/>
                <a:hlinkClick r:id="rId2"/>
              </a:rPr>
              <a:t>At-Risk Interchange</a:t>
            </a:r>
            <a:r>
              <a:rPr lang="en-US" sz="2000">
                <a:latin typeface="Trebuchet MS"/>
              </a:rPr>
              <a:t> is to obtain student-level </a:t>
            </a:r>
            <a:r>
              <a:rPr lang="en-US" sz="2000" b="1">
                <a:latin typeface="Trebuchet MS"/>
              </a:rPr>
              <a:t>census block data</a:t>
            </a:r>
            <a:r>
              <a:rPr lang="en-US" sz="2000">
                <a:latin typeface="Trebuchet MS"/>
              </a:rPr>
              <a:t> (based on primary residential addresses) that is needed to implement the new at-risk measure as described in HB22-1202 with data collection to begin with the 2024-2025 school year as provided for under SB24-188.</a:t>
            </a:r>
          </a:p>
          <a:p>
            <a:r>
              <a:rPr lang="en-US" sz="200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sz="2000">
                <a:latin typeface="Trebuchet MS"/>
              </a:rPr>
              <a:t>This interchange opened on July 15, 2024 and closes November 8, 2024.  It will only be open during the Student October Count Collection.</a:t>
            </a:r>
            <a:endParaRPr lang="en-US" sz="2000"/>
          </a:p>
          <a:p>
            <a:pPr marL="457200" lvl="1" indent="0">
              <a:buNone/>
            </a:pPr>
            <a:endParaRPr lang="en-US" sz="1600"/>
          </a:p>
          <a:p>
            <a:pPr marL="0" indent="0">
              <a:buNone/>
            </a:pPr>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3"/>
              </a:rPr>
              <a:t>ARMeasure@cde.state.co.us</a:t>
            </a:r>
            <a:endParaRPr lang="en-US">
              <a:solidFill>
                <a:srgbClr val="595959"/>
              </a:solidFill>
            </a:endParaRPr>
          </a:p>
          <a:p>
            <a:endParaRPr lang="en-US">
              <a:solidFill>
                <a:srgbClr val="000000"/>
              </a:solidFill>
            </a:endParaRPr>
          </a:p>
        </p:txBody>
      </p:sp>
    </p:spTree>
    <p:extLst>
      <p:ext uri="{BB962C8B-B14F-4D97-AF65-F5344CB8AC3E}">
        <p14:creationId xmlns:p14="http://schemas.microsoft.com/office/powerpoint/2010/main" val="1039979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Census Block Data</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lnSpcReduction="10000"/>
          </a:bodyPr>
          <a:lstStyle/>
          <a:p>
            <a:r>
              <a:rPr lang="en-US">
                <a:latin typeface="Trebuchet MS"/>
              </a:rPr>
              <a:t>Required and valid census block data combinations include 4 data fields:</a:t>
            </a:r>
            <a:endParaRPr lang="en-US"/>
          </a:p>
          <a:p>
            <a:pPr lvl="1">
              <a:buFont typeface="Courier New" panose="020B0604020202020204" pitchFamily="34" charset="0"/>
              <a:buChar char="o"/>
            </a:pPr>
            <a:r>
              <a:rPr lang="en-US">
                <a:latin typeface="Trebuchet MS"/>
              </a:rPr>
              <a:t>State Code</a:t>
            </a:r>
          </a:p>
          <a:p>
            <a:pPr lvl="1">
              <a:buFont typeface="Courier New" panose="020B0604020202020204" pitchFamily="34" charset="0"/>
              <a:buChar char="o"/>
            </a:pPr>
            <a:r>
              <a:rPr lang="en-US">
                <a:latin typeface="Trebuchet MS"/>
              </a:rPr>
              <a:t>County Code </a:t>
            </a:r>
          </a:p>
          <a:p>
            <a:pPr lvl="1">
              <a:buFont typeface="Courier New" panose="020B0604020202020204" pitchFamily="34" charset="0"/>
              <a:buChar char="o"/>
            </a:pPr>
            <a:r>
              <a:rPr lang="en-US">
                <a:latin typeface="Trebuchet MS"/>
              </a:rPr>
              <a:t>Tract Code</a:t>
            </a:r>
          </a:p>
          <a:p>
            <a:pPr lvl="1">
              <a:buFont typeface="Courier New" panose="020B0604020202020204" pitchFamily="34" charset="0"/>
              <a:buChar char="o"/>
            </a:pPr>
            <a:r>
              <a:rPr lang="en-US">
                <a:latin typeface="Trebuchet MS"/>
              </a:rPr>
              <a:t>Block Code</a:t>
            </a:r>
          </a:p>
          <a:p>
            <a:r>
              <a:rPr lang="en-US">
                <a:latin typeface="Trebuchet MS"/>
              </a:rPr>
              <a:t>To obtain this data, districts will need to first gather, clean and validate student address data.</a:t>
            </a:r>
          </a:p>
          <a:p>
            <a:r>
              <a:rPr lang="en-US">
                <a:latin typeface="Trebuchet MS"/>
              </a:rPr>
              <a:t>Then districts will need to "geocode" each student's primary physical residential address to obtain this information.</a:t>
            </a:r>
            <a:endParaRPr lang="en-US"/>
          </a:p>
          <a:p>
            <a:pPr lvl="1">
              <a:buFont typeface="Courier New" panose="020B0604020202020204" pitchFamily="34" charset="0"/>
              <a:buChar char="o"/>
            </a:pPr>
            <a:r>
              <a:rPr lang="en-US">
                <a:latin typeface="Trebuchet MS"/>
              </a:rPr>
              <a:t>District's GIS system (such as ARC)</a:t>
            </a:r>
            <a:endParaRPr lang="en-US"/>
          </a:p>
          <a:p>
            <a:pPr lvl="1">
              <a:buFont typeface="Courier New" panose="020B0604020202020204" pitchFamily="34" charset="0"/>
              <a:buChar char="o"/>
            </a:pPr>
            <a:r>
              <a:rPr lang="en-US">
                <a:latin typeface="Trebuchet MS"/>
              </a:rPr>
              <a:t>Census Geocoder Tool</a:t>
            </a:r>
            <a:endParaRPr lang="en-US"/>
          </a:p>
          <a:p>
            <a:pPr lvl="1">
              <a:buFont typeface="Courier New" panose="020B0604020202020204" pitchFamily="34" charset="0"/>
              <a:buChar char="o"/>
            </a:pPr>
            <a:r>
              <a:rPr lang="en-US">
                <a:latin typeface="Trebuchet MS"/>
              </a:rPr>
              <a:t>Other (if your district has some other tool, please reach out to </a:t>
            </a:r>
            <a:r>
              <a:rPr lang="en-US">
                <a:latin typeface="Trebuchet MS"/>
                <a:hlinkClick r:id="rId2"/>
              </a:rPr>
              <a:t>ARMeasure@cde.state.co.us</a:t>
            </a:r>
            <a:r>
              <a:rPr lang="en-US">
                <a:latin typeface="Trebuchet MS"/>
              </a:rPr>
              <a:t>)</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2421796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Resources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hlinkClick r:id="rId2"/>
              </a:rPr>
              <a:t>At-Risk Interchange</a:t>
            </a:r>
            <a:r>
              <a:rPr lang="en-US">
                <a:latin typeface="Trebuchet MS"/>
              </a:rPr>
              <a:t> Website</a:t>
            </a:r>
            <a:endParaRPr lang="en-US"/>
          </a:p>
          <a:p>
            <a:pPr lvl="1">
              <a:buFont typeface="Courier New" panose="020B0604020202020204" pitchFamily="34" charset="0"/>
              <a:buChar char="o"/>
            </a:pPr>
            <a:r>
              <a:rPr lang="en-US">
                <a:latin typeface="Trebuchet MS"/>
                <a:hlinkClick r:id="rId3"/>
              </a:rPr>
              <a:t>File Layout</a:t>
            </a:r>
            <a:endParaRPr lang="en-US"/>
          </a:p>
          <a:p>
            <a:pPr lvl="1">
              <a:buFont typeface="Courier New" panose="020B0604020202020204" pitchFamily="34" charset="0"/>
              <a:buChar char="o"/>
            </a:pPr>
            <a:r>
              <a:rPr lang="en-US">
                <a:latin typeface="Trebuchet MS"/>
                <a:hlinkClick r:id="rId4"/>
              </a:rPr>
              <a:t>Business Rules</a:t>
            </a:r>
            <a:endParaRPr lang="en-US"/>
          </a:p>
          <a:p>
            <a:pPr lvl="1">
              <a:buFont typeface="Courier New" panose="020B0604020202020204" pitchFamily="34" charset="0"/>
              <a:buChar char="o"/>
            </a:pPr>
            <a:r>
              <a:rPr lang="en-US">
                <a:latin typeface="Trebuchet MS"/>
                <a:hlinkClick r:id="rId5"/>
              </a:rPr>
              <a:t>Interchange Upload Template</a:t>
            </a:r>
            <a:r>
              <a:rPr lang="en-US">
                <a:latin typeface="Trebuchet MS"/>
              </a:rPr>
              <a:t> (XLS)</a:t>
            </a:r>
            <a:endParaRPr lang="en-US"/>
          </a:p>
          <a:p>
            <a:pPr lvl="1">
              <a:buFont typeface="Courier New" panose="020B0604020202020204" pitchFamily="34" charset="0"/>
              <a:buChar char="o"/>
            </a:pPr>
            <a:r>
              <a:rPr lang="en-US">
                <a:latin typeface="Trebuchet MS"/>
                <a:hlinkClick r:id="rId6"/>
              </a:rPr>
              <a:t>Timeline</a:t>
            </a:r>
            <a:endParaRPr lang="en-US">
              <a:latin typeface="Trebuchet MS"/>
            </a:endParaRPr>
          </a:p>
          <a:p>
            <a:pPr lvl="1">
              <a:buFont typeface="Courier New" panose="020B0604020202020204" pitchFamily="34" charset="0"/>
              <a:buChar char="o"/>
            </a:pPr>
            <a:r>
              <a:rPr lang="en-US">
                <a:latin typeface="Trebuchet MS"/>
              </a:rPr>
              <a:t>Trainings</a:t>
            </a:r>
          </a:p>
          <a:p>
            <a:pPr lvl="2">
              <a:buFont typeface="Wingdings" panose="020B0604020202020204" pitchFamily="34" charset="0"/>
              <a:buChar char="§"/>
            </a:pPr>
            <a:r>
              <a:rPr lang="en-US">
                <a:latin typeface="Trebuchet MS"/>
              </a:rPr>
              <a:t>Overview of the Geocoder Tool  (</a:t>
            </a:r>
            <a:r>
              <a:rPr lang="en-US">
                <a:latin typeface="Trebuchet MS"/>
                <a:hlinkClick r:id="rId7"/>
              </a:rPr>
              <a:t>PDF</a:t>
            </a:r>
            <a:r>
              <a:rPr lang="en-US">
                <a:latin typeface="Trebuchet MS"/>
              </a:rPr>
              <a:t>)  (</a:t>
            </a:r>
            <a:r>
              <a:rPr lang="en-US">
                <a:latin typeface="Trebuchet MS"/>
                <a:hlinkClick r:id="rId8"/>
              </a:rPr>
              <a:t>Recorded Training</a:t>
            </a:r>
            <a:r>
              <a:rPr lang="en-US">
                <a:latin typeface="Trebuchet MS"/>
              </a:rPr>
              <a:t>)</a:t>
            </a:r>
          </a:p>
          <a:p>
            <a:pPr lvl="2">
              <a:buFont typeface="Wingdings" panose="020B0604020202020204" pitchFamily="34" charset="0"/>
              <a:buChar char="§"/>
            </a:pPr>
            <a:r>
              <a:rPr lang="en-US">
                <a:latin typeface="Trebuchet MS"/>
              </a:rPr>
              <a:t>Overview of the Data Pipeline At-Risk Interchange File  (</a:t>
            </a:r>
            <a:r>
              <a:rPr lang="en-US">
                <a:latin typeface="Trebuchet MS"/>
                <a:hlinkClick r:id="rId9"/>
              </a:rPr>
              <a:t>PDF</a:t>
            </a:r>
            <a:r>
              <a:rPr lang="en-US">
                <a:latin typeface="Trebuchet MS"/>
              </a:rPr>
              <a:t>)  (</a:t>
            </a:r>
            <a:r>
              <a:rPr lang="en-US">
                <a:latin typeface="Trebuchet MS"/>
                <a:hlinkClick r:id="rId10"/>
              </a:rPr>
              <a:t>Recorded Training</a:t>
            </a:r>
            <a:r>
              <a:rPr lang="en-US">
                <a:latin typeface="Trebuchet MS"/>
              </a:rPr>
              <a:t>)</a:t>
            </a:r>
          </a:p>
          <a:p>
            <a:pPr lvl="2">
              <a:buFont typeface="Wingdings" panose="020B0604020202020204" pitchFamily="34" charset="0"/>
              <a:buChar char="§"/>
            </a:pPr>
            <a:r>
              <a:rPr lang="en-US" b="1">
                <a:solidFill>
                  <a:srgbClr val="FF0000"/>
                </a:solidFill>
                <a:latin typeface="Trebuchet MS"/>
              </a:rPr>
              <a:t>Office Hours Session</a:t>
            </a:r>
            <a:r>
              <a:rPr lang="en-US">
                <a:latin typeface="Trebuchet MS"/>
              </a:rPr>
              <a:t> covering the Geocoder Tool and Interchange File was held yesterday, Sept.11, 2024.  (</a:t>
            </a:r>
            <a:r>
              <a:rPr lang="en-US">
                <a:latin typeface="Trebuchet MS"/>
                <a:hlinkClick r:id="rId11"/>
              </a:rPr>
              <a:t>PDF</a:t>
            </a:r>
            <a:r>
              <a:rPr lang="en-US">
                <a:latin typeface="Trebuchet MS"/>
              </a:rPr>
              <a:t>) (Recording will be posted on or about 9/16)</a:t>
            </a:r>
            <a:endParaRPr lang="en-US" b="1">
              <a:latin typeface="Trebuchet MS"/>
            </a:endParaRPr>
          </a:p>
          <a:p>
            <a:pPr lvl="1">
              <a:buFont typeface="Courier New" panose="020B0604020202020204" pitchFamily="34" charset="0"/>
              <a:buChar char="o"/>
            </a:pPr>
            <a:r>
              <a:rPr lang="en-US">
                <a:latin typeface="Trebuchet MS"/>
              </a:rPr>
              <a:t>Additional Resources</a:t>
            </a:r>
          </a:p>
          <a:p>
            <a:pPr lvl="2">
              <a:buFont typeface="Wingdings" panose="020B0604020202020204" pitchFamily="34" charset="0"/>
              <a:buChar char="§"/>
            </a:pPr>
            <a:r>
              <a:rPr lang="en-US">
                <a:solidFill>
                  <a:srgbClr val="FF0000"/>
                </a:solidFill>
                <a:latin typeface="Trebuchet MS"/>
              </a:rPr>
              <a:t>UPDATED</a:t>
            </a:r>
            <a:r>
              <a:rPr lang="en-US">
                <a:latin typeface="Trebuchet MS"/>
              </a:rPr>
              <a:t> 9/10/24: </a:t>
            </a:r>
            <a:r>
              <a:rPr lang="en-US">
                <a:latin typeface="Trebuchet MS"/>
                <a:hlinkClick r:id="rId12"/>
              </a:rPr>
              <a:t>Instructions for Using the Geocode Tool</a:t>
            </a:r>
            <a:endParaRPr lang="en-US"/>
          </a:p>
          <a:p>
            <a:pPr lvl="2">
              <a:buFont typeface="Wingdings" panose="020B0604020202020204" pitchFamily="34" charset="0"/>
              <a:buChar char="§"/>
            </a:pPr>
            <a:r>
              <a:rPr lang="en-US">
                <a:latin typeface="Trebuchet MS"/>
                <a:hlinkClick r:id="rId13"/>
              </a:rPr>
              <a:t>Valid Census Block Data Combinations</a:t>
            </a:r>
            <a:r>
              <a:rPr lang="en-US">
                <a:latin typeface="Trebuchet MS"/>
              </a:rPr>
              <a:t> (XLS)</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14"/>
              </a:rPr>
              <a:t>ARMeasure@cde.state.co.us</a:t>
            </a:r>
            <a:endParaRPr lang="en-US"/>
          </a:p>
          <a:p>
            <a:endParaRPr lang="en-US"/>
          </a:p>
        </p:txBody>
      </p:sp>
    </p:spTree>
    <p:extLst>
      <p:ext uri="{BB962C8B-B14F-4D97-AF65-F5344CB8AC3E}">
        <p14:creationId xmlns:p14="http://schemas.microsoft.com/office/powerpoint/2010/main" val="735598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Timeline</a:t>
            </a: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graphicFrame>
        <p:nvGraphicFramePr>
          <p:cNvPr id="7" name="Table 6">
            <a:extLst>
              <a:ext uri="{FF2B5EF4-FFF2-40B4-BE49-F238E27FC236}">
                <a16:creationId xmlns:a16="http://schemas.microsoft.com/office/drawing/2014/main" id="{4D33451E-96E3-F746-9E91-7C5749474933}"/>
              </a:ext>
            </a:extLst>
          </p:cNvPr>
          <p:cNvGraphicFramePr>
            <a:graphicFrameLocks noGrp="1"/>
          </p:cNvGraphicFramePr>
          <p:nvPr>
            <p:extLst>
              <p:ext uri="{D42A27DB-BD31-4B8C-83A1-F6EECF244321}">
                <p14:modId xmlns:p14="http://schemas.microsoft.com/office/powerpoint/2010/main" val="1246861201"/>
              </p:ext>
            </p:extLst>
          </p:nvPr>
        </p:nvGraphicFramePr>
        <p:xfrm>
          <a:off x="810846" y="1357923"/>
          <a:ext cx="10645249" cy="4925000"/>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091341058"/>
                    </a:ext>
                  </a:extLst>
                </a:gridCol>
                <a:gridCol w="2000250">
                  <a:extLst>
                    <a:ext uri="{9D8B030D-6E8A-4147-A177-3AD203B41FA5}">
                      <a16:colId xmlns:a16="http://schemas.microsoft.com/office/drawing/2014/main" val="4155296304"/>
                    </a:ext>
                  </a:extLst>
                </a:gridCol>
                <a:gridCol w="7025749">
                  <a:extLst>
                    <a:ext uri="{9D8B030D-6E8A-4147-A177-3AD203B41FA5}">
                      <a16:colId xmlns:a16="http://schemas.microsoft.com/office/drawing/2014/main" val="236008141"/>
                    </a:ext>
                  </a:extLst>
                </a:gridCol>
              </a:tblGrid>
              <a:tr h="367532">
                <a:tc>
                  <a:txBody>
                    <a:bodyPr/>
                    <a:lstStyle/>
                    <a:p>
                      <a:r>
                        <a:rPr lang="en-US" sz="1400"/>
                        <a:t>Date</a:t>
                      </a:r>
                    </a:p>
                  </a:txBody>
                  <a:tcPr/>
                </a:tc>
                <a:tc>
                  <a:txBody>
                    <a:bodyPr/>
                    <a:lstStyle/>
                    <a:p>
                      <a:r>
                        <a:rPr lang="en-US" sz="1400"/>
                        <a:t>Event</a:t>
                      </a:r>
                    </a:p>
                  </a:txBody>
                  <a:tcPr/>
                </a:tc>
                <a:tc>
                  <a:txBody>
                    <a:bodyPr/>
                    <a:lstStyle/>
                    <a:p>
                      <a:r>
                        <a:rPr lang="en-US" sz="1400"/>
                        <a:t>Event Description</a:t>
                      </a:r>
                    </a:p>
                  </a:txBody>
                  <a:tcPr/>
                </a:tc>
                <a:extLst>
                  <a:ext uri="{0D108BD9-81ED-4DB2-BD59-A6C34878D82A}">
                    <a16:rowId xmlns:a16="http://schemas.microsoft.com/office/drawing/2014/main" val="3260838091"/>
                  </a:ext>
                </a:extLst>
              </a:tr>
              <a:tr h="367532">
                <a:tc>
                  <a:txBody>
                    <a:bodyPr/>
                    <a:lstStyle/>
                    <a:p>
                      <a:r>
                        <a:rPr lang="en-US" sz="1400"/>
                        <a:t>7/15/2024</a:t>
                      </a:r>
                    </a:p>
                  </a:txBody>
                  <a:tcPr/>
                </a:tc>
                <a:tc>
                  <a:txBody>
                    <a:bodyPr/>
                    <a:lstStyle/>
                    <a:p>
                      <a:r>
                        <a:rPr lang="en-US" sz="1400"/>
                        <a:t>Open</a:t>
                      </a:r>
                    </a:p>
                  </a:txBody>
                  <a:tcPr/>
                </a:tc>
                <a:tc>
                  <a:txBody>
                    <a:bodyPr/>
                    <a:lstStyle/>
                    <a:p>
                      <a:r>
                        <a:rPr lang="en-US" sz="1400"/>
                        <a:t>Districts may begin to upload the At-Risk Interchange file to the data pipeline.</a:t>
                      </a:r>
                    </a:p>
                  </a:txBody>
                  <a:tcPr/>
                </a:tc>
                <a:extLst>
                  <a:ext uri="{0D108BD9-81ED-4DB2-BD59-A6C34878D82A}">
                    <a16:rowId xmlns:a16="http://schemas.microsoft.com/office/drawing/2014/main" val="792682905"/>
                  </a:ext>
                </a:extLst>
              </a:tr>
              <a:tr h="724856">
                <a:tc>
                  <a:txBody>
                    <a:bodyPr/>
                    <a:lstStyle/>
                    <a:p>
                      <a:r>
                        <a:rPr lang="en-US" sz="1400"/>
                        <a:t>8/23/2024</a:t>
                      </a:r>
                    </a:p>
                  </a:txBody>
                  <a:tcPr/>
                </a:tc>
                <a:tc>
                  <a:txBody>
                    <a:bodyPr/>
                    <a:lstStyle/>
                    <a:p>
                      <a:r>
                        <a:rPr lang="en-US" sz="1400"/>
                        <a:t>Open</a:t>
                      </a:r>
                    </a:p>
                  </a:txBody>
                  <a:tcPr/>
                </a:tc>
                <a:tc>
                  <a:txBody>
                    <a:bodyPr/>
                    <a:lstStyle/>
                    <a:p>
                      <a:r>
                        <a:rPr lang="en-US" sz="1400"/>
                        <a:t>Districts may begin creating Student October Snapshots.  This Snapshot is dependent on the Student Demographic File, Student School Association File, Title 1 File (if applicable) and the </a:t>
                      </a:r>
                      <a:r>
                        <a:rPr lang="en-US" sz="1400" b="1"/>
                        <a:t>At-Risk File</a:t>
                      </a:r>
                      <a:r>
                        <a:rPr lang="en-US" sz="1400"/>
                        <a:t>.</a:t>
                      </a:r>
                    </a:p>
                  </a:txBody>
                  <a:tcPr/>
                </a:tc>
                <a:extLst>
                  <a:ext uri="{0D108BD9-81ED-4DB2-BD59-A6C34878D82A}">
                    <a16:rowId xmlns:a16="http://schemas.microsoft.com/office/drawing/2014/main" val="4089023505"/>
                  </a:ext>
                </a:extLst>
              </a:tr>
              <a:tr h="367532">
                <a:tc>
                  <a:txBody>
                    <a:bodyPr/>
                    <a:lstStyle/>
                    <a:p>
                      <a:r>
                        <a:rPr lang="en-US" sz="1400"/>
                        <a:t>8/13/2024</a:t>
                      </a:r>
                    </a:p>
                  </a:txBody>
                  <a:tcPr/>
                </a:tc>
                <a:tc>
                  <a:txBody>
                    <a:bodyPr/>
                    <a:lstStyle/>
                    <a:p>
                      <a:r>
                        <a:rPr lang="en-US" sz="1400"/>
                        <a:t>Training Event</a:t>
                      </a:r>
                    </a:p>
                  </a:txBody>
                  <a:tcPr/>
                </a:tc>
                <a:tc>
                  <a:txBody>
                    <a:bodyPr/>
                    <a:lstStyle/>
                    <a:p>
                      <a:r>
                        <a:rPr lang="en-US" sz="1400"/>
                        <a:t>Overview of the Census Geocoder Tool (10-11am)</a:t>
                      </a:r>
                    </a:p>
                  </a:txBody>
                  <a:tcPr/>
                </a:tc>
                <a:extLst>
                  <a:ext uri="{0D108BD9-81ED-4DB2-BD59-A6C34878D82A}">
                    <a16:rowId xmlns:a16="http://schemas.microsoft.com/office/drawing/2014/main" val="672180232"/>
                  </a:ext>
                </a:extLst>
              </a:tr>
              <a:tr h="367532">
                <a:tc>
                  <a:txBody>
                    <a:bodyPr/>
                    <a:lstStyle/>
                    <a:p>
                      <a:r>
                        <a:rPr lang="en-US" sz="1400"/>
                        <a:t>8/20/2024</a:t>
                      </a:r>
                    </a:p>
                  </a:txBody>
                  <a:tcPr/>
                </a:tc>
                <a:tc>
                  <a:txBody>
                    <a:bodyPr/>
                    <a:lstStyle/>
                    <a:p>
                      <a:r>
                        <a:rPr lang="en-US" sz="1400"/>
                        <a:t>Training Event</a:t>
                      </a:r>
                    </a:p>
                  </a:txBody>
                  <a:tcPr/>
                </a:tc>
                <a:tc>
                  <a:txBody>
                    <a:bodyPr/>
                    <a:lstStyle/>
                    <a:p>
                      <a:r>
                        <a:rPr lang="en-US" sz="1400"/>
                        <a:t>Overview of the At-Risk Interchange File (1-2pm)</a:t>
                      </a:r>
                    </a:p>
                  </a:txBody>
                  <a:tcPr/>
                </a:tc>
                <a:extLst>
                  <a:ext uri="{0D108BD9-81ED-4DB2-BD59-A6C34878D82A}">
                    <a16:rowId xmlns:a16="http://schemas.microsoft.com/office/drawing/2014/main" val="2063631855"/>
                  </a:ext>
                </a:extLst>
              </a:tr>
              <a:tr h="367532">
                <a:tc>
                  <a:txBody>
                    <a:bodyPr/>
                    <a:lstStyle/>
                    <a:p>
                      <a:r>
                        <a:rPr lang="en-US" sz="1400"/>
                        <a:t>9/13/2024</a:t>
                      </a:r>
                    </a:p>
                  </a:txBody>
                  <a:tcPr/>
                </a:tc>
                <a:tc>
                  <a:txBody>
                    <a:bodyPr/>
                    <a:lstStyle/>
                    <a:p>
                      <a:r>
                        <a:rPr lang="en-US" sz="1400"/>
                        <a:t>Other Date</a:t>
                      </a:r>
                    </a:p>
                  </a:txBody>
                  <a:tcPr/>
                </a:tc>
                <a:tc>
                  <a:txBody>
                    <a:bodyPr/>
                    <a:lstStyle/>
                    <a:p>
                      <a:r>
                        <a:rPr lang="en-US" sz="1400"/>
                        <a:t>Gather, review, clean-up and validate student addresses</a:t>
                      </a:r>
                    </a:p>
                  </a:txBody>
                  <a:tcPr/>
                </a:tc>
                <a:extLst>
                  <a:ext uri="{0D108BD9-81ED-4DB2-BD59-A6C34878D82A}">
                    <a16:rowId xmlns:a16="http://schemas.microsoft.com/office/drawing/2014/main" val="1878032293"/>
                  </a:ext>
                </a:extLst>
              </a:tr>
              <a:tr h="367532">
                <a:tc>
                  <a:txBody>
                    <a:bodyPr/>
                    <a:lstStyle/>
                    <a:p>
                      <a:r>
                        <a:rPr lang="en-US" sz="1400"/>
                        <a:t>9/27/2024</a:t>
                      </a:r>
                    </a:p>
                  </a:txBody>
                  <a:tcPr/>
                </a:tc>
                <a:tc>
                  <a:txBody>
                    <a:bodyPr/>
                    <a:lstStyle/>
                    <a:p>
                      <a:r>
                        <a:rPr lang="en-US" sz="1400"/>
                        <a:t>Other Date</a:t>
                      </a:r>
                    </a:p>
                  </a:txBody>
                  <a:tcPr/>
                </a:tc>
                <a:tc>
                  <a:txBody>
                    <a:bodyPr/>
                    <a:lstStyle/>
                    <a:p>
                      <a:r>
                        <a:rPr lang="en-US" sz="1400"/>
                        <a:t>Obtain census block data for all student addresses</a:t>
                      </a:r>
                    </a:p>
                  </a:txBody>
                  <a:tcPr/>
                </a:tc>
                <a:extLst>
                  <a:ext uri="{0D108BD9-81ED-4DB2-BD59-A6C34878D82A}">
                    <a16:rowId xmlns:a16="http://schemas.microsoft.com/office/drawing/2014/main" val="2390206653"/>
                  </a:ext>
                </a:extLst>
              </a:tr>
              <a:tr h="367532">
                <a:tc>
                  <a:txBody>
                    <a:bodyPr/>
                    <a:lstStyle/>
                    <a:p>
                      <a:r>
                        <a:rPr lang="en-US" sz="1400"/>
                        <a:t>10/2/2024</a:t>
                      </a:r>
                    </a:p>
                  </a:txBody>
                  <a:tcPr/>
                </a:tc>
                <a:tc>
                  <a:txBody>
                    <a:bodyPr/>
                    <a:lstStyle/>
                    <a:p>
                      <a:r>
                        <a:rPr lang="en-US" sz="1400"/>
                        <a:t>Interim Deadline</a:t>
                      </a:r>
                    </a:p>
                  </a:txBody>
                  <a:tcPr/>
                </a:tc>
                <a:tc>
                  <a:txBody>
                    <a:bodyPr/>
                    <a:lstStyle/>
                    <a:p>
                      <a:r>
                        <a:rPr lang="en-US" sz="1400"/>
                        <a:t>Upload the At-Risk Interchange File </a:t>
                      </a:r>
                    </a:p>
                  </a:txBody>
                  <a:tcPr/>
                </a:tc>
                <a:extLst>
                  <a:ext uri="{0D108BD9-81ED-4DB2-BD59-A6C34878D82A}">
                    <a16:rowId xmlns:a16="http://schemas.microsoft.com/office/drawing/2014/main" val="1051262717"/>
                  </a:ext>
                </a:extLst>
              </a:tr>
              <a:tr h="367532">
                <a:tc>
                  <a:txBody>
                    <a:bodyPr/>
                    <a:lstStyle/>
                    <a:p>
                      <a:pPr lvl="0">
                        <a:buNone/>
                      </a:pPr>
                      <a:r>
                        <a:rPr lang="en-US" sz="1400"/>
                        <a:t>10/9/2024</a:t>
                      </a:r>
                    </a:p>
                  </a:txBody>
                  <a:tcPr/>
                </a:tc>
                <a:tc>
                  <a:txBody>
                    <a:bodyPr/>
                    <a:lstStyle/>
                    <a:p>
                      <a:pPr lvl="0">
                        <a:buNone/>
                      </a:pPr>
                      <a:r>
                        <a:rPr lang="en-US" sz="1400"/>
                        <a:t>Interim Deadline</a:t>
                      </a:r>
                    </a:p>
                  </a:txBody>
                  <a:tcPr/>
                </a:tc>
                <a:tc>
                  <a:txBody>
                    <a:bodyPr/>
                    <a:lstStyle/>
                    <a:p>
                      <a:pPr lvl="0">
                        <a:buNone/>
                      </a:pPr>
                      <a:r>
                        <a:rPr lang="en-US" sz="1400"/>
                        <a:t>Obtain error-free At-Risk Interchange File upload</a:t>
                      </a:r>
                    </a:p>
                  </a:txBody>
                  <a:tcPr/>
                </a:tc>
                <a:extLst>
                  <a:ext uri="{0D108BD9-81ED-4DB2-BD59-A6C34878D82A}">
                    <a16:rowId xmlns:a16="http://schemas.microsoft.com/office/drawing/2014/main" val="2468813370"/>
                  </a:ext>
                </a:extLst>
              </a:tr>
              <a:tr h="367532">
                <a:tc>
                  <a:txBody>
                    <a:bodyPr/>
                    <a:lstStyle/>
                    <a:p>
                      <a:pPr lvl="0">
                        <a:buNone/>
                      </a:pPr>
                      <a:r>
                        <a:rPr lang="en-US" sz="1400"/>
                        <a:t>10/22/2024</a:t>
                      </a:r>
                    </a:p>
                  </a:txBody>
                  <a:tcPr/>
                </a:tc>
                <a:tc>
                  <a:txBody>
                    <a:bodyPr/>
                    <a:lstStyle/>
                    <a:p>
                      <a:pPr lvl="0">
                        <a:buNone/>
                      </a:pPr>
                      <a:r>
                        <a:rPr lang="en-US" sz="1400"/>
                        <a:t>Interim Deadline</a:t>
                      </a:r>
                    </a:p>
                  </a:txBody>
                  <a:tcPr/>
                </a:tc>
                <a:tc>
                  <a:txBody>
                    <a:bodyPr/>
                    <a:lstStyle/>
                    <a:p>
                      <a:pPr lvl="0">
                        <a:buNone/>
                      </a:pPr>
                      <a:r>
                        <a:rPr lang="en-US" sz="1400"/>
                        <a:t>Obtain error-free Student October Snapshot</a:t>
                      </a:r>
                    </a:p>
                  </a:txBody>
                  <a:tcPr/>
                </a:tc>
                <a:extLst>
                  <a:ext uri="{0D108BD9-81ED-4DB2-BD59-A6C34878D82A}">
                    <a16:rowId xmlns:a16="http://schemas.microsoft.com/office/drawing/2014/main" val="1780374034"/>
                  </a:ext>
                </a:extLst>
              </a:tr>
              <a:tr h="510462">
                <a:tc>
                  <a:txBody>
                    <a:bodyPr/>
                    <a:lstStyle/>
                    <a:p>
                      <a:pPr lvl="0">
                        <a:buNone/>
                      </a:pPr>
                      <a:r>
                        <a:rPr lang="en-US" sz="1400"/>
                        <a:t>11/1/2024</a:t>
                      </a:r>
                    </a:p>
                  </a:txBody>
                  <a:tcPr/>
                </a:tc>
                <a:tc>
                  <a:txBody>
                    <a:bodyPr/>
                    <a:lstStyle/>
                    <a:p>
                      <a:pPr lvl="0">
                        <a:buNone/>
                      </a:pPr>
                      <a:r>
                        <a:rPr lang="en-US" sz="1400"/>
                        <a:t>Report Review</a:t>
                      </a:r>
                    </a:p>
                  </a:txBody>
                  <a:tcPr/>
                </a:tc>
                <a:tc>
                  <a:txBody>
                    <a:bodyPr/>
                    <a:lstStyle/>
                    <a:p>
                      <a:pPr lvl="0">
                        <a:buNone/>
                      </a:pPr>
                      <a:r>
                        <a:rPr lang="en-US" sz="1400"/>
                        <a:t>Review Student October Cognos Reports for data validation.  Submit Student October Snapshot data as soon as review is complete</a:t>
                      </a:r>
                    </a:p>
                  </a:txBody>
                  <a:tcPr/>
                </a:tc>
                <a:extLst>
                  <a:ext uri="{0D108BD9-81ED-4DB2-BD59-A6C34878D82A}">
                    <a16:rowId xmlns:a16="http://schemas.microsoft.com/office/drawing/2014/main" val="2961318057"/>
                  </a:ext>
                </a:extLst>
              </a:tr>
              <a:tr h="367532">
                <a:tc>
                  <a:txBody>
                    <a:bodyPr/>
                    <a:lstStyle/>
                    <a:p>
                      <a:pPr lvl="0">
                        <a:buNone/>
                      </a:pPr>
                      <a:r>
                        <a:rPr lang="en-US" sz="1400"/>
                        <a:t>11/8/2024</a:t>
                      </a:r>
                    </a:p>
                  </a:txBody>
                  <a:tcPr/>
                </a:tc>
                <a:tc>
                  <a:txBody>
                    <a:bodyPr/>
                    <a:lstStyle/>
                    <a:p>
                      <a:pPr lvl="0">
                        <a:buNone/>
                      </a:pPr>
                      <a:r>
                        <a:rPr lang="en-US" sz="1400"/>
                        <a:t>State Deadline</a:t>
                      </a:r>
                    </a:p>
                  </a:txBody>
                  <a:tcPr/>
                </a:tc>
                <a:tc>
                  <a:txBody>
                    <a:bodyPr/>
                    <a:lstStyle/>
                    <a:p>
                      <a:pPr lvl="0">
                        <a:buNone/>
                      </a:pPr>
                      <a:r>
                        <a:rPr lang="en-US" sz="1400"/>
                        <a:t>Submit Student October Snapshot data</a:t>
                      </a:r>
                    </a:p>
                  </a:txBody>
                  <a:tcPr/>
                </a:tc>
                <a:extLst>
                  <a:ext uri="{0D108BD9-81ED-4DB2-BD59-A6C34878D82A}">
                    <a16:rowId xmlns:a16="http://schemas.microsoft.com/office/drawing/2014/main" val="1085995423"/>
                  </a:ext>
                </a:extLst>
              </a:tr>
            </a:tbl>
          </a:graphicData>
        </a:graphic>
      </p:graphicFrame>
      <p:sp>
        <p:nvSpPr>
          <p:cNvPr id="3" name="Oval 2">
            <a:extLst>
              <a:ext uri="{FF2B5EF4-FFF2-40B4-BE49-F238E27FC236}">
                <a16:creationId xmlns:a16="http://schemas.microsoft.com/office/drawing/2014/main" id="{7E71A5B3-11A7-CDE5-0C01-E572A9AFEFA6}"/>
              </a:ext>
              <a:ext uri="{C183D7F6-B498-43B3-948B-1728B52AA6E4}">
                <adec:decorative xmlns:adec="http://schemas.microsoft.com/office/drawing/2017/decorative" val="1"/>
              </a:ext>
            </a:extLst>
          </p:cNvPr>
          <p:cNvSpPr/>
          <p:nvPr/>
        </p:nvSpPr>
        <p:spPr>
          <a:xfrm>
            <a:off x="337039" y="3425743"/>
            <a:ext cx="9956473" cy="164367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354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4A6CA-9FDC-D477-2061-EFE142CE3476}"/>
              </a:ext>
            </a:extLst>
          </p:cNvPr>
          <p:cNvSpPr>
            <a:spLocks noGrp="1"/>
          </p:cNvSpPr>
          <p:nvPr>
            <p:ph type="title"/>
          </p:nvPr>
        </p:nvSpPr>
        <p:spPr/>
        <p:txBody>
          <a:bodyPr/>
          <a:lstStyle/>
          <a:p>
            <a:r>
              <a:rPr lang="en-US">
                <a:latin typeface="Museo Slab 500"/>
              </a:rPr>
              <a:t>Flowchart: Obtaining and Reporting Census Data</a:t>
            </a:r>
            <a:endParaRPr lang="en-US"/>
          </a:p>
        </p:txBody>
      </p:sp>
      <p:sp>
        <p:nvSpPr>
          <p:cNvPr id="4" name="Slide Number Placeholder 3">
            <a:extLst>
              <a:ext uri="{FF2B5EF4-FFF2-40B4-BE49-F238E27FC236}">
                <a16:creationId xmlns:a16="http://schemas.microsoft.com/office/drawing/2014/main" id="{611E47AF-AFBC-6F37-ADD8-E338BD7C1D00}"/>
              </a:ext>
            </a:extLst>
          </p:cNvPr>
          <p:cNvSpPr>
            <a:spLocks noGrp="1"/>
          </p:cNvSpPr>
          <p:nvPr>
            <p:ph type="sldNum" sz="quarter" idx="12"/>
          </p:nvPr>
        </p:nvSpPr>
        <p:spPr/>
        <p:txBody>
          <a:bodyPr/>
          <a:lstStyle/>
          <a:p>
            <a:fld id="{C479D5F6-EDCB-402A-AC08-4943A1820E8F}" type="slidenum">
              <a:rPr lang="en-US" smtClean="0"/>
              <a:pPr/>
              <a:t>43</a:t>
            </a:fld>
            <a:endParaRPr lang="en-US"/>
          </a:p>
        </p:txBody>
      </p:sp>
      <p:pic>
        <p:nvPicPr>
          <p:cNvPr id="7" name="Content Placeholder 6" descr="Flow chart describing the process for obtaining and reporting census data.  High-level steps include 1) gather addresses, 2) clean up address data, 3) assign census block data using the census geocoder tool and geoapify website, and 4) assemble the at-risk interchange file.  If a district cannot geocode an address, they can refer to the Missing Census Block Data table found on page 3 of the At-Risk Interchange File Layout.">
            <a:extLst>
              <a:ext uri="{FF2B5EF4-FFF2-40B4-BE49-F238E27FC236}">
                <a16:creationId xmlns:a16="http://schemas.microsoft.com/office/drawing/2014/main" id="{E7B077DA-76F2-82A3-BE98-49B39E36262E}"/>
              </a:ext>
            </a:extLst>
          </p:cNvPr>
          <p:cNvPicPr>
            <a:picLocks noGrp="1" noChangeAspect="1"/>
          </p:cNvPicPr>
          <p:nvPr>
            <p:ph idx="1"/>
          </p:nvPr>
        </p:nvPicPr>
        <p:blipFill>
          <a:blip r:embed="rId2"/>
          <a:stretch>
            <a:fillRect/>
          </a:stretch>
        </p:blipFill>
        <p:spPr>
          <a:xfrm>
            <a:off x="1796560" y="1300480"/>
            <a:ext cx="7807572" cy="5406414"/>
          </a:xfrm>
        </p:spPr>
      </p:pic>
    </p:spTree>
    <p:extLst>
      <p:ext uri="{BB962C8B-B14F-4D97-AF65-F5344CB8AC3E}">
        <p14:creationId xmlns:p14="http://schemas.microsoft.com/office/powerpoint/2010/main" val="1402753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DB8B-AFA0-ACD4-7949-948317AD0469}"/>
              </a:ext>
            </a:extLst>
          </p:cNvPr>
          <p:cNvSpPr>
            <a:spLocks noGrp="1"/>
          </p:cNvSpPr>
          <p:nvPr>
            <p:ph type="title"/>
          </p:nvPr>
        </p:nvSpPr>
        <p:spPr/>
        <p:txBody>
          <a:bodyPr/>
          <a:lstStyle/>
          <a:p>
            <a:r>
              <a:rPr lang="en-US">
                <a:latin typeface="Museo Slab 500"/>
              </a:rPr>
              <a:t>File Layout and Definitions (page 3):</a:t>
            </a:r>
            <a:br>
              <a:rPr lang="en-US">
                <a:latin typeface="Museo Slab 500"/>
              </a:rPr>
            </a:br>
            <a:r>
              <a:rPr lang="en-US">
                <a:latin typeface="Museo Slab 500"/>
              </a:rPr>
              <a:t>Missing Census Block Data- Coding Patterns</a:t>
            </a:r>
            <a:endParaRPr lang="en-US"/>
          </a:p>
        </p:txBody>
      </p:sp>
      <p:graphicFrame>
        <p:nvGraphicFramePr>
          <p:cNvPr id="8" name="Content Placeholder 7">
            <a:extLst>
              <a:ext uri="{FF2B5EF4-FFF2-40B4-BE49-F238E27FC236}">
                <a16:creationId xmlns:a16="http://schemas.microsoft.com/office/drawing/2014/main" id="{D11CDBFC-B5DC-3B1D-B1E3-D10824B69AF3}"/>
              </a:ext>
            </a:extLst>
          </p:cNvPr>
          <p:cNvGraphicFramePr>
            <a:graphicFrameLocks noGrp="1"/>
          </p:cNvGraphicFramePr>
          <p:nvPr>
            <p:ph idx="1"/>
            <p:extLst>
              <p:ext uri="{D42A27DB-BD31-4B8C-83A1-F6EECF244321}">
                <p14:modId xmlns:p14="http://schemas.microsoft.com/office/powerpoint/2010/main" val="3696548542"/>
              </p:ext>
            </p:extLst>
          </p:nvPr>
        </p:nvGraphicFramePr>
        <p:xfrm>
          <a:off x="625230" y="1318846"/>
          <a:ext cx="10727258" cy="4503379"/>
        </p:xfrm>
        <a:graphic>
          <a:graphicData uri="http://schemas.openxmlformats.org/drawingml/2006/table">
            <a:tbl>
              <a:tblPr firstRow="1" bandRow="1">
                <a:tableStyleId>{5C22544A-7EE6-4342-B048-85BDC9FD1C3A}</a:tableStyleId>
              </a:tblPr>
              <a:tblGrid>
                <a:gridCol w="6790914">
                  <a:extLst>
                    <a:ext uri="{9D8B030D-6E8A-4147-A177-3AD203B41FA5}">
                      <a16:colId xmlns:a16="http://schemas.microsoft.com/office/drawing/2014/main" val="669251788"/>
                    </a:ext>
                  </a:extLst>
                </a:gridCol>
                <a:gridCol w="720330">
                  <a:extLst>
                    <a:ext uri="{9D8B030D-6E8A-4147-A177-3AD203B41FA5}">
                      <a16:colId xmlns:a16="http://schemas.microsoft.com/office/drawing/2014/main" val="1060598714"/>
                    </a:ext>
                  </a:extLst>
                </a:gridCol>
                <a:gridCol w="979443">
                  <a:extLst>
                    <a:ext uri="{9D8B030D-6E8A-4147-A177-3AD203B41FA5}">
                      <a16:colId xmlns:a16="http://schemas.microsoft.com/office/drawing/2014/main" val="514377885"/>
                    </a:ext>
                  </a:extLst>
                </a:gridCol>
                <a:gridCol w="1141389">
                  <a:extLst>
                    <a:ext uri="{9D8B030D-6E8A-4147-A177-3AD203B41FA5}">
                      <a16:colId xmlns:a16="http://schemas.microsoft.com/office/drawing/2014/main" val="844245518"/>
                    </a:ext>
                  </a:extLst>
                </a:gridCol>
                <a:gridCol w="1095182">
                  <a:extLst>
                    <a:ext uri="{9D8B030D-6E8A-4147-A177-3AD203B41FA5}">
                      <a16:colId xmlns:a16="http://schemas.microsoft.com/office/drawing/2014/main" val="486108020"/>
                    </a:ext>
                  </a:extLst>
                </a:gridCol>
              </a:tblGrid>
              <a:tr h="677293">
                <a:tc>
                  <a:txBody>
                    <a:bodyPr/>
                    <a:lstStyle/>
                    <a:p>
                      <a:r>
                        <a:rPr lang="en-US" sz="1400"/>
                        <a:t>Description</a:t>
                      </a:r>
                    </a:p>
                  </a:txBody>
                  <a:tcPr/>
                </a:tc>
                <a:tc>
                  <a:txBody>
                    <a:bodyPr/>
                    <a:lstStyle/>
                    <a:p>
                      <a:pPr algn="ctr"/>
                      <a:r>
                        <a:rPr lang="en-US" sz="1400"/>
                        <a:t>State Code</a:t>
                      </a:r>
                    </a:p>
                  </a:txBody>
                  <a:tcPr/>
                </a:tc>
                <a:tc>
                  <a:txBody>
                    <a:bodyPr/>
                    <a:lstStyle/>
                    <a:p>
                      <a:pPr algn="ctr"/>
                      <a:r>
                        <a:rPr lang="en-US" sz="1400"/>
                        <a:t>County Code</a:t>
                      </a:r>
                    </a:p>
                  </a:txBody>
                  <a:tcPr/>
                </a:tc>
                <a:tc>
                  <a:txBody>
                    <a:bodyPr/>
                    <a:lstStyle/>
                    <a:p>
                      <a:pPr algn="ctr"/>
                      <a:r>
                        <a:rPr lang="en-US" sz="1400"/>
                        <a:t>Tract Code</a:t>
                      </a:r>
                    </a:p>
                  </a:txBody>
                  <a:tcPr/>
                </a:tc>
                <a:tc>
                  <a:txBody>
                    <a:bodyPr/>
                    <a:lstStyle/>
                    <a:p>
                      <a:pPr algn="ctr"/>
                      <a:r>
                        <a:rPr lang="en-US" sz="1400"/>
                        <a:t>Block Code</a:t>
                      </a:r>
                    </a:p>
                  </a:txBody>
                  <a:tcPr/>
                </a:tc>
                <a:extLst>
                  <a:ext uri="{0D108BD9-81ED-4DB2-BD59-A6C34878D82A}">
                    <a16:rowId xmlns:a16="http://schemas.microsoft.com/office/drawing/2014/main" val="1791900911"/>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Did Not Attempt to Obtain Census Block Data</a:t>
                      </a:r>
                      <a:r>
                        <a:rPr lang="en-US" sz="1400" b="0" i="0" u="none" strike="noStrike" noProof="0">
                          <a:solidFill>
                            <a:srgbClr val="000000"/>
                          </a:solidFill>
                          <a:latin typeface="Calibri"/>
                        </a:rPr>
                        <a:t>: The district has a primary physical address on file but did NOT attempt to obtain census block data using the geocode tool.</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000001</a:t>
                      </a:r>
                    </a:p>
                  </a:txBody>
                  <a:tcPr/>
                </a:tc>
                <a:tc>
                  <a:txBody>
                    <a:bodyPr/>
                    <a:lstStyle/>
                    <a:p>
                      <a:r>
                        <a:rPr lang="en-US" sz="1400"/>
                        <a:t>0001</a:t>
                      </a:r>
                    </a:p>
                  </a:txBody>
                  <a:tcPr/>
                </a:tc>
                <a:extLst>
                  <a:ext uri="{0D108BD9-81ED-4DB2-BD59-A6C34878D82A}">
                    <a16:rowId xmlns:a16="http://schemas.microsoft.com/office/drawing/2014/main" val="424894444"/>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No Census Block Data Returned</a:t>
                      </a:r>
                      <a:r>
                        <a:rPr lang="en-US" sz="1400" b="0" i="0" u="none" strike="noStrike" noProof="0">
                          <a:solidFill>
                            <a:srgbClr val="000000"/>
                          </a:solidFill>
                          <a:latin typeface="Calibri"/>
                        </a:rPr>
                        <a:t>: The district confirmed that the primary physical address is valid using USPS but the geocode tool did not return census block data.</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000002</a:t>
                      </a:r>
                    </a:p>
                  </a:txBody>
                  <a:tcPr/>
                </a:tc>
                <a:tc>
                  <a:txBody>
                    <a:bodyPr/>
                    <a:lstStyle/>
                    <a:p>
                      <a:r>
                        <a:rPr lang="en-US" sz="1400"/>
                        <a:t>0002</a:t>
                      </a:r>
                    </a:p>
                  </a:txBody>
                  <a:tcPr/>
                </a:tc>
                <a:extLst>
                  <a:ext uri="{0D108BD9-81ED-4DB2-BD59-A6C34878D82A}">
                    <a16:rowId xmlns:a16="http://schemas.microsoft.com/office/drawing/2014/main" val="2865749018"/>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Confidentiality Program</a:t>
                      </a:r>
                      <a:r>
                        <a:rPr lang="en-US" sz="1400" b="0" i="0" u="none" strike="noStrike" noProof="0">
                          <a:solidFill>
                            <a:srgbClr val="000000"/>
                          </a:solidFill>
                          <a:latin typeface="Calibri"/>
                        </a:rPr>
                        <a:t>: No census block data was provided because the district has confirmed the student is participating in a confidentiality program.</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000003</a:t>
                      </a:r>
                    </a:p>
                  </a:txBody>
                  <a:tcPr/>
                </a:tc>
                <a:tc>
                  <a:txBody>
                    <a:bodyPr/>
                    <a:lstStyle/>
                    <a:p>
                      <a:r>
                        <a:rPr lang="en-US" sz="1400"/>
                        <a:t>0003</a:t>
                      </a:r>
                    </a:p>
                  </a:txBody>
                  <a:tcPr/>
                </a:tc>
                <a:extLst>
                  <a:ext uri="{0D108BD9-81ED-4DB2-BD59-A6C34878D82A}">
                    <a16:rowId xmlns:a16="http://schemas.microsoft.com/office/drawing/2014/main" val="1294827214"/>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No Physical Primary Address on File- Identified Group</a:t>
                      </a:r>
                      <a:r>
                        <a:rPr lang="en-US" sz="1400" b="0" i="0" u="none" strike="noStrike" noProof="0">
                          <a:solidFill>
                            <a:srgbClr val="000000"/>
                          </a:solidFill>
                          <a:latin typeface="Calibri"/>
                        </a:rPr>
                        <a:t>: The district does not have a primary physical address on file and the student is confirmed homeless, migrant, foster child, or attending a detention center.</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000004</a:t>
                      </a:r>
                    </a:p>
                  </a:txBody>
                  <a:tcPr/>
                </a:tc>
                <a:tc>
                  <a:txBody>
                    <a:bodyPr/>
                    <a:lstStyle/>
                    <a:p>
                      <a:r>
                        <a:rPr lang="en-US" sz="1400"/>
                        <a:t>0004</a:t>
                      </a:r>
                    </a:p>
                  </a:txBody>
                  <a:tcPr/>
                </a:tc>
                <a:extLst>
                  <a:ext uri="{0D108BD9-81ED-4DB2-BD59-A6C34878D82A}">
                    <a16:rowId xmlns:a16="http://schemas.microsoft.com/office/drawing/2014/main" val="372281002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No Physical Primary Address on File- No Identified Group</a:t>
                      </a:r>
                      <a:r>
                        <a:rPr lang="en-US" sz="1500" b="0" i="0" u="none" strike="noStrike" noProof="0">
                          <a:solidFill>
                            <a:srgbClr val="000000"/>
                          </a:solidFill>
                          <a:latin typeface="Calibri"/>
                        </a:rPr>
                        <a:t>: The district does not have a primary physical address on file and the student is not confirmed homeless, migrant, foster child, or attending a detention center.</a:t>
                      </a:r>
                      <a:endParaRPr lang="en-US"/>
                    </a:p>
                  </a:txBody>
                  <a:tcPr/>
                </a:tc>
                <a:tc>
                  <a:txBody>
                    <a:bodyPr/>
                    <a:lstStyle/>
                    <a:p>
                      <a:r>
                        <a:rPr lang="en-US" sz="1400"/>
                        <a:t>08</a:t>
                      </a:r>
                    </a:p>
                  </a:txBody>
                  <a:tcPr/>
                </a:tc>
                <a:tc>
                  <a:txBody>
                    <a:bodyPr/>
                    <a:lstStyle/>
                    <a:p>
                      <a:r>
                        <a:rPr lang="en-US" sz="1400"/>
                        <a:t>000</a:t>
                      </a:r>
                    </a:p>
                  </a:txBody>
                  <a:tcPr/>
                </a:tc>
                <a:tc>
                  <a:txBody>
                    <a:bodyPr/>
                    <a:lstStyle/>
                    <a:p>
                      <a:r>
                        <a:rPr lang="en-US" sz="1400"/>
                        <a:t>000005</a:t>
                      </a:r>
                    </a:p>
                  </a:txBody>
                  <a:tcPr/>
                </a:tc>
                <a:tc>
                  <a:txBody>
                    <a:bodyPr/>
                    <a:lstStyle/>
                    <a:p>
                      <a:r>
                        <a:rPr lang="en-US" sz="1400"/>
                        <a:t>0005</a:t>
                      </a:r>
                    </a:p>
                  </a:txBody>
                  <a:tcPr/>
                </a:tc>
                <a:extLst>
                  <a:ext uri="{0D108BD9-81ED-4DB2-BD59-A6C34878D82A}">
                    <a16:rowId xmlns:a16="http://schemas.microsoft.com/office/drawing/2014/main" val="291943607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Out of State codes</a:t>
                      </a:r>
                      <a:r>
                        <a:rPr lang="en-US" sz="1500" b="0" i="0" u="none" strike="noStrike" noProof="0">
                          <a:solidFill>
                            <a:srgbClr val="000000"/>
                          </a:solidFill>
                          <a:latin typeface="Calibri"/>
                        </a:rPr>
                        <a:t>: The district has a primary physical address on file that is not in Colorado.</a:t>
                      </a:r>
                      <a:endParaRPr lang="en-US"/>
                    </a:p>
                  </a:txBody>
                  <a:tcPr/>
                </a:tc>
                <a:tc>
                  <a:txBody>
                    <a:bodyPr/>
                    <a:lstStyle/>
                    <a:p>
                      <a:r>
                        <a:rPr lang="en-US" sz="1400"/>
                        <a:t>08</a:t>
                      </a:r>
                    </a:p>
                  </a:txBody>
                  <a:tcPr/>
                </a:tc>
                <a:tc>
                  <a:txBody>
                    <a:bodyPr/>
                    <a:lstStyle/>
                    <a:p>
                      <a:r>
                        <a:rPr lang="en-US" sz="1400"/>
                        <a:t>000</a:t>
                      </a:r>
                    </a:p>
                  </a:txBody>
                  <a:tcPr/>
                </a:tc>
                <a:tc>
                  <a:txBody>
                    <a:bodyPr/>
                    <a:lstStyle/>
                    <a:p>
                      <a:r>
                        <a:rPr lang="en-US" sz="1400"/>
                        <a:t>000006</a:t>
                      </a:r>
                    </a:p>
                  </a:txBody>
                  <a:tcPr/>
                </a:tc>
                <a:tc>
                  <a:txBody>
                    <a:bodyPr/>
                    <a:lstStyle/>
                    <a:p>
                      <a:r>
                        <a:rPr lang="en-US" sz="1400"/>
                        <a:t>0006</a:t>
                      </a:r>
                    </a:p>
                  </a:txBody>
                  <a:tcPr/>
                </a:tc>
                <a:extLst>
                  <a:ext uri="{0D108BD9-81ED-4DB2-BD59-A6C34878D82A}">
                    <a16:rowId xmlns:a16="http://schemas.microsoft.com/office/drawing/2014/main" val="3730638404"/>
                  </a:ext>
                </a:extLst>
              </a:tr>
            </a:tbl>
          </a:graphicData>
        </a:graphic>
      </p:graphicFrame>
      <p:sp>
        <p:nvSpPr>
          <p:cNvPr id="4" name="Slide Number Placeholder 3">
            <a:extLst>
              <a:ext uri="{FF2B5EF4-FFF2-40B4-BE49-F238E27FC236}">
                <a16:creationId xmlns:a16="http://schemas.microsoft.com/office/drawing/2014/main" id="{03F13461-2EBA-2038-71C1-F6F42290852E}"/>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5" name="Content Placeholder 4">
            <a:extLst>
              <a:ext uri="{FF2B5EF4-FFF2-40B4-BE49-F238E27FC236}">
                <a16:creationId xmlns:a16="http://schemas.microsoft.com/office/drawing/2014/main" id="{8A4C193A-38D4-A3E2-D13C-99FF1DF2EE24}"/>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p:txBody>
      </p:sp>
      <p:sp>
        <p:nvSpPr>
          <p:cNvPr id="6" name="Content Placeholder 5">
            <a:extLst>
              <a:ext uri="{FF2B5EF4-FFF2-40B4-BE49-F238E27FC236}">
                <a16:creationId xmlns:a16="http://schemas.microsoft.com/office/drawing/2014/main" id="{B7E62FFF-2931-BF5E-8C22-54594340F7F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
        <p:nvSpPr>
          <p:cNvPr id="9" name="Oval 8">
            <a:extLst>
              <a:ext uri="{FF2B5EF4-FFF2-40B4-BE49-F238E27FC236}">
                <a16:creationId xmlns:a16="http://schemas.microsoft.com/office/drawing/2014/main" id="{D8A31B1F-1D7E-FE24-EB4C-FFA0E9DE5694}"/>
              </a:ext>
              <a:ext uri="{C183D7F6-B498-43B3-948B-1728B52AA6E4}">
                <adec:decorative xmlns:adec="http://schemas.microsoft.com/office/drawing/2017/decorative" val="1"/>
              </a:ext>
            </a:extLst>
          </p:cNvPr>
          <p:cNvSpPr/>
          <p:nvPr/>
        </p:nvSpPr>
        <p:spPr>
          <a:xfrm>
            <a:off x="7948083" y="1227666"/>
            <a:ext cx="1206500" cy="4550833"/>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112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Syncplicity Folders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rPr>
              <a:t>Syncplicity folders are being shared on a rolling basis with ARM LEAUSERS and LEAVEWIERS.</a:t>
            </a:r>
          </a:p>
          <a:p>
            <a:r>
              <a:rPr lang="en-US">
                <a:latin typeface="Trebuchet MS"/>
              </a:rPr>
              <a:t>The folder naming convention is:</a:t>
            </a:r>
          </a:p>
          <a:p>
            <a:pPr lvl="1">
              <a:buFont typeface="Courier New" panose="020B0604020202020204" pitchFamily="34" charset="0"/>
              <a:buChar char="o"/>
            </a:pPr>
            <a:r>
              <a:rPr lang="en-US">
                <a:latin typeface="Trebuchet MS"/>
              </a:rPr>
              <a:t>District Code_ District Name_ </a:t>
            </a:r>
            <a:r>
              <a:rPr lang="en-US" err="1">
                <a:latin typeface="Trebuchet MS"/>
              </a:rPr>
              <a:t>ARMeasure</a:t>
            </a:r>
            <a:r>
              <a:rPr lang="en-US">
                <a:latin typeface="Trebuchet MS"/>
              </a:rPr>
              <a:t> Interchange</a:t>
            </a:r>
          </a:p>
          <a:p>
            <a:r>
              <a:rPr lang="en-US">
                <a:latin typeface="Trebuchet MS"/>
              </a:rPr>
              <a:t>These folders can be used to share files containing PII between the district or BOCES and CDE when requesting assistance with the At-Risk Interchange or Census Geocoding tool.</a:t>
            </a:r>
          </a:p>
          <a:p>
            <a:r>
              <a:rPr lang="en-US">
                <a:latin typeface="Trebuchet MS"/>
              </a:rPr>
              <a:t>If you have been assigned the user or viewer role for this interchange file and your district's Syncplicity folder has not been shared with you, email </a:t>
            </a:r>
            <a:r>
              <a:rPr lang="en-US">
                <a:latin typeface="Trebuchet MS"/>
                <a:hlinkClick r:id="rId2"/>
              </a:rPr>
              <a:t>ARMeasure@cde.state.co.us</a:t>
            </a:r>
            <a:r>
              <a:rPr lang="en-US">
                <a:latin typeface="Trebuchet MS"/>
              </a:rPr>
              <a:t>. </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45</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4247325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ARMeasure@cde.state.co.us</a:t>
            </a:r>
            <a:endParaRPr lang="en-US"/>
          </a:p>
          <a:p>
            <a:endParaRPr lang="en-US"/>
          </a:p>
          <a:p>
            <a:r>
              <a:rPr lang="en-US">
                <a:latin typeface="Museo Slab 500"/>
              </a:rPr>
              <a:t>Data Pipeline </a:t>
            </a:r>
            <a:r>
              <a:rPr lang="en-US">
                <a:latin typeface="Museo Slab 500"/>
                <a:hlinkClick r:id="rId3"/>
              </a:rPr>
              <a:t>At-Risk Interchange</a:t>
            </a:r>
            <a:r>
              <a:rPr lang="en-US">
                <a:latin typeface="Museo Slab 500"/>
              </a:rPr>
              <a:t> website</a:t>
            </a:r>
            <a:endParaRPr lang="en-US"/>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312004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134935" y="201169"/>
            <a:ext cx="6608766" cy="905256"/>
          </a:xfrm>
        </p:spPr>
        <p:txBody>
          <a:bodyPr vert="horz" lIns="91440" tIns="45720" rIns="91440" bIns="45720" rtlCol="0" anchor="b">
            <a:normAutofit/>
          </a:bodyPr>
          <a:lstStyle/>
          <a:p>
            <a:pPr algn="ctr"/>
            <a:r>
              <a:rPr lang="en-US" sz="3200" kern="1200">
                <a:solidFill>
                  <a:schemeClr val="tx1"/>
                </a:solidFill>
                <a:latin typeface="Segoe Script" panose="030B0504020000000003" pitchFamily="66" charset="0"/>
              </a:rPr>
              <a:t>Thank you for joining today!</a:t>
            </a:r>
          </a:p>
        </p:txBody>
      </p:sp>
      <p:pic>
        <p:nvPicPr>
          <p:cNvPr id="19" name="Picture 18">
            <a:extLst>
              <a:ext uri="{FF2B5EF4-FFF2-40B4-BE49-F238E27FC236}">
                <a16:creationId xmlns:a16="http://schemas.microsoft.com/office/drawing/2014/main" id="{88D2415C-5DFE-3DAF-E27D-6D1496FF22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6665" y="-1"/>
            <a:ext cx="5065336" cy="3242821"/>
          </a:xfrm>
          <a:prstGeom prst="rect">
            <a:avLst/>
          </a:prstGeom>
          <a:effectLst>
            <a:softEdge rad="368300"/>
          </a:effectLst>
        </p:spPr>
      </p:pic>
      <p:pic>
        <p:nvPicPr>
          <p:cNvPr id="10" name="Picture 9" descr="Student Interchange reminder that two years are open">
            <a:extLst>
              <a:ext uri="{FF2B5EF4-FFF2-40B4-BE49-F238E27FC236}">
                <a16:creationId xmlns:a16="http://schemas.microsoft.com/office/drawing/2014/main" id="{94E76C0D-1BEC-84CF-F70B-3BF19E0C82C6}"/>
              </a:ext>
            </a:extLst>
          </p:cNvPr>
          <p:cNvPicPr>
            <a:picLocks noChangeAspect="1"/>
          </p:cNvPicPr>
          <p:nvPr/>
        </p:nvPicPr>
        <p:blipFill>
          <a:blip r:embed="rId4"/>
          <a:stretch>
            <a:fillRect/>
          </a:stretch>
        </p:blipFill>
        <p:spPr>
          <a:xfrm>
            <a:off x="134934" y="1402424"/>
            <a:ext cx="3665538" cy="3776065"/>
          </a:xfrm>
          <a:prstGeom prst="rect">
            <a:avLst/>
          </a:prstGeom>
        </p:spPr>
      </p:pic>
      <p:pic>
        <p:nvPicPr>
          <p:cNvPr id="13" name="Picture 12">
            <a:extLst>
              <a:ext uri="{FF2B5EF4-FFF2-40B4-BE49-F238E27FC236}">
                <a16:creationId xmlns:a16="http://schemas.microsoft.com/office/drawing/2014/main" id="{62B23D66-76CC-EC83-59DA-C4126794A470}"/>
              </a:ext>
              <a:ext uri="{C183D7F6-B498-43B3-948B-1728B52AA6E4}">
                <adec:decorative xmlns:adec="http://schemas.microsoft.com/office/drawing/2017/decorative" val="1"/>
              </a:ext>
            </a:extLst>
          </p:cNvPr>
          <p:cNvPicPr>
            <a:picLocks noChangeAspect="1"/>
          </p:cNvPicPr>
          <p:nvPr/>
        </p:nvPicPr>
        <p:blipFill>
          <a:blip r:embed="rId5"/>
          <a:srcRect b="18006"/>
          <a:stretch/>
        </p:blipFill>
        <p:spPr>
          <a:xfrm>
            <a:off x="1887110" y="3557232"/>
            <a:ext cx="648424" cy="243226"/>
          </a:xfrm>
          <a:prstGeom prst="rect">
            <a:avLst/>
          </a:prstGeom>
        </p:spPr>
      </p:pic>
      <p:pic>
        <p:nvPicPr>
          <p:cNvPr id="15" name="Picture 14" descr="Staff Interchange reminder that two years are open">
            <a:extLst>
              <a:ext uri="{FF2B5EF4-FFF2-40B4-BE49-F238E27FC236}">
                <a16:creationId xmlns:a16="http://schemas.microsoft.com/office/drawing/2014/main" id="{BF110572-969C-3823-20EE-161E1C747170}"/>
              </a:ext>
            </a:extLst>
          </p:cNvPr>
          <p:cNvPicPr>
            <a:picLocks noChangeAspect="1"/>
          </p:cNvPicPr>
          <p:nvPr/>
        </p:nvPicPr>
        <p:blipFill>
          <a:blip r:embed="rId6"/>
          <a:stretch>
            <a:fillRect/>
          </a:stretch>
        </p:blipFill>
        <p:spPr>
          <a:xfrm>
            <a:off x="3793067" y="2029778"/>
            <a:ext cx="3808085" cy="4240285"/>
          </a:xfrm>
          <a:prstGeom prst="rect">
            <a:avLst/>
          </a:prstGeom>
        </p:spPr>
      </p:pic>
      <p:pic>
        <p:nvPicPr>
          <p:cNvPr id="16" name="Picture 15">
            <a:extLst>
              <a:ext uri="{FF2B5EF4-FFF2-40B4-BE49-F238E27FC236}">
                <a16:creationId xmlns:a16="http://schemas.microsoft.com/office/drawing/2014/main" id="{E23EBA96-A445-15ED-495D-9D84DE3C28AE}"/>
              </a:ext>
              <a:ext uri="{C183D7F6-B498-43B3-948B-1728B52AA6E4}">
                <adec:decorative xmlns:adec="http://schemas.microsoft.com/office/drawing/2017/decorative" val="1"/>
              </a:ext>
            </a:extLst>
          </p:cNvPr>
          <p:cNvPicPr>
            <a:picLocks noChangeAspect="1"/>
          </p:cNvPicPr>
          <p:nvPr/>
        </p:nvPicPr>
        <p:blipFill>
          <a:blip r:embed="rId5"/>
          <a:srcRect b="18006"/>
          <a:stretch/>
        </p:blipFill>
        <p:spPr>
          <a:xfrm>
            <a:off x="5447576" y="4239117"/>
            <a:ext cx="648424" cy="243226"/>
          </a:xfrm>
          <a:prstGeom prst="rect">
            <a:avLst/>
          </a:prstGeom>
        </p:spPr>
      </p:pic>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3109062663"/>
              </p:ext>
            </p:extLst>
          </p:nvPr>
        </p:nvGraphicFramePr>
        <p:xfrm>
          <a:off x="7910285" y="3800458"/>
          <a:ext cx="3443514" cy="2180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lide Number Placeholder 2">
            <a:extLst>
              <a:ext uri="{FF2B5EF4-FFF2-40B4-BE49-F238E27FC236}">
                <a16:creationId xmlns:a16="http://schemas.microsoft.com/office/drawing/2014/main" id="{23730712-328A-D55D-1F4E-AFE29CF33EAE}"/>
              </a:ext>
              <a:ext uri="{C183D7F6-B498-43B3-948B-1728B52AA6E4}">
                <adec:decorative xmlns:adec="http://schemas.microsoft.com/office/drawing/2017/decorative" val="1"/>
              </a:ext>
            </a:extLst>
          </p:cNvPr>
          <p:cNvSpPr>
            <a:spLocks noGrp="1"/>
          </p:cNvSpPr>
          <p:nvPr>
            <p:ph type="sldNum" sz="quarter" idx="12"/>
          </p:nvPr>
        </p:nvSpPr>
        <p:spPr>
          <a:xfrm>
            <a:off x="8610600" y="6356350"/>
            <a:ext cx="180176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chemeClr val="tx1">
                    <a:lumMod val="50000"/>
                    <a:lumOff val="50000"/>
                  </a:schemeClr>
                </a:solidFill>
                <a:latin typeface="+mn-lt"/>
              </a:rPr>
              <a:pPr algn="r">
                <a:spcAft>
                  <a:spcPts val="600"/>
                </a:spcAft>
                <a:defRPr/>
              </a:pPr>
              <a:t>47</a:t>
            </a:fld>
            <a:endParaRPr lang="en-US" sz="1200">
              <a:solidFill>
                <a:schemeClr val="tx1">
                  <a:lumMod val="50000"/>
                  <a:lumOff val="50000"/>
                </a:schemeClr>
              </a:solidFill>
              <a:latin typeface="+mn-lt"/>
            </a:endParaRPr>
          </a:p>
        </p:txBody>
      </p:sp>
    </p:spTree>
    <p:extLst>
      <p:ext uri="{BB962C8B-B14F-4D97-AF65-F5344CB8AC3E}">
        <p14:creationId xmlns:p14="http://schemas.microsoft.com/office/powerpoint/2010/main" val="371700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4105573104"/>
              </p:ext>
            </p:extLst>
          </p:nvPr>
        </p:nvGraphicFramePr>
        <p:xfrm>
          <a:off x="847725" y="1551214"/>
          <a:ext cx="10498487" cy="2966716"/>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Kindergarten School Readiness</a:t>
                      </a:r>
                    </a:p>
                  </a:txBody>
                  <a:tcPr/>
                </a:tc>
                <a:tc>
                  <a:txBody>
                    <a:bodyPr/>
                    <a:lstStyle/>
                    <a:p>
                      <a:r>
                        <a:rPr lang="en-US"/>
                        <a:t>Tara Rhodes</a:t>
                      </a:r>
                    </a:p>
                  </a:txBody>
                  <a:tcPr/>
                </a:tc>
                <a:extLst>
                  <a:ext uri="{0D108BD9-81ED-4DB2-BD59-A6C34878D82A}">
                    <a16:rowId xmlns:a16="http://schemas.microsoft.com/office/drawing/2014/main" val="1485583116"/>
                  </a:ext>
                </a:extLst>
              </a:tr>
              <a:tr h="370840">
                <a:tc>
                  <a:txBody>
                    <a:bodyPr/>
                    <a:lstStyle/>
                    <a:p>
                      <a:r>
                        <a:rPr lang="en-US"/>
                        <a:t>Staff Evaluation</a:t>
                      </a:r>
                    </a:p>
                  </a:txBody>
                  <a:tcPr/>
                </a:tc>
                <a:tc>
                  <a:txBody>
                    <a:bodyPr/>
                    <a:lstStyle/>
                    <a:p>
                      <a:r>
                        <a:rPr lang="en-US"/>
                        <a:t>Dawna Gudka</a:t>
                      </a:r>
                    </a:p>
                  </a:txBody>
                  <a:tcPr/>
                </a:tc>
                <a:extLst>
                  <a:ext uri="{0D108BD9-81ED-4DB2-BD59-A6C34878D82A}">
                    <a16:rowId xmlns:a16="http://schemas.microsoft.com/office/drawing/2014/main" val="4101029989"/>
                  </a:ext>
                </a:extLst>
              </a:tr>
              <a:tr h="370839">
                <a:tc>
                  <a:txBody>
                    <a:bodyPr/>
                    <a:lstStyle/>
                    <a:p>
                      <a:pPr lvl="0">
                        <a:buNone/>
                      </a:pPr>
                      <a:r>
                        <a:rPr lang="en-US"/>
                        <a:t>Title I</a:t>
                      </a:r>
                    </a:p>
                  </a:txBody>
                  <a:tcPr/>
                </a:tc>
                <a:tc>
                  <a:txBody>
                    <a:bodyPr/>
                    <a:lstStyle/>
                    <a:p>
                      <a:pPr lvl="0">
                        <a:buNone/>
                      </a:pPr>
                      <a:r>
                        <a:rPr lang="en-US"/>
                        <a:t>Melissa Chaffin</a:t>
                      </a:r>
                    </a:p>
                  </a:txBody>
                  <a:tcPr/>
                </a:tc>
                <a:extLst>
                  <a:ext uri="{0D108BD9-81ED-4DB2-BD59-A6C34878D82A}">
                    <a16:rowId xmlns:a16="http://schemas.microsoft.com/office/drawing/2014/main" val="3493425112"/>
                  </a:ext>
                </a:extLst>
              </a:tr>
              <a:tr h="370839">
                <a:tc>
                  <a:txBody>
                    <a:bodyPr/>
                    <a:lstStyle/>
                    <a:p>
                      <a:pPr lvl="0">
                        <a:buNone/>
                      </a:pPr>
                      <a:r>
                        <a:rPr lang="en-US"/>
                        <a:t>Student End of Year</a:t>
                      </a:r>
                    </a:p>
                  </a:txBody>
                  <a:tcPr/>
                </a:tc>
                <a:tc>
                  <a:txBody>
                    <a:bodyPr/>
                    <a:lstStyle/>
                    <a:p>
                      <a:pPr lvl="0">
                        <a:buNone/>
                      </a:pPr>
                      <a:r>
                        <a:rPr lang="en-US"/>
                        <a:t>Reagan Ward</a:t>
                      </a:r>
                    </a:p>
                  </a:txBody>
                  <a:tcPr/>
                </a:tc>
                <a:extLst>
                  <a:ext uri="{0D108BD9-81ED-4DB2-BD59-A6C34878D82A}">
                    <a16:rowId xmlns:a16="http://schemas.microsoft.com/office/drawing/2014/main" val="4028018402"/>
                  </a:ext>
                </a:extLst>
              </a:tr>
              <a:tr h="370839">
                <a:tc>
                  <a:txBody>
                    <a:bodyPr/>
                    <a:lstStyle/>
                    <a:p>
                      <a:pPr lvl="0">
                        <a:buNone/>
                      </a:pPr>
                      <a:r>
                        <a:rPr lang="en-US"/>
                        <a:t>Student October</a:t>
                      </a:r>
                    </a:p>
                  </a:txBody>
                  <a:tcPr/>
                </a:tc>
                <a:tc>
                  <a:txBody>
                    <a:bodyPr/>
                    <a:lstStyle/>
                    <a:p>
                      <a:pPr lvl="0">
                        <a:buNone/>
                      </a:pPr>
                      <a:r>
                        <a:rPr lang="en-US"/>
                        <a:t>Brooke Wenzel</a:t>
                      </a:r>
                    </a:p>
                  </a:txBody>
                  <a:tcPr/>
                </a:tc>
                <a:extLst>
                  <a:ext uri="{0D108BD9-81ED-4DB2-BD59-A6C34878D82A}">
                    <a16:rowId xmlns:a16="http://schemas.microsoft.com/office/drawing/2014/main" val="2853553198"/>
                  </a:ext>
                </a:extLst>
              </a:tr>
              <a:tr h="370839">
                <a:tc>
                  <a:txBody>
                    <a:bodyPr/>
                    <a:lstStyle/>
                    <a:p>
                      <a:pPr lvl="0">
                        <a:buNone/>
                      </a:pPr>
                      <a:r>
                        <a:rPr lang="en-US"/>
                        <a:t>At Risk Interchange Updates</a:t>
                      </a:r>
                    </a:p>
                  </a:txBody>
                  <a:tcPr/>
                </a:tc>
                <a:tc>
                  <a:txBody>
                    <a:bodyPr/>
                    <a:lstStyle/>
                    <a:p>
                      <a:pPr lvl="0">
                        <a:buNone/>
                      </a:pPr>
                      <a:r>
                        <a:rPr lang="en-US"/>
                        <a:t>Rebecca McRee</a:t>
                      </a:r>
                    </a:p>
                  </a:txBody>
                  <a:tcPr/>
                </a:tc>
                <a:extLst>
                  <a:ext uri="{0D108BD9-81ED-4DB2-BD59-A6C34878D82A}">
                    <a16:rowId xmlns:a16="http://schemas.microsoft.com/office/drawing/2014/main" val="1697913748"/>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903422769"/>
              </p:ext>
            </p:extLst>
          </p:nvPr>
        </p:nvGraphicFramePr>
        <p:xfrm>
          <a:off x="541865" y="1319565"/>
          <a:ext cx="10447869" cy="304800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indent="0">
                        <a:buFont typeface="Arial" panose="020B0604020202020204" pitchFamily="34" charset="0"/>
                        <a:buNone/>
                      </a:pPr>
                      <a:endParaRPr lang="en-US" sz="1600" b="0"/>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endParaRPr lang="en-US" sz="1600"/>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 </a:t>
                      </a:r>
                    </a:p>
                  </a:txBody>
                  <a:tcPr>
                    <a:solidFill>
                      <a:schemeClr val="accent3">
                        <a:lumMod val="40000"/>
                        <a:lumOff val="60000"/>
                      </a:schemeClr>
                    </a:solidFill>
                  </a:tcPr>
                </a:tc>
                <a:tc>
                  <a:txBody>
                    <a:bodyPr/>
                    <a:lstStyle/>
                    <a:p>
                      <a:r>
                        <a:rPr lang="en-US" sz="1600"/>
                        <a:t>2023-2024 and 2024-2025 are open</a:t>
                      </a:r>
                    </a:p>
                  </a:txBody>
                  <a:tcPr/>
                </a:tc>
                <a:extLst>
                  <a:ext uri="{0D108BD9-81ED-4DB2-BD59-A6C34878D82A}">
                    <a16:rowId xmlns:a16="http://schemas.microsoft.com/office/drawing/2014/main" val="417551475"/>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1736059" y="5867769"/>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9"/>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164731664"/>
              </p:ext>
            </p:extLst>
          </p:nvPr>
        </p:nvGraphicFramePr>
        <p:xfrm>
          <a:off x="332871" y="1269807"/>
          <a:ext cx="11711382" cy="2989454"/>
        </p:xfrm>
        <a:graphic>
          <a:graphicData uri="http://schemas.openxmlformats.org/drawingml/2006/table">
            <a:tbl>
              <a:tblPr firstRow="1" bandRow="1">
                <a:tableStyleId>{B301B821-A1FF-4177-AEE7-76D212191A09}</a:tableStyleId>
              </a:tblPr>
              <a:tblGrid>
                <a:gridCol w="1667379">
                  <a:extLst>
                    <a:ext uri="{9D8B030D-6E8A-4147-A177-3AD203B41FA5}">
                      <a16:colId xmlns:a16="http://schemas.microsoft.com/office/drawing/2014/main" val="972675767"/>
                    </a:ext>
                  </a:extLst>
                </a:gridCol>
                <a:gridCol w="942975">
                  <a:extLst>
                    <a:ext uri="{9D8B030D-6E8A-4147-A177-3AD203B41FA5}">
                      <a16:colId xmlns:a16="http://schemas.microsoft.com/office/drawing/2014/main" val="1355897659"/>
                    </a:ext>
                  </a:extLst>
                </a:gridCol>
                <a:gridCol w="866775">
                  <a:extLst>
                    <a:ext uri="{9D8B030D-6E8A-4147-A177-3AD203B41FA5}">
                      <a16:colId xmlns:a16="http://schemas.microsoft.com/office/drawing/2014/main" val="554794496"/>
                    </a:ext>
                  </a:extLst>
                </a:gridCol>
                <a:gridCol w="1895475">
                  <a:extLst>
                    <a:ext uri="{9D8B030D-6E8A-4147-A177-3AD203B41FA5}">
                      <a16:colId xmlns:a16="http://schemas.microsoft.com/office/drawing/2014/main" val="2208239753"/>
                    </a:ext>
                  </a:extLst>
                </a:gridCol>
                <a:gridCol w="3169389">
                  <a:extLst>
                    <a:ext uri="{9D8B030D-6E8A-4147-A177-3AD203B41FA5}">
                      <a16:colId xmlns:a16="http://schemas.microsoft.com/office/drawing/2014/main" val="1970621890"/>
                    </a:ext>
                  </a:extLst>
                </a:gridCol>
                <a:gridCol w="3169389">
                  <a:extLst>
                    <a:ext uri="{9D8B030D-6E8A-4147-A177-3AD203B41FA5}">
                      <a16:colId xmlns:a16="http://schemas.microsoft.com/office/drawing/2014/main" val="1932458984"/>
                    </a:ext>
                  </a:extLst>
                </a:gridCol>
              </a:tblGrid>
              <a:tr h="274175">
                <a:tc>
                  <a:txBody>
                    <a:bodyPr/>
                    <a:lstStyle/>
                    <a:p>
                      <a:r>
                        <a:rPr lang="en-US" sz="1600"/>
                        <a:t>Name</a:t>
                      </a:r>
                    </a:p>
                  </a:txBody>
                  <a:tcPr anchor="ctr"/>
                </a:tc>
                <a:tc>
                  <a:txBody>
                    <a:bodyPr/>
                    <a:lstStyle/>
                    <a:p>
                      <a:r>
                        <a:rPr lang="en-US" sz="1600"/>
                        <a:t>Category</a:t>
                      </a:r>
                    </a:p>
                  </a:txBody>
                  <a:tcPr anchor="ctr"/>
                </a:tc>
                <a:tc>
                  <a:txBody>
                    <a:bodyPr/>
                    <a:lstStyle/>
                    <a:p>
                      <a:r>
                        <a:rPr lang="en-US" sz="1600"/>
                        <a:t>Status</a:t>
                      </a:r>
                    </a:p>
                  </a:txBody>
                  <a:tcPr anchor="ctr"/>
                </a:tc>
                <a:tc>
                  <a:txBody>
                    <a:bodyPr/>
                    <a:lstStyle/>
                    <a:p>
                      <a:r>
                        <a:rPr lang="en-US" sz="1600"/>
                        <a:t>Final Deadline Date</a:t>
                      </a:r>
                    </a:p>
                  </a:txBody>
                  <a:tcPr anchor="ctr"/>
                </a:tc>
                <a:tc>
                  <a:txBody>
                    <a:bodyPr/>
                    <a:lstStyle/>
                    <a:p>
                      <a:r>
                        <a:rPr lang="en-US" sz="1600"/>
                        <a:t>Next Milestone</a:t>
                      </a:r>
                    </a:p>
                  </a:txBody>
                  <a:tcPr anchor="ctr"/>
                </a:tc>
                <a:tc>
                  <a:txBody>
                    <a:bodyPr/>
                    <a:lstStyle/>
                    <a:p>
                      <a:r>
                        <a:rPr lang="en-US" sz="1600"/>
                        <a:t>Looking Ahead</a:t>
                      </a:r>
                    </a:p>
                  </a:txBody>
                  <a:tcPr anchor="ctr"/>
                </a:tc>
                <a:extLst>
                  <a:ext uri="{0D108BD9-81ED-4DB2-BD59-A6C34878D82A}">
                    <a16:rowId xmlns:a16="http://schemas.microsoft.com/office/drawing/2014/main" val="1733493831"/>
                  </a:ext>
                </a:extLst>
              </a:tr>
              <a:tr h="672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hlinkClick r:id="rId2"/>
                        </a:rPr>
                        <a:t>Staff Evaluation</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600"/>
                        <a:t>Open</a:t>
                      </a:r>
                    </a:p>
                  </a:txBody>
                  <a:tcPr>
                    <a:solidFill>
                      <a:schemeClr val="accent3">
                        <a:lumMod val="20000"/>
                        <a:lumOff val="80000"/>
                      </a:schemeClr>
                    </a:solidFill>
                  </a:tcPr>
                </a:tc>
                <a:tc>
                  <a:txBody>
                    <a:bodyPr/>
                    <a:lstStyle/>
                    <a:p>
                      <a:pPr lvl="0" algn="l">
                        <a:lnSpc>
                          <a:spcPct val="100000"/>
                        </a:lnSpc>
                        <a:spcBef>
                          <a:spcPts val="0"/>
                        </a:spcBef>
                        <a:spcAft>
                          <a:spcPts val="0"/>
                        </a:spcAft>
                        <a:buNone/>
                      </a:pPr>
                      <a:r>
                        <a:rPr lang="en-US" sz="1600" b="1" u="none" strike="noStrike" noProof="0">
                          <a:solidFill>
                            <a:srgbClr val="000000"/>
                          </a:solidFill>
                        </a:rPr>
                        <a:t>Oct. 15, 2024</a:t>
                      </a:r>
                      <a:endParaRPr lang="en-US" sz="16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Interim Deadline: </a:t>
                      </a:r>
                      <a:r>
                        <a:rPr lang="en-US" sz="1600" b="0"/>
                        <a:t>8/7/2024-9/30/2024 Report Review</a:t>
                      </a:r>
                      <a:endParaRPr lang="en-US" sz="16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Collection Deadline:  </a:t>
                      </a:r>
                      <a:r>
                        <a:rPr lang="en-US" sz="1600" b="0"/>
                        <a:t>10/15/2024</a:t>
                      </a:r>
                      <a:endParaRPr lang="en-US" sz="1600" b="0">
                        <a:latin typeface="+mn-lt"/>
                      </a:endParaRPr>
                    </a:p>
                  </a:txBody>
                  <a:tcPr/>
                </a:tc>
                <a:extLst>
                  <a:ext uri="{0D108BD9-81ED-4DB2-BD59-A6C34878D82A}">
                    <a16:rowId xmlns:a16="http://schemas.microsoft.com/office/drawing/2014/main" val="982305727"/>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hlinkClick r:id="rId3"/>
                        </a:rPr>
                        <a:t>Student October</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Open</a:t>
                      </a:r>
                    </a:p>
                  </a:txBody>
                  <a:tcPr>
                    <a:solidFill>
                      <a:schemeClr val="accent3">
                        <a:lumMod val="20000"/>
                        <a:lumOff val="80000"/>
                      </a:schemeClr>
                    </a:solidFill>
                  </a:tcPr>
                </a:tc>
                <a:tc>
                  <a:txBody>
                    <a:bodyPr/>
                    <a:lstStyle/>
                    <a:p>
                      <a:pPr lvl="0" algn="l">
                        <a:lnSpc>
                          <a:spcPct val="100000"/>
                        </a:lnSpc>
                        <a:spcBef>
                          <a:spcPts val="0"/>
                        </a:spcBef>
                        <a:spcAft>
                          <a:spcPts val="0"/>
                        </a:spcAft>
                        <a:buNone/>
                      </a:pPr>
                      <a:r>
                        <a:rPr lang="en-US" sz="1600" b="1" u="none" strike="noStrike" noProof="0">
                          <a:solidFill>
                            <a:srgbClr val="000000"/>
                          </a:solidFill>
                        </a:rPr>
                        <a:t>Nov. 8, 2024</a:t>
                      </a:r>
                      <a:endParaRPr lang="en-US" sz="1600" b="1" i="0" u="none" strike="noStrike" noProof="0">
                        <a:solidFill>
                          <a:srgbClr val="000000"/>
                        </a:solidFill>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t>Official Count Date: </a:t>
                      </a:r>
                      <a:r>
                        <a:rPr lang="en-US" sz="1600" b="0"/>
                        <a:t>10/1/2024</a:t>
                      </a:r>
                      <a:endParaRPr lang="en-US" sz="1600" b="1">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t>Interim Deadline: </a:t>
                      </a:r>
                      <a:r>
                        <a:rPr lang="en-US" sz="1600" b="0"/>
                        <a:t>10/2/2024 Upload initial interchange files</a:t>
                      </a:r>
                      <a:endParaRPr lang="en-US" sz="1600" b="1">
                        <a:latin typeface="+mn-lt"/>
                      </a:endParaRPr>
                    </a:p>
                  </a:txBody>
                  <a:tcPr/>
                </a:tc>
                <a:extLst>
                  <a:ext uri="{0D108BD9-81ED-4DB2-BD59-A6C34878D82A}">
                    <a16:rowId xmlns:a16="http://schemas.microsoft.com/office/drawing/2014/main" val="3134671845"/>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hlinkClick r:id="rId4"/>
                        </a:rPr>
                        <a:t>Student End of Year</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600"/>
                        <a:t>Open</a:t>
                      </a:r>
                      <a:endParaRPr lang="en-US" sz="1600" dirty="0"/>
                    </a:p>
                  </a:txBody>
                  <a:tcPr>
                    <a:solidFill>
                      <a:schemeClr val="accent3">
                        <a:lumMod val="20000"/>
                        <a:lumOff val="80000"/>
                      </a:schemeClr>
                    </a:solidFill>
                  </a:tcPr>
                </a:tc>
                <a:tc>
                  <a:txBody>
                    <a:bodyPr/>
                    <a:lstStyle/>
                    <a:p>
                      <a:pPr lvl="0" algn="l">
                        <a:lnSpc>
                          <a:spcPct val="100000"/>
                        </a:lnSpc>
                        <a:spcBef>
                          <a:spcPts val="0"/>
                        </a:spcBef>
                        <a:spcAft>
                          <a:spcPts val="0"/>
                        </a:spcAft>
                        <a:buNone/>
                      </a:pPr>
                      <a:r>
                        <a:rPr lang="en-US" sz="1600" b="1" u="none" strike="noStrike" noProof="0">
                          <a:solidFill>
                            <a:srgbClr val="000000"/>
                          </a:solidFill>
                        </a:rPr>
                        <a:t>Nov. 19, 2024</a:t>
                      </a:r>
                      <a:endParaRPr lang="en-US" sz="16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Interim Deadline: </a:t>
                      </a:r>
                      <a:r>
                        <a:rPr lang="en-US" sz="1600" b="0"/>
                        <a:t>10/7/2024 error free SEY snapshot</a:t>
                      </a:r>
                      <a:endParaRPr lang="en-US" sz="16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Report Review: </a:t>
                      </a:r>
                      <a:br>
                        <a:rPr lang="en-US" sz="1600" b="1">
                          <a:latin typeface="+mn-lt"/>
                        </a:rPr>
                      </a:br>
                      <a:r>
                        <a:rPr lang="en-US" sz="1600" b="0">
                          <a:latin typeface="+mn-lt"/>
                        </a:rPr>
                        <a:t>10/8/24 to 10/17/24</a:t>
                      </a:r>
                      <a:endParaRPr lang="en-US" sz="1600" b="1" dirty="0">
                        <a:latin typeface="+mn-lt"/>
                      </a:endParaRPr>
                    </a:p>
                  </a:txBody>
                  <a:tcPr/>
                </a:tc>
                <a:extLst>
                  <a:ext uri="{0D108BD9-81ED-4DB2-BD59-A6C34878D82A}">
                    <a16:rowId xmlns:a16="http://schemas.microsoft.com/office/drawing/2014/main" val="473525023"/>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hlinkClick r:id="rId5"/>
                        </a:rPr>
                        <a:t>Special Education End of Year</a:t>
                      </a:r>
                      <a:endParaRPr lang="en-US" sz="16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600"/>
                        <a:t>Open</a:t>
                      </a:r>
                    </a:p>
                  </a:txBody>
                  <a:tcPr>
                    <a:solidFill>
                      <a:schemeClr val="accent3">
                        <a:lumMod val="20000"/>
                        <a:lumOff val="80000"/>
                      </a:schemeClr>
                    </a:solidFill>
                  </a:tcPr>
                </a:tc>
                <a:tc>
                  <a:txBody>
                    <a:bodyPr/>
                    <a:lstStyle/>
                    <a:p>
                      <a:pPr lvl="0" algn="l">
                        <a:lnSpc>
                          <a:spcPct val="100000"/>
                        </a:lnSpc>
                        <a:spcBef>
                          <a:spcPts val="0"/>
                        </a:spcBef>
                        <a:spcAft>
                          <a:spcPts val="0"/>
                        </a:spcAft>
                        <a:buNone/>
                      </a:pPr>
                      <a:r>
                        <a:rPr lang="en-US" sz="1600" b="1" u="none" strike="noStrike" noProof="0">
                          <a:solidFill>
                            <a:srgbClr val="000000"/>
                          </a:solidFill>
                        </a:rPr>
                        <a:t>Sept. 27, 2024</a:t>
                      </a:r>
                      <a:endParaRPr lang="en-US" sz="16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t>Interim Deadline</a:t>
                      </a:r>
                      <a:r>
                        <a:rPr lang="en-US" sz="1600" b="0"/>
                        <a:t>: 9/19/2024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All changes made and errors resolved </a:t>
                      </a: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t>Interim Deadline: </a:t>
                      </a:r>
                      <a:r>
                        <a:rPr lang="en-US" sz="1600" b="0"/>
                        <a:t>9/23 -  9/27/2024</a:t>
                      </a:r>
                    </a:p>
                    <a:p>
                      <a:pPr marL="0" marR="0" lvl="0" indent="0" algn="l" rtl="0" eaLnBrk="1" fontAlgn="auto" latinLnBrk="0" hangingPunct="1">
                        <a:lnSpc>
                          <a:spcPct val="100000"/>
                        </a:lnSpc>
                        <a:spcBef>
                          <a:spcPts val="0"/>
                        </a:spcBef>
                        <a:spcAft>
                          <a:spcPts val="0"/>
                        </a:spcAft>
                        <a:buClrTx/>
                        <a:buSzTx/>
                        <a:buFontTx/>
                        <a:buNone/>
                      </a:pPr>
                      <a:r>
                        <a:rPr lang="en-US" sz="1600" b="0">
                          <a:latin typeface="+mn-lt"/>
                        </a:rPr>
                        <a:t>Final report review and submission due to CDE</a:t>
                      </a:r>
                    </a:p>
                  </a:txBody>
                  <a:tcPr/>
                </a:tc>
                <a:extLst>
                  <a:ext uri="{0D108BD9-81ED-4DB2-BD59-A6C34878D82A}">
                    <a16:rowId xmlns:a16="http://schemas.microsoft.com/office/drawing/2014/main" val="271446962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45973" y="6356351"/>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6"/>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a:t>Kindergarten School Readiness</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a:bodyPr>
          <a:lstStyle/>
          <a:p>
            <a:r>
              <a:rPr lang="en-US">
                <a:latin typeface="Museo Slab 500"/>
              </a:rPr>
              <a:t>Tara Rhodes</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1399099337"/>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http://purl.org/dc/elements/1.1/"/>
    <ds:schemaRef ds:uri="http://www.w3.org/XML/1998/namespace"/>
    <ds:schemaRef ds:uri="9b639f00-c663-4db8-9f2d-5e59e4353b4b"/>
    <ds:schemaRef ds:uri="http://schemas.microsoft.com/office/2006/documentManagement/types"/>
    <ds:schemaRef ds:uri="http://purl.org/dc/terms/"/>
    <ds:schemaRef ds:uri="http://purl.org/dc/dcmitype/"/>
    <ds:schemaRef ds:uri="http://schemas.microsoft.com/office/2006/metadata/properties"/>
    <ds:schemaRef ds:uri="http://schemas.openxmlformats.org/package/2006/metadata/core-properties"/>
    <ds:schemaRef ds:uri="http://schemas.microsoft.com/office/infopath/2007/PartnerControls"/>
    <ds:schemaRef ds:uri="ca9d521c-8764-4bcd-84f1-6f7ce6ca6a96"/>
  </ds:schemaRefs>
</ds:datastoreItem>
</file>

<file path=docProps/app.xml><?xml version="1.0" encoding="utf-8"?>
<Properties xmlns="http://schemas.openxmlformats.org/officeDocument/2006/extended-properties" xmlns:vt="http://schemas.openxmlformats.org/officeDocument/2006/docPropsVTypes">
  <Template/>
  <TotalTime>1</TotalTime>
  <Words>4521</Words>
  <Application>Microsoft Office PowerPoint</Application>
  <PresentationFormat>Widescreen</PresentationFormat>
  <Paragraphs>651</Paragraphs>
  <Slides>47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Courier New</vt:lpstr>
      <vt:lpstr>Museo Slab 500</vt:lpstr>
      <vt:lpstr>Segoe Script</vt:lpstr>
      <vt:lpstr>Symbol</vt:lpstr>
      <vt:lpstr>Times New Roman</vt:lpstr>
      <vt:lpstr>Trebuchet MS</vt:lpstr>
      <vt:lpstr>Wingdings</vt:lpstr>
      <vt:lpstr>Office Theme</vt:lpstr>
      <vt:lpstr>September 26,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Kindergarten School Readiness</vt:lpstr>
      <vt:lpstr>Upcoming Trainings Kindergarten School Readiness (KSR) </vt:lpstr>
      <vt:lpstr>Questions &amp; Resources Kindergarten School Readiness (KSR)</vt:lpstr>
      <vt:lpstr>Staff Evaluation</vt:lpstr>
      <vt:lpstr>  Staff Evaluation Collection Timeline</vt:lpstr>
      <vt:lpstr>Staff Evaluation Snapshot Errors</vt:lpstr>
      <vt:lpstr>Staff Evaluation Snapshot Collection Resources </vt:lpstr>
      <vt:lpstr>Title I</vt:lpstr>
      <vt:lpstr>2023-2024 Collection Timeline</vt:lpstr>
      <vt:lpstr>2024-2025 Collection Timeline</vt:lpstr>
      <vt:lpstr>Title I Important To-Do</vt:lpstr>
      <vt:lpstr>Title I Interchange Targeted Assistance (TA)</vt:lpstr>
      <vt:lpstr>Questions &amp; Resources: Title I</vt:lpstr>
      <vt:lpstr>Student End of Year</vt:lpstr>
      <vt:lpstr>SEY Collection Timeline:  Upcoming Events</vt:lpstr>
      <vt:lpstr>Cross LEA Phase</vt:lpstr>
      <vt:lpstr>Recent Fix: SE711 error</vt:lpstr>
      <vt:lpstr>COGNOS Report Fixes</vt:lpstr>
      <vt:lpstr>SE725 Warning: Date First Enrolled in US</vt:lpstr>
      <vt:lpstr>Questions &amp; Answers: Student End of Year</vt:lpstr>
      <vt:lpstr>Student October</vt:lpstr>
      <vt:lpstr>Student October Timeline – Regular Phase</vt:lpstr>
      <vt:lpstr>Student October Timeline – Duplicate Process</vt:lpstr>
      <vt:lpstr>Student October Training Schedule</vt:lpstr>
      <vt:lpstr>What Should I Be Doing Now?</vt:lpstr>
      <vt:lpstr>Known Issues</vt:lpstr>
      <vt:lpstr>Reporting Exception Process</vt:lpstr>
      <vt:lpstr>Student October PK Reporting Expectations </vt:lpstr>
      <vt:lpstr>Questions &amp; Resources: </vt:lpstr>
      <vt:lpstr>At-Risk Interchange Updates</vt:lpstr>
      <vt:lpstr>New: At-Risk Measure Interchange File - Overview</vt:lpstr>
      <vt:lpstr>New: Census Block Data</vt:lpstr>
      <vt:lpstr>New: At-Risk Measure Interchange File -  Resources</vt:lpstr>
      <vt:lpstr>New: At-Risk Measure Interchange File -  Timeline</vt:lpstr>
      <vt:lpstr>Flowchart: Obtaining and Reporting Census Data</vt:lpstr>
      <vt:lpstr>File Layout and Definitions (page 3): Missing Census Block Data- Coding Patterns</vt:lpstr>
      <vt:lpstr>New: At-Risk Measure Interchange File - Syncplicity Folders</vt:lpstr>
      <vt:lpstr>Questions &amp; Answers: </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cp:revision>
  <dcterms:created xsi:type="dcterms:W3CDTF">2019-06-25T17:30:52Z</dcterms:created>
  <dcterms:modified xsi:type="dcterms:W3CDTF">2024-09-26T13:48:36Z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