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3"/>
  </p:notesMasterIdLst>
  <p:sldIdLst>
    <p:sldId id="256" r:id="rId5"/>
    <p:sldId id="283" r:id="rId6"/>
    <p:sldId id="258" r:id="rId7"/>
    <p:sldId id="259" r:id="rId8"/>
    <p:sldId id="261" r:id="rId9"/>
    <p:sldId id="262" r:id="rId10"/>
    <p:sldId id="5097" r:id="rId11"/>
    <p:sldId id="5098" r:id="rId12"/>
    <p:sldId id="5628" r:id="rId13"/>
    <p:sldId id="5632" r:id="rId14"/>
    <p:sldId id="5629" r:id="rId15"/>
    <p:sldId id="5627" r:id="rId16"/>
    <p:sldId id="5633" r:id="rId17"/>
    <p:sldId id="5635" r:id="rId18"/>
    <p:sldId id="5634" r:id="rId19"/>
    <p:sldId id="5630" r:id="rId20"/>
    <p:sldId id="5611" r:id="rId21"/>
    <p:sldId id="5556" r:id="rId22"/>
    <p:sldId id="5557" r:id="rId23"/>
    <p:sldId id="5555" r:id="rId24"/>
    <p:sldId id="5618" r:id="rId25"/>
    <p:sldId id="5619" r:id="rId26"/>
    <p:sldId id="5601" r:id="rId27"/>
    <p:sldId id="5602" r:id="rId28"/>
    <p:sldId id="5603" r:id="rId29"/>
    <p:sldId id="5604" r:id="rId30"/>
    <p:sldId id="5605" r:id="rId31"/>
    <p:sldId id="5606" r:id="rId32"/>
    <p:sldId id="5607" r:id="rId33"/>
    <p:sldId id="5608" r:id="rId34"/>
    <p:sldId id="5609" r:id="rId35"/>
    <p:sldId id="5610" r:id="rId36"/>
    <p:sldId id="5620" r:id="rId37"/>
    <p:sldId id="5621" r:id="rId38"/>
    <p:sldId id="5623" r:id="rId39"/>
    <p:sldId id="5624" r:id="rId40"/>
    <p:sldId id="5625" r:id="rId41"/>
    <p:sldId id="5631" r:id="rId42"/>
    <p:sldId id="5626" r:id="rId43"/>
    <p:sldId id="5534" r:id="rId44"/>
    <p:sldId id="5536" r:id="rId45"/>
    <p:sldId id="5537" r:id="rId46"/>
    <p:sldId id="5538" r:id="rId47"/>
    <p:sldId id="5498" r:id="rId48"/>
    <p:sldId id="5587" r:id="rId49"/>
    <p:sldId id="3103" r:id="rId50"/>
    <p:sldId id="5512" r:id="rId51"/>
    <p:sldId id="5028" r:id="rId52"/>
    <p:sldId id="5523" r:id="rId53"/>
    <p:sldId id="5495" r:id="rId54"/>
    <p:sldId id="5518" r:id="rId55"/>
    <p:sldId id="5543" r:id="rId56"/>
    <p:sldId id="5544" r:id="rId57"/>
    <p:sldId id="5596" r:id="rId58"/>
    <p:sldId id="5565" r:id="rId59"/>
    <p:sldId id="5541" r:id="rId60"/>
    <p:sldId id="5524" r:id="rId61"/>
    <p:sldId id="28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C42D85B4-87A9-F8AB-656B-323EC03247DF}" name="McRee, Rebecca" initials="MR" userId="S::mcree_r@cde.state.co.us::3a10fa13-9d60-4c0b-b361-471945732c34"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EB0B0"/>
    <a:srgbClr val="FFFFCC"/>
    <a:srgbClr val="488BC9"/>
    <a:srgbClr val="338DCD"/>
    <a:srgbClr val="077682"/>
    <a:srgbClr val="4E5758"/>
    <a:srgbClr val="F8B333"/>
    <a:srgbClr val="C32032"/>
    <a:srgbClr val="853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1141A-4A95-C69C-17C3-41B2EFA131D5}" v="646" dt="2024-09-18T19:21:58.153"/>
    <p1510:client id="{3AE495F8-0324-2416-6963-599298F9FAC3}" v="1" dt="2024-09-18T20:37:45.103"/>
    <p1510:client id="{43EC0A56-90FE-ABC5-B976-A8CD73BA002F}" v="43" dt="2024-09-18T15:43:09.693"/>
    <p1510:client id="{67714204-D31F-430B-8AC4-6416590A9345}" v="2071" dt="2024-09-18T17:59:11.962"/>
    <p1510:client id="{68B55243-7E7A-2D46-29DF-1515C37DE723}" v="54" dt="2024-09-18T17:45:05.219"/>
    <p1510:client id="{71CFFB19-0737-459D-AC49-1811C8AD4018}" v="279" dt="2024-09-19T14:07:01.309"/>
    <p1510:client id="{8182EA49-FBAC-AD86-4267-2C1B2BB7D16B}" v="538" dt="2024-09-18T20:45:50.825"/>
    <p1510:client id="{E865880F-8322-D018-E76B-F9540EEA26DE}" v="1590" dt="2024-09-18T15:23:01.210"/>
    <p1510:client id="{F621F320-0780-4755-94C4-709CA06B2AED}" v="1" dt="2024-09-19T13:28:05.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pChg chg="mod">
          <ac:chgData name="McRee, Rebecca" userId="S::mcree_r@cde.state.co.us::3a10fa13-9d60-4c0b-b361-471945732c34" providerId="AD" clId="Web-{B8B8EAD5-3AAB-05CF-BD36-3985189A9B21}" dt="2024-09-12T03:33:18.257" v="2" actId="20577"/>
          <ac:spMkLst>
            <pc:docMk/>
            <pc:sldMk cId="1185884485" sldId="5488"/>
            <ac:spMk id="3" creationId="{C0512FC2-261A-6790-E9CC-D752F6C04657}"/>
          </ac:spMkLst>
        </pc:sp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pChg chg="mod">
          <ac:chgData name="McRee, Rebecca" userId="S::mcree_r@cde.state.co.us::3a10fa13-9d60-4c0b-b361-471945732c34" providerId="AD" clId="Web-{F6C0F4C7-5362-B481-4FF5-EFBF92CBEAF1}" dt="2024-08-22T13:40:59.015" v="3" actId="20577"/>
          <ac:spMkLst>
            <pc:docMk/>
            <pc:sldMk cId="2023168082" sldId="5497"/>
            <ac:spMk id="3" creationId="{91E60E77-D8DB-134C-9A3B-BBACC56219FB}"/>
          </ac:spMkLst>
        </pc:sp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pChg chg="ord">
          <ac:chgData name="Heitman, Lindsey" userId="a9773a47-99d2-4599-9377-6d37e9ec0bd3" providerId="ADAL" clId="{3EF225D3-196B-4E1B-9889-5B37B5D25C8F}" dt="2024-09-12T13:46:48.986" v="482" actId="13244"/>
          <ac:spMkLst>
            <pc:docMk/>
            <pc:sldMk cId="2579328607" sldId="292"/>
            <ac:spMk id="2" creationId="{397CB469-99C4-1D8A-C35B-20313CCDF116}"/>
          </ac:spMkLst>
        </pc:spChg>
        <pc:spChg chg="mod">
          <ac:chgData name="Heitman, Lindsey" userId="a9773a47-99d2-4599-9377-6d37e9ec0bd3" providerId="ADAL" clId="{3EF225D3-196B-4E1B-9889-5B37B5D25C8F}" dt="2024-09-12T13:36:16.165" v="41" actId="27636"/>
          <ac:spMkLst>
            <pc:docMk/>
            <pc:sldMk cId="2579328607" sldId="292"/>
            <ac:spMk id="6" creationId="{00000000-0000-0000-0000-000000000000}"/>
          </ac:spMkLst>
        </pc:spChg>
        <pc:spChg chg="ord">
          <ac:chgData name="Heitman, Lindsey" userId="a9773a47-99d2-4599-9377-6d37e9ec0bd3" providerId="ADAL" clId="{3EF225D3-196B-4E1B-9889-5B37B5D25C8F}" dt="2024-09-12T13:46:22.607" v="481" actId="13244"/>
          <ac:spMkLst>
            <pc:docMk/>
            <pc:sldMk cId="2579328607" sldId="292"/>
            <ac:spMk id="8" creationId="{5407CD26-9425-653E-47E6-7C8784B7C825}"/>
          </ac:spMkLst>
        </pc:spChg>
        <pc:picChg chg="ord">
          <ac:chgData name="Heitman, Lindsey" userId="a9773a47-99d2-4599-9377-6d37e9ec0bd3" providerId="ADAL" clId="{3EF225D3-196B-4E1B-9889-5B37B5D25C8F}" dt="2024-09-12T13:46:16.921" v="480" actId="13244"/>
          <ac:picMkLst>
            <pc:docMk/>
            <pc:sldMk cId="2579328607" sldId="292"/>
            <ac:picMk id="9" creationId="{F4A1AEE8-3110-A7EA-32C3-4C81F886F91E}"/>
          </ac:picMkLst>
        </pc:picChg>
        <pc:picChg chg="ord">
          <ac:chgData name="Heitman, Lindsey" userId="a9773a47-99d2-4599-9377-6d37e9ec0bd3" providerId="ADAL" clId="{3EF225D3-196B-4E1B-9889-5B37B5D25C8F}" dt="2024-09-12T13:46:11.618" v="479" actId="13244"/>
          <ac:picMkLst>
            <pc:docMk/>
            <pc:sldMk cId="2579328607" sldId="292"/>
            <ac:picMk id="18" creationId="{A7EEDF26-2271-05E2-26E7-3F0F7A7FEE90}"/>
          </ac:picMkLst>
        </pc:picChg>
      </pc:sldChg>
      <pc:sldChg chg="delSp add mod">
        <pc:chgData name="Heitman, Lindsey" userId="a9773a47-99d2-4599-9377-6d37e9ec0bd3" providerId="ADAL" clId="{3EF225D3-196B-4E1B-9889-5B37B5D25C8F}" dt="2024-09-12T13:44:13.764" v="472" actId="21"/>
        <pc:sldMkLst>
          <pc:docMk/>
          <pc:sldMk cId="324794632" sldId="3507"/>
        </pc:sldMkLst>
        <pc:spChg chg="del">
          <ac:chgData name="Heitman, Lindsey" userId="a9773a47-99d2-4599-9377-6d37e9ec0bd3" providerId="ADAL" clId="{3EF225D3-196B-4E1B-9889-5B37B5D25C8F}" dt="2024-09-12T13:44:13.764" v="472" actId="21"/>
          <ac:spMkLst>
            <pc:docMk/>
            <pc:sldMk cId="324794632" sldId="3507"/>
            <ac:spMk id="5" creationId="{AB009B20-7C37-1020-6C74-B6BC8F61CA7F}"/>
          </ac:spMkLst>
        </pc:spChg>
      </pc:sldChg>
      <pc:sldChg chg="modSp add mod">
        <pc:chgData name="Heitman, Lindsey" userId="a9773a47-99d2-4599-9377-6d37e9ec0bd3" providerId="ADAL" clId="{3EF225D3-196B-4E1B-9889-5B37B5D25C8F}" dt="2024-09-12T13:47:11.504" v="484" actId="13244"/>
        <pc:sldMkLst>
          <pc:docMk/>
          <pc:sldMk cId="3655798746" sldId="5066"/>
        </pc:sldMkLst>
        <pc:spChg chg="ord">
          <ac:chgData name="Heitman, Lindsey" userId="a9773a47-99d2-4599-9377-6d37e9ec0bd3" providerId="ADAL" clId="{3EF225D3-196B-4E1B-9889-5B37B5D25C8F}" dt="2024-09-12T13:47:11.504" v="484" actId="13244"/>
          <ac:spMkLst>
            <pc:docMk/>
            <pc:sldMk cId="3655798746" sldId="5066"/>
            <ac:spMk id="4" creationId="{6A187458-3CA0-34B9-CA6F-15CCB0642048}"/>
          </ac:spMkLst>
        </pc:spChg>
        <pc:spChg chg="mod">
          <ac:chgData name="Heitman, Lindsey" userId="a9773a47-99d2-4599-9377-6d37e9ec0bd3" providerId="ADAL" clId="{3EF225D3-196B-4E1B-9889-5B37B5D25C8F}" dt="2024-09-12T13:35:05.091" v="9" actId="1076"/>
          <ac:spMkLst>
            <pc:docMk/>
            <pc:sldMk cId="3655798746" sldId="5066"/>
            <ac:spMk id="5" creationId="{D9F82569-A4C3-2CF5-C432-18DF8D2A0683}"/>
          </ac:spMkLst>
        </pc:spChg>
        <pc:spChg chg="mod ord">
          <ac:chgData name="Heitman, Lindsey" userId="a9773a47-99d2-4599-9377-6d37e9ec0bd3" providerId="ADAL" clId="{3EF225D3-196B-4E1B-9889-5B37B5D25C8F}" dt="2024-09-12T13:47:01.135" v="483" actId="13244"/>
          <ac:spMkLst>
            <pc:docMk/>
            <pc:sldMk cId="3655798746" sldId="5066"/>
            <ac:spMk id="7" creationId="{AF48FDC8-3A95-54F3-62FE-BCF2BD5207F1}"/>
          </ac:spMkLst>
        </pc:spChg>
        <pc:picChg chg="mod">
          <ac:chgData name="Heitman, Lindsey" userId="a9773a47-99d2-4599-9377-6d37e9ec0bd3" providerId="ADAL" clId="{3EF225D3-196B-4E1B-9889-5B37B5D25C8F}" dt="2024-09-12T13:35:10.998" v="11" actId="1076"/>
          <ac:picMkLst>
            <pc:docMk/>
            <pc:sldMk cId="3655798746" sldId="5066"/>
            <ac:picMk id="6" creationId="{9A496197-81C6-5E0B-F9DE-01DDBC09114C}"/>
          </ac:picMkLst>
        </pc:picChg>
        <pc:picChg chg="mod">
          <ac:chgData name="Heitman, Lindsey" userId="a9773a47-99d2-4599-9377-6d37e9ec0bd3" providerId="ADAL" clId="{3EF225D3-196B-4E1B-9889-5B37B5D25C8F}" dt="2024-09-12T13:35:08.055" v="10" actId="1076"/>
          <ac:picMkLst>
            <pc:docMk/>
            <pc:sldMk cId="3655798746" sldId="5066"/>
            <ac:picMk id="8" creationId="{0045C051-B7ED-9E8E-2A62-8A36865723C7}"/>
          </ac:picMkLst>
        </pc:picChg>
        <pc:picChg chg="mod">
          <ac:chgData name="Heitman, Lindsey" userId="a9773a47-99d2-4599-9377-6d37e9ec0bd3" providerId="ADAL" clId="{3EF225D3-196B-4E1B-9889-5B37B5D25C8F}" dt="2024-09-12T13:44:05.151" v="471" actId="962"/>
          <ac:picMkLst>
            <pc:docMk/>
            <pc:sldMk cId="3655798746" sldId="5066"/>
            <ac:picMk id="1026" creationId="{3BBEC531-28E5-9E86-F5A2-E7B943792D8D}"/>
          </ac:picMkLst>
        </pc:picChg>
      </pc:sldChg>
      <pc:sldChg chg="modSp add mod">
        <pc:chgData name="Heitman, Lindsey" userId="a9773a47-99d2-4599-9377-6d37e9ec0bd3" providerId="ADAL" clId="{3EF225D3-196B-4E1B-9889-5B37B5D25C8F}" dt="2024-09-12T13:39:16.814" v="186" actId="255"/>
        <pc:sldMkLst>
          <pc:docMk/>
          <pc:sldMk cId="2414481864" sldId="5067"/>
        </pc:sldMkLst>
        <pc:spChg chg="mod">
          <ac:chgData name="Heitman, Lindsey" userId="a9773a47-99d2-4599-9377-6d37e9ec0bd3" providerId="ADAL" clId="{3EF225D3-196B-4E1B-9889-5B37B5D25C8F}" dt="2024-09-12T13:37:15.684" v="183" actId="20577"/>
          <ac:spMkLst>
            <pc:docMk/>
            <pc:sldMk cId="2414481864" sldId="5067"/>
            <ac:spMk id="2" creationId="{5A6B0F48-0FC6-7FA2-027E-947C8FF1A06C}"/>
          </ac:spMkLst>
        </pc:spChg>
        <pc:spChg chg="mod">
          <ac:chgData name="Heitman, Lindsey" userId="a9773a47-99d2-4599-9377-6d37e9ec0bd3" providerId="ADAL" clId="{3EF225D3-196B-4E1B-9889-5B37B5D25C8F}" dt="2024-09-12T13:39:16.814" v="186" actId="255"/>
          <ac:spMkLst>
            <pc:docMk/>
            <pc:sldMk cId="2414481864" sldId="5067"/>
            <ac:spMk id="3" creationId="{15AC2AEB-4C4B-53B2-8D82-D480FC39C192}"/>
          </ac:spMkLst>
        </pc:spChg>
      </pc:sldChg>
      <pc:sldChg chg="modSp add mod">
        <pc:chgData name="Heitman, Lindsey" userId="a9773a47-99d2-4599-9377-6d37e9ec0bd3" providerId="ADAL" clId="{3EF225D3-196B-4E1B-9889-5B37B5D25C8F}" dt="2024-09-12T13:45:57.169" v="478" actId="13244"/>
        <pc:sldMkLst>
          <pc:docMk/>
          <pc:sldMk cId="1237700865" sldId="5068"/>
        </pc:sldMkLst>
        <pc:spChg chg="mod">
          <ac:chgData name="Heitman, Lindsey" userId="a9773a47-99d2-4599-9377-6d37e9ec0bd3" providerId="ADAL" clId="{3EF225D3-196B-4E1B-9889-5B37B5D25C8F}" dt="2024-09-12T13:40:44.538" v="221" actId="20577"/>
          <ac:spMkLst>
            <pc:docMk/>
            <pc:sldMk cId="1237700865" sldId="5068"/>
            <ac:spMk id="3" creationId="{7A888DD6-EB72-AFFD-A52E-A352C4536457}"/>
          </ac:spMkLst>
        </pc:spChg>
        <pc:spChg chg="ord">
          <ac:chgData name="Heitman, Lindsey" userId="a9773a47-99d2-4599-9377-6d37e9ec0bd3" providerId="ADAL" clId="{3EF225D3-196B-4E1B-9889-5B37B5D25C8F}" dt="2024-09-12T13:45:45.399" v="477" actId="13244"/>
          <ac:spMkLst>
            <pc:docMk/>
            <pc:sldMk cId="1237700865" sldId="5068"/>
            <ac:spMk id="4" creationId="{91FC2634-E4CD-0B58-045B-DA815CE7E46B}"/>
          </ac:spMkLst>
        </pc:spChg>
        <pc:spChg chg="ord">
          <ac:chgData name="Heitman, Lindsey" userId="a9773a47-99d2-4599-9377-6d37e9ec0bd3" providerId="ADAL" clId="{3EF225D3-196B-4E1B-9889-5B37B5D25C8F}" dt="2024-09-12T13:45:57.169" v="478" actId="13244"/>
          <ac:spMkLst>
            <pc:docMk/>
            <pc:sldMk cId="1237700865" sldId="5068"/>
            <ac:spMk id="8" creationId="{3CFC8B6C-4376-A027-AF98-433C035239AD}"/>
          </ac:spMkLst>
        </pc:spChg>
      </pc:sldChg>
      <pc:sldChg chg="modSp mod">
        <pc:chgData name="Heitman, Lindsey" userId="a9773a47-99d2-4599-9377-6d37e9ec0bd3" providerId="ADAL" clId="{3EF225D3-196B-4E1B-9889-5B37B5D25C8F}" dt="2024-09-12T17:37:37.142" v="706" actId="2165"/>
        <pc:sldMkLst>
          <pc:docMk/>
          <pc:sldMk cId="3227145924" sldId="5097"/>
        </pc:sldMkLst>
        <pc:graphicFrameChg chg="modGraphic">
          <ac:chgData name="Heitman, Lindsey" userId="a9773a47-99d2-4599-9377-6d37e9ec0bd3" providerId="ADAL" clId="{3EF225D3-196B-4E1B-9889-5B37B5D25C8F}" dt="2024-09-12T17:37:37.142" v="706" actId="2165"/>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3EF225D3-196B-4E1B-9889-5B37B5D25C8F}" dt="2024-09-12T13:49:21.199" v="705" actId="20577"/>
        <pc:sldMkLst>
          <pc:docMk/>
          <pc:sldMk cId="1037917088" sldId="5098"/>
        </pc:sldMkLst>
        <pc:graphicFrameChg chg="modGraphic">
          <ac:chgData name="Heitman, Lindsey" userId="a9773a47-99d2-4599-9377-6d37e9ec0bd3" providerId="ADAL" clId="{3EF225D3-196B-4E1B-9889-5B37B5D25C8F}" dt="2024-09-12T13:49:21.199" v="705" actId="20577"/>
          <ac:graphicFrameMkLst>
            <pc:docMk/>
            <pc:sldMk cId="1037917088" sldId="5098"/>
            <ac:graphicFrameMk id="5" creationId="{5E4612F7-68C6-57CA-E918-38EF641F73CF}"/>
          </ac:graphicFrameMkLst>
        </pc:graphicFrameChg>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pChg chg="mod ord">
          <ac:chgData name="Heitman, Lindsey" userId="a9773a47-99d2-4599-9377-6d37e9ec0bd3" providerId="ADAL" clId="{3EF225D3-196B-4E1B-9889-5B37B5D25C8F}" dt="2024-09-12T13:44:35.737" v="473" actId="13244"/>
          <ac:spMkLst>
            <pc:docMk/>
            <pc:sldMk cId="2592331180" sldId="5553"/>
            <ac:spMk id="5" creationId="{5F3083E2-BC29-9D7C-DC2F-64F59EBE9A72}"/>
          </ac:spMkLst>
        </pc:spChg>
        <pc:spChg chg="mod">
          <ac:chgData name="Heitman, Lindsey" userId="a9773a47-99d2-4599-9377-6d37e9ec0bd3" providerId="ADAL" clId="{3EF225D3-196B-4E1B-9889-5B37B5D25C8F}" dt="2024-09-12T13:39:37.192" v="187" actId="2711"/>
          <ac:spMkLst>
            <pc:docMk/>
            <pc:sldMk cId="2592331180" sldId="5553"/>
            <ac:spMk id="6" creationId="{AE918E9A-F82D-488E-3DFE-EEA53EB023A6}"/>
          </ac:spMkLst>
        </pc:spChg>
        <pc:spChg chg="mod">
          <ac:chgData name="Heitman, Lindsey" userId="a9773a47-99d2-4599-9377-6d37e9ec0bd3" providerId="ADAL" clId="{3EF225D3-196B-4E1B-9889-5B37B5D25C8F}" dt="2024-09-12T13:39:48.612" v="189" actId="2711"/>
          <ac:spMkLst>
            <pc:docMk/>
            <pc:sldMk cId="2592331180" sldId="5553"/>
            <ac:spMk id="8" creationId="{D23811A4-EF49-FCF7-DB33-DF46F3A76612}"/>
          </ac:spMkLst>
        </pc:spChg>
      </pc:sldChg>
      <pc:sldChg chg="modSp add mod">
        <pc:chgData name="Heitman, Lindsey" userId="a9773a47-99d2-4599-9377-6d37e9ec0bd3" providerId="ADAL" clId="{3EF225D3-196B-4E1B-9889-5B37B5D25C8F}" dt="2024-09-12T13:38:58.494" v="185" actId="6549"/>
        <pc:sldMkLst>
          <pc:docMk/>
          <pc:sldMk cId="1338604322" sldId="5600"/>
        </pc:sldMkLst>
        <pc:spChg chg="mod">
          <ac:chgData name="Heitman, Lindsey" userId="a9773a47-99d2-4599-9377-6d37e9ec0bd3" providerId="ADAL" clId="{3EF225D3-196B-4E1B-9889-5B37B5D25C8F}" dt="2024-09-12T13:38:58.494" v="185" actId="6549"/>
          <ac:spMkLst>
            <pc:docMk/>
            <pc:sldMk cId="1338604322" sldId="5600"/>
            <ac:spMk id="5" creationId="{00000000-0000-0000-0000-000000000000}"/>
          </ac:spMkLst>
        </pc:spChg>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pChg chg="mod">
          <ac:chgData name="Wenzel, Brooke" userId="672bf8d3-b15b-4e02-a6d1-39319a0df09b" providerId="ADAL" clId="{71CFFB19-0737-459D-AC49-1811C8AD4018}" dt="2024-09-17T22:41:03.891" v="225" actId="20577"/>
          <ac:spMkLst>
            <pc:docMk/>
            <pc:sldMk cId="1909143253" sldId="3103"/>
            <ac:spMk id="2" creationId="{F2A8BE5A-36D6-48CB-A7B1-1303B9232A03}"/>
          </ac:spMkLst>
        </pc:spChg>
        <pc:graphicFrameChg chg="mod modGraphic">
          <ac:chgData name="Wenzel, Brooke" userId="672bf8d3-b15b-4e02-a6d1-39319a0df09b" providerId="ADAL" clId="{71CFFB19-0737-459D-AC49-1811C8AD4018}" dt="2024-09-17T22:41:51" v="231" actId="207"/>
          <ac:graphicFrameMkLst>
            <pc:docMk/>
            <pc:sldMk cId="1909143253" sldId="3103"/>
            <ac:graphicFrameMk id="5" creationId="{53E481B0-DEEF-4BC2-B0FA-16BA2C8C8C3F}"/>
          </ac:graphicFrameMkLst>
        </pc:graphicFrameChg>
        <pc:picChg chg="mod">
          <ac:chgData name="Wenzel, Brooke" userId="672bf8d3-b15b-4e02-a6d1-39319a0df09b" providerId="ADAL" clId="{71CFFB19-0737-459D-AC49-1811C8AD4018}" dt="2024-09-17T22:41:55.568" v="232" actId="1076"/>
          <ac:picMkLst>
            <pc:docMk/>
            <pc:sldMk cId="1909143253" sldId="3103"/>
            <ac:picMk id="4100" creationId="{58CA25E3-3DCC-4E7C-B8D9-B93C44E55185}"/>
          </ac:picMkLst>
        </pc:picChg>
      </pc:sldChg>
      <pc:sldChg chg="addSp modSp mod">
        <pc:chgData name="Wenzel, Brooke" userId="672bf8d3-b15b-4e02-a6d1-39319a0df09b" providerId="ADAL" clId="{71CFFB19-0737-459D-AC49-1811C8AD4018}" dt="2024-09-17T22:43:37.673" v="263" actId="20577"/>
        <pc:sldMkLst>
          <pc:docMk/>
          <pc:sldMk cId="4183919787" sldId="5028"/>
        </pc:sldMkLst>
        <pc:spChg chg="add mod">
          <ac:chgData name="Wenzel, Brooke" userId="672bf8d3-b15b-4e02-a6d1-39319a0df09b" providerId="ADAL" clId="{71CFFB19-0737-459D-AC49-1811C8AD4018}" dt="2024-09-17T22:43:07.307" v="250"/>
          <ac:spMkLst>
            <pc:docMk/>
            <pc:sldMk cId="4183919787" sldId="5028"/>
            <ac:spMk id="3" creationId="{AFE9B273-5604-7F93-5AA1-3DE2978953B6}"/>
          </ac:spMkLst>
        </pc:spChg>
        <pc:spChg chg="add mod">
          <ac:chgData name="Wenzel, Brooke" userId="672bf8d3-b15b-4e02-a6d1-39319a0df09b" providerId="ADAL" clId="{71CFFB19-0737-459D-AC49-1811C8AD4018}" dt="2024-09-17T22:43:37.673" v="263" actId="20577"/>
          <ac:spMkLst>
            <pc:docMk/>
            <pc:sldMk cId="4183919787" sldId="5028"/>
            <ac:spMk id="7" creationId="{B5089C15-0A52-F616-009A-C33AAC56B720}"/>
          </ac:spMkLst>
        </pc:spChg>
      </pc:sldChg>
      <pc:sldChg chg="modSp mod">
        <pc:chgData name="Wenzel, Brooke" userId="672bf8d3-b15b-4e02-a6d1-39319a0df09b" providerId="ADAL" clId="{71CFFB19-0737-459D-AC49-1811C8AD4018}" dt="2024-09-17T22:19:58.331" v="3" actId="12385"/>
        <pc:sldMkLst>
          <pc:docMk/>
          <pc:sldMk cId="1037917088" sldId="5098"/>
        </pc:sldMkLst>
        <pc:graphicFrameChg chg="modGraphic">
          <ac:chgData name="Wenzel, Brooke" userId="672bf8d3-b15b-4e02-a6d1-39319a0df09b" providerId="ADAL" clId="{71CFFB19-0737-459D-AC49-1811C8AD4018}" dt="2024-09-17T22:19:58.331" v="3" actId="12385"/>
          <ac:graphicFrameMkLst>
            <pc:docMk/>
            <pc:sldMk cId="1037917088" sldId="5098"/>
            <ac:graphicFrameMk id="5" creationId="{5E4612F7-68C6-57CA-E918-38EF641F73CF}"/>
          </ac:graphicFrameMkLst>
        </pc:graphicFrameChg>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pChg chg="mod">
          <ac:chgData name="Wenzel, Brooke" userId="672bf8d3-b15b-4e02-a6d1-39319a0df09b" providerId="ADAL" clId="{71CFFB19-0737-459D-AC49-1811C8AD4018}" dt="2024-09-17T22:36:39.874" v="73" actId="20577"/>
          <ac:spMkLst>
            <pc:docMk/>
            <pc:sldMk cId="3278168391" sldId="5512"/>
            <ac:spMk id="4" creationId="{00000000-0000-0000-0000-000000000000}"/>
          </ac:spMkLst>
        </pc:spChg>
        <pc:spChg chg="mod ord">
          <ac:chgData name="Wenzel, Brooke" userId="672bf8d3-b15b-4e02-a6d1-39319a0df09b" providerId="ADAL" clId="{71CFFB19-0737-459D-AC49-1811C8AD4018}" dt="2024-09-17T22:42:11.771" v="233" actId="13244"/>
          <ac:spMkLst>
            <pc:docMk/>
            <pc:sldMk cId="3278168391" sldId="5512"/>
            <ac:spMk id="8" creationId="{5E0E529D-FBDE-7548-B6ED-D94118BD6A03}"/>
          </ac:spMkLst>
        </pc:spChg>
      </pc:sldChg>
      <pc:sldChg chg="modSp mod">
        <pc:chgData name="Wenzel, Brooke" userId="672bf8d3-b15b-4e02-a6d1-39319a0df09b" providerId="ADAL" clId="{71CFFB19-0737-459D-AC49-1811C8AD4018}" dt="2024-09-17T22:22:52.471" v="57" actId="1076"/>
        <pc:sldMkLst>
          <pc:docMk/>
          <pc:sldMk cId="1302995045" sldId="5536"/>
        </pc:sldMkLst>
        <pc:graphicFrameChg chg="mod modGraphic">
          <ac:chgData name="Wenzel, Brooke" userId="672bf8d3-b15b-4e02-a6d1-39319a0df09b" providerId="ADAL" clId="{71CFFB19-0737-459D-AC49-1811C8AD4018}" dt="2024-09-17T22:22:52.471" v="57" actId="1076"/>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71CFFB19-0737-459D-AC49-1811C8AD4018}" dt="2024-09-17T22:42:41.293" v="248" actId="20577"/>
        <pc:sldMkLst>
          <pc:docMk/>
          <pc:sldMk cId="573740307" sldId="5538"/>
        </pc:sldMkLst>
        <pc:spChg chg="mod">
          <ac:chgData name="Wenzel, Brooke" userId="672bf8d3-b15b-4e02-a6d1-39319a0df09b" providerId="ADAL" clId="{71CFFB19-0737-459D-AC49-1811C8AD4018}" dt="2024-09-17T22:42:41.293" v="248" actId="20577"/>
          <ac:spMkLst>
            <pc:docMk/>
            <pc:sldMk cId="573740307" sldId="5538"/>
            <ac:spMk id="4" creationId="{1BE5D2C1-7710-EED9-1940-0A612F59276D}"/>
          </ac:spMkLst>
        </pc:spChg>
      </pc:sldChg>
      <pc:sldChg chg="modSp mod">
        <pc:chgData name="Wenzel, Brooke" userId="672bf8d3-b15b-4e02-a6d1-39319a0df09b" providerId="ADAL" clId="{71CFFB19-0737-459D-AC49-1811C8AD4018}" dt="2024-09-17T22:21:46.705" v="49" actId="27636"/>
        <pc:sldMkLst>
          <pc:docMk/>
          <pc:sldMk cId="936857245" sldId="5587"/>
        </pc:sldMkLst>
        <pc:spChg chg="mod">
          <ac:chgData name="Wenzel, Brooke" userId="672bf8d3-b15b-4e02-a6d1-39319a0df09b" providerId="ADAL" clId="{71CFFB19-0737-459D-AC49-1811C8AD4018}" dt="2024-09-17T22:21:46.705" v="49" actId="27636"/>
          <ac:spMkLst>
            <pc:docMk/>
            <pc:sldMk cId="936857245" sldId="5587"/>
            <ac:spMk id="3" creationId="{21471CF1-9EF9-C5C0-6637-925CB047E422}"/>
          </ac:spMkLst>
        </pc:spChg>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pChg chg="mod">
          <ac:chgData name="Wenzel, Brooke" userId="672bf8d3-b15b-4e02-a6d1-39319a0df09b" providerId="ADAL" clId="{71CFFB19-0737-459D-AC49-1811C8AD4018}" dt="2024-09-19T14:07:10.541" v="560" actId="20577"/>
          <ac:spMkLst>
            <pc:docMk/>
            <pc:sldMk cId="2941160506" sldId="5629"/>
            <ac:spMk id="6" creationId="{61350839-2288-5273-34CE-4EB98648F637}"/>
          </ac:spMkLst>
        </pc:spChg>
      </pc:sldChg>
      <pc:sldChg chg="modSp mod">
        <pc:chgData name="Wenzel, Brooke" userId="672bf8d3-b15b-4e02-a6d1-39319a0df09b" providerId="ADAL" clId="{71CFFB19-0737-459D-AC49-1811C8AD4018}" dt="2024-09-19T14:05:58.017" v="495" actId="20577"/>
        <pc:sldMkLst>
          <pc:docMk/>
          <pc:sldMk cId="3321188641" sldId="5632"/>
        </pc:sldMkLst>
        <pc:spChg chg="mod">
          <ac:chgData name="Wenzel, Brooke" userId="672bf8d3-b15b-4e02-a6d1-39319a0df09b" providerId="ADAL" clId="{71CFFB19-0737-459D-AC49-1811C8AD4018}" dt="2024-09-19T14:05:58.017" v="495" actId="20577"/>
          <ac:spMkLst>
            <pc:docMk/>
            <pc:sldMk cId="3321188641" sldId="5632"/>
            <ac:spMk id="3" creationId="{9950487E-3FB3-B225-998E-99C5016F5C29}"/>
          </ac:spMkLst>
        </pc:spChg>
        <pc:spChg chg="mod">
          <ac:chgData name="Wenzel, Brooke" userId="672bf8d3-b15b-4e02-a6d1-39319a0df09b" providerId="ADAL" clId="{71CFFB19-0737-459D-AC49-1811C8AD4018}" dt="2024-09-18T20:39:59.038" v="331" actId="20577"/>
          <ac:spMkLst>
            <pc:docMk/>
            <pc:sldMk cId="3321188641" sldId="5632"/>
            <ac:spMk id="12" creationId="{E17C5FE8-9549-C841-C57E-CCA40FF6DDC6}"/>
          </ac:spMkLst>
        </pc:spChg>
        <pc:spChg chg="mod">
          <ac:chgData name="Wenzel, Brooke" userId="672bf8d3-b15b-4e02-a6d1-39319a0df09b" providerId="ADAL" clId="{71CFFB19-0737-459D-AC49-1811C8AD4018}" dt="2024-09-18T20:39:50.421" v="300" actId="20577"/>
          <ac:spMkLst>
            <pc:docMk/>
            <pc:sldMk cId="3321188641" sldId="5632"/>
            <ac:spMk id="13" creationId="{0182C605-C140-5E58-B4DA-85C1163CC2E0}"/>
          </ac:spMkLst>
        </pc:spChg>
      </pc:sldChg>
      <pc:sldMasterChg chg="addSldLayout delSldLayout">
        <pc:chgData name="Wenzel, Brooke" userId="672bf8d3-b15b-4e02-a6d1-39319a0df09b" providerId="ADAL" clId="{71CFFB19-0737-459D-AC49-1811C8AD4018}" dt="2024-09-18T19:37:40.779" v="265" actId="47"/>
        <pc:sldMasterMkLst>
          <pc:docMk/>
          <pc:sldMasterMk cId="2150711039" sldId="2147483676"/>
        </pc:sldMasterMkLst>
        <pc:sldLayoutChg chg="add del">
          <pc:chgData name="Wenzel, Brooke" userId="672bf8d3-b15b-4e02-a6d1-39319a0df09b" providerId="ADAL" clId="{71CFFB19-0737-459D-AC49-1811C8AD4018}" dt="2024-09-18T19:37:40.779" v="265" actId="47"/>
          <pc:sldLayoutMkLst>
            <pc:docMk/>
            <pc:sldMasterMk cId="2150711039" sldId="2147483676"/>
            <pc:sldLayoutMk cId="3256937823" sldId="2147483711"/>
          </pc:sldLayoutMkLst>
        </pc:sldLayoutChg>
      </pc:sldMaster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pChg chg="mod">
          <ac:chgData name="Heitman, Lindsey" userId="a9773a47-99d2-4599-9377-6d37e9ec0bd3" providerId="ADAL" clId="{2FEA4F01-52A0-4FDE-857A-DAA8175A09B1}" dt="2024-08-29T13:23:49.745" v="62" actId="14100"/>
          <ac:spMkLst>
            <pc:docMk/>
            <pc:sldMk cId="2250697444" sldId="5532"/>
            <ac:spMk id="3" creationId="{00000000-0000-0000-0000-000000000000}"/>
          </ac:spMkLst>
        </pc:spChg>
        <pc:spChg chg="ord">
          <ac:chgData name="Heitman, Lindsey" userId="a9773a47-99d2-4599-9377-6d37e9ec0bd3" providerId="ADAL" clId="{2FEA4F01-52A0-4FDE-857A-DAA8175A09B1}" dt="2024-08-29T13:25:46.086" v="77" actId="13244"/>
          <ac:spMkLst>
            <pc:docMk/>
            <pc:sldMk cId="2250697444" sldId="5532"/>
            <ac:spMk id="4" creationId="{00000000-0000-0000-0000-000000000000}"/>
          </ac:spMkLst>
        </pc:spChg>
        <pc:spChg chg="mod">
          <ac:chgData name="Heitman, Lindsey" userId="a9773a47-99d2-4599-9377-6d37e9ec0bd3" providerId="ADAL" clId="{2FEA4F01-52A0-4FDE-857A-DAA8175A09B1}" dt="2024-08-29T13:23:35.367" v="59" actId="1076"/>
          <ac:spMkLst>
            <pc:docMk/>
            <pc:sldMk cId="2250697444" sldId="5532"/>
            <ac:spMk id="6" creationId="{99F65C5C-FAC0-6055-EABD-37D56C3DEFDD}"/>
          </ac:spMkLst>
        </pc:spChg>
        <pc:spChg chg="add mod ord">
          <ac:chgData name="Heitman, Lindsey" userId="a9773a47-99d2-4599-9377-6d37e9ec0bd3" providerId="ADAL" clId="{2FEA4F01-52A0-4FDE-857A-DAA8175A09B1}" dt="2024-08-29T13:25:35.469" v="76" actId="13244"/>
          <ac:spMkLst>
            <pc:docMk/>
            <pc:sldMk cId="2250697444" sldId="5532"/>
            <ac:spMk id="7" creationId="{B1D23F68-BD4D-1CB1-677D-2339B7C6CF10}"/>
          </ac:spMkLst>
        </pc:spChg>
        <pc:spChg chg="ord">
          <ac:chgData name="Heitman, Lindsey" userId="a9773a47-99d2-4599-9377-6d37e9ec0bd3" providerId="ADAL" clId="{2FEA4F01-52A0-4FDE-857A-DAA8175A09B1}" dt="2024-08-29T13:25:06.312" v="73" actId="13244"/>
          <ac:spMkLst>
            <pc:docMk/>
            <pc:sldMk cId="2250697444" sldId="5532"/>
            <ac:spMk id="11" creationId="{3AAC5F39-4277-6EAA-54E7-E7B808279C22}"/>
          </ac:spMkLst>
        </pc:spChg>
        <pc:spChg chg="ord">
          <ac:chgData name="Heitman, Lindsey" userId="a9773a47-99d2-4599-9377-6d37e9ec0bd3" providerId="ADAL" clId="{2FEA4F01-52A0-4FDE-857A-DAA8175A09B1}" dt="2024-08-29T13:25:08.747" v="74" actId="13244"/>
          <ac:spMkLst>
            <pc:docMk/>
            <pc:sldMk cId="2250697444" sldId="5532"/>
            <ac:spMk id="12" creationId="{53296ECF-8D0A-DE49-7FD8-1B1A557E4568}"/>
          </ac:spMkLst>
        </pc:spChg>
        <pc:graphicFrameChg chg="mod">
          <ac:chgData name="Heitman, Lindsey" userId="a9773a47-99d2-4599-9377-6d37e9ec0bd3" providerId="ADAL" clId="{2FEA4F01-52A0-4FDE-857A-DAA8175A09B1}" dt="2024-08-29T13:22:17.143" v="58" actId="20577"/>
          <ac:graphicFrameMkLst>
            <pc:docMk/>
            <pc:sldMk cId="2250697444" sldId="5532"/>
            <ac:graphicFrameMk id="8" creationId="{58194A55-970B-AF6F-4ECF-168F362FCF5F}"/>
          </ac:graphicFrameMkLst>
        </pc:graphicFrameChg>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pChg chg="mod">
          <ac:chgData name="Heitman, Lindsey" userId="a9773a47-99d2-4599-9377-6d37e9ec0bd3" providerId="ADAL" clId="{2FEA4F01-52A0-4FDE-857A-DAA8175A09B1}" dt="2024-08-29T13:14:00.471" v="52" actId="20577"/>
          <ac:spMkLst>
            <pc:docMk/>
            <pc:sldMk cId="1079737274" sldId="5581"/>
            <ac:spMk id="2" creationId="{00000000-0000-0000-0000-000000000000}"/>
          </ac:spMkLst>
        </pc:spChg>
        <pc:spChg chg="ord">
          <ac:chgData name="Heitman, Lindsey" userId="a9773a47-99d2-4599-9377-6d37e9ec0bd3" providerId="ADAL" clId="{2FEA4F01-52A0-4FDE-857A-DAA8175A09B1}" dt="2024-08-29T13:13:23.084" v="23" actId="13244"/>
          <ac:spMkLst>
            <pc:docMk/>
            <pc:sldMk cId="1079737274" sldId="5581"/>
            <ac:spMk id="5" creationId="{9FF46B63-7F8E-CCD8-5542-F6273BB804D5}"/>
          </ac:spMkLst>
        </pc:spChg>
        <pc:spChg chg="mod">
          <ac:chgData name="Heitman, Lindsey" userId="a9773a47-99d2-4599-9377-6d37e9ec0bd3" providerId="ADAL" clId="{2FEA4F01-52A0-4FDE-857A-DAA8175A09B1}" dt="2024-08-29T13:14:11.586" v="53" actId="14100"/>
          <ac:spMkLst>
            <pc:docMk/>
            <pc:sldMk cId="1079737274" sldId="5581"/>
            <ac:spMk id="6" creationId="{AE918E9A-F82D-488E-3DFE-EEA53EB023A6}"/>
          </ac:spMkLst>
        </pc:sp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picChg chg="mod">
          <ac:chgData name="McRee, Rebecca" userId="S::mcree_r@cde.state.co.us::3a10fa13-9d60-4c0b-b361-471945732c34" providerId="AD" clId="Web-{68B55243-7E7A-2D46-29DF-1515C37DE723}" dt="2024-09-18T17:45:05.219" v="52"/>
          <ac:picMkLst>
            <pc:docMk/>
            <pc:sldMk cId="1402753334" sldId="5596"/>
            <ac:picMk id="7" creationId="{E7B077DA-76F2-82A3-BE98-49B39E36262E}"/>
          </ac:picMkLst>
        </pc:picChg>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1T16:13:28.746" v="1780" actId="20577"/>
        <pc:sldMkLst>
          <pc:docMk/>
          <pc:sldMk cId="1212467416" sldId="261"/>
        </pc:sldMkLst>
        <pc:graphicFrameChg chg="modGraphic">
          <ac:chgData name="Wenzel, Brooke" userId="672bf8d3-b15b-4e02-a6d1-39319a0df09b" providerId="ADAL" clId="{45692EFA-40FF-420F-8AB9-A895BE4AA2BA}" dt="2024-09-11T16:13:28.746" v="1780"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45692EFA-40FF-420F-8AB9-A895BE4AA2BA}" dt="2024-09-10T19:28:27.767" v="1183" actId="20577"/>
        <pc:sldMkLst>
          <pc:docMk/>
          <pc:sldMk cId="587239845" sldId="265"/>
        </pc:sldMkLst>
        <pc:spChg chg="mod">
          <ac:chgData name="Wenzel, Brooke" userId="672bf8d3-b15b-4e02-a6d1-39319a0df09b" providerId="ADAL" clId="{45692EFA-40FF-420F-8AB9-A895BE4AA2BA}" dt="2024-09-10T19:28:27.767" v="1183" actId="20577"/>
          <ac:spMkLst>
            <pc:docMk/>
            <pc:sldMk cId="587239845" sldId="265"/>
            <ac:spMk id="2" creationId="{099EB1F9-197D-1644-7195-08326A23A2EF}"/>
          </ac:spMkLst>
        </pc:spChg>
      </pc:sldChg>
      <pc:sldChg chg="modSp mod">
        <pc:chgData name="Wenzel, Brooke" userId="672bf8d3-b15b-4e02-a6d1-39319a0df09b" providerId="ADAL" clId="{45692EFA-40FF-420F-8AB9-A895BE4AA2BA}" dt="2024-09-11T16:09:13.040" v="1775" actId="20577"/>
        <pc:sldMkLst>
          <pc:docMk/>
          <pc:sldMk cId="485604172" sldId="266"/>
        </pc:sldMkLst>
        <pc:spChg chg="mod">
          <ac:chgData name="Wenzel, Brooke" userId="672bf8d3-b15b-4e02-a6d1-39319a0df09b" providerId="ADAL" clId="{45692EFA-40FF-420F-8AB9-A895BE4AA2BA}" dt="2024-09-11T16:09:13.040" v="1775" actId="20577"/>
          <ac:spMkLst>
            <pc:docMk/>
            <pc:sldMk cId="485604172" sldId="266"/>
            <ac:spMk id="2" creationId="{F186482D-B401-3FBC-9862-65B8439D637D}"/>
          </ac:spMkLst>
        </pc:spChg>
      </pc:sldChg>
      <pc:sldChg chg="addSp delSp modSp mod">
        <pc:chgData name="Wenzel, Brooke" userId="672bf8d3-b15b-4e02-a6d1-39319a0df09b" providerId="ADAL" clId="{45692EFA-40FF-420F-8AB9-A895BE4AA2BA}" dt="2024-09-11T16:09:03.714" v="1768" actId="20577"/>
        <pc:sldMkLst>
          <pc:docMk/>
          <pc:sldMk cId="3717000822" sldId="280"/>
        </pc:sldMkLst>
        <pc:spChg chg="mod">
          <ac:chgData name="Wenzel, Brooke" userId="672bf8d3-b15b-4e02-a6d1-39319a0df09b" providerId="ADAL" clId="{45692EFA-40FF-420F-8AB9-A895BE4AA2BA}" dt="2024-09-09T15:51:01.780" v="732" actId="1076"/>
          <ac:spMkLst>
            <pc:docMk/>
            <pc:sldMk cId="3717000822" sldId="280"/>
            <ac:spMk id="2" creationId="{439B416C-5F6D-56F7-429A-80FD0A190C25}"/>
          </ac:spMkLst>
        </pc:spChg>
        <pc:graphicFrameChg chg="mod">
          <ac:chgData name="Wenzel, Brooke" userId="672bf8d3-b15b-4e02-a6d1-39319a0df09b" providerId="ADAL" clId="{45692EFA-40FF-420F-8AB9-A895BE4AA2BA}" dt="2024-09-11T16:09:03.714" v="1768" actId="20577"/>
          <ac:graphicFrameMkLst>
            <pc:docMk/>
            <pc:sldMk cId="3717000822" sldId="280"/>
            <ac:graphicFrameMk id="12" creationId="{1AA09EE0-7419-6ED5-4AA1-CC9009509570}"/>
          </ac:graphicFrameMkLst>
        </pc:graphicFrameChg>
        <pc:picChg chg="add mod">
          <ac:chgData name="Wenzel, Brooke" userId="672bf8d3-b15b-4e02-a6d1-39319a0df09b" providerId="ADAL" clId="{45692EFA-40FF-420F-8AB9-A895BE4AA2BA}" dt="2024-09-09T15:50:49.274" v="729" actId="14100"/>
          <ac:picMkLst>
            <pc:docMk/>
            <pc:sldMk cId="3717000822" sldId="280"/>
            <ac:picMk id="5" creationId="{940CA931-9C02-2C34-0B1C-D3023BB74043}"/>
          </ac:picMkLst>
        </pc:picChg>
        <pc:picChg chg="del">
          <ac:chgData name="Wenzel, Brooke" userId="672bf8d3-b15b-4e02-a6d1-39319a0df09b" providerId="ADAL" clId="{45692EFA-40FF-420F-8AB9-A895BE4AA2BA}" dt="2024-09-09T15:34:20.405" v="196" actId="478"/>
          <ac:picMkLst>
            <pc:docMk/>
            <pc:sldMk cId="3717000822" sldId="280"/>
            <ac:picMk id="6" creationId="{D2BFC119-3AE6-D41F-3880-644FFF188A10}"/>
          </ac:picMkLst>
        </pc:picChg>
      </pc:sldChg>
      <pc:sldChg chg="del">
        <pc:chgData name="Wenzel, Brooke" userId="672bf8d3-b15b-4e02-a6d1-39319a0df09b" providerId="ADAL" clId="{45692EFA-40FF-420F-8AB9-A895BE4AA2BA}" dt="2024-09-10T19:28:13.359" v="1182" actId="47"/>
        <pc:sldMkLst>
          <pc:docMk/>
          <pc:sldMk cId="399469708" sldId="2671"/>
        </pc:sldMkLst>
      </pc:sldChg>
      <pc:sldChg chg="modSp mod">
        <pc:chgData name="Wenzel, Brooke" userId="672bf8d3-b15b-4e02-a6d1-39319a0df09b" providerId="ADAL" clId="{45692EFA-40FF-420F-8AB9-A895BE4AA2BA}" dt="2024-09-10T19:24:24.695" v="1180" actId="20577"/>
        <pc:sldMkLst>
          <pc:docMk/>
          <pc:sldMk cId="3227145924" sldId="5097"/>
        </pc:sldMkLst>
        <pc:graphicFrameChg chg="modGraphic">
          <ac:chgData name="Wenzel, Brooke" userId="672bf8d3-b15b-4e02-a6d1-39319a0df09b" providerId="ADAL" clId="{45692EFA-40FF-420F-8AB9-A895BE4AA2BA}" dt="2024-09-10T19:24:24.695" v="1180"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45692EFA-40FF-420F-8AB9-A895BE4AA2BA}" dt="2024-09-10T19:25:19.113" v="1181" actId="2165"/>
        <pc:sldMkLst>
          <pc:docMk/>
          <pc:sldMk cId="1037917088" sldId="5098"/>
        </pc:sldMkLst>
        <pc:graphicFrameChg chg="modGraphic">
          <ac:chgData name="Wenzel, Brooke" userId="672bf8d3-b15b-4e02-a6d1-39319a0df09b" providerId="ADAL" clId="{45692EFA-40FF-420F-8AB9-A895BE4AA2BA}" dt="2024-09-10T19:25:19.113" v="1181" actId="2165"/>
          <ac:graphicFrameMkLst>
            <pc:docMk/>
            <pc:sldMk cId="1037917088" sldId="5098"/>
            <ac:graphicFrameMk id="5" creationId="{5E4612F7-68C6-57CA-E918-38EF641F73CF}"/>
          </ac:graphicFrameMkLst>
        </pc:graphicFrameChg>
      </pc:sldChg>
      <pc:sldChg chg="addSp modSp mod">
        <pc:chgData name="Wenzel, Brooke" userId="672bf8d3-b15b-4e02-a6d1-39319a0df09b" providerId="ADAL" clId="{45692EFA-40FF-420F-8AB9-A895BE4AA2BA}" dt="2024-09-09T15:27:53.708" v="48" actId="1076"/>
        <pc:sldMkLst>
          <pc:docMk/>
          <pc:sldMk cId="1426715698" sldId="5295"/>
        </pc:sldMkLst>
        <pc:spChg chg="add mod">
          <ac:chgData name="Wenzel, Brooke" userId="672bf8d3-b15b-4e02-a6d1-39319a0df09b" providerId="ADAL" clId="{45692EFA-40FF-420F-8AB9-A895BE4AA2BA}" dt="2024-09-09T15:27:53.708" v="48" actId="1076"/>
          <ac:spMkLst>
            <pc:docMk/>
            <pc:sldMk cId="1426715698" sldId="5295"/>
            <ac:spMk id="3" creationId="{86783C14-FB5D-EC95-C4B3-EFF55C5BC868}"/>
          </ac:spMkLst>
        </pc:spChg>
        <pc:spChg chg="mod">
          <ac:chgData name="Wenzel, Brooke" userId="672bf8d3-b15b-4e02-a6d1-39319a0df09b" providerId="ADAL" clId="{45692EFA-40FF-420F-8AB9-A895BE4AA2BA}" dt="2024-09-09T15:26:59.940" v="24" actId="20577"/>
          <ac:spMkLst>
            <pc:docMk/>
            <pc:sldMk cId="1426715698" sldId="5295"/>
            <ac:spMk id="6" creationId="{ED6116B5-4B46-B533-F00B-AB86450013AC}"/>
          </ac:spMkLst>
        </pc:spChg>
        <pc:graphicFrameChg chg="mod">
          <ac:chgData name="Wenzel, Brooke" userId="672bf8d3-b15b-4e02-a6d1-39319a0df09b" providerId="ADAL" clId="{45692EFA-40FF-420F-8AB9-A895BE4AA2BA}" dt="2024-09-09T15:27:04.756" v="25"/>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45692EFA-40FF-420F-8AB9-A895BE4AA2BA}" dt="2024-09-09T15:30:12.763" v="59" actId="20577"/>
        <pc:sldMkLst>
          <pc:docMk/>
          <pc:sldMk cId="444206763" sldId="5308"/>
        </pc:sldMkLst>
        <pc:spChg chg="mod">
          <ac:chgData name="Wenzel, Brooke" userId="672bf8d3-b15b-4e02-a6d1-39319a0df09b" providerId="ADAL" clId="{45692EFA-40FF-420F-8AB9-A895BE4AA2BA}" dt="2024-09-09T15:30:12.763" v="59" actId="20577"/>
          <ac:spMkLst>
            <pc:docMk/>
            <pc:sldMk cId="444206763" sldId="5308"/>
            <ac:spMk id="2" creationId="{00000000-0000-0000-0000-000000000000}"/>
          </ac:spMkLst>
        </pc:spChg>
        <pc:spChg chg="del">
          <ac:chgData name="Wenzel, Brooke" userId="672bf8d3-b15b-4e02-a6d1-39319a0df09b" providerId="ADAL" clId="{45692EFA-40FF-420F-8AB9-A895BE4AA2BA}" dt="2024-09-09T15:28:59.495" v="51" actId="478"/>
          <ac:spMkLst>
            <pc:docMk/>
            <pc:sldMk cId="444206763" sldId="5308"/>
            <ac:spMk id="3" creationId="{00000000-0000-0000-0000-000000000000}"/>
          </ac:spMkLst>
        </pc:spChg>
        <pc:spChg chg="mod">
          <ac:chgData name="Wenzel, Brooke" userId="672bf8d3-b15b-4e02-a6d1-39319a0df09b" providerId="ADAL" clId="{45692EFA-40FF-420F-8AB9-A895BE4AA2BA}" dt="2024-09-09T15:29:07.887" v="55" actId="1076"/>
          <ac:spMkLst>
            <pc:docMk/>
            <pc:sldMk cId="444206763" sldId="5308"/>
            <ac:spMk id="6" creationId="{00000000-0000-0000-0000-000000000000}"/>
          </ac:spMkLst>
        </pc:spChg>
        <pc:spChg chg="add del mod">
          <ac:chgData name="Wenzel, Brooke" userId="672bf8d3-b15b-4e02-a6d1-39319a0df09b" providerId="ADAL" clId="{45692EFA-40FF-420F-8AB9-A895BE4AA2BA}" dt="2024-09-09T15:29:00.697" v="52" actId="478"/>
          <ac:spMkLst>
            <pc:docMk/>
            <pc:sldMk cId="444206763" sldId="5308"/>
            <ac:spMk id="7" creationId="{21467880-BFA0-E303-1730-BF34F9D5C5F0}"/>
          </ac:spMkLst>
        </pc:spChg>
        <pc:picChg chg="mod">
          <ac:chgData name="Wenzel, Brooke" userId="672bf8d3-b15b-4e02-a6d1-39319a0df09b" providerId="ADAL" clId="{45692EFA-40FF-420F-8AB9-A895BE4AA2BA}" dt="2024-09-09T15:29:13.870" v="58" actId="1076"/>
          <ac:picMkLst>
            <pc:docMk/>
            <pc:sldMk cId="444206763" sldId="5308"/>
            <ac:picMk id="9" creationId="{69144900-83E3-4064-68A1-ACF958E60C3C}"/>
          </ac:picMkLst>
        </pc:picChg>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pChg chg="ord">
          <ac:chgData name="Wenzel, Brooke" userId="672bf8d3-b15b-4e02-a6d1-39319a0df09b" providerId="ADAL" clId="{45692EFA-40FF-420F-8AB9-A895BE4AA2BA}" dt="2024-09-11T16:09:30.123" v="1776" actId="13244"/>
          <ac:spMkLst>
            <pc:docMk/>
            <pc:sldMk cId="1153930597" sldId="5504"/>
            <ac:spMk id="4" creationId="{D0830EAC-FB68-23B9-2E70-EE7B5A0825A8}"/>
          </ac:spMkLst>
        </pc:spChg>
        <pc:picChg chg="ord">
          <ac:chgData name="Wenzel, Brooke" userId="672bf8d3-b15b-4e02-a6d1-39319a0df09b" providerId="ADAL" clId="{45692EFA-40FF-420F-8AB9-A895BE4AA2BA}" dt="2024-09-11T16:09:34.171" v="1777" actId="13244"/>
          <ac:picMkLst>
            <pc:docMk/>
            <pc:sldMk cId="1153930597" sldId="5504"/>
            <ac:picMk id="2" creationId="{816103F5-1366-ECF1-B5EC-7000359C6F48}"/>
          </ac:picMkLst>
        </pc:picChg>
      </pc:sldChg>
      <pc:sldChg chg="modSp mod">
        <pc:chgData name="Wenzel, Brooke" userId="672bf8d3-b15b-4e02-a6d1-39319a0df09b" providerId="ADAL" clId="{45692EFA-40FF-420F-8AB9-A895BE4AA2BA}" dt="2024-09-09T15:26:20.202" v="4" actId="2165"/>
        <pc:sldMkLst>
          <pc:docMk/>
          <pc:sldMk cId="1302995045" sldId="5536"/>
        </pc:sldMkLst>
        <pc:graphicFrameChg chg="modGraphic">
          <ac:chgData name="Wenzel, Brooke" userId="672bf8d3-b15b-4e02-a6d1-39319a0df09b" providerId="ADAL" clId="{45692EFA-40FF-420F-8AB9-A895BE4AA2BA}" dt="2024-09-09T15:26:20.202" v="4" actId="2165"/>
          <ac:graphicFrameMkLst>
            <pc:docMk/>
            <pc:sldMk cId="1302995045" sldId="5536"/>
            <ac:graphicFrameMk id="8" creationId="{0AA46493-7A36-0C49-C5A7-D18F10C7496C}"/>
          </ac:graphicFrameMkLst>
        </pc:graphicFrameChg>
      </pc:sldChg>
      <pc:sldChg chg="delSp modSp mod">
        <pc:chgData name="Wenzel, Brooke" userId="672bf8d3-b15b-4e02-a6d1-39319a0df09b" providerId="ADAL" clId="{45692EFA-40FF-420F-8AB9-A895BE4AA2BA}" dt="2024-09-12T16:37:32.185" v="1795" actId="20577"/>
        <pc:sldMkLst>
          <pc:docMk/>
          <pc:sldMk cId="573740307" sldId="5538"/>
        </pc:sldMkLst>
        <pc:spChg chg="mod">
          <ac:chgData name="Wenzel, Brooke" userId="672bf8d3-b15b-4e02-a6d1-39319a0df09b" providerId="ADAL" clId="{45692EFA-40FF-420F-8AB9-A895BE4AA2BA}" dt="2024-09-12T16:37:32.185" v="1795" actId="20577"/>
          <ac:spMkLst>
            <pc:docMk/>
            <pc:sldMk cId="573740307" sldId="5538"/>
            <ac:spMk id="4" creationId="{1BE5D2C1-7710-EED9-1940-0A612F59276D}"/>
          </ac:spMkLst>
        </pc:spChg>
        <pc:spChg chg="del mod">
          <ac:chgData name="Wenzel, Brooke" userId="672bf8d3-b15b-4e02-a6d1-39319a0df09b" providerId="ADAL" clId="{45692EFA-40FF-420F-8AB9-A895BE4AA2BA}" dt="2024-09-10T19:30:17.530" v="1186" actId="478"/>
          <ac:spMkLst>
            <pc:docMk/>
            <pc:sldMk cId="573740307" sldId="5538"/>
            <ac:spMk id="5" creationId="{57A2033F-F15F-C103-EA83-A77A1AF89850}"/>
          </ac:spMkLst>
        </pc:spChg>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pChg chg="mod">
          <ac:chgData name="Wenzel, Brooke" userId="672bf8d3-b15b-4e02-a6d1-39319a0df09b" providerId="ADAL" clId="{45692EFA-40FF-420F-8AB9-A895BE4AA2BA}" dt="2024-09-09T15:56:46.177" v="745" actId="20577"/>
          <ac:spMkLst>
            <pc:docMk/>
            <pc:sldMk cId="936857245" sldId="5587"/>
            <ac:spMk id="2" creationId="{00000000-0000-0000-0000-000000000000}"/>
          </ac:spMkLst>
        </pc:spChg>
        <pc:spChg chg="mod">
          <ac:chgData name="Wenzel, Brooke" userId="672bf8d3-b15b-4e02-a6d1-39319a0df09b" providerId="ADAL" clId="{45692EFA-40FF-420F-8AB9-A895BE4AA2BA}" dt="2024-09-11T13:11:54.661" v="1721" actId="20577"/>
          <ac:spMkLst>
            <pc:docMk/>
            <pc:sldMk cId="936857245" sldId="5587"/>
            <ac:spMk id="3" creationId="{21471CF1-9EF9-C5C0-6637-925CB047E422}"/>
          </ac:spMkLst>
        </pc:spChg>
      </pc:sldChg>
      <pc:sldChg chg="modSp add del mod">
        <pc:chgData name="Wenzel, Brooke" userId="672bf8d3-b15b-4e02-a6d1-39319a0df09b" providerId="ADAL" clId="{45692EFA-40FF-420F-8AB9-A895BE4AA2BA}" dt="2024-09-11T19:49:40.855" v="1781" actId="47"/>
        <pc:sldMkLst>
          <pc:docMk/>
          <pc:sldMk cId="3222580534" sldId="5588"/>
        </pc:sldMkLst>
        <pc:spChg chg="mod">
          <ac:chgData name="Wenzel, Brooke" userId="672bf8d3-b15b-4e02-a6d1-39319a0df09b" providerId="ADAL" clId="{45692EFA-40FF-420F-8AB9-A895BE4AA2BA}" dt="2024-09-10T20:00:47.705" v="1330" actId="20577"/>
          <ac:spMkLst>
            <pc:docMk/>
            <pc:sldMk cId="3222580534" sldId="5588"/>
            <ac:spMk id="5" creationId="{46A12942-3060-A605-2DD5-60573A108DDD}"/>
          </ac:spMkLst>
        </pc:spChg>
        <pc:spChg chg="mod">
          <ac:chgData name="Wenzel, Brooke" userId="672bf8d3-b15b-4e02-a6d1-39319a0df09b" providerId="ADAL" clId="{45692EFA-40FF-420F-8AB9-A895BE4AA2BA}" dt="2024-09-10T20:03:39.934" v="1384" actId="20577"/>
          <ac:spMkLst>
            <pc:docMk/>
            <pc:sldMk cId="3222580534" sldId="5588"/>
            <ac:spMk id="6" creationId="{C75DFE38-ED8C-8D2F-6BF4-9A98E48A88BE}"/>
          </ac:spMkLst>
        </pc:spChg>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09:57.416" v="9"/>
        <pc:sldMkLst>
          <pc:docMk/>
          <pc:sldMk cId="1212467416" sldId="261"/>
        </pc:sldMkLst>
        <pc:graphicFrameChg chg="mod modGraphic">
          <ac:chgData name="Rhodes, Tara" userId="S::rhodes_t@cde.state.co.us::566307b0-1e17-4826-87e1-0feb85a922f2" providerId="AD" clId="Web-{2352B585-06B1-319B-9444-A1AA035EDDB0}" dt="2024-07-18T12:09:57.416" v="9"/>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pChg chg="mod">
          <ac:chgData name="Ryan, Erica" userId="S::ryan_e@cde.state.co.us::2cbcda9b-16dc-40f4-b0ba-82e204f6e4ca" providerId="AD" clId="Web-{2951141A-4A95-C69C-17C3-41B2EFA131D5}" dt="2024-09-18T19:21:58.153" v="663" actId="20577"/>
          <ac:spMkLst>
            <pc:docMk/>
            <pc:sldMk cId="2941160506" sldId="5629"/>
            <ac:spMk id="6" creationId="{61350839-2288-5273-34CE-4EB98648F637}"/>
          </ac:spMkLst>
        </pc:spChg>
      </pc:sldChg>
      <pc:sldChg chg="modSp add replId">
        <pc:chgData name="Ryan, Erica" userId="S::ryan_e@cde.state.co.us::2cbcda9b-16dc-40f4-b0ba-82e204f6e4ca" providerId="AD" clId="Web-{2951141A-4A95-C69C-17C3-41B2EFA131D5}" dt="2024-09-18T19:21:53.231" v="662" actId="20577"/>
        <pc:sldMkLst>
          <pc:docMk/>
          <pc:sldMk cId="3321188641" sldId="5632"/>
        </pc:sldMkLst>
        <pc:spChg chg="mod">
          <ac:chgData name="Ryan, Erica" userId="S::ryan_e@cde.state.co.us::2cbcda9b-16dc-40f4-b0ba-82e204f6e4ca" providerId="AD" clId="Web-{2951141A-4A95-C69C-17C3-41B2EFA131D5}" dt="2024-09-18T18:50:59.862" v="100" actId="20577"/>
          <ac:spMkLst>
            <pc:docMk/>
            <pc:sldMk cId="3321188641" sldId="5632"/>
            <ac:spMk id="2" creationId="{924E8529-4196-8DB7-7337-8B95C5CE516A}"/>
          </ac:spMkLst>
        </pc:spChg>
        <pc:spChg chg="mod">
          <ac:chgData name="Ryan, Erica" userId="S::ryan_e@cde.state.co.us::2cbcda9b-16dc-40f4-b0ba-82e204f6e4ca" providerId="AD" clId="Web-{2951141A-4A95-C69C-17C3-41B2EFA131D5}" dt="2024-09-18T19:21:53.231" v="662" actId="20577"/>
          <ac:spMkLst>
            <pc:docMk/>
            <pc:sldMk cId="3321188641" sldId="5632"/>
            <ac:spMk id="3" creationId="{9950487E-3FB3-B225-998E-99C5016F5C29}"/>
          </ac:spMkLst>
        </pc:spChg>
        <pc:spChg chg="mod">
          <ac:chgData name="Ryan, Erica" userId="S::ryan_e@cde.state.co.us::2cbcda9b-16dc-40f4-b0ba-82e204f6e4ca" providerId="AD" clId="Web-{2951141A-4A95-C69C-17C3-41B2EFA131D5}" dt="2024-09-18T18:57:34.207" v="110" actId="20577"/>
          <ac:spMkLst>
            <pc:docMk/>
            <pc:sldMk cId="3321188641" sldId="5632"/>
            <ac:spMk id="12" creationId="{E17C5FE8-9549-C841-C57E-CCA40FF6DDC6}"/>
          </ac:spMkLst>
        </pc:spChg>
        <pc:spChg chg="mod">
          <ac:chgData name="Ryan, Erica" userId="S::ryan_e@cde.state.co.us::2cbcda9b-16dc-40f4-b0ba-82e204f6e4ca" providerId="AD" clId="Web-{2951141A-4A95-C69C-17C3-41B2EFA131D5}" dt="2024-09-18T18:57:42.864" v="111" actId="20577"/>
          <ac:spMkLst>
            <pc:docMk/>
            <pc:sldMk cId="3321188641" sldId="5632"/>
            <ac:spMk id="13" creationId="{0182C605-C140-5E58-B4DA-85C1163CC2E0}"/>
          </ac:spMkLst>
        </pc:spChg>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modSp mod">
        <pc:chgData name="Hoffman, Peter" userId="673cee94-26bd-4c2a-ab82-1b3669e2f049" providerId="ADAL" clId="{DADDD2C8-F14D-40E6-B716-42D2F4099DD4}" dt="2024-07-24T18:11:37.376" v="49" actId="2165"/>
        <pc:sldMkLst>
          <pc:docMk/>
          <pc:sldMk cId="1212467416" sldId="261"/>
        </pc:sldMkLst>
        <pc:graphicFrameChg chg="modGraphic">
          <ac:chgData name="Hoffman, Peter" userId="673cee94-26bd-4c2a-ab82-1b3669e2f049" providerId="ADAL" clId="{DADDD2C8-F14D-40E6-B716-42D2F4099DD4}" dt="2024-07-24T18:11:37.376" v="49"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DADDD2C8-F14D-40E6-B716-42D2F4099DD4}" dt="2024-07-24T18:20:42.506" v="64" actId="20577"/>
        <pc:sldMkLst>
          <pc:docMk/>
          <pc:sldMk cId="3717000822" sldId="280"/>
        </pc:sldMkLst>
        <pc:graphicFrameChg chg="mod">
          <ac:chgData name="Hoffman, Peter" userId="673cee94-26bd-4c2a-ab82-1b3669e2f049" providerId="ADAL" clId="{DADDD2C8-F14D-40E6-B716-42D2F4099DD4}" dt="2024-07-24T18:20:42.506" v="64"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modSp mod">
        <pc:chgData name="Hoffman, Peter" userId="673cee94-26bd-4c2a-ab82-1b3669e2f049" providerId="ADAL" clId="{DADDD2C8-F14D-40E6-B716-42D2F4099DD4}" dt="2024-07-24T18:22:07.946" v="236" actId="20577"/>
        <pc:sldMkLst>
          <pc:docMk/>
          <pc:sldMk cId="1037917088" sldId="5098"/>
        </pc:sldMkLst>
        <pc:graphicFrameChg chg="modGraphic">
          <ac:chgData name="Hoffman, Peter" userId="673cee94-26bd-4c2a-ab82-1b3669e2f049" providerId="ADAL" clId="{DADDD2C8-F14D-40E6-B716-42D2F4099DD4}" dt="2024-07-24T18:22:07.946" v="236" actId="20577"/>
          <ac:graphicFrameMkLst>
            <pc:docMk/>
            <pc:sldMk cId="1037917088" sldId="5098"/>
            <ac:graphicFrameMk id="5" creationId="{5E4612F7-68C6-57CA-E918-38EF641F73CF}"/>
          </ac:graphicFrameMkLst>
        </pc:graphicFrameChg>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graphicFrameChg chg="mod modGraphic">
          <ac:chgData name="Chaffin,Melissa" userId="S::chaffin_m@cde.state.co.us::21f0136b-23e1-4eef-9c4f-f29e4cc3ac56" providerId="AD" clId="Web-{30387AFE-0BEF-A8F2-0B4F-8CDB604555D2}" dt="2024-09-09T20:28:06.144" v="11"/>
          <ac:graphicFrameMkLst>
            <pc:docMk/>
            <pc:sldMk cId="1653574859" sldId="5414"/>
            <ac:graphicFrameMk id="11" creationId="{4A046F5F-034D-A2DD-B7B6-B37CB3AF1360}"/>
          </ac:graphicFrameMkLst>
        </pc:graphicFrameChg>
      </pc:sldChg>
      <pc:sldChg chg="modSp">
        <pc:chgData name="Chaffin,Melissa" userId="S::chaffin_m@cde.state.co.us::21f0136b-23e1-4eef-9c4f-f29e4cc3ac56" providerId="AD" clId="Web-{30387AFE-0BEF-A8F2-0B4F-8CDB604555D2}" dt="2024-09-09T20:26:13.916" v="3" actId="20577"/>
        <pc:sldMkLst>
          <pc:docMk/>
          <pc:sldMk cId="2464662354" sldId="5418"/>
        </pc:sldMkLst>
        <pc:spChg chg="mod">
          <ac:chgData name="Chaffin,Melissa" userId="S::chaffin_m@cde.state.co.us::21f0136b-23e1-4eef-9c4f-f29e4cc3ac56" providerId="AD" clId="Web-{30387AFE-0BEF-A8F2-0B4F-8CDB604555D2}" dt="2024-09-09T20:26:13.916" v="3" actId="20577"/>
          <ac:spMkLst>
            <pc:docMk/>
            <pc:sldMk cId="2464662354" sldId="5418"/>
            <ac:spMk id="6" creationId="{1EB4AB27-B417-D907-2626-223A7F192B7B}"/>
          </ac:spMkLst>
        </pc:spChg>
      </pc:sldChg>
      <pc:sldChg chg="modSp">
        <pc:chgData name="Chaffin,Melissa" userId="S::chaffin_m@cde.state.co.us::21f0136b-23e1-4eef-9c4f-f29e4cc3ac56" providerId="AD" clId="Web-{30387AFE-0BEF-A8F2-0B4F-8CDB604555D2}" dt="2024-09-09T20:27:56.862" v="9"/>
        <pc:sldMkLst>
          <pc:docMk/>
          <pc:sldMk cId="1659390545" sldId="5584"/>
        </pc:sldMkLst>
        <pc:graphicFrameChg chg="mod modGraphic">
          <ac:chgData name="Chaffin,Melissa" userId="S::chaffin_m@cde.state.co.us::21f0136b-23e1-4eef-9c4f-f29e4cc3ac56" providerId="AD" clId="Web-{30387AFE-0BEF-A8F2-0B4F-8CDB604555D2}" dt="2024-09-09T20:27:56.862" v="9"/>
          <ac:graphicFrameMkLst>
            <pc:docMk/>
            <pc:sldMk cId="1659390545" sldId="5584"/>
            <ac:graphicFrameMk id="11" creationId="{4A046F5F-034D-A2DD-B7B6-B37CB3AF1360}"/>
          </ac:graphicFrameMkLst>
        </pc:graphicFrameChg>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pChg chg="mod">
          <ac:chgData name="Chaffin,Melissa" userId="S::chaffin_m@cde.state.co.us::21f0136b-23e1-4eef-9c4f-f29e4cc3ac56" providerId="AD" clId="Web-{5DA2681D-DBD5-5256-B275-6E5C545A0058}" dt="2024-09-04T14:57:17.768" v="15" actId="20577"/>
          <ac:spMkLst>
            <pc:docMk/>
            <pc:sldMk cId="2464662354" sldId="5418"/>
            <ac:spMk id="6" creationId="{1EB4AB27-B417-D907-2626-223A7F192B7B}"/>
          </ac:spMkLst>
        </pc:spChg>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pChg chg="mod">
          <ac:chgData name="McRee, Rebecca" userId="S::mcree_r@cde.state.co.us::3a10fa13-9d60-4c0b-b361-471945732c34" providerId="AD" clId="Web-{2509A1F5-E800-9898-5178-B548A9DE16E6}" dt="2024-08-20T00:21:19.062" v="2" actId="20577"/>
          <ac:spMkLst>
            <pc:docMk/>
            <pc:sldMk cId="1185884485" sldId="5488"/>
            <ac:spMk id="3" creationId="{C0512FC2-261A-6790-E9CC-D752F6C04657}"/>
          </ac:spMkLst>
        </pc:spChg>
      </pc:sldChg>
      <pc:sldChg chg="modSp">
        <pc:chgData name="McRee, Rebecca" userId="S::mcree_r@cde.state.co.us::3a10fa13-9d60-4c0b-b361-471945732c34" providerId="AD" clId="Web-{2509A1F5-E800-9898-5178-B548A9DE16E6}" dt="2024-08-20T00:26:33.550" v="28" actId="20577"/>
        <pc:sldMkLst>
          <pc:docMk/>
          <pc:sldMk cId="2023168082" sldId="5497"/>
        </pc:sldMkLst>
        <pc:spChg chg="mod">
          <ac:chgData name="McRee, Rebecca" userId="S::mcree_r@cde.state.co.us::3a10fa13-9d60-4c0b-b361-471945732c34" providerId="AD" clId="Web-{2509A1F5-E800-9898-5178-B548A9DE16E6}" dt="2024-08-20T00:26:33.550" v="28" actId="20577"/>
          <ac:spMkLst>
            <pc:docMk/>
            <pc:sldMk cId="2023168082" sldId="5497"/>
            <ac:spMk id="3" creationId="{91E60E77-D8DB-134C-9A3B-BBACC56219FB}"/>
          </ac:spMkLst>
        </pc:spChg>
      </pc:sldChg>
      <pc:sldChg chg="modSp">
        <pc:chgData name="McRee, Rebecca" userId="S::mcree_r@cde.state.co.us::3a10fa13-9d60-4c0b-b361-471945732c34" providerId="AD" clId="Web-{2509A1F5-E800-9898-5178-B548A9DE16E6}" dt="2024-08-20T00:23:36.329" v="25" actId="20577"/>
        <pc:sldMkLst>
          <pc:docMk/>
          <pc:sldMk cId="3238901035" sldId="5542"/>
        </pc:sldMkLst>
        <pc:spChg chg="mod">
          <ac:chgData name="McRee, Rebecca" userId="S::mcree_r@cde.state.co.us::3a10fa13-9d60-4c0b-b361-471945732c34" providerId="AD" clId="Web-{2509A1F5-E800-9898-5178-B548A9DE16E6}" dt="2024-08-20T00:23:36.329" v="25" actId="20577"/>
          <ac:spMkLst>
            <pc:docMk/>
            <pc:sldMk cId="3238901035" sldId="5542"/>
            <ac:spMk id="3" creationId="{2865F7B2-122F-2696-5877-03DFD3EA02BC}"/>
          </ac:spMkLst>
        </pc:spChg>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pChg chg="mod">
          <ac:chgData name="Wenzel, Brooke" userId="672bf8d3-b15b-4e02-a6d1-39319a0df09b" providerId="ADAL" clId="{FAA9A46C-9E52-46E5-BF38-69D7EA4778B4}" dt="2024-08-15T14:18:22.340" v="289" actId="20577"/>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pChg chg="del">
          <ac:chgData name="Wenzel, Brooke" userId="672bf8d3-b15b-4e02-a6d1-39319a0df09b" providerId="ADAL" clId="{2A4A8184-7D2C-4499-B9C6-AB7F62A16FB3}" dt="2024-09-04T15:34:26.777" v="15" actId="478"/>
          <ac:spMkLst>
            <pc:docMk/>
            <pc:sldMk cId="399469708" sldId="2671"/>
            <ac:spMk id="3" creationId="{00000000-0000-0000-0000-000000000000}"/>
          </ac:spMkLst>
        </pc:spChg>
        <pc:spChg chg="add del mod">
          <ac:chgData name="Wenzel, Brooke" userId="672bf8d3-b15b-4e02-a6d1-39319a0df09b" providerId="ADAL" clId="{2A4A8184-7D2C-4499-B9C6-AB7F62A16FB3}" dt="2024-09-04T15:34:29.236" v="16" actId="478"/>
          <ac:spMkLst>
            <pc:docMk/>
            <pc:sldMk cId="399469708" sldId="2671"/>
            <ac:spMk id="7" creationId="{981D0C16-8843-EDF9-ABFA-8ECBFFFE5E8E}"/>
          </ac:spMkLst>
        </pc:spChg>
        <pc:graphicFrameChg chg="mod">
          <ac:chgData name="Wenzel, Brooke" userId="672bf8d3-b15b-4e02-a6d1-39319a0df09b" providerId="ADAL" clId="{2A4A8184-7D2C-4499-B9C6-AB7F62A16FB3}" dt="2024-09-04T15:34:37.615" v="19" actId="1076"/>
          <ac:graphicFrameMkLst>
            <pc:docMk/>
            <pc:sldMk cId="399469708" sldId="2671"/>
            <ac:graphicFrameMk id="5" creationId="{EFCCFBAE-0E76-3C67-A47A-D45426FDDD3A}"/>
          </ac:graphicFrameMkLst>
        </pc:graphicFrameChg>
      </pc:sldChg>
      <pc:sldChg chg="addSp delSp modSp mod chgLayout">
        <pc:chgData name="Wenzel, Brooke" userId="672bf8d3-b15b-4e02-a6d1-39319a0df09b" providerId="ADAL" clId="{2A4A8184-7D2C-4499-B9C6-AB7F62A16FB3}" dt="2024-09-04T15:48:19.629" v="1096" actId="27636"/>
        <pc:sldMkLst>
          <pc:docMk/>
          <pc:sldMk cId="602901426" sldId="5498"/>
        </pc:sldMkLst>
        <pc:spChg chg="mod ord">
          <ac:chgData name="Wenzel, Brooke" userId="672bf8d3-b15b-4e02-a6d1-39319a0df09b" providerId="ADAL" clId="{2A4A8184-7D2C-4499-B9C6-AB7F62A16FB3}" dt="2024-09-04T15:36:16.926" v="50" actId="700"/>
          <ac:spMkLst>
            <pc:docMk/>
            <pc:sldMk cId="602901426" sldId="5498"/>
            <ac:spMk id="2" creationId="{00000000-0000-0000-0000-000000000000}"/>
          </ac:spMkLst>
        </pc:spChg>
        <pc:spChg chg="add mod ord">
          <ac:chgData name="Wenzel, Brooke" userId="672bf8d3-b15b-4e02-a6d1-39319a0df09b" providerId="ADAL" clId="{2A4A8184-7D2C-4499-B9C6-AB7F62A16FB3}" dt="2024-09-04T15:48:19.629" v="1096" actId="27636"/>
          <ac:spMkLst>
            <pc:docMk/>
            <pc:sldMk cId="602901426" sldId="5498"/>
            <ac:spMk id="3" creationId="{21471CF1-9EF9-C5C0-6637-925CB047E422}"/>
          </ac:spMkLst>
        </pc:spChg>
        <pc:spChg chg="mod ord">
          <ac:chgData name="Wenzel, Brooke" userId="672bf8d3-b15b-4e02-a6d1-39319a0df09b" providerId="ADAL" clId="{2A4A8184-7D2C-4499-B9C6-AB7F62A16FB3}" dt="2024-09-04T15:36:16.926" v="50" actId="700"/>
          <ac:spMkLst>
            <pc:docMk/>
            <pc:sldMk cId="602901426" sldId="5498"/>
            <ac:spMk id="4" creationId="{00000000-0000-0000-0000-000000000000}"/>
          </ac:spMkLst>
        </pc:spChg>
        <pc:picChg chg="del">
          <ac:chgData name="Wenzel, Brooke" userId="672bf8d3-b15b-4e02-a6d1-39319a0df09b" providerId="ADAL" clId="{2A4A8184-7D2C-4499-B9C6-AB7F62A16FB3}" dt="2024-09-04T15:36:11.253" v="49" actId="478"/>
          <ac:picMkLst>
            <pc:docMk/>
            <pc:sldMk cId="602901426" sldId="5498"/>
            <ac:picMk id="7" creationId="{81D061F4-4297-9056-0C99-6CBAE054ADDB}"/>
          </ac:picMkLst>
        </pc:picChg>
      </pc:sldChg>
      <pc:sldChg chg="modSp mod">
        <pc:chgData name="Wenzel, Brooke" userId="672bf8d3-b15b-4e02-a6d1-39319a0df09b" providerId="ADAL" clId="{2A4A8184-7D2C-4499-B9C6-AB7F62A16FB3}" dt="2024-09-04T15:46:17.133" v="932" actId="2165"/>
        <pc:sldMkLst>
          <pc:docMk/>
          <pc:sldMk cId="1302995045" sldId="5536"/>
        </pc:sldMkLst>
        <pc:graphicFrameChg chg="modGraphic">
          <ac:chgData name="Wenzel, Brooke" userId="672bf8d3-b15b-4e02-a6d1-39319a0df09b" providerId="ADAL" clId="{2A4A8184-7D2C-4499-B9C6-AB7F62A16FB3}" dt="2024-09-04T15:46:17.133" v="932" actId="2165"/>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2A4A8184-7D2C-4499-B9C6-AB7F62A16FB3}" dt="2024-09-04T15:33:06.699" v="13" actId="20577"/>
        <pc:sldMkLst>
          <pc:docMk/>
          <pc:sldMk cId="573740307" sldId="5538"/>
        </pc:sldMkLst>
        <pc:spChg chg="mod">
          <ac:chgData name="Wenzel, Brooke" userId="672bf8d3-b15b-4e02-a6d1-39319a0df09b" providerId="ADAL" clId="{2A4A8184-7D2C-4499-B9C6-AB7F62A16FB3}" dt="2024-09-04T15:33:06.699" v="13" actId="20577"/>
          <ac:spMkLst>
            <pc:docMk/>
            <pc:sldMk cId="573740307" sldId="5538"/>
            <ac:spMk id="4" creationId="{1BE5D2C1-7710-EED9-1940-0A612F59276D}"/>
          </ac:spMkLst>
        </pc:sp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pChg chg="mod">
          <ac:chgData name="McRee, Rebecca" userId="S::mcree_r@cde.state.co.us::3a10fa13-9d60-4c0b-b361-471945732c34" providerId="AD" clId="Web-{C496319A-BBF6-2CAA-3ED4-E5A9E1EF6A02}" dt="2024-09-04T23:09:23.425" v="80" actId="20577"/>
          <ac:spMkLst>
            <pc:docMk/>
            <pc:sldMk cId="735598476" sldId="5543"/>
            <ac:spMk id="3" creationId="{9FEEAF2D-E365-73C8-79FB-1D58C4A4FC60}"/>
          </ac:spMkLst>
        </pc:spChg>
      </pc:sldChg>
      <pc:sldChg chg="modSp">
        <pc:chgData name="McRee, Rebecca" userId="S::mcree_r@cde.state.co.us::3a10fa13-9d60-4c0b-b361-471945732c34" providerId="AD" clId="Web-{C496319A-BBF6-2CAA-3ED4-E5A9E1EF6A02}" dt="2024-09-04T23:06:30.861" v="0" actId="20577"/>
        <pc:sldMkLst>
          <pc:docMk/>
          <pc:sldMk cId="1189657152" sldId="5564"/>
        </pc:sldMkLst>
        <pc:spChg chg="mod">
          <ac:chgData name="McRee, Rebecca" userId="S::mcree_r@cde.state.co.us::3a10fa13-9d60-4c0b-b361-471945732c34" providerId="AD" clId="Web-{C496319A-BBF6-2CAA-3ED4-E5A9E1EF6A02}" dt="2024-09-04T23:06:30.861" v="0" actId="20577"/>
          <ac:spMkLst>
            <pc:docMk/>
            <pc:sldMk cId="1189657152" sldId="5564"/>
            <ac:spMk id="2" creationId="{5C1693E8-9C5A-1DEF-1A9C-A8E725AFA593}"/>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pChg chg="mod">
          <ac:chgData name="Rhodes, Tara" userId="S::rhodes_t@cde.state.co.us::566307b0-1e17-4826-87e1-0feb85a922f2" providerId="AD" clId="Web-{13679AA8-DF89-5340-8587-DEAACE81216A}" dt="2024-08-22T04:41:01.621" v="7" actId="20577"/>
          <ac:spMkLst>
            <pc:docMk/>
            <pc:sldMk cId="1153930597" sldId="5504"/>
            <ac:spMk id="6" creationId="{6830CC07-B20E-26DD-4E6E-5D4DFAF184F5}"/>
          </ac:spMkLst>
        </pc:spChg>
      </pc:sldChg>
      <pc:sldChg chg="modSp modNotes">
        <pc:chgData name="Rhodes, Tara" userId="S::rhodes_t@cde.state.co.us::566307b0-1e17-4826-87e1-0feb85a922f2" providerId="AD" clId="Web-{13679AA8-DF89-5340-8587-DEAACE81216A}" dt="2024-08-22T05:10:17.709" v="438" actId="20577"/>
        <pc:sldMkLst>
          <pc:docMk/>
          <pc:sldMk cId="2423109446" sldId="5516"/>
        </pc:sldMkLst>
        <pc:spChg chg="mod">
          <ac:chgData name="Rhodes, Tara" userId="S::rhodes_t@cde.state.co.us::566307b0-1e17-4826-87e1-0feb85a922f2" providerId="AD" clId="Web-{13679AA8-DF89-5340-8587-DEAACE81216A}" dt="2024-08-22T05:10:17.709" v="438" actId="20577"/>
          <ac:spMkLst>
            <pc:docMk/>
            <pc:sldMk cId="2423109446" sldId="5516"/>
            <ac:spMk id="3" creationId="{5EE4D7D7-5968-DD0B-439A-E228ACA1E1FE}"/>
          </ac:spMkLst>
        </pc:spChg>
      </pc:sldChg>
      <pc:sldChg chg="addSp delSp modSp">
        <pc:chgData name="Rhodes, Tara" userId="S::rhodes_t@cde.state.co.us::566307b0-1e17-4826-87e1-0feb85a922f2" providerId="AD" clId="Web-{13679AA8-DF89-5340-8587-DEAACE81216A}" dt="2024-08-22T04:42:37.281" v="24"/>
        <pc:sldMkLst>
          <pc:docMk/>
          <pc:sldMk cId="3919774085" sldId="5545"/>
        </pc:sldMkLst>
        <pc:grpChg chg="add">
          <ac:chgData name="Rhodes, Tara" userId="S::rhodes_t@cde.state.co.us::566307b0-1e17-4826-87e1-0feb85a922f2" providerId="AD" clId="Web-{13679AA8-DF89-5340-8587-DEAACE81216A}" dt="2024-08-22T04:42:28.172" v="23"/>
          <ac:grpSpMkLst>
            <pc:docMk/>
            <pc:sldMk cId="3919774085" sldId="5545"/>
            <ac:grpSpMk id="12" creationId="{E31BCEA8-D95B-AFDE-C4EE-083138BB1698}"/>
          </ac:grpSpMkLst>
        </pc:grpChg>
        <pc:grpChg chg="add">
          <ac:chgData name="Rhodes, Tara" userId="S::rhodes_t@cde.state.co.us::566307b0-1e17-4826-87e1-0feb85a922f2" providerId="AD" clId="Web-{13679AA8-DF89-5340-8587-DEAACE81216A}" dt="2024-08-22T04:42:37.281" v="24"/>
          <ac:grpSpMkLst>
            <pc:docMk/>
            <pc:sldMk cId="3919774085" sldId="5545"/>
            <ac:grpSpMk id="13" creationId="{2D95DF02-BE64-24CB-C801-798DC6EDFA3A}"/>
          </ac:grpSpMkLst>
        </pc:grpChg>
        <pc:picChg chg="mod">
          <ac:chgData name="Rhodes, Tara" userId="S::rhodes_t@cde.state.co.us::566307b0-1e17-4826-87e1-0feb85a922f2" providerId="AD" clId="Web-{13679AA8-DF89-5340-8587-DEAACE81216A}" dt="2024-08-22T04:41:17.450" v="9" actId="1076"/>
          <ac:picMkLst>
            <pc:docMk/>
            <pc:sldMk cId="3919774085" sldId="5545"/>
            <ac:picMk id="6" creationId="{525344A8-E4EC-51A6-8BD3-2949E05DCF9B}"/>
          </ac:picMkLst>
        </pc:picChg>
        <pc:inkChg chg="mod">
          <ac:chgData name="Rhodes, Tara" userId="S::rhodes_t@cde.state.co.us::566307b0-1e17-4826-87e1-0feb85a922f2" providerId="AD" clId="Web-{13679AA8-DF89-5340-8587-DEAACE81216A}" dt="2024-08-22T04:41:14.591" v="8" actId="1076"/>
          <ac:inkMkLst>
            <pc:docMk/>
            <pc:sldMk cId="3919774085" sldId="5545"/>
            <ac:inkMk id="9" creationId="{2D7D89DC-8F13-A723-2A05-8C169706CC6A}"/>
          </ac:inkMkLst>
        </pc:inkChg>
        <pc:inkChg chg="add del mod">
          <ac:chgData name="Rhodes, Tara" userId="S::rhodes_t@cde.state.co.us::566307b0-1e17-4826-87e1-0feb85a922f2" providerId="AD" clId="Web-{13679AA8-DF89-5340-8587-DEAACE81216A}" dt="2024-08-22T04:42:19.343" v="22" actId="1076"/>
          <ac:inkMkLst>
            <pc:docMk/>
            <pc:sldMk cId="3919774085" sldId="5545"/>
            <ac:inkMk id="10" creationId="{D4AC5AAE-57B3-C165-CF83-118A055C43B2}"/>
          </ac:inkMkLst>
        </pc:inkChg>
        <pc:inkChg chg="add del mod">
          <ac:chgData name="Rhodes, Tara" userId="S::rhodes_t@cde.state.co.us::566307b0-1e17-4826-87e1-0feb85a922f2" providerId="AD" clId="Web-{13679AA8-DF89-5340-8587-DEAACE81216A}" dt="2024-08-22T04:42:15.718" v="21" actId="1076"/>
          <ac:inkMkLst>
            <pc:docMk/>
            <pc:sldMk cId="3919774085" sldId="5545"/>
            <ac:inkMk id="11" creationId="{0EDA0040-2B49-D2DA-44D6-58642066D67B}"/>
          </ac:inkMkLst>
        </pc:inkChg>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pChg chg="mod">
          <ac:chgData name="Rhodes, Tara" userId="S::rhodes_t@cde.state.co.us::566307b0-1e17-4826-87e1-0feb85a922f2" providerId="AD" clId="Web-{13679AA8-DF89-5340-8587-DEAACE81216A}" dt="2024-08-22T04:59:16.343" v="212" actId="20577"/>
          <ac:spMkLst>
            <pc:docMk/>
            <pc:sldMk cId="3613590764" sldId="5555"/>
            <ac:spMk id="2" creationId="{E7F13977-C042-8460-969B-0C065939860C}"/>
          </ac:spMkLst>
        </pc:spChg>
        <pc:spChg chg="add del">
          <ac:chgData name="Rhodes, Tara" userId="S::rhodes_t@cde.state.co.us::566307b0-1e17-4826-87e1-0feb85a922f2" providerId="AD" clId="Web-{13679AA8-DF89-5340-8587-DEAACE81216A}" dt="2024-08-22T04:44:28.848" v="52"/>
          <ac:spMkLst>
            <pc:docMk/>
            <pc:sldMk cId="3613590764" sldId="5555"/>
            <ac:spMk id="8" creationId="{C8E976DF-1938-1663-63EF-90711FB90B68}"/>
          </ac:spMkLst>
        </pc:spChg>
        <pc:spChg chg="add mod">
          <ac:chgData name="Rhodes, Tara" userId="S::rhodes_t@cde.state.co.us::566307b0-1e17-4826-87e1-0feb85a922f2" providerId="AD" clId="Web-{13679AA8-DF89-5340-8587-DEAACE81216A}" dt="2024-08-22T04:49:19.784" v="77" actId="20577"/>
          <ac:spMkLst>
            <pc:docMk/>
            <pc:sldMk cId="3613590764" sldId="5555"/>
            <ac:spMk id="9" creationId="{DE2BBDE5-ECDD-76B7-CAE6-1C937743CD89}"/>
          </ac:spMkLst>
        </pc:spChg>
        <pc:spChg chg="add del mod">
          <ac:chgData name="Rhodes, Tara" userId="S::rhodes_t@cde.state.co.us::566307b0-1e17-4826-87e1-0feb85a922f2" providerId="AD" clId="Web-{13679AA8-DF89-5340-8587-DEAACE81216A}" dt="2024-08-22T04:49:02.002" v="71"/>
          <ac:spMkLst>
            <pc:docMk/>
            <pc:sldMk cId="3613590764" sldId="5555"/>
            <ac:spMk id="11" creationId="{8B793FC9-7237-C40E-5C86-D878DB0896BE}"/>
          </ac:spMkLst>
        </pc:spChg>
        <pc:picChg chg="del">
          <ac:chgData name="Rhodes, Tara" userId="S::rhodes_t@cde.state.co.us::566307b0-1e17-4826-87e1-0feb85a922f2" providerId="AD" clId="Web-{13679AA8-DF89-5340-8587-DEAACE81216A}" dt="2024-08-22T04:43:48.815" v="40"/>
          <ac:picMkLst>
            <pc:docMk/>
            <pc:sldMk cId="3613590764" sldId="5555"/>
            <ac:picMk id="7" creationId="{37FD1164-74E2-1318-8D96-F6853A595AE3}"/>
          </ac:picMkLst>
        </pc:picChg>
        <pc:picChg chg="add mod">
          <ac:chgData name="Rhodes, Tara" userId="S::rhodes_t@cde.state.co.us::566307b0-1e17-4826-87e1-0feb85a922f2" providerId="AD" clId="Web-{13679AA8-DF89-5340-8587-DEAACE81216A}" dt="2024-08-22T04:49:17.580" v="76" actId="1076"/>
          <ac:picMkLst>
            <pc:docMk/>
            <pc:sldMk cId="3613590764" sldId="5555"/>
            <ac:picMk id="10" creationId="{3C6851CB-603A-2277-6FE7-6F40BB7E0D71}"/>
          </ac:picMkLst>
        </pc:picChg>
        <pc:picChg chg="add mod">
          <ac:chgData name="Rhodes, Tara" userId="S::rhodes_t@cde.state.co.us::566307b0-1e17-4826-87e1-0feb85a922f2" providerId="AD" clId="Web-{13679AA8-DF89-5340-8587-DEAACE81216A}" dt="2024-08-22T04:50:04.274" v="80" actId="14100"/>
          <ac:picMkLst>
            <pc:docMk/>
            <pc:sldMk cId="3613590764" sldId="5555"/>
            <ac:picMk id="12" creationId="{FEC349F3-08B4-4065-BEE2-6584F4FF07F7}"/>
          </ac:picMkLst>
        </pc:picChg>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pChg chg="mod">
          <ac:chgData name="Rhodes, Tara" userId="S::rhodes_t@cde.state.co.us::566307b0-1e17-4826-87e1-0feb85a922f2" providerId="AD" clId="Web-{13679AA8-DF89-5340-8587-DEAACE81216A}" dt="2024-08-22T04:59:12.546" v="209" actId="20577"/>
          <ac:spMkLst>
            <pc:docMk/>
            <pc:sldMk cId="3463355162" sldId="5561"/>
            <ac:spMk id="2" creationId="{E7F13977-C042-8460-969B-0C065939860C}"/>
          </ac:spMkLst>
        </pc:spChg>
        <pc:spChg chg="mod">
          <ac:chgData name="Rhodes, Tara" userId="S::rhodes_t@cde.state.co.us::566307b0-1e17-4826-87e1-0feb85a922f2" providerId="AD" clId="Web-{13679AA8-DF89-5340-8587-DEAACE81216A}" dt="2024-08-22T04:53:38.470" v="107" actId="20577"/>
          <ac:spMkLst>
            <pc:docMk/>
            <pc:sldMk cId="3463355162" sldId="5561"/>
            <ac:spMk id="9" creationId="{DE2BBDE5-ECDD-76B7-CAE6-1C937743CD89}"/>
          </ac:spMkLst>
        </pc:spChg>
        <pc:picChg chg="add mod">
          <ac:chgData name="Rhodes, Tara" userId="S::rhodes_t@cde.state.co.us::566307b0-1e17-4826-87e1-0feb85a922f2" providerId="AD" clId="Web-{13679AA8-DF89-5340-8587-DEAACE81216A}" dt="2024-08-22T04:54:00.439" v="111" actId="1076"/>
          <ac:picMkLst>
            <pc:docMk/>
            <pc:sldMk cId="3463355162" sldId="5561"/>
            <ac:picMk id="3" creationId="{22E1F799-331D-9C36-865E-CD3ED6B754BC}"/>
          </ac:picMkLst>
        </pc:picChg>
        <pc:picChg chg="add mod">
          <ac:chgData name="Rhodes, Tara" userId="S::rhodes_t@cde.state.co.us::566307b0-1e17-4826-87e1-0feb85a922f2" providerId="AD" clId="Web-{13679AA8-DF89-5340-8587-DEAACE81216A}" dt="2024-08-22T04:55:10.630" v="113" actId="1076"/>
          <ac:picMkLst>
            <pc:docMk/>
            <pc:sldMk cId="3463355162" sldId="5561"/>
            <ac:picMk id="7" creationId="{EF9C2373-5EF3-15FB-F721-52465B39BD67}"/>
          </ac:picMkLst>
        </pc:picChg>
        <pc:picChg chg="del">
          <ac:chgData name="Rhodes, Tara" userId="S::rhodes_t@cde.state.co.us::566307b0-1e17-4826-87e1-0feb85a922f2" providerId="AD" clId="Web-{13679AA8-DF89-5340-8587-DEAACE81216A}" dt="2024-08-22T04:50:28.119" v="87"/>
          <ac:picMkLst>
            <pc:docMk/>
            <pc:sldMk cId="3463355162" sldId="5561"/>
            <ac:picMk id="10" creationId="{3C6851CB-603A-2277-6FE7-6F40BB7E0D71}"/>
          </ac:picMkLst>
        </pc:picChg>
        <pc:picChg chg="del">
          <ac:chgData name="Rhodes, Tara" userId="S::rhodes_t@cde.state.co.us::566307b0-1e17-4826-87e1-0feb85a922f2" providerId="AD" clId="Web-{13679AA8-DF89-5340-8587-DEAACE81216A}" dt="2024-08-22T04:50:29.744" v="88"/>
          <ac:picMkLst>
            <pc:docMk/>
            <pc:sldMk cId="3463355162" sldId="5561"/>
            <ac:picMk id="12" creationId="{FEC349F3-08B4-4065-BEE2-6584F4FF07F7}"/>
          </ac:picMkLst>
        </pc:picChg>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pChg chg="mod">
          <ac:chgData name="Rhodes, Tara" userId="S::rhodes_t@cde.state.co.us::566307b0-1e17-4826-87e1-0feb85a922f2" providerId="AD" clId="Web-{13679AA8-DF89-5340-8587-DEAACE81216A}" dt="2024-08-22T04:59:08.921" v="207" actId="20577"/>
          <ac:spMkLst>
            <pc:docMk/>
            <pc:sldMk cId="1320593860" sldId="5562"/>
            <ac:spMk id="2" creationId="{E7F13977-C042-8460-969B-0C065939860C}"/>
          </ac:spMkLst>
        </pc:spChg>
        <pc:spChg chg="mod">
          <ac:chgData name="Rhodes, Tara" userId="S::rhodes_t@cde.state.co.us::566307b0-1e17-4826-87e1-0feb85a922f2" providerId="AD" clId="Web-{13679AA8-DF89-5340-8587-DEAACE81216A}" dt="2024-08-22T05:01:03.472" v="289" actId="20577"/>
          <ac:spMkLst>
            <pc:docMk/>
            <pc:sldMk cId="1320593860" sldId="5562"/>
            <ac:spMk id="9" creationId="{DE2BBDE5-ECDD-76B7-CAE6-1C937743CD89}"/>
          </ac:spMkLst>
        </pc:spChg>
        <pc:picChg chg="del">
          <ac:chgData name="Rhodes, Tara" userId="S::rhodes_t@cde.state.co.us::566307b0-1e17-4826-87e1-0feb85a922f2" providerId="AD" clId="Web-{13679AA8-DF89-5340-8587-DEAACE81216A}" dt="2024-08-22T04:56:21.414" v="120"/>
          <ac:picMkLst>
            <pc:docMk/>
            <pc:sldMk cId="1320593860" sldId="5562"/>
            <ac:picMk id="3" creationId="{22E1F799-331D-9C36-865E-CD3ED6B754BC}"/>
          </ac:picMkLst>
        </pc:picChg>
        <pc:picChg chg="del">
          <ac:chgData name="Rhodes, Tara" userId="S::rhodes_t@cde.state.co.us::566307b0-1e17-4826-87e1-0feb85a922f2" providerId="AD" clId="Web-{13679AA8-DF89-5340-8587-DEAACE81216A}" dt="2024-08-22T04:56:23.696" v="121"/>
          <ac:picMkLst>
            <pc:docMk/>
            <pc:sldMk cId="1320593860" sldId="5562"/>
            <ac:picMk id="7" creationId="{EF9C2373-5EF3-15FB-F721-52465B39BD67}"/>
          </ac:picMkLst>
        </pc:picChg>
        <pc:picChg chg="add mod">
          <ac:chgData name="Rhodes, Tara" userId="S::rhodes_t@cde.state.co.us::566307b0-1e17-4826-87e1-0feb85a922f2" providerId="AD" clId="Web-{13679AA8-DF89-5340-8587-DEAACE81216A}" dt="2024-08-22T04:57:18.041" v="126" actId="1076"/>
          <ac:picMkLst>
            <pc:docMk/>
            <pc:sldMk cId="1320593860" sldId="5562"/>
            <ac:picMk id="8" creationId="{C9A28F23-76F8-E493-EFDA-AD7E9D663E11}"/>
          </ac:picMkLst>
        </pc:pic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pChg chg="mod">
          <ac:chgData name="Chaffin,Melissa" userId="S::chaffin_m@cde.state.co.us::21f0136b-23e1-4eef-9c4f-f29e4cc3ac56" providerId="AD" clId="Web-{05240C87-A6DF-2E5C-2125-263B8EE07789}" dt="2024-09-17T14:46:47.513" v="22" actId="20577"/>
          <ac:spMkLst>
            <pc:docMk/>
            <pc:sldMk cId="499285695" sldId="281"/>
            <ac:spMk id="6" creationId="{1EB4AB27-B417-D907-2626-223A7F192B7B}"/>
          </ac:spMkLst>
        </pc:spChg>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picChg chg="del">
          <ac:chgData name="Rhodes, Tara" userId="S::rhodes_t@cde.state.co.us::566307b0-1e17-4826-87e1-0feb85a922f2" providerId="AD" clId="Web-{D209AA15-0E88-B355-3E32-45B260E90DED}" dt="2024-09-12T03:33:03.239" v="0"/>
          <ac:picMkLst>
            <pc:docMk/>
            <pc:sldMk cId="1153930597" sldId="5504"/>
            <ac:picMk id="2" creationId="{816103F5-1366-ECF1-B5EC-7000359C6F48}"/>
          </ac:picMkLst>
        </pc:picChg>
        <pc:picChg chg="add mod">
          <ac:chgData name="Rhodes, Tara" userId="S::rhodes_t@cde.state.co.us::566307b0-1e17-4826-87e1-0feb85a922f2" providerId="AD" clId="Web-{D209AA15-0E88-B355-3E32-45B260E90DED}" dt="2024-09-12T03:33:37.271" v="6"/>
          <ac:picMkLst>
            <pc:docMk/>
            <pc:sldMk cId="1153930597" sldId="5504"/>
            <ac:picMk id="3" creationId="{66EFEDED-4100-1480-640B-467DB66EF7B6}"/>
          </ac:picMkLst>
        </pc:picChg>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modSp add mod">
        <pc:chgData name="Severson, Annette" userId="199f3c28-b733-4b36-8b0e-b7eb6984ff94" providerId="ADAL" clId="{09EFE443-00AA-408A-B87F-B67037F6C0C9}" dt="2024-09-11T16:39:51.842" v="1" actId="27636"/>
        <pc:sldMkLst>
          <pc:docMk/>
          <pc:sldMk cId="1546650072" sldId="4525"/>
        </pc:sldMkLst>
        <pc:spChg chg="mod">
          <ac:chgData name="Severson, Annette" userId="199f3c28-b733-4b36-8b0e-b7eb6984ff94" providerId="ADAL" clId="{09EFE443-00AA-408A-B87F-B67037F6C0C9}" dt="2024-09-11T16:39:51.842" v="1" actId="27636"/>
          <ac:spMkLst>
            <pc:docMk/>
            <pc:sldMk cId="1546650072" sldId="4525"/>
            <ac:spMk id="4" creationId="{63457CE5-4128-61BA-AF35-CB365D75D1B0}"/>
          </ac:spMkLst>
        </pc:spChg>
      </pc:sldChg>
      <pc:sldChg chg="add">
        <pc:chgData name="Severson, Annette" userId="199f3c28-b733-4b36-8b0e-b7eb6984ff94" providerId="ADAL" clId="{09EFE443-00AA-408A-B87F-B67037F6C0C9}" dt="2024-09-11T16:39:51.768" v="0"/>
        <pc:sldMkLst>
          <pc:docMk/>
          <pc:sldMk cId="883951864" sldId="4953"/>
        </pc:sldMkLst>
      </pc:sldChg>
      <pc:sldChg chg="add ord">
        <pc:chgData name="Severson, Annette" userId="199f3c28-b733-4b36-8b0e-b7eb6984ff94" providerId="ADAL" clId="{09EFE443-00AA-408A-B87F-B67037F6C0C9}" dt="2024-09-11T16:40:04.159" v="3"/>
        <pc:sldMkLst>
          <pc:docMk/>
          <pc:sldMk cId="3771905201" sldId="4955"/>
        </pc:sldMkLst>
      </pc:sldChg>
      <pc:sldChg chg="modSp mod">
        <pc:chgData name="Severson, Annette" userId="199f3c28-b733-4b36-8b0e-b7eb6984ff94" providerId="ADAL" clId="{09EFE443-00AA-408A-B87F-B67037F6C0C9}" dt="2024-09-11T16:42:45.620" v="114" actId="20577"/>
        <pc:sldMkLst>
          <pc:docMk/>
          <pc:sldMk cId="168519829" sldId="5589"/>
        </pc:sldMkLst>
        <pc:spChg chg="mod">
          <ac:chgData name="Severson, Annette" userId="199f3c28-b733-4b36-8b0e-b7eb6984ff94" providerId="ADAL" clId="{09EFE443-00AA-408A-B87F-B67037F6C0C9}" dt="2024-09-11T16:42:45.620" v="114" actId="20577"/>
          <ac:spMkLst>
            <pc:docMk/>
            <pc:sldMk cId="168519829" sldId="5589"/>
            <ac:spMk id="3" creationId="{1C053128-2E61-BD39-9230-D3FF32B16187}"/>
          </ac:spMkLst>
        </pc:spChg>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spChg chg="add del mod">
          <ac:chgData name="Ward, Reagan" userId="27291eb4-8241-4961-9e69-8c66e34cc5b0" providerId="ADAL" clId="{935EF322-AC97-465C-8012-24AE96F255F2}" dt="2024-08-29T14:10:36.909" v="762" actId="478"/>
          <ac:spMkLst>
            <pc:docMk/>
            <pc:sldMk cId="3717000822" sldId="280"/>
            <ac:spMk id="4" creationId="{3D18B330-A8D2-1355-5A34-51B4B199C143}"/>
          </ac:spMkLst>
        </pc:spChg>
        <pc:spChg chg="add">
          <ac:chgData name="Ward, Reagan" userId="27291eb4-8241-4961-9e69-8c66e34cc5b0" providerId="ADAL" clId="{935EF322-AC97-465C-8012-24AE96F255F2}" dt="2024-08-29T14:10:40.937" v="763" actId="26606"/>
          <ac:spMkLst>
            <pc:docMk/>
            <pc:sldMk cId="3717000822" sldId="280"/>
            <ac:spMk id="51" creationId="{F13C74B1-5B17-4795-BED0-7140497B445A}"/>
          </ac:spMkLst>
        </pc:spChg>
        <pc:spChg chg="add">
          <ac:chgData name="Ward, Reagan" userId="27291eb4-8241-4961-9e69-8c66e34cc5b0" providerId="ADAL" clId="{935EF322-AC97-465C-8012-24AE96F255F2}" dt="2024-08-29T14:10:40.937" v="763" actId="26606"/>
          <ac:spMkLst>
            <pc:docMk/>
            <pc:sldMk cId="3717000822" sldId="280"/>
            <ac:spMk id="56" creationId="{D4974D33-8DC5-464E-8C6D-BE58F0669C17}"/>
          </ac:spMkLst>
        </pc:spChg>
        <pc:grpChg chg="del">
          <ac:chgData name="Ward, Reagan" userId="27291eb4-8241-4961-9e69-8c66e34cc5b0" providerId="ADAL" clId="{935EF322-AC97-465C-8012-24AE96F255F2}" dt="2024-08-29T14:10:40.937" v="763" actId="26606"/>
          <ac:grpSpMkLst>
            <pc:docMk/>
            <pc:sldMk cId="3717000822" sldId="280"/>
            <ac:grpSpMk id="47" creationId="{6258F736-B256-8039-9DC6-F4E49A5C5AD5}"/>
          </ac:grpSpMkLst>
        </pc:gr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picChg chg="mod ord">
          <ac:chgData name="Ward, Reagan" userId="27291eb4-8241-4961-9e69-8c66e34cc5b0" providerId="ADAL" clId="{935EF322-AC97-465C-8012-24AE96F255F2}" dt="2024-08-29T14:10:40.937" v="763" actId="26606"/>
          <ac:picMkLst>
            <pc:docMk/>
            <pc:sldMk cId="3717000822" sldId="280"/>
            <ac:picMk id="6" creationId="{D2BFC119-3AE6-D41F-3880-644FFF188A10}"/>
          </ac:picMkLst>
        </pc:picChg>
      </pc:sldChg>
      <pc:sldChg chg="modSp mod">
        <pc:chgData name="Ward, Reagan" userId="27291eb4-8241-4961-9e69-8c66e34cc5b0" providerId="ADAL" clId="{935EF322-AC97-465C-8012-24AE96F255F2}" dt="2024-08-28T19:40:26.300" v="535" actId="20577"/>
        <pc:sldMkLst>
          <pc:docMk/>
          <pc:sldMk cId="4006630429" sldId="282"/>
        </pc:sldMkLst>
        <pc:spChg chg="mod">
          <ac:chgData name="Ward, Reagan" userId="27291eb4-8241-4961-9e69-8c66e34cc5b0" providerId="ADAL" clId="{935EF322-AC97-465C-8012-24AE96F255F2}" dt="2024-08-28T19:32:59.356" v="336" actId="20577"/>
          <ac:spMkLst>
            <pc:docMk/>
            <pc:sldMk cId="4006630429" sldId="282"/>
            <ac:spMk id="6" creationId="{6D55A93F-EA8E-A57B-795B-7FBA6F8DA812}"/>
          </ac:spMkLst>
        </pc:spChg>
        <pc:graphicFrameChg chg="mod modGraphic">
          <ac:chgData name="Ward, Reagan" userId="27291eb4-8241-4961-9e69-8c66e34cc5b0" providerId="ADAL" clId="{935EF322-AC97-465C-8012-24AE96F255F2}" dt="2024-08-28T19:40:26.300" v="535" actId="20577"/>
          <ac:graphicFrameMkLst>
            <pc:docMk/>
            <pc:sldMk cId="4006630429" sldId="282"/>
            <ac:graphicFrameMk id="11" creationId="{4A046F5F-034D-A2DD-B7B6-B37CB3AF1360}"/>
          </ac:graphicFrameMkLst>
        </pc:graphicFrameChg>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modSp mod">
        <pc:chgData name="Ward, Reagan" userId="27291eb4-8241-4961-9e69-8c66e34cc5b0" providerId="ADAL" clId="{935EF322-AC97-465C-8012-24AE96F255F2}" dt="2024-08-29T14:14:02.414" v="849" actId="6549"/>
        <pc:sldMkLst>
          <pc:docMk/>
          <pc:sldMk cId="1037917088" sldId="5098"/>
        </pc:sldMkLst>
        <pc:graphicFrameChg chg="mod modGraphic">
          <ac:chgData name="Ward, Reagan" userId="27291eb4-8241-4961-9e69-8c66e34cc5b0" providerId="ADAL" clId="{935EF322-AC97-465C-8012-24AE96F255F2}" dt="2024-08-29T14:14:02.414" v="849" actId="6549"/>
          <ac:graphicFrameMkLst>
            <pc:docMk/>
            <pc:sldMk cId="1037917088" sldId="5098"/>
            <ac:graphicFrameMk id="5" creationId="{5E4612F7-68C6-57CA-E918-38EF641F73CF}"/>
          </ac:graphicFrameMkLst>
        </pc:graphicFrameChg>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pChg chg="mod">
          <ac:chgData name="Ward, Reagan" userId="27291eb4-8241-4961-9e69-8c66e34cc5b0" providerId="ADAL" clId="{935EF322-AC97-465C-8012-24AE96F255F2}" dt="2024-08-29T14:09:30.299" v="760" actId="20577"/>
          <ac:spMkLst>
            <pc:docMk/>
            <pc:sldMk cId="1007356210" sldId="5482"/>
            <ac:spMk id="9" creationId="{9265FB6E-3C9B-4C0F-F3CA-CA57FA0A9FA0}"/>
          </ac:spMkLst>
        </pc:spChg>
      </pc:sldChg>
      <pc:sldChg chg="modSp mod">
        <pc:chgData name="Ward, Reagan" userId="27291eb4-8241-4961-9e69-8c66e34cc5b0" providerId="ADAL" clId="{935EF322-AC97-465C-8012-24AE96F255F2}" dt="2024-08-29T13:56:33.686" v="748" actId="13244"/>
        <pc:sldMkLst>
          <pc:docMk/>
          <pc:sldMk cId="1153930597" sldId="5504"/>
        </pc:sldMkLst>
        <pc:picChg chg="ord">
          <ac:chgData name="Ward, Reagan" userId="27291eb4-8241-4961-9e69-8c66e34cc5b0" providerId="ADAL" clId="{935EF322-AC97-465C-8012-24AE96F255F2}" dt="2024-08-29T13:56:33.686" v="748" actId="13244"/>
          <ac:picMkLst>
            <pc:docMk/>
            <pc:sldMk cId="1153930597" sldId="5504"/>
            <ac:picMk id="3" creationId="{E12088C4-BBCD-840F-CDD2-6826BF3F93ED}"/>
          </ac:picMkLst>
        </pc:picChg>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grpChg chg="mod">
          <ac:chgData name="Ward, Reagan" userId="27291eb4-8241-4961-9e69-8c66e34cc5b0" providerId="ADAL" clId="{935EF322-AC97-465C-8012-24AE96F255F2}" dt="2024-08-28T22:19:50.515" v="745" actId="962"/>
          <ac:grpSpMkLst>
            <pc:docMk/>
            <pc:sldMk cId="3919774085" sldId="5545"/>
            <ac:grpSpMk id="12" creationId="{E31BCEA8-D95B-AFDE-C4EE-083138BB1698}"/>
          </ac:grpSpMkLst>
        </pc:grpChg>
        <pc:grpChg chg="mod">
          <ac:chgData name="Ward, Reagan" userId="27291eb4-8241-4961-9e69-8c66e34cc5b0" providerId="ADAL" clId="{935EF322-AC97-465C-8012-24AE96F255F2}" dt="2024-08-28T22:19:48.560" v="744" actId="962"/>
          <ac:grpSpMkLst>
            <pc:docMk/>
            <pc:sldMk cId="3919774085" sldId="5545"/>
            <ac:grpSpMk id="13" creationId="{2D95DF02-BE64-24CB-C801-798DC6EDFA3A}"/>
          </ac:grpSpMkLst>
        </pc:grpChg>
      </pc:sldChg>
      <pc:sldChg chg="modSp mod">
        <pc:chgData name="Ward, Reagan" userId="27291eb4-8241-4961-9e69-8c66e34cc5b0" providerId="ADAL" clId="{935EF322-AC97-465C-8012-24AE96F255F2}" dt="2024-08-28T19:37:12.538" v="381" actId="27636"/>
        <pc:sldMkLst>
          <pc:docMk/>
          <pc:sldMk cId="3757558483" sldId="5547"/>
        </pc:sldMkLst>
        <pc:spChg chg="mod">
          <ac:chgData name="Ward, Reagan" userId="27291eb4-8241-4961-9e69-8c66e34cc5b0" providerId="ADAL" clId="{935EF322-AC97-465C-8012-24AE96F255F2}" dt="2024-08-28T19:37:12.538" v="381" actId="27636"/>
          <ac:spMkLst>
            <pc:docMk/>
            <pc:sldMk cId="3757558483" sldId="5547"/>
            <ac:spMk id="2" creationId="{61FA4591-7D47-D1E8-1301-1A17E457FF29}"/>
          </ac:spMkLst>
        </pc:spChg>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pChg chg="mod">
          <ac:chgData name="Ward, Reagan" userId="27291eb4-8241-4961-9e69-8c66e34cc5b0" providerId="ADAL" clId="{935EF322-AC97-465C-8012-24AE96F255F2}" dt="2024-08-28T22:19:42.016" v="743" actId="962"/>
          <ac:spMkLst>
            <pc:docMk/>
            <pc:sldMk cId="2937112473" sldId="5565"/>
            <ac:spMk id="9" creationId="{D8A31B1F-1D7E-FE24-EB4C-FFA0E9DE5694}"/>
          </ac:spMkLst>
        </pc:spChg>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pChg chg="del mod ord">
          <ac:chgData name="Ward, Reagan" userId="27291eb4-8241-4961-9e69-8c66e34cc5b0" providerId="ADAL" clId="{935EF322-AC97-465C-8012-24AE96F255F2}" dt="2024-08-28T19:31:27.674" v="86" actId="700"/>
          <ac:spMkLst>
            <pc:docMk/>
            <pc:sldMk cId="2719044098" sldId="5566"/>
            <ac:spMk id="2" creationId="{074868E0-0DBF-4A11-4227-DA6761CEA3A3}"/>
          </ac:spMkLst>
        </pc:spChg>
        <pc:spChg chg="del mod ord">
          <ac:chgData name="Ward, Reagan" userId="27291eb4-8241-4961-9e69-8c66e34cc5b0" providerId="ADAL" clId="{935EF322-AC97-465C-8012-24AE96F255F2}" dt="2024-08-28T19:31:27.674" v="86" actId="700"/>
          <ac:spMkLst>
            <pc:docMk/>
            <pc:sldMk cId="2719044098" sldId="5566"/>
            <ac:spMk id="3" creationId="{B526093E-3B10-2471-B602-6686B05AFF78}"/>
          </ac:spMkLst>
        </pc:spChg>
        <pc:spChg chg="mod ord">
          <ac:chgData name="Ward, Reagan" userId="27291eb4-8241-4961-9e69-8c66e34cc5b0" providerId="ADAL" clId="{935EF322-AC97-465C-8012-24AE96F255F2}" dt="2024-08-28T19:31:27.674" v="86" actId="700"/>
          <ac:spMkLst>
            <pc:docMk/>
            <pc:sldMk cId="2719044098" sldId="5566"/>
            <ac:spMk id="4" creationId="{5E7D6C51-936F-47C9-E21A-F4553D43D1CF}"/>
          </ac:spMkLst>
        </pc:spChg>
        <pc:spChg chg="del">
          <ac:chgData name="Ward, Reagan" userId="27291eb4-8241-4961-9e69-8c66e34cc5b0" providerId="ADAL" clId="{935EF322-AC97-465C-8012-24AE96F255F2}" dt="2024-08-28T19:31:27.674" v="86" actId="700"/>
          <ac:spMkLst>
            <pc:docMk/>
            <pc:sldMk cId="2719044098" sldId="5566"/>
            <ac:spMk id="5" creationId="{7FDA26E2-2AB2-0E20-A525-EAF7A5C48912}"/>
          </ac:spMkLst>
        </pc:spChg>
        <pc:spChg chg="del">
          <ac:chgData name="Ward, Reagan" userId="27291eb4-8241-4961-9e69-8c66e34cc5b0" providerId="ADAL" clId="{935EF322-AC97-465C-8012-24AE96F255F2}" dt="2024-08-28T19:31:27.674" v="86" actId="700"/>
          <ac:spMkLst>
            <pc:docMk/>
            <pc:sldMk cId="2719044098" sldId="5566"/>
            <ac:spMk id="6" creationId="{5AB6D76F-5AAE-3E54-FE7E-73FC1A435F67}"/>
          </ac:spMkLst>
        </pc:spChg>
        <pc:spChg chg="add mod ord">
          <ac:chgData name="Ward, Reagan" userId="27291eb4-8241-4961-9e69-8c66e34cc5b0" providerId="ADAL" clId="{935EF322-AC97-465C-8012-24AE96F255F2}" dt="2024-08-28T19:31:31.232" v="102" actId="20577"/>
          <ac:spMkLst>
            <pc:docMk/>
            <pc:sldMk cId="2719044098" sldId="5566"/>
            <ac:spMk id="7" creationId="{F5C0D6ED-628B-8DED-1AD7-A7BD8C85E888}"/>
          </ac:spMkLst>
        </pc:spChg>
        <pc:spChg chg="add mod ord">
          <ac:chgData name="Ward, Reagan" userId="27291eb4-8241-4961-9e69-8c66e34cc5b0" providerId="ADAL" clId="{935EF322-AC97-465C-8012-24AE96F255F2}" dt="2024-08-28T19:31:34.313" v="113" actId="20577"/>
          <ac:spMkLst>
            <pc:docMk/>
            <pc:sldMk cId="2719044098" sldId="5566"/>
            <ac:spMk id="8" creationId="{E5FEF0E5-E3F2-585C-F002-19C4C0CB22CD}"/>
          </ac:spMkLst>
        </pc:spChg>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pChg chg="del mod ord">
          <ac:chgData name="Ward, Reagan" userId="27291eb4-8241-4961-9e69-8c66e34cc5b0" providerId="ADAL" clId="{935EF322-AC97-465C-8012-24AE96F255F2}" dt="2024-08-28T19:31:37.840" v="115" actId="700"/>
          <ac:spMkLst>
            <pc:docMk/>
            <pc:sldMk cId="375985229" sldId="5567"/>
            <ac:spMk id="2" creationId="{75CF14B0-7EA5-C66E-D2DC-C45DB34057FA}"/>
          </ac:spMkLst>
        </pc:spChg>
        <pc:spChg chg="del mod ord">
          <ac:chgData name="Ward, Reagan" userId="27291eb4-8241-4961-9e69-8c66e34cc5b0" providerId="ADAL" clId="{935EF322-AC97-465C-8012-24AE96F255F2}" dt="2024-08-28T19:31:37.840" v="115" actId="700"/>
          <ac:spMkLst>
            <pc:docMk/>
            <pc:sldMk cId="375985229" sldId="5567"/>
            <ac:spMk id="3" creationId="{F918A818-6728-8B41-EE4C-0BB8A1B54BFF}"/>
          </ac:spMkLst>
        </pc:spChg>
        <pc:spChg chg="mod ord">
          <ac:chgData name="Ward, Reagan" userId="27291eb4-8241-4961-9e69-8c66e34cc5b0" providerId="ADAL" clId="{935EF322-AC97-465C-8012-24AE96F255F2}" dt="2024-08-28T19:31:37.840" v="115" actId="700"/>
          <ac:spMkLst>
            <pc:docMk/>
            <pc:sldMk cId="375985229" sldId="5567"/>
            <ac:spMk id="4" creationId="{9B25AF29-3B22-9846-3659-3B225B8F6E1E}"/>
          </ac:spMkLst>
        </pc:spChg>
        <pc:spChg chg="add mod ord">
          <ac:chgData name="Ward, Reagan" userId="27291eb4-8241-4961-9e69-8c66e34cc5b0" providerId="ADAL" clId="{935EF322-AC97-465C-8012-24AE96F255F2}" dt="2024-08-28T19:32:09.014" v="200" actId="20577"/>
          <ac:spMkLst>
            <pc:docMk/>
            <pc:sldMk cId="375985229" sldId="5567"/>
            <ac:spMk id="5" creationId="{A7D89D68-8148-1F7D-DAE9-0B33D289A562}"/>
          </ac:spMkLst>
        </pc:spChg>
        <pc:spChg chg="add mod ord">
          <ac:chgData name="Ward, Reagan" userId="27291eb4-8241-4961-9e69-8c66e34cc5b0" providerId="ADAL" clId="{935EF322-AC97-465C-8012-24AE96F255F2}" dt="2024-08-28T19:31:37.840" v="115" actId="700"/>
          <ac:spMkLst>
            <pc:docMk/>
            <pc:sldMk cId="375985229" sldId="5567"/>
            <ac:spMk id="6" creationId="{811AA444-31DC-56C9-0394-CD2F3C3CEAAC}"/>
          </ac:spMkLst>
        </pc:spChg>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pChg chg="del mod ord">
          <ac:chgData name="Ward, Reagan" userId="27291eb4-8241-4961-9e69-8c66e34cc5b0" providerId="ADAL" clId="{935EF322-AC97-465C-8012-24AE96F255F2}" dt="2024-08-28T19:31:45.927" v="118" actId="700"/>
          <ac:spMkLst>
            <pc:docMk/>
            <pc:sldMk cId="3167437602" sldId="5568"/>
            <ac:spMk id="2" creationId="{898350C0-856B-E62E-4990-A478D23DEA20}"/>
          </ac:spMkLst>
        </pc:spChg>
        <pc:spChg chg="del mod ord">
          <ac:chgData name="Ward, Reagan" userId="27291eb4-8241-4961-9e69-8c66e34cc5b0" providerId="ADAL" clId="{935EF322-AC97-465C-8012-24AE96F255F2}" dt="2024-08-28T19:31:45.927" v="118" actId="700"/>
          <ac:spMkLst>
            <pc:docMk/>
            <pc:sldMk cId="3167437602" sldId="5568"/>
            <ac:spMk id="3" creationId="{5E5D4A57-2D48-0490-DEDB-D8FAEF7F462D}"/>
          </ac:spMkLst>
        </pc:spChg>
        <pc:spChg chg="mod ord">
          <ac:chgData name="Ward, Reagan" userId="27291eb4-8241-4961-9e69-8c66e34cc5b0" providerId="ADAL" clId="{935EF322-AC97-465C-8012-24AE96F255F2}" dt="2024-08-28T19:31:45.927" v="118" actId="700"/>
          <ac:spMkLst>
            <pc:docMk/>
            <pc:sldMk cId="3167437602" sldId="5568"/>
            <ac:spMk id="4" creationId="{6A5008DA-C0F1-D4EB-9E6E-CEE3809D775A}"/>
          </ac:spMkLst>
        </pc:spChg>
        <pc:spChg chg="add mod ord">
          <ac:chgData name="Ward, Reagan" userId="27291eb4-8241-4961-9e69-8c66e34cc5b0" providerId="ADAL" clId="{935EF322-AC97-465C-8012-24AE96F255F2}" dt="2024-08-28T19:31:51.381" v="137" actId="20577"/>
          <ac:spMkLst>
            <pc:docMk/>
            <pc:sldMk cId="3167437602" sldId="5568"/>
            <ac:spMk id="5" creationId="{25D0DFCE-2538-29F1-DC48-2EEE4DA5FC40}"/>
          </ac:spMkLst>
        </pc:spChg>
        <pc:spChg chg="add mod ord">
          <ac:chgData name="Ward, Reagan" userId="27291eb4-8241-4961-9e69-8c66e34cc5b0" providerId="ADAL" clId="{935EF322-AC97-465C-8012-24AE96F255F2}" dt="2024-08-28T19:31:54.302" v="148" actId="20577"/>
          <ac:spMkLst>
            <pc:docMk/>
            <pc:sldMk cId="3167437602" sldId="5568"/>
            <ac:spMk id="6" creationId="{91A36F51-0870-DD4F-82DD-79F16902E8A4}"/>
          </ac:spMkLst>
        </pc:spChg>
      </pc:sldChg>
      <pc:sldChg chg="modSp new mod">
        <pc:chgData name="Ward, Reagan" userId="27291eb4-8241-4961-9e69-8c66e34cc5b0" providerId="ADAL" clId="{935EF322-AC97-465C-8012-24AE96F255F2}" dt="2024-08-28T19:32:18.535" v="242" actId="20577"/>
        <pc:sldMkLst>
          <pc:docMk/>
          <pc:sldMk cId="3373022464" sldId="5569"/>
        </pc:sldMkLst>
        <pc:spChg chg="mod">
          <ac:chgData name="Ward, Reagan" userId="27291eb4-8241-4961-9e69-8c66e34cc5b0" providerId="ADAL" clId="{935EF322-AC97-465C-8012-24AE96F255F2}" dt="2024-08-28T19:32:18.535" v="242" actId="20577"/>
          <ac:spMkLst>
            <pc:docMk/>
            <pc:sldMk cId="3373022464" sldId="5569"/>
            <ac:spMk id="2" creationId="{BF962886-C9DB-C422-DF62-50E9785E8954}"/>
          </ac:spMkLst>
        </pc:spChg>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pChg chg="del mod ord">
          <ac:chgData name="Ward, Reagan" userId="27291eb4-8241-4961-9e69-8c66e34cc5b0" providerId="ADAL" clId="{935EF322-AC97-465C-8012-24AE96F255F2}" dt="2024-08-28T19:32:24.077" v="245" actId="700"/>
          <ac:spMkLst>
            <pc:docMk/>
            <pc:sldMk cId="1604154566" sldId="5570"/>
            <ac:spMk id="2" creationId="{C687CF68-31D9-33B3-C8F8-FF0A2090DB9E}"/>
          </ac:spMkLst>
        </pc:spChg>
        <pc:spChg chg="del mod ord">
          <ac:chgData name="Ward, Reagan" userId="27291eb4-8241-4961-9e69-8c66e34cc5b0" providerId="ADAL" clId="{935EF322-AC97-465C-8012-24AE96F255F2}" dt="2024-08-28T19:32:24.077" v="245" actId="700"/>
          <ac:spMkLst>
            <pc:docMk/>
            <pc:sldMk cId="1604154566" sldId="5570"/>
            <ac:spMk id="3" creationId="{CF2214C7-BEC2-61F5-B156-B8AF718438C2}"/>
          </ac:spMkLst>
        </pc:spChg>
        <pc:spChg chg="mod ord">
          <ac:chgData name="Ward, Reagan" userId="27291eb4-8241-4961-9e69-8c66e34cc5b0" providerId="ADAL" clId="{935EF322-AC97-465C-8012-24AE96F255F2}" dt="2024-08-28T19:32:24.077" v="245" actId="700"/>
          <ac:spMkLst>
            <pc:docMk/>
            <pc:sldMk cId="1604154566" sldId="5570"/>
            <ac:spMk id="4" creationId="{4286C34D-93DE-7979-0D47-2CE34C2D8D49}"/>
          </ac:spMkLst>
        </pc:spChg>
        <pc:spChg chg="add mod ord">
          <ac:chgData name="Ward, Reagan" userId="27291eb4-8241-4961-9e69-8c66e34cc5b0" providerId="ADAL" clId="{935EF322-AC97-465C-8012-24AE96F255F2}" dt="2024-08-28T19:32:28.087" v="275" actId="20577"/>
          <ac:spMkLst>
            <pc:docMk/>
            <pc:sldMk cId="1604154566" sldId="5570"/>
            <ac:spMk id="5" creationId="{46A12942-3060-A605-2DD5-60573A108DDD}"/>
          </ac:spMkLst>
        </pc:spChg>
        <pc:spChg chg="add mod ord">
          <ac:chgData name="Ward, Reagan" userId="27291eb4-8241-4961-9e69-8c66e34cc5b0" providerId="ADAL" clId="{935EF322-AC97-465C-8012-24AE96F255F2}" dt="2024-08-28T19:32:31.901" v="290" actId="20577"/>
          <ac:spMkLst>
            <pc:docMk/>
            <pc:sldMk cId="1604154566" sldId="5570"/>
            <ac:spMk id="6" creationId="{C75DFE38-ED8C-8D2F-6BF4-9A98E48A88BE}"/>
          </ac:spMkLst>
        </pc:spChg>
      </pc:sldChg>
      <pc:sldChg chg="modSp new mod">
        <pc:chgData name="Ward, Reagan" userId="27291eb4-8241-4961-9e69-8c66e34cc5b0" providerId="ADAL" clId="{935EF322-AC97-465C-8012-24AE96F255F2}" dt="2024-08-28T19:32:42.603" v="335" actId="20577"/>
        <pc:sldMkLst>
          <pc:docMk/>
          <pc:sldMk cId="2142046572" sldId="5571"/>
        </pc:sldMkLst>
        <pc:spChg chg="mod">
          <ac:chgData name="Ward, Reagan" userId="27291eb4-8241-4961-9e69-8c66e34cc5b0" providerId="ADAL" clId="{935EF322-AC97-465C-8012-24AE96F255F2}" dt="2024-08-28T19:32:42.603" v="335" actId="20577"/>
          <ac:spMkLst>
            <pc:docMk/>
            <pc:sldMk cId="2142046572" sldId="5571"/>
            <ac:spMk id="2" creationId="{7AD9C1A5-4B9F-D44C-021E-3EFD8F30B41E}"/>
          </ac:spMkLst>
        </pc:spChg>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pChg chg="mod ord">
          <ac:chgData name="Ward, Reagan" userId="27291eb4-8241-4961-9e69-8c66e34cc5b0" providerId="ADAL" clId="{935EF322-AC97-465C-8012-24AE96F255F2}" dt="2024-08-28T19:38:04.429" v="384" actId="700"/>
          <ac:spMkLst>
            <pc:docMk/>
            <pc:sldMk cId="3957013611" sldId="5572"/>
            <ac:spMk id="2" creationId="{3B5BF077-2A0C-4526-282C-C1539C4B6092}"/>
          </ac:spMkLst>
        </pc:spChg>
        <pc:spChg chg="del mod ord">
          <ac:chgData name="Ward, Reagan" userId="27291eb4-8241-4961-9e69-8c66e34cc5b0" providerId="ADAL" clId="{935EF322-AC97-465C-8012-24AE96F255F2}" dt="2024-08-28T19:37:59.909" v="383" actId="700"/>
          <ac:spMkLst>
            <pc:docMk/>
            <pc:sldMk cId="3957013611" sldId="5572"/>
            <ac:spMk id="3" creationId="{505503A1-CA39-F2EB-09A7-75FD2050CB05}"/>
          </ac:spMkLst>
        </pc:spChg>
        <pc:spChg chg="mod ord">
          <ac:chgData name="Ward, Reagan" userId="27291eb4-8241-4961-9e69-8c66e34cc5b0" providerId="ADAL" clId="{935EF322-AC97-465C-8012-24AE96F255F2}" dt="2024-08-28T19:38:04.429" v="384" actId="700"/>
          <ac:spMkLst>
            <pc:docMk/>
            <pc:sldMk cId="3957013611" sldId="5572"/>
            <ac:spMk id="4" creationId="{D3E8A9C2-6EBA-170A-A3E9-BD9C60C780E8}"/>
          </ac:spMkLst>
        </pc:spChg>
        <pc:spChg chg="del">
          <ac:chgData name="Ward, Reagan" userId="27291eb4-8241-4961-9e69-8c66e34cc5b0" providerId="ADAL" clId="{935EF322-AC97-465C-8012-24AE96F255F2}" dt="2024-08-28T19:37:12.420" v="380"/>
          <ac:spMkLst>
            <pc:docMk/>
            <pc:sldMk cId="3957013611" sldId="5572"/>
            <ac:spMk id="5" creationId="{4DFE9281-71F9-00E0-BE22-21CDA68C4FBE}"/>
          </ac:spMkLst>
        </pc:spChg>
        <pc:spChg chg="del">
          <ac:chgData name="Ward, Reagan" userId="27291eb4-8241-4961-9e69-8c66e34cc5b0" providerId="ADAL" clId="{935EF322-AC97-465C-8012-24AE96F255F2}" dt="2024-08-28T19:37:18.589" v="382"/>
          <ac:spMkLst>
            <pc:docMk/>
            <pc:sldMk cId="3957013611" sldId="5572"/>
            <ac:spMk id="6" creationId="{34AC66E8-97B2-8AD9-F40F-DD2CBA50A84F}"/>
          </ac:spMkLst>
        </pc:spChg>
        <pc:spChg chg="add del mod ord">
          <ac:chgData name="Ward, Reagan" userId="27291eb4-8241-4961-9e69-8c66e34cc5b0" providerId="ADAL" clId="{935EF322-AC97-465C-8012-24AE96F255F2}" dt="2024-08-28T19:38:11.842" v="386" actId="478"/>
          <ac:spMkLst>
            <pc:docMk/>
            <pc:sldMk cId="3957013611" sldId="5572"/>
            <ac:spMk id="7" creationId="{716E7F1C-4C70-AF77-9FFD-2B68D782F10A}"/>
          </ac:spMkLst>
        </pc:spChg>
        <pc:spChg chg="add del mod ord">
          <ac:chgData name="Ward, Reagan" userId="27291eb4-8241-4961-9e69-8c66e34cc5b0" providerId="ADAL" clId="{935EF322-AC97-465C-8012-24AE96F255F2}" dt="2024-08-28T19:38:08.814" v="385" actId="478"/>
          <ac:spMkLst>
            <pc:docMk/>
            <pc:sldMk cId="3957013611" sldId="5572"/>
            <ac:spMk id="8" creationId="{E8548BF9-D2FB-8227-5A8F-C2D8E6657EF9}"/>
          </ac:spMkLst>
        </pc:spChg>
        <pc:spChg chg="add del mod ord">
          <ac:chgData name="Ward, Reagan" userId="27291eb4-8241-4961-9e69-8c66e34cc5b0" providerId="ADAL" clId="{935EF322-AC97-465C-8012-24AE96F255F2}" dt="2024-08-28T19:38:04.429" v="384" actId="700"/>
          <ac:spMkLst>
            <pc:docMk/>
            <pc:sldMk cId="3957013611" sldId="5572"/>
            <ac:spMk id="9" creationId="{9FC2D384-C289-FC1E-5591-8552FCB3F89F}"/>
          </ac:spMkLst>
        </pc:spChg>
        <pc:spChg chg="add del mod ord">
          <ac:chgData name="Ward, Reagan" userId="27291eb4-8241-4961-9e69-8c66e34cc5b0" providerId="ADAL" clId="{935EF322-AC97-465C-8012-24AE96F255F2}" dt="2024-08-28T19:38:04.429" v="384" actId="700"/>
          <ac:spMkLst>
            <pc:docMk/>
            <pc:sldMk cId="3957013611" sldId="5572"/>
            <ac:spMk id="10" creationId="{3D47F816-DEAE-2FDF-916A-F76E7828A5A5}"/>
          </ac:spMkLst>
        </pc:spChg>
        <pc:spChg chg="add mod ord">
          <ac:chgData name="Ward, Reagan" userId="27291eb4-8241-4961-9e69-8c66e34cc5b0" providerId="ADAL" clId="{935EF322-AC97-465C-8012-24AE96F255F2}" dt="2024-08-28T19:42:57.717" v="689" actId="20577"/>
          <ac:spMkLst>
            <pc:docMk/>
            <pc:sldMk cId="3957013611" sldId="5572"/>
            <ac:spMk id="11" creationId="{EFE32948-9754-7BC1-629A-A53FC4873474}"/>
          </ac:spMkLst>
        </pc:spChg>
        <pc:spChg chg="add mod ord">
          <ac:chgData name="Ward, Reagan" userId="27291eb4-8241-4961-9e69-8c66e34cc5b0" providerId="ADAL" clId="{935EF322-AC97-465C-8012-24AE96F255F2}" dt="2024-08-28T19:40:47.947" v="546" actId="20577"/>
          <ac:spMkLst>
            <pc:docMk/>
            <pc:sldMk cId="3957013611" sldId="5572"/>
            <ac:spMk id="12" creationId="{E4E142BF-E186-ABAC-BF77-9BBD04DCEB51}"/>
          </ac:spMkLst>
        </pc:spChg>
        <pc:spChg chg="add mod ord">
          <ac:chgData name="Ward, Reagan" userId="27291eb4-8241-4961-9e69-8c66e34cc5b0" providerId="ADAL" clId="{935EF322-AC97-465C-8012-24AE96F255F2}" dt="2024-08-28T19:40:58.524" v="567" actId="20577"/>
          <ac:spMkLst>
            <pc:docMk/>
            <pc:sldMk cId="3957013611" sldId="5572"/>
            <ac:spMk id="13" creationId="{B16E7F9E-1C4F-6B7B-27F9-E2B7ADA28F89}"/>
          </ac:spMkLst>
        </pc:spChg>
        <pc:spChg chg="add del mod ord">
          <ac:chgData name="Ward, Reagan" userId="27291eb4-8241-4961-9e69-8c66e34cc5b0" providerId="ADAL" clId="{935EF322-AC97-465C-8012-24AE96F255F2}" dt="2024-08-28T19:43:13.517" v="692"/>
          <ac:spMkLst>
            <pc:docMk/>
            <pc:sldMk cId="3957013611" sldId="5572"/>
            <ac:spMk id="14" creationId="{9CF7C591-D66C-66AB-F4FD-3A898EC0CEB2}"/>
          </ac:spMkLst>
        </pc:spChg>
        <pc:spChg chg="add del mod">
          <ac:chgData name="Ward, Reagan" userId="27291eb4-8241-4961-9e69-8c66e34cc5b0" providerId="ADAL" clId="{935EF322-AC97-465C-8012-24AE96F255F2}" dt="2024-08-28T19:43:09.166" v="690"/>
          <ac:spMkLst>
            <pc:docMk/>
            <pc:sldMk cId="3957013611" sldId="5572"/>
            <ac:spMk id="16" creationId="{676CD332-34B4-89CF-20A4-8F909616FD44}"/>
          </ac:spMkLst>
        </pc:spChg>
        <pc:spChg chg="add mod">
          <ac:chgData name="Ward, Reagan" userId="27291eb4-8241-4961-9e69-8c66e34cc5b0" providerId="ADAL" clId="{935EF322-AC97-465C-8012-24AE96F255F2}" dt="2024-08-28T19:41:04.666" v="569" actId="5793"/>
          <ac:spMkLst>
            <pc:docMk/>
            <pc:sldMk cId="3957013611" sldId="5572"/>
            <ac:spMk id="18" creationId="{CDE9ECDD-C7F8-4EBF-CFF4-8E3E9EAB1066}"/>
          </ac:spMkLst>
        </pc:spChg>
        <pc:spChg chg="add mod">
          <ac:chgData name="Ward, Reagan" userId="27291eb4-8241-4961-9e69-8c66e34cc5b0" providerId="ADAL" clId="{935EF322-AC97-465C-8012-24AE96F255F2}" dt="2024-08-28T19:43:09.265" v="691" actId="27636"/>
          <ac:spMkLst>
            <pc:docMk/>
            <pc:sldMk cId="3957013611" sldId="5572"/>
            <ac:spMk id="19" creationId="{3A38B493-D5BF-CA75-9F82-C71C2FB57BE1}"/>
          </ac:spMkLst>
        </pc:spChg>
        <pc:spChg chg="add mod">
          <ac:chgData name="Ward, Reagan" userId="27291eb4-8241-4961-9e69-8c66e34cc5b0" providerId="ADAL" clId="{935EF322-AC97-465C-8012-24AE96F255F2}" dt="2024-08-28T19:43:13.632" v="693" actId="27636"/>
          <ac:spMkLst>
            <pc:docMk/>
            <pc:sldMk cId="3957013611" sldId="5572"/>
            <ac:spMk id="20" creationId="{78CD3A6B-5FD5-B70E-B4D2-D44B7CA80052}"/>
          </ac:spMkLst>
        </pc:spChg>
      </pc:sldChg>
      <pc:sldChg chg="modSp mod">
        <pc:chgData name="Ward, Reagan" userId="27291eb4-8241-4961-9e69-8c66e34cc5b0" providerId="ADAL" clId="{935EF322-AC97-465C-8012-24AE96F255F2}" dt="2024-08-28T22:19:12.467" v="742" actId="20577"/>
        <pc:sldMkLst>
          <pc:docMk/>
          <pc:sldMk cId="299511397" sldId="5573"/>
        </pc:sldMkLst>
        <pc:spChg chg="mod">
          <ac:chgData name="Ward, Reagan" userId="27291eb4-8241-4961-9e69-8c66e34cc5b0" providerId="ADAL" clId="{935EF322-AC97-465C-8012-24AE96F255F2}" dt="2024-08-28T22:19:12.467" v="742" actId="20577"/>
          <ac:spMkLst>
            <pc:docMk/>
            <pc:sldMk cId="299511397" sldId="5573"/>
            <ac:spMk id="11" creationId="{EFE32948-9754-7BC1-629A-A53FC4873474}"/>
          </ac:spMkLst>
        </pc:spChg>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pChg chg="mod">
          <ac:chgData name="Chaffin,Melissa" userId="S::chaffin_m@cde.state.co.us::21f0136b-23e1-4eef-9c4f-f29e4cc3ac56" providerId="AD" clId="Web-{43EC0A56-90FE-ABC5-B976-A8CD73BA002F}" dt="2024-09-18T15:36:51.710" v="19" actId="20577"/>
          <ac:spMkLst>
            <pc:docMk/>
            <pc:sldMk cId="1016378890" sldId="5604"/>
            <ac:spMk id="6" creationId="{1EB4AB27-B417-D907-2626-223A7F192B7B}"/>
          </ac:spMkLst>
        </pc:spChg>
      </pc:sldChg>
      <pc:sldChg chg="modSp modCm">
        <pc:chgData name="Chaffin,Melissa" userId="S::chaffin_m@cde.state.co.us::21f0136b-23e1-4eef-9c4f-f29e4cc3ac56" providerId="AD" clId="Web-{43EC0A56-90FE-ABC5-B976-A8CD73BA002F}" dt="2024-09-18T15:41:52.049" v="134" actId="1076"/>
        <pc:sldMkLst>
          <pc:docMk/>
          <pc:sldMk cId="3530695552" sldId="5606"/>
        </pc:sldMkLst>
        <pc:spChg chg="mod">
          <ac:chgData name="Chaffin,Melissa" userId="S::chaffin_m@cde.state.co.us::21f0136b-23e1-4eef-9c4f-f29e4cc3ac56" providerId="AD" clId="Web-{43EC0A56-90FE-ABC5-B976-A8CD73BA002F}" dt="2024-09-18T15:41:50.565" v="133" actId="14100"/>
          <ac:spMkLst>
            <pc:docMk/>
            <pc:sldMk cId="3530695552" sldId="5606"/>
            <ac:spMk id="6" creationId="{1EB4AB27-B417-D907-2626-223A7F192B7B}"/>
          </ac:spMkLst>
        </pc:spChg>
        <pc:picChg chg="mod">
          <ac:chgData name="Chaffin,Melissa" userId="S::chaffin_m@cde.state.co.us::21f0136b-23e1-4eef-9c4f-f29e4cc3ac56" providerId="AD" clId="Web-{43EC0A56-90FE-ABC5-B976-A8CD73BA002F}" dt="2024-09-18T15:41:52.049" v="134"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spChg chg="mod">
          <ac:chgData name="Chaffin,Melissa" userId="S::chaffin_m@cde.state.co.us::21f0136b-23e1-4eef-9c4f-f29e4cc3ac56" providerId="AD" clId="Web-{43EC0A56-90FE-ABC5-B976-A8CD73BA002F}" dt="2024-09-18T15:38:29.245" v="41" actId="20577"/>
          <ac:spMkLst>
            <pc:docMk/>
            <pc:sldMk cId="2760380853" sldId="5608"/>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spChg chg="mod">
          <ac:chgData name="Chaffin,Melissa" userId="S::chaffin_m@cde.state.co.us::21f0136b-23e1-4eef-9c4f-f29e4cc3ac56" providerId="AD" clId="Web-{43EC0A56-90FE-ABC5-B976-A8CD73BA002F}" dt="2024-09-18T15:43:09.693" v="139" actId="20577"/>
          <ac:spMkLst>
            <pc:docMk/>
            <pc:sldMk cId="1226889934" sldId="5609"/>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ord">
        <pc:chgData name="Gudka, Dawna" userId="823cceae-331b-41d6-9a63-34ad6d1db55c" providerId="ADAL" clId="{F2DDA93F-3148-4AB7-A20F-9D7A99F07B42}" dt="2024-08-29T02:24:14.474" v="1307"/>
        <pc:sldMkLst>
          <pc:docMk/>
          <pc:sldMk cId="1037917088" sldId="5098"/>
        </pc:sldMkLst>
      </pc:sldChg>
      <pc:sldChg chg="modSp mod">
        <pc:chgData name="Gudka, Dawna" userId="823cceae-331b-41d6-9a63-34ad6d1db55c" providerId="ADAL" clId="{F2DDA93F-3148-4AB7-A20F-9D7A99F07B42}" dt="2024-08-28T20:00:38.170" v="171" actId="27636"/>
        <pc:sldMkLst>
          <pc:docMk/>
          <pc:sldMk cId="3757558483" sldId="5547"/>
        </pc:sldMkLst>
        <pc:spChg chg="mod">
          <ac:chgData name="Gudka, Dawna" userId="823cceae-331b-41d6-9a63-34ad6d1db55c" providerId="ADAL" clId="{F2DDA93F-3148-4AB7-A20F-9D7A99F07B42}" dt="2024-08-28T20:00:38.170" v="171" actId="27636"/>
          <ac:spMkLst>
            <pc:docMk/>
            <pc:sldMk cId="3757558483" sldId="5547"/>
            <ac:spMk id="2" creationId="{61FA4591-7D47-D1E8-1301-1A17E457FF29}"/>
          </ac:spMkLst>
        </pc:spChg>
      </pc:sldChg>
      <pc:sldChg chg="modSp mod">
        <pc:chgData name="Gudka, Dawna" userId="823cceae-331b-41d6-9a63-34ad6d1db55c" providerId="ADAL" clId="{F2DDA93F-3148-4AB7-A20F-9D7A99F07B42}" dt="2024-08-29T03:07:17.251" v="3138" actId="20577"/>
        <pc:sldMkLst>
          <pc:docMk/>
          <pc:sldMk cId="375985229" sldId="5567"/>
        </pc:sldMkLst>
        <pc:spChg chg="mod">
          <ac:chgData name="Gudka, Dawna" userId="823cceae-331b-41d6-9a63-34ad6d1db55c" providerId="ADAL" clId="{F2DDA93F-3148-4AB7-A20F-9D7A99F07B42}" dt="2024-08-29T03:07:17.251" v="3138" actId="20577"/>
          <ac:spMkLst>
            <pc:docMk/>
            <pc:sldMk cId="375985229" sldId="5567"/>
            <ac:spMk id="6" creationId="{811AA444-31DC-56C9-0394-CD2F3C3CEAAC}"/>
          </ac:spMkLst>
        </pc:spChg>
      </pc:sldChg>
      <pc:sldChg chg="modSp mod">
        <pc:chgData name="Gudka, Dawna" userId="823cceae-331b-41d6-9a63-34ad6d1db55c" providerId="ADAL" clId="{F2DDA93F-3148-4AB7-A20F-9D7A99F07B42}" dt="2024-08-29T02:59:16.843" v="2891" actId="20577"/>
        <pc:sldMkLst>
          <pc:docMk/>
          <pc:sldMk cId="3373022464" sldId="5569"/>
        </pc:sldMkLst>
        <pc:spChg chg="mod">
          <ac:chgData name="Gudka, Dawna" userId="823cceae-331b-41d6-9a63-34ad6d1db55c" providerId="ADAL" clId="{F2DDA93F-3148-4AB7-A20F-9D7A99F07B42}" dt="2024-08-29T02:59:16.843" v="2891" actId="20577"/>
          <ac:spMkLst>
            <pc:docMk/>
            <pc:sldMk cId="3373022464" sldId="5569"/>
            <ac:spMk id="3" creationId="{2599A063-7D77-5C0A-2B28-062BAE095E36}"/>
          </ac:spMkLst>
        </pc:spChg>
      </pc:sldChg>
      <pc:sldChg chg="addSp delSp modSp mod ord">
        <pc:chgData name="Gudka, Dawna" userId="823cceae-331b-41d6-9a63-34ad6d1db55c" providerId="ADAL" clId="{F2DDA93F-3148-4AB7-A20F-9D7A99F07B42}" dt="2024-08-29T03:02:25.494" v="3091" actId="13244"/>
        <pc:sldMkLst>
          <pc:docMk/>
          <pc:sldMk cId="3957013611" sldId="5572"/>
        </pc:sldMkLst>
        <pc:spChg chg="del">
          <ac:chgData name="Gudka, Dawna" userId="823cceae-331b-41d6-9a63-34ad6d1db55c" providerId="ADAL" clId="{F2DDA93F-3148-4AB7-A20F-9D7A99F07B42}" dt="2024-08-28T19:59:01.135" v="6" actId="478"/>
          <ac:spMkLst>
            <pc:docMk/>
            <pc:sldMk cId="3957013611" sldId="5572"/>
            <ac:spMk id="2" creationId="{3B5BF077-2A0C-4526-282C-C1539C4B6092}"/>
          </ac:spMkLst>
        </pc:spChg>
        <pc:spChg chg="ord">
          <ac:chgData name="Gudka, Dawna" userId="823cceae-331b-41d6-9a63-34ad6d1db55c" providerId="ADAL" clId="{F2DDA93F-3148-4AB7-A20F-9D7A99F07B42}" dt="2024-08-29T03:02:15.473" v="3090" actId="13244"/>
          <ac:spMkLst>
            <pc:docMk/>
            <pc:sldMk cId="3957013611" sldId="5572"/>
            <ac:spMk id="4" creationId="{D3E8A9C2-6EBA-170A-A3E9-BD9C60C780E8}"/>
          </ac:spMkLst>
        </pc:spChg>
        <pc:spChg chg="add del mod">
          <ac:chgData name="Gudka, Dawna" userId="823cceae-331b-41d6-9a63-34ad6d1db55c" providerId="ADAL" clId="{F2DDA93F-3148-4AB7-A20F-9D7A99F07B42}" dt="2024-08-29T02:11:22.991" v="657" actId="1957"/>
          <ac:spMkLst>
            <pc:docMk/>
            <pc:sldMk cId="3957013611" sldId="5572"/>
            <ac:spMk id="5" creationId="{AE69D65E-AD3C-28CB-8FF9-0592117CEE32}"/>
          </ac:spMkLst>
        </pc:spChg>
        <pc:spChg chg="add del mod">
          <ac:chgData name="Gudka, Dawna" userId="823cceae-331b-41d6-9a63-34ad6d1db55c" providerId="ADAL" clId="{F2DDA93F-3148-4AB7-A20F-9D7A99F07B42}" dt="2024-08-29T02:07:22.076" v="638" actId="1957"/>
          <ac:spMkLst>
            <pc:docMk/>
            <pc:sldMk cId="3957013611" sldId="5572"/>
            <ac:spMk id="7" creationId="{36B336A0-A9E3-9117-F5BF-C5BC42092931}"/>
          </ac:spMkLst>
        </pc:spChg>
        <pc:spChg chg="add mod ord">
          <ac:chgData name="Gudka, Dawna" userId="823cceae-331b-41d6-9a63-34ad6d1db55c" providerId="ADAL" clId="{F2DDA93F-3148-4AB7-A20F-9D7A99F07B42}" dt="2024-08-29T03:01:28.963" v="3081" actId="13244"/>
          <ac:spMkLst>
            <pc:docMk/>
            <pc:sldMk cId="3957013611" sldId="5572"/>
            <ac:spMk id="9" creationId="{E63808BD-54B0-08E9-7356-2E178F0639BA}"/>
          </ac:spMkLst>
        </pc:spChg>
        <pc:spChg chg="del mod">
          <ac:chgData name="Gudka, Dawna" userId="823cceae-331b-41d6-9a63-34ad6d1db55c" providerId="ADAL" clId="{F2DDA93F-3148-4AB7-A20F-9D7A99F07B42}" dt="2024-08-28T19:58:55.755" v="4" actId="478"/>
          <ac:spMkLst>
            <pc:docMk/>
            <pc:sldMk cId="3957013611" sldId="5572"/>
            <ac:spMk id="11" creationId="{EFE32948-9754-7BC1-629A-A53FC4873474}"/>
          </ac:spMkLst>
        </pc:spChg>
        <pc:spChg chg="mod">
          <ac:chgData name="Gudka, Dawna" userId="823cceae-331b-41d6-9a63-34ad6d1db55c" providerId="ADAL" clId="{F2DDA93F-3148-4AB7-A20F-9D7A99F07B42}" dt="2024-08-29T02:17:07.834" v="680" actId="20577"/>
          <ac:spMkLst>
            <pc:docMk/>
            <pc:sldMk cId="3957013611" sldId="5572"/>
            <ac:spMk id="12" creationId="{E4E142BF-E186-ABAC-BF77-9BBD04DCEB51}"/>
          </ac:spMkLst>
        </pc:spChg>
        <pc:spChg chg="del">
          <ac:chgData name="Gudka, Dawna" userId="823cceae-331b-41d6-9a63-34ad6d1db55c" providerId="ADAL" clId="{F2DDA93F-3148-4AB7-A20F-9D7A99F07B42}" dt="2024-08-28T20:00:19.645" v="170" actId="478"/>
          <ac:spMkLst>
            <pc:docMk/>
            <pc:sldMk cId="3957013611" sldId="5572"/>
            <ac:spMk id="13" creationId="{B16E7F9E-1C4F-6B7B-27F9-E2B7ADA28F89}"/>
          </ac:spMkLst>
        </pc:spChg>
        <pc:spChg chg="add mod ord">
          <ac:chgData name="Gudka, Dawna" userId="823cceae-331b-41d6-9a63-34ad6d1db55c" providerId="ADAL" clId="{F2DDA93F-3148-4AB7-A20F-9D7A99F07B42}" dt="2024-08-29T03:01:55.264" v="3086" actId="13244"/>
          <ac:spMkLst>
            <pc:docMk/>
            <pc:sldMk cId="3957013611" sldId="5572"/>
            <ac:spMk id="14" creationId="{E69456C6-160B-41B7-EE2A-A15C7ACA57CA}"/>
          </ac:spMkLst>
        </pc:spChg>
        <pc:spChg chg="del">
          <ac:chgData name="Gudka, Dawna" userId="823cceae-331b-41d6-9a63-34ad6d1db55c" providerId="ADAL" clId="{F2DDA93F-3148-4AB7-A20F-9D7A99F07B42}" dt="2024-08-28T19:58:58.123" v="5" actId="478"/>
          <ac:spMkLst>
            <pc:docMk/>
            <pc:sldMk cId="3957013611" sldId="5572"/>
            <ac:spMk id="18" creationId="{CDE9ECDD-C7F8-4EBF-CFF4-8E3E9EAB1066}"/>
          </ac:spMkLst>
        </pc:spChg>
        <pc:spChg chg="mod ord">
          <ac:chgData name="Gudka, Dawna" userId="823cceae-331b-41d6-9a63-34ad6d1db55c" providerId="ADAL" clId="{F2DDA93F-3148-4AB7-A20F-9D7A99F07B42}" dt="2024-08-29T03:02:25.494" v="3091" actId="13244"/>
          <ac:spMkLst>
            <pc:docMk/>
            <pc:sldMk cId="3957013611" sldId="5572"/>
            <ac:spMk id="19" creationId="{3A38B493-D5BF-CA75-9F82-C71C2FB57BE1}"/>
          </ac:spMkLst>
        </pc:spChg>
        <pc:spChg chg="mod">
          <ac:chgData name="Gudka, Dawna" userId="823cceae-331b-41d6-9a63-34ad6d1db55c" providerId="ADAL" clId="{F2DDA93F-3148-4AB7-A20F-9D7A99F07B42}" dt="2024-08-28T20:00:02.518" v="162" actId="20577"/>
          <ac:spMkLst>
            <pc:docMk/>
            <pc:sldMk cId="3957013611" sldId="5572"/>
            <ac:spMk id="20" creationId="{78CD3A6B-5FD5-B70E-B4D2-D44B7CA80052}"/>
          </ac:spMkLst>
        </pc:spChg>
        <pc:graphicFrameChg chg="add mod">
          <ac:chgData name="Gudka, Dawna" userId="823cceae-331b-41d6-9a63-34ad6d1db55c" providerId="ADAL" clId="{F2DDA93F-3148-4AB7-A20F-9D7A99F07B42}" dt="2024-08-29T03:02:05.394" v="3088" actId="962"/>
          <ac:graphicFrameMkLst>
            <pc:docMk/>
            <pc:sldMk cId="3957013611" sldId="5572"/>
            <ac:graphicFrameMk id="17" creationId="{81F9F3D6-D44E-4A66-C19D-DA9242B76EBF}"/>
          </ac:graphicFrameMkLst>
        </pc:graphicFrameChg>
        <pc:graphicFrameChg chg="add mod">
          <ac:chgData name="Gudka, Dawna" userId="823cceae-331b-41d6-9a63-34ad6d1db55c" providerId="ADAL" clId="{F2DDA93F-3148-4AB7-A20F-9D7A99F07B42}" dt="2024-08-29T03:01:43.345" v="3083" actId="962"/>
          <ac:graphicFrameMkLst>
            <pc:docMk/>
            <pc:sldMk cId="3957013611" sldId="5572"/>
            <ac:graphicFrameMk id="23" creationId="{3EFC0D52-A0A4-2B24-979B-92190E2608D5}"/>
          </ac:graphicFrameMkLst>
        </pc:graphicFrameChg>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pChg chg="mod">
          <ac:chgData name="Gudka, Dawna" userId="823cceae-331b-41d6-9a63-34ad6d1db55c" providerId="ADAL" clId="{F2DDA93F-3148-4AB7-A20F-9D7A99F07B42}" dt="2024-08-28T20:02:33.838" v="480" actId="20577"/>
          <ac:spMkLst>
            <pc:docMk/>
            <pc:sldMk cId="4082338873" sldId="5574"/>
            <ac:spMk id="2" creationId="{5A3EA3BD-6E2F-F670-3E18-E0B7BB708589}"/>
          </ac:spMkLst>
        </pc:spChg>
        <pc:spChg chg="mod">
          <ac:chgData name="Gudka, Dawna" userId="823cceae-331b-41d6-9a63-34ad6d1db55c" providerId="ADAL" clId="{F2DDA93F-3148-4AB7-A20F-9D7A99F07B42}" dt="2024-08-28T20:01:56.963" v="384" actId="20577"/>
          <ac:spMkLst>
            <pc:docMk/>
            <pc:sldMk cId="4082338873" sldId="5574"/>
            <ac:spMk id="4" creationId="{2B18C3B0-B3CA-5D72-EF68-49253F712731}"/>
          </ac:spMkLst>
        </pc:spChg>
        <pc:spChg chg="mod">
          <ac:chgData name="Gudka, Dawna" userId="823cceae-331b-41d6-9a63-34ad6d1db55c" providerId="ADAL" clId="{F2DDA93F-3148-4AB7-A20F-9D7A99F07B42}" dt="2024-08-28T20:02:24.448" v="449" actId="20577"/>
          <ac:spMkLst>
            <pc:docMk/>
            <pc:sldMk cId="4082338873" sldId="5574"/>
            <ac:spMk id="5" creationId="{581A4BA4-E7DC-D3FB-5B79-12E57F0410EB}"/>
          </ac:spMkLst>
        </pc:spChg>
        <pc:graphicFrameChg chg="mod modGraphic">
          <ac:chgData name="Gudka, Dawna" userId="823cceae-331b-41d6-9a63-34ad6d1db55c" providerId="ADAL" clId="{F2DDA93F-3148-4AB7-A20F-9D7A99F07B42}" dt="2024-08-29T02:21:12.074" v="1056" actId="20577"/>
          <ac:graphicFrameMkLst>
            <pc:docMk/>
            <pc:sldMk cId="4082338873" sldId="5574"/>
            <ac:graphicFrameMk id="8" creationId="{0AA46493-7A36-0C49-C5A7-D18F10C7496C}"/>
          </ac:graphicFrameMkLst>
        </pc:graphicFrameChg>
      </pc:sldChg>
      <pc:sldChg chg="addSp delSp modSp add mod ord">
        <pc:chgData name="Gudka, Dawna" userId="823cceae-331b-41d6-9a63-34ad6d1db55c" providerId="ADAL" clId="{F2DDA93F-3148-4AB7-A20F-9D7A99F07B42}" dt="2024-08-29T03:05:09.824" v="3111" actId="13244"/>
        <pc:sldMkLst>
          <pc:docMk/>
          <pc:sldMk cId="509389481" sldId="5575"/>
        </pc:sldMkLst>
        <pc:spChg chg="ord">
          <ac:chgData name="Gudka, Dawna" userId="823cceae-331b-41d6-9a63-34ad6d1db55c" providerId="ADAL" clId="{F2DDA93F-3148-4AB7-A20F-9D7A99F07B42}" dt="2024-08-29T03:05:01.971" v="3109" actId="13244"/>
          <ac:spMkLst>
            <pc:docMk/>
            <pc:sldMk cId="509389481" sldId="5575"/>
            <ac:spMk id="4" creationId="{D3E8A9C2-6EBA-170A-A3E9-BD9C60C780E8}"/>
          </ac:spMkLst>
        </pc:spChg>
        <pc:spChg chg="del mod">
          <ac:chgData name="Gudka, Dawna" userId="823cceae-331b-41d6-9a63-34ad6d1db55c" providerId="ADAL" clId="{F2DDA93F-3148-4AB7-A20F-9D7A99F07B42}" dt="2024-08-29T02:42:30.847" v="1851" actId="22"/>
          <ac:spMkLst>
            <pc:docMk/>
            <pc:sldMk cId="509389481" sldId="5575"/>
            <ac:spMk id="5" creationId="{AE69D65E-AD3C-28CB-8FF9-0592117CEE32}"/>
          </ac:spMkLst>
        </pc:spChg>
        <pc:spChg chg="add mod ord">
          <ac:chgData name="Gudka, Dawna" userId="823cceae-331b-41d6-9a63-34ad6d1db55c" providerId="ADAL" clId="{F2DDA93F-3148-4AB7-A20F-9D7A99F07B42}" dt="2024-08-29T03:05:06.585" v="3110" actId="13244"/>
          <ac:spMkLst>
            <pc:docMk/>
            <pc:sldMk cId="509389481" sldId="5575"/>
            <ac:spMk id="6" creationId="{E70F42B3-6CC2-4166-0536-EDE5BE224780}"/>
          </ac:spMkLst>
        </pc:spChg>
        <pc:spChg chg="del">
          <ac:chgData name="Gudka, Dawna" userId="823cceae-331b-41d6-9a63-34ad6d1db55c" providerId="ADAL" clId="{F2DDA93F-3148-4AB7-A20F-9D7A99F07B42}" dt="2024-08-29T02:42:24.075" v="1848" actId="478"/>
          <ac:spMkLst>
            <pc:docMk/>
            <pc:sldMk cId="509389481" sldId="5575"/>
            <ac:spMk id="7" creationId="{36B336A0-A9E3-9117-F5BF-C5BC42092931}"/>
          </ac:spMkLst>
        </pc:spChg>
        <pc:spChg chg="mod ord">
          <ac:chgData name="Gudka, Dawna" userId="823cceae-331b-41d6-9a63-34ad6d1db55c" providerId="ADAL" clId="{F2DDA93F-3148-4AB7-A20F-9D7A99F07B42}" dt="2024-08-29T03:04:52.387" v="3106" actId="13244"/>
          <ac:spMkLst>
            <pc:docMk/>
            <pc:sldMk cId="509389481" sldId="5575"/>
            <ac:spMk id="9" creationId="{E63808BD-54B0-08E9-7356-2E178F0639BA}"/>
          </ac:spMkLst>
        </pc:spChg>
        <pc:spChg chg="del">
          <ac:chgData name="Gudka, Dawna" userId="823cceae-331b-41d6-9a63-34ad6d1db55c" providerId="ADAL" clId="{F2DDA93F-3148-4AB7-A20F-9D7A99F07B42}" dt="2024-08-29T02:42:20.012" v="1846" actId="478"/>
          <ac:spMkLst>
            <pc:docMk/>
            <pc:sldMk cId="509389481" sldId="5575"/>
            <ac:spMk id="12" creationId="{E4E142BF-E186-ABAC-BF77-9BBD04DCEB51}"/>
          </ac:spMkLst>
        </pc:spChg>
        <pc:spChg chg="del">
          <ac:chgData name="Gudka, Dawna" userId="823cceae-331b-41d6-9a63-34ad6d1db55c" providerId="ADAL" clId="{F2DDA93F-3148-4AB7-A20F-9D7A99F07B42}" dt="2024-08-29T02:42:22.461" v="1847" actId="478"/>
          <ac:spMkLst>
            <pc:docMk/>
            <pc:sldMk cId="509389481" sldId="5575"/>
            <ac:spMk id="14" creationId="{E69456C6-160B-41B7-EE2A-A15C7ACA57CA}"/>
          </ac:spMkLst>
        </pc:spChg>
        <pc:spChg chg="mod ord">
          <ac:chgData name="Gudka, Dawna" userId="823cceae-331b-41d6-9a63-34ad6d1db55c" providerId="ADAL" clId="{F2DDA93F-3148-4AB7-A20F-9D7A99F07B42}" dt="2024-08-29T03:04:59.347" v="3108" actId="13244"/>
          <ac:spMkLst>
            <pc:docMk/>
            <pc:sldMk cId="509389481" sldId="5575"/>
            <ac:spMk id="19" creationId="{3A38B493-D5BF-CA75-9F82-C71C2FB57BE1}"/>
          </ac:spMkLst>
        </pc:spChg>
        <pc:spChg chg="mod ord">
          <ac:chgData name="Gudka, Dawna" userId="823cceae-331b-41d6-9a63-34ad6d1db55c" providerId="ADAL" clId="{F2DDA93F-3148-4AB7-A20F-9D7A99F07B42}" dt="2024-08-29T03:05:09.824" v="3111" actId="13244"/>
          <ac:spMkLst>
            <pc:docMk/>
            <pc:sldMk cId="509389481" sldId="5575"/>
            <ac:spMk id="20" creationId="{78CD3A6B-5FD5-B70E-B4D2-D44B7CA80052}"/>
          </ac:spMkLst>
        </pc:spChg>
        <pc:picChg chg="add mod ord">
          <ac:chgData name="Gudka, Dawna" userId="823cceae-331b-41d6-9a63-34ad6d1db55c" providerId="ADAL" clId="{F2DDA93F-3148-4AB7-A20F-9D7A99F07B42}" dt="2024-08-29T03:01:04.915" v="3079" actId="962"/>
          <ac:picMkLst>
            <pc:docMk/>
            <pc:sldMk cId="509389481" sldId="5575"/>
            <ac:picMk id="3" creationId="{C1F9D6C4-A5D1-A4D2-9020-0D802EE4E3E7}"/>
          </ac:picMkLst>
        </pc:picChg>
      </pc:sldChg>
      <pc:sldChg chg="modSp add mod">
        <pc:chgData name="Gudka, Dawna" userId="823cceae-331b-41d6-9a63-34ad6d1db55c" providerId="ADAL" clId="{F2DDA93F-3148-4AB7-A20F-9D7A99F07B42}" dt="2024-08-29T03:01:16.053" v="3080" actId="207"/>
        <pc:sldMkLst>
          <pc:docMk/>
          <pc:sldMk cId="1102476344" sldId="5576"/>
        </pc:sldMkLst>
        <pc:spChg chg="mod">
          <ac:chgData name="Gudka, Dawna" userId="823cceae-331b-41d6-9a63-34ad6d1db55c" providerId="ADAL" clId="{F2DDA93F-3148-4AB7-A20F-9D7A99F07B42}" dt="2024-08-29T02:53:09.875" v="2466" actId="20577"/>
          <ac:spMkLst>
            <pc:docMk/>
            <pc:sldMk cId="1102476344" sldId="5576"/>
            <ac:spMk id="4" creationId="{2B18C3B0-B3CA-5D72-EF68-49253F712731}"/>
          </ac:spMkLst>
        </pc:spChg>
        <pc:graphicFrameChg chg="mod modGraphic">
          <ac:chgData name="Gudka, Dawna" userId="823cceae-331b-41d6-9a63-34ad6d1db55c" providerId="ADAL" clId="{F2DDA93F-3148-4AB7-A20F-9D7A99F07B42}" dt="2024-08-29T03:01:16.053" v="3080" actId="207"/>
          <ac:graphicFrameMkLst>
            <pc:docMk/>
            <pc:sldMk cId="1102476344" sldId="5576"/>
            <ac:graphicFrameMk id="8" creationId="{0AA46493-7A36-0C49-C5A7-D18F10C7496C}"/>
          </ac:graphicFrameMkLst>
        </pc:graphicFrameChg>
      </pc:sldChg>
      <pc:sldChg chg="addSp delSp modSp add mod">
        <pc:chgData name="Gudka, Dawna" userId="823cceae-331b-41d6-9a63-34ad6d1db55c" providerId="ADAL" clId="{F2DDA93F-3148-4AB7-A20F-9D7A99F07B42}" dt="2024-08-29T03:03:58.683" v="3102" actId="13244"/>
        <pc:sldMkLst>
          <pc:docMk/>
          <pc:sldMk cId="3484672216" sldId="5577"/>
        </pc:sldMkLst>
        <pc:spChg chg="add del mod">
          <ac:chgData name="Gudka, Dawna" userId="823cceae-331b-41d6-9a63-34ad6d1db55c" providerId="ADAL" clId="{F2DDA93F-3148-4AB7-A20F-9D7A99F07B42}" dt="2024-08-29T02:27:17.930" v="1361"/>
          <ac:spMkLst>
            <pc:docMk/>
            <pc:sldMk cId="3484672216" sldId="5577"/>
            <ac:spMk id="3" creationId="{23F7891D-5199-AF29-7FCE-3CC00C7189A8}"/>
          </ac:spMkLst>
        </pc:spChg>
        <pc:spChg chg="ord">
          <ac:chgData name="Gudka, Dawna" userId="823cceae-331b-41d6-9a63-34ad6d1db55c" providerId="ADAL" clId="{F2DDA93F-3148-4AB7-A20F-9D7A99F07B42}" dt="2024-08-29T03:03:21.373" v="3099" actId="13244"/>
          <ac:spMkLst>
            <pc:docMk/>
            <pc:sldMk cId="3484672216" sldId="5577"/>
            <ac:spMk id="4" creationId="{D3E8A9C2-6EBA-170A-A3E9-BD9C60C780E8}"/>
          </ac:spMkLst>
        </pc:spChg>
        <pc:spChg chg="add del mod">
          <ac:chgData name="Gudka, Dawna" userId="823cceae-331b-41d6-9a63-34ad6d1db55c" providerId="ADAL" clId="{F2DDA93F-3148-4AB7-A20F-9D7A99F07B42}" dt="2024-08-29T02:26:40.322" v="1359"/>
          <ac:spMkLst>
            <pc:docMk/>
            <pc:sldMk cId="3484672216" sldId="5577"/>
            <ac:spMk id="6" creationId="{B871EF0E-D254-ED51-B878-BBE7F73B749A}"/>
          </ac:spMkLst>
        </pc:spChg>
        <pc:spChg chg="mod ord">
          <ac:chgData name="Gudka, Dawna" userId="823cceae-331b-41d6-9a63-34ad6d1db55c" providerId="ADAL" clId="{F2DDA93F-3148-4AB7-A20F-9D7A99F07B42}" dt="2024-08-29T03:02:37.702" v="3092" actId="13244"/>
          <ac:spMkLst>
            <pc:docMk/>
            <pc:sldMk cId="3484672216" sldId="5577"/>
            <ac:spMk id="9" creationId="{E63808BD-54B0-08E9-7356-2E178F0639BA}"/>
          </ac:spMkLst>
        </pc:spChg>
        <pc:spChg chg="add del mod">
          <ac:chgData name="Gudka, Dawna" userId="823cceae-331b-41d6-9a63-34ad6d1db55c" providerId="ADAL" clId="{F2DDA93F-3148-4AB7-A20F-9D7A99F07B42}" dt="2024-08-29T02:28:41.888" v="1406"/>
          <ac:spMkLst>
            <pc:docMk/>
            <pc:sldMk cId="3484672216" sldId="5577"/>
            <ac:spMk id="11" creationId="{81871B64-C9C6-B0CA-3049-D3911DFC9F93}"/>
          </ac:spMkLst>
        </pc:spChg>
        <pc:spChg chg="mod">
          <ac:chgData name="Gudka, Dawna" userId="823cceae-331b-41d6-9a63-34ad6d1db55c" providerId="ADAL" clId="{F2DDA93F-3148-4AB7-A20F-9D7A99F07B42}" dt="2024-08-29T02:34:23.690" v="1551" actId="255"/>
          <ac:spMkLst>
            <pc:docMk/>
            <pc:sldMk cId="3484672216" sldId="5577"/>
            <ac:spMk id="12" creationId="{E4E142BF-E186-ABAC-BF77-9BBD04DCEB51}"/>
          </ac:spMkLst>
        </pc:spChg>
        <pc:spChg chg="mod ord">
          <ac:chgData name="Gudka, Dawna" userId="823cceae-331b-41d6-9a63-34ad6d1db55c" providerId="ADAL" clId="{F2DDA93F-3148-4AB7-A20F-9D7A99F07B42}" dt="2024-08-29T03:03:05.523" v="3096" actId="13244"/>
          <ac:spMkLst>
            <pc:docMk/>
            <pc:sldMk cId="3484672216" sldId="5577"/>
            <ac:spMk id="14" creationId="{E69456C6-160B-41B7-EE2A-A15C7ACA57CA}"/>
          </ac:spMkLst>
        </pc:spChg>
        <pc:spChg chg="add mod ord">
          <ac:chgData name="Gudka, Dawna" userId="823cceae-331b-41d6-9a63-34ad6d1db55c" providerId="ADAL" clId="{F2DDA93F-3148-4AB7-A20F-9D7A99F07B42}" dt="2024-08-29T03:03:17.582" v="3098" actId="13244"/>
          <ac:spMkLst>
            <pc:docMk/>
            <pc:sldMk cId="3484672216" sldId="5577"/>
            <ac:spMk id="16" creationId="{1D2C6779-8E0F-E610-8A12-C7F25763702C}"/>
          </ac:spMkLst>
        </pc:spChg>
        <pc:spChg chg="add del mod">
          <ac:chgData name="Gudka, Dawna" userId="823cceae-331b-41d6-9a63-34ad6d1db55c" providerId="ADAL" clId="{F2DDA93F-3148-4AB7-A20F-9D7A99F07B42}" dt="2024-08-29T02:32:18.850" v="1467" actId="478"/>
          <ac:spMkLst>
            <pc:docMk/>
            <pc:sldMk cId="3484672216" sldId="5577"/>
            <ac:spMk id="18" creationId="{C21671C5-9DB9-A5FF-4EC6-8EFF5F9BA873}"/>
          </ac:spMkLst>
        </pc:spChg>
        <pc:spChg chg="ord">
          <ac:chgData name="Gudka, Dawna" userId="823cceae-331b-41d6-9a63-34ad6d1db55c" providerId="ADAL" clId="{F2DDA93F-3148-4AB7-A20F-9D7A99F07B42}" dt="2024-08-29T03:02:50.288" v="3094" actId="13244"/>
          <ac:spMkLst>
            <pc:docMk/>
            <pc:sldMk cId="3484672216" sldId="5577"/>
            <ac:spMk id="19" creationId="{3A38B493-D5BF-CA75-9F82-C71C2FB57BE1}"/>
          </ac:spMkLst>
        </pc:spChg>
        <pc:spChg chg="ord">
          <ac:chgData name="Gudka, Dawna" userId="823cceae-331b-41d6-9a63-34ad6d1db55c" providerId="ADAL" clId="{F2DDA93F-3148-4AB7-A20F-9D7A99F07B42}" dt="2024-08-29T03:02:56.851" v="3095" actId="13244"/>
          <ac:spMkLst>
            <pc:docMk/>
            <pc:sldMk cId="3484672216" sldId="5577"/>
            <ac:spMk id="20" creationId="{78CD3A6B-5FD5-B70E-B4D2-D44B7CA80052}"/>
          </ac:spMkLst>
        </pc:spChg>
        <pc:spChg chg="add mod ord">
          <ac:chgData name="Gudka, Dawna" userId="823cceae-331b-41d6-9a63-34ad6d1db55c" providerId="ADAL" clId="{F2DDA93F-3148-4AB7-A20F-9D7A99F07B42}" dt="2024-08-29T03:03:47.791" v="3101" actId="13244"/>
          <ac:spMkLst>
            <pc:docMk/>
            <pc:sldMk cId="3484672216" sldId="5577"/>
            <ac:spMk id="21" creationId="{8716D17A-6EF4-2588-0CD4-30388D53CBF6}"/>
          </ac:spMkLst>
        </pc:spChg>
        <pc:graphicFrameChg chg="del">
          <ac:chgData name="Gudka, Dawna" userId="823cceae-331b-41d6-9a63-34ad6d1db55c" providerId="ADAL" clId="{F2DDA93F-3148-4AB7-A20F-9D7A99F07B42}" dt="2024-08-29T02:22:35.024" v="1059" actId="478"/>
          <ac:graphicFrameMkLst>
            <pc:docMk/>
            <pc:sldMk cId="3484672216" sldId="5577"/>
            <ac:graphicFrameMk id="17" creationId="{81F9F3D6-D44E-4A66-C19D-DA9242B76EBF}"/>
          </ac:graphicFrameMkLst>
        </pc:graphicFrameChg>
        <pc:graphicFrameChg chg="del">
          <ac:chgData name="Gudka, Dawna" userId="823cceae-331b-41d6-9a63-34ad6d1db55c" providerId="ADAL" clId="{F2DDA93F-3148-4AB7-A20F-9D7A99F07B42}" dt="2024-08-29T02:22:37.417" v="1060" actId="478"/>
          <ac:graphicFrameMkLst>
            <pc:docMk/>
            <pc:sldMk cId="3484672216" sldId="5577"/>
            <ac:graphicFrameMk id="23" creationId="{3EFC0D52-A0A4-2B24-979B-92190E2608D5}"/>
          </ac:graphicFrameMkLst>
        </pc:graphicFrameChg>
        <pc:picChg chg="add mod">
          <ac:chgData name="Gudka, Dawna" userId="823cceae-331b-41d6-9a63-34ad6d1db55c" providerId="ADAL" clId="{F2DDA93F-3148-4AB7-A20F-9D7A99F07B42}" dt="2024-08-29T02:30:08.400" v="1421" actId="14100"/>
          <ac:picMkLst>
            <pc:docMk/>
            <pc:sldMk cId="3484672216" sldId="5577"/>
            <ac:picMk id="7" creationId="{DDEFAA1C-E942-EB31-7ACA-E888BA9566B7}"/>
          </ac:picMkLst>
        </pc:picChg>
        <pc:picChg chg="add del mod">
          <ac:chgData name="Gudka, Dawna" userId="823cceae-331b-41d6-9a63-34ad6d1db55c" providerId="ADAL" clId="{F2DDA93F-3148-4AB7-A20F-9D7A99F07B42}" dt="2024-08-29T02:28:05.056" v="1375" actId="478"/>
          <ac:picMkLst>
            <pc:docMk/>
            <pc:sldMk cId="3484672216" sldId="5577"/>
            <ac:picMk id="8" creationId="{96383087-154F-3B05-3B02-C96F2092288C}"/>
          </ac:picMkLst>
        </pc:picChg>
        <pc:picChg chg="add mod">
          <ac:chgData name="Gudka, Dawna" userId="823cceae-331b-41d6-9a63-34ad6d1db55c" providerId="ADAL" clId="{F2DDA93F-3148-4AB7-A20F-9D7A99F07B42}" dt="2024-08-29T02:32:45.194" v="1481" actId="1076"/>
          <ac:picMkLst>
            <pc:docMk/>
            <pc:sldMk cId="3484672216" sldId="5577"/>
            <ac:picMk id="13" creationId="{D8F1B3E6-ADD8-251E-2FCE-7268070FCA89}"/>
          </ac:picMkLst>
        </pc:picChg>
        <pc:picChg chg="add mod ord">
          <ac:chgData name="Gudka, Dawna" userId="823cceae-331b-41d6-9a63-34ad6d1db55c" providerId="ADAL" clId="{F2DDA93F-3148-4AB7-A20F-9D7A99F07B42}" dt="2024-08-29T03:03:32.249" v="3100" actId="13244"/>
          <ac:picMkLst>
            <pc:docMk/>
            <pc:sldMk cId="3484672216" sldId="5577"/>
            <ac:picMk id="15" creationId="{E1AB9C54-F535-52F3-E7AD-E50C0F17D39C}"/>
          </ac:picMkLst>
        </pc:picChg>
        <pc:picChg chg="add mod ord modCrop">
          <ac:chgData name="Gudka, Dawna" userId="823cceae-331b-41d6-9a63-34ad6d1db55c" providerId="ADAL" clId="{F2DDA93F-3148-4AB7-A20F-9D7A99F07B42}" dt="2024-08-29T03:03:58.683" v="3102" actId="13244"/>
          <ac:picMkLst>
            <pc:docMk/>
            <pc:sldMk cId="3484672216" sldId="5577"/>
            <ac:picMk id="22" creationId="{61322128-C9BE-7108-73CD-4A8E1C63793E}"/>
          </ac:picMkLst>
        </pc:picChg>
      </pc:sldChg>
      <pc:sldChg chg="addSp delSp modSp add mod">
        <pc:chgData name="Gudka, Dawna" userId="823cceae-331b-41d6-9a63-34ad6d1db55c" providerId="ADAL" clId="{F2DDA93F-3148-4AB7-A20F-9D7A99F07B42}" dt="2024-08-29T03:04:23.183" v="3104" actId="13244"/>
        <pc:sldMkLst>
          <pc:docMk/>
          <pc:sldMk cId="2332850885" sldId="5578"/>
        </pc:sldMkLst>
        <pc:spChg chg="add del mod">
          <ac:chgData name="Gudka, Dawna" userId="823cceae-331b-41d6-9a63-34ad6d1db55c" providerId="ADAL" clId="{F2DDA93F-3148-4AB7-A20F-9D7A99F07B42}" dt="2024-08-29T02:27:42.164" v="1367" actId="478"/>
          <ac:spMkLst>
            <pc:docMk/>
            <pc:sldMk cId="2332850885" sldId="5578"/>
            <ac:spMk id="3" creationId="{FD79C8EA-F209-1B7A-0EA2-3C7643CF0F52}"/>
          </ac:spMkLst>
        </pc:spChg>
        <pc:spChg chg="mod ord">
          <ac:chgData name="Gudka, Dawna" userId="823cceae-331b-41d6-9a63-34ad6d1db55c" providerId="ADAL" clId="{F2DDA93F-3148-4AB7-A20F-9D7A99F07B42}" dt="2024-08-29T03:04:15.818" v="3103" actId="13244"/>
          <ac:spMkLst>
            <pc:docMk/>
            <pc:sldMk cId="2332850885" sldId="5578"/>
            <ac:spMk id="9" creationId="{E63808BD-54B0-08E9-7356-2E178F0639BA}"/>
          </ac:spMkLst>
        </pc:spChg>
        <pc:spChg chg="del mod">
          <ac:chgData name="Gudka, Dawna" userId="823cceae-331b-41d6-9a63-34ad6d1db55c" providerId="ADAL" clId="{F2DDA93F-3148-4AB7-A20F-9D7A99F07B42}" dt="2024-08-29T02:27:40.639" v="1366" actId="478"/>
          <ac:spMkLst>
            <pc:docMk/>
            <pc:sldMk cId="2332850885" sldId="5578"/>
            <ac:spMk id="12" creationId="{E4E142BF-E186-ABAC-BF77-9BBD04DCEB51}"/>
          </ac:spMkLst>
        </pc:spChg>
        <pc:spChg chg="del mod">
          <ac:chgData name="Gudka, Dawna" userId="823cceae-331b-41d6-9a63-34ad6d1db55c" providerId="ADAL" clId="{F2DDA93F-3148-4AB7-A20F-9D7A99F07B42}" dt="2024-08-29T02:35:42.579" v="1646" actId="478"/>
          <ac:spMkLst>
            <pc:docMk/>
            <pc:sldMk cId="2332850885" sldId="5578"/>
            <ac:spMk id="14" creationId="{E69456C6-160B-41B7-EE2A-A15C7ACA57CA}"/>
          </ac:spMkLst>
        </pc:spChg>
        <pc:picChg chg="del">
          <ac:chgData name="Gudka, Dawna" userId="823cceae-331b-41d6-9a63-34ad6d1db55c" providerId="ADAL" clId="{F2DDA93F-3148-4AB7-A20F-9D7A99F07B42}" dt="2024-08-29T02:27:34.190" v="1364" actId="478"/>
          <ac:picMkLst>
            <pc:docMk/>
            <pc:sldMk cId="2332850885" sldId="5578"/>
            <ac:picMk id="7" creationId="{DDEFAA1C-E942-EB31-7ACA-E888BA9566B7}"/>
          </ac:picMkLst>
        </pc:picChg>
        <pc:picChg chg="mod ord">
          <ac:chgData name="Gudka, Dawna" userId="823cceae-331b-41d6-9a63-34ad6d1db55c" providerId="ADAL" clId="{F2DDA93F-3148-4AB7-A20F-9D7A99F07B42}" dt="2024-08-29T03:04:23.183" v="3104" actId="13244"/>
          <ac:picMkLst>
            <pc:docMk/>
            <pc:sldMk cId="2332850885" sldId="5578"/>
            <ac:picMk id="8" creationId="{96383087-154F-3B05-3B02-C96F2092288C}"/>
          </ac:picMkLst>
        </pc:picChg>
      </pc:sldChg>
      <pc:sldChg chg="addSp delSp modSp new mod ord">
        <pc:chgData name="Gudka, Dawna" userId="823cceae-331b-41d6-9a63-34ad6d1db55c" providerId="ADAL" clId="{F2DDA93F-3148-4AB7-A20F-9D7A99F07B42}" dt="2024-08-29T03:04:38.122" v="3105" actId="13244"/>
        <pc:sldMkLst>
          <pc:docMk/>
          <pc:sldMk cId="1627638273" sldId="5579"/>
        </pc:sldMkLst>
        <pc:spChg chg="mod">
          <ac:chgData name="Gudka, Dawna" userId="823cceae-331b-41d6-9a63-34ad6d1db55c" providerId="ADAL" clId="{F2DDA93F-3148-4AB7-A20F-9D7A99F07B42}" dt="2024-08-29T02:50:42.049" v="2435" actId="113"/>
          <ac:spMkLst>
            <pc:docMk/>
            <pc:sldMk cId="1627638273" sldId="5579"/>
            <ac:spMk id="2" creationId="{28131E52-93D8-5B1A-F6D8-4A3FF91DA6F8}"/>
          </ac:spMkLst>
        </pc:spChg>
        <pc:spChg chg="del">
          <ac:chgData name="Gudka, Dawna" userId="823cceae-331b-41d6-9a63-34ad6d1db55c" providerId="ADAL" clId="{F2DDA93F-3148-4AB7-A20F-9D7A99F07B42}" dt="2024-08-29T02:40:03.557" v="1719" actId="478"/>
          <ac:spMkLst>
            <pc:docMk/>
            <pc:sldMk cId="1627638273" sldId="5579"/>
            <ac:spMk id="3" creationId="{FCE9AB7E-6ED5-0586-C30A-672C1392FCD9}"/>
          </ac:spMkLst>
        </pc:spChg>
        <pc:spChg chg="mod">
          <ac:chgData name="Gudka, Dawna" userId="823cceae-331b-41d6-9a63-34ad6d1db55c" providerId="ADAL" clId="{F2DDA93F-3148-4AB7-A20F-9D7A99F07B42}" dt="2024-08-29T02:52:23.645" v="2453" actId="1076"/>
          <ac:spMkLst>
            <pc:docMk/>
            <pc:sldMk cId="1627638273" sldId="5579"/>
            <ac:spMk id="4" creationId="{44201CDE-8919-0E47-AE4C-3A49EA175D7E}"/>
          </ac:spMkLst>
        </pc:spChg>
        <pc:spChg chg="del">
          <ac:chgData name="Gudka, Dawna" userId="823cceae-331b-41d6-9a63-34ad6d1db55c" providerId="ADAL" clId="{F2DDA93F-3148-4AB7-A20F-9D7A99F07B42}" dt="2024-08-29T02:40:06.663" v="1720" actId="478"/>
          <ac:spMkLst>
            <pc:docMk/>
            <pc:sldMk cId="1627638273" sldId="5579"/>
            <ac:spMk id="5" creationId="{F6E7A303-EA73-7185-3318-B01C6EA98734}"/>
          </ac:spMkLst>
        </pc:spChg>
        <pc:spChg chg="del">
          <ac:chgData name="Gudka, Dawna" userId="823cceae-331b-41d6-9a63-34ad6d1db55c" providerId="ADAL" clId="{F2DDA93F-3148-4AB7-A20F-9D7A99F07B42}" dt="2024-08-29T02:40:09.371" v="1721" actId="478"/>
          <ac:spMkLst>
            <pc:docMk/>
            <pc:sldMk cId="1627638273" sldId="5579"/>
            <ac:spMk id="6" creationId="{BDB84B0D-F9B4-419B-AE5E-E37F5507E3AD}"/>
          </ac:spMkLst>
        </pc:spChg>
        <pc:spChg chg="del">
          <ac:chgData name="Gudka, Dawna" userId="823cceae-331b-41d6-9a63-34ad6d1db55c" providerId="ADAL" clId="{F2DDA93F-3148-4AB7-A20F-9D7A99F07B42}" dt="2024-08-29T02:53:21.931" v="2467"/>
          <ac:spMkLst>
            <pc:docMk/>
            <pc:sldMk cId="1627638273" sldId="5579"/>
            <ac:spMk id="8" creationId="{56AC767B-B327-E870-B321-AF9D29CAAE52}"/>
          </ac:spMkLst>
        </pc:spChg>
        <pc:spChg chg="del">
          <ac:chgData name="Gudka, Dawna" userId="823cceae-331b-41d6-9a63-34ad6d1db55c" providerId="ADAL" clId="{F2DDA93F-3148-4AB7-A20F-9D7A99F07B42}" dt="2024-08-29T02:53:45.155" v="2469"/>
          <ac:spMkLst>
            <pc:docMk/>
            <pc:sldMk cId="1627638273" sldId="5579"/>
            <ac:spMk id="9" creationId="{6A367F53-F835-345C-7ED6-4A26DF5065E8}"/>
          </ac:spMkLst>
        </pc:spChg>
        <pc:spChg chg="add del mod">
          <ac:chgData name="Gudka, Dawna" userId="823cceae-331b-41d6-9a63-34ad6d1db55c" providerId="ADAL" clId="{F2DDA93F-3148-4AB7-A20F-9D7A99F07B42}" dt="2024-08-29T02:51:35.931" v="2446" actId="478"/>
          <ac:spMkLst>
            <pc:docMk/>
            <pc:sldMk cId="1627638273" sldId="5579"/>
            <ac:spMk id="10" creationId="{8BD4B7C0-2BFA-84E4-A383-A51706BE5418}"/>
          </ac:spMkLst>
        </pc:spChg>
        <pc:spChg chg="add mod ord">
          <ac:chgData name="Gudka, Dawna" userId="823cceae-331b-41d6-9a63-34ad6d1db55c" providerId="ADAL" clId="{F2DDA93F-3148-4AB7-A20F-9D7A99F07B42}" dt="2024-08-29T03:04:38.122" v="3105" actId="13244"/>
          <ac:spMkLst>
            <pc:docMk/>
            <pc:sldMk cId="1627638273" sldId="5579"/>
            <ac:spMk id="11" creationId="{66BB7848-F588-1A29-E935-BFD5D95935D9}"/>
          </ac:spMkLst>
        </pc:spChg>
        <pc:spChg chg="add mod">
          <ac:chgData name="Gudka, Dawna" userId="823cceae-331b-41d6-9a63-34ad6d1db55c" providerId="ADAL" clId="{F2DDA93F-3148-4AB7-A20F-9D7A99F07B42}" dt="2024-08-29T02:54:03.994" v="2557" actId="20577"/>
          <ac:spMkLst>
            <pc:docMk/>
            <pc:sldMk cId="1627638273" sldId="5579"/>
            <ac:spMk id="12" creationId="{C7426CEA-3726-3903-34BA-DE98BFD32EAD}"/>
          </ac:spMkLst>
        </pc:spChg>
        <pc:spChg chg="add mod">
          <ac:chgData name="Gudka, Dawna" userId="823cceae-331b-41d6-9a63-34ad6d1db55c" providerId="ADAL" clId="{F2DDA93F-3148-4AB7-A20F-9D7A99F07B42}" dt="2024-08-29T02:53:45.199" v="2470" actId="27636"/>
          <ac:spMkLst>
            <pc:docMk/>
            <pc:sldMk cId="1627638273" sldId="5579"/>
            <ac:spMk id="13" creationId="{66C2F0D6-2B47-B988-7F4C-319ADFEE4183}"/>
          </ac:spMkLst>
        </pc:spChg>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pChg chg="mod">
          <ac:chgData name="McRee, Rebecca" userId="S::mcree_r@cde.state.co.us::3a10fa13-9d60-4c0b-b361-471945732c34" providerId="AD" clId="Web-{1E67F505-5BDE-D443-FB56-6ACE49245E45}" dt="2024-08-28T17:07:40.126" v="5" actId="20577"/>
          <ac:spMkLst>
            <pc:docMk/>
            <pc:sldMk cId="4247325259" sldId="5541"/>
            <ac:spMk id="3" creationId="{9FEEAF2D-E365-73C8-79FB-1D58C4A4FC60}"/>
          </ac:spMkLst>
        </pc:spChg>
      </pc:sldChg>
      <pc:sldChg chg="modSp">
        <pc:chgData name="McRee, Rebecca" userId="S::mcree_r@cde.state.co.us::3a10fa13-9d60-4c0b-b361-471945732c34" providerId="AD" clId="Web-{1E67F505-5BDE-D443-FB56-6ACE49245E45}" dt="2024-08-28T17:08:44.440" v="7" actId="20577"/>
        <pc:sldMkLst>
          <pc:docMk/>
          <pc:sldMk cId="3238901035" sldId="5542"/>
        </pc:sldMkLst>
        <pc:spChg chg="mod">
          <ac:chgData name="McRee, Rebecca" userId="S::mcree_r@cde.state.co.us::3a10fa13-9d60-4c0b-b361-471945732c34" providerId="AD" clId="Web-{1E67F505-5BDE-D443-FB56-6ACE49245E45}" dt="2024-08-28T17:08:44.440" v="7" actId="20577"/>
          <ac:spMkLst>
            <pc:docMk/>
            <pc:sldMk cId="3238901035" sldId="5542"/>
            <ac:spMk id="3" creationId="{2865F7B2-122F-2696-5877-03DFD3EA02BC}"/>
          </ac:spMkLst>
        </pc:sp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pChg chg="mod">
          <ac:chgData name="McRee, Rebecca" userId="S::mcree_r@cde.state.co.us::3a10fa13-9d60-4c0b-b361-471945732c34" providerId="AD" clId="Web-{FF73AD21-8529-0D35-5A87-70BE91572A8E}" dt="2024-09-03T20:50:11.440" v="7" actId="20577"/>
          <ac:spMkLst>
            <pc:docMk/>
            <pc:sldMk cId="954092976" sldId="5582"/>
            <ac:spMk id="2" creationId="{0E9065A4-4CC7-2DAD-8A8A-D292228C514F}"/>
          </ac:spMkLst>
        </pc:spChg>
        <pc:spChg chg="mod">
          <ac:chgData name="McRee, Rebecca" userId="S::mcree_r@cde.state.co.us::3a10fa13-9d60-4c0b-b361-471945732c34" providerId="AD" clId="Web-{FF73AD21-8529-0D35-5A87-70BE91572A8E}" dt="2024-09-03T20:52:54.254" v="144" actId="20577"/>
          <ac:spMkLst>
            <pc:docMk/>
            <pc:sldMk cId="954092976" sldId="5582"/>
            <ac:spMk id="3" creationId="{D7FBBC56-0D4A-54F5-7139-C632CEC6BAD7}"/>
          </ac:spMkLst>
        </pc:spChg>
        <pc:spChg chg="mod">
          <ac:chgData name="McRee, Rebecca" userId="S::mcree_r@cde.state.co.us::3a10fa13-9d60-4c0b-b361-471945732c34" providerId="AD" clId="Web-{FF73AD21-8529-0D35-5A87-70BE91572A8E}" dt="2024-09-03T20:50:21.596" v="14" actId="20577"/>
          <ac:spMkLst>
            <pc:docMk/>
            <pc:sldMk cId="954092976" sldId="5582"/>
            <ac:spMk id="5" creationId="{0C707622-50E0-6A8C-B071-059D95488320}"/>
          </ac:spMkLst>
        </pc:spChg>
        <pc:spChg chg="mod">
          <ac:chgData name="McRee, Rebecca" userId="S::mcree_r@cde.state.co.us::3a10fa13-9d60-4c0b-b361-471945732c34" providerId="AD" clId="Web-{FF73AD21-8529-0D35-5A87-70BE91572A8E}" dt="2024-09-03T20:50:31.799" v="22" actId="20577"/>
          <ac:spMkLst>
            <pc:docMk/>
            <pc:sldMk cId="954092976" sldId="5582"/>
            <ac:spMk id="6" creationId="{C5452B6D-AD45-5253-040F-1135B792F274}"/>
          </ac:spMkLst>
        </pc:spChg>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modSp mod">
        <pc:chgData name="Hoffman, Peter" userId="673cee94-26bd-4c2a-ab82-1b3669e2f049" providerId="ADAL" clId="{00CB08FC-D8F4-4D17-AED1-18CF40B65C32}" dt="2024-08-08T14:33:49.017" v="50" actId="20577"/>
        <pc:sldMkLst>
          <pc:docMk/>
          <pc:sldMk cId="1212467416" sldId="261"/>
        </pc:sldMkLst>
        <pc:graphicFrameChg chg="modGraphic">
          <ac:chgData name="Hoffman, Peter" userId="673cee94-26bd-4c2a-ab82-1b3669e2f049" providerId="ADAL" clId="{00CB08FC-D8F4-4D17-AED1-18CF40B65C32}" dt="2024-08-08T14:33:49.017" v="50"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00CB08FC-D8F4-4D17-AED1-18CF40B65C32}" dt="2024-08-08T14:35:29.105" v="53" actId="20577"/>
        <pc:sldMkLst>
          <pc:docMk/>
          <pc:sldMk cId="3717000822" sldId="280"/>
        </pc:sldMkLst>
        <pc:graphicFrameChg chg="mod">
          <ac:chgData name="Hoffman, Peter" userId="673cee94-26bd-4c2a-ab82-1b3669e2f049" providerId="ADAL" clId="{00CB08FC-D8F4-4D17-AED1-18CF40B65C32}" dt="2024-08-08T14:35:29.105" v="5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pChg chg="ord">
          <ac:chgData name="Heitman, Lindsey" userId="a9773a47-99d2-4599-9377-6d37e9ec0bd3" providerId="ADAL" clId="{ED4A72F2-A37A-4785-8787-361AB7878AC5}" dt="2024-08-21T21:33:38.100" v="263" actId="13244"/>
          <ac:spMkLst>
            <pc:docMk/>
            <pc:sldMk cId="3822177015" sldId="5531"/>
            <ac:spMk id="4" creationId="{B280EB62-8712-EAA9-B16F-E4FB82352A7A}"/>
          </ac:spMkLst>
        </pc:spChg>
        <pc:spChg chg="mod">
          <ac:chgData name="Heitman, Lindsey" userId="a9773a47-99d2-4599-9377-6d37e9ec0bd3" providerId="ADAL" clId="{ED4A72F2-A37A-4785-8787-361AB7878AC5}" dt="2024-08-21T21:35:56.291" v="284" actId="207"/>
          <ac:spMkLst>
            <pc:docMk/>
            <pc:sldMk cId="3822177015" sldId="5531"/>
            <ac:spMk id="7" creationId="{3CFDC82E-650D-FF21-7516-39B3D0FA82C4}"/>
          </ac:spMkLst>
        </pc:spChg>
        <pc:picChg chg="mod">
          <ac:chgData name="Heitman, Lindsey" userId="a9773a47-99d2-4599-9377-6d37e9ec0bd3" providerId="ADAL" clId="{ED4A72F2-A37A-4785-8787-361AB7878AC5}" dt="2024-08-21T21:33:42.363" v="264" actId="13244"/>
          <ac:picMkLst>
            <pc:docMk/>
            <pc:sldMk cId="3822177015" sldId="5531"/>
            <ac:picMk id="1026" creationId="{F7BC7FC6-B59B-6AAC-8997-EF43560C19C6}"/>
          </ac:picMkLst>
        </pc:picChg>
        <pc:picChg chg="mod">
          <ac:chgData name="Heitman, Lindsey" userId="a9773a47-99d2-4599-9377-6d37e9ec0bd3" providerId="ADAL" clId="{ED4A72F2-A37A-4785-8787-361AB7878AC5}" dt="2024-08-21T21:33:44.835" v="265" actId="13244"/>
          <ac:picMkLst>
            <pc:docMk/>
            <pc:sldMk cId="3822177015" sldId="5531"/>
            <ac:picMk id="1027" creationId="{14D0B99A-A9BF-A0E5-6DA9-0E7DFBDF8521}"/>
          </ac:picMkLst>
        </pc:picChg>
      </pc:sldChg>
      <pc:sldChg chg="modSp add mod">
        <pc:chgData name="Heitman, Lindsey" userId="a9773a47-99d2-4599-9377-6d37e9ec0bd3" providerId="ADAL" clId="{ED4A72F2-A37A-4785-8787-361AB7878AC5}" dt="2024-08-22T14:02:48.087" v="290" actId="20577"/>
        <pc:sldMkLst>
          <pc:docMk/>
          <pc:sldMk cId="1084665148" sldId="5557"/>
        </pc:sldMkLst>
        <pc:spChg chg="mod">
          <ac:chgData name="Heitman, Lindsey" userId="a9773a47-99d2-4599-9377-6d37e9ec0bd3" providerId="ADAL" clId="{ED4A72F2-A37A-4785-8787-361AB7878AC5}" dt="2024-08-22T14:02:48.087" v="290" actId="20577"/>
          <ac:spMkLst>
            <pc:docMk/>
            <pc:sldMk cId="1084665148" sldId="5557"/>
            <ac:spMk id="3" creationId="{00000000-0000-0000-0000-000000000000}"/>
          </ac:spMkLst>
        </pc:spChg>
        <pc:spChg chg="ord">
          <ac:chgData name="Heitman, Lindsey" userId="a9773a47-99d2-4599-9377-6d37e9ec0bd3" providerId="ADAL" clId="{ED4A72F2-A37A-4785-8787-361AB7878AC5}" dt="2024-08-21T21:33:24.335" v="262" actId="13244"/>
          <ac:spMkLst>
            <pc:docMk/>
            <pc:sldMk cId="1084665148" sldId="5557"/>
            <ac:spMk id="4" creationId="{00000000-0000-0000-0000-000000000000}"/>
          </ac:spMkLst>
        </pc:spChg>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26T18:16:56.777" v="3" actId="20577"/>
        <pc:sldMkLst>
          <pc:docMk/>
          <pc:sldMk cId="3044915438" sldId="256"/>
        </pc:sldMkLst>
        <pc:spChg chg="mod">
          <ac:chgData name="Wenzel, Brooke" userId="672bf8d3-b15b-4e02-a6d1-39319a0df09b" providerId="ADAL" clId="{BCCF5842-3E83-443A-A77A-3B81A0CBFF41}" dt="2024-08-26T18:16:56.777" v="3" actId="20577"/>
          <ac:spMkLst>
            <pc:docMk/>
            <pc:sldMk cId="3044915438" sldId="256"/>
            <ac:spMk id="2" creationId="{00000000-0000-0000-0000-000000000000}"/>
          </ac:spMkLst>
        </pc:spChg>
      </pc:sldChg>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pChg chg="mod">
          <ac:chgData name="Wenzel, Brooke" userId="672bf8d3-b15b-4e02-a6d1-39319a0df09b" providerId="ADAL" clId="{BCCF5842-3E83-443A-A77A-3B81A0CBFF41}" dt="2024-08-26T21:29:36.370" v="10" actId="6549"/>
          <ac:spMkLst>
            <pc:docMk/>
            <pc:sldMk cId="1426715698" sldId="5295"/>
            <ac:spMk id="2" creationId="{1A8027EC-E333-DC7E-6EE8-981C5D176BD5}"/>
          </ac:spMkLst>
        </pc:spChg>
        <pc:graphicFrameChg chg="modGraphic">
          <ac:chgData name="Wenzel, Brooke" userId="672bf8d3-b15b-4e02-a6d1-39319a0df09b" providerId="ADAL" clId="{BCCF5842-3E83-443A-A77A-3B81A0CBFF41}" dt="2024-08-26T21:29:54.020" v="12" actId="403"/>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BCCF5842-3E83-443A-A77A-3B81A0CBFF41}" dt="2024-08-26T21:32:06.272" v="20" actId="1076"/>
        <pc:sldMkLst>
          <pc:docMk/>
          <pc:sldMk cId="602901426" sldId="5498"/>
        </pc:sldMkLst>
        <pc:spChg chg="del mod">
          <ac:chgData name="Wenzel, Brooke" userId="672bf8d3-b15b-4e02-a6d1-39319a0df09b" providerId="ADAL" clId="{BCCF5842-3E83-443A-A77A-3B81A0CBFF41}" dt="2024-08-26T21:32:00.272" v="17" actId="478"/>
          <ac:spMkLst>
            <pc:docMk/>
            <pc:sldMk cId="602901426" sldId="5498"/>
            <ac:spMk id="3" creationId="{00000000-0000-0000-0000-000000000000}"/>
          </ac:spMkLst>
        </pc:spChg>
        <pc:spChg chg="add del mod">
          <ac:chgData name="Wenzel, Brooke" userId="672bf8d3-b15b-4e02-a6d1-39319a0df09b" providerId="ADAL" clId="{BCCF5842-3E83-443A-A77A-3B81A0CBFF41}" dt="2024-08-26T21:32:01.981" v="18" actId="478"/>
          <ac:spMkLst>
            <pc:docMk/>
            <pc:sldMk cId="602901426" sldId="5498"/>
            <ac:spMk id="6" creationId="{9F1B1892-4A05-51F9-44F9-1681ECD391D6}"/>
          </ac:spMkLst>
        </pc:spChg>
        <pc:picChg chg="mod">
          <ac:chgData name="Wenzel, Brooke" userId="672bf8d3-b15b-4e02-a6d1-39319a0df09b" providerId="ADAL" clId="{BCCF5842-3E83-443A-A77A-3B81A0CBFF41}" dt="2024-08-26T21:32:06.272" v="20" actId="1076"/>
          <ac:picMkLst>
            <pc:docMk/>
            <pc:sldMk cId="602901426" sldId="5498"/>
            <ac:picMk id="7" creationId="{81D061F4-4297-9056-0C99-6CBAE054ADDB}"/>
          </ac:picMkLst>
        </pc:picChg>
      </pc:sldChg>
      <pc:sldChg chg="modSp mod">
        <pc:chgData name="Wenzel, Brooke" userId="672bf8d3-b15b-4e02-a6d1-39319a0df09b" providerId="ADAL" clId="{BCCF5842-3E83-443A-A77A-3B81A0CBFF41}" dt="2024-08-26T21:35:58.852" v="233" actId="27636"/>
        <pc:sldMkLst>
          <pc:docMk/>
          <pc:sldMk cId="573740307" sldId="5538"/>
        </pc:sldMkLst>
        <pc:spChg chg="mod">
          <ac:chgData name="Wenzel, Brooke" userId="672bf8d3-b15b-4e02-a6d1-39319a0df09b" providerId="ADAL" clId="{BCCF5842-3E83-443A-A77A-3B81A0CBFF41}" dt="2024-08-26T21:35:58.852" v="233" actId="27636"/>
          <ac:spMkLst>
            <pc:docMk/>
            <pc:sldMk cId="573740307" sldId="5538"/>
            <ac:spMk id="4" creationId="{1BE5D2C1-7710-EED9-1940-0A612F59276D}"/>
          </ac:spMkLst>
        </pc:spChg>
      </pc:sldChg>
      <pc:sldChg chg="modSp mod">
        <pc:chgData name="Wenzel, Brooke" userId="672bf8d3-b15b-4e02-a6d1-39319a0df09b" providerId="ADAL" clId="{BCCF5842-3E83-443A-A77A-3B81A0CBFF41}" dt="2024-08-26T21:29:06.253" v="8" actId="27636"/>
        <pc:sldMkLst>
          <pc:docMk/>
          <pc:sldMk cId="3757558483" sldId="5547"/>
        </pc:sldMkLst>
        <pc:spChg chg="mod">
          <ac:chgData name="Wenzel, Brooke" userId="672bf8d3-b15b-4e02-a6d1-39319a0df09b" providerId="ADAL" clId="{BCCF5842-3E83-443A-A77A-3B81A0CBFF41}" dt="2024-08-26T21:29:06.253" v="8" actId="27636"/>
          <ac:spMkLst>
            <pc:docMk/>
            <pc:sldMk cId="3757558483" sldId="5547"/>
            <ac:spMk id="2" creationId="{61FA4591-7D47-D1E8-1301-1A17E457FF29}"/>
          </ac:spMkLst>
        </pc:spChg>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pChg chg="mod ord">
          <ac:chgData name="Heitman, Lindsey" userId="a9773a47-99d2-4599-9377-6d37e9ec0bd3" providerId="ADAL" clId="{2488B96D-9953-49C9-BD32-A06D2E4D7924}" dt="2024-09-04T21:53:46.005" v="346" actId="207"/>
          <ac:spMkLst>
            <pc:docMk/>
            <pc:sldMk cId="1833912120" sldId="287"/>
            <ac:spMk id="2" creationId="{00000000-0000-0000-0000-000000000000}"/>
          </ac:spMkLst>
        </pc:spChg>
        <pc:spChg chg="mod ord">
          <ac:chgData name="Heitman, Lindsey" userId="a9773a47-99d2-4599-9377-6d37e9ec0bd3" providerId="ADAL" clId="{2488B96D-9953-49C9-BD32-A06D2E4D7924}" dt="2024-09-04T21:53:05.472" v="273" actId="14100"/>
          <ac:spMkLst>
            <pc:docMk/>
            <pc:sldMk cId="1833912120" sldId="287"/>
            <ac:spMk id="3" creationId="{00000000-0000-0000-0000-000000000000}"/>
          </ac:spMkLst>
        </pc:spChg>
        <pc:spChg chg="mod ord">
          <ac:chgData name="Heitman, Lindsey" userId="a9773a47-99d2-4599-9377-6d37e9ec0bd3" providerId="ADAL" clId="{2488B96D-9953-49C9-BD32-A06D2E4D7924}" dt="2024-09-04T21:52:34.414" v="246" actId="700"/>
          <ac:spMkLst>
            <pc:docMk/>
            <pc:sldMk cId="1833912120" sldId="287"/>
            <ac:spMk id="4" creationId="{04D635F9-C819-0F1D-900C-BAC366B09FFF}"/>
          </ac:spMkLst>
        </pc:spChg>
        <pc:spChg chg="add del mod ord">
          <ac:chgData name="Heitman, Lindsey" userId="a9773a47-99d2-4599-9377-6d37e9ec0bd3" providerId="ADAL" clId="{2488B96D-9953-49C9-BD32-A06D2E4D7924}" dt="2024-09-04T21:52:47.673" v="248"/>
          <ac:spMkLst>
            <pc:docMk/>
            <pc:sldMk cId="1833912120" sldId="287"/>
            <ac:spMk id="5" creationId="{4BD43CA4-4CF5-DBDD-884C-0DFBE3B3951F}"/>
          </ac:spMkLst>
        </pc:spChg>
        <pc:spChg chg="add del mod ord">
          <ac:chgData name="Heitman, Lindsey" userId="a9773a47-99d2-4599-9377-6d37e9ec0bd3" providerId="ADAL" clId="{2488B96D-9953-49C9-BD32-A06D2E4D7924}" dt="2024-09-04T21:52:56.043" v="249"/>
          <ac:spMkLst>
            <pc:docMk/>
            <pc:sldMk cId="1833912120" sldId="287"/>
            <ac:spMk id="6" creationId="{F54D5233-47F1-709C-224D-4B9AF9834EDB}"/>
          </ac:spMkLst>
        </pc:spChg>
        <pc:spChg chg="add mod">
          <ac:chgData name="Heitman, Lindsey" userId="a9773a47-99d2-4599-9377-6d37e9ec0bd3" providerId="ADAL" clId="{2488B96D-9953-49C9-BD32-A06D2E4D7924}" dt="2024-09-04T21:52:47.673" v="248"/>
          <ac:spMkLst>
            <pc:docMk/>
            <pc:sldMk cId="1833912120" sldId="287"/>
            <ac:spMk id="7" creationId="{D153AD0E-731E-B689-ACAB-7C305CAF96E4}"/>
          </ac:spMkLst>
        </pc:spChg>
        <pc:spChg chg="add mod">
          <ac:chgData name="Heitman, Lindsey" userId="a9773a47-99d2-4599-9377-6d37e9ec0bd3" providerId="ADAL" clId="{2488B96D-9953-49C9-BD32-A06D2E4D7924}" dt="2024-09-04T21:52:56.043" v="249"/>
          <ac:spMkLst>
            <pc:docMk/>
            <pc:sldMk cId="1833912120" sldId="287"/>
            <ac:spMk id="8" creationId="{9F016993-BF62-E800-EEDD-04E6F0936C33}"/>
          </ac:spMkLst>
        </pc:spChg>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pChg chg="mod">
          <ac:chgData name="Heitman, Lindsey" userId="a9773a47-99d2-4599-9377-6d37e9ec0bd3" providerId="ADAL" clId="{2488B96D-9953-49C9-BD32-A06D2E4D7924}" dt="2024-09-04T21:51:26.932" v="239" actId="20577"/>
          <ac:spMkLst>
            <pc:docMk/>
            <pc:sldMk cId="11504233" sldId="5368"/>
            <ac:spMk id="3" creationId="{1C053128-2E61-BD39-9230-D3FF32B16187}"/>
          </ac:spMkLst>
        </pc:spChg>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pChg chg="mod ord">
          <ac:chgData name="Heitman, Lindsey" userId="a9773a47-99d2-4599-9377-6d37e9ec0bd3" providerId="ADAL" clId="{2488B96D-9953-49C9-BD32-A06D2E4D7924}" dt="2024-09-04T21:54:00.169" v="347" actId="700"/>
          <ac:spMkLst>
            <pc:docMk/>
            <pc:sldMk cId="1242983988" sldId="5396"/>
            <ac:spMk id="2" creationId="{F5E02CDC-6CA6-B97D-B952-A98ADD3B9A15}"/>
          </ac:spMkLst>
        </pc:spChg>
        <pc:spChg chg="add del mod ord">
          <ac:chgData name="Heitman, Lindsey" userId="a9773a47-99d2-4599-9377-6d37e9ec0bd3" providerId="ADAL" clId="{2488B96D-9953-49C9-BD32-A06D2E4D7924}" dt="2024-09-04T21:54:19.411" v="349"/>
          <ac:spMkLst>
            <pc:docMk/>
            <pc:sldMk cId="1242983988" sldId="5396"/>
            <ac:spMk id="3" creationId="{F435C776-08EB-884A-093A-730140996328}"/>
          </ac:spMkLst>
        </pc:spChg>
        <pc:spChg chg="mod ord">
          <ac:chgData name="Heitman, Lindsey" userId="a9773a47-99d2-4599-9377-6d37e9ec0bd3" providerId="ADAL" clId="{2488B96D-9953-49C9-BD32-A06D2E4D7924}" dt="2024-09-04T21:54:00.169" v="347" actId="700"/>
          <ac:spMkLst>
            <pc:docMk/>
            <pc:sldMk cId="1242983988" sldId="5396"/>
            <ac:spMk id="4" creationId="{D5951BEB-3166-C9DF-08B6-7E2DA069358A}"/>
          </ac:spMkLst>
        </pc:spChg>
        <pc:spChg chg="add del mod ord">
          <ac:chgData name="Heitman, Lindsey" userId="a9773a47-99d2-4599-9377-6d37e9ec0bd3" providerId="ADAL" clId="{2488B96D-9953-49C9-BD32-A06D2E4D7924}" dt="2024-09-04T21:54:27.662" v="350"/>
          <ac:spMkLst>
            <pc:docMk/>
            <pc:sldMk cId="1242983988" sldId="5396"/>
            <ac:spMk id="5" creationId="{2FBEE386-13A6-2BE7-0117-04C870928553}"/>
          </ac:spMkLst>
        </pc:spChg>
        <pc:spChg chg="add mod">
          <ac:chgData name="Heitman, Lindsey" userId="a9773a47-99d2-4599-9377-6d37e9ec0bd3" providerId="ADAL" clId="{2488B96D-9953-49C9-BD32-A06D2E4D7924}" dt="2024-09-04T21:54:19.411" v="349"/>
          <ac:spMkLst>
            <pc:docMk/>
            <pc:sldMk cId="1242983988" sldId="5396"/>
            <ac:spMk id="8" creationId="{D6C2677D-B0F9-8C1C-019D-A272C8469417}"/>
          </ac:spMkLst>
        </pc:spChg>
        <pc:spChg chg="add mod">
          <ac:chgData name="Heitman, Lindsey" userId="a9773a47-99d2-4599-9377-6d37e9ec0bd3" providerId="ADAL" clId="{2488B96D-9953-49C9-BD32-A06D2E4D7924}" dt="2024-09-04T21:54:27.662" v="350"/>
          <ac:spMkLst>
            <pc:docMk/>
            <pc:sldMk cId="1242983988" sldId="5396"/>
            <ac:spMk id="9" creationId="{FE0D7E30-BAAC-CFDD-298C-986864D95B35}"/>
          </ac:spMkLst>
        </pc:spChg>
        <pc:picChg chg="mod ord">
          <ac:chgData name="Heitman, Lindsey" userId="a9773a47-99d2-4599-9377-6d37e9ec0bd3" providerId="ADAL" clId="{2488B96D-9953-49C9-BD32-A06D2E4D7924}" dt="2024-09-04T21:54:09.112" v="348" actId="1076"/>
          <ac:picMkLst>
            <pc:docMk/>
            <pc:sldMk cId="1242983988" sldId="5396"/>
            <ac:picMk id="6" creationId="{8E1D53DD-CE93-6B8F-C841-08750B604D1A}"/>
          </ac:picMkLst>
        </pc:picChg>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pChg chg="del">
          <ac:chgData name="Ward, Reagan" userId="27291eb4-8241-4961-9e69-8c66e34cc5b0" providerId="ADAL" clId="{138C3199-1691-4DEA-BF93-657436173F36}" dt="2024-09-10T22:15:53.889" v="305" actId="478"/>
          <ac:spMkLst>
            <pc:docMk/>
            <pc:sldMk cId="4006630429" sldId="282"/>
            <ac:spMk id="6" creationId="{6D55A93F-EA8E-A57B-795B-7FBA6F8DA812}"/>
          </ac:spMkLst>
        </pc:spChg>
        <pc:graphicFrameChg chg="mod modGraphic">
          <ac:chgData name="Ward, Reagan" userId="27291eb4-8241-4961-9e69-8c66e34cc5b0" providerId="ADAL" clId="{138C3199-1691-4DEA-BF93-657436173F36}" dt="2024-09-10T22:18:06.596" v="586" actId="12"/>
          <ac:graphicFrameMkLst>
            <pc:docMk/>
            <pc:sldMk cId="4006630429" sldId="282"/>
            <ac:graphicFrameMk id="11" creationId="{4A046F5F-034D-A2DD-B7B6-B37CB3AF1360}"/>
          </ac:graphicFrameMkLst>
        </pc:graphicFrameChg>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pChg chg="mod ord">
          <ac:chgData name="Ward, Reagan" userId="27291eb4-8241-4961-9e69-8c66e34cc5b0" providerId="ADAL" clId="{138C3199-1691-4DEA-BF93-657436173F36}" dt="2024-09-10T22:11:35.062" v="240" actId="700"/>
          <ac:spMkLst>
            <pc:docMk/>
            <pc:sldMk cId="1426715698" sldId="5295"/>
            <ac:spMk id="2" creationId="{1A8027EC-E333-DC7E-6EE8-981C5D176BD5}"/>
          </ac:spMkLst>
        </pc:spChg>
        <pc:spChg chg="mod ord">
          <ac:chgData name="Ward, Reagan" userId="27291eb4-8241-4961-9e69-8c66e34cc5b0" providerId="ADAL" clId="{138C3199-1691-4DEA-BF93-657436173F36}" dt="2024-09-10T22:11:35.062" v="240" actId="700"/>
          <ac:spMkLst>
            <pc:docMk/>
            <pc:sldMk cId="1426715698" sldId="5295"/>
            <ac:spMk id="4" creationId="{8020AF0A-D2C8-8102-F2AE-A42BC7918CCF}"/>
          </ac:spMkLst>
        </pc:spChg>
        <pc:spChg chg="add del mod ord">
          <ac:chgData name="Ward, Reagan" userId="27291eb4-8241-4961-9e69-8c66e34cc5b0" providerId="ADAL" clId="{138C3199-1691-4DEA-BF93-657436173F36}" dt="2024-09-10T22:11:35.062" v="240" actId="700"/>
          <ac:spMkLst>
            <pc:docMk/>
            <pc:sldMk cId="1426715698" sldId="5295"/>
            <ac:spMk id="7" creationId="{13BDD6B5-A4E3-6633-43CE-504B7CB214F4}"/>
          </ac:spMkLst>
        </pc:spChg>
        <pc:spChg chg="add del mod ord">
          <ac:chgData name="Ward, Reagan" userId="27291eb4-8241-4961-9e69-8c66e34cc5b0" providerId="ADAL" clId="{138C3199-1691-4DEA-BF93-657436173F36}" dt="2024-09-10T22:11:35.062" v="240" actId="700"/>
          <ac:spMkLst>
            <pc:docMk/>
            <pc:sldMk cId="1426715698" sldId="5295"/>
            <ac:spMk id="8" creationId="{6EE00F6F-89E8-9D10-7BF3-C342102A15AF}"/>
          </ac:spMkLst>
        </pc:spChg>
        <pc:graphicFrameChg chg="mod ord">
          <ac:chgData name="Ward, Reagan" userId="27291eb4-8241-4961-9e69-8c66e34cc5b0" providerId="ADAL" clId="{138C3199-1691-4DEA-BF93-657436173F36}" dt="2024-09-10T22:11:35.062" v="240" actId="700"/>
          <ac:graphicFrameMkLst>
            <pc:docMk/>
            <pc:sldMk cId="1426715698" sldId="5295"/>
            <ac:graphicFrameMk id="5" creationId="{88AEF499-B6B1-29EF-EE0A-BD65907AF3C0}"/>
          </ac:graphicFrameMkLst>
        </pc:graphicFrameChg>
      </pc:sldChg>
      <pc:sldChg chg="modSp del">
        <pc:chgData name="Ward, Reagan" userId="27291eb4-8241-4961-9e69-8c66e34cc5b0" providerId="ADAL" clId="{138C3199-1691-4DEA-BF93-657436173F36}" dt="2024-09-10T22:13:47.707" v="286" actId="47"/>
        <pc:sldMkLst>
          <pc:docMk/>
          <pc:sldMk cId="444206763" sldId="5308"/>
        </pc:sldMkLst>
        <pc:spChg chg="mod">
          <ac:chgData name="Ward, Reagan" userId="27291eb4-8241-4961-9e69-8c66e34cc5b0" providerId="ADAL" clId="{138C3199-1691-4DEA-BF93-657436173F36}" dt="2024-09-10T22:10:35.489" v="236"/>
          <ac:spMkLst>
            <pc:docMk/>
            <pc:sldMk cId="444206763" sldId="5308"/>
            <ac:spMk id="4" creationId="{00000000-0000-0000-0000-000000000000}"/>
          </ac:spMkLst>
        </pc:spChg>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pChg chg="mod ord">
          <ac:chgData name="Ward, Reagan" userId="27291eb4-8241-4961-9e69-8c66e34cc5b0" providerId="ADAL" clId="{138C3199-1691-4DEA-BF93-657436173F36}" dt="2024-09-10T22:14:04.734" v="291" actId="700"/>
          <ac:spMkLst>
            <pc:docMk/>
            <pc:sldMk cId="602901426" sldId="5498"/>
            <ac:spMk id="2" creationId="{00000000-0000-0000-0000-000000000000}"/>
          </ac:spMkLst>
        </pc:spChg>
        <pc:spChg chg="mod ord">
          <ac:chgData name="Ward, Reagan" userId="27291eb4-8241-4961-9e69-8c66e34cc5b0" providerId="ADAL" clId="{138C3199-1691-4DEA-BF93-657436173F36}" dt="2024-09-10T22:14:04.815" v="292" actId="27636"/>
          <ac:spMkLst>
            <pc:docMk/>
            <pc:sldMk cId="602901426" sldId="5498"/>
            <ac:spMk id="3" creationId="{21471CF1-9EF9-C5C0-6637-925CB047E422}"/>
          </ac:spMkLst>
        </pc:spChg>
        <pc:spChg chg="mod ord">
          <ac:chgData name="Ward, Reagan" userId="27291eb4-8241-4961-9e69-8c66e34cc5b0" providerId="ADAL" clId="{138C3199-1691-4DEA-BF93-657436173F36}" dt="2024-09-10T22:14:04.734" v="291" actId="700"/>
          <ac:spMkLst>
            <pc:docMk/>
            <pc:sldMk cId="602901426" sldId="5498"/>
            <ac:spMk id="4" creationId="{00000000-0000-0000-0000-000000000000}"/>
          </ac:spMkLst>
        </pc:spChg>
        <pc:spChg chg="add del mod ord">
          <ac:chgData name="Ward, Reagan" userId="27291eb4-8241-4961-9e69-8c66e34cc5b0" providerId="ADAL" clId="{138C3199-1691-4DEA-BF93-657436173F36}" dt="2024-09-10T22:15:01.197" v="298"/>
          <ac:spMkLst>
            <pc:docMk/>
            <pc:sldMk cId="602901426" sldId="5498"/>
            <ac:spMk id="5" creationId="{337F74B1-F421-2F44-6ECA-3B2B3C9A69D1}"/>
          </ac:spMkLst>
        </pc:spChg>
        <pc:spChg chg="add del mod ord">
          <ac:chgData name="Ward, Reagan" userId="27291eb4-8241-4961-9e69-8c66e34cc5b0" providerId="ADAL" clId="{138C3199-1691-4DEA-BF93-657436173F36}" dt="2024-09-10T22:15:15.022" v="303"/>
          <ac:spMkLst>
            <pc:docMk/>
            <pc:sldMk cId="602901426" sldId="5498"/>
            <ac:spMk id="6" creationId="{6249DD0A-E077-0675-3306-F7D3EE53478C}"/>
          </ac:spMkLst>
        </pc:spChg>
        <pc:spChg chg="add mod">
          <ac:chgData name="Ward, Reagan" userId="27291eb4-8241-4961-9e69-8c66e34cc5b0" providerId="ADAL" clId="{138C3199-1691-4DEA-BF93-657436173F36}" dt="2024-09-10T22:15:01.197" v="298"/>
          <ac:spMkLst>
            <pc:docMk/>
            <pc:sldMk cId="602901426" sldId="5498"/>
            <ac:spMk id="7" creationId="{5D3B0B47-7089-925E-E197-F899D512278C}"/>
          </ac:spMkLst>
        </pc:spChg>
        <pc:spChg chg="add mod">
          <ac:chgData name="Ward, Reagan" userId="27291eb4-8241-4961-9e69-8c66e34cc5b0" providerId="ADAL" clId="{138C3199-1691-4DEA-BF93-657436173F36}" dt="2024-09-10T22:15:15.022" v="303"/>
          <ac:spMkLst>
            <pc:docMk/>
            <pc:sldMk cId="602901426" sldId="5498"/>
            <ac:spMk id="8" creationId="{9F22F21E-5473-61D2-033C-246A5EB65266}"/>
          </ac:spMkLst>
        </pc:spChg>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pChg chg="mod ord">
          <ac:chgData name="Ward, Reagan" userId="27291eb4-8241-4961-9e69-8c66e34cc5b0" providerId="ADAL" clId="{138C3199-1691-4DEA-BF93-657436173F36}" dt="2024-09-10T22:44:24.674" v="2604" actId="20577"/>
          <ac:spMkLst>
            <pc:docMk/>
            <pc:sldMk cId="299511397" sldId="5573"/>
            <ac:spMk id="2" creationId="{3B5BF077-2A0C-4526-282C-C1539C4B6092}"/>
          </ac:spMkLst>
        </pc:spChg>
        <pc:spChg chg="mod ord">
          <ac:chgData name="Ward, Reagan" userId="27291eb4-8241-4961-9e69-8c66e34cc5b0" providerId="ADAL" clId="{138C3199-1691-4DEA-BF93-657436173F36}" dt="2024-09-10T22:44:09.669" v="2537" actId="700"/>
          <ac:spMkLst>
            <pc:docMk/>
            <pc:sldMk cId="299511397" sldId="5573"/>
            <ac:spMk id="4" creationId="{D3E8A9C2-6EBA-170A-A3E9-BD9C60C780E8}"/>
          </ac:spMkLst>
        </pc:spChg>
        <pc:spChg chg="add del mod">
          <ac:chgData name="Ward, Reagan" userId="27291eb4-8241-4961-9e69-8c66e34cc5b0" providerId="ADAL" clId="{138C3199-1691-4DEA-BF93-657436173F36}" dt="2024-09-10T22:44:09.669" v="2537" actId="700"/>
          <ac:spMkLst>
            <pc:docMk/>
            <pc:sldMk cId="299511397" sldId="5573"/>
            <ac:spMk id="5" creationId="{47D9AC8C-ED13-5A46-495D-64267A2EB99F}"/>
          </ac:spMkLst>
        </pc:spChg>
        <pc:spChg chg="add del mod ord">
          <ac:chgData name="Ward, Reagan" userId="27291eb4-8241-4961-9e69-8c66e34cc5b0" providerId="ADAL" clId="{138C3199-1691-4DEA-BF93-657436173F36}" dt="2024-09-10T22:44:09.669" v="2537" actId="700"/>
          <ac:spMkLst>
            <pc:docMk/>
            <pc:sldMk cId="299511397" sldId="5573"/>
            <ac:spMk id="7" creationId="{3B3AF161-85E4-2CD9-6746-1767CBC6E41F}"/>
          </ac:spMkLst>
        </pc:spChg>
        <pc:spChg chg="mod ord">
          <ac:chgData name="Ward, Reagan" userId="27291eb4-8241-4961-9e69-8c66e34cc5b0" providerId="ADAL" clId="{138C3199-1691-4DEA-BF93-657436173F36}" dt="2024-09-11T15:54:59.663" v="2831" actId="20577"/>
          <ac:spMkLst>
            <pc:docMk/>
            <pc:sldMk cId="299511397" sldId="5573"/>
            <ac:spMk id="11" creationId="{EFE32948-9754-7BC1-629A-A53FC4873474}"/>
          </ac:spMkLst>
        </pc:spChg>
        <pc:spChg chg="del mod ord">
          <ac:chgData name="Ward, Reagan" userId="27291eb4-8241-4961-9e69-8c66e34cc5b0" providerId="ADAL" clId="{138C3199-1691-4DEA-BF93-657436173F36}" dt="2024-09-10T22:44:12.204" v="2539" actId="478"/>
          <ac:spMkLst>
            <pc:docMk/>
            <pc:sldMk cId="299511397" sldId="5573"/>
            <ac:spMk id="12" creationId="{E4E142BF-E186-ABAC-BF77-9BBD04DCEB51}"/>
          </ac:spMkLst>
        </pc:spChg>
        <pc:spChg chg="del mod">
          <ac:chgData name="Ward, Reagan" userId="27291eb4-8241-4961-9e69-8c66e34cc5b0" providerId="ADAL" clId="{138C3199-1691-4DEA-BF93-657436173F36}" dt="2024-09-10T22:44:05.256" v="2535" actId="478"/>
          <ac:spMkLst>
            <pc:docMk/>
            <pc:sldMk cId="299511397" sldId="5573"/>
            <ac:spMk id="13" creationId="{B16E7F9E-1C4F-6B7B-27F9-E2B7ADA28F89}"/>
          </ac:spMkLst>
        </pc:spChg>
        <pc:spChg chg="del mod">
          <ac:chgData name="Ward, Reagan" userId="27291eb4-8241-4961-9e69-8c66e34cc5b0" providerId="ADAL" clId="{138C3199-1691-4DEA-BF93-657436173F36}" dt="2024-09-10T22:44:07.222" v="2536" actId="478"/>
          <ac:spMkLst>
            <pc:docMk/>
            <pc:sldMk cId="299511397" sldId="5573"/>
            <ac:spMk id="18" creationId="{CDE9ECDD-C7F8-4EBF-CFF4-8E3E9EAB1066}"/>
          </ac:spMkLst>
        </pc:spChg>
        <pc:spChg chg="mod ord">
          <ac:chgData name="Ward, Reagan" userId="27291eb4-8241-4961-9e69-8c66e34cc5b0" providerId="ADAL" clId="{138C3199-1691-4DEA-BF93-657436173F36}" dt="2024-09-10T22:44:09.669" v="2537" actId="700"/>
          <ac:spMkLst>
            <pc:docMk/>
            <pc:sldMk cId="299511397" sldId="5573"/>
            <ac:spMk id="19" creationId="{3A38B493-D5BF-CA75-9F82-C71C2FB57BE1}"/>
          </ac:spMkLst>
        </pc:spChg>
        <pc:spChg chg="mod ord">
          <ac:chgData name="Ward, Reagan" userId="27291eb4-8241-4961-9e69-8c66e34cc5b0" providerId="ADAL" clId="{138C3199-1691-4DEA-BF93-657436173F36}" dt="2024-09-10T22:44:09.669" v="2537" actId="700"/>
          <ac:spMkLst>
            <pc:docMk/>
            <pc:sldMk cId="299511397" sldId="5573"/>
            <ac:spMk id="20" creationId="{78CD3A6B-5FD5-B70E-B4D2-D44B7CA80052}"/>
          </ac:spMkLst>
        </pc:spChg>
      </pc:sldChg>
      <pc:sldChg chg="addSp delSp modSp mod modClrScheme chgLayout">
        <pc:chgData name="Ward, Reagan" userId="27291eb4-8241-4961-9e69-8c66e34cc5b0" providerId="ADAL" clId="{138C3199-1691-4DEA-BF93-657436173F36}" dt="2024-09-10T22:15:12.531" v="302"/>
        <pc:sldMkLst>
          <pc:docMk/>
          <pc:sldMk cId="936857245" sldId="5587"/>
        </pc:sldMkLst>
        <pc:spChg chg="mod ord">
          <ac:chgData name="Ward, Reagan" userId="27291eb4-8241-4961-9e69-8c66e34cc5b0" providerId="ADAL" clId="{138C3199-1691-4DEA-BF93-657436173F36}" dt="2024-09-10T22:13:59.070" v="289" actId="700"/>
          <ac:spMkLst>
            <pc:docMk/>
            <pc:sldMk cId="936857245" sldId="5587"/>
            <ac:spMk id="2" creationId="{00000000-0000-0000-0000-000000000000}"/>
          </ac:spMkLst>
        </pc:spChg>
        <pc:spChg chg="mod ord">
          <ac:chgData name="Ward, Reagan" userId="27291eb4-8241-4961-9e69-8c66e34cc5b0" providerId="ADAL" clId="{138C3199-1691-4DEA-BF93-657436173F36}" dt="2024-09-10T22:13:59.138" v="290" actId="27636"/>
          <ac:spMkLst>
            <pc:docMk/>
            <pc:sldMk cId="936857245" sldId="5587"/>
            <ac:spMk id="3" creationId="{21471CF1-9EF9-C5C0-6637-925CB047E422}"/>
          </ac:spMkLst>
        </pc:spChg>
        <pc:spChg chg="mod ord">
          <ac:chgData name="Ward, Reagan" userId="27291eb4-8241-4961-9e69-8c66e34cc5b0" providerId="ADAL" clId="{138C3199-1691-4DEA-BF93-657436173F36}" dt="2024-09-10T22:13:59.070" v="289" actId="700"/>
          <ac:spMkLst>
            <pc:docMk/>
            <pc:sldMk cId="936857245" sldId="5587"/>
            <ac:spMk id="4" creationId="{00000000-0000-0000-0000-000000000000}"/>
          </ac:spMkLst>
        </pc:spChg>
        <pc:spChg chg="add del mod ord">
          <ac:chgData name="Ward, Reagan" userId="27291eb4-8241-4961-9e69-8c66e34cc5b0" providerId="ADAL" clId="{138C3199-1691-4DEA-BF93-657436173F36}" dt="2024-09-10T22:14:58.490" v="297"/>
          <ac:spMkLst>
            <pc:docMk/>
            <pc:sldMk cId="936857245" sldId="5587"/>
            <ac:spMk id="5" creationId="{089535E0-D92C-CAA1-A357-90A9D95D7304}"/>
          </ac:spMkLst>
        </pc:spChg>
        <pc:spChg chg="add del mod ord">
          <ac:chgData name="Ward, Reagan" userId="27291eb4-8241-4961-9e69-8c66e34cc5b0" providerId="ADAL" clId="{138C3199-1691-4DEA-BF93-657436173F36}" dt="2024-09-10T22:15:12.531" v="302"/>
          <ac:spMkLst>
            <pc:docMk/>
            <pc:sldMk cId="936857245" sldId="5587"/>
            <ac:spMk id="6" creationId="{D1BE75CF-16D5-2247-1B02-56B9040C4A7D}"/>
          </ac:spMkLst>
        </pc:spChg>
        <pc:spChg chg="add mod">
          <ac:chgData name="Ward, Reagan" userId="27291eb4-8241-4961-9e69-8c66e34cc5b0" providerId="ADAL" clId="{138C3199-1691-4DEA-BF93-657436173F36}" dt="2024-09-10T22:14:58.490" v="297"/>
          <ac:spMkLst>
            <pc:docMk/>
            <pc:sldMk cId="936857245" sldId="5587"/>
            <ac:spMk id="7" creationId="{A7F00F18-88E6-5FB5-6F78-612B252F7252}"/>
          </ac:spMkLst>
        </pc:spChg>
        <pc:spChg chg="add mod">
          <ac:chgData name="Ward, Reagan" userId="27291eb4-8241-4961-9e69-8c66e34cc5b0" providerId="ADAL" clId="{138C3199-1691-4DEA-BF93-657436173F36}" dt="2024-09-10T22:15:12.531" v="302"/>
          <ac:spMkLst>
            <pc:docMk/>
            <pc:sldMk cId="936857245" sldId="5587"/>
            <ac:spMk id="8" creationId="{935D6DF4-1FD7-0811-42D1-310CDC2D8E77}"/>
          </ac:spMkLst>
        </pc:spChg>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pChg chg="del mod ord">
          <ac:chgData name="Ward, Reagan" userId="27291eb4-8241-4961-9e69-8c66e34cc5b0" providerId="ADAL" clId="{138C3199-1691-4DEA-BF93-657436173F36}" dt="2024-09-10T22:09:39.636" v="158" actId="700"/>
          <ac:spMkLst>
            <pc:docMk/>
            <pc:sldMk cId="3716896197" sldId="5590"/>
            <ac:spMk id="2" creationId="{3405D4B9-2E67-A0E4-0492-072770F1B34D}"/>
          </ac:spMkLst>
        </pc:spChg>
        <pc:spChg chg="del mod ord">
          <ac:chgData name="Ward, Reagan" userId="27291eb4-8241-4961-9e69-8c66e34cc5b0" providerId="ADAL" clId="{138C3199-1691-4DEA-BF93-657436173F36}" dt="2024-09-10T22:09:39.636" v="158" actId="700"/>
          <ac:spMkLst>
            <pc:docMk/>
            <pc:sldMk cId="3716896197" sldId="5590"/>
            <ac:spMk id="3" creationId="{592B77A6-3F6A-1E55-FA10-27C15241A690}"/>
          </ac:spMkLst>
        </pc:spChg>
        <pc:spChg chg="mod ord">
          <ac:chgData name="Ward, Reagan" userId="27291eb4-8241-4961-9e69-8c66e34cc5b0" providerId="ADAL" clId="{138C3199-1691-4DEA-BF93-657436173F36}" dt="2024-09-10T22:09:39.636" v="158" actId="700"/>
          <ac:spMkLst>
            <pc:docMk/>
            <pc:sldMk cId="3716896197" sldId="5590"/>
            <ac:spMk id="4" creationId="{33BA9FAA-A5B6-5A24-AEA0-7E042F083430}"/>
          </ac:spMkLst>
        </pc:spChg>
        <pc:spChg chg="add mod ord">
          <ac:chgData name="Ward, Reagan" userId="27291eb4-8241-4961-9e69-8c66e34cc5b0" providerId="ADAL" clId="{138C3199-1691-4DEA-BF93-657436173F36}" dt="2024-09-10T22:09:43.135" v="177" actId="20577"/>
          <ac:spMkLst>
            <pc:docMk/>
            <pc:sldMk cId="3716896197" sldId="5590"/>
            <ac:spMk id="5" creationId="{C6823EB0-5C49-33FE-BD11-7F6CC6750DD7}"/>
          </ac:spMkLst>
        </pc:spChg>
        <pc:spChg chg="add mod ord">
          <ac:chgData name="Ward, Reagan" userId="27291eb4-8241-4961-9e69-8c66e34cc5b0" providerId="ADAL" clId="{138C3199-1691-4DEA-BF93-657436173F36}" dt="2024-09-10T22:09:46.227" v="188" actId="20577"/>
          <ac:spMkLst>
            <pc:docMk/>
            <pc:sldMk cId="3716896197" sldId="5590"/>
            <ac:spMk id="6" creationId="{24805021-3A46-7B17-679C-04DAD81F2201}"/>
          </ac:spMkLst>
        </pc:spChg>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pChg chg="del mod ord">
          <ac:chgData name="Ward, Reagan" userId="27291eb4-8241-4961-9e69-8c66e34cc5b0" providerId="ADAL" clId="{138C3199-1691-4DEA-BF93-657436173F36}" dt="2024-09-10T22:09:50.241" v="190" actId="700"/>
          <ac:spMkLst>
            <pc:docMk/>
            <pc:sldMk cId="4089868825" sldId="5591"/>
            <ac:spMk id="2" creationId="{BE1338A1-D6DC-A266-C190-F99567AFDD93}"/>
          </ac:spMkLst>
        </pc:spChg>
        <pc:spChg chg="del mod ord">
          <ac:chgData name="Ward, Reagan" userId="27291eb4-8241-4961-9e69-8c66e34cc5b0" providerId="ADAL" clId="{138C3199-1691-4DEA-BF93-657436173F36}" dt="2024-09-10T22:09:50.241" v="190" actId="700"/>
          <ac:spMkLst>
            <pc:docMk/>
            <pc:sldMk cId="4089868825" sldId="5591"/>
            <ac:spMk id="3" creationId="{1706B8CF-6B2C-A047-8B24-F235F85A7C29}"/>
          </ac:spMkLst>
        </pc:spChg>
        <pc:spChg chg="mod ord">
          <ac:chgData name="Ward, Reagan" userId="27291eb4-8241-4961-9e69-8c66e34cc5b0" providerId="ADAL" clId="{138C3199-1691-4DEA-BF93-657436173F36}" dt="2024-09-10T22:09:50.241" v="190" actId="700"/>
          <ac:spMkLst>
            <pc:docMk/>
            <pc:sldMk cId="4089868825" sldId="5591"/>
            <ac:spMk id="4" creationId="{3553B311-CFDC-93E3-60A6-E372C7F084D0}"/>
          </ac:spMkLst>
        </pc:spChg>
        <pc:spChg chg="add mod ord">
          <ac:chgData name="Ward, Reagan" userId="27291eb4-8241-4961-9e69-8c66e34cc5b0" providerId="ADAL" clId="{138C3199-1691-4DEA-BF93-657436173F36}" dt="2024-09-10T22:09:58.435" v="232" actId="20577"/>
          <ac:spMkLst>
            <pc:docMk/>
            <pc:sldMk cId="4089868825" sldId="5591"/>
            <ac:spMk id="5" creationId="{F48E8613-7DF8-B733-6BAC-392B8D3E82F7}"/>
          </ac:spMkLst>
        </pc:spChg>
        <pc:spChg chg="add mod ord">
          <ac:chgData name="Ward, Reagan" userId="27291eb4-8241-4961-9e69-8c66e34cc5b0" providerId="ADAL" clId="{138C3199-1691-4DEA-BF93-657436173F36}" dt="2024-09-10T22:09:50.241" v="190" actId="700"/>
          <ac:spMkLst>
            <pc:docMk/>
            <pc:sldMk cId="4089868825" sldId="5591"/>
            <ac:spMk id="6" creationId="{1E6495EC-A5F2-0C10-3C51-178DA7F93490}"/>
          </ac:spMkLst>
        </pc:spChg>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pChg chg="mod ord">
          <ac:chgData name="Ward, Reagan" userId="27291eb4-8241-4961-9e69-8c66e34cc5b0" providerId="ADAL" clId="{138C3199-1691-4DEA-BF93-657436173F36}" dt="2024-09-11T15:53:14.351" v="2683" actId="13244"/>
          <ac:spMkLst>
            <pc:docMk/>
            <pc:sldMk cId="1730343134" sldId="5592"/>
            <ac:spMk id="2" creationId="{9C14B77B-9ECB-1632-5AFD-524482AA2CD1}"/>
          </ac:spMkLst>
        </pc:spChg>
        <pc:spChg chg="del mod ord">
          <ac:chgData name="Ward, Reagan" userId="27291eb4-8241-4961-9e69-8c66e34cc5b0" providerId="ADAL" clId="{138C3199-1691-4DEA-BF93-657436173F36}" dt="2024-09-10T22:11:44.730" v="242" actId="700"/>
          <ac:spMkLst>
            <pc:docMk/>
            <pc:sldMk cId="1730343134" sldId="5592"/>
            <ac:spMk id="3" creationId="{02F1CE95-6B7F-4560-58F4-358441F17D76}"/>
          </ac:spMkLst>
        </pc:spChg>
        <pc:spChg chg="del mod ord">
          <ac:chgData name="Ward, Reagan" userId="27291eb4-8241-4961-9e69-8c66e34cc5b0" providerId="ADAL" clId="{138C3199-1691-4DEA-BF93-657436173F36}" dt="2024-09-10T22:11:44.730" v="242" actId="700"/>
          <ac:spMkLst>
            <pc:docMk/>
            <pc:sldMk cId="1730343134" sldId="5592"/>
            <ac:spMk id="4" creationId="{EEEFD374-E595-3B00-B0C2-9BFD92361BB7}"/>
          </ac:spMkLst>
        </pc:spChg>
        <pc:spChg chg="add mod ord">
          <ac:chgData name="Ward, Reagan" userId="27291eb4-8241-4961-9e69-8c66e34cc5b0" providerId="ADAL" clId="{138C3199-1691-4DEA-BF93-657436173F36}" dt="2024-09-10T22:12:08.141" v="261" actId="20577"/>
          <ac:spMkLst>
            <pc:docMk/>
            <pc:sldMk cId="1730343134" sldId="5592"/>
            <ac:spMk id="5" creationId="{100C2184-432A-8E81-389E-21ADD5A7F851}"/>
          </ac:spMkLst>
        </pc:spChg>
        <pc:spChg chg="add del mod ord">
          <ac:chgData name="Ward, Reagan" userId="27291eb4-8241-4961-9e69-8c66e34cc5b0" providerId="ADAL" clId="{138C3199-1691-4DEA-BF93-657436173F36}" dt="2024-09-10T22:12:22.439" v="264" actId="478"/>
          <ac:spMkLst>
            <pc:docMk/>
            <pc:sldMk cId="1730343134" sldId="5592"/>
            <ac:spMk id="6" creationId="{D00D9B76-8BB0-7E8E-B392-05A2C66A309F}"/>
          </ac:spMkLst>
        </pc:spChg>
        <pc:spChg chg="add del mod ord">
          <ac:chgData name="Ward, Reagan" userId="27291eb4-8241-4961-9e69-8c66e34cc5b0" providerId="ADAL" clId="{138C3199-1691-4DEA-BF93-657436173F36}" dt="2024-09-10T22:14:38.563" v="293"/>
          <ac:spMkLst>
            <pc:docMk/>
            <pc:sldMk cId="1730343134" sldId="5592"/>
            <ac:spMk id="7" creationId="{9FBB924A-BEB6-6622-FCBA-7E0C3D043141}"/>
          </ac:spMkLst>
        </pc:spChg>
        <pc:spChg chg="add del mod ord">
          <ac:chgData name="Ward, Reagan" userId="27291eb4-8241-4961-9e69-8c66e34cc5b0" providerId="ADAL" clId="{138C3199-1691-4DEA-BF93-657436173F36}" dt="2024-09-10T22:15:06.626" v="299"/>
          <ac:spMkLst>
            <pc:docMk/>
            <pc:sldMk cId="1730343134" sldId="5592"/>
            <ac:spMk id="8" creationId="{9F9D4318-D785-0690-0D1A-E6C836ECE1F2}"/>
          </ac:spMkLst>
        </pc:spChg>
        <pc:spChg chg="add mod">
          <ac:chgData name="Ward, Reagan" userId="27291eb4-8241-4961-9e69-8c66e34cc5b0" providerId="ADAL" clId="{138C3199-1691-4DEA-BF93-657436173F36}" dt="2024-09-10T22:12:02.025" v="246"/>
          <ac:spMkLst>
            <pc:docMk/>
            <pc:sldMk cId="1730343134" sldId="5592"/>
            <ac:spMk id="10" creationId="{51EEA393-A628-7545-D8CB-A8115F967959}"/>
          </ac:spMkLst>
        </pc:spChg>
        <pc:spChg chg="add mod">
          <ac:chgData name="Ward, Reagan" userId="27291eb4-8241-4961-9e69-8c66e34cc5b0" providerId="ADAL" clId="{138C3199-1691-4DEA-BF93-657436173F36}" dt="2024-09-10T22:12:13.581" v="262"/>
          <ac:spMkLst>
            <pc:docMk/>
            <pc:sldMk cId="1730343134" sldId="5592"/>
            <ac:spMk id="11" creationId="{67D788C0-1C38-C6A7-FAD7-492BAAF27DC6}"/>
          </ac:spMkLst>
        </pc:spChg>
        <pc:spChg chg="add mod">
          <ac:chgData name="Ward, Reagan" userId="27291eb4-8241-4961-9e69-8c66e34cc5b0" providerId="ADAL" clId="{138C3199-1691-4DEA-BF93-657436173F36}" dt="2024-09-10T22:12:19.910" v="263"/>
          <ac:spMkLst>
            <pc:docMk/>
            <pc:sldMk cId="1730343134" sldId="5592"/>
            <ac:spMk id="12" creationId="{B5D962A0-F953-48BE-4BC9-6EF5DB280DC7}"/>
          </ac:spMkLst>
        </pc:spChg>
        <pc:spChg chg="add mod">
          <ac:chgData name="Ward, Reagan" userId="27291eb4-8241-4961-9e69-8c66e34cc5b0" providerId="ADAL" clId="{138C3199-1691-4DEA-BF93-657436173F36}" dt="2024-09-10T22:14:38.612" v="294" actId="27636"/>
          <ac:spMkLst>
            <pc:docMk/>
            <pc:sldMk cId="1730343134" sldId="5592"/>
            <ac:spMk id="13" creationId="{94D0F61F-CFEB-6167-8BF2-7A286525947D}"/>
          </ac:spMkLst>
        </pc:spChg>
        <pc:spChg chg="add mod">
          <ac:chgData name="Ward, Reagan" userId="27291eb4-8241-4961-9e69-8c66e34cc5b0" providerId="ADAL" clId="{138C3199-1691-4DEA-BF93-657436173F36}" dt="2024-09-10T22:15:06.669" v="300" actId="27636"/>
          <ac:spMkLst>
            <pc:docMk/>
            <pc:sldMk cId="1730343134" sldId="5592"/>
            <ac:spMk id="14" creationId="{26F56B43-CB81-83DF-0B86-0ABE0528BC83}"/>
          </ac:spMkLst>
        </pc:spChg>
        <pc:graphicFrameChg chg="add mod">
          <ac:chgData name="Ward, Reagan" userId="27291eb4-8241-4961-9e69-8c66e34cc5b0" providerId="ADAL" clId="{138C3199-1691-4DEA-BF93-657436173F36}" dt="2024-09-10T22:11:55.909" v="245"/>
          <ac:graphicFrameMkLst>
            <pc:docMk/>
            <pc:sldMk cId="1730343134" sldId="5592"/>
            <ac:graphicFrameMk id="9" creationId="{2D0F0B44-E68A-2CD6-A2B1-F1668F6A3495}"/>
          </ac:graphicFrameMkLst>
        </pc:graphicFrameChg>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pChg chg="del mod ord">
          <ac:chgData name="Ward, Reagan" userId="27291eb4-8241-4961-9e69-8c66e34cc5b0" providerId="ADAL" clId="{138C3199-1691-4DEA-BF93-657436173F36}" dt="2024-09-10T22:13:23.998" v="267" actId="700"/>
          <ac:spMkLst>
            <pc:docMk/>
            <pc:sldMk cId="2200963915" sldId="5593"/>
            <ac:spMk id="2" creationId="{6ECCF9EB-6E47-5DC7-EB56-A59D1D659FFF}"/>
          </ac:spMkLst>
        </pc:spChg>
        <pc:spChg chg="del mod ord">
          <ac:chgData name="Ward, Reagan" userId="27291eb4-8241-4961-9e69-8c66e34cc5b0" providerId="ADAL" clId="{138C3199-1691-4DEA-BF93-657436173F36}" dt="2024-09-10T22:13:23.998" v="267" actId="700"/>
          <ac:spMkLst>
            <pc:docMk/>
            <pc:sldMk cId="2200963915" sldId="5593"/>
            <ac:spMk id="3" creationId="{BC2C219B-BDF9-7327-0533-BF7E1DB3088A}"/>
          </ac:spMkLst>
        </pc:spChg>
        <pc:spChg chg="mod ord">
          <ac:chgData name="Ward, Reagan" userId="27291eb4-8241-4961-9e69-8c66e34cc5b0" providerId="ADAL" clId="{138C3199-1691-4DEA-BF93-657436173F36}" dt="2024-09-11T15:53:29.297" v="2684" actId="13244"/>
          <ac:spMkLst>
            <pc:docMk/>
            <pc:sldMk cId="2200963915" sldId="5593"/>
            <ac:spMk id="4" creationId="{DDC42EBE-2505-8728-D216-28F265CE5A28}"/>
          </ac:spMkLst>
        </pc:spChg>
        <pc:spChg chg="del mod ord">
          <ac:chgData name="Ward, Reagan" userId="27291eb4-8241-4961-9e69-8c66e34cc5b0" providerId="ADAL" clId="{138C3199-1691-4DEA-BF93-657436173F36}" dt="2024-09-10T22:13:23.998" v="267" actId="700"/>
          <ac:spMkLst>
            <pc:docMk/>
            <pc:sldMk cId="2200963915" sldId="5593"/>
            <ac:spMk id="5" creationId="{53586044-7F61-B7AE-34AE-7C4E579EE5C9}"/>
          </ac:spMkLst>
        </pc:spChg>
        <pc:spChg chg="del mod ord">
          <ac:chgData name="Ward, Reagan" userId="27291eb4-8241-4961-9e69-8c66e34cc5b0" providerId="ADAL" clId="{138C3199-1691-4DEA-BF93-657436173F36}" dt="2024-09-10T22:13:23.998" v="267" actId="700"/>
          <ac:spMkLst>
            <pc:docMk/>
            <pc:sldMk cId="2200963915" sldId="5593"/>
            <ac:spMk id="6" creationId="{12DE0F11-DD39-6452-D2EA-36EF5A860A7C}"/>
          </ac:spMkLst>
        </pc:spChg>
        <pc:spChg chg="add mod ord">
          <ac:chgData name="Ward, Reagan" userId="27291eb4-8241-4961-9e69-8c66e34cc5b0" providerId="ADAL" clId="{138C3199-1691-4DEA-BF93-657436173F36}" dt="2024-09-10T22:13:43.373" v="285" actId="20577"/>
          <ac:spMkLst>
            <pc:docMk/>
            <pc:sldMk cId="2200963915" sldId="5593"/>
            <ac:spMk id="7" creationId="{4DC75AFF-FC26-709C-29A8-C24B1C698CEE}"/>
          </ac:spMkLst>
        </pc:spChg>
        <pc:spChg chg="add del mod ord">
          <ac:chgData name="Ward, Reagan" userId="27291eb4-8241-4961-9e69-8c66e34cc5b0" providerId="ADAL" clId="{138C3199-1691-4DEA-BF93-657436173F36}" dt="2024-09-10T22:13:36.595" v="269" actId="478"/>
          <ac:spMkLst>
            <pc:docMk/>
            <pc:sldMk cId="2200963915" sldId="5593"/>
            <ac:spMk id="8" creationId="{69A2E6E3-047C-612D-5A07-B74149B00CDB}"/>
          </ac:spMkLst>
        </pc:spChg>
        <pc:spChg chg="add del mod ord">
          <ac:chgData name="Ward, Reagan" userId="27291eb4-8241-4961-9e69-8c66e34cc5b0" providerId="ADAL" clId="{138C3199-1691-4DEA-BF93-657436173F36}" dt="2024-09-10T22:14:43.140" v="295"/>
          <ac:spMkLst>
            <pc:docMk/>
            <pc:sldMk cId="2200963915" sldId="5593"/>
            <ac:spMk id="9" creationId="{0735EEEC-1A11-02C1-266C-919FBBA32BED}"/>
          </ac:spMkLst>
        </pc:spChg>
        <pc:spChg chg="add del mod ord">
          <ac:chgData name="Ward, Reagan" userId="27291eb4-8241-4961-9e69-8c66e34cc5b0" providerId="ADAL" clId="{138C3199-1691-4DEA-BF93-657436173F36}" dt="2024-09-10T22:15:09.449" v="301"/>
          <ac:spMkLst>
            <pc:docMk/>
            <pc:sldMk cId="2200963915" sldId="5593"/>
            <ac:spMk id="10" creationId="{92A20C36-71AE-B8F1-1693-73FF6B1D1E90}"/>
          </ac:spMkLst>
        </pc:spChg>
        <pc:spChg chg="add mod">
          <ac:chgData name="Ward, Reagan" userId="27291eb4-8241-4961-9e69-8c66e34cc5b0" providerId="ADAL" clId="{138C3199-1691-4DEA-BF93-657436173F36}" dt="2024-09-10T22:14:52.129" v="296" actId="1076"/>
          <ac:spMkLst>
            <pc:docMk/>
            <pc:sldMk cId="2200963915" sldId="5593"/>
            <ac:spMk id="11" creationId="{96E89890-D8F5-9B7F-8EDB-74A82C37EF6D}"/>
          </ac:spMkLst>
        </pc:spChg>
        <pc:spChg chg="add mod">
          <ac:chgData name="Ward, Reagan" userId="27291eb4-8241-4961-9e69-8c66e34cc5b0" providerId="ADAL" clId="{138C3199-1691-4DEA-BF93-657436173F36}" dt="2024-09-10T22:14:43.140" v="295"/>
          <ac:spMkLst>
            <pc:docMk/>
            <pc:sldMk cId="2200963915" sldId="5593"/>
            <ac:spMk id="13" creationId="{C1DDEF19-6F00-2D39-D5BF-7C56AED1F65F}"/>
          </ac:spMkLst>
        </pc:spChg>
        <pc:spChg chg="add mod">
          <ac:chgData name="Ward, Reagan" userId="27291eb4-8241-4961-9e69-8c66e34cc5b0" providerId="ADAL" clId="{138C3199-1691-4DEA-BF93-657436173F36}" dt="2024-09-10T22:15:09.449" v="301"/>
          <ac:spMkLst>
            <pc:docMk/>
            <pc:sldMk cId="2200963915" sldId="5593"/>
            <ac:spMk id="14" creationId="{4AF85C3A-956E-39CC-0490-AABB54396902}"/>
          </ac:spMkLst>
        </pc:spChg>
        <pc:picChg chg="add mod ord">
          <ac:chgData name="Ward, Reagan" userId="27291eb4-8241-4961-9e69-8c66e34cc5b0" providerId="ADAL" clId="{138C3199-1691-4DEA-BF93-657436173F36}" dt="2024-09-11T15:53:32.700" v="2685" actId="13244"/>
          <ac:picMkLst>
            <pc:docMk/>
            <pc:sldMk cId="2200963915" sldId="5593"/>
            <ac:picMk id="12" creationId="{4853E989-7C7A-F1D8-9153-3C619106EC14}"/>
          </ac:picMkLst>
        </pc:picChg>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pChg chg="mod ord">
          <ac:chgData name="Ward, Reagan" userId="27291eb4-8241-4961-9e69-8c66e34cc5b0" providerId="ADAL" clId="{138C3199-1691-4DEA-BF93-657436173F36}" dt="2024-09-10T22:44:32.230" v="2609" actId="20577"/>
          <ac:spMkLst>
            <pc:docMk/>
            <pc:sldMk cId="947091266" sldId="5594"/>
            <ac:spMk id="2" creationId="{159E7C27-1653-72E9-85FA-2E24CEB02211}"/>
          </ac:spMkLst>
        </pc:spChg>
        <pc:spChg chg="del">
          <ac:chgData name="Ward, Reagan" userId="27291eb4-8241-4961-9e69-8c66e34cc5b0" providerId="ADAL" clId="{138C3199-1691-4DEA-BF93-657436173F36}" dt="2024-09-10T22:20:36.576" v="653" actId="700"/>
          <ac:spMkLst>
            <pc:docMk/>
            <pc:sldMk cId="947091266" sldId="5594"/>
            <ac:spMk id="3" creationId="{96517AB6-1D4B-9F9A-328B-9384BD2DC3AA}"/>
          </ac:spMkLst>
        </pc:spChg>
        <pc:spChg chg="add mod ord">
          <ac:chgData name="Ward, Reagan" userId="27291eb4-8241-4961-9e69-8c66e34cc5b0" providerId="ADAL" clId="{138C3199-1691-4DEA-BF93-657436173F36}" dt="2024-09-11T22:39:58.267" v="2862" actId="13244"/>
          <ac:spMkLst>
            <pc:docMk/>
            <pc:sldMk cId="947091266" sldId="5594"/>
            <ac:spMk id="3" creationId="{B2F0C5AF-E549-8520-4255-DF36C6C398C2}"/>
          </ac:spMkLst>
        </pc:spChg>
        <pc:spChg chg="del mod ord">
          <ac:chgData name="Ward, Reagan" userId="27291eb4-8241-4961-9e69-8c66e34cc5b0" providerId="ADAL" clId="{138C3199-1691-4DEA-BF93-657436173F36}" dt="2024-09-10T22:20:36.576" v="653" actId="700"/>
          <ac:spMkLst>
            <pc:docMk/>
            <pc:sldMk cId="947091266" sldId="5594"/>
            <ac:spMk id="4" creationId="{8A439F8F-09FA-9640-D3CB-8DBC5CE1A60F}"/>
          </ac:spMkLst>
        </pc:spChg>
        <pc:spChg chg="del">
          <ac:chgData name="Ward, Reagan" userId="27291eb4-8241-4961-9e69-8c66e34cc5b0" providerId="ADAL" clId="{138C3199-1691-4DEA-BF93-657436173F36}" dt="2024-09-10T22:20:36.576" v="653" actId="700"/>
          <ac:spMkLst>
            <pc:docMk/>
            <pc:sldMk cId="947091266" sldId="5594"/>
            <ac:spMk id="5" creationId="{2B10A4F1-A4B1-C2D0-C91A-FADA430F3E2D}"/>
          </ac:spMkLst>
        </pc:spChg>
        <pc:spChg chg="del mod ord">
          <ac:chgData name="Ward, Reagan" userId="27291eb4-8241-4961-9e69-8c66e34cc5b0" providerId="ADAL" clId="{138C3199-1691-4DEA-BF93-657436173F36}" dt="2024-09-10T22:20:36.576" v="653" actId="700"/>
          <ac:spMkLst>
            <pc:docMk/>
            <pc:sldMk cId="947091266" sldId="5594"/>
            <ac:spMk id="6" creationId="{B1B247AB-32D4-DC35-41D9-ACC1182110B0}"/>
          </ac:spMkLst>
        </pc:spChg>
        <pc:spChg chg="mod ord">
          <ac:chgData name="Ward, Reagan" userId="27291eb4-8241-4961-9e69-8c66e34cc5b0" providerId="ADAL" clId="{138C3199-1691-4DEA-BF93-657436173F36}" dt="2024-09-10T22:20:36.576" v="653" actId="700"/>
          <ac:spMkLst>
            <pc:docMk/>
            <pc:sldMk cId="947091266" sldId="5594"/>
            <ac:spMk id="7" creationId="{B0A793D2-4E8B-63C2-4F5E-51150DE03D03}"/>
          </ac:spMkLst>
        </pc:spChg>
        <pc:spChg chg="del mod ord">
          <ac:chgData name="Ward, Reagan" userId="27291eb4-8241-4961-9e69-8c66e34cc5b0" providerId="ADAL" clId="{138C3199-1691-4DEA-BF93-657436173F36}" dt="2024-09-10T22:20:36.576" v="653" actId="700"/>
          <ac:spMkLst>
            <pc:docMk/>
            <pc:sldMk cId="947091266" sldId="5594"/>
            <ac:spMk id="8" creationId="{5DD8DB0B-6045-4588-EE5B-8DE7AFFBDD26}"/>
          </ac:spMkLst>
        </pc:spChg>
        <pc:spChg chg="del">
          <ac:chgData name="Ward, Reagan" userId="27291eb4-8241-4961-9e69-8c66e34cc5b0" providerId="ADAL" clId="{138C3199-1691-4DEA-BF93-657436173F36}" dt="2024-09-10T22:20:36.576" v="653" actId="700"/>
          <ac:spMkLst>
            <pc:docMk/>
            <pc:sldMk cId="947091266" sldId="5594"/>
            <ac:spMk id="9" creationId="{A66ADBEE-CCE2-8019-9A49-2BA84633148C}"/>
          </ac:spMkLst>
        </pc:spChg>
        <pc:spChg chg="add mod ord">
          <ac:chgData name="Ward, Reagan" userId="27291eb4-8241-4961-9e69-8c66e34cc5b0" providerId="ADAL" clId="{138C3199-1691-4DEA-BF93-657436173F36}" dt="2024-09-11T22:31:37.950" v="2847" actId="27636"/>
          <ac:spMkLst>
            <pc:docMk/>
            <pc:sldMk cId="947091266" sldId="5594"/>
            <ac:spMk id="10" creationId="{C8433953-DAD9-73FE-1DDA-B54E26EBA8C7}"/>
          </ac:spMkLst>
        </pc:spChg>
        <pc:spChg chg="add del mod ord">
          <ac:chgData name="Ward, Reagan" userId="27291eb4-8241-4961-9e69-8c66e34cc5b0" providerId="ADAL" clId="{138C3199-1691-4DEA-BF93-657436173F36}" dt="2024-09-10T22:24:55.730" v="1552"/>
          <ac:spMkLst>
            <pc:docMk/>
            <pc:sldMk cId="947091266" sldId="5594"/>
            <ac:spMk id="11" creationId="{17D89C6D-F817-0134-0BEE-FC383A31AC3D}"/>
          </ac:spMkLst>
        </pc:spChg>
        <pc:spChg chg="add del mod ord">
          <ac:chgData name="Ward, Reagan" userId="27291eb4-8241-4961-9e69-8c66e34cc5b0" providerId="ADAL" clId="{138C3199-1691-4DEA-BF93-657436173F36}" dt="2024-09-10T22:24:59.489" v="1553"/>
          <ac:spMkLst>
            <pc:docMk/>
            <pc:sldMk cId="947091266" sldId="5594"/>
            <ac:spMk id="12" creationId="{71471D8C-1044-F199-3EE8-B563FFFC8A82}"/>
          </ac:spMkLst>
        </pc:spChg>
        <pc:spChg chg="add mod">
          <ac:chgData name="Ward, Reagan" userId="27291eb4-8241-4961-9e69-8c66e34cc5b0" providerId="ADAL" clId="{138C3199-1691-4DEA-BF93-657436173F36}" dt="2024-09-10T22:24:55.730" v="1552"/>
          <ac:spMkLst>
            <pc:docMk/>
            <pc:sldMk cId="947091266" sldId="5594"/>
            <ac:spMk id="13" creationId="{07301CB2-69CB-85A0-ADB3-F4CBCE37E992}"/>
          </ac:spMkLst>
        </pc:spChg>
        <pc:spChg chg="add mod">
          <ac:chgData name="Ward, Reagan" userId="27291eb4-8241-4961-9e69-8c66e34cc5b0" providerId="ADAL" clId="{138C3199-1691-4DEA-BF93-657436173F36}" dt="2024-09-10T22:24:59.489" v="1553"/>
          <ac:spMkLst>
            <pc:docMk/>
            <pc:sldMk cId="947091266" sldId="5594"/>
            <ac:spMk id="14" creationId="{558D2624-C2EE-77DE-E3EF-31875B6D7448}"/>
          </ac:spMkLst>
        </pc:spChg>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pChg chg="mod">
          <ac:chgData name="Ward, Reagan" userId="27291eb4-8241-4961-9e69-8c66e34cc5b0" providerId="ADAL" clId="{138C3199-1691-4DEA-BF93-657436173F36}" dt="2024-09-10T22:44:39.163" v="2640" actId="20577"/>
          <ac:spMkLst>
            <pc:docMk/>
            <pc:sldMk cId="1945452351" sldId="5595"/>
            <ac:spMk id="2" creationId="{82D19EFF-9730-8FB1-2ADD-388228A19571}"/>
          </ac:spMkLst>
        </pc:spChg>
        <pc:spChg chg="mod">
          <ac:chgData name="Ward, Reagan" userId="27291eb4-8241-4961-9e69-8c66e34cc5b0" providerId="ADAL" clId="{138C3199-1691-4DEA-BF93-657436173F36}" dt="2024-09-10T22:46:37.905" v="2679" actId="14100"/>
          <ac:spMkLst>
            <pc:docMk/>
            <pc:sldMk cId="1945452351" sldId="5595"/>
            <ac:spMk id="3" creationId="{9257350E-6E93-C786-6833-81C7FEC245F3}"/>
          </ac:spMkLst>
        </pc:spChg>
        <pc:spChg chg="del">
          <ac:chgData name="Ward, Reagan" userId="27291eb4-8241-4961-9e69-8c66e34cc5b0" providerId="ADAL" clId="{138C3199-1691-4DEA-BF93-657436173F36}" dt="2024-09-10T22:44:55.558" v="2641"/>
          <ac:spMkLst>
            <pc:docMk/>
            <pc:sldMk cId="1945452351" sldId="5595"/>
            <ac:spMk id="5" creationId="{9B1F7DAF-5C7E-6352-8FE3-1BE9C1B84A79}"/>
          </ac:spMkLst>
        </pc:spChg>
        <pc:spChg chg="del">
          <ac:chgData name="Ward, Reagan" userId="27291eb4-8241-4961-9e69-8c66e34cc5b0" providerId="ADAL" clId="{138C3199-1691-4DEA-BF93-657436173F36}" dt="2024-09-10T22:44:59.209" v="2642"/>
          <ac:spMkLst>
            <pc:docMk/>
            <pc:sldMk cId="1945452351" sldId="5595"/>
            <ac:spMk id="6" creationId="{FECFE6F3-4E27-5DAA-4F91-C468F95BAEF9}"/>
          </ac:spMkLst>
        </pc:spChg>
        <pc:spChg chg="add mod">
          <ac:chgData name="Ward, Reagan" userId="27291eb4-8241-4961-9e69-8c66e34cc5b0" providerId="ADAL" clId="{138C3199-1691-4DEA-BF93-657436173F36}" dt="2024-09-10T22:44:55.558" v="2641"/>
          <ac:spMkLst>
            <pc:docMk/>
            <pc:sldMk cId="1945452351" sldId="5595"/>
            <ac:spMk id="7" creationId="{D04CA18C-2BC0-50C8-B4AC-D246A4FBDA61}"/>
          </ac:spMkLst>
        </pc:spChg>
        <pc:spChg chg="add mod">
          <ac:chgData name="Ward, Reagan" userId="27291eb4-8241-4961-9e69-8c66e34cc5b0" providerId="ADAL" clId="{138C3199-1691-4DEA-BF93-657436173F36}" dt="2024-09-10T22:44:59.209" v="2642"/>
          <ac:spMkLst>
            <pc:docMk/>
            <pc:sldMk cId="1945452351" sldId="5595"/>
            <ac:spMk id="8" creationId="{7E1C82AC-7E64-8A4C-705B-9A60A65E43A3}"/>
          </ac:spMkLst>
        </pc:spChg>
        <pc:spChg chg="add del mod">
          <ac:chgData name="Ward, Reagan" userId="27291eb4-8241-4961-9e69-8c66e34cc5b0" providerId="ADAL" clId="{138C3199-1691-4DEA-BF93-657436173F36}" dt="2024-09-10T22:46:40.916" v="2680" actId="478"/>
          <ac:spMkLst>
            <pc:docMk/>
            <pc:sldMk cId="1945452351" sldId="5595"/>
            <ac:spMk id="9" creationId="{3F952ED5-4ED0-E8F5-CDD0-D4F7A0C301A6}"/>
          </ac:spMkLst>
        </pc:spChg>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pChg chg="mod">
          <ac:chgData name="Heitman, Lindsey" userId="a9773a47-99d2-4599-9377-6d37e9ec0bd3" providerId="ADAL" clId="{F621F320-0780-4755-94C4-709CA06B2AED}" dt="2024-09-19T13:29:46.880" v="225" actId="5793"/>
          <ac:spMkLst>
            <pc:docMk/>
            <pc:sldMk cId="2771759513" sldId="5556"/>
            <ac:spMk id="5" creationId="{5F3083E2-BC29-9D7C-DC2F-64F59EBE9A72}"/>
          </ac:spMkLst>
        </pc:spChg>
      </pc:sldChg>
      <pc:sldChg chg="modSp add mod ord">
        <pc:chgData name="Heitman, Lindsey" userId="a9773a47-99d2-4599-9377-6d37e9ec0bd3" providerId="ADAL" clId="{F621F320-0780-4755-94C4-709CA06B2AED}" dt="2024-09-19T13:30:40.951" v="275" actId="20577"/>
        <pc:sldMkLst>
          <pc:docMk/>
          <pc:sldMk cId="2636024391" sldId="5557"/>
        </pc:sldMkLst>
        <pc:spChg chg="mod">
          <ac:chgData name="Heitman, Lindsey" userId="a9773a47-99d2-4599-9377-6d37e9ec0bd3" providerId="ADAL" clId="{F621F320-0780-4755-94C4-709CA06B2AED}" dt="2024-09-19T13:30:40.951" v="275" actId="20577"/>
          <ac:spMkLst>
            <pc:docMk/>
            <pc:sldMk cId="2636024391" sldId="5557"/>
            <ac:spMk id="3" creationId="{DCA011AE-6C0A-8C84-D918-67AB7B49C258}"/>
          </ac:spMkLst>
        </pc:spChg>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pChg chg="mod">
          <ac:chgData name="Ward, Reagan" userId="27291eb4-8241-4961-9e69-8c66e34cc5b0" providerId="ADAL" clId="{67714204-D31F-430B-8AC4-6416590A9345}" dt="2024-09-18T15:34:23.631" v="1892" actId="962"/>
          <ac:spMkLst>
            <pc:docMk/>
            <pc:sldMk cId="3863354747" sldId="5544"/>
            <ac:spMk id="3" creationId="{7E71A5B3-11A7-CDE5-0C01-E572A9AFEFA6}"/>
          </ac:spMkLst>
        </pc:spChg>
      </pc:sldChg>
      <pc:sldChg chg="modSp mod">
        <pc:chgData name="Ward, Reagan" userId="27291eb4-8241-4961-9e69-8c66e34cc5b0" providerId="ADAL" clId="{67714204-D31F-430B-8AC4-6416590A9345}" dt="2024-09-17T22:59:41.168" v="1818" actId="20577"/>
        <pc:sldMkLst>
          <pc:docMk/>
          <pc:sldMk cId="840969988" sldId="5602"/>
        </pc:sldMkLst>
        <pc:spChg chg="mod">
          <ac:chgData name="Ward, Reagan" userId="27291eb4-8241-4961-9e69-8c66e34cc5b0" providerId="ADAL" clId="{67714204-D31F-430B-8AC4-6416590A9345}" dt="2024-09-17T22:59:41.168" v="1818" actId="20577"/>
          <ac:spMkLst>
            <pc:docMk/>
            <pc:sldMk cId="840969988" sldId="5602"/>
            <ac:spMk id="7" creationId="{D35E3931-3E62-31BA-DB08-04C8A8F44C76}"/>
          </ac:spMkLst>
        </pc:spChg>
      </pc:sldChg>
      <pc:sldChg chg="modSp mod">
        <pc:chgData name="Ward, Reagan" userId="27291eb4-8241-4961-9e69-8c66e34cc5b0" providerId="ADAL" clId="{67714204-D31F-430B-8AC4-6416590A9345}" dt="2024-09-18T15:17:52.909" v="1831" actId="2165"/>
        <pc:sldMkLst>
          <pc:docMk/>
          <pc:sldMk cId="3108864082" sldId="5603"/>
        </pc:sldMkLst>
        <pc:spChg chg="mod">
          <ac:chgData name="Ward, Reagan" userId="27291eb4-8241-4961-9e69-8c66e34cc5b0" providerId="ADAL" clId="{67714204-D31F-430B-8AC4-6416590A9345}" dt="2024-09-17T22:59:46.596" v="1828" actId="20577"/>
          <ac:spMkLst>
            <pc:docMk/>
            <pc:sldMk cId="3108864082" sldId="5603"/>
            <ac:spMk id="7" creationId="{D35E3931-3E62-31BA-DB08-04C8A8F44C76}"/>
          </ac:spMkLst>
        </pc:spChg>
        <pc:graphicFrameChg chg="modGraphic">
          <ac:chgData name="Ward, Reagan" userId="27291eb4-8241-4961-9e69-8c66e34cc5b0" providerId="ADAL" clId="{67714204-D31F-430B-8AC4-6416590A9345}" dt="2024-09-18T15:17:52.909" v="1831" actId="2165"/>
          <ac:graphicFrameMkLst>
            <pc:docMk/>
            <pc:sldMk cId="3108864082" sldId="5603"/>
            <ac:graphicFrameMk id="11" creationId="{4A046F5F-034D-A2DD-B7B6-B37CB3AF1360}"/>
          </ac:graphicFrameMkLst>
        </pc:graphicFrameChg>
      </pc:sldChg>
      <pc:sldChg chg="addSp delSp modSp mod chgLayout">
        <pc:chgData name="Ward, Reagan" userId="27291eb4-8241-4961-9e69-8c66e34cc5b0" providerId="ADAL" clId="{67714204-D31F-430B-8AC4-6416590A9345}" dt="2024-09-18T15:27:41.722" v="1832" actId="6264"/>
        <pc:sldMkLst>
          <pc:docMk/>
          <pc:sldMk cId="1016378890" sldId="5604"/>
        </pc:sldMkLst>
        <pc:spChg chg="add del mod">
          <ac:chgData name="Ward, Reagan" userId="27291eb4-8241-4961-9e69-8c66e34cc5b0" providerId="ADAL" clId="{67714204-D31F-430B-8AC4-6416590A9345}" dt="2024-09-18T15:27:41.722" v="1832" actId="6264"/>
          <ac:spMkLst>
            <pc:docMk/>
            <pc:sldMk cId="1016378890" sldId="5604"/>
            <ac:spMk id="2" creationId="{7EA5C86C-3276-C4B2-02AA-5E5808EB53D5}"/>
          </ac:spMkLst>
        </pc:spChg>
        <pc:spChg chg="add del mod">
          <ac:chgData name="Ward, Reagan" userId="27291eb4-8241-4961-9e69-8c66e34cc5b0" providerId="ADAL" clId="{67714204-D31F-430B-8AC4-6416590A9345}" dt="2024-09-18T15:27:41.722" v="1832" actId="6264"/>
          <ac:spMkLst>
            <pc:docMk/>
            <pc:sldMk cId="1016378890" sldId="5604"/>
            <ac:spMk id="3" creationId="{A5AAAE77-70E2-2784-43B9-845E1B0562EB}"/>
          </ac:spMkLst>
        </pc:spChg>
        <pc:spChg chg="mod ord">
          <ac:chgData name="Ward, Reagan" userId="27291eb4-8241-4961-9e69-8c66e34cc5b0" providerId="ADAL" clId="{67714204-D31F-430B-8AC4-6416590A9345}" dt="2024-09-18T15:27:41.722" v="1832" actId="6264"/>
          <ac:spMkLst>
            <pc:docMk/>
            <pc:sldMk cId="1016378890" sldId="5604"/>
            <ac:spMk id="4" creationId="{0881A05E-6BDD-F77F-1AEC-FBD7A828E21E}"/>
          </ac:spMkLst>
        </pc:spChg>
        <pc:spChg chg="mod ord">
          <ac:chgData name="Ward, Reagan" userId="27291eb4-8241-4961-9e69-8c66e34cc5b0" providerId="ADAL" clId="{67714204-D31F-430B-8AC4-6416590A9345}" dt="2024-09-18T15:27:41.722" v="1832" actId="6264"/>
          <ac:spMkLst>
            <pc:docMk/>
            <pc:sldMk cId="1016378890" sldId="5604"/>
            <ac:spMk id="5" creationId="{6AE5AA1C-3869-5C4A-7D6B-49BA0FB26492}"/>
          </ac:spMkLst>
        </pc:spChg>
        <pc:spChg chg="mod ord">
          <ac:chgData name="Ward, Reagan" userId="27291eb4-8241-4961-9e69-8c66e34cc5b0" providerId="ADAL" clId="{67714204-D31F-430B-8AC4-6416590A9345}" dt="2024-09-18T15:27:41.722" v="1832" actId="6264"/>
          <ac:spMkLst>
            <pc:docMk/>
            <pc:sldMk cId="1016378890" sldId="5604"/>
            <ac:spMk id="6" creationId="{1EB4AB27-B417-D907-2626-223A7F192B7B}"/>
          </ac:spMkLst>
        </pc:spChg>
        <pc:spChg chg="mod ord">
          <ac:chgData name="Ward, Reagan" userId="27291eb4-8241-4961-9e69-8c66e34cc5b0" providerId="ADAL" clId="{67714204-D31F-430B-8AC4-6416590A9345}" dt="2024-09-18T15:27:41.722" v="1832" actId="6264"/>
          <ac:spMkLst>
            <pc:docMk/>
            <pc:sldMk cId="1016378890" sldId="5604"/>
            <ac:spMk id="7" creationId="{494B1714-80AC-C48C-1184-BCCD942FAE70}"/>
          </ac:spMkLst>
        </pc:spChg>
        <pc:spChg chg="mod ord">
          <ac:chgData name="Ward, Reagan" userId="27291eb4-8241-4961-9e69-8c66e34cc5b0" providerId="ADAL" clId="{67714204-D31F-430B-8AC4-6416590A9345}" dt="2024-09-18T15:27:41.722" v="1832" actId="6264"/>
          <ac:spMkLst>
            <pc:docMk/>
            <pc:sldMk cId="1016378890" sldId="5604"/>
            <ac:spMk id="8" creationId="{A79D3C9B-C640-349A-6161-677B0004ADE6}"/>
          </ac:spMkLst>
        </pc:spChg>
        <pc:spChg chg="add del mod">
          <ac:chgData name="Ward, Reagan" userId="27291eb4-8241-4961-9e69-8c66e34cc5b0" providerId="ADAL" clId="{67714204-D31F-430B-8AC4-6416590A9345}" dt="2024-09-18T15:27:41.722" v="1832" actId="6264"/>
          <ac:spMkLst>
            <pc:docMk/>
            <pc:sldMk cId="1016378890" sldId="5604"/>
            <ac:spMk id="9" creationId="{918E1A0D-ED55-3919-0CA2-176C8EEB1E18}"/>
          </ac:spMkLst>
        </pc:spChg>
        <pc:spChg chg="add del mod">
          <ac:chgData name="Ward, Reagan" userId="27291eb4-8241-4961-9e69-8c66e34cc5b0" providerId="ADAL" clId="{67714204-D31F-430B-8AC4-6416590A9345}" dt="2024-09-18T15:27:41.722" v="1832" actId="6264"/>
          <ac:spMkLst>
            <pc:docMk/>
            <pc:sldMk cId="1016378890" sldId="5604"/>
            <ac:spMk id="10" creationId="{C5B448A8-D3D8-C18F-BEEB-B2AC91D9026F}"/>
          </ac:spMkLst>
        </pc:spChg>
        <pc:spChg chg="add del mod">
          <ac:chgData name="Ward, Reagan" userId="27291eb4-8241-4961-9e69-8c66e34cc5b0" providerId="ADAL" clId="{67714204-D31F-430B-8AC4-6416590A9345}" dt="2024-09-18T15:27:41.722" v="1832" actId="6264"/>
          <ac:spMkLst>
            <pc:docMk/>
            <pc:sldMk cId="1016378890" sldId="5604"/>
            <ac:spMk id="11" creationId="{E852E8FB-EBFC-A496-D3F4-E994826C6FA4}"/>
          </ac:spMkLst>
        </pc:spChg>
      </pc:sldChg>
      <pc:sldChg chg="addSp delSp modSp mod chgLayout">
        <pc:chgData name="Ward, Reagan" userId="27291eb4-8241-4961-9e69-8c66e34cc5b0" providerId="ADAL" clId="{67714204-D31F-430B-8AC4-6416590A9345}" dt="2024-09-18T15:29:09.681" v="1834" actId="113"/>
        <pc:sldMkLst>
          <pc:docMk/>
          <pc:sldMk cId="2592141677" sldId="5605"/>
        </pc:sldMkLst>
        <pc:spChg chg="add del mod">
          <ac:chgData name="Ward, Reagan" userId="27291eb4-8241-4961-9e69-8c66e34cc5b0" providerId="ADAL" clId="{67714204-D31F-430B-8AC4-6416590A9345}" dt="2024-09-18T15:29:07.263" v="1833" actId="6264"/>
          <ac:spMkLst>
            <pc:docMk/>
            <pc:sldMk cId="2592141677" sldId="5605"/>
            <ac:spMk id="2" creationId="{978BA186-2980-7009-076D-BAC9CB6390F4}"/>
          </ac:spMkLst>
        </pc:spChg>
        <pc:spChg chg="add del mod">
          <ac:chgData name="Ward, Reagan" userId="27291eb4-8241-4961-9e69-8c66e34cc5b0" providerId="ADAL" clId="{67714204-D31F-430B-8AC4-6416590A9345}" dt="2024-09-18T15:29:07.263" v="1833" actId="6264"/>
          <ac:spMkLst>
            <pc:docMk/>
            <pc:sldMk cId="2592141677" sldId="5605"/>
            <ac:spMk id="3" creationId="{CEB78FD5-5E37-7D0F-9A3F-F8CBD088C8CA}"/>
          </ac:spMkLst>
        </pc:spChg>
        <pc:spChg chg="mod ord">
          <ac:chgData name="Ward, Reagan" userId="27291eb4-8241-4961-9e69-8c66e34cc5b0" providerId="ADAL" clId="{67714204-D31F-430B-8AC4-6416590A9345}" dt="2024-09-18T15:29:07.263" v="1833" actId="6264"/>
          <ac:spMkLst>
            <pc:docMk/>
            <pc:sldMk cId="2592141677" sldId="5605"/>
            <ac:spMk id="4" creationId="{0881A05E-6BDD-F77F-1AEC-FBD7A828E21E}"/>
          </ac:spMkLst>
        </pc:spChg>
        <pc:spChg chg="mod ord">
          <ac:chgData name="Ward, Reagan" userId="27291eb4-8241-4961-9e69-8c66e34cc5b0" providerId="ADAL" clId="{67714204-D31F-430B-8AC4-6416590A9345}" dt="2024-09-18T15:29:07.263" v="1833" actId="6264"/>
          <ac:spMkLst>
            <pc:docMk/>
            <pc:sldMk cId="2592141677" sldId="5605"/>
            <ac:spMk id="5" creationId="{6AE5AA1C-3869-5C4A-7D6B-49BA0FB26492}"/>
          </ac:spMkLst>
        </pc:spChg>
        <pc:spChg chg="mod ord">
          <ac:chgData name="Ward, Reagan" userId="27291eb4-8241-4961-9e69-8c66e34cc5b0" providerId="ADAL" clId="{67714204-D31F-430B-8AC4-6416590A9345}" dt="2024-09-18T15:29:09.681" v="1834" actId="113"/>
          <ac:spMkLst>
            <pc:docMk/>
            <pc:sldMk cId="2592141677" sldId="5605"/>
            <ac:spMk id="6" creationId="{1EB4AB27-B417-D907-2626-223A7F192B7B}"/>
          </ac:spMkLst>
        </pc:spChg>
        <pc:spChg chg="mod ord">
          <ac:chgData name="Ward, Reagan" userId="27291eb4-8241-4961-9e69-8c66e34cc5b0" providerId="ADAL" clId="{67714204-D31F-430B-8AC4-6416590A9345}" dt="2024-09-18T15:29:07.263" v="1833" actId="6264"/>
          <ac:spMkLst>
            <pc:docMk/>
            <pc:sldMk cId="2592141677" sldId="5605"/>
            <ac:spMk id="7" creationId="{494B1714-80AC-C48C-1184-BCCD942FAE70}"/>
          </ac:spMkLst>
        </pc:spChg>
        <pc:spChg chg="mod ord">
          <ac:chgData name="Ward, Reagan" userId="27291eb4-8241-4961-9e69-8c66e34cc5b0" providerId="ADAL" clId="{67714204-D31F-430B-8AC4-6416590A9345}" dt="2024-09-18T15:29:07.263" v="1833" actId="6264"/>
          <ac:spMkLst>
            <pc:docMk/>
            <pc:sldMk cId="2592141677" sldId="5605"/>
            <ac:spMk id="8" creationId="{A79D3C9B-C640-349A-6161-677B0004ADE6}"/>
          </ac:spMkLst>
        </pc:spChg>
        <pc:spChg chg="add del mod">
          <ac:chgData name="Ward, Reagan" userId="27291eb4-8241-4961-9e69-8c66e34cc5b0" providerId="ADAL" clId="{67714204-D31F-430B-8AC4-6416590A9345}" dt="2024-09-18T15:29:07.263" v="1833" actId="6264"/>
          <ac:spMkLst>
            <pc:docMk/>
            <pc:sldMk cId="2592141677" sldId="5605"/>
            <ac:spMk id="9" creationId="{AEE6AE78-1688-0935-458C-6E73702BF583}"/>
          </ac:spMkLst>
        </pc:spChg>
        <pc:spChg chg="add del mod">
          <ac:chgData name="Ward, Reagan" userId="27291eb4-8241-4961-9e69-8c66e34cc5b0" providerId="ADAL" clId="{67714204-D31F-430B-8AC4-6416590A9345}" dt="2024-09-18T15:29:07.263" v="1833" actId="6264"/>
          <ac:spMkLst>
            <pc:docMk/>
            <pc:sldMk cId="2592141677" sldId="5605"/>
            <ac:spMk id="10" creationId="{D4F37E3D-5613-6576-1458-7F7238C417B8}"/>
          </ac:spMkLst>
        </pc:spChg>
        <pc:spChg chg="add del mod">
          <ac:chgData name="Ward, Reagan" userId="27291eb4-8241-4961-9e69-8c66e34cc5b0" providerId="ADAL" clId="{67714204-D31F-430B-8AC4-6416590A9345}" dt="2024-09-18T15:29:07.263" v="1833" actId="6264"/>
          <ac:spMkLst>
            <pc:docMk/>
            <pc:sldMk cId="2592141677" sldId="5605"/>
            <ac:spMk id="11" creationId="{6B7BCC39-625A-4114-FE6E-7249A61AF104}"/>
          </ac:spMkLst>
        </pc:spChg>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spChg chg="add del mod ord">
          <ac:chgData name="Ward, Reagan" userId="27291eb4-8241-4961-9e69-8c66e34cc5b0" providerId="ADAL" clId="{67714204-D31F-430B-8AC4-6416590A9345}" dt="2024-09-18T15:30:34.957" v="1856" actId="6264"/>
          <ac:spMkLst>
            <pc:docMk/>
            <pc:sldMk cId="3530695552" sldId="5606"/>
            <ac:spMk id="2" creationId="{AFB78573-0881-76A2-1832-84860BC3C5E8}"/>
          </ac:spMkLst>
        </pc:spChg>
        <pc:spChg chg="mod ord">
          <ac:chgData name="Ward, Reagan" userId="27291eb4-8241-4961-9e69-8c66e34cc5b0" providerId="ADAL" clId="{67714204-D31F-430B-8AC4-6416590A9345}" dt="2024-09-18T15:32:41.752" v="1884" actId="6264"/>
          <ac:spMkLst>
            <pc:docMk/>
            <pc:sldMk cId="3530695552" sldId="5606"/>
            <ac:spMk id="4" creationId="{0881A05E-6BDD-F77F-1AEC-FBD7A828E21E}"/>
          </ac:spMkLst>
        </pc:spChg>
        <pc:spChg chg="mod ord">
          <ac:chgData name="Ward, Reagan" userId="27291eb4-8241-4961-9e69-8c66e34cc5b0" providerId="ADAL" clId="{67714204-D31F-430B-8AC4-6416590A9345}" dt="2024-09-18T15:32:41.752" v="1884" actId="6264"/>
          <ac:spMkLst>
            <pc:docMk/>
            <pc:sldMk cId="3530695552" sldId="5606"/>
            <ac:spMk id="5" creationId="{6AE5AA1C-3869-5C4A-7D6B-49BA0FB26492}"/>
          </ac:spMkLst>
        </pc:spChg>
        <pc:spChg chg="add del mod ord">
          <ac:chgData name="Ward, Reagan" userId="27291eb4-8241-4961-9e69-8c66e34cc5b0" providerId="ADAL" clId="{67714204-D31F-430B-8AC4-6416590A9345}" dt="2024-09-18T15:32:47.461" v="1888" actId="27636"/>
          <ac:spMkLst>
            <pc:docMk/>
            <pc:sldMk cId="3530695552" sldId="5606"/>
            <ac:spMk id="6" creationId="{1EB4AB27-B417-D907-2626-223A7F192B7B}"/>
          </ac:spMkLst>
        </pc:spChg>
        <pc:spChg chg="del mod ord">
          <ac:chgData name="Ward, Reagan" userId="27291eb4-8241-4961-9e69-8c66e34cc5b0" providerId="ADAL" clId="{67714204-D31F-430B-8AC4-6416590A9345}" dt="2024-09-18T15:30:20.623" v="1848"/>
          <ac:spMkLst>
            <pc:docMk/>
            <pc:sldMk cId="3530695552" sldId="5606"/>
            <ac:spMk id="7" creationId="{494B1714-80AC-C48C-1184-BCCD942FAE70}"/>
          </ac:spMkLst>
        </pc:spChg>
        <pc:spChg chg="del mod ord">
          <ac:chgData name="Ward, Reagan" userId="27291eb4-8241-4961-9e69-8c66e34cc5b0" providerId="ADAL" clId="{67714204-D31F-430B-8AC4-6416590A9345}" dt="2024-09-18T15:32:38.309" v="1882" actId="478"/>
          <ac:spMkLst>
            <pc:docMk/>
            <pc:sldMk cId="3530695552" sldId="5606"/>
            <ac:spMk id="8" creationId="{A79D3C9B-C640-349A-6161-677B0004ADE6}"/>
          </ac:spMkLst>
        </pc:spChg>
        <pc:spChg chg="add del mod">
          <ac:chgData name="Ward, Reagan" userId="27291eb4-8241-4961-9e69-8c66e34cc5b0" providerId="ADAL" clId="{67714204-D31F-430B-8AC4-6416590A9345}" dt="2024-09-18T15:30:10.415" v="1838" actId="21"/>
          <ac:spMkLst>
            <pc:docMk/>
            <pc:sldMk cId="3530695552" sldId="5606"/>
            <ac:spMk id="10" creationId="{47D48845-FE3A-24FE-60BB-7270ECE99BFB}"/>
          </ac:spMkLst>
        </pc:spChg>
        <pc:spChg chg="add del mod">
          <ac:chgData name="Ward, Reagan" userId="27291eb4-8241-4961-9e69-8c66e34cc5b0" providerId="ADAL" clId="{67714204-D31F-430B-8AC4-6416590A9345}" dt="2024-09-18T15:30:34.957" v="1856" actId="6264"/>
          <ac:spMkLst>
            <pc:docMk/>
            <pc:sldMk cId="3530695552" sldId="5606"/>
            <ac:spMk id="12" creationId="{1B47822B-15B8-CFF7-10BD-4BCA017FE211}"/>
          </ac:spMkLst>
        </pc:spChg>
        <pc:spChg chg="add del mod">
          <ac:chgData name="Ward, Reagan" userId="27291eb4-8241-4961-9e69-8c66e34cc5b0" providerId="ADAL" clId="{67714204-D31F-430B-8AC4-6416590A9345}" dt="2024-09-18T15:30:34.957" v="1856" actId="6264"/>
          <ac:spMkLst>
            <pc:docMk/>
            <pc:sldMk cId="3530695552" sldId="5606"/>
            <ac:spMk id="13" creationId="{54214E30-14FD-AE41-FAA1-8529718A4F95}"/>
          </ac:spMkLst>
        </pc:spChg>
        <pc:spChg chg="add del mod">
          <ac:chgData name="Ward, Reagan" userId="27291eb4-8241-4961-9e69-8c66e34cc5b0" providerId="ADAL" clId="{67714204-D31F-430B-8AC4-6416590A9345}" dt="2024-09-18T15:30:34.957" v="1856" actId="6264"/>
          <ac:spMkLst>
            <pc:docMk/>
            <pc:sldMk cId="3530695552" sldId="5606"/>
            <ac:spMk id="14" creationId="{A25D56E7-4ED7-DF3E-1CB9-65317BC4928A}"/>
          </ac:spMkLst>
        </pc:spChg>
        <pc:spChg chg="add del mod">
          <ac:chgData name="Ward, Reagan" userId="27291eb4-8241-4961-9e69-8c66e34cc5b0" providerId="ADAL" clId="{67714204-D31F-430B-8AC4-6416590A9345}" dt="2024-09-18T15:30:34.957" v="1856" actId="6264"/>
          <ac:spMkLst>
            <pc:docMk/>
            <pc:sldMk cId="3530695552" sldId="5606"/>
            <ac:spMk id="15" creationId="{E0F6C412-EBF1-3E24-4FC7-A0C1526B8587}"/>
          </ac:spMkLst>
        </pc:spChg>
        <pc:spChg chg="add del mod">
          <ac:chgData name="Ward, Reagan" userId="27291eb4-8241-4961-9e69-8c66e34cc5b0" providerId="ADAL" clId="{67714204-D31F-430B-8AC4-6416590A9345}" dt="2024-09-18T15:30:34.957" v="1856" actId="6264"/>
          <ac:spMkLst>
            <pc:docMk/>
            <pc:sldMk cId="3530695552" sldId="5606"/>
            <ac:spMk id="16" creationId="{489AA990-DF26-F6A5-8CF8-EA71C93BE612}"/>
          </ac:spMkLst>
        </pc:spChg>
        <pc:spChg chg="add del mod ord">
          <ac:chgData name="Ward, Reagan" userId="27291eb4-8241-4961-9e69-8c66e34cc5b0" providerId="ADAL" clId="{67714204-D31F-430B-8AC4-6416590A9345}" dt="2024-09-18T15:32:41.752" v="1884" actId="6264"/>
          <ac:spMkLst>
            <pc:docMk/>
            <pc:sldMk cId="3530695552" sldId="5606"/>
            <ac:spMk id="17" creationId="{81894E8B-7104-D438-3DAE-812A06E2262E}"/>
          </ac:spMkLst>
        </pc:spChg>
        <pc:spChg chg="add del mod">
          <ac:chgData name="Ward, Reagan" userId="27291eb4-8241-4961-9e69-8c66e34cc5b0" providerId="ADAL" clId="{67714204-D31F-430B-8AC4-6416590A9345}" dt="2024-09-18T15:32:39.980" v="1883" actId="478"/>
          <ac:spMkLst>
            <pc:docMk/>
            <pc:sldMk cId="3530695552" sldId="5606"/>
            <ac:spMk id="18" creationId="{5FF7FF67-9412-CF16-6408-32CED19EF58C}"/>
          </ac:spMkLst>
        </pc:spChg>
        <pc:spChg chg="add del mod">
          <ac:chgData name="Ward, Reagan" userId="27291eb4-8241-4961-9e69-8c66e34cc5b0" providerId="ADAL" clId="{67714204-D31F-430B-8AC4-6416590A9345}" dt="2024-09-18T15:32:41.752" v="1884" actId="6264"/>
          <ac:spMkLst>
            <pc:docMk/>
            <pc:sldMk cId="3530695552" sldId="5606"/>
            <ac:spMk id="19" creationId="{B02BE922-19CD-8575-5884-F7A2D9144D50}"/>
          </ac:spMkLst>
        </pc:spChg>
        <pc:spChg chg="add del mod">
          <ac:chgData name="Ward, Reagan" userId="27291eb4-8241-4961-9e69-8c66e34cc5b0" providerId="ADAL" clId="{67714204-D31F-430B-8AC4-6416590A9345}" dt="2024-09-18T15:32:41.752" v="1884" actId="6264"/>
          <ac:spMkLst>
            <pc:docMk/>
            <pc:sldMk cId="3530695552" sldId="5606"/>
            <ac:spMk id="20" creationId="{860BFE79-ACD7-7B19-7597-3239CCB21852}"/>
          </ac:spMkLst>
        </pc:spChg>
        <pc:spChg chg="add del mod">
          <ac:chgData name="Ward, Reagan" userId="27291eb4-8241-4961-9e69-8c66e34cc5b0" providerId="ADAL" clId="{67714204-D31F-430B-8AC4-6416590A9345}" dt="2024-09-18T15:32:41.752" v="1884" actId="6264"/>
          <ac:spMkLst>
            <pc:docMk/>
            <pc:sldMk cId="3530695552" sldId="5606"/>
            <ac:spMk id="21" creationId="{C52951DD-1564-6920-38A9-A06AE78ADF92}"/>
          </ac:spMkLst>
        </pc:spChg>
        <pc:spChg chg="add del mod">
          <ac:chgData name="Ward, Reagan" userId="27291eb4-8241-4961-9e69-8c66e34cc5b0" providerId="ADAL" clId="{67714204-D31F-430B-8AC4-6416590A9345}" dt="2024-09-18T15:32:41.752" v="1884" actId="6264"/>
          <ac:spMkLst>
            <pc:docMk/>
            <pc:sldMk cId="3530695552" sldId="5606"/>
            <ac:spMk id="22" creationId="{9CE779BC-2DFC-6B5C-9379-D6444D01B998}"/>
          </ac:spMkLst>
        </pc:spChg>
        <pc:spChg chg="add del mod ord">
          <ac:chgData name="Ward, Reagan" userId="27291eb4-8241-4961-9e69-8c66e34cc5b0" providerId="ADAL" clId="{67714204-D31F-430B-8AC4-6416590A9345}" dt="2024-09-18T15:32:44.558" v="1886"/>
          <ac:spMkLst>
            <pc:docMk/>
            <pc:sldMk cId="3530695552" sldId="5606"/>
            <ac:spMk id="23" creationId="{04DD7264-95B2-FD35-BB02-44370F4DA77D}"/>
          </ac:spMkLst>
        </pc:spChg>
        <pc:spChg chg="add del mod ord">
          <ac:chgData name="Ward, Reagan" userId="27291eb4-8241-4961-9e69-8c66e34cc5b0" providerId="ADAL" clId="{67714204-D31F-430B-8AC4-6416590A9345}" dt="2024-09-18T15:32:57.756" v="1891"/>
          <ac:spMkLst>
            <pc:docMk/>
            <pc:sldMk cId="3530695552" sldId="5606"/>
            <ac:spMk id="24" creationId="{EC51C211-142F-596F-A978-C2FC69E9229E}"/>
          </ac:spMkLst>
        </pc:spChg>
        <pc:spChg chg="add mod">
          <ac:chgData name="Ward, Reagan" userId="27291eb4-8241-4961-9e69-8c66e34cc5b0" providerId="ADAL" clId="{67714204-D31F-430B-8AC4-6416590A9345}" dt="2024-09-18T15:32:44.558" v="1886"/>
          <ac:spMkLst>
            <pc:docMk/>
            <pc:sldMk cId="3530695552" sldId="5606"/>
            <ac:spMk id="25" creationId="{AA16628F-D845-E661-C41D-CE1A206B2E37}"/>
          </ac:spMkLst>
        </pc:spChg>
        <pc:spChg chg="add mod">
          <ac:chgData name="Ward, Reagan" userId="27291eb4-8241-4961-9e69-8c66e34cc5b0" providerId="ADAL" clId="{67714204-D31F-430B-8AC4-6416590A9345}" dt="2024-09-18T15:32:57.756" v="1891"/>
          <ac:spMkLst>
            <pc:docMk/>
            <pc:sldMk cId="3530695552" sldId="5606"/>
            <ac:spMk id="26" creationId="{20710E12-28CE-3AA4-87CB-BD4AC328B40F}"/>
          </ac:spMkLst>
        </pc:spChg>
        <pc:picChg chg="add del">
          <ac:chgData name="Ward, Reagan" userId="27291eb4-8241-4961-9e69-8c66e34cc5b0" providerId="ADAL" clId="{67714204-D31F-430B-8AC4-6416590A9345}" dt="2024-09-18T15:30:13.375" v="1839" actId="21"/>
          <ac:picMkLst>
            <pc:docMk/>
            <pc:sldMk cId="3530695552" sldId="5606"/>
            <ac:picMk id="9" creationId="{88C4BF91-0A67-94D1-17DE-B660DB007064}"/>
          </ac:picMkLst>
        </pc:picChg>
        <pc:picChg chg="add mod ord">
          <ac:chgData name="Ward, Reagan" userId="27291eb4-8241-4961-9e69-8c66e34cc5b0" providerId="ADAL" clId="{67714204-D31F-430B-8AC4-6416590A9345}" dt="2024-09-18T15:32:51.937" v="1890"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pChg chg="add del mod">
          <ac:chgData name="Ward, Reagan" userId="27291eb4-8241-4961-9e69-8c66e34cc5b0" providerId="ADAL" clId="{67714204-D31F-430B-8AC4-6416590A9345}" dt="2024-09-18T15:30:52.546" v="1863" actId="6264"/>
          <ac:spMkLst>
            <pc:docMk/>
            <pc:sldMk cId="1020133488" sldId="5607"/>
            <ac:spMk id="2" creationId="{F2066DF8-8EEF-2FF5-D752-A4E01D517997}"/>
          </ac:spMkLst>
        </pc:spChg>
        <pc:spChg chg="add del mod">
          <ac:chgData name="Ward, Reagan" userId="27291eb4-8241-4961-9e69-8c66e34cc5b0" providerId="ADAL" clId="{67714204-D31F-430B-8AC4-6416590A9345}" dt="2024-09-18T15:30:52.546" v="1863" actId="6264"/>
          <ac:spMkLst>
            <pc:docMk/>
            <pc:sldMk cId="1020133488" sldId="5607"/>
            <ac:spMk id="3" creationId="{405A3200-A933-D787-17BA-72D33CA527CA}"/>
          </ac:spMkLst>
        </pc:spChg>
        <pc:spChg chg="mod ord">
          <ac:chgData name="Ward, Reagan" userId="27291eb4-8241-4961-9e69-8c66e34cc5b0" providerId="ADAL" clId="{67714204-D31F-430B-8AC4-6416590A9345}" dt="2024-09-18T15:30:52.546" v="1863" actId="6264"/>
          <ac:spMkLst>
            <pc:docMk/>
            <pc:sldMk cId="1020133488" sldId="5607"/>
            <ac:spMk id="4" creationId="{0881A05E-6BDD-F77F-1AEC-FBD7A828E21E}"/>
          </ac:spMkLst>
        </pc:spChg>
        <pc:spChg chg="mod ord">
          <ac:chgData name="Ward, Reagan" userId="27291eb4-8241-4961-9e69-8c66e34cc5b0" providerId="ADAL" clId="{67714204-D31F-430B-8AC4-6416590A9345}" dt="2024-09-18T15:30:52.546" v="1863" actId="6264"/>
          <ac:spMkLst>
            <pc:docMk/>
            <pc:sldMk cId="1020133488" sldId="5607"/>
            <ac:spMk id="5" creationId="{6AE5AA1C-3869-5C4A-7D6B-49BA0FB26492}"/>
          </ac:spMkLst>
        </pc:spChg>
        <pc:spChg chg="mod ord">
          <ac:chgData name="Ward, Reagan" userId="27291eb4-8241-4961-9e69-8c66e34cc5b0" providerId="ADAL" clId="{67714204-D31F-430B-8AC4-6416590A9345}" dt="2024-09-18T15:30:52.546" v="1863" actId="6264"/>
          <ac:spMkLst>
            <pc:docMk/>
            <pc:sldMk cId="1020133488" sldId="5607"/>
            <ac:spMk id="6" creationId="{1EB4AB27-B417-D907-2626-223A7F192B7B}"/>
          </ac:spMkLst>
        </pc:spChg>
        <pc:spChg chg="mod ord">
          <ac:chgData name="Ward, Reagan" userId="27291eb4-8241-4961-9e69-8c66e34cc5b0" providerId="ADAL" clId="{67714204-D31F-430B-8AC4-6416590A9345}" dt="2024-09-18T15:30:52.546" v="1863" actId="6264"/>
          <ac:spMkLst>
            <pc:docMk/>
            <pc:sldMk cId="1020133488" sldId="5607"/>
            <ac:spMk id="7" creationId="{494B1714-80AC-C48C-1184-BCCD942FAE70}"/>
          </ac:spMkLst>
        </pc:spChg>
        <pc:spChg chg="mod ord">
          <ac:chgData name="Ward, Reagan" userId="27291eb4-8241-4961-9e69-8c66e34cc5b0" providerId="ADAL" clId="{67714204-D31F-430B-8AC4-6416590A9345}" dt="2024-09-18T15:30:52.546" v="1863" actId="6264"/>
          <ac:spMkLst>
            <pc:docMk/>
            <pc:sldMk cId="1020133488" sldId="5607"/>
            <ac:spMk id="8" creationId="{A79D3C9B-C640-349A-6161-677B0004ADE6}"/>
          </ac:spMkLst>
        </pc:spChg>
        <pc:spChg chg="add del mod">
          <ac:chgData name="Ward, Reagan" userId="27291eb4-8241-4961-9e69-8c66e34cc5b0" providerId="ADAL" clId="{67714204-D31F-430B-8AC4-6416590A9345}" dt="2024-09-18T15:30:52.546" v="1863" actId="6264"/>
          <ac:spMkLst>
            <pc:docMk/>
            <pc:sldMk cId="1020133488" sldId="5607"/>
            <ac:spMk id="9" creationId="{E4CA8665-35A7-D5E8-5C58-18D2C0C3A61E}"/>
          </ac:spMkLst>
        </pc:spChg>
        <pc:spChg chg="add del mod">
          <ac:chgData name="Ward, Reagan" userId="27291eb4-8241-4961-9e69-8c66e34cc5b0" providerId="ADAL" clId="{67714204-D31F-430B-8AC4-6416590A9345}" dt="2024-09-18T15:30:52.546" v="1863" actId="6264"/>
          <ac:spMkLst>
            <pc:docMk/>
            <pc:sldMk cId="1020133488" sldId="5607"/>
            <ac:spMk id="10" creationId="{AD615780-0FAF-070E-2167-00CB9973B940}"/>
          </ac:spMkLst>
        </pc:spChg>
        <pc:spChg chg="add del mod">
          <ac:chgData name="Ward, Reagan" userId="27291eb4-8241-4961-9e69-8c66e34cc5b0" providerId="ADAL" clId="{67714204-D31F-430B-8AC4-6416590A9345}" dt="2024-09-18T15:30:52.546" v="1863" actId="6264"/>
          <ac:spMkLst>
            <pc:docMk/>
            <pc:sldMk cId="1020133488" sldId="5607"/>
            <ac:spMk id="11" creationId="{CC4E4CA2-7F89-315A-4279-0BF509DC757A}"/>
          </ac:spMkLst>
        </pc:spChg>
      </pc:sldChg>
      <pc:sldChg chg="modSp mod modCm">
        <pc:chgData name="Ward, Reagan" userId="27291eb4-8241-4961-9e69-8c66e34cc5b0" providerId="ADAL" clId="{67714204-D31F-430B-8AC4-6416590A9345}" dt="2024-09-18T15:32:25.749" v="1879" actId="14100"/>
        <pc:sldMkLst>
          <pc:docMk/>
          <pc:sldMk cId="2760380853" sldId="5608"/>
        </pc:sldMkLst>
        <pc:spChg chg="mod">
          <ac:chgData name="Ward, Reagan" userId="27291eb4-8241-4961-9e69-8c66e34cc5b0" providerId="ADAL" clId="{67714204-D31F-430B-8AC4-6416590A9345}" dt="2024-09-18T15:32:25.749" v="1879" actId="14100"/>
          <ac:spMkLst>
            <pc:docMk/>
            <pc:sldMk cId="2760380853" sldId="5608"/>
            <ac:spMk id="6" creationId="{1EB4AB27-B417-D907-2626-223A7F192B7B}"/>
          </ac:spMkLst>
        </pc:spChg>
        <pc:picChg chg="mod">
          <ac:chgData name="Ward, Reagan" userId="27291eb4-8241-4961-9e69-8c66e34cc5b0" providerId="ADAL" clId="{67714204-D31F-430B-8AC4-6416590A9345}" dt="2024-09-18T15:32:02.923" v="1876" actId="1076"/>
          <ac:picMkLst>
            <pc:docMk/>
            <pc:sldMk cId="2760380853" sldId="5608"/>
            <ac:picMk id="10" creationId="{8B48B5E1-B148-5213-9EC4-55EA4F58C77C}"/>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spChg chg="add del mod">
          <ac:chgData name="Ward, Reagan" userId="27291eb4-8241-4961-9e69-8c66e34cc5b0" providerId="ADAL" clId="{67714204-D31F-430B-8AC4-6416590A9345}" dt="2024-09-18T15:31:01.498" v="1864" actId="6264"/>
          <ac:spMkLst>
            <pc:docMk/>
            <pc:sldMk cId="1226889934" sldId="5609"/>
            <ac:spMk id="2" creationId="{DD035341-B20B-7DF8-B0C4-403E3B0704B8}"/>
          </ac:spMkLst>
        </pc:spChg>
        <pc:spChg chg="add del mod">
          <ac:chgData name="Ward, Reagan" userId="27291eb4-8241-4961-9e69-8c66e34cc5b0" providerId="ADAL" clId="{67714204-D31F-430B-8AC4-6416590A9345}" dt="2024-09-18T15:31:01.498" v="1864" actId="6264"/>
          <ac:spMkLst>
            <pc:docMk/>
            <pc:sldMk cId="1226889934" sldId="5609"/>
            <ac:spMk id="3" creationId="{8E394ED0-43A7-D0B7-F696-4D8E91F967C3}"/>
          </ac:spMkLst>
        </pc:spChg>
        <pc:spChg chg="mod ord">
          <ac:chgData name="Ward, Reagan" userId="27291eb4-8241-4961-9e69-8c66e34cc5b0" providerId="ADAL" clId="{67714204-D31F-430B-8AC4-6416590A9345}" dt="2024-09-18T15:31:01.498" v="1864" actId="6264"/>
          <ac:spMkLst>
            <pc:docMk/>
            <pc:sldMk cId="1226889934" sldId="5609"/>
            <ac:spMk id="4" creationId="{0881A05E-6BDD-F77F-1AEC-FBD7A828E21E}"/>
          </ac:spMkLst>
        </pc:spChg>
        <pc:spChg chg="mod ord">
          <ac:chgData name="Ward, Reagan" userId="27291eb4-8241-4961-9e69-8c66e34cc5b0" providerId="ADAL" clId="{67714204-D31F-430B-8AC4-6416590A9345}" dt="2024-09-18T15:31:01.498" v="1864" actId="6264"/>
          <ac:spMkLst>
            <pc:docMk/>
            <pc:sldMk cId="1226889934" sldId="5609"/>
            <ac:spMk id="5" creationId="{6AE5AA1C-3869-5C4A-7D6B-49BA0FB26492}"/>
          </ac:spMkLst>
        </pc:spChg>
        <pc:spChg chg="mod ord">
          <ac:chgData name="Ward, Reagan" userId="27291eb4-8241-4961-9e69-8c66e34cc5b0" providerId="ADAL" clId="{67714204-D31F-430B-8AC4-6416590A9345}" dt="2024-09-18T15:31:32.861" v="1874" actId="20577"/>
          <ac:spMkLst>
            <pc:docMk/>
            <pc:sldMk cId="1226889934" sldId="5609"/>
            <ac:spMk id="6" creationId="{1EB4AB27-B417-D907-2626-223A7F192B7B}"/>
          </ac:spMkLst>
        </pc:spChg>
        <pc:spChg chg="mod ord">
          <ac:chgData name="Ward, Reagan" userId="27291eb4-8241-4961-9e69-8c66e34cc5b0" providerId="ADAL" clId="{67714204-D31F-430B-8AC4-6416590A9345}" dt="2024-09-18T15:31:01.498" v="1864" actId="6264"/>
          <ac:spMkLst>
            <pc:docMk/>
            <pc:sldMk cId="1226889934" sldId="5609"/>
            <ac:spMk id="7" creationId="{494B1714-80AC-C48C-1184-BCCD942FAE70}"/>
          </ac:spMkLst>
        </pc:spChg>
        <pc:spChg chg="mod ord">
          <ac:chgData name="Ward, Reagan" userId="27291eb4-8241-4961-9e69-8c66e34cc5b0" providerId="ADAL" clId="{67714204-D31F-430B-8AC4-6416590A9345}" dt="2024-09-18T15:31:01.498" v="1864" actId="6264"/>
          <ac:spMkLst>
            <pc:docMk/>
            <pc:sldMk cId="1226889934" sldId="5609"/>
            <ac:spMk id="8" creationId="{A79D3C9B-C640-349A-6161-677B0004ADE6}"/>
          </ac:spMkLst>
        </pc:spChg>
        <pc:spChg chg="add del mod">
          <ac:chgData name="Ward, Reagan" userId="27291eb4-8241-4961-9e69-8c66e34cc5b0" providerId="ADAL" clId="{67714204-D31F-430B-8AC4-6416590A9345}" dt="2024-09-18T15:31:01.498" v="1864" actId="6264"/>
          <ac:spMkLst>
            <pc:docMk/>
            <pc:sldMk cId="1226889934" sldId="5609"/>
            <ac:spMk id="9" creationId="{AB8187A6-FE3C-207A-09B1-05C9F4DDECA3}"/>
          </ac:spMkLst>
        </pc:spChg>
        <pc:spChg chg="add del mod">
          <ac:chgData name="Ward, Reagan" userId="27291eb4-8241-4961-9e69-8c66e34cc5b0" providerId="ADAL" clId="{67714204-D31F-430B-8AC4-6416590A9345}" dt="2024-09-18T15:31:01.498" v="1864" actId="6264"/>
          <ac:spMkLst>
            <pc:docMk/>
            <pc:sldMk cId="1226889934" sldId="5609"/>
            <ac:spMk id="10" creationId="{01E41F40-1A65-9C85-43FC-9455210C0D73}"/>
          </ac:spMkLst>
        </pc:spChg>
        <pc:spChg chg="add del mod">
          <ac:chgData name="Ward, Reagan" userId="27291eb4-8241-4961-9e69-8c66e34cc5b0" providerId="ADAL" clId="{67714204-D31F-430B-8AC4-6416590A9345}" dt="2024-09-18T15:31:01.498" v="1864" actId="6264"/>
          <ac:spMkLst>
            <pc:docMk/>
            <pc:sldMk cId="1226889934" sldId="5609"/>
            <ac:spMk id="11" creationId="{1BBE19BE-AA73-90ED-EB92-B69202A9E3B6}"/>
          </ac:spMkLst>
        </pc:sp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graphicFrameChg chg="modGraphic">
          <ac:chgData name="Ward, Reagan" userId="27291eb4-8241-4961-9e69-8c66e34cc5b0" providerId="ADAL" clId="{67714204-D31F-430B-8AC4-6416590A9345}" dt="2024-09-17T22:27:32.732" v="246"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pChg chg="del mod ord">
          <ac:chgData name="Ward, Reagan" userId="27291eb4-8241-4961-9e69-8c66e34cc5b0" providerId="ADAL" clId="{67714204-D31F-430B-8AC4-6416590A9345}" dt="2024-09-17T22:23:00.080" v="1" actId="700"/>
          <ac:spMkLst>
            <pc:docMk/>
            <pc:sldMk cId="2941160506" sldId="5629"/>
            <ac:spMk id="2" creationId="{DD5CE464-8D58-EBF0-B38B-3789AF63B372}"/>
          </ac:spMkLst>
        </pc:spChg>
        <pc:spChg chg="del mod ord">
          <ac:chgData name="Ward, Reagan" userId="27291eb4-8241-4961-9e69-8c66e34cc5b0" providerId="ADAL" clId="{67714204-D31F-430B-8AC4-6416590A9345}" dt="2024-09-17T22:23:00.080" v="1" actId="700"/>
          <ac:spMkLst>
            <pc:docMk/>
            <pc:sldMk cId="2941160506" sldId="5629"/>
            <ac:spMk id="3" creationId="{109E97FF-D87D-F584-47E0-D29DA1AB689B}"/>
          </ac:spMkLst>
        </pc:spChg>
        <pc:spChg chg="mod ord">
          <ac:chgData name="Ward, Reagan" userId="27291eb4-8241-4961-9e69-8c66e34cc5b0" providerId="ADAL" clId="{67714204-D31F-430B-8AC4-6416590A9345}" dt="2024-09-17T22:23:00.080" v="1" actId="700"/>
          <ac:spMkLst>
            <pc:docMk/>
            <pc:sldMk cId="2941160506" sldId="5629"/>
            <ac:spMk id="4" creationId="{F0553485-6180-A977-105B-6F94065367B6}"/>
          </ac:spMkLst>
        </pc:spChg>
        <pc:spChg chg="add mod ord">
          <ac:chgData name="Ward, Reagan" userId="27291eb4-8241-4961-9e69-8c66e34cc5b0" providerId="ADAL" clId="{67714204-D31F-430B-8AC4-6416590A9345}" dt="2024-09-17T22:23:17.663" v="50" actId="14100"/>
          <ac:spMkLst>
            <pc:docMk/>
            <pc:sldMk cId="2941160506" sldId="5629"/>
            <ac:spMk id="5" creationId="{15D6D2D6-AC88-D842-6698-9E140DC28C25}"/>
          </ac:spMkLst>
        </pc:spChg>
        <pc:spChg chg="add mod ord">
          <ac:chgData name="Ward, Reagan" userId="27291eb4-8241-4961-9e69-8c66e34cc5b0" providerId="ADAL" clId="{67714204-D31F-430B-8AC4-6416590A9345}" dt="2024-09-17T22:23:00.080" v="1" actId="700"/>
          <ac:spMkLst>
            <pc:docMk/>
            <pc:sldMk cId="2941160506" sldId="5629"/>
            <ac:spMk id="6" creationId="{61350839-2288-5273-34CE-4EB98648F637}"/>
          </ac:spMkLst>
        </pc:spChg>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pChg chg="del mod ord">
          <ac:chgData name="Ward, Reagan" userId="27291eb4-8241-4961-9e69-8c66e34cc5b0" providerId="ADAL" clId="{67714204-D31F-430B-8AC4-6416590A9345}" dt="2024-09-17T22:24:03.969" v="52" actId="700"/>
          <ac:spMkLst>
            <pc:docMk/>
            <pc:sldMk cId="1347439500" sldId="5630"/>
            <ac:spMk id="2" creationId="{C1E01C12-74D8-5247-1BCD-BE071D7FE12E}"/>
          </ac:spMkLst>
        </pc:spChg>
        <pc:spChg chg="del mod ord">
          <ac:chgData name="Ward, Reagan" userId="27291eb4-8241-4961-9e69-8c66e34cc5b0" providerId="ADAL" clId="{67714204-D31F-430B-8AC4-6416590A9345}" dt="2024-09-17T22:24:03.969" v="52" actId="700"/>
          <ac:spMkLst>
            <pc:docMk/>
            <pc:sldMk cId="1347439500" sldId="5630"/>
            <ac:spMk id="3" creationId="{832BD4BA-3A37-D13D-63E1-2CF5E3D33B5D}"/>
          </ac:spMkLst>
        </pc:spChg>
        <pc:spChg chg="mod ord">
          <ac:chgData name="Ward, Reagan" userId="27291eb4-8241-4961-9e69-8c66e34cc5b0" providerId="ADAL" clId="{67714204-D31F-430B-8AC4-6416590A9345}" dt="2024-09-17T22:24:03.969" v="52" actId="700"/>
          <ac:spMkLst>
            <pc:docMk/>
            <pc:sldMk cId="1347439500" sldId="5630"/>
            <ac:spMk id="4" creationId="{D8CB6D6C-D04A-B9FE-BF11-4F11187BED2C}"/>
          </ac:spMkLst>
        </pc:spChg>
        <pc:spChg chg="add mod ord">
          <ac:chgData name="Ward, Reagan" userId="27291eb4-8241-4961-9e69-8c66e34cc5b0" providerId="ADAL" clId="{67714204-D31F-430B-8AC4-6416590A9345}" dt="2024-09-17T22:24:11.966" v="92" actId="20577"/>
          <ac:spMkLst>
            <pc:docMk/>
            <pc:sldMk cId="1347439500" sldId="5630"/>
            <ac:spMk id="5" creationId="{010FE319-1F8A-98D6-8AE9-7162EC33750F}"/>
          </ac:spMkLst>
        </pc:spChg>
        <pc:spChg chg="add mod ord">
          <ac:chgData name="Ward, Reagan" userId="27291eb4-8241-4961-9e69-8c66e34cc5b0" providerId="ADAL" clId="{67714204-D31F-430B-8AC4-6416590A9345}" dt="2024-09-17T22:24:03.969" v="52" actId="700"/>
          <ac:spMkLst>
            <pc:docMk/>
            <pc:sldMk cId="1347439500" sldId="5630"/>
            <ac:spMk id="6" creationId="{B39944EE-3944-A308-4144-EFFE6AFD5710}"/>
          </ac:spMkLst>
        </pc:spChg>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pChg chg="mod ord">
          <ac:chgData name="Ward, Reagan" userId="27291eb4-8241-4961-9e69-8c66e34cc5b0" providerId="ADAL" clId="{67714204-D31F-430B-8AC4-6416590A9345}" dt="2024-09-17T22:47:29.192" v="1253" actId="20577"/>
          <ac:spMkLst>
            <pc:docMk/>
            <pc:sldMk cId="3704019442" sldId="5631"/>
            <ac:spMk id="2" creationId="{924E8529-4196-8DB7-7337-8B95C5CE516A}"/>
          </ac:spMkLst>
        </pc:spChg>
        <pc:spChg chg="mod ord">
          <ac:chgData name="Ward, Reagan" userId="27291eb4-8241-4961-9e69-8c66e34cc5b0" providerId="ADAL" clId="{67714204-D31F-430B-8AC4-6416590A9345}" dt="2024-09-18T18:31:45.840" v="2373" actId="27636"/>
          <ac:spMkLst>
            <pc:docMk/>
            <pc:sldMk cId="3704019442" sldId="5631"/>
            <ac:spMk id="3" creationId="{9950487E-3FB3-B225-998E-99C5016F5C29}"/>
          </ac:spMkLst>
        </pc:spChg>
        <pc:spChg chg="mod ord">
          <ac:chgData name="Ward, Reagan" userId="27291eb4-8241-4961-9e69-8c66e34cc5b0" providerId="ADAL" clId="{67714204-D31F-430B-8AC4-6416590A9345}" dt="2024-09-17T22:44:06.231" v="687" actId="6264"/>
          <ac:spMkLst>
            <pc:docMk/>
            <pc:sldMk cId="3704019442" sldId="5631"/>
            <ac:spMk id="4" creationId="{7278F8E1-8462-E255-BFEC-A2AD52276467}"/>
          </ac:spMkLst>
        </pc:spChg>
        <pc:spChg chg="del">
          <ac:chgData name="Ward, Reagan" userId="27291eb4-8241-4961-9e69-8c66e34cc5b0" providerId="ADAL" clId="{67714204-D31F-430B-8AC4-6416590A9345}" dt="2024-09-17T22:44:06.231" v="687" actId="6264"/>
          <ac:spMkLst>
            <pc:docMk/>
            <pc:sldMk cId="3704019442" sldId="5631"/>
            <ac:spMk id="5" creationId="{668C3A78-9ACE-9401-232D-7AC837AE2CDB}"/>
          </ac:spMkLst>
        </pc:spChg>
        <pc:spChg chg="del">
          <ac:chgData name="Ward, Reagan" userId="27291eb4-8241-4961-9e69-8c66e34cc5b0" providerId="ADAL" clId="{67714204-D31F-430B-8AC4-6416590A9345}" dt="2024-09-17T22:44:06.231" v="687" actId="6264"/>
          <ac:spMkLst>
            <pc:docMk/>
            <pc:sldMk cId="3704019442" sldId="5631"/>
            <ac:spMk id="6" creationId="{35C6C6E2-2E36-835D-88F2-DEB873CD8056}"/>
          </ac:spMkLst>
        </pc:spChg>
        <pc:spChg chg="add del mod">
          <ac:chgData name="Ward, Reagan" userId="27291eb4-8241-4961-9e69-8c66e34cc5b0" providerId="ADAL" clId="{67714204-D31F-430B-8AC4-6416590A9345}" dt="2024-09-17T22:44:06.231" v="687" actId="6264"/>
          <ac:spMkLst>
            <pc:docMk/>
            <pc:sldMk cId="3704019442" sldId="5631"/>
            <ac:spMk id="7" creationId="{D388712D-AB23-D7C5-A1A7-77EB82642940}"/>
          </ac:spMkLst>
        </pc:spChg>
        <pc:spChg chg="add del mod">
          <ac:chgData name="Ward, Reagan" userId="27291eb4-8241-4961-9e69-8c66e34cc5b0" providerId="ADAL" clId="{67714204-D31F-430B-8AC4-6416590A9345}" dt="2024-09-17T22:44:06.231" v="687" actId="6264"/>
          <ac:spMkLst>
            <pc:docMk/>
            <pc:sldMk cId="3704019442" sldId="5631"/>
            <ac:spMk id="8" creationId="{B8BA54CE-CAEA-9193-A5BF-116797046846}"/>
          </ac:spMkLst>
        </pc:spChg>
        <pc:spChg chg="add del mod">
          <ac:chgData name="Ward, Reagan" userId="27291eb4-8241-4961-9e69-8c66e34cc5b0" providerId="ADAL" clId="{67714204-D31F-430B-8AC4-6416590A9345}" dt="2024-09-17T22:44:06.231" v="687" actId="6264"/>
          <ac:spMkLst>
            <pc:docMk/>
            <pc:sldMk cId="3704019442" sldId="5631"/>
            <ac:spMk id="9" creationId="{81A52354-870D-4C85-5BC6-C67C450C86DC}"/>
          </ac:spMkLst>
        </pc:spChg>
        <pc:spChg chg="add del mod ord">
          <ac:chgData name="Ward, Reagan" userId="27291eb4-8241-4961-9e69-8c66e34cc5b0" providerId="ADAL" clId="{67714204-D31F-430B-8AC4-6416590A9345}" dt="2024-09-17T22:47:04.610" v="1245"/>
          <ac:spMkLst>
            <pc:docMk/>
            <pc:sldMk cId="3704019442" sldId="5631"/>
            <ac:spMk id="10" creationId="{110629C3-7A10-D974-0EF0-0B0B6FEB0FB8}"/>
          </ac:spMkLst>
        </pc:spChg>
        <pc:spChg chg="add del mod ord">
          <ac:chgData name="Ward, Reagan" userId="27291eb4-8241-4961-9e69-8c66e34cc5b0" providerId="ADAL" clId="{67714204-D31F-430B-8AC4-6416590A9345}" dt="2024-09-17T22:47:09.270" v="1246"/>
          <ac:spMkLst>
            <pc:docMk/>
            <pc:sldMk cId="3704019442" sldId="5631"/>
            <ac:spMk id="11" creationId="{C28B8807-FA32-2207-75AD-23DE1EA5D225}"/>
          </ac:spMkLst>
        </pc:spChg>
        <pc:spChg chg="add mod">
          <ac:chgData name="Ward, Reagan" userId="27291eb4-8241-4961-9e69-8c66e34cc5b0" providerId="ADAL" clId="{67714204-D31F-430B-8AC4-6416590A9345}" dt="2024-09-17T22:47:04.610" v="1245"/>
          <ac:spMkLst>
            <pc:docMk/>
            <pc:sldMk cId="3704019442" sldId="5631"/>
            <ac:spMk id="12" creationId="{E17C5FE8-9549-C841-C57E-CCA40FF6DDC6}"/>
          </ac:spMkLst>
        </pc:spChg>
        <pc:spChg chg="add mod">
          <ac:chgData name="Ward, Reagan" userId="27291eb4-8241-4961-9e69-8c66e34cc5b0" providerId="ADAL" clId="{67714204-D31F-430B-8AC4-6416590A9345}" dt="2024-09-17T22:47:09.270" v="1246"/>
          <ac:spMkLst>
            <pc:docMk/>
            <pc:sldMk cId="3704019442" sldId="5631"/>
            <ac:spMk id="13" creationId="{0182C605-C140-5E58-B4DA-85C1163CC2E0}"/>
          </ac:spMkLst>
        </pc:spChg>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graphicFrameChg chg="mod modGraphic">
          <ac:chgData name="Chaffin,Melissa" userId="S::chaffin_m@cde.state.co.us::21f0136b-23e1-4eef-9c4f-f29e4cc3ac56" providerId="AD" clId="Web-{07C7B6E3-2C4B-B99D-7D0C-741191EE9714}" dt="2024-09-18T13:17:38.358" v="16"/>
          <ac:graphicFrameMkLst>
            <pc:docMk/>
            <pc:sldMk cId="3108864082" sldId="5603"/>
            <ac:graphicFrameMk id="11" creationId="{4A046F5F-034D-A2DD-B7B6-B37CB3AF1360}"/>
          </ac:graphicFrameMkLst>
        </pc:graphicFrame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picChg chg="add mod">
          <ac:chgData name="Slutzky, Collin" userId="S::slutzky_c@cde.state.co.us::21f7fb5c-490d-42a4-8741-4ce78a53b03a" providerId="AD" clId="Web-{BB1DBD1D-0A01-6CF0-04B6-C3EBB4DD6B06}" dt="2024-08-21T22:36:56.910" v="0"/>
          <ac:picMkLst>
            <pc:docMk/>
            <pc:sldMk cId="1684126465" sldId="5505"/>
            <ac:picMk id="2" creationId="{0EBDAF00-31B8-85AA-40C8-41C3330B98D3}"/>
          </ac:picMkLst>
        </pc:pic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graphicFrameChg chg="mod modGraphic">
          <ac:chgData name="Chaffin,Melissa" userId="S::chaffin_m@cde.state.co.us::21f0136b-23e1-4eef-9c4f-f29e4cc3ac56" providerId="AD" clId="Web-{E865880F-8322-D018-E76B-F9540EEA26DE}" dt="2024-09-18T15:16:01.505" v="1364"/>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E865880F-8322-D018-E76B-F9540EEA26DE}" dt="2024-09-18T15:22:44.507" v="1566" actId="20577"/>
        <pc:sldMkLst>
          <pc:docMk/>
          <pc:sldMk cId="1016378890" sldId="5604"/>
        </pc:sldMkLst>
        <pc:spChg chg="mod">
          <ac:chgData name="Chaffin,Melissa" userId="S::chaffin_m@cde.state.co.us::21f0136b-23e1-4eef-9c4f-f29e4cc3ac56" providerId="AD" clId="Web-{E865880F-8322-D018-E76B-F9540EEA26DE}" dt="2024-09-18T15:22:44.507" v="1566" actId="20577"/>
          <ac:spMkLst>
            <pc:docMk/>
            <pc:sldMk cId="1016378890" sldId="5604"/>
            <ac:spMk id="6" creationId="{1EB4AB27-B417-D907-2626-223A7F192B7B}"/>
          </ac:spMkLst>
        </pc:spChg>
      </pc:sldChg>
      <pc:sldChg chg="modSp">
        <pc:chgData name="Chaffin,Melissa" userId="S::chaffin_m@cde.state.co.us::21f0136b-23e1-4eef-9c4f-f29e4cc3ac56" providerId="AD" clId="Web-{E865880F-8322-D018-E76B-F9540EEA26DE}" dt="2024-09-18T15:23:01.210" v="1567" actId="20577"/>
        <pc:sldMkLst>
          <pc:docMk/>
          <pc:sldMk cId="2592141677" sldId="5605"/>
        </pc:sldMkLst>
        <pc:spChg chg="mod">
          <ac:chgData name="Chaffin,Melissa" userId="S::chaffin_m@cde.state.co.us::21f0136b-23e1-4eef-9c4f-f29e4cc3ac56" providerId="AD" clId="Web-{E865880F-8322-D018-E76B-F9540EEA26DE}" dt="2024-09-18T15:23:01.210" v="1567" actId="20577"/>
          <ac:spMkLst>
            <pc:docMk/>
            <pc:sldMk cId="2592141677" sldId="5605"/>
            <ac:spMk id="6" creationId="{1EB4AB27-B417-D907-2626-223A7F192B7B}"/>
          </ac:spMkLst>
        </pc:spChg>
      </pc:sldChg>
      <pc:sldChg chg="modSp">
        <pc:chgData name="Chaffin,Melissa" userId="S::chaffin_m@cde.state.co.us::21f0136b-23e1-4eef-9c4f-f29e4cc3ac56" providerId="AD" clId="Web-{E865880F-8322-D018-E76B-F9540EEA26DE}" dt="2024-09-18T15:19:26.725" v="1515" actId="20577"/>
        <pc:sldMkLst>
          <pc:docMk/>
          <pc:sldMk cId="1020133488" sldId="5607"/>
        </pc:sldMkLst>
        <pc:spChg chg="mod">
          <ac:chgData name="Chaffin,Melissa" userId="S::chaffin_m@cde.state.co.us::21f0136b-23e1-4eef-9c4f-f29e4cc3ac56" providerId="AD" clId="Web-{E865880F-8322-D018-E76B-F9540EEA26DE}" dt="2024-09-18T15:19:26.725" v="1515" actId="20577"/>
          <ac:spMkLst>
            <pc:docMk/>
            <pc:sldMk cId="1020133488" sldId="5607"/>
            <ac:spMk id="6" creationId="{1EB4AB27-B417-D907-2626-223A7F192B7B}"/>
          </ac:spMkLst>
        </pc:spChg>
      </pc:sldChg>
      <pc:sldChg chg="modSp">
        <pc:chgData name="Chaffin,Melissa" userId="S::chaffin_m@cde.state.co.us::21f0136b-23e1-4eef-9c4f-f29e4cc3ac56" providerId="AD" clId="Web-{E865880F-8322-D018-E76B-F9540EEA26DE}" dt="2024-09-18T15:21:30.897" v="1534" actId="20577"/>
        <pc:sldMkLst>
          <pc:docMk/>
          <pc:sldMk cId="2760380853" sldId="5608"/>
        </pc:sldMkLst>
        <pc:spChg chg="mod">
          <ac:chgData name="Chaffin,Melissa" userId="S::chaffin_m@cde.state.co.us::21f0136b-23e1-4eef-9c4f-f29e4cc3ac56" providerId="AD" clId="Web-{E865880F-8322-D018-E76B-F9540EEA26DE}" dt="2024-09-18T15:21:30.897" v="1534" actId="20577"/>
          <ac:spMkLst>
            <pc:docMk/>
            <pc:sldMk cId="2760380853" sldId="5608"/>
            <ac:spMk id="6" creationId="{1EB4AB27-B417-D907-2626-223A7F192B7B}"/>
          </ac:spMkLst>
        </pc:spChg>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pChg chg="mod">
          <ac:chgData name="McRee, Rebecca" userId="S::mcree_r@cde.state.co.us::3a10fa13-9d60-4c0b-b361-471945732c34" providerId="AD" clId="Web-{C142478C-60F7-114B-8B48-C0EF44E0E196}" dt="2024-09-12T03:25:38.611" v="452" actId="20577"/>
          <ac:spMkLst>
            <pc:docMk/>
            <pc:sldMk cId="201204202" sldId="3389"/>
            <ac:spMk id="5" creationId="{B5D61009-A3F7-BF1D-5F52-33368D02C40D}"/>
          </ac:spMkLst>
        </pc:spChg>
      </pc:sldChg>
      <pc:sldChg chg="modSp add">
        <pc:chgData name="McRee, Rebecca" userId="S::mcree_r@cde.state.co.us::3a10fa13-9d60-4c0b-b361-471945732c34" providerId="AD" clId="Web-{C142478C-60F7-114B-8B48-C0EF44E0E196}" dt="2024-09-12T03:25:59.330" v="454" actId="20577"/>
        <pc:sldMkLst>
          <pc:docMk/>
          <pc:sldMk cId="3727940737" sldId="3390"/>
        </pc:sldMkLst>
        <pc:spChg chg="mod">
          <ac:chgData name="McRee, Rebecca" userId="S::mcree_r@cde.state.co.us::3a10fa13-9d60-4c0b-b361-471945732c34" providerId="AD" clId="Web-{C142478C-60F7-114B-8B48-C0EF44E0E196}" dt="2024-09-12T03:25:59.330" v="454" actId="20577"/>
          <ac:spMkLst>
            <pc:docMk/>
            <pc:sldMk cId="3727940737" sldId="3390"/>
            <ac:spMk id="6" creationId="{CAB50D9A-9E27-C723-EC50-E4A4E8E58C24}"/>
          </ac:spMkLst>
        </pc:spChg>
      </pc:sldChg>
      <pc:sldChg chg="modSp add del">
        <pc:chgData name="McRee, Rebecca" userId="S::mcree_r@cde.state.co.us::3a10fa13-9d60-4c0b-b361-471945732c34" providerId="AD" clId="Web-{C142478C-60F7-114B-8B48-C0EF44E0E196}" dt="2024-09-12T03:25:23.080" v="450"/>
        <pc:sldMkLst>
          <pc:docMk/>
          <pc:sldMk cId="2160277610" sldId="3424"/>
        </pc:sldMkLst>
        <pc:spChg chg="mod">
          <ac:chgData name="McRee, Rebecca" userId="S::mcree_r@cde.state.co.us::3a10fa13-9d60-4c0b-b361-471945732c34" providerId="AD" clId="Web-{C142478C-60F7-114B-8B48-C0EF44E0E196}" dt="2024-09-12T03:23:23.500" v="444" actId="20577"/>
          <ac:spMkLst>
            <pc:docMk/>
            <pc:sldMk cId="2160277610" sldId="3424"/>
            <ac:spMk id="3" creationId="{08E55D6E-E65A-F009-107E-2F8B368EDE64}"/>
          </ac:spMkLst>
        </pc:spChg>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pChg chg="mod">
          <ac:chgData name="McRee, Rebecca" userId="S::mcree_r@cde.state.co.us::3a10fa13-9d60-4c0b-b361-471945732c34" providerId="AD" clId="Web-{C142478C-60F7-114B-8B48-C0EF44E0E196}" dt="2024-09-12T03:09:14.377" v="203" actId="20577"/>
          <ac:spMkLst>
            <pc:docMk/>
            <pc:sldMk cId="1039979550" sldId="5495"/>
            <ac:spMk id="3" creationId="{2865F7B2-122F-2696-5877-03DFD3EA02BC}"/>
          </ac:spMkLst>
        </pc:spChg>
      </pc:sldChg>
      <pc:sldChg chg="addSp delSp modSp ord">
        <pc:chgData name="McRee, Rebecca" userId="S::mcree_r@cde.state.co.us::3a10fa13-9d60-4c0b-b361-471945732c34" providerId="AD" clId="Web-{C142478C-60F7-114B-8B48-C0EF44E0E196}" dt="2024-09-12T03:14:58.208" v="340"/>
        <pc:sldMkLst>
          <pc:docMk/>
          <pc:sldMk cId="2421796188" sldId="5518"/>
        </pc:sldMkLst>
        <pc:spChg chg="mod">
          <ac:chgData name="McRee, Rebecca" userId="S::mcree_r@cde.state.co.us::3a10fa13-9d60-4c0b-b361-471945732c34" providerId="AD" clId="Web-{C142478C-60F7-114B-8B48-C0EF44E0E196}" dt="2024-09-12T02:59:00.574" v="104" actId="20577"/>
          <ac:spMkLst>
            <pc:docMk/>
            <pc:sldMk cId="2421796188" sldId="5518"/>
            <ac:spMk id="3" creationId="{9FEEAF2D-E365-73C8-79FB-1D58C4A4FC60}"/>
          </ac:spMkLst>
        </pc:spChg>
        <pc:picChg chg="add del mod">
          <ac:chgData name="McRee, Rebecca" userId="S::mcree_r@cde.state.co.us::3a10fa13-9d60-4c0b-b361-471945732c34" providerId="AD" clId="Web-{C142478C-60F7-114B-8B48-C0EF44E0E196}" dt="2024-09-12T02:54:26.914" v="79"/>
          <ac:picMkLst>
            <pc:docMk/>
            <pc:sldMk cId="2421796188" sldId="5518"/>
            <ac:picMk id="7" creationId="{BA075F3E-E0AC-1E34-B223-25D8D183C651}"/>
          </ac:picMkLst>
        </pc:picChg>
      </pc:sldChg>
      <pc:sldChg chg="modSp ord">
        <pc:chgData name="McRee, Rebecca" userId="S::mcree_r@cde.state.co.us::3a10fa13-9d60-4c0b-b361-471945732c34" providerId="AD" clId="Web-{C142478C-60F7-114B-8B48-C0EF44E0E196}" dt="2024-09-12T03:29:27.410" v="459"/>
        <pc:sldMkLst>
          <pc:docMk/>
          <pc:sldMk cId="4247325259" sldId="5541"/>
        </pc:sldMkLst>
        <pc:spChg chg="mod">
          <ac:chgData name="McRee, Rebecca" userId="S::mcree_r@cde.state.co.us::3a10fa13-9d60-4c0b-b361-471945732c34" providerId="AD" clId="Web-{C142478C-60F7-114B-8B48-C0EF44E0E196}" dt="2024-09-12T02:58:18.073" v="103" actId="20577"/>
          <ac:spMkLst>
            <pc:docMk/>
            <pc:sldMk cId="4247325259" sldId="5541"/>
            <ac:spMk id="3" creationId="{9FEEAF2D-E365-73C8-79FB-1D58C4A4FC60}"/>
          </ac:spMkLst>
        </pc:spChg>
      </pc:sldChg>
      <pc:sldChg chg="modSp">
        <pc:chgData name="McRee, Rebecca" userId="S::mcree_r@cde.state.co.us::3a10fa13-9d60-4c0b-b361-471945732c34" providerId="AD" clId="Web-{C142478C-60F7-114B-8B48-C0EF44E0E196}" dt="2024-09-12T03:02:48.154" v="133" actId="20577"/>
        <pc:sldMkLst>
          <pc:docMk/>
          <pc:sldMk cId="735598476" sldId="5543"/>
        </pc:sldMkLst>
        <pc:spChg chg="mod">
          <ac:chgData name="McRee, Rebecca" userId="S::mcree_r@cde.state.co.us::3a10fa13-9d60-4c0b-b361-471945732c34" providerId="AD" clId="Web-{C142478C-60F7-114B-8B48-C0EF44E0E196}" dt="2024-09-12T03:02:48.154" v="133" actId="20577"/>
          <ac:spMkLst>
            <pc:docMk/>
            <pc:sldMk cId="735598476" sldId="5543"/>
            <ac:spMk id="3" creationId="{9FEEAF2D-E365-73C8-79FB-1D58C4A4FC60}"/>
          </ac:spMkLst>
        </pc:spChg>
      </pc:sldChg>
      <pc:sldChg chg="addSp modSp">
        <pc:chgData name="McRee, Rebecca" userId="S::mcree_r@cde.state.co.us::3a10fa13-9d60-4c0b-b361-471945732c34" providerId="AD" clId="Web-{C142478C-60F7-114B-8B48-C0EF44E0E196}" dt="2024-09-12T03:04:19.077" v="140" actId="14100"/>
        <pc:sldMkLst>
          <pc:docMk/>
          <pc:sldMk cId="3863354747" sldId="5544"/>
        </pc:sldMkLst>
        <pc:spChg chg="add mod">
          <ac:chgData name="McRee, Rebecca" userId="S::mcree_r@cde.state.co.us::3a10fa13-9d60-4c0b-b361-471945732c34" providerId="AD" clId="Web-{C142478C-60F7-114B-8B48-C0EF44E0E196}" dt="2024-09-12T03:04:19.077" v="140" actId="14100"/>
          <ac:spMkLst>
            <pc:docMk/>
            <pc:sldMk cId="3863354747" sldId="5544"/>
            <ac:spMk id="3" creationId="{7E71A5B3-11A7-CDE5-0C01-E572A9AFEFA6}"/>
          </ac:spMkLst>
        </pc:spChg>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pChg chg="mod">
          <ac:chgData name="McRee, Rebecca" userId="S::mcree_r@cde.state.co.us::3a10fa13-9d60-4c0b-b361-471945732c34" providerId="AD" clId="Web-{C142478C-60F7-114B-8B48-C0EF44E0E196}" dt="2024-09-12T03:00:00.480" v="114" actId="20577"/>
          <ac:spMkLst>
            <pc:docMk/>
            <pc:sldMk cId="1402753334" sldId="5596"/>
            <ac:spMk id="2" creationId="{0E54A6CA-9FDC-D477-2061-EFE142CE3476}"/>
          </ac:spMkLst>
        </pc:spChg>
        <pc:spChg chg="del mod">
          <ac:chgData name="McRee, Rebecca" userId="S::mcree_r@cde.state.co.us::3a10fa13-9d60-4c0b-b361-471945732c34" providerId="AD" clId="Web-{C142478C-60F7-114B-8B48-C0EF44E0E196}" dt="2024-09-12T03:00:06.887" v="117"/>
          <ac:spMkLst>
            <pc:docMk/>
            <pc:sldMk cId="1402753334" sldId="5596"/>
            <ac:spMk id="3" creationId="{8761D12F-320D-4C6A-B934-6B74FB2D5BD5}"/>
          </ac:spMkLst>
        </pc:spChg>
        <pc:spChg chg="del">
          <ac:chgData name="McRee, Rebecca" userId="S::mcree_r@cde.state.co.us::3a10fa13-9d60-4c0b-b361-471945732c34" providerId="AD" clId="Web-{C142478C-60F7-114B-8B48-C0EF44E0E196}" dt="2024-09-12T03:00:13.605" v="118"/>
          <ac:spMkLst>
            <pc:docMk/>
            <pc:sldMk cId="1402753334" sldId="5596"/>
            <ac:spMk id="5" creationId="{3D488430-558B-B1B5-27C2-BFD86D3E9D7A}"/>
          </ac:spMkLst>
        </pc:spChg>
        <pc:spChg chg="del">
          <ac:chgData name="McRee, Rebecca" userId="S::mcree_r@cde.state.co.us::3a10fa13-9d60-4c0b-b361-471945732c34" providerId="AD" clId="Web-{C142478C-60F7-114B-8B48-C0EF44E0E196}" dt="2024-09-12T03:00:21.840" v="119"/>
          <ac:spMkLst>
            <pc:docMk/>
            <pc:sldMk cId="1402753334" sldId="5596"/>
            <ac:spMk id="6" creationId="{AB09F94B-E71F-3679-B826-8B779C7D23EA}"/>
          </ac:spMkLst>
        </pc:spChg>
        <pc:picChg chg="add mod ord">
          <ac:chgData name="McRee, Rebecca" userId="S::mcree_r@cde.state.co.us::3a10fa13-9d60-4c0b-b361-471945732c34" providerId="AD" clId="Web-{C142478C-60F7-114B-8B48-C0EF44E0E196}" dt="2024-09-12T03:00:29.981" v="121" actId="14100"/>
          <ac:picMkLst>
            <pc:docMk/>
            <pc:sldMk cId="1402753334" sldId="5596"/>
            <ac:picMk id="7" creationId="{E7B077DA-76F2-82A3-BE98-49B39E36262E}"/>
          </ac:picMkLst>
        </pc:picChg>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pChg chg="mod">
          <ac:chgData name="McRee, Rebecca" userId="S::mcree_r@cde.state.co.us::3a10fa13-9d60-4c0b-b361-471945732c34" providerId="AD" clId="Web-{C142478C-60F7-114B-8B48-C0EF44E0E196}" dt="2024-09-12T03:05:47.140" v="159" actId="20577"/>
          <ac:spMkLst>
            <pc:docMk/>
            <pc:sldMk cId="2422909248" sldId="5597"/>
            <ac:spMk id="2" creationId="{0D6D2DE3-70E8-3515-40CA-7BCDCEAAFDD2}"/>
          </ac:spMkLst>
        </pc:spChg>
        <pc:spChg chg="mod">
          <ac:chgData name="McRee, Rebecca" userId="S::mcree_r@cde.state.co.us::3a10fa13-9d60-4c0b-b361-471945732c34" providerId="AD" clId="Web-{C142478C-60F7-114B-8B48-C0EF44E0E196}" dt="2024-09-12T03:06:13.422" v="161" actId="20577"/>
          <ac:spMkLst>
            <pc:docMk/>
            <pc:sldMk cId="2422909248" sldId="5597"/>
            <ac:spMk id="3" creationId="{6109B4E1-01DB-7318-9691-D651C08C223C}"/>
          </ac:spMkLst>
        </pc:spChg>
        <pc:spChg chg="mod">
          <ac:chgData name="McRee, Rebecca" userId="S::mcree_r@cde.state.co.us::3a10fa13-9d60-4c0b-b361-471945732c34" providerId="AD" clId="Web-{C142478C-60F7-114B-8B48-C0EF44E0E196}" dt="2024-09-12T03:13:21.942" v="312" actId="20577"/>
          <ac:spMkLst>
            <pc:docMk/>
            <pc:sldMk cId="2422909248" sldId="5597"/>
            <ac:spMk id="5" creationId="{A0F0AB29-CC2A-C207-2825-CA7678B22025}"/>
          </ac:spMkLst>
        </pc:spChg>
        <pc:spChg chg="mod">
          <ac:chgData name="McRee, Rebecca" userId="S::mcree_r@cde.state.co.us::3a10fa13-9d60-4c0b-b361-471945732c34" providerId="AD" clId="Web-{C142478C-60F7-114B-8B48-C0EF44E0E196}" dt="2024-09-12T03:13:29.973" v="323" actId="20577"/>
          <ac:spMkLst>
            <pc:docMk/>
            <pc:sldMk cId="2422909248" sldId="5597"/>
            <ac:spMk id="6" creationId="{6495D789-5E38-C978-A805-DF28807060C8}"/>
          </ac:spMkLst>
        </pc:spChg>
      </pc:sldChg>
      <pc:sldChg chg="modSp new">
        <pc:chgData name="McRee, Rebecca" userId="S::mcree_r@cde.state.co.us::3a10fa13-9d60-4c0b-b361-471945732c34" providerId="AD" clId="Web-{C142478C-60F7-114B-8B48-C0EF44E0E196}" dt="2024-09-12T03:13:44.661" v="339" actId="20577"/>
        <pc:sldMkLst>
          <pc:docMk/>
          <pc:sldMk cId="2890554296" sldId="5598"/>
        </pc:sldMkLst>
        <pc:spChg chg="mod">
          <ac:chgData name="McRee, Rebecca" userId="S::mcree_r@cde.state.co.us::3a10fa13-9d60-4c0b-b361-471945732c34" providerId="AD" clId="Web-{C142478C-60F7-114B-8B48-C0EF44E0E196}" dt="2024-09-12T03:06:29.703" v="169" actId="20577"/>
          <ac:spMkLst>
            <pc:docMk/>
            <pc:sldMk cId="2890554296" sldId="5598"/>
            <ac:spMk id="2" creationId="{CEF880EF-B108-5BAB-F8AB-EDB2DBA44302}"/>
          </ac:spMkLst>
        </pc:spChg>
        <pc:spChg chg="mod">
          <ac:chgData name="McRee, Rebecca" userId="S::mcree_r@cde.state.co.us::3a10fa13-9d60-4c0b-b361-471945732c34" providerId="AD" clId="Web-{C142478C-60F7-114B-8B48-C0EF44E0E196}" dt="2024-09-12T03:06:58.235" v="177" actId="20577"/>
          <ac:spMkLst>
            <pc:docMk/>
            <pc:sldMk cId="2890554296" sldId="5598"/>
            <ac:spMk id="3" creationId="{35D3926C-B1D4-CE01-C0A8-4BF0B344268A}"/>
          </ac:spMkLst>
        </pc:spChg>
        <pc:spChg chg="mod">
          <ac:chgData name="McRee, Rebecca" userId="S::mcree_r@cde.state.co.us::3a10fa13-9d60-4c0b-b361-471945732c34" providerId="AD" clId="Web-{C142478C-60F7-114B-8B48-C0EF44E0E196}" dt="2024-09-12T03:13:36.332" v="333" actId="20577"/>
          <ac:spMkLst>
            <pc:docMk/>
            <pc:sldMk cId="2890554296" sldId="5598"/>
            <ac:spMk id="5" creationId="{9EFD8821-AE36-59FB-0BDB-D159D5675F07}"/>
          </ac:spMkLst>
        </pc:spChg>
        <pc:spChg chg="mod">
          <ac:chgData name="McRee, Rebecca" userId="S::mcree_r@cde.state.co.us::3a10fa13-9d60-4c0b-b361-471945732c34" providerId="AD" clId="Web-{C142478C-60F7-114B-8B48-C0EF44E0E196}" dt="2024-09-12T03:13:44.661" v="339" actId="20577"/>
          <ac:spMkLst>
            <pc:docMk/>
            <pc:sldMk cId="2890554296" sldId="5598"/>
            <ac:spMk id="6" creationId="{159A7E66-110F-55A2-E3BA-5E85BDE1E9A6}"/>
          </ac:spMkLst>
        </pc:spChg>
      </pc:sldChg>
      <pc:sldChg chg="modSp new">
        <pc:chgData name="McRee, Rebecca" userId="S::mcree_r@cde.state.co.us::3a10fa13-9d60-4c0b-b361-471945732c34" providerId="AD" clId="Web-{C142478C-60F7-114B-8B48-C0EF44E0E196}" dt="2024-09-12T03:27:05.409" v="456" actId="20577"/>
        <pc:sldMkLst>
          <pc:docMk/>
          <pc:sldMk cId="3013877092" sldId="5599"/>
        </pc:sldMkLst>
        <pc:spChg chg="mod">
          <ac:chgData name="McRee, Rebecca" userId="S::mcree_r@cde.state.co.us::3a10fa13-9d60-4c0b-b361-471945732c34" providerId="AD" clId="Web-{C142478C-60F7-114B-8B48-C0EF44E0E196}" dt="2024-09-12T03:09:26.174" v="210" actId="20577"/>
          <ac:spMkLst>
            <pc:docMk/>
            <pc:sldMk cId="3013877092" sldId="5599"/>
            <ac:spMk id="2" creationId="{0F4506ED-71F7-95AF-63A7-F94C1C2509AC}"/>
          </ac:spMkLst>
        </pc:spChg>
        <pc:spChg chg="mod">
          <ac:chgData name="McRee, Rebecca" userId="S::mcree_r@cde.state.co.us::3a10fa13-9d60-4c0b-b361-471945732c34" providerId="AD" clId="Web-{C142478C-60F7-114B-8B48-C0EF44E0E196}" dt="2024-09-12T03:27:05.409" v="456" actId="20577"/>
          <ac:spMkLst>
            <pc:docMk/>
            <pc:sldMk cId="3013877092" sldId="5599"/>
            <ac:spMk id="3" creationId="{9D2F60EF-23CD-86F5-3F8D-1BB640612146}"/>
          </ac:spMkLst>
        </pc:spChg>
        <pc:spChg chg="mod">
          <ac:chgData name="McRee, Rebecca" userId="S::mcree_r@cde.state.co.us::3a10fa13-9d60-4c0b-b361-471945732c34" providerId="AD" clId="Web-{C142478C-60F7-114B-8B48-C0EF44E0E196}" dt="2024-09-12T03:11:41.206" v="289" actId="20577"/>
          <ac:spMkLst>
            <pc:docMk/>
            <pc:sldMk cId="3013877092" sldId="5599"/>
            <ac:spMk id="5" creationId="{B01C3620-24EF-1E0D-5E54-047464DB74B6}"/>
          </ac:spMkLst>
        </pc:spChg>
        <pc:spChg chg="mod">
          <ac:chgData name="McRee, Rebecca" userId="S::mcree_r@cde.state.co.us::3a10fa13-9d60-4c0b-b361-471945732c34" providerId="AD" clId="Web-{C142478C-60F7-114B-8B48-C0EF44E0E196}" dt="2024-09-12T03:11:52.003" v="301" actId="20577"/>
          <ac:spMkLst>
            <pc:docMk/>
            <pc:sldMk cId="3013877092" sldId="5599"/>
            <ac:spMk id="6" creationId="{EA3FB0D8-E2CE-0538-4757-0168DA442394}"/>
          </ac:spMkLst>
        </pc:spChg>
      </pc:sldChg>
      <pc:sldChg chg="addSp delSp modSp new del">
        <pc:chgData name="McRee, Rebecca" userId="S::mcree_r@cde.state.co.us::3a10fa13-9d60-4c0b-b361-471945732c34" providerId="AD" clId="Web-{C142478C-60F7-114B-8B48-C0EF44E0E196}" dt="2024-09-12T03:24:03.595" v="445"/>
        <pc:sldMkLst>
          <pc:docMk/>
          <pc:sldMk cId="1552825151" sldId="5600"/>
        </pc:sldMkLst>
        <pc:spChg chg="mod">
          <ac:chgData name="McRee, Rebecca" userId="S::mcree_r@cde.state.co.us::3a10fa13-9d60-4c0b-b361-471945732c34" providerId="AD" clId="Web-{C142478C-60F7-114B-8B48-C0EF44E0E196}" dt="2024-09-12T03:19:58.155" v="393" actId="20577"/>
          <ac:spMkLst>
            <pc:docMk/>
            <pc:sldMk cId="1552825151" sldId="5600"/>
            <ac:spMk id="2" creationId="{E33DC33C-6C5A-C2D2-BA01-073717F7A102}"/>
          </ac:spMkLst>
        </pc:spChg>
        <pc:spChg chg="add del mod">
          <ac:chgData name="McRee, Rebecca" userId="S::mcree_r@cde.state.co.us::3a10fa13-9d60-4c0b-b361-471945732c34" providerId="AD" clId="Web-{C142478C-60F7-114B-8B48-C0EF44E0E196}" dt="2024-09-12T03:22:12.375" v="438" actId="20577"/>
          <ac:spMkLst>
            <pc:docMk/>
            <pc:sldMk cId="1552825151" sldId="5600"/>
            <ac:spMk id="3" creationId="{573FFF77-3AC9-9625-4FFD-D388C0B0D458}"/>
          </ac:spMkLst>
        </pc:spChg>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pChg chg="mod">
          <ac:chgData name="McRee, Rebecca" userId="S::mcree_r@cde.state.co.us::3a10fa13-9d60-4c0b-b361-471945732c34" providerId="AD" clId="Web-{C142478C-60F7-114B-8B48-C0EF44E0E196}" dt="2024-09-12T03:18:00.028" v="356" actId="20577"/>
          <ac:spMkLst>
            <pc:docMk/>
            <pc:sldMk cId="530507682" sldId="5602"/>
            <ac:spMk id="2" creationId="{74CC0E4C-91E0-8B45-4D42-98AE9B957BCB}"/>
          </ac:spMkLst>
        </pc:spChg>
        <pc:spChg chg="add del mod">
          <ac:chgData name="McRee, Rebecca" userId="S::mcree_r@cde.state.co.us::3a10fa13-9d60-4c0b-b361-471945732c34" providerId="AD" clId="Web-{C142478C-60F7-114B-8B48-C0EF44E0E196}" dt="2024-09-12T03:19:35.092" v="385" actId="20577"/>
          <ac:spMkLst>
            <pc:docMk/>
            <pc:sldMk cId="530507682" sldId="5602"/>
            <ac:spMk id="3" creationId="{EAF7F59C-FEF1-14E3-0F79-EC7B16EBBE1F}"/>
          </ac:spMkLst>
        </pc:spChg>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mod">
        <pc:chgData name="Wenzel, Brooke" userId="672bf8d3-b15b-4e02-a6d1-39319a0df09b" providerId="ADAL" clId="{1BD1757E-9745-46DD-8E3C-E650BAC3F6AA}" dt="2024-08-19T16:05:32.854" v="3" actId="20577"/>
        <pc:sldMkLst>
          <pc:docMk/>
          <pc:sldMk cId="3044915438" sldId="256"/>
        </pc:sldMkLst>
        <pc:spChg chg="mod">
          <ac:chgData name="Wenzel, Brooke" userId="672bf8d3-b15b-4e02-a6d1-39319a0df09b" providerId="ADAL" clId="{1BD1757E-9745-46DD-8E3C-E650BAC3F6AA}" dt="2024-08-19T16:05:32.854" v="3" actId="20577"/>
          <ac:spMkLst>
            <pc:docMk/>
            <pc:sldMk cId="3044915438" sldId="256"/>
            <ac:spMk id="2" creationId="{00000000-0000-0000-0000-000000000000}"/>
          </ac:spMkLst>
        </pc:spChg>
      </pc:sldChg>
      <pc:sldChg chg="modSp add mod">
        <pc:chgData name="Wenzel, Brooke" userId="672bf8d3-b15b-4e02-a6d1-39319a0df09b" providerId="ADAL" clId="{1BD1757E-9745-46DD-8E3C-E650BAC3F6AA}" dt="2024-08-19T16:08:24.182" v="43" actId="20577"/>
        <pc:sldMkLst>
          <pc:docMk/>
          <pc:sldMk cId="2811713806" sldId="268"/>
        </pc:sldMkLst>
        <pc:spChg chg="mod">
          <ac:chgData name="Wenzel, Brooke" userId="672bf8d3-b15b-4e02-a6d1-39319a0df09b" providerId="ADAL" clId="{1BD1757E-9745-46DD-8E3C-E650BAC3F6AA}" dt="2024-08-19T16:08:24.182" v="43" actId="20577"/>
          <ac:spMkLst>
            <pc:docMk/>
            <pc:sldMk cId="2811713806" sldId="268"/>
            <ac:spMk id="2" creationId="{3B012773-7A1C-E3D0-5532-21BEB7E235A4}"/>
          </ac:spMkLst>
        </pc:spChg>
        <pc:graphicFrameChg chg="mod">
          <ac:chgData name="Wenzel, Brooke" userId="672bf8d3-b15b-4e02-a6d1-39319a0df09b" providerId="ADAL" clId="{1BD1757E-9745-46DD-8E3C-E650BAC3F6AA}" dt="2024-08-19T16:08:15.376" v="31" actId="20577"/>
          <ac:graphicFrameMkLst>
            <pc:docMk/>
            <pc:sldMk cId="2811713806" sldId="268"/>
            <ac:graphicFrameMk id="5" creationId="{98895010-8D34-A404-03BF-339124892326}"/>
          </ac:graphicFrameMkLst>
        </pc:graphicFrameChg>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graphicFrameChg chg="modGraphic">
          <ac:chgData name="Wenzel, Brooke" userId="672bf8d3-b15b-4e02-a6d1-39319a0df09b" providerId="ADAL" clId="{1BD1757E-9745-46DD-8E3C-E650BAC3F6AA}" dt="2024-08-19T16:25:13.796" v="279" actId="2711"/>
          <ac:graphicFrameMkLst>
            <pc:docMk/>
            <pc:sldMk cId="26054774" sldId="5413"/>
            <ac:graphicFrameMk id="5" creationId="{5E4612F7-68C6-57CA-E918-38EF641F73CF}"/>
          </ac:graphicFrameMkLst>
        </pc:graphicFrameChg>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pChg chg="mod">
          <ac:chgData name="Wenzel, Brooke" userId="672bf8d3-b15b-4e02-a6d1-39319a0df09b" providerId="ADAL" clId="{1BD1757E-9745-46DD-8E3C-E650BAC3F6AA}" dt="2024-08-22T18:20:04.320" v="334" actId="20577"/>
          <ac:spMkLst>
            <pc:docMk/>
            <pc:sldMk cId="573740307" sldId="5538"/>
            <ac:spMk id="4" creationId="{1BE5D2C1-7710-EED9-1940-0A612F59276D}"/>
          </ac:spMkLst>
        </pc:spChg>
        <pc:spChg chg="mod">
          <ac:chgData name="Wenzel, Brooke" userId="672bf8d3-b15b-4e02-a6d1-39319a0df09b" providerId="ADAL" clId="{1BD1757E-9745-46DD-8E3C-E650BAC3F6AA}" dt="2024-08-22T18:20:20.248" v="355" actId="20577"/>
          <ac:spMkLst>
            <pc:docMk/>
            <pc:sldMk cId="573740307" sldId="5538"/>
            <ac:spMk id="5" creationId="{57A2033F-F15F-C103-EA83-A77A1AF89850}"/>
          </ac:spMkLst>
        </pc:spChg>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pChg chg="mod">
          <ac:chgData name="McRee, Rebecca" userId="S::mcree_r@cde.state.co.us::3a10fa13-9d60-4c0b-b361-471945732c34" providerId="AD" clId="Web-{6652003E-348C-0160-3ABA-8CD7BD626B3F}" dt="2024-09-05T21:51:39.779" v="7" actId="20577"/>
          <ac:spMkLst>
            <pc:docMk/>
            <pc:sldMk cId="2421796188" sldId="5518"/>
            <ac:spMk id="3" creationId="{9FEEAF2D-E365-73C8-79FB-1D58C4A4FC60}"/>
          </ac:spMkLst>
        </pc:spChg>
      </pc:sldChg>
      <pc:sldChg chg="modSp">
        <pc:chgData name="McRee, Rebecca" userId="S::mcree_r@cde.state.co.us::3a10fa13-9d60-4c0b-b361-471945732c34" providerId="AD" clId="Web-{6652003E-348C-0160-3ABA-8CD7BD626B3F}" dt="2024-09-05T21:50:14.183" v="3" actId="20577"/>
        <pc:sldMkLst>
          <pc:docMk/>
          <pc:sldMk cId="1189657152" sldId="5564"/>
        </pc:sldMkLst>
        <pc:spChg chg="mod">
          <ac:chgData name="McRee, Rebecca" userId="S::mcree_r@cde.state.co.us::3a10fa13-9d60-4c0b-b361-471945732c34" providerId="AD" clId="Web-{6652003E-348C-0160-3ABA-8CD7BD626B3F}" dt="2024-09-05T21:50:14.183" v="3" actId="20577"/>
          <ac:spMkLst>
            <pc:docMk/>
            <pc:sldMk cId="1189657152" sldId="5564"/>
            <ac:spMk id="3" creationId="{D47683A4-1589-AA0E-F4BF-A43DFC0F4597}"/>
          </ac:spMkLst>
        </pc:spChg>
      </pc:sldChg>
      <pc:sldChg chg="modSp">
        <pc:chgData name="McRee, Rebecca" userId="S::mcree_r@cde.state.co.us::3a10fa13-9d60-4c0b-b361-471945732c34" providerId="AD" clId="Web-{6652003E-348C-0160-3ABA-8CD7BD626B3F}" dt="2024-09-05T21:51:19.341" v="5"/>
        <pc:sldMkLst>
          <pc:docMk/>
          <pc:sldMk cId="2937112473" sldId="5565"/>
        </pc:sldMkLst>
        <pc:graphicFrameChg chg="mod modGraphic">
          <ac:chgData name="McRee, Rebecca" userId="S::mcree_r@cde.state.co.us::3a10fa13-9d60-4c0b-b361-471945732c34" providerId="AD" clId="Web-{6652003E-348C-0160-3ABA-8CD7BD626B3F}" dt="2024-09-05T21:51:19.341" v="5"/>
          <ac:graphicFrameMkLst>
            <pc:docMk/>
            <pc:sldMk cId="2937112473" sldId="5565"/>
            <ac:graphicFrameMk id="8" creationId="{D11CDBFC-B5DC-3B1D-B1E3-D10824B69AF3}"/>
          </ac:graphicFrameMkLst>
        </pc:graphicFrameChg>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pChg chg="ord">
          <ac:chgData name="Gudka, Dawna" userId="823cceae-331b-41d6-9a63-34ad6d1db55c" providerId="ADAL" clId="{819FD98B-32DD-43EF-B791-5CE27314D5CB}" dt="2024-08-15T14:16:53.736" v="40" actId="13244"/>
          <ac:spMkLst>
            <pc:docMk/>
            <pc:sldMk cId="2023168082" sldId="5497"/>
            <ac:spMk id="3" creationId="{91E60E77-D8DB-134C-9A3B-BBACC56219FB}"/>
          </ac:spMkLst>
        </pc:spChg>
      </pc:sldChg>
      <pc:sldChg chg="modSp mod">
        <pc:chgData name="Gudka, Dawna" userId="823cceae-331b-41d6-9a63-34ad6d1db55c" providerId="ADAL" clId="{819FD98B-32DD-43EF-B791-5CE27314D5CB}" dt="2024-08-15T14:19:21.588" v="44" actId="13244"/>
        <pc:sldMkLst>
          <pc:docMk/>
          <pc:sldMk cId="3919774085" sldId="5545"/>
        </pc:sldMkLst>
        <pc:picChg chg="mod ord">
          <ac:chgData name="Gudka, Dawna" userId="823cceae-331b-41d6-9a63-34ad6d1db55c" providerId="ADAL" clId="{819FD98B-32DD-43EF-B791-5CE27314D5CB}" dt="2024-08-15T14:19:14.169" v="43" actId="13244"/>
          <ac:picMkLst>
            <pc:docMk/>
            <pc:sldMk cId="3919774085" sldId="5545"/>
            <ac:picMk id="5" creationId="{733043D9-C11B-D01A-29B7-7248A2EBBCB9}"/>
          </ac:picMkLst>
        </pc:picChg>
        <pc:picChg chg="mod ord">
          <ac:chgData name="Gudka, Dawna" userId="823cceae-331b-41d6-9a63-34ad6d1db55c" providerId="ADAL" clId="{819FD98B-32DD-43EF-B791-5CE27314D5CB}" dt="2024-08-15T14:19:21.588" v="44" actId="13244"/>
          <ac:picMkLst>
            <pc:docMk/>
            <pc:sldMk cId="3919774085" sldId="5545"/>
            <ac:picMk id="6" creationId="{525344A8-E4EC-51A6-8BD3-2949E05DCF9B}"/>
          </ac:picMkLst>
        </pc:picChg>
        <pc:inkChg chg="mod">
          <ac:chgData name="Gudka, Dawna" userId="823cceae-331b-41d6-9a63-34ad6d1db55c" providerId="ADAL" clId="{819FD98B-32DD-43EF-B791-5CE27314D5CB}" dt="2024-08-15T14:15:52.431" v="32" actId="962"/>
          <ac:inkMkLst>
            <pc:docMk/>
            <pc:sldMk cId="3919774085" sldId="5545"/>
            <ac:inkMk id="9" creationId="{2D7D89DC-8F13-A723-2A05-8C169706CC6A}"/>
          </ac:inkMkLst>
        </pc:inkChg>
        <pc:inkChg chg="mod">
          <ac:chgData name="Gudka, Dawna" userId="823cceae-331b-41d6-9a63-34ad6d1db55c" providerId="ADAL" clId="{819FD98B-32DD-43EF-B791-5CE27314D5CB}" dt="2024-08-15T14:15:55.299" v="33" actId="962"/>
          <ac:inkMkLst>
            <pc:docMk/>
            <pc:sldMk cId="3919774085" sldId="5545"/>
            <ac:inkMk id="10" creationId="{D4AC5AAE-57B3-C165-CF83-118A055C43B2}"/>
          </ac:inkMkLst>
        </pc:inkChg>
        <pc:inkChg chg="mod">
          <ac:chgData name="Gudka, Dawna" userId="823cceae-331b-41d6-9a63-34ad6d1db55c" providerId="ADAL" clId="{819FD98B-32DD-43EF-B791-5CE27314D5CB}" dt="2024-08-15T14:15:57.056" v="34" actId="962"/>
          <ac:inkMkLst>
            <pc:docMk/>
            <pc:sldMk cId="3919774085" sldId="5545"/>
            <ac:inkMk id="11" creationId="{0EDA0040-2B49-D2DA-44D6-58642066D67B}"/>
          </ac:inkMkLst>
        </pc:inkChg>
      </pc:sldChg>
      <pc:sldChg chg="modSp mod">
        <pc:chgData name="Gudka, Dawna" userId="823cceae-331b-41d6-9a63-34ad6d1db55c" providerId="ADAL" clId="{819FD98B-32DD-43EF-B791-5CE27314D5CB}" dt="2024-08-15T14:19:39.707" v="45" actId="13244"/>
        <pc:sldMkLst>
          <pc:docMk/>
          <pc:sldMk cId="3696308903" sldId="5546"/>
        </pc:sldMkLst>
        <pc:spChg chg="ord">
          <ac:chgData name="Gudka, Dawna" userId="823cceae-331b-41d6-9a63-34ad6d1db55c" providerId="ADAL" clId="{819FD98B-32DD-43EF-B791-5CE27314D5CB}" dt="2024-08-15T14:19:39.707" v="45" actId="13244"/>
          <ac:spMkLst>
            <pc:docMk/>
            <pc:sldMk cId="3696308903" sldId="5546"/>
            <ac:spMk id="8" creationId="{66AF7480-94C6-DC41-6ED1-7535B87381AD}"/>
          </ac:spMkLst>
        </pc:spChg>
        <pc:inkChg chg="mod">
          <ac:chgData name="Gudka, Dawna" userId="823cceae-331b-41d6-9a63-34ad6d1db55c" providerId="ADAL" clId="{819FD98B-32DD-43EF-B791-5CE27314D5CB}" dt="2024-08-15T14:15:59.222" v="35" actId="962"/>
          <ac:inkMkLst>
            <pc:docMk/>
            <pc:sldMk cId="3696308903" sldId="5546"/>
            <ac:inkMk id="9" creationId="{9FC17323-F809-7B83-EE9E-B02991F100E5}"/>
          </ac:inkMkLst>
        </pc:inkChg>
        <pc:inkChg chg="mod">
          <ac:chgData name="Gudka, Dawna" userId="823cceae-331b-41d6-9a63-34ad6d1db55c" providerId="ADAL" clId="{819FD98B-32DD-43EF-B791-5CE27314D5CB}" dt="2024-08-15T14:16:01.451" v="36" actId="962"/>
          <ac:inkMkLst>
            <pc:docMk/>
            <pc:sldMk cId="3696308903" sldId="5546"/>
            <ac:inkMk id="12" creationId="{14776EA0-1028-6A59-9873-F781717BF037}"/>
          </ac:inkMkLst>
        </pc:inkChg>
      </pc:sldChg>
      <pc:sldChg chg="modSp mod">
        <pc:chgData name="Gudka, Dawna" userId="823cceae-331b-41d6-9a63-34ad6d1db55c" providerId="ADAL" clId="{819FD98B-32DD-43EF-B791-5CE27314D5CB}" dt="2024-08-15T14:16:06.371" v="37" actId="962"/>
        <pc:sldMkLst>
          <pc:docMk/>
          <pc:sldMk cId="3613590764" sldId="5555"/>
        </pc:sldMkLst>
        <pc:picChg chg="mod">
          <ac:chgData name="Gudka, Dawna" userId="823cceae-331b-41d6-9a63-34ad6d1db55c" providerId="ADAL" clId="{819FD98B-32DD-43EF-B791-5CE27314D5CB}" dt="2024-08-15T14:16:06.371" v="37" actId="962"/>
          <ac:picMkLst>
            <pc:docMk/>
            <pc:sldMk cId="3613590764" sldId="5555"/>
            <ac:picMk id="7" creationId="{37FD1164-74E2-1318-8D96-F6853A595AE3}"/>
          </ac:picMkLst>
        </pc:picChg>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7T16:20:15.242" v="326"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8:13.361" v="202" actId="2696"/>
        <pc:sldMkLst>
          <pc:docMk/>
          <pc:sldMk cId="4006630429" sldId="282"/>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modSp mod">
        <pc:chgData name="Hoffman, Peter" userId="673cee94-26bd-4c2a-ab82-1b3669e2f049" providerId="ADAL" clId="{089797F3-FDD9-45CC-BEBF-D31F1CF0280E}" dt="2024-09-17T16:20:04.079" v="322" actId="2165"/>
        <pc:sldMkLst>
          <pc:docMk/>
          <pc:sldMk cId="3227145924" sldId="5097"/>
        </pc:sldMkLst>
        <pc:graphicFrameChg chg="modGraphic">
          <ac:chgData name="Hoffman, Peter" userId="673cee94-26bd-4c2a-ab82-1b3669e2f049" providerId="ADAL" clId="{089797F3-FDD9-45CC-BEBF-D31F1CF0280E}" dt="2024-09-17T16:20:04.079" v="322" actId="2165"/>
          <ac:graphicFrameMkLst>
            <pc:docMk/>
            <pc:sldMk cId="3227145924" sldId="5097"/>
            <ac:graphicFrameMk id="7" creationId="{2864BB53-F741-4FFC-0348-1AC10AD60EEB}"/>
          </ac:graphicFrameMkLst>
        </pc:graphicFrameChg>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pChg chg="mod">
          <ac:chgData name="Hoffman, Peter" userId="673cee94-26bd-4c2a-ab82-1b3669e2f049" providerId="ADAL" clId="{089797F3-FDD9-45CC-BEBF-D31F1CF0280E}" dt="2024-09-17T16:18:32.808" v="231" actId="20577"/>
          <ac:spMkLst>
            <pc:docMk/>
            <pc:sldMk cId="45991993" sldId="5627"/>
            <ac:spMk id="5" creationId="{46A12942-3060-A605-2DD5-60573A108DDD}"/>
          </ac:spMkLst>
        </pc:spChg>
        <pc:spChg chg="mod">
          <ac:chgData name="Hoffman, Peter" userId="673cee94-26bd-4c2a-ab82-1b3669e2f049" providerId="ADAL" clId="{089797F3-FDD9-45CC-BEBF-D31F1CF0280E}" dt="2024-09-17T16:18:42.014" v="259" actId="20577"/>
          <ac:spMkLst>
            <pc:docMk/>
            <pc:sldMk cId="45991993" sldId="5627"/>
            <ac:spMk id="6" creationId="{C75DFE38-ED8C-8D2F-6BF4-9A98E48A88BE}"/>
          </ac:spMkLst>
        </pc:spChg>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sldMasterChg chg="delSldLayout">
        <pc:chgData name="Hoffman, Peter" userId="673cee94-26bd-4c2a-ab82-1b3669e2f049" providerId="ADAL" clId="{089797F3-FDD9-45CC-BEBF-D31F1CF0280E}" dt="2024-09-17T16:16:47.031" v="195" actId="2696"/>
        <pc:sldMasterMkLst>
          <pc:docMk/>
          <pc:sldMasterMk cId="2150711039" sldId="2147483676"/>
        </pc:sldMasterMkLst>
        <pc:sldLayoutChg chg="del">
          <pc:chgData name="Hoffman, Peter" userId="673cee94-26bd-4c2a-ab82-1b3669e2f049" providerId="ADAL" clId="{089797F3-FDD9-45CC-BEBF-D31F1CF0280E}" dt="2024-09-17T16:16:47.031" v="195" actId="2696"/>
          <pc:sldLayoutMkLst>
            <pc:docMk/>
            <pc:sldMasterMk cId="2150711039" sldId="2147483676"/>
            <pc:sldLayoutMk cId="205834437" sldId="2147483729"/>
          </pc:sldLayoutMkLst>
        </pc:sldLayoutChg>
      </pc:sldMaster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pChg chg="mod">
          <ac:chgData name="Chaffin,Melissa" userId="S::chaffin_m@cde.state.co.us::21f0136b-23e1-4eef-9c4f-f29e4cc3ac56" providerId="AD" clId="Web-{C4F4EFDC-65D0-862F-40AB-C8DA266B31C4}" dt="2024-09-05T15:15:48.859" v="12" actId="20577"/>
          <ac:spMkLst>
            <pc:docMk/>
            <pc:sldMk cId="2464662354" sldId="5418"/>
            <ac:spMk id="6" creationId="{1EB4AB27-B417-D907-2626-223A7F192B7B}"/>
          </ac:spMkLst>
        </pc:spChg>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pChg chg="mod">
          <ac:chgData name="Chaffin,Melissa" userId="S::chaffin_m@cde.state.co.us::21f0136b-23e1-4eef-9c4f-f29e4cc3ac56" providerId="AD" clId="Web-{82FD12ED-80B9-122A-CE77-F2071EF0045F}" dt="2024-09-11T19:31:47.747" v="59" actId="20577"/>
          <ac:spMkLst>
            <pc:docMk/>
            <pc:sldMk cId="499285695" sldId="281"/>
            <ac:spMk id="6" creationId="{1EB4AB27-B417-D907-2626-223A7F192B7B}"/>
          </ac:spMkLst>
        </pc:spChg>
      </pc:sldChg>
      <pc:sldChg chg="modSp">
        <pc:chgData name="Chaffin,Melissa" userId="S::chaffin_m@cde.state.co.us::21f0136b-23e1-4eef-9c4f-f29e4cc3ac56" providerId="AD" clId="Web-{82FD12ED-80B9-122A-CE77-F2071EF0045F}" dt="2024-09-11T19:30:05.931" v="4" actId="20577"/>
        <pc:sldMkLst>
          <pc:docMk/>
          <pc:sldMk cId="2464662354" sldId="5418"/>
        </pc:sldMkLst>
        <pc:spChg chg="mod">
          <ac:chgData name="Chaffin,Melissa" userId="S::chaffin_m@cde.state.co.us::21f0136b-23e1-4eef-9c4f-f29e4cc3ac56" providerId="AD" clId="Web-{82FD12ED-80B9-122A-CE77-F2071EF0045F}" dt="2024-09-11T19:30:05.931" v="4" actId="20577"/>
          <ac:spMkLst>
            <pc:docMk/>
            <pc:sldMk cId="2464662354" sldId="5418"/>
            <ac:spMk id="6" creationId="{1EB4AB27-B417-D907-2626-223A7F192B7B}"/>
          </ac:spMkLst>
        </pc:spChg>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pChg chg="mod">
          <ac:chgData name="McRee, Rebecca" userId="S::mcree_r@cde.state.co.us::3a10fa13-9d60-4c0b-b361-471945732c34" providerId="AD" clId="Web-{22976FBA-EE7E-98C6-02DE-2E6740CAF711}" dt="2024-08-28T18:15:22.608" v="739" actId="20577"/>
          <ac:spMkLst>
            <pc:docMk/>
            <pc:sldMk cId="735598476" sldId="5543"/>
            <ac:spMk id="3" creationId="{9FEEAF2D-E365-73C8-79FB-1D58C4A4FC60}"/>
          </ac:spMkLst>
        </pc:spChg>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pChg chg="mod">
          <ac:chgData name="McRee, Rebecca" userId="S::mcree_r@cde.state.co.us::3a10fa13-9d60-4c0b-b361-471945732c34" providerId="AD" clId="Web-{22976FBA-EE7E-98C6-02DE-2E6740CAF711}" dt="2024-08-28T18:04:14.096" v="5" actId="20577"/>
          <ac:spMkLst>
            <pc:docMk/>
            <pc:sldMk cId="232252085" sldId="5563"/>
            <ac:spMk id="2" creationId="{B5846F17-6935-E2EA-EC86-D8B0CAFB6D40}"/>
          </ac:spMkLst>
        </pc:spChg>
        <pc:spChg chg="mod">
          <ac:chgData name="McRee, Rebecca" userId="S::mcree_r@cde.state.co.us::3a10fa13-9d60-4c0b-b361-471945732c34" providerId="AD" clId="Web-{22976FBA-EE7E-98C6-02DE-2E6740CAF711}" dt="2024-08-28T18:17:28.626" v="897" actId="20577"/>
          <ac:spMkLst>
            <pc:docMk/>
            <pc:sldMk cId="232252085" sldId="5563"/>
            <ac:spMk id="3" creationId="{FCFA8765-1A4B-C3A8-04B2-E3F3A771E069}"/>
          </ac:spMkLst>
        </pc:spChg>
        <pc:spChg chg="mod">
          <ac:chgData name="McRee, Rebecca" userId="S::mcree_r@cde.state.co.us::3a10fa13-9d60-4c0b-b361-471945732c34" providerId="AD" clId="Web-{22976FBA-EE7E-98C6-02DE-2E6740CAF711}" dt="2024-08-28T18:09:09.351" v="607" actId="20577"/>
          <ac:spMkLst>
            <pc:docMk/>
            <pc:sldMk cId="232252085" sldId="5563"/>
            <ac:spMk id="5" creationId="{720BB5AF-7E21-69F0-A580-BD3D0AADA8C4}"/>
          </ac:spMkLst>
        </pc:spChg>
        <pc:spChg chg="mod">
          <ac:chgData name="McRee, Rebecca" userId="S::mcree_r@cde.state.co.us::3a10fa13-9d60-4c0b-b361-471945732c34" providerId="AD" clId="Web-{22976FBA-EE7E-98C6-02DE-2E6740CAF711}" dt="2024-08-28T18:09:19.851" v="616" actId="20577"/>
          <ac:spMkLst>
            <pc:docMk/>
            <pc:sldMk cId="232252085" sldId="5563"/>
            <ac:spMk id="6" creationId="{BDEC2312-6BCF-0407-7E88-9D83FEFB9B27}"/>
          </ac:spMkLst>
        </pc:spChg>
      </pc:sldChg>
      <pc:sldChg chg="addSp delSp modSp new">
        <pc:chgData name="McRee, Rebecca" userId="S::mcree_r@cde.state.co.us::3a10fa13-9d60-4c0b-b361-471945732c34" providerId="AD" clId="Web-{22976FBA-EE7E-98C6-02DE-2E6740CAF711}" dt="2024-08-28T18:23:08.914" v="1167"/>
        <pc:sldMkLst>
          <pc:docMk/>
          <pc:sldMk cId="1189657152" sldId="5564"/>
        </pc:sldMkLst>
        <pc:spChg chg="mod">
          <ac:chgData name="McRee, Rebecca" userId="S::mcree_r@cde.state.co.us::3a10fa13-9d60-4c0b-b361-471945732c34" providerId="AD" clId="Web-{22976FBA-EE7E-98C6-02DE-2E6740CAF711}" dt="2024-08-28T18:17:32.220" v="904" actId="20577"/>
          <ac:spMkLst>
            <pc:docMk/>
            <pc:sldMk cId="1189657152" sldId="5564"/>
            <ac:spMk id="2" creationId="{5C1693E8-9C5A-1DEF-1A9C-A8E725AFA593}"/>
          </ac:spMkLst>
        </pc:spChg>
        <pc:spChg chg="mod">
          <ac:chgData name="McRee, Rebecca" userId="S::mcree_r@cde.state.co.us::3a10fa13-9d60-4c0b-b361-471945732c34" providerId="AD" clId="Web-{22976FBA-EE7E-98C6-02DE-2E6740CAF711}" dt="2024-08-28T18:21:14.911" v="1159" actId="20577"/>
          <ac:spMkLst>
            <pc:docMk/>
            <pc:sldMk cId="1189657152" sldId="5564"/>
            <ac:spMk id="3" creationId="{D47683A4-1589-AA0E-F4BF-A43DFC0F4597}"/>
          </ac:spMkLst>
        </pc:spChg>
        <pc:spChg chg="mod">
          <ac:chgData name="McRee, Rebecca" userId="S::mcree_r@cde.state.co.us::3a10fa13-9d60-4c0b-b361-471945732c34" providerId="AD" clId="Web-{22976FBA-EE7E-98C6-02DE-2E6740CAF711}" dt="2024-08-28T18:09:35.274" v="620" actId="20577"/>
          <ac:spMkLst>
            <pc:docMk/>
            <pc:sldMk cId="1189657152" sldId="5564"/>
            <ac:spMk id="5" creationId="{0B5061EC-FCA3-F224-C19B-EED2BF45E45C}"/>
          </ac:spMkLst>
        </pc:spChg>
        <pc:spChg chg="mod">
          <ac:chgData name="McRee, Rebecca" userId="S::mcree_r@cde.state.co.us::3a10fa13-9d60-4c0b-b361-471945732c34" providerId="AD" clId="Web-{22976FBA-EE7E-98C6-02DE-2E6740CAF711}" dt="2024-08-28T18:09:42.196" v="629" actId="20577"/>
          <ac:spMkLst>
            <pc:docMk/>
            <pc:sldMk cId="1189657152" sldId="5564"/>
            <ac:spMk id="6" creationId="{E3FC804C-2A7E-72D1-6680-EFCAD3DBCD4F}"/>
          </ac:spMkLst>
        </pc:spChg>
        <pc:picChg chg="add del mod">
          <ac:chgData name="McRee, Rebecca" userId="S::mcree_r@cde.state.co.us::3a10fa13-9d60-4c0b-b361-471945732c34" providerId="AD" clId="Web-{22976FBA-EE7E-98C6-02DE-2E6740CAF711}" dt="2024-08-28T18:23:08.914" v="1167"/>
          <ac:picMkLst>
            <pc:docMk/>
            <pc:sldMk cId="1189657152" sldId="5564"/>
            <ac:picMk id="7" creationId="{D9EE5A4B-3876-C498-074F-C5B2998AE64F}"/>
          </ac:picMkLst>
        </pc:picChg>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pChg chg="del mod">
          <ac:chgData name="McRee, Rebecca" userId="S::mcree_r@cde.state.co.us::3a10fa13-9d60-4c0b-b361-471945732c34" providerId="AD" clId="Web-{22976FBA-EE7E-98C6-02DE-2E6740CAF711}" dt="2024-08-28T18:23:26.101" v="1168"/>
          <ac:spMkLst>
            <pc:docMk/>
            <pc:sldMk cId="808714077" sldId="5565"/>
            <ac:spMk id="3" creationId="{FE59233A-8D28-B20D-9315-4FB897C92312}"/>
          </ac:spMkLst>
        </pc:spChg>
        <pc:spChg chg="del">
          <ac:chgData name="McRee, Rebecca" userId="S::mcree_r@cde.state.co.us::3a10fa13-9d60-4c0b-b361-471945732c34" providerId="AD" clId="Web-{22976FBA-EE7E-98C6-02DE-2E6740CAF711}" dt="2024-08-28T18:24:02.946" v="1170"/>
          <ac:spMkLst>
            <pc:docMk/>
            <pc:sldMk cId="808714077" sldId="5565"/>
            <ac:spMk id="5" creationId="{E9E4EC8C-4D1F-3E50-0AA9-49FD6823C955}"/>
          </ac:spMkLst>
        </pc:spChg>
        <pc:picChg chg="add mod ord">
          <ac:chgData name="McRee, Rebecca" userId="S::mcree_r@cde.state.co.us::3a10fa13-9d60-4c0b-b361-471945732c34" providerId="AD" clId="Web-{22976FBA-EE7E-98C6-02DE-2E6740CAF711}" dt="2024-08-28T18:23:26.101" v="1168"/>
          <ac:picMkLst>
            <pc:docMk/>
            <pc:sldMk cId="808714077" sldId="5565"/>
            <ac:picMk id="7" creationId="{98EFF895-8615-BE26-1EEF-AD88F40CA05F}"/>
          </ac:picMkLst>
        </pc:picChg>
        <pc:picChg chg="add mod ord">
          <ac:chgData name="McRee, Rebecca" userId="S::mcree_r@cde.state.co.us::3a10fa13-9d60-4c0b-b361-471945732c34" providerId="AD" clId="Web-{22976FBA-EE7E-98C6-02DE-2E6740CAF711}" dt="2024-08-28T18:24:02.946" v="1170"/>
          <ac:picMkLst>
            <pc:docMk/>
            <pc:sldMk cId="808714077" sldId="5565"/>
            <ac:picMk id="8" creationId="{22CA3398-4599-1A10-D70C-251E7A1580EB}"/>
          </ac:picMkLst>
        </pc:picChg>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pChg chg="mod">
          <ac:chgData name="McRee, Rebecca" userId="S::mcree_r@cde.state.co.us::3a10fa13-9d60-4c0b-b361-471945732c34" providerId="AD" clId="Web-{22976FBA-EE7E-98C6-02DE-2E6740CAF711}" dt="2024-08-28T18:28:50.607" v="1643" actId="20577"/>
          <ac:spMkLst>
            <pc:docMk/>
            <pc:sldMk cId="2937112473" sldId="5565"/>
            <ac:spMk id="2" creationId="{29FBDB8B-AFA0-ACD4-7949-948317AD0469}"/>
          </ac:spMkLst>
        </pc:spChg>
        <pc:spChg chg="add del">
          <ac:chgData name="McRee, Rebecca" userId="S::mcree_r@cde.state.co.us::3a10fa13-9d60-4c0b-b361-471945732c34" providerId="AD" clId="Web-{22976FBA-EE7E-98C6-02DE-2E6740CAF711}" dt="2024-08-28T18:25:01.400" v="1177"/>
          <ac:spMkLst>
            <pc:docMk/>
            <pc:sldMk cId="2937112473" sldId="5565"/>
            <ac:spMk id="3" creationId="{782EE975-2ACB-CAE8-EE90-1A68B8C894F8}"/>
          </ac:spMkLst>
        </pc:spChg>
        <pc:spChg chg="mod">
          <ac:chgData name="McRee, Rebecca" userId="S::mcree_r@cde.state.co.us::3a10fa13-9d60-4c0b-b361-471945732c34" providerId="AD" clId="Web-{22976FBA-EE7E-98C6-02DE-2E6740CAF711}" dt="2024-08-28T18:29:40.765" v="1664" actId="20577"/>
          <ac:spMkLst>
            <pc:docMk/>
            <pc:sldMk cId="2937112473" sldId="5565"/>
            <ac:spMk id="5" creationId="{8A4C193A-38D4-A3E2-D13C-99FF1DF2EE24}"/>
          </ac:spMkLst>
        </pc:spChg>
        <pc:spChg chg="mod">
          <ac:chgData name="McRee, Rebecca" userId="S::mcree_r@cde.state.co.us::3a10fa13-9d60-4c0b-b361-471945732c34" providerId="AD" clId="Web-{22976FBA-EE7E-98C6-02DE-2E6740CAF711}" dt="2024-08-28T18:29:48.280" v="1674" actId="20577"/>
          <ac:spMkLst>
            <pc:docMk/>
            <pc:sldMk cId="2937112473" sldId="5565"/>
            <ac:spMk id="6" creationId="{B7E62FFF-2931-BF5E-8C22-54594340F7F8}"/>
          </ac:spMkLst>
        </pc:spChg>
        <pc:spChg chg="add mod">
          <ac:chgData name="McRee, Rebecca" userId="S::mcree_r@cde.state.co.us::3a10fa13-9d60-4c0b-b361-471945732c34" providerId="AD" clId="Web-{22976FBA-EE7E-98C6-02DE-2E6740CAF711}" dt="2024-08-28T18:29:23.827" v="1647"/>
          <ac:spMkLst>
            <pc:docMk/>
            <pc:sldMk cId="2937112473" sldId="5565"/>
            <ac:spMk id="9" creationId="{D8A31B1F-1D7E-FE24-EB4C-FFA0E9DE5694}"/>
          </ac:spMkLst>
        </pc:spChg>
        <pc:graphicFrameChg chg="add mod ord modGraphic">
          <ac:chgData name="McRee, Rebecca" userId="S::mcree_r@cde.state.co.us::3a10fa13-9d60-4c0b-b361-471945732c34" providerId="AD" clId="Web-{22976FBA-EE7E-98C6-02DE-2E6740CAF711}" dt="2024-08-28T18:29:32.624" v="1652"/>
          <ac:graphicFrameMkLst>
            <pc:docMk/>
            <pc:sldMk cId="2937112473" sldId="5565"/>
            <ac:graphicFrameMk id="8" creationId="{D11CDBFC-B5DC-3B1D-B1E3-D10824B69AF3}"/>
          </ac:graphicFrameMkLst>
        </pc:graphicFrameChg>
        <pc:picChg chg="add del mod ord">
          <ac:chgData name="McRee, Rebecca" userId="S::mcree_r@cde.state.co.us::3a10fa13-9d60-4c0b-b361-471945732c34" providerId="AD" clId="Web-{22976FBA-EE7E-98C6-02DE-2E6740CAF711}" dt="2024-08-28T18:24:43.947" v="1176"/>
          <ac:picMkLst>
            <pc:docMk/>
            <pc:sldMk cId="2937112473" sldId="5565"/>
            <ac:picMk id="7" creationId="{D3903BC0-1FE0-E218-61FC-950E5806C426}"/>
          </ac:picMkLst>
        </pc:picChg>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pChg chg="mod">
          <ac:chgData name="Tribbett, Jessica" userId="S::tribbett_jessica@cde.state.co.us::b8af59d7-a86d-4166-a022-d856dc24c475" providerId="AD" clId="Web-{8182EA49-FBAC-AD86-4267-2C1B2BB7D16B}" dt="2024-09-18T20:16:39.297" v="12" actId="20577"/>
          <ac:spMkLst>
            <pc:docMk/>
            <pc:sldMk cId="1347439500" sldId="5630"/>
            <ac:spMk id="6" creationId="{B39944EE-3944-A308-4144-EFFE6AFD5710}"/>
          </ac:spMkLst>
        </pc:spChg>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pChg chg="mod">
          <ac:chgData name="Tribbett, Jessica" userId="S::tribbett_jessica@cde.state.co.us::b8af59d7-a86d-4166-a022-d856dc24c475" providerId="AD" clId="Web-{8182EA49-FBAC-AD86-4267-2C1B2BB7D16B}" dt="2024-09-18T20:18:27.031" v="58" actId="20577"/>
          <ac:spMkLst>
            <pc:docMk/>
            <pc:sldMk cId="2294712313" sldId="5633"/>
            <ac:spMk id="2" creationId="{00000000-0000-0000-0000-000000000000}"/>
          </ac:spMkLst>
        </pc:spChg>
        <pc:spChg chg="add mod">
          <ac:chgData name="Tribbett, Jessica" userId="S::tribbett_jessica@cde.state.co.us::b8af59d7-a86d-4166-a022-d856dc24c475" providerId="AD" clId="Web-{8182EA49-FBAC-AD86-4267-2C1B2BB7D16B}" dt="2024-09-18T20:39:14.045" v="293" actId="1076"/>
          <ac:spMkLst>
            <pc:docMk/>
            <pc:sldMk cId="2294712313" sldId="5633"/>
            <ac:spMk id="3" creationId="{9A934E2F-3A48-6963-DC77-2B6B8BF93446}"/>
          </ac:spMkLst>
        </pc:spChg>
        <pc:spChg chg="mod">
          <ac:chgData name="Tribbett, Jessica" userId="S::tribbett_jessica@cde.state.co.us::b8af59d7-a86d-4166-a022-d856dc24c475" providerId="AD" clId="Web-{8182EA49-FBAC-AD86-4267-2C1B2BB7D16B}" dt="2024-09-18T20:25:59.483" v="135" actId="1076"/>
          <ac:spMkLst>
            <pc:docMk/>
            <pc:sldMk cId="2294712313" sldId="5633"/>
            <ac:spMk id="5" creationId="{5F3083E2-BC29-9D7C-DC2F-64F59EBE9A72}"/>
          </ac:spMkLst>
        </pc:spChg>
        <pc:spChg chg="del">
          <ac:chgData name="Tribbett, Jessica" userId="S::tribbett_jessica@cde.state.co.us::b8af59d7-a86d-4166-a022-d856dc24c475" providerId="AD" clId="Web-{8182EA49-FBAC-AD86-4267-2C1B2BB7D16B}" dt="2024-09-18T20:17:58.640" v="44"/>
          <ac:spMkLst>
            <pc:docMk/>
            <pc:sldMk cId="2294712313" sldId="5633"/>
            <ac:spMk id="6" creationId="{AE918E9A-F82D-488E-3DFE-EEA53EB023A6}"/>
          </ac:spMkLst>
        </pc:spChg>
        <pc:spChg chg="add mod">
          <ac:chgData name="Tribbett, Jessica" userId="S::tribbett_jessica@cde.state.co.us::b8af59d7-a86d-4166-a022-d856dc24c475" providerId="AD" clId="Web-{8182EA49-FBAC-AD86-4267-2C1B2BB7D16B}" dt="2024-09-18T20:39:06.014" v="290" actId="20577"/>
          <ac:spMkLst>
            <pc:docMk/>
            <pc:sldMk cId="2294712313" sldId="5633"/>
            <ac:spMk id="7" creationId="{FD93073F-C8B0-2CDC-F44A-3A821D55BD55}"/>
          </ac:spMkLst>
        </pc:spChg>
        <pc:spChg chg="del mod">
          <ac:chgData name="Tribbett, Jessica" userId="S::tribbett_jessica@cde.state.co.us::b8af59d7-a86d-4166-a022-d856dc24c475" providerId="AD" clId="Web-{8182EA49-FBAC-AD86-4267-2C1B2BB7D16B}" dt="2024-09-18T20:17:55.203" v="43"/>
          <ac:spMkLst>
            <pc:docMk/>
            <pc:sldMk cId="2294712313" sldId="5633"/>
            <ac:spMk id="8" creationId="{D23811A4-EF49-FCF7-DB33-DF46F3A76612}"/>
          </ac:spMkLst>
        </pc:spChg>
        <pc:spChg chg="add mod">
          <ac:chgData name="Tribbett, Jessica" userId="S::tribbett_jessica@cde.state.co.us::b8af59d7-a86d-4166-a022-d856dc24c475" providerId="AD" clId="Web-{8182EA49-FBAC-AD86-4267-2C1B2BB7D16B}" dt="2024-09-18T20:38:34.810" v="281" actId="20577"/>
          <ac:spMkLst>
            <pc:docMk/>
            <pc:sldMk cId="2294712313" sldId="5633"/>
            <ac:spMk id="9" creationId="{978362CE-BBE0-0B26-5F96-57EC7C9F60C3}"/>
          </ac:spMkLst>
        </pc:spChg>
        <pc:spChg chg="mod">
          <ac:chgData name="Tribbett, Jessica" userId="S::tribbett_jessica@cde.state.co.us::b8af59d7-a86d-4166-a022-d856dc24c475" providerId="AD" clId="Web-{8182EA49-FBAC-AD86-4267-2C1B2BB7D16B}" dt="2024-09-18T20:19:07.078" v="73" actId="20577"/>
          <ac:spMkLst>
            <pc:docMk/>
            <pc:sldMk cId="2294712313" sldId="5633"/>
            <ac:spMk id="16" creationId="{02905120-088A-2655-6C92-08698B561C80}"/>
          </ac:spMkLst>
        </pc:spChg>
        <pc:spChg chg="mod">
          <ac:chgData name="Tribbett, Jessica" userId="S::tribbett_jessica@cde.state.co.us::b8af59d7-a86d-4166-a022-d856dc24c475" providerId="AD" clId="Web-{8182EA49-FBAC-AD86-4267-2C1B2BB7D16B}" dt="2024-09-18T20:18:23.421" v="57" actId="20577"/>
          <ac:spMkLst>
            <pc:docMk/>
            <pc:sldMk cId="2294712313" sldId="5633"/>
            <ac:spMk id="17" creationId="{1F5E689E-E26A-A2D1-CF8A-17407058904D}"/>
          </ac:spMkLst>
        </pc:spChg>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pChg chg="del">
          <ac:chgData name="Tribbett, Jessica" userId="S::tribbett_jessica@cde.state.co.us::b8af59d7-a86d-4166-a022-d856dc24c475" providerId="AD" clId="Web-{8182EA49-FBAC-AD86-4267-2C1B2BB7D16B}" dt="2024-09-18T20:29:33.389" v="141"/>
          <ac:spMkLst>
            <pc:docMk/>
            <pc:sldMk cId="2350224396" sldId="5634"/>
            <ac:spMk id="3" creationId="{9A934E2F-3A48-6963-DC77-2B6B8BF93446}"/>
          </ac:spMkLst>
        </pc:spChg>
        <pc:spChg chg="mod">
          <ac:chgData name="Tribbett, Jessica" userId="S::tribbett_jessica@cde.state.co.us::b8af59d7-a86d-4166-a022-d856dc24c475" providerId="AD" clId="Web-{8182EA49-FBAC-AD86-4267-2C1B2BB7D16B}" dt="2024-09-18T20:45:50.825" v="335" actId="1076"/>
          <ac:spMkLst>
            <pc:docMk/>
            <pc:sldMk cId="2350224396" sldId="5634"/>
            <ac:spMk id="5" creationId="{5F3083E2-BC29-9D7C-DC2F-64F59EBE9A72}"/>
          </ac:spMkLst>
        </pc:spChg>
        <pc:spChg chg="del mod">
          <ac:chgData name="Tribbett, Jessica" userId="S::tribbett_jessica@cde.state.co.us::b8af59d7-a86d-4166-a022-d856dc24c475" providerId="AD" clId="Web-{8182EA49-FBAC-AD86-4267-2C1B2BB7D16B}" dt="2024-09-18T20:29:34.889" v="142"/>
          <ac:spMkLst>
            <pc:docMk/>
            <pc:sldMk cId="2350224396" sldId="5634"/>
            <ac:spMk id="7" creationId="{FD93073F-C8B0-2CDC-F44A-3A821D55BD55}"/>
          </ac:spMkLst>
        </pc:spChg>
        <pc:picChg chg="add mod">
          <ac:chgData name="Tribbett, Jessica" userId="S::tribbett_jessica@cde.state.co.us::b8af59d7-a86d-4166-a022-d856dc24c475" providerId="AD" clId="Web-{8182EA49-FBAC-AD86-4267-2C1B2BB7D16B}" dt="2024-09-18T20:39:25.420" v="294" actId="1076"/>
          <ac:picMkLst>
            <pc:docMk/>
            <pc:sldMk cId="2350224396" sldId="5634"/>
            <ac:picMk id="6" creationId="{D4889B11-7E5C-6119-ABF0-AD689B2B46EA}"/>
          </ac:picMkLst>
        </pc:picChg>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pChg chg="mod">
          <ac:chgData name="Tribbett, Jessica" userId="S::tribbett_jessica@cde.state.co.us::b8af59d7-a86d-4166-a022-d856dc24c475" providerId="AD" clId="Web-{8182EA49-FBAC-AD86-4267-2C1B2BB7D16B}" dt="2024-09-18T20:44:45.685" v="330" actId="1076"/>
          <ac:spMkLst>
            <pc:docMk/>
            <pc:sldMk cId="3143943979" sldId="5635"/>
            <ac:spMk id="5" creationId="{5F3083E2-BC29-9D7C-DC2F-64F59EBE9A72}"/>
          </ac:spMkLst>
        </pc:spChg>
        <pc:picChg chg="add mod">
          <ac:chgData name="Tribbett, Jessica" userId="S::tribbett_jessica@cde.state.co.us::b8af59d7-a86d-4166-a022-d856dc24c475" providerId="AD" clId="Web-{8182EA49-FBAC-AD86-4267-2C1B2BB7D16B}" dt="2024-09-18T20:44:41.701" v="329" actId="1076"/>
          <ac:picMkLst>
            <pc:docMk/>
            <pc:sldMk cId="3143943979" sldId="5635"/>
            <ac:picMk id="3" creationId="{B93C4DF4-0363-83BC-DA36-F63065A06A5A}"/>
          </ac:picMkLst>
        </pc:picChg>
        <pc:picChg chg="del">
          <ac:chgData name="Tribbett, Jessica" userId="S::tribbett_jessica@cde.state.co.us::b8af59d7-a86d-4166-a022-d856dc24c475" providerId="AD" clId="Web-{8182EA49-FBAC-AD86-4267-2C1B2BB7D16B}" dt="2024-09-18T20:44:02.701" v="319"/>
          <ac:picMkLst>
            <pc:docMk/>
            <pc:sldMk cId="3143943979" sldId="5635"/>
            <ac:picMk id="6" creationId="{D4889B11-7E5C-6119-ABF0-AD689B2B46EA}"/>
          </ac:picMkLst>
        </pc:picChg>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pChg chg="mod">
          <ac:chgData name="Rhodes, Tara" userId="S::rhodes_t@cde.state.co.us::566307b0-1e17-4826-87e1-0feb85a922f2" providerId="AD" clId="Web-{31542571-EA72-862E-54D7-E197AA20EA6E}" dt="2024-08-29T04:39:18.976" v="218" actId="20577"/>
          <ac:spMkLst>
            <pc:docMk/>
            <pc:sldMk cId="129463232" sldId="5554"/>
            <ac:spMk id="2" creationId="{A6A35270-7B40-F0B8-D14C-238BB3AEDC28}"/>
          </ac:spMkLst>
        </pc:spChg>
        <pc:spChg chg="mod">
          <ac:chgData name="Rhodes, Tara" userId="S::rhodes_t@cde.state.co.us::566307b0-1e17-4826-87e1-0feb85a922f2" providerId="AD" clId="Web-{31542571-EA72-862E-54D7-E197AA20EA6E}" dt="2024-08-29T04:42:41.620" v="510" actId="20577"/>
          <ac:spMkLst>
            <pc:docMk/>
            <pc:sldMk cId="129463232" sldId="5554"/>
            <ac:spMk id="3" creationId="{544F1A9B-CEF4-9DC5-B7D8-085FC95E9690}"/>
          </ac:spMkLst>
        </pc:spChg>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pChg chg="mod">
          <ac:chgData name="Rhodes, Tara" userId="S::rhodes_t@cde.state.co.us::566307b0-1e17-4826-87e1-0feb85a922f2" providerId="AD" clId="Web-{31542571-EA72-862E-54D7-E197AA20EA6E}" dt="2024-08-29T04:18:16.685" v="44"/>
          <ac:spMkLst>
            <pc:docMk/>
            <pc:sldMk cId="1729304503" sldId="5580"/>
            <ac:spMk id="7" creationId="{A3D6EAC0-17D3-B021-92CD-AFF67B2C6903}"/>
          </ac:spMkLst>
        </pc:spChg>
        <pc:spChg chg="mod">
          <ac:chgData name="Rhodes, Tara" userId="S::rhodes_t@cde.state.co.us::566307b0-1e17-4826-87e1-0feb85a922f2" providerId="AD" clId="Web-{31542571-EA72-862E-54D7-E197AA20EA6E}" dt="2024-08-29T04:17:52.216" v="43" actId="20577"/>
          <ac:spMkLst>
            <pc:docMk/>
            <pc:sldMk cId="1729304503" sldId="5580"/>
            <ac:spMk id="8" creationId="{D6504B4B-6829-E849-F7AC-00D6C78E1D0B}"/>
          </ac:spMkLst>
        </pc:spChg>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sldChg chg="modSp mod">
        <pc:chgData name="Hoffman, Peter" userId="673cee94-26bd-4c2a-ab82-1b3669e2f049" providerId="ADAL" clId="{65E221E0-22DB-4ED9-91C1-495689D389F8}" dt="2024-08-28T21:09:45.551" v="22" actId="14100"/>
        <pc:sldMkLst>
          <pc:docMk/>
          <pc:sldMk cId="3717000822" sldId="280"/>
        </pc:sldMkLst>
        <pc:graphicFrameChg chg="mod">
          <ac:chgData name="Hoffman, Peter" userId="673cee94-26bd-4c2a-ab82-1b3669e2f049" providerId="ADAL" clId="{65E221E0-22DB-4ED9-91C1-495689D389F8}" dt="2024-08-28T21:09:45.551" v="22" actId="14100"/>
          <ac:graphicFrameMkLst>
            <pc:docMk/>
            <pc:sldMk cId="3717000822" sldId="280"/>
            <ac:graphicFrameMk id="12" creationId="{1AA09EE0-7419-6ED5-4AA1-CC9009509570}"/>
          </ac:graphicFrameMkLst>
        </pc:graphicFrameChg>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pChg chg="mod">
          <ac:chgData name="Ward, Reagan" userId="27291eb4-8241-4961-9e69-8c66e34cc5b0" providerId="ADAL" clId="{23F7020E-B539-47EA-9750-9324A088851B}" dt="2024-08-21T22:32:35.670" v="14" actId="20577"/>
          <ac:spMkLst>
            <pc:docMk/>
            <pc:sldMk cId="1007356210" sldId="5482"/>
            <ac:spMk id="9" creationId="{9265FB6E-3C9B-4C0F-F3CA-CA57FA0A9FA0}"/>
          </ac:spMkLst>
        </pc:spChg>
        <pc:spChg chg="mod">
          <ac:chgData name="Ward, Reagan" userId="27291eb4-8241-4961-9e69-8c66e34cc5b0" providerId="ADAL" clId="{23F7020E-B539-47EA-9750-9324A088851B}" dt="2024-08-21T22:32:23.980" v="8" actId="27636"/>
          <ac:spMkLst>
            <pc:docMk/>
            <pc:sldMk cId="1007356210" sldId="5482"/>
            <ac:spMk id="11" creationId="{381E41DD-6579-B459-A6BD-F9B8F600FB7E}"/>
          </ac:spMkLst>
        </pc:spChg>
        <pc:graphicFrameChg chg="mod">
          <ac:chgData name="Ward, Reagan" userId="27291eb4-8241-4961-9e69-8c66e34cc5b0" providerId="ADAL" clId="{23F7020E-B539-47EA-9750-9324A088851B}" dt="2024-08-21T22:36:09.604" v="100"/>
          <ac:graphicFrameMkLst>
            <pc:docMk/>
            <pc:sldMk cId="1007356210" sldId="5482"/>
            <ac:graphicFrameMk id="8" creationId="{C64310B3-8FCF-4461-597C-ECC0046DA1E8}"/>
          </ac:graphicFrameMkLst>
        </pc:graphicFrameChg>
      </pc:sldChg>
      <pc:sldChg chg="modSp mod">
        <pc:chgData name="Ward, Reagan" userId="27291eb4-8241-4961-9e69-8c66e34cc5b0" providerId="ADAL" clId="{23F7020E-B539-47EA-9750-9324A088851B}" dt="2024-08-21T22:34:26.568" v="84" actId="27636"/>
        <pc:sldMkLst>
          <pc:docMk/>
          <pc:sldMk cId="3757558483" sldId="5547"/>
        </pc:sldMkLst>
        <pc:spChg chg="mod">
          <ac:chgData name="Ward, Reagan" userId="27291eb4-8241-4961-9e69-8c66e34cc5b0" providerId="ADAL" clId="{23F7020E-B539-47EA-9750-9324A088851B}" dt="2024-08-21T22:34:26.568" v="84" actId="27636"/>
          <ac:spMkLst>
            <pc:docMk/>
            <pc:sldMk cId="3757558483" sldId="5547"/>
            <ac:spMk id="2" creationId="{61FA4591-7D47-D1E8-1301-1A17E457FF29}"/>
          </ac:spMkLst>
        </pc:spChg>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pChg chg="del mod ord">
          <ac:chgData name="Ward, Reagan" userId="27291eb4-8241-4961-9e69-8c66e34cc5b0" providerId="ADAL" clId="{23F7020E-B539-47EA-9750-9324A088851B}" dt="2024-08-21T22:45:56.270" v="104" actId="700"/>
          <ac:spMkLst>
            <pc:docMk/>
            <pc:sldMk cId="2812061006" sldId="5559"/>
            <ac:spMk id="2" creationId="{C4A79FA9-0150-C752-7883-F9338A5861F0}"/>
          </ac:spMkLst>
        </pc:spChg>
        <pc:spChg chg="del">
          <ac:chgData name="Ward, Reagan" userId="27291eb4-8241-4961-9e69-8c66e34cc5b0" providerId="ADAL" clId="{23F7020E-B539-47EA-9750-9324A088851B}" dt="2024-08-21T22:45:56.270" v="104" actId="700"/>
          <ac:spMkLst>
            <pc:docMk/>
            <pc:sldMk cId="2812061006" sldId="5559"/>
            <ac:spMk id="3" creationId="{F2C33004-D855-E4DC-E5E8-213A03A7F80B}"/>
          </ac:spMkLst>
        </pc:spChg>
        <pc:spChg chg="del mod ord">
          <ac:chgData name="Ward, Reagan" userId="27291eb4-8241-4961-9e69-8c66e34cc5b0" providerId="ADAL" clId="{23F7020E-B539-47EA-9750-9324A088851B}" dt="2024-08-21T22:45:56.270" v="104" actId="700"/>
          <ac:spMkLst>
            <pc:docMk/>
            <pc:sldMk cId="2812061006" sldId="5559"/>
            <ac:spMk id="4" creationId="{7B922A64-5DE5-989E-8AAA-25AA3CCD592E}"/>
          </ac:spMkLst>
        </pc:spChg>
        <pc:spChg chg="del">
          <ac:chgData name="Ward, Reagan" userId="27291eb4-8241-4961-9e69-8c66e34cc5b0" providerId="ADAL" clId="{23F7020E-B539-47EA-9750-9324A088851B}" dt="2024-08-21T22:45:56.270" v="104" actId="700"/>
          <ac:spMkLst>
            <pc:docMk/>
            <pc:sldMk cId="2812061006" sldId="5559"/>
            <ac:spMk id="5" creationId="{BFB0BDD0-B748-A867-CDB2-D92B3F84A869}"/>
          </ac:spMkLst>
        </pc:spChg>
        <pc:spChg chg="del mod ord">
          <ac:chgData name="Ward, Reagan" userId="27291eb4-8241-4961-9e69-8c66e34cc5b0" providerId="ADAL" clId="{23F7020E-B539-47EA-9750-9324A088851B}" dt="2024-08-21T22:45:56.270" v="104" actId="700"/>
          <ac:spMkLst>
            <pc:docMk/>
            <pc:sldMk cId="2812061006" sldId="5559"/>
            <ac:spMk id="6" creationId="{E5DD1B94-2015-5960-DDA6-72AF0DA1AD62}"/>
          </ac:spMkLst>
        </pc:spChg>
        <pc:spChg chg="mod ord">
          <ac:chgData name="Ward, Reagan" userId="27291eb4-8241-4961-9e69-8c66e34cc5b0" providerId="ADAL" clId="{23F7020E-B539-47EA-9750-9324A088851B}" dt="2024-08-21T22:57:25.198" v="1656" actId="13244"/>
          <ac:spMkLst>
            <pc:docMk/>
            <pc:sldMk cId="2812061006" sldId="5559"/>
            <ac:spMk id="7" creationId="{FA2A5ABF-74B2-B61A-3A46-9D05CBB05BEE}"/>
          </ac:spMkLst>
        </pc:spChg>
        <pc:spChg chg="del mod ord">
          <ac:chgData name="Ward, Reagan" userId="27291eb4-8241-4961-9e69-8c66e34cc5b0" providerId="ADAL" clId="{23F7020E-B539-47EA-9750-9324A088851B}" dt="2024-08-21T22:45:56.270" v="104" actId="700"/>
          <ac:spMkLst>
            <pc:docMk/>
            <pc:sldMk cId="2812061006" sldId="5559"/>
            <ac:spMk id="8" creationId="{ADF9D245-64BD-DF47-C430-D124CAD38AA1}"/>
          </ac:spMkLst>
        </pc:spChg>
        <pc:spChg chg="del">
          <ac:chgData name="Ward, Reagan" userId="27291eb4-8241-4961-9e69-8c66e34cc5b0" providerId="ADAL" clId="{23F7020E-B539-47EA-9750-9324A088851B}" dt="2024-08-21T22:45:56.270" v="104" actId="700"/>
          <ac:spMkLst>
            <pc:docMk/>
            <pc:sldMk cId="2812061006" sldId="5559"/>
            <ac:spMk id="9" creationId="{5E450466-8FC2-0024-EF6E-63F93072692C}"/>
          </ac:spMkLst>
        </pc:spChg>
        <pc:spChg chg="add mod ord">
          <ac:chgData name="Ward, Reagan" userId="27291eb4-8241-4961-9e69-8c66e34cc5b0" providerId="ADAL" clId="{23F7020E-B539-47EA-9750-9324A088851B}" dt="2024-08-21T22:46:02.591" v="120" actId="20577"/>
          <ac:spMkLst>
            <pc:docMk/>
            <pc:sldMk cId="2812061006" sldId="5559"/>
            <ac:spMk id="10" creationId="{E43E040D-13F0-E440-971F-DEDC49F408F5}"/>
          </ac:spMkLst>
        </pc:spChg>
        <pc:spChg chg="add del mod ord">
          <ac:chgData name="Ward, Reagan" userId="27291eb4-8241-4961-9e69-8c66e34cc5b0" providerId="ADAL" clId="{23F7020E-B539-47EA-9750-9324A088851B}" dt="2024-08-21T22:45:58.222" v="107" actId="22"/>
          <ac:spMkLst>
            <pc:docMk/>
            <pc:sldMk cId="2812061006" sldId="5559"/>
            <ac:spMk id="11" creationId="{66F29590-9107-B95D-2F61-9C6295D7004F}"/>
          </ac:spMkLst>
        </pc:spChg>
        <pc:spChg chg="add del mod ord">
          <ac:chgData name="Ward, Reagan" userId="27291eb4-8241-4961-9e69-8c66e34cc5b0" providerId="ADAL" clId="{23F7020E-B539-47EA-9750-9324A088851B}" dt="2024-08-21T22:47:19.298" v="785"/>
          <ac:spMkLst>
            <pc:docMk/>
            <pc:sldMk cId="2812061006" sldId="5559"/>
            <ac:spMk id="12" creationId="{4DBBEA2D-DE2A-F8A0-CC98-31E1E63E869E}"/>
          </ac:spMkLst>
        </pc:spChg>
        <pc:spChg chg="add del mod ord">
          <ac:chgData name="Ward, Reagan" userId="27291eb4-8241-4961-9e69-8c66e34cc5b0" providerId="ADAL" clId="{23F7020E-B539-47EA-9750-9324A088851B}" dt="2024-08-21T22:47:23.158" v="787"/>
          <ac:spMkLst>
            <pc:docMk/>
            <pc:sldMk cId="2812061006" sldId="5559"/>
            <ac:spMk id="13" creationId="{B212E17A-33A4-7AF6-FCC5-930DF316E402}"/>
          </ac:spMkLst>
        </pc:spChg>
        <pc:spChg chg="add mod">
          <ac:chgData name="Ward, Reagan" userId="27291eb4-8241-4961-9e69-8c66e34cc5b0" providerId="ADAL" clId="{23F7020E-B539-47EA-9750-9324A088851B}" dt="2024-08-21T22:47:19.332" v="786" actId="27636"/>
          <ac:spMkLst>
            <pc:docMk/>
            <pc:sldMk cId="2812061006" sldId="5559"/>
            <ac:spMk id="16" creationId="{2AB87F7F-D8C5-02C1-06CC-328A870E3C08}"/>
          </ac:spMkLst>
        </pc:spChg>
        <pc:spChg chg="add mod">
          <ac:chgData name="Ward, Reagan" userId="27291eb4-8241-4961-9e69-8c66e34cc5b0" providerId="ADAL" clId="{23F7020E-B539-47EA-9750-9324A088851B}" dt="2024-08-21T22:47:23.189" v="788" actId="27636"/>
          <ac:spMkLst>
            <pc:docMk/>
            <pc:sldMk cId="2812061006" sldId="5559"/>
            <ac:spMk id="17" creationId="{D726062D-63D2-85F2-7345-FED3C44407DB}"/>
          </ac:spMkLst>
        </pc:spChg>
        <pc:picChg chg="add mod ord">
          <ac:chgData name="Ward, Reagan" userId="27291eb4-8241-4961-9e69-8c66e34cc5b0" providerId="ADAL" clId="{23F7020E-B539-47EA-9750-9324A088851B}" dt="2024-08-21T22:56:05.453" v="1653" actId="1440"/>
          <ac:picMkLst>
            <pc:docMk/>
            <pc:sldMk cId="2812061006" sldId="5559"/>
            <ac:picMk id="15" creationId="{BB048F6D-DC88-22F0-97A5-D9A5A0CBBE9F}"/>
          </ac:picMkLst>
        </pc:picChg>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pChg chg="del mod ord">
          <ac:chgData name="Ward, Reagan" userId="27291eb4-8241-4961-9e69-8c66e34cc5b0" providerId="ADAL" clId="{23F7020E-B539-47EA-9750-9324A088851B}" dt="2024-08-21T22:48:00.067" v="790" actId="700"/>
          <ac:spMkLst>
            <pc:docMk/>
            <pc:sldMk cId="2971538637" sldId="5560"/>
            <ac:spMk id="2" creationId="{36045DEC-752C-A62C-9B18-17DB02066F15}"/>
          </ac:spMkLst>
        </pc:spChg>
        <pc:spChg chg="del mod ord">
          <ac:chgData name="Ward, Reagan" userId="27291eb4-8241-4961-9e69-8c66e34cc5b0" providerId="ADAL" clId="{23F7020E-B539-47EA-9750-9324A088851B}" dt="2024-08-21T22:48:00.067" v="790" actId="700"/>
          <ac:spMkLst>
            <pc:docMk/>
            <pc:sldMk cId="2971538637" sldId="5560"/>
            <ac:spMk id="3" creationId="{4696BE98-FFE8-FEBF-721A-2E9FF32184AE}"/>
          </ac:spMkLst>
        </pc:spChg>
        <pc:spChg chg="mod ord">
          <ac:chgData name="Ward, Reagan" userId="27291eb4-8241-4961-9e69-8c66e34cc5b0" providerId="ADAL" clId="{23F7020E-B539-47EA-9750-9324A088851B}" dt="2024-08-21T22:48:00.067" v="790" actId="700"/>
          <ac:spMkLst>
            <pc:docMk/>
            <pc:sldMk cId="2971538637" sldId="5560"/>
            <ac:spMk id="4" creationId="{C51E928A-2A8E-9B41-DCC9-6CE66BD890CD}"/>
          </ac:spMkLst>
        </pc:spChg>
        <pc:spChg chg="del mod ord">
          <ac:chgData name="Ward, Reagan" userId="27291eb4-8241-4961-9e69-8c66e34cc5b0" providerId="ADAL" clId="{23F7020E-B539-47EA-9750-9324A088851B}" dt="2024-08-21T22:48:00.067" v="790" actId="700"/>
          <ac:spMkLst>
            <pc:docMk/>
            <pc:sldMk cId="2971538637" sldId="5560"/>
            <ac:spMk id="5" creationId="{6234C5BF-9814-DCF4-E18B-C754659E4EAC}"/>
          </ac:spMkLst>
        </pc:spChg>
        <pc:spChg chg="del mod ord">
          <ac:chgData name="Ward, Reagan" userId="27291eb4-8241-4961-9e69-8c66e34cc5b0" providerId="ADAL" clId="{23F7020E-B539-47EA-9750-9324A088851B}" dt="2024-08-21T22:48:00.067" v="790" actId="700"/>
          <ac:spMkLst>
            <pc:docMk/>
            <pc:sldMk cId="2971538637" sldId="5560"/>
            <ac:spMk id="6" creationId="{03C0AE7D-FEC7-35FE-A2F9-8D8ABF758921}"/>
          </ac:spMkLst>
        </pc:spChg>
        <pc:spChg chg="add mod ord">
          <ac:chgData name="Ward, Reagan" userId="27291eb4-8241-4961-9e69-8c66e34cc5b0" providerId="ADAL" clId="{23F7020E-B539-47EA-9750-9324A088851B}" dt="2024-08-21T22:53:28.683" v="1547" actId="27636"/>
          <ac:spMkLst>
            <pc:docMk/>
            <pc:sldMk cId="2971538637" sldId="5560"/>
            <ac:spMk id="7" creationId="{1BE52D19-A51F-BE1E-BBE9-E5CF095C34C1}"/>
          </ac:spMkLst>
        </pc:spChg>
        <pc:spChg chg="add mod ord">
          <ac:chgData name="Ward, Reagan" userId="27291eb4-8241-4961-9e69-8c66e34cc5b0" providerId="ADAL" clId="{23F7020E-B539-47EA-9750-9324A088851B}" dt="2024-08-21T22:55:09.075" v="1652" actId="20577"/>
          <ac:spMkLst>
            <pc:docMk/>
            <pc:sldMk cId="2971538637" sldId="5560"/>
            <ac:spMk id="8" creationId="{F6747628-C719-50E7-08F6-F717D2C62811}"/>
          </ac:spMkLst>
        </pc:spChg>
        <pc:spChg chg="add del mod ord">
          <ac:chgData name="Ward, Reagan" userId="27291eb4-8241-4961-9e69-8c66e34cc5b0" providerId="ADAL" clId="{23F7020E-B539-47EA-9750-9324A088851B}" dt="2024-08-21T22:51:51.398" v="1537"/>
          <ac:spMkLst>
            <pc:docMk/>
            <pc:sldMk cId="2971538637" sldId="5560"/>
            <ac:spMk id="9" creationId="{5F851916-9E4A-4E63-6211-C10BDF89E85B}"/>
          </ac:spMkLst>
        </pc:spChg>
        <pc:spChg chg="add del mod ord">
          <ac:chgData name="Ward, Reagan" userId="27291eb4-8241-4961-9e69-8c66e34cc5b0" providerId="ADAL" clId="{23F7020E-B539-47EA-9750-9324A088851B}" dt="2024-08-21T22:51:56.784" v="1539"/>
          <ac:spMkLst>
            <pc:docMk/>
            <pc:sldMk cId="2971538637" sldId="5560"/>
            <ac:spMk id="10" creationId="{E94BA709-3FA3-2656-EBE4-C9D86217F14E}"/>
          </ac:spMkLst>
        </pc:spChg>
        <pc:spChg chg="add mod">
          <ac:chgData name="Ward, Reagan" userId="27291eb4-8241-4961-9e69-8c66e34cc5b0" providerId="ADAL" clId="{23F7020E-B539-47EA-9750-9324A088851B}" dt="2024-08-21T22:51:51.466" v="1538" actId="27636"/>
          <ac:spMkLst>
            <pc:docMk/>
            <pc:sldMk cId="2971538637" sldId="5560"/>
            <ac:spMk id="11" creationId="{3F2C13CA-CE5A-E6C5-B502-CF8D62EBF414}"/>
          </ac:spMkLst>
        </pc:spChg>
        <pc:spChg chg="add mod">
          <ac:chgData name="Ward, Reagan" userId="27291eb4-8241-4961-9e69-8c66e34cc5b0" providerId="ADAL" clId="{23F7020E-B539-47EA-9750-9324A088851B}" dt="2024-08-21T22:51:56.831" v="1540" actId="27636"/>
          <ac:spMkLst>
            <pc:docMk/>
            <pc:sldMk cId="2971538637" sldId="5560"/>
            <ac:spMk id="12" creationId="{B58C46B1-8EA3-98AF-624A-242BBCC549CD}"/>
          </ac:spMkLst>
        </pc:spChg>
        <pc:spChg chg="add mod ord">
          <ac:chgData name="Ward, Reagan" userId="27291eb4-8241-4961-9e69-8c66e34cc5b0" providerId="ADAL" clId="{23F7020E-B539-47EA-9750-9324A088851B}" dt="2024-08-21T22:57:47.237" v="1658" actId="13244"/>
          <ac:spMkLst>
            <pc:docMk/>
            <pc:sldMk cId="2971538637" sldId="5560"/>
            <ac:spMk id="13" creationId="{94C34FAB-F54A-196C-D00B-27F28360705C}"/>
          </ac:spMkLst>
        </pc:sp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pChg chg="mod">
          <ac:chgData name="Rhodes, Tara" userId="S::rhodes_t@cde.state.co.us::566307b0-1e17-4826-87e1-0feb85a922f2" providerId="AD" clId="Web-{2DED2807-37DE-79C4-7A80-8AC5FF25D4DA}" dt="2024-09-05T12:42:32.712" v="104" actId="20577"/>
          <ac:spMkLst>
            <pc:docMk/>
            <pc:sldMk cId="3593964098" sldId="5586"/>
            <ac:spMk id="2" creationId="{1FFF3AC1-D52B-300B-149C-D914B542CFAA}"/>
          </ac:spMkLst>
        </pc:spChg>
        <pc:spChg chg="mod">
          <ac:chgData name="Rhodes, Tara" userId="S::rhodes_t@cde.state.co.us::566307b0-1e17-4826-87e1-0feb85a922f2" providerId="AD" clId="Web-{2DED2807-37DE-79C4-7A80-8AC5FF25D4DA}" dt="2024-09-05T12:48:32.272" v="248" actId="20577"/>
          <ac:spMkLst>
            <pc:docMk/>
            <pc:sldMk cId="3593964098" sldId="5586"/>
            <ac:spMk id="3" creationId="{88E60C4E-D967-CE69-A0B5-718BC3F35DAA}"/>
          </ac:spMkLst>
        </pc:spChg>
        <pc:spChg chg="del">
          <ac:chgData name="Rhodes, Tara" userId="S::rhodes_t@cde.state.co.us::566307b0-1e17-4826-87e1-0feb85a922f2" providerId="AD" clId="Web-{2DED2807-37DE-79C4-7A80-8AC5FF25D4DA}" dt="2024-09-05T12:42:48.181" v="105"/>
          <ac:spMkLst>
            <pc:docMk/>
            <pc:sldMk cId="3593964098" sldId="5586"/>
            <ac:spMk id="4" creationId="{E8B24FD2-74F2-9872-CDE5-8884A3022C77}"/>
          </ac:spMkLst>
        </pc:spChg>
        <pc:spChg chg="mod">
          <ac:chgData name="Rhodes, Tara" userId="S::rhodes_t@cde.state.co.us::566307b0-1e17-4826-87e1-0feb85a922f2" providerId="AD" clId="Web-{2DED2807-37DE-79C4-7A80-8AC5FF25D4DA}" dt="2024-09-05T12:43:00.184" v="116" actId="20577"/>
          <ac:spMkLst>
            <pc:docMk/>
            <pc:sldMk cId="3593964098" sldId="5586"/>
            <ac:spMk id="6" creationId="{D71C69A7-9860-82B1-71E6-AADF0434B485}"/>
          </ac:spMkLst>
        </pc:spChg>
        <pc:spChg chg="mod">
          <ac:chgData name="Rhodes, Tara" userId="S::rhodes_t@cde.state.co.us::566307b0-1e17-4826-87e1-0feb85a922f2" providerId="AD" clId="Web-{2DED2807-37DE-79C4-7A80-8AC5FF25D4DA}" dt="2024-09-05T12:43:06.213" v="119" actId="20577"/>
          <ac:spMkLst>
            <pc:docMk/>
            <pc:sldMk cId="3593964098" sldId="5586"/>
            <ac:spMk id="7" creationId="{AB703A93-547B-1E0B-DDDF-467542664B06}"/>
          </ac:spMkLst>
        </pc:sp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pChg chg="mod">
          <ac:chgData name="Gudka, Dawna" userId="823cceae-331b-41d6-9a63-34ad6d1db55c" providerId="ADAL" clId="{565C7A47-07AF-4E25-86EF-479FEFD382C1}" dt="2024-09-05T02:14:04.353" v="411" actId="20577"/>
          <ac:spMkLst>
            <pc:docMk/>
            <pc:sldMk cId="399469708" sldId="2671"/>
            <ac:spMk id="2" creationId="{00000000-0000-0000-0000-000000000000}"/>
          </ac:spMkLst>
        </pc:spChg>
        <pc:spChg chg="ord">
          <ac:chgData name="Gudka, Dawna" userId="823cceae-331b-41d6-9a63-34ad6d1db55c" providerId="ADAL" clId="{565C7A47-07AF-4E25-86EF-479FEFD382C1}" dt="2024-09-05T02:20:28.967" v="849" actId="13244"/>
          <ac:spMkLst>
            <pc:docMk/>
            <pc:sldMk cId="399469708" sldId="2671"/>
            <ac:spMk id="4" creationId="{00000000-0000-0000-0000-000000000000}"/>
          </ac:spMkLst>
        </pc:spChg>
        <pc:spChg chg="add mod">
          <ac:chgData name="Gudka, Dawna" userId="823cceae-331b-41d6-9a63-34ad6d1db55c" providerId="ADAL" clId="{565C7A47-07AF-4E25-86EF-479FEFD382C1}" dt="2024-09-05T02:22:59.559" v="919" actId="14100"/>
          <ac:spMkLst>
            <pc:docMk/>
            <pc:sldMk cId="399469708" sldId="2671"/>
            <ac:spMk id="11" creationId="{D45D5204-5A67-AECF-B085-E39970E437C6}"/>
          </ac:spMkLst>
        </pc:spChg>
        <pc:spChg chg="add mod">
          <ac:chgData name="Gudka, Dawna" userId="823cceae-331b-41d6-9a63-34ad6d1db55c" providerId="ADAL" clId="{565C7A47-07AF-4E25-86EF-479FEFD382C1}" dt="2024-09-05T02:24:06.313" v="962" actId="113"/>
          <ac:spMkLst>
            <pc:docMk/>
            <pc:sldMk cId="399469708" sldId="2671"/>
            <ac:spMk id="12" creationId="{A3574F97-E675-7F67-7DFA-17B4DAEB0410}"/>
          </ac:spMkLst>
        </pc:spChg>
        <pc:graphicFrameChg chg="del mod">
          <ac:chgData name="Gudka, Dawna" userId="823cceae-331b-41d6-9a63-34ad6d1db55c" providerId="ADAL" clId="{565C7A47-07AF-4E25-86EF-479FEFD382C1}" dt="2024-09-04T21:43:13.809" v="155" actId="478"/>
          <ac:graphicFrameMkLst>
            <pc:docMk/>
            <pc:sldMk cId="399469708" sldId="2671"/>
            <ac:graphicFrameMk id="5" creationId="{EFCCFBAE-0E76-3C67-A47A-D45426FDDD3A}"/>
          </ac:graphicFrameMkLst>
        </pc:graphicFrameChg>
        <pc:picChg chg="add mod">
          <ac:chgData name="Gudka, Dawna" userId="823cceae-331b-41d6-9a63-34ad6d1db55c" providerId="ADAL" clId="{565C7A47-07AF-4E25-86EF-479FEFD382C1}" dt="2024-09-05T02:19:14.619" v="538" actId="962"/>
          <ac:picMkLst>
            <pc:docMk/>
            <pc:sldMk cId="399469708" sldId="2671"/>
            <ac:picMk id="6" creationId="{AD0D6AC4-C29B-2F2F-EA00-445B1FE320F2}"/>
          </ac:picMkLst>
        </pc:picChg>
        <pc:picChg chg="add mod">
          <ac:chgData name="Gudka, Dawna" userId="823cceae-331b-41d6-9a63-34ad6d1db55c" providerId="ADAL" clId="{565C7A47-07AF-4E25-86EF-479FEFD382C1}" dt="2024-09-05T02:19:25.896" v="586" actId="962"/>
          <ac:picMkLst>
            <pc:docMk/>
            <pc:sldMk cId="399469708" sldId="2671"/>
            <ac:picMk id="8" creationId="{F4E4C096-4FEF-C267-74E9-9AFE4C72A0C1}"/>
          </ac:picMkLst>
        </pc:picChg>
        <pc:picChg chg="add mod">
          <ac:chgData name="Gudka, Dawna" userId="823cceae-331b-41d6-9a63-34ad6d1db55c" providerId="ADAL" clId="{565C7A47-07AF-4E25-86EF-479FEFD382C1}" dt="2024-09-05T02:20:13.345" v="848" actId="962"/>
          <ac:picMkLst>
            <pc:docMk/>
            <pc:sldMk cId="399469708" sldId="2671"/>
            <ac:picMk id="10" creationId="{14922ECD-0E45-336D-B22D-34D7DBD76CA6}"/>
          </ac:picMkLst>
        </pc:picChg>
        <pc:picChg chg="add mod">
          <ac:chgData name="Gudka, Dawna" userId="823cceae-331b-41d6-9a63-34ad6d1db55c" providerId="ADAL" clId="{565C7A47-07AF-4E25-86EF-479FEFD382C1}" dt="2024-09-05T02:20:00.041" v="794" actId="962"/>
          <ac:picMkLst>
            <pc:docMk/>
            <pc:sldMk cId="399469708" sldId="2671"/>
            <ac:picMk id="1026" creationId="{DD8834F5-DB41-DD34-1FE0-47EAB846CDC7}"/>
          </ac:picMkLst>
        </pc:picChg>
      </pc:sldChg>
      <pc:sldChg chg="modSp mod">
        <pc:chgData name="Gudka, Dawna" userId="823cceae-331b-41d6-9a63-34ad6d1db55c" providerId="ADAL" clId="{565C7A47-07AF-4E25-86EF-479FEFD382C1}" dt="2024-09-04T21:42:18.659" v="146" actId="20577"/>
        <pc:sldMkLst>
          <pc:docMk/>
          <pc:sldMk cId="2719044098" sldId="5566"/>
        </pc:sldMkLst>
        <pc:spChg chg="mod">
          <ac:chgData name="Gudka, Dawna" userId="823cceae-331b-41d6-9a63-34ad6d1db55c" providerId="ADAL" clId="{565C7A47-07AF-4E25-86EF-479FEFD382C1}" dt="2024-09-04T21:42:18.659" v="146" actId="20577"/>
          <ac:spMkLst>
            <pc:docMk/>
            <pc:sldMk cId="2719044098" sldId="5566"/>
            <ac:spMk id="7" creationId="{F5C0D6ED-628B-8DED-1AD7-A7BD8C85E888}"/>
          </ac:spMkLst>
        </pc:spChg>
      </pc:sldChg>
      <pc:sldChg chg="modSp mod">
        <pc:chgData name="Gudka, Dawna" userId="823cceae-331b-41d6-9a63-34ad6d1db55c" providerId="ADAL" clId="{565C7A47-07AF-4E25-86EF-479FEFD382C1}" dt="2024-09-04T21:42:03.786" v="107" actId="20577"/>
        <pc:sldMkLst>
          <pc:docMk/>
          <pc:sldMk cId="375985229" sldId="5567"/>
        </pc:sldMkLst>
        <pc:spChg chg="mod">
          <ac:chgData name="Gudka, Dawna" userId="823cceae-331b-41d6-9a63-34ad6d1db55c" providerId="ADAL" clId="{565C7A47-07AF-4E25-86EF-479FEFD382C1}" dt="2024-09-04T21:41:35.653" v="42" actId="20577"/>
          <ac:spMkLst>
            <pc:docMk/>
            <pc:sldMk cId="375985229" sldId="5567"/>
            <ac:spMk id="5" creationId="{A7D89D68-8148-1F7D-DAE9-0B33D289A562}"/>
          </ac:spMkLst>
        </pc:spChg>
        <pc:spChg chg="mod">
          <ac:chgData name="Gudka, Dawna" userId="823cceae-331b-41d6-9a63-34ad6d1db55c" providerId="ADAL" clId="{565C7A47-07AF-4E25-86EF-479FEFD382C1}" dt="2024-09-04T21:42:03.786" v="107" actId="20577"/>
          <ac:spMkLst>
            <pc:docMk/>
            <pc:sldMk cId="375985229" sldId="5567"/>
            <ac:spMk id="6" creationId="{811AA444-31DC-56C9-0394-CD2F3C3CEAAC}"/>
          </ac:spMkLst>
        </pc:spChg>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s://www.cde.state.co.us/datapipeline/inter_student" TargetMode="External"/><Relationship Id="rId1" Type="http://schemas.openxmlformats.org/officeDocument/2006/relationships/hyperlink" Target="mailto:StudentOctober@cde.state.co.us" TargetMode="Externa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sv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hyperlink" Target="https://www.cde.state.co.us/datapipeline/inter_student" TargetMode="External"/><Relationship Id="rId6" Type="http://schemas.openxmlformats.org/officeDocument/2006/relationships/hyperlink" Target="mailto:StudentOctober@cde.state.co.us" TargetMode="External"/><Relationship Id="rId5" Type="http://schemas.openxmlformats.org/officeDocument/2006/relationships/image" Target="../media/image25.svg"/><Relationship Id="rId10" Type="http://schemas.openxmlformats.org/officeDocument/2006/relationships/image" Target="../media/image29.svg"/><Relationship Id="rId4" Type="http://schemas.openxmlformats.org/officeDocument/2006/relationships/image" Target="../media/image24.pn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0D23E-926C-4020-B2B3-E021CB01DC21}"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858E48B8-B831-41F0-8201-1AD54A1B2421}">
      <dgm:prSet phldrT="[Text]"/>
      <dgm:spPr/>
      <dgm:t>
        <a:bodyPr/>
        <a:lstStyle/>
        <a:p>
          <a:pPr>
            <a:buFont typeface="+mj-lt"/>
            <a:buAutoNum type="arabicPeriod"/>
          </a:pPr>
          <a:r>
            <a:rPr lang="en-US">
              <a:solidFill>
                <a:schemeClr val="tx1"/>
              </a:solidFill>
            </a:rPr>
            <a:t>Complete exception request template</a:t>
          </a:r>
        </a:p>
      </dgm:t>
      <dgm:extLst>
        <a:ext uri="{E40237B7-FDA0-4F09-8148-C483321AD2D9}">
          <dgm14:cNvPr xmlns:dgm14="http://schemas.microsoft.com/office/drawing/2010/diagram" id="0" name="" descr="1. Complete exception request template (available on SEY website)&#10;2. Upload exception request template to your district's Syncplicity student folder&#10;3. Notify the SEY collection lead that you've uploaded a document for review&#10;4. Collection lead will review your request and notify you of the outcome"/>
        </a:ext>
      </dgm:extLst>
    </dgm:pt>
    <dgm:pt modelId="{EBD541FA-0152-4984-BB70-04AEBA015B2B}" type="parTrans" cxnId="{347ADDEF-1BC8-4AF0-AD10-5B3973FF9278}">
      <dgm:prSet/>
      <dgm:spPr/>
      <dgm:t>
        <a:bodyPr/>
        <a:lstStyle/>
        <a:p>
          <a:endParaRPr lang="en-US">
            <a:solidFill>
              <a:schemeClr val="tx1"/>
            </a:solidFill>
          </a:endParaRPr>
        </a:p>
      </dgm:t>
    </dgm:pt>
    <dgm:pt modelId="{9E784248-BF4A-4963-AB70-7E41BBB62E0D}" type="sibTrans" cxnId="{347ADDEF-1BC8-4AF0-AD10-5B3973FF9278}">
      <dgm:prSet/>
      <dgm:spPr/>
      <dgm:t>
        <a:bodyPr/>
        <a:lstStyle/>
        <a:p>
          <a:endParaRPr lang="en-US">
            <a:solidFill>
              <a:schemeClr val="tx1"/>
            </a:solidFill>
          </a:endParaRPr>
        </a:p>
      </dgm:t>
    </dgm:pt>
    <dgm:pt modelId="{4598B14A-1254-4860-8B54-630B1CDDFFC9}">
      <dgm:prSet phldrT="[Text]"/>
      <dgm:spPr/>
      <dgm:t>
        <a:bodyPr/>
        <a:lstStyle/>
        <a:p>
          <a:pPr>
            <a:buFont typeface="+mj-lt"/>
            <a:buAutoNum type="arabicPeriod"/>
          </a:pPr>
          <a:r>
            <a:rPr lang="en-US">
              <a:solidFill>
                <a:schemeClr val="tx1"/>
              </a:solidFill>
            </a:rPr>
            <a:t>Upload exception request template to your district’s Syncplicity student folder</a:t>
          </a:r>
        </a:p>
      </dgm:t>
    </dgm:pt>
    <dgm:pt modelId="{7B3AC625-1CE0-4E7F-91A3-831513EBC614}" type="parTrans" cxnId="{B2DF5E0C-16AB-4B8C-8810-8CFE3538DEB6}">
      <dgm:prSet/>
      <dgm:spPr/>
      <dgm:t>
        <a:bodyPr/>
        <a:lstStyle/>
        <a:p>
          <a:endParaRPr lang="en-US">
            <a:solidFill>
              <a:schemeClr val="tx1"/>
            </a:solidFill>
          </a:endParaRPr>
        </a:p>
      </dgm:t>
    </dgm:pt>
    <dgm:pt modelId="{13805153-7B42-4B1C-A73E-575D7C731762}" type="sibTrans" cxnId="{B2DF5E0C-16AB-4B8C-8810-8CFE3538DEB6}">
      <dgm:prSet/>
      <dgm:spPr/>
      <dgm:t>
        <a:bodyPr/>
        <a:lstStyle/>
        <a:p>
          <a:endParaRPr lang="en-US">
            <a:solidFill>
              <a:schemeClr val="tx1"/>
            </a:solidFill>
          </a:endParaRPr>
        </a:p>
      </dgm:t>
    </dgm:pt>
    <dgm:pt modelId="{ABDF5BD4-FF2F-4388-A333-0ADDC1409782}">
      <dgm:prSet phldrT="[Text]"/>
      <dgm:spPr/>
      <dgm:t>
        <a:bodyPr/>
        <a:lstStyle/>
        <a:p>
          <a:r>
            <a:rPr lang="en-US">
              <a:solidFill>
                <a:schemeClr val="tx1"/>
              </a:solidFill>
            </a:rPr>
            <a:t>Folder: </a:t>
          </a:r>
          <a:r>
            <a:rPr lang="en-US" i="1">
              <a:solidFill>
                <a:schemeClr val="tx1"/>
              </a:solidFill>
            </a:rPr>
            <a:t>1234 – DISTRICT NAME – Student</a:t>
          </a:r>
          <a:endParaRPr lang="en-US">
            <a:solidFill>
              <a:schemeClr val="tx1"/>
            </a:solidFill>
          </a:endParaRPr>
        </a:p>
      </dgm:t>
    </dgm:pt>
    <dgm:pt modelId="{76F8C426-511F-4842-8D3D-B102AC25A590}" type="parTrans" cxnId="{905C3528-D3B1-4DD9-9B55-288789A45731}">
      <dgm:prSet/>
      <dgm:spPr/>
      <dgm:t>
        <a:bodyPr/>
        <a:lstStyle/>
        <a:p>
          <a:endParaRPr lang="en-US">
            <a:solidFill>
              <a:schemeClr val="tx1"/>
            </a:solidFill>
          </a:endParaRPr>
        </a:p>
      </dgm:t>
    </dgm:pt>
    <dgm:pt modelId="{20DBE6F8-D85B-4D30-B389-A842025E303C}" type="sibTrans" cxnId="{905C3528-D3B1-4DD9-9B55-288789A45731}">
      <dgm:prSet/>
      <dgm:spPr/>
      <dgm:t>
        <a:bodyPr/>
        <a:lstStyle/>
        <a:p>
          <a:endParaRPr lang="en-US">
            <a:solidFill>
              <a:schemeClr val="tx1"/>
            </a:solidFill>
          </a:endParaRPr>
        </a:p>
      </dgm:t>
    </dgm:pt>
    <dgm:pt modelId="{8784C3CF-5C7B-4355-AC2C-DAEF926E952D}">
      <dgm:prSet phldrT="[Text]"/>
      <dgm:spPr/>
      <dgm:t>
        <a:bodyPr/>
        <a:lstStyle/>
        <a:p>
          <a:pPr>
            <a:buFont typeface="+mj-lt"/>
            <a:buAutoNum type="arabicPeriod"/>
          </a:pPr>
          <a:r>
            <a:rPr lang="en-US">
              <a:solidFill>
                <a:schemeClr val="tx1"/>
              </a:solidFill>
            </a:rPr>
            <a:t>Notify the OCT collection lead (</a:t>
          </a:r>
          <a:r>
            <a:rPr lang="en-US">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StudentOctober@cde.state.co.us</a:t>
          </a:r>
          <a:r>
            <a:rPr lang="en-US">
              <a:solidFill>
                <a:schemeClr val="tx1"/>
              </a:solidFill>
            </a:rPr>
            <a:t>) that you’ve uploaded a document for review</a:t>
          </a:r>
        </a:p>
      </dgm:t>
    </dgm:pt>
    <dgm:pt modelId="{846D758A-C36D-4A4C-AF8F-C3B24B836847}" type="parTrans" cxnId="{0917C184-0823-4E0B-8456-EBCE33F85566}">
      <dgm:prSet/>
      <dgm:spPr/>
      <dgm:t>
        <a:bodyPr/>
        <a:lstStyle/>
        <a:p>
          <a:endParaRPr lang="en-US">
            <a:solidFill>
              <a:schemeClr val="tx1"/>
            </a:solidFill>
          </a:endParaRPr>
        </a:p>
      </dgm:t>
    </dgm:pt>
    <dgm:pt modelId="{14934504-949E-4933-B985-12A74A22980F}" type="sibTrans" cxnId="{0917C184-0823-4E0B-8456-EBCE33F85566}">
      <dgm:prSet/>
      <dgm:spPr/>
      <dgm:t>
        <a:bodyPr/>
        <a:lstStyle/>
        <a:p>
          <a:endParaRPr lang="en-US">
            <a:solidFill>
              <a:schemeClr val="tx1"/>
            </a:solidFill>
          </a:endParaRPr>
        </a:p>
      </dgm:t>
    </dgm:pt>
    <dgm:pt modelId="{AA7FA90E-5A0A-4284-8E96-BBE13E49C41A}">
      <dgm:prSet phldrT="[Text]"/>
      <dgm:spPr/>
      <dgm:t>
        <a:bodyPr/>
        <a:lstStyle/>
        <a:p>
          <a:pPr>
            <a:buFont typeface="+mj-lt"/>
            <a:buAutoNum type="arabicPeriod"/>
          </a:pPr>
          <a:r>
            <a:rPr lang="en-US">
              <a:solidFill>
                <a:schemeClr val="tx1"/>
              </a:solidFill>
            </a:rPr>
            <a:t>Collection lead will review your request and notify you of the outcome</a:t>
          </a:r>
        </a:p>
      </dgm:t>
    </dgm:pt>
    <dgm:pt modelId="{7383FC02-5FCB-4312-A849-BB0C60B94EDD}" type="parTrans" cxnId="{49F83FC6-694B-441A-9C7F-88B8658576B3}">
      <dgm:prSet/>
      <dgm:spPr/>
      <dgm:t>
        <a:bodyPr/>
        <a:lstStyle/>
        <a:p>
          <a:endParaRPr lang="en-US">
            <a:solidFill>
              <a:schemeClr val="tx1"/>
            </a:solidFill>
          </a:endParaRPr>
        </a:p>
      </dgm:t>
    </dgm:pt>
    <dgm:pt modelId="{874A8DB7-A146-4272-AAF0-7FCEDA242B4B}" type="sibTrans" cxnId="{49F83FC6-694B-441A-9C7F-88B8658576B3}">
      <dgm:prSet/>
      <dgm:spPr/>
      <dgm:t>
        <a:bodyPr/>
        <a:lstStyle/>
        <a:p>
          <a:endParaRPr lang="en-US">
            <a:solidFill>
              <a:schemeClr val="tx1"/>
            </a:solidFill>
          </a:endParaRPr>
        </a:p>
      </dgm:t>
    </dgm:pt>
    <dgm:pt modelId="{AAF6B221-6D14-496B-B17B-0DA7269FE80A}">
      <dgm:prSet/>
      <dgm:spPr/>
      <dgm:t>
        <a:bodyPr/>
        <a:lstStyle/>
        <a:p>
          <a:pPr>
            <a:buFont typeface="Arial" panose="020B0604020202020204" pitchFamily="34" charset="0"/>
            <a:buChar char="•"/>
          </a:pPr>
          <a:r>
            <a:rPr lang="en-US">
              <a:solidFill>
                <a:schemeClr val="tx1"/>
              </a:solidFill>
            </a:rPr>
            <a:t>Approved requests – reupload interchange file and/or create a new OCT snapshot</a:t>
          </a:r>
        </a:p>
      </dgm:t>
    </dgm:pt>
    <dgm:pt modelId="{A551AC2A-A44B-4A95-977E-75AEFC764708}" type="parTrans" cxnId="{D24D1D4D-225A-4B6A-99C4-D68755C3070E}">
      <dgm:prSet/>
      <dgm:spPr/>
      <dgm:t>
        <a:bodyPr/>
        <a:lstStyle/>
        <a:p>
          <a:endParaRPr lang="en-US">
            <a:solidFill>
              <a:schemeClr val="tx1"/>
            </a:solidFill>
          </a:endParaRPr>
        </a:p>
      </dgm:t>
    </dgm:pt>
    <dgm:pt modelId="{58516D67-A4CC-4F1C-9DDA-FCEF1496282E}" type="sibTrans" cxnId="{D24D1D4D-225A-4B6A-99C4-D68755C3070E}">
      <dgm:prSet/>
      <dgm:spPr/>
      <dgm:t>
        <a:bodyPr/>
        <a:lstStyle/>
        <a:p>
          <a:endParaRPr lang="en-US">
            <a:solidFill>
              <a:schemeClr val="tx1"/>
            </a:solidFill>
          </a:endParaRPr>
        </a:p>
      </dgm:t>
    </dgm:pt>
    <dgm:pt modelId="{7EF775BA-F82C-4BB5-BD9D-1547DBA0E5F9}">
      <dgm:prSet/>
      <dgm:spPr/>
      <dgm:t>
        <a:bodyPr/>
        <a:lstStyle/>
        <a:p>
          <a:pPr>
            <a:buFont typeface="Arial" panose="020B0604020202020204" pitchFamily="34" charset="0"/>
            <a:buChar char="•"/>
          </a:pPr>
          <a:r>
            <a:rPr lang="en-US">
              <a:solidFill>
                <a:schemeClr val="tx1"/>
              </a:solidFill>
            </a:rPr>
            <a:t>Denied requests – collection lead will provide next steps for clearing the error</a:t>
          </a:r>
        </a:p>
      </dgm:t>
    </dgm:pt>
    <dgm:pt modelId="{A03C5CB5-DF6E-4BCF-93C0-AF8F4D42BF57}" type="parTrans" cxnId="{600B6B67-8B42-4657-B796-560E97F977FA}">
      <dgm:prSet/>
      <dgm:spPr/>
      <dgm:t>
        <a:bodyPr/>
        <a:lstStyle/>
        <a:p>
          <a:endParaRPr lang="en-US">
            <a:solidFill>
              <a:schemeClr val="tx1"/>
            </a:solidFill>
          </a:endParaRPr>
        </a:p>
      </dgm:t>
    </dgm:pt>
    <dgm:pt modelId="{FE52EEA7-B058-4C04-BBD2-B3949D8F2992}" type="sibTrans" cxnId="{600B6B67-8B42-4657-B796-560E97F977FA}">
      <dgm:prSet/>
      <dgm:spPr/>
      <dgm:t>
        <a:bodyPr/>
        <a:lstStyle/>
        <a:p>
          <a:endParaRPr lang="en-US">
            <a:solidFill>
              <a:schemeClr val="tx1"/>
            </a:solidFill>
          </a:endParaRPr>
        </a:p>
      </dgm:t>
    </dgm:pt>
    <dgm:pt modelId="{432A56EF-A2DE-4788-A1CA-451FCD1D3841}">
      <dgm:prSet/>
      <dgm:spPr/>
      <dgm:t>
        <a:bodyPr/>
        <a:lstStyle/>
        <a:p>
          <a:pPr>
            <a:buFont typeface="Arial" panose="020B0604020202020204" pitchFamily="34" charset="0"/>
            <a:buChar char="•"/>
          </a:pPr>
          <a:r>
            <a:rPr lang="en-US">
              <a:solidFill>
                <a:schemeClr val="tx1"/>
              </a:solidFill>
            </a:rPr>
            <a:t>Additional information needed – collection lead will request information</a:t>
          </a:r>
        </a:p>
      </dgm:t>
    </dgm:pt>
    <dgm:pt modelId="{69B83062-B05A-4009-A65A-A312D6A49B8E}" type="parTrans" cxnId="{F47E67DE-97DD-4846-9226-666636803C72}">
      <dgm:prSet/>
      <dgm:spPr/>
      <dgm:t>
        <a:bodyPr/>
        <a:lstStyle/>
        <a:p>
          <a:endParaRPr lang="en-US">
            <a:solidFill>
              <a:schemeClr val="tx1"/>
            </a:solidFill>
          </a:endParaRPr>
        </a:p>
      </dgm:t>
    </dgm:pt>
    <dgm:pt modelId="{D529D2EA-81D0-4394-948D-9C995DB66A3A}" type="sibTrans" cxnId="{F47E67DE-97DD-4846-9226-666636803C72}">
      <dgm:prSet/>
      <dgm:spPr/>
      <dgm:t>
        <a:bodyPr/>
        <a:lstStyle/>
        <a:p>
          <a:endParaRPr lang="en-US">
            <a:solidFill>
              <a:schemeClr val="tx1"/>
            </a:solidFill>
          </a:endParaRPr>
        </a:p>
      </dgm:t>
    </dgm:pt>
    <dgm:pt modelId="{8000A65D-0DFE-4AAC-8E36-85F2D5F8131E}">
      <dgm:prSet phldrT="[Text]"/>
      <dgm:spPr/>
      <dgm:t>
        <a:bodyPr/>
        <a:lstStyle/>
        <a:p>
          <a:pPr>
            <a:buFont typeface="Arial" panose="020B0604020202020204" pitchFamily="34" charset="0"/>
            <a:buChar char="•"/>
          </a:pPr>
          <a:r>
            <a:rPr lang="en-US">
              <a:solidFill>
                <a:schemeClr val="tx1"/>
              </a:solidFill>
            </a:rPr>
            <a:t>Available on </a:t>
          </a:r>
          <a:r>
            <a:rPr lang="en-US">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Student Interchange Website</a:t>
          </a:r>
          <a:endParaRPr lang="en-US">
            <a:solidFill>
              <a:schemeClr val="tx1"/>
            </a:solidFill>
          </a:endParaRPr>
        </a:p>
      </dgm:t>
    </dgm:pt>
    <dgm:pt modelId="{02D6D722-3516-4472-BA5C-D1DFCEC1BAFA}" type="parTrans" cxnId="{6E288779-900D-446D-A07A-5061FF015EE4}">
      <dgm:prSet/>
      <dgm:spPr/>
      <dgm:t>
        <a:bodyPr/>
        <a:lstStyle/>
        <a:p>
          <a:endParaRPr lang="en-US">
            <a:solidFill>
              <a:schemeClr val="tx1"/>
            </a:solidFill>
          </a:endParaRPr>
        </a:p>
      </dgm:t>
    </dgm:pt>
    <dgm:pt modelId="{8EB119A9-6843-4DD5-B1B1-BE65E81D7A63}" type="sibTrans" cxnId="{6E288779-900D-446D-A07A-5061FF015EE4}">
      <dgm:prSet/>
      <dgm:spPr/>
      <dgm:t>
        <a:bodyPr/>
        <a:lstStyle/>
        <a:p>
          <a:endParaRPr lang="en-US">
            <a:solidFill>
              <a:schemeClr val="tx1"/>
            </a:solidFill>
          </a:endParaRPr>
        </a:p>
      </dgm:t>
    </dgm:pt>
    <dgm:pt modelId="{221558F7-619D-40CF-B1C8-680CFD4B6681}">
      <dgm:prSet/>
      <dgm:spPr/>
      <dgm:t>
        <a:bodyPr/>
        <a:lstStyle/>
        <a:p>
          <a:pPr>
            <a:buFont typeface="Arial" panose="020B0604020202020204" pitchFamily="34" charset="0"/>
            <a:buChar char="•"/>
          </a:pPr>
          <a:r>
            <a:rPr lang="en-US">
              <a:solidFill>
                <a:schemeClr val="tx1"/>
              </a:solidFill>
            </a:rPr>
            <a:t>Pro Tip: Include the date in name of your exception request file as you may upload more than one exception during the collection cycle</a:t>
          </a:r>
        </a:p>
      </dgm:t>
    </dgm:pt>
    <dgm:pt modelId="{218E631D-EA3E-44B9-9098-79A21D40617E}" type="parTrans" cxnId="{6E15D793-F24C-4976-8DAB-AAF6A1EFFB7A}">
      <dgm:prSet/>
      <dgm:spPr/>
      <dgm:t>
        <a:bodyPr/>
        <a:lstStyle/>
        <a:p>
          <a:endParaRPr lang="en-US">
            <a:solidFill>
              <a:schemeClr val="tx1"/>
            </a:solidFill>
          </a:endParaRPr>
        </a:p>
      </dgm:t>
    </dgm:pt>
    <dgm:pt modelId="{ED1F98F4-4326-45B0-AC40-B3E477CD55C3}" type="sibTrans" cxnId="{6E15D793-F24C-4976-8DAB-AAF6A1EFFB7A}">
      <dgm:prSet/>
      <dgm:spPr/>
      <dgm:t>
        <a:bodyPr/>
        <a:lstStyle/>
        <a:p>
          <a:endParaRPr lang="en-US">
            <a:solidFill>
              <a:schemeClr val="tx1"/>
            </a:solidFill>
          </a:endParaRPr>
        </a:p>
      </dgm:t>
    </dgm:pt>
    <dgm:pt modelId="{BFF1A52B-E65B-405E-A191-82D4509E401F}" type="pres">
      <dgm:prSet presAssocID="{AEC0D23E-926C-4020-B2B3-E021CB01DC21}" presName="linear" presStyleCnt="0">
        <dgm:presLayoutVars>
          <dgm:dir/>
          <dgm:resizeHandles val="exact"/>
        </dgm:presLayoutVars>
      </dgm:prSet>
      <dgm:spPr/>
    </dgm:pt>
    <dgm:pt modelId="{A2C781F1-A973-4CD8-9D80-EFDED9719614}" type="pres">
      <dgm:prSet presAssocID="{858E48B8-B831-41F0-8201-1AD54A1B2421}" presName="comp" presStyleCnt="0"/>
      <dgm:spPr/>
    </dgm:pt>
    <dgm:pt modelId="{ED6F6D9D-57D4-4279-98D0-988718B1DF42}" type="pres">
      <dgm:prSet presAssocID="{858E48B8-B831-41F0-8201-1AD54A1B2421}" presName="box" presStyleLbl="node1" presStyleIdx="0" presStyleCnt="4"/>
      <dgm:spPr/>
    </dgm:pt>
    <dgm:pt modelId="{5245FA24-BA5F-4641-BBC5-B40ABD8DED90}" type="pres">
      <dgm:prSet presAssocID="{858E48B8-B831-41F0-8201-1AD54A1B2421}" presName="img" presStyleLbl="fgImgPlac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3000" b="-43000"/>
          </a:stretch>
        </a:blipFill>
      </dgm:spPr>
      <dgm:extLst>
        <a:ext uri="{E40237B7-FDA0-4F09-8148-C483321AD2D9}">
          <dgm14:cNvPr xmlns:dgm14="http://schemas.microsoft.com/office/drawing/2010/diagram" id="0" name="" descr="Badge 1 with solid fill"/>
        </a:ext>
      </dgm:extLst>
    </dgm:pt>
    <dgm:pt modelId="{4C4AD5D3-ACE6-4837-B984-93AD1762C1BB}" type="pres">
      <dgm:prSet presAssocID="{858E48B8-B831-41F0-8201-1AD54A1B2421}" presName="text" presStyleLbl="node1" presStyleIdx="0" presStyleCnt="4">
        <dgm:presLayoutVars>
          <dgm:bulletEnabled val="1"/>
        </dgm:presLayoutVars>
      </dgm:prSet>
      <dgm:spPr/>
    </dgm:pt>
    <dgm:pt modelId="{4618A76C-B1BA-41CE-AE63-51A0E8C1C564}" type="pres">
      <dgm:prSet presAssocID="{9E784248-BF4A-4963-AB70-7E41BBB62E0D}" presName="spacer" presStyleCnt="0"/>
      <dgm:spPr/>
    </dgm:pt>
    <dgm:pt modelId="{930ED66A-7FD4-4EED-8FCA-602404CB453C}" type="pres">
      <dgm:prSet presAssocID="{4598B14A-1254-4860-8B54-630B1CDDFFC9}" presName="comp" presStyleCnt="0"/>
      <dgm:spPr/>
    </dgm:pt>
    <dgm:pt modelId="{8676FC17-34F1-428F-A02E-C17F2E34BCBA}" type="pres">
      <dgm:prSet presAssocID="{4598B14A-1254-4860-8B54-630B1CDDFFC9}" presName="box" presStyleLbl="node1" presStyleIdx="1" presStyleCnt="4"/>
      <dgm:spPr/>
    </dgm:pt>
    <dgm:pt modelId="{F6B56DD3-37F2-4B6A-808F-753ABE5695F6}" type="pres">
      <dgm:prSet presAssocID="{4598B14A-1254-4860-8B54-630B1CDDFFC9}" presName="img" presStyleLbl="fgImgPlace1" presStyleIdx="1"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3000" b="-43000"/>
          </a:stretch>
        </a:blipFill>
      </dgm:spPr>
      <dgm:extLst>
        <a:ext uri="{E40237B7-FDA0-4F09-8148-C483321AD2D9}">
          <dgm14:cNvPr xmlns:dgm14="http://schemas.microsoft.com/office/drawing/2010/diagram" id="0" name="" descr="Badge with solid fill"/>
        </a:ext>
      </dgm:extLst>
    </dgm:pt>
    <dgm:pt modelId="{DFF3113C-3C8B-4C55-9F7E-318EDE2FC4A5}" type="pres">
      <dgm:prSet presAssocID="{4598B14A-1254-4860-8B54-630B1CDDFFC9}" presName="text" presStyleLbl="node1" presStyleIdx="1" presStyleCnt="4">
        <dgm:presLayoutVars>
          <dgm:bulletEnabled val="1"/>
        </dgm:presLayoutVars>
      </dgm:prSet>
      <dgm:spPr/>
    </dgm:pt>
    <dgm:pt modelId="{000C2910-F646-4DA1-AB7F-97F880B667CA}" type="pres">
      <dgm:prSet presAssocID="{13805153-7B42-4B1C-A73E-575D7C731762}" presName="spacer" presStyleCnt="0"/>
      <dgm:spPr/>
    </dgm:pt>
    <dgm:pt modelId="{7ADF76CA-6C28-4116-97CC-8D949F471AC7}" type="pres">
      <dgm:prSet presAssocID="{8784C3CF-5C7B-4355-AC2C-DAEF926E952D}" presName="comp" presStyleCnt="0"/>
      <dgm:spPr/>
    </dgm:pt>
    <dgm:pt modelId="{D4B16762-9C87-4DA9-BD05-8F2B933CE7EB}" type="pres">
      <dgm:prSet presAssocID="{8784C3CF-5C7B-4355-AC2C-DAEF926E952D}" presName="box" presStyleLbl="node1" presStyleIdx="2" presStyleCnt="4"/>
      <dgm:spPr/>
    </dgm:pt>
    <dgm:pt modelId="{FC9C6E1E-C098-4D41-B648-3F2EB5F3A1E9}" type="pres">
      <dgm:prSet presAssocID="{8784C3CF-5C7B-4355-AC2C-DAEF926E952D}" presName="img" presStyleLbl="fgImgPlac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dgm:spPr>
      <dgm:extLst>
        <a:ext uri="{E40237B7-FDA0-4F09-8148-C483321AD2D9}">
          <dgm14:cNvPr xmlns:dgm14="http://schemas.microsoft.com/office/drawing/2010/diagram" id="0" name="" descr="Badge 3 with solid fill"/>
        </a:ext>
      </dgm:extLst>
    </dgm:pt>
    <dgm:pt modelId="{449A9259-402C-42B7-8B68-7EFB740ED27E}" type="pres">
      <dgm:prSet presAssocID="{8784C3CF-5C7B-4355-AC2C-DAEF926E952D}" presName="text" presStyleLbl="node1" presStyleIdx="2" presStyleCnt="4">
        <dgm:presLayoutVars>
          <dgm:bulletEnabled val="1"/>
        </dgm:presLayoutVars>
      </dgm:prSet>
      <dgm:spPr/>
    </dgm:pt>
    <dgm:pt modelId="{E3C69CA1-AC83-4868-9455-BD6A94F1C195}" type="pres">
      <dgm:prSet presAssocID="{14934504-949E-4933-B985-12A74A22980F}" presName="spacer" presStyleCnt="0"/>
      <dgm:spPr/>
    </dgm:pt>
    <dgm:pt modelId="{F170C8D4-8847-406A-B370-10E6409A8B41}" type="pres">
      <dgm:prSet presAssocID="{AA7FA90E-5A0A-4284-8E96-BBE13E49C41A}" presName="comp" presStyleCnt="0"/>
      <dgm:spPr/>
    </dgm:pt>
    <dgm:pt modelId="{FDA14C2A-ED5A-4A0D-9B27-679DA99E1CC0}" type="pres">
      <dgm:prSet presAssocID="{AA7FA90E-5A0A-4284-8E96-BBE13E49C41A}" presName="box" presStyleLbl="node1" presStyleIdx="3" presStyleCnt="4"/>
      <dgm:spPr/>
    </dgm:pt>
    <dgm:pt modelId="{67B448B2-155B-445D-A012-2252281972A8}" type="pres">
      <dgm:prSet presAssocID="{AA7FA90E-5A0A-4284-8E96-BBE13E49C41A}" presName="img" presStyleLbl="fgImgPlac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dgm:spPr>
      <dgm:extLst>
        <a:ext uri="{E40237B7-FDA0-4F09-8148-C483321AD2D9}">
          <dgm14:cNvPr xmlns:dgm14="http://schemas.microsoft.com/office/drawing/2010/diagram" id="0" name="" descr="Badge 4 with solid fill"/>
        </a:ext>
      </dgm:extLst>
    </dgm:pt>
    <dgm:pt modelId="{059F92C2-B9D1-46A8-BD98-496D53E24776}" type="pres">
      <dgm:prSet presAssocID="{AA7FA90E-5A0A-4284-8E96-BBE13E49C41A}" presName="text" presStyleLbl="node1" presStyleIdx="3" presStyleCnt="4">
        <dgm:presLayoutVars>
          <dgm:bulletEnabled val="1"/>
        </dgm:presLayoutVars>
      </dgm:prSet>
      <dgm:spPr/>
    </dgm:pt>
  </dgm:ptLst>
  <dgm:cxnLst>
    <dgm:cxn modelId="{B2DF5E0C-16AB-4B8C-8810-8CFE3538DEB6}" srcId="{AEC0D23E-926C-4020-B2B3-E021CB01DC21}" destId="{4598B14A-1254-4860-8B54-630B1CDDFFC9}" srcOrd="1" destOrd="0" parTransId="{7B3AC625-1CE0-4E7F-91A3-831513EBC614}" sibTransId="{13805153-7B42-4B1C-A73E-575D7C731762}"/>
    <dgm:cxn modelId="{D16B6614-2A24-40BF-AA1D-4E93DA963FD9}" type="presOf" srcId="{4598B14A-1254-4860-8B54-630B1CDDFFC9}" destId="{8676FC17-34F1-428F-A02E-C17F2E34BCBA}" srcOrd="0" destOrd="0" presId="urn:microsoft.com/office/officeart/2005/8/layout/vList4"/>
    <dgm:cxn modelId="{DEDC581C-63C8-4F36-907A-A15927B79550}" type="presOf" srcId="{8784C3CF-5C7B-4355-AC2C-DAEF926E952D}" destId="{449A9259-402C-42B7-8B68-7EFB740ED27E}" srcOrd="1" destOrd="0" presId="urn:microsoft.com/office/officeart/2005/8/layout/vList4"/>
    <dgm:cxn modelId="{47359620-889E-4E7C-A0EE-DADCD538942C}" type="presOf" srcId="{AA7FA90E-5A0A-4284-8E96-BBE13E49C41A}" destId="{059F92C2-B9D1-46A8-BD98-496D53E24776}" srcOrd="1" destOrd="0" presId="urn:microsoft.com/office/officeart/2005/8/layout/vList4"/>
    <dgm:cxn modelId="{905C3528-D3B1-4DD9-9B55-288789A45731}" srcId="{4598B14A-1254-4860-8B54-630B1CDDFFC9}" destId="{ABDF5BD4-FF2F-4388-A333-0ADDC1409782}" srcOrd="0" destOrd="0" parTransId="{76F8C426-511F-4842-8D3D-B102AC25A590}" sibTransId="{20DBE6F8-D85B-4D30-B389-A842025E303C}"/>
    <dgm:cxn modelId="{5A200240-AA8A-4124-B349-5BB0246C5A4F}" type="presOf" srcId="{ABDF5BD4-FF2F-4388-A333-0ADDC1409782}" destId="{8676FC17-34F1-428F-A02E-C17F2E34BCBA}" srcOrd="0" destOrd="1" presId="urn:microsoft.com/office/officeart/2005/8/layout/vList4"/>
    <dgm:cxn modelId="{859BB660-4F9D-4BF2-B19B-D6CE40CF6D23}" type="presOf" srcId="{858E48B8-B831-41F0-8201-1AD54A1B2421}" destId="{ED6F6D9D-57D4-4279-98D0-988718B1DF42}" srcOrd="0" destOrd="0" presId="urn:microsoft.com/office/officeart/2005/8/layout/vList4"/>
    <dgm:cxn modelId="{CE854C41-409E-4E63-8766-A277833B8CC6}" type="presOf" srcId="{4598B14A-1254-4860-8B54-630B1CDDFFC9}" destId="{DFF3113C-3C8B-4C55-9F7E-318EDE2FC4A5}" srcOrd="1" destOrd="0" presId="urn:microsoft.com/office/officeart/2005/8/layout/vList4"/>
    <dgm:cxn modelId="{600B6B67-8B42-4657-B796-560E97F977FA}" srcId="{AA7FA90E-5A0A-4284-8E96-BBE13E49C41A}" destId="{7EF775BA-F82C-4BB5-BD9D-1547DBA0E5F9}" srcOrd="1" destOrd="0" parTransId="{A03C5CB5-DF6E-4BCF-93C0-AF8F4D42BF57}" sibTransId="{FE52EEA7-B058-4C04-BBD2-B3949D8F2992}"/>
    <dgm:cxn modelId="{D24D1D4D-225A-4B6A-99C4-D68755C3070E}" srcId="{AA7FA90E-5A0A-4284-8E96-BBE13E49C41A}" destId="{AAF6B221-6D14-496B-B17B-0DA7269FE80A}" srcOrd="0" destOrd="0" parTransId="{A551AC2A-A44B-4A95-977E-75AEFC764708}" sibTransId="{58516D67-A4CC-4F1C-9DDA-FCEF1496282E}"/>
    <dgm:cxn modelId="{159BFE77-7E75-4B3D-BC8E-2E2BB6522DDF}" type="presOf" srcId="{8784C3CF-5C7B-4355-AC2C-DAEF926E952D}" destId="{D4B16762-9C87-4DA9-BD05-8F2B933CE7EB}" srcOrd="0" destOrd="0" presId="urn:microsoft.com/office/officeart/2005/8/layout/vList4"/>
    <dgm:cxn modelId="{6E288779-900D-446D-A07A-5061FF015EE4}" srcId="{858E48B8-B831-41F0-8201-1AD54A1B2421}" destId="{8000A65D-0DFE-4AAC-8E36-85F2D5F8131E}" srcOrd="0" destOrd="0" parTransId="{02D6D722-3516-4472-BA5C-D1DFCEC1BAFA}" sibTransId="{8EB119A9-6843-4DD5-B1B1-BE65E81D7A63}"/>
    <dgm:cxn modelId="{F6CDD45A-72FD-4519-A83B-F3BC362F2384}" type="presOf" srcId="{432A56EF-A2DE-4788-A1CA-451FCD1D3841}" destId="{059F92C2-B9D1-46A8-BD98-496D53E24776}" srcOrd="1" destOrd="3" presId="urn:microsoft.com/office/officeart/2005/8/layout/vList4"/>
    <dgm:cxn modelId="{0917C184-0823-4E0B-8456-EBCE33F85566}" srcId="{AEC0D23E-926C-4020-B2B3-E021CB01DC21}" destId="{8784C3CF-5C7B-4355-AC2C-DAEF926E952D}" srcOrd="2" destOrd="0" parTransId="{846D758A-C36D-4A4C-AF8F-C3B24B836847}" sibTransId="{14934504-949E-4933-B985-12A74A22980F}"/>
    <dgm:cxn modelId="{A049FF8C-351B-48B3-9EE8-C541FD744902}" type="presOf" srcId="{7EF775BA-F82C-4BB5-BD9D-1547DBA0E5F9}" destId="{059F92C2-B9D1-46A8-BD98-496D53E24776}" srcOrd="1" destOrd="2" presId="urn:microsoft.com/office/officeart/2005/8/layout/vList4"/>
    <dgm:cxn modelId="{6E15D793-F24C-4976-8DAB-AAF6A1EFFB7A}" srcId="{8784C3CF-5C7B-4355-AC2C-DAEF926E952D}" destId="{221558F7-619D-40CF-B1C8-680CFD4B6681}" srcOrd="0" destOrd="0" parTransId="{218E631D-EA3E-44B9-9098-79A21D40617E}" sibTransId="{ED1F98F4-4326-45B0-AC40-B3E477CD55C3}"/>
    <dgm:cxn modelId="{BB9CAE98-E853-4A14-9F30-B1FEB9AA08DF}" type="presOf" srcId="{221558F7-619D-40CF-B1C8-680CFD4B6681}" destId="{449A9259-402C-42B7-8B68-7EFB740ED27E}" srcOrd="1" destOrd="1" presId="urn:microsoft.com/office/officeart/2005/8/layout/vList4"/>
    <dgm:cxn modelId="{47A87F9E-346D-46C6-9CEB-3AE90CD54235}" type="presOf" srcId="{221558F7-619D-40CF-B1C8-680CFD4B6681}" destId="{D4B16762-9C87-4DA9-BD05-8F2B933CE7EB}" srcOrd="0" destOrd="1" presId="urn:microsoft.com/office/officeart/2005/8/layout/vList4"/>
    <dgm:cxn modelId="{16F83FA4-50AD-4D96-A0CE-03666D8572FE}" type="presOf" srcId="{432A56EF-A2DE-4788-A1CA-451FCD1D3841}" destId="{FDA14C2A-ED5A-4A0D-9B27-679DA99E1CC0}" srcOrd="0" destOrd="3" presId="urn:microsoft.com/office/officeart/2005/8/layout/vList4"/>
    <dgm:cxn modelId="{0B018EBC-C9D0-4A67-86EE-3EE7BCE57544}" type="presOf" srcId="{AAF6B221-6D14-496B-B17B-0DA7269FE80A}" destId="{059F92C2-B9D1-46A8-BD98-496D53E24776}" srcOrd="1" destOrd="1" presId="urn:microsoft.com/office/officeart/2005/8/layout/vList4"/>
    <dgm:cxn modelId="{49F83FC6-694B-441A-9C7F-88B8658576B3}" srcId="{AEC0D23E-926C-4020-B2B3-E021CB01DC21}" destId="{AA7FA90E-5A0A-4284-8E96-BBE13E49C41A}" srcOrd="3" destOrd="0" parTransId="{7383FC02-5FCB-4312-A849-BB0C60B94EDD}" sibTransId="{874A8DB7-A146-4272-AAF0-7FCEDA242B4B}"/>
    <dgm:cxn modelId="{B10B2FC8-BD2B-4AD9-B0F5-DCC95AEA6063}" type="presOf" srcId="{858E48B8-B831-41F0-8201-1AD54A1B2421}" destId="{4C4AD5D3-ACE6-4837-B984-93AD1762C1BB}" srcOrd="1" destOrd="0" presId="urn:microsoft.com/office/officeart/2005/8/layout/vList4"/>
    <dgm:cxn modelId="{2C4B5ECB-38CE-4391-A432-CECCB72EF6E3}" type="presOf" srcId="{8000A65D-0DFE-4AAC-8E36-85F2D5F8131E}" destId="{ED6F6D9D-57D4-4279-98D0-988718B1DF42}" srcOrd="0" destOrd="1" presId="urn:microsoft.com/office/officeart/2005/8/layout/vList4"/>
    <dgm:cxn modelId="{D61F94CD-BF23-4205-BE67-E2B8DC8BD6F3}" type="presOf" srcId="{AAF6B221-6D14-496B-B17B-0DA7269FE80A}" destId="{FDA14C2A-ED5A-4A0D-9B27-679DA99E1CC0}" srcOrd="0" destOrd="1" presId="urn:microsoft.com/office/officeart/2005/8/layout/vList4"/>
    <dgm:cxn modelId="{F879DFD2-17F3-4A01-9443-6A7056F2458C}" type="presOf" srcId="{8000A65D-0DFE-4AAC-8E36-85F2D5F8131E}" destId="{4C4AD5D3-ACE6-4837-B984-93AD1762C1BB}" srcOrd="1" destOrd="1" presId="urn:microsoft.com/office/officeart/2005/8/layout/vList4"/>
    <dgm:cxn modelId="{4BD48AD3-17A0-46D3-986E-E04F7A22EB54}" type="presOf" srcId="{7EF775BA-F82C-4BB5-BD9D-1547DBA0E5F9}" destId="{FDA14C2A-ED5A-4A0D-9B27-679DA99E1CC0}" srcOrd="0" destOrd="2" presId="urn:microsoft.com/office/officeart/2005/8/layout/vList4"/>
    <dgm:cxn modelId="{32B40ADB-B284-4002-8AE4-86ADB416354D}" type="presOf" srcId="{AEC0D23E-926C-4020-B2B3-E021CB01DC21}" destId="{BFF1A52B-E65B-405E-A191-82D4509E401F}" srcOrd="0" destOrd="0" presId="urn:microsoft.com/office/officeart/2005/8/layout/vList4"/>
    <dgm:cxn modelId="{F47E67DE-97DD-4846-9226-666636803C72}" srcId="{AA7FA90E-5A0A-4284-8E96-BBE13E49C41A}" destId="{432A56EF-A2DE-4788-A1CA-451FCD1D3841}" srcOrd="2" destOrd="0" parTransId="{69B83062-B05A-4009-A65A-A312D6A49B8E}" sibTransId="{D529D2EA-81D0-4394-948D-9C995DB66A3A}"/>
    <dgm:cxn modelId="{21FF65E8-404A-4D0E-8DAB-1CD58C4E37A1}" type="presOf" srcId="{ABDF5BD4-FF2F-4388-A333-0ADDC1409782}" destId="{DFF3113C-3C8B-4C55-9F7E-318EDE2FC4A5}" srcOrd="1" destOrd="1" presId="urn:microsoft.com/office/officeart/2005/8/layout/vList4"/>
    <dgm:cxn modelId="{347ADDEF-1BC8-4AF0-AD10-5B3973FF9278}" srcId="{AEC0D23E-926C-4020-B2B3-E021CB01DC21}" destId="{858E48B8-B831-41F0-8201-1AD54A1B2421}" srcOrd="0" destOrd="0" parTransId="{EBD541FA-0152-4984-BB70-04AEBA015B2B}" sibTransId="{9E784248-BF4A-4963-AB70-7E41BBB62E0D}"/>
    <dgm:cxn modelId="{D6E629F1-F2A2-400E-B909-775F6535FD67}" type="presOf" srcId="{AA7FA90E-5A0A-4284-8E96-BBE13E49C41A}" destId="{FDA14C2A-ED5A-4A0D-9B27-679DA99E1CC0}" srcOrd="0" destOrd="0" presId="urn:microsoft.com/office/officeart/2005/8/layout/vList4"/>
    <dgm:cxn modelId="{0904DD25-FC35-420F-9280-AFCA98C4F947}" type="presParOf" srcId="{BFF1A52B-E65B-405E-A191-82D4509E401F}" destId="{A2C781F1-A973-4CD8-9D80-EFDED9719614}" srcOrd="0" destOrd="0" presId="urn:microsoft.com/office/officeart/2005/8/layout/vList4"/>
    <dgm:cxn modelId="{DF46DCA5-D123-4A62-A86B-1B3C35DDA72A}" type="presParOf" srcId="{A2C781F1-A973-4CD8-9D80-EFDED9719614}" destId="{ED6F6D9D-57D4-4279-98D0-988718B1DF42}" srcOrd="0" destOrd="0" presId="urn:microsoft.com/office/officeart/2005/8/layout/vList4"/>
    <dgm:cxn modelId="{66D6CEBA-23B3-4578-9DF9-E01603C47D14}" type="presParOf" srcId="{A2C781F1-A973-4CD8-9D80-EFDED9719614}" destId="{5245FA24-BA5F-4641-BBC5-B40ABD8DED90}" srcOrd="1" destOrd="0" presId="urn:microsoft.com/office/officeart/2005/8/layout/vList4"/>
    <dgm:cxn modelId="{F23FE7CC-B3B3-431A-A814-2E047AA4BD8E}" type="presParOf" srcId="{A2C781F1-A973-4CD8-9D80-EFDED9719614}" destId="{4C4AD5D3-ACE6-4837-B984-93AD1762C1BB}" srcOrd="2" destOrd="0" presId="urn:microsoft.com/office/officeart/2005/8/layout/vList4"/>
    <dgm:cxn modelId="{C2638798-1EC7-47BE-AD04-A87050535EC4}" type="presParOf" srcId="{BFF1A52B-E65B-405E-A191-82D4509E401F}" destId="{4618A76C-B1BA-41CE-AE63-51A0E8C1C564}" srcOrd="1" destOrd="0" presId="urn:microsoft.com/office/officeart/2005/8/layout/vList4"/>
    <dgm:cxn modelId="{0869FDF2-FD98-4293-8D4F-5942A846BD39}" type="presParOf" srcId="{BFF1A52B-E65B-405E-A191-82D4509E401F}" destId="{930ED66A-7FD4-4EED-8FCA-602404CB453C}" srcOrd="2" destOrd="0" presId="urn:microsoft.com/office/officeart/2005/8/layout/vList4"/>
    <dgm:cxn modelId="{9C9286BA-9F9C-44D6-ABF7-BDAB96DFD8D4}" type="presParOf" srcId="{930ED66A-7FD4-4EED-8FCA-602404CB453C}" destId="{8676FC17-34F1-428F-A02E-C17F2E34BCBA}" srcOrd="0" destOrd="0" presId="urn:microsoft.com/office/officeart/2005/8/layout/vList4"/>
    <dgm:cxn modelId="{CDB0868E-7157-4304-838C-C900F1217485}" type="presParOf" srcId="{930ED66A-7FD4-4EED-8FCA-602404CB453C}" destId="{F6B56DD3-37F2-4B6A-808F-753ABE5695F6}" srcOrd="1" destOrd="0" presId="urn:microsoft.com/office/officeart/2005/8/layout/vList4"/>
    <dgm:cxn modelId="{4FC5E7DB-2A7A-4FF7-A2B0-67EBAC625866}" type="presParOf" srcId="{930ED66A-7FD4-4EED-8FCA-602404CB453C}" destId="{DFF3113C-3C8B-4C55-9F7E-318EDE2FC4A5}" srcOrd="2" destOrd="0" presId="urn:microsoft.com/office/officeart/2005/8/layout/vList4"/>
    <dgm:cxn modelId="{F03AB90A-938F-4D7D-A2C5-11F7DD25F01A}" type="presParOf" srcId="{BFF1A52B-E65B-405E-A191-82D4509E401F}" destId="{000C2910-F646-4DA1-AB7F-97F880B667CA}" srcOrd="3" destOrd="0" presId="urn:microsoft.com/office/officeart/2005/8/layout/vList4"/>
    <dgm:cxn modelId="{89291035-0900-420F-A321-100682992019}" type="presParOf" srcId="{BFF1A52B-E65B-405E-A191-82D4509E401F}" destId="{7ADF76CA-6C28-4116-97CC-8D949F471AC7}" srcOrd="4" destOrd="0" presId="urn:microsoft.com/office/officeart/2005/8/layout/vList4"/>
    <dgm:cxn modelId="{415B1F14-DE41-4CAE-92DE-550AC8BD2472}" type="presParOf" srcId="{7ADF76CA-6C28-4116-97CC-8D949F471AC7}" destId="{D4B16762-9C87-4DA9-BD05-8F2B933CE7EB}" srcOrd="0" destOrd="0" presId="urn:microsoft.com/office/officeart/2005/8/layout/vList4"/>
    <dgm:cxn modelId="{FC5F29E4-715B-4088-A7A9-F817657A8CC9}" type="presParOf" srcId="{7ADF76CA-6C28-4116-97CC-8D949F471AC7}" destId="{FC9C6E1E-C098-4D41-B648-3F2EB5F3A1E9}" srcOrd="1" destOrd="0" presId="urn:microsoft.com/office/officeart/2005/8/layout/vList4"/>
    <dgm:cxn modelId="{60382794-9413-4FFD-817A-E5A83575E00B}" type="presParOf" srcId="{7ADF76CA-6C28-4116-97CC-8D949F471AC7}" destId="{449A9259-402C-42B7-8B68-7EFB740ED27E}" srcOrd="2" destOrd="0" presId="urn:microsoft.com/office/officeart/2005/8/layout/vList4"/>
    <dgm:cxn modelId="{41FFF595-0109-47E1-B4CA-B3661E37ACEC}" type="presParOf" srcId="{BFF1A52B-E65B-405E-A191-82D4509E401F}" destId="{E3C69CA1-AC83-4868-9455-BD6A94F1C195}" srcOrd="5" destOrd="0" presId="urn:microsoft.com/office/officeart/2005/8/layout/vList4"/>
    <dgm:cxn modelId="{D5E4DAC8-EF18-48CD-8866-7B359C41384D}" type="presParOf" srcId="{BFF1A52B-E65B-405E-A191-82D4509E401F}" destId="{F170C8D4-8847-406A-B370-10E6409A8B41}" srcOrd="6" destOrd="0" presId="urn:microsoft.com/office/officeart/2005/8/layout/vList4"/>
    <dgm:cxn modelId="{426B9C31-568E-4C54-B245-01D007F26BEC}" type="presParOf" srcId="{F170C8D4-8847-406A-B370-10E6409A8B41}" destId="{FDA14C2A-ED5A-4A0D-9B27-679DA99E1CC0}" srcOrd="0" destOrd="0" presId="urn:microsoft.com/office/officeart/2005/8/layout/vList4"/>
    <dgm:cxn modelId="{5255DDE1-BFCF-45FE-94A4-412D0B21F80C}" type="presParOf" srcId="{F170C8D4-8847-406A-B370-10E6409A8B41}" destId="{67B448B2-155B-445D-A012-2252281972A8}" srcOrd="1" destOrd="0" presId="urn:microsoft.com/office/officeart/2005/8/layout/vList4"/>
    <dgm:cxn modelId="{47C96197-37ED-4690-894A-34C4088106C4}" type="presParOf" srcId="{F170C8D4-8847-406A-B370-10E6409A8B41}" destId="{059F92C2-B9D1-46A8-BD98-496D53E2477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a:latin typeface="Trebuchet MS" panose="020B0603020202020204" pitchFamily="34" charset="0"/>
            </a:rPr>
            <a:t>Next Town Hall will be September 26</a:t>
          </a:r>
          <a:r>
            <a:rPr lang="en-US" b="1" i="0" baseline="30000">
              <a:latin typeface="Trebuchet MS" panose="020B0603020202020204" pitchFamily="34" charset="0"/>
            </a:rPr>
            <a:t>th</a:t>
          </a:r>
          <a:endParaRPr lang="en-US" b="1" i="0">
            <a:latin typeface="Trebuchet MS" panose="020B0603020202020204" pitchFamily="34" charset="0"/>
          </a:endParaRP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custT="1"/>
      <dgm:spPr/>
      <dgm:t>
        <a:bodyPr/>
        <a:lstStyle/>
        <a:p>
          <a:r>
            <a:rPr lang="en-US" sz="2000" b="1">
              <a:latin typeface="Trebuchet MS" panose="020B0603020202020204" pitchFamily="34" charset="0"/>
            </a:rPr>
            <a:t>Reminder:</a:t>
          </a:r>
          <a:endParaRPr lang="en-US" sz="2000" b="0">
            <a:latin typeface="Trebuchet MS" panose="020B0603020202020204" pitchFamily="34" charset="0"/>
          </a:endParaRPr>
        </a:p>
        <a:p>
          <a:r>
            <a:rPr lang="en-US" sz="2000" b="0">
              <a:latin typeface="Trebuchet MS" panose="020B0603020202020204" pitchFamily="34" charset="0"/>
            </a:rPr>
            <a:t>Each Data Collection has a more detailed timeline posted on their corresponding website (as well as other helpful resources)!</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CFAE1AF9-EA2E-4B66-A10F-9CD1CF53FD3A}" type="pres">
      <dgm:prSet presAssocID="{F012D412-9CAF-428A-A29D-8BA009103520}" presName="Name0" presStyleCnt="0">
        <dgm:presLayoutVars>
          <dgm:dir/>
          <dgm:animLvl val="lvl"/>
          <dgm:resizeHandles val="exact"/>
        </dgm:presLayoutVars>
      </dgm:prSet>
      <dgm:spPr/>
    </dgm:pt>
    <dgm:pt modelId="{82C965FA-5263-4787-9142-C53D5041F15E}" type="pres">
      <dgm:prSet presAssocID="{15DF3956-9CAC-401D-9E5D-4A205C7B39A7}" presName="boxAndChildren" presStyleCnt="0"/>
      <dgm:spPr/>
    </dgm:pt>
    <dgm:pt modelId="{36786BEB-7A3B-4028-9F2F-BE313C4597A2}" type="pres">
      <dgm:prSet presAssocID="{15DF3956-9CAC-401D-9E5D-4A205C7B39A7}" presName="parentTextBox" presStyleLbl="alignNode1" presStyleIdx="0" presStyleCnt="1"/>
      <dgm:spPr/>
    </dgm:pt>
    <dgm:pt modelId="{D85A2BDA-A0C1-43C4-B501-7E976E2C384E}" type="pres">
      <dgm:prSet presAssocID="{15DF3956-9CAC-401D-9E5D-4A205C7B39A7}" presName="descendantBox" presStyleLbl="bgAccFollowNode1" presStyleIdx="0" presStyleCnt="1"/>
      <dgm:spPr/>
    </dgm:pt>
  </dgm:ptLst>
  <dgm:cxnLst>
    <dgm:cxn modelId="{A8DB0702-4A96-485D-9AA8-947AB642B5B3}" type="presOf" srcId="{15DF3956-9CAC-401D-9E5D-4A205C7B39A7}" destId="{36786BEB-7A3B-4028-9F2F-BE313C4597A2}" srcOrd="0" destOrd="0" presId="urn:microsoft.com/office/officeart/2016/7/layout/VerticalDownArrowProcess"/>
    <dgm:cxn modelId="{A6580E18-CB2F-4709-A4FE-2A77A7B54B92}" type="presOf" srcId="{BE459BBA-E698-4FA5-87E2-098E1C06C863}" destId="{D85A2BDA-A0C1-43C4-B501-7E976E2C384E}" srcOrd="0" destOrd="0" presId="urn:microsoft.com/office/officeart/2016/7/layout/VerticalDownArrowProcess"/>
    <dgm:cxn modelId="{A726FA60-5415-4063-9430-B9876042A795}" type="presOf" srcId="{F012D412-9CAF-428A-A29D-8BA009103520}" destId="{CFAE1AF9-EA2E-4B66-A10F-9CD1CF53FD3A}"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F8456C12-6A8B-42B4-86F2-CB9BF424408B}" type="presParOf" srcId="{CFAE1AF9-EA2E-4B66-A10F-9CD1CF53FD3A}" destId="{82C965FA-5263-4787-9142-C53D5041F15E}" srcOrd="0" destOrd="0" presId="urn:microsoft.com/office/officeart/2016/7/layout/VerticalDownArrowProcess"/>
    <dgm:cxn modelId="{780E5F03-954A-49CD-92B5-A11B5CEE9DEA}" type="presParOf" srcId="{82C965FA-5263-4787-9142-C53D5041F15E}" destId="{36786BEB-7A3B-4028-9F2F-BE313C4597A2}" srcOrd="0" destOrd="0" presId="urn:microsoft.com/office/officeart/2016/7/layout/VerticalDownArrowProcess"/>
    <dgm:cxn modelId="{C5CF7463-00D2-428F-B7A8-FBBBF29198EA}" type="presParOf" srcId="{82C965FA-5263-4787-9142-C53D5041F15E}" destId="{D85A2BDA-A0C1-43C4-B501-7E976E2C384E}"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6D9D-57D4-4279-98D0-988718B1DF42}">
      <dsp:nvSpPr>
        <dsp:cNvPr id="0" name=""/>
        <dsp:cNvSpPr/>
      </dsp:nvSpPr>
      <dsp:spPr>
        <a:xfrm>
          <a:off x="0" y="0"/>
          <a:ext cx="10853928" cy="11161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a:solidFill>
                <a:schemeClr val="tx1"/>
              </a:solidFill>
            </a:rPr>
            <a:t>Complete exception request template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solidFill>
                <a:schemeClr val="tx1"/>
              </a:solidFill>
            </a:rPr>
            <a:t>Available on </a:t>
          </a:r>
          <a:r>
            <a:rPr lang="en-US" sz="13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 Interchange Website</a:t>
          </a:r>
          <a:endParaRPr lang="en-US" sz="1300" kern="1200">
            <a:solidFill>
              <a:schemeClr val="tx1"/>
            </a:solidFill>
          </a:endParaRPr>
        </a:p>
      </dsp:txBody>
      <dsp:txXfrm>
        <a:off x="2282397" y="0"/>
        <a:ext cx="8571530" cy="1116118"/>
      </dsp:txXfrm>
    </dsp:sp>
    <dsp:sp modelId="{5245FA24-BA5F-4641-BBC5-B40ABD8DED90}">
      <dsp:nvSpPr>
        <dsp:cNvPr id="0" name=""/>
        <dsp:cNvSpPr/>
      </dsp:nvSpPr>
      <dsp:spPr>
        <a:xfrm>
          <a:off x="111611" y="111611"/>
          <a:ext cx="2170785" cy="892894"/>
        </a:xfrm>
        <a:prstGeom prst="roundRect">
          <a:avLst>
            <a:gd name="adj" fmla="val 10000"/>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6FC17-34F1-428F-A02E-C17F2E34BCBA}">
      <dsp:nvSpPr>
        <dsp:cNvPr id="0" name=""/>
        <dsp:cNvSpPr/>
      </dsp:nvSpPr>
      <dsp:spPr>
        <a:xfrm>
          <a:off x="0" y="1227730"/>
          <a:ext cx="10853928" cy="1116118"/>
        </a:xfrm>
        <a:prstGeom prst="roundRect">
          <a:avLst>
            <a:gd name="adj" fmla="val 10000"/>
          </a:avLst>
        </a:prstGeom>
        <a:solidFill>
          <a:schemeClr val="accent5">
            <a:hueOff val="-499997"/>
            <a:satOff val="-7102"/>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a:solidFill>
                <a:schemeClr val="tx1"/>
              </a:solidFill>
            </a:rPr>
            <a:t>Upload exception request template to your district’s Syncplicity student folder</a:t>
          </a:r>
        </a:p>
        <a:p>
          <a:pPr marL="114300" lvl="1" indent="-114300" algn="l" defTabSz="577850">
            <a:lnSpc>
              <a:spcPct val="90000"/>
            </a:lnSpc>
            <a:spcBef>
              <a:spcPct val="0"/>
            </a:spcBef>
            <a:spcAft>
              <a:spcPct val="15000"/>
            </a:spcAft>
            <a:buChar char="•"/>
          </a:pPr>
          <a:r>
            <a:rPr lang="en-US" sz="1300" kern="1200">
              <a:solidFill>
                <a:schemeClr val="tx1"/>
              </a:solidFill>
            </a:rPr>
            <a:t>Folder: </a:t>
          </a:r>
          <a:r>
            <a:rPr lang="en-US" sz="1300" i="1" kern="1200">
              <a:solidFill>
                <a:schemeClr val="tx1"/>
              </a:solidFill>
            </a:rPr>
            <a:t>1234 – DISTRICT NAME – Student</a:t>
          </a:r>
          <a:endParaRPr lang="en-US" sz="1300" kern="1200">
            <a:solidFill>
              <a:schemeClr val="tx1"/>
            </a:solidFill>
          </a:endParaRPr>
        </a:p>
      </dsp:txBody>
      <dsp:txXfrm>
        <a:off x="2282397" y="1227730"/>
        <a:ext cx="8571530" cy="1116118"/>
      </dsp:txXfrm>
    </dsp:sp>
    <dsp:sp modelId="{F6B56DD3-37F2-4B6A-808F-753ABE5695F6}">
      <dsp:nvSpPr>
        <dsp:cNvPr id="0" name=""/>
        <dsp:cNvSpPr/>
      </dsp:nvSpPr>
      <dsp:spPr>
        <a:xfrm>
          <a:off x="111611" y="1339342"/>
          <a:ext cx="2170785" cy="892894"/>
        </a:xfrm>
        <a:prstGeom prst="roundRect">
          <a:avLst>
            <a:gd name="adj" fmla="val 1000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16762-9C87-4DA9-BD05-8F2B933CE7EB}">
      <dsp:nvSpPr>
        <dsp:cNvPr id="0" name=""/>
        <dsp:cNvSpPr/>
      </dsp:nvSpPr>
      <dsp:spPr>
        <a:xfrm>
          <a:off x="0" y="2455460"/>
          <a:ext cx="10853928" cy="1116118"/>
        </a:xfrm>
        <a:prstGeom prst="roundRect">
          <a:avLst>
            <a:gd name="adj" fmla="val 10000"/>
          </a:avLst>
        </a:prstGeom>
        <a:solidFill>
          <a:schemeClr val="accent5">
            <a:hueOff val="-999994"/>
            <a:satOff val="-14203"/>
            <a:lumOff val="163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a:solidFill>
                <a:schemeClr val="tx1"/>
              </a:solidFill>
            </a:rPr>
            <a:t>Notify the OCT collection lead (</a:t>
          </a:r>
          <a:r>
            <a:rPr lang="en-US" sz="1700" kern="120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StudentOctober@cde.state.co.us</a:t>
          </a:r>
          <a:r>
            <a:rPr lang="en-US" sz="1700" kern="1200">
              <a:solidFill>
                <a:schemeClr val="tx1"/>
              </a:solidFill>
            </a:rPr>
            <a:t>) that you’ve uploaded a document for review</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solidFill>
                <a:schemeClr val="tx1"/>
              </a:solidFill>
            </a:rPr>
            <a:t>Pro Tip: Include the date in name of your exception request file as you may upload more than one exception during the collection cycle</a:t>
          </a:r>
        </a:p>
      </dsp:txBody>
      <dsp:txXfrm>
        <a:off x="2282397" y="2455460"/>
        <a:ext cx="8571530" cy="1116118"/>
      </dsp:txXfrm>
    </dsp:sp>
    <dsp:sp modelId="{FC9C6E1E-C098-4D41-B648-3F2EB5F3A1E9}">
      <dsp:nvSpPr>
        <dsp:cNvPr id="0" name=""/>
        <dsp:cNvSpPr/>
      </dsp:nvSpPr>
      <dsp:spPr>
        <a:xfrm>
          <a:off x="111611" y="2567072"/>
          <a:ext cx="2170785" cy="892894"/>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14C2A-ED5A-4A0D-9B27-679DA99E1CC0}">
      <dsp:nvSpPr>
        <dsp:cNvPr id="0" name=""/>
        <dsp:cNvSpPr/>
      </dsp:nvSpPr>
      <dsp:spPr>
        <a:xfrm>
          <a:off x="0" y="3683190"/>
          <a:ext cx="10853928" cy="1116118"/>
        </a:xfrm>
        <a:prstGeom prst="roundRect">
          <a:avLst>
            <a:gd name="adj" fmla="val 10000"/>
          </a:avLst>
        </a:prstGeom>
        <a:solidFill>
          <a:schemeClr val="accent5">
            <a:hueOff val="-1499991"/>
            <a:satOff val="-21305"/>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a:solidFill>
                <a:schemeClr val="tx1"/>
              </a:solidFill>
            </a:rPr>
            <a:t>Collection lead will review your request and notify you of the outcome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solidFill>
                <a:schemeClr val="tx1"/>
              </a:solidFill>
            </a:rPr>
            <a:t>Approved requests – reupload interchange file and/or create a new OCT snapshot</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solidFill>
                <a:schemeClr val="tx1"/>
              </a:solidFill>
            </a:rPr>
            <a:t>Denied requests – collection lead will provide next steps for clearing the error</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solidFill>
                <a:schemeClr val="tx1"/>
              </a:solidFill>
            </a:rPr>
            <a:t>Additional information needed – collection lead will request information</a:t>
          </a:r>
        </a:p>
      </dsp:txBody>
      <dsp:txXfrm>
        <a:off x="2282397" y="3683190"/>
        <a:ext cx="8571530" cy="1116118"/>
      </dsp:txXfrm>
    </dsp:sp>
    <dsp:sp modelId="{67B448B2-155B-445D-A012-2252281972A8}">
      <dsp:nvSpPr>
        <dsp:cNvPr id="0" name=""/>
        <dsp:cNvSpPr/>
      </dsp:nvSpPr>
      <dsp:spPr>
        <a:xfrm>
          <a:off x="111611" y="3794802"/>
          <a:ext cx="2170785" cy="892894"/>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6BEB-7A3B-4028-9F2F-BE313C4597A2}">
      <dsp:nvSpPr>
        <dsp:cNvPr id="0" name=""/>
        <dsp:cNvSpPr/>
      </dsp:nvSpPr>
      <dsp:spPr>
        <a:xfrm>
          <a:off x="0" y="0"/>
          <a:ext cx="1060897" cy="33206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5451" tIns="99568" rIns="75451" bIns="99568" numCol="1" spcCol="1270" anchor="ctr" anchorCtr="0">
          <a:noAutofit/>
        </a:bodyPr>
        <a:lstStyle/>
        <a:p>
          <a:pPr marL="0" lvl="0" indent="0" algn="ctr" defTabSz="622300" rtl="0">
            <a:lnSpc>
              <a:spcPct val="90000"/>
            </a:lnSpc>
            <a:spcBef>
              <a:spcPct val="0"/>
            </a:spcBef>
            <a:spcAft>
              <a:spcPct val="35000"/>
            </a:spcAft>
            <a:buNone/>
          </a:pPr>
          <a:r>
            <a:rPr lang="en-US" sz="1400" b="1" i="0" kern="1200">
              <a:latin typeface="Trebuchet MS" panose="020B0603020202020204" pitchFamily="34" charset="0"/>
            </a:rPr>
            <a:t>Next Town Hall will be September 26</a:t>
          </a:r>
          <a:r>
            <a:rPr lang="en-US" sz="1400" b="1" i="0" kern="1200" baseline="30000">
              <a:latin typeface="Trebuchet MS" panose="020B0603020202020204" pitchFamily="34" charset="0"/>
            </a:rPr>
            <a:t>th</a:t>
          </a:r>
          <a:endParaRPr lang="en-US" sz="1400" b="1" i="0" kern="1200">
            <a:latin typeface="Trebuchet MS" panose="020B0603020202020204" pitchFamily="34" charset="0"/>
          </a:endParaRPr>
        </a:p>
      </dsp:txBody>
      <dsp:txXfrm>
        <a:off x="0" y="0"/>
        <a:ext cx="1060897" cy="3320668"/>
      </dsp:txXfrm>
    </dsp:sp>
    <dsp:sp modelId="{D85A2BDA-A0C1-43C4-B501-7E976E2C384E}">
      <dsp:nvSpPr>
        <dsp:cNvPr id="0" name=""/>
        <dsp:cNvSpPr/>
      </dsp:nvSpPr>
      <dsp:spPr>
        <a:xfrm>
          <a:off x="1060897" y="0"/>
          <a:ext cx="3182691" cy="33206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560" tIns="254000" rIns="64560" bIns="254000" numCol="1" spcCol="1270" anchor="ctr" anchorCtr="0">
          <a:noAutofi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rPr>
            <a:t>Reminder:</a:t>
          </a:r>
          <a:endParaRPr lang="en-US" sz="2000" b="0" kern="1200">
            <a:latin typeface="Trebuchet MS" panose="020B0603020202020204" pitchFamily="34" charset="0"/>
          </a:endParaRPr>
        </a:p>
        <a:p>
          <a:pPr marL="0" lvl="0" indent="0" algn="l" defTabSz="889000">
            <a:lnSpc>
              <a:spcPct val="90000"/>
            </a:lnSpc>
            <a:spcBef>
              <a:spcPct val="0"/>
            </a:spcBef>
            <a:spcAft>
              <a:spcPct val="35000"/>
            </a:spcAft>
            <a:buNone/>
          </a:pPr>
          <a:r>
            <a:rPr lang="en-US" sz="2000" b="0" kern="1200">
              <a:latin typeface="Trebuchet MS" panose="020B0603020202020204" pitchFamily="34" charset="0"/>
            </a:rPr>
            <a:t>Each Data Collection has a more detailed timeline posted on their corresponding website (as well as other helpful resources)!</a:t>
          </a:r>
        </a:p>
      </dsp:txBody>
      <dsp:txXfrm>
        <a:off x="1060897" y="0"/>
        <a:ext cx="3182691" cy="332066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information expected in:</a:t>
            </a:r>
          </a:p>
          <a:p>
            <a:r>
              <a:rPr lang="en-US"/>
              <a:t>PWR News, The SCOOP, and October CDE Update</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0617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153154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information expected in:</a:t>
            </a:r>
          </a:p>
          <a:p>
            <a:r>
              <a:rPr lang="en-US"/>
              <a:t>PWR News, The SCOOP, and October CDE Update</a:t>
            </a:r>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153001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123303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3256937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94588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9/19/2024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1" r:id="rId24"/>
    <p:sldLayoutId id="2147483712"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g.colorado.gov/bills/hb24-139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de.state.co.us/datapipeline/inter_studen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postsecondary/ce_ascent" TargetMode="External"/><Relationship Id="rId2" Type="http://schemas.openxmlformats.org/officeDocument/2006/relationships/hyperlink" Target="https://www.cde.state.co.us/postsecondary/ascent_changes" TargetMode="External"/><Relationship Id="rId1" Type="http://schemas.openxmlformats.org/officeDocument/2006/relationships/slideLayout" Target="../slideLayouts/slideLayout9.xml"/><Relationship Id="rId5" Type="http://schemas.openxmlformats.org/officeDocument/2006/relationships/hyperlink" Target="mailto:Ryan_e@cde.state.co.us" TargetMode="External"/><Relationship Id="rId4" Type="http://schemas.openxmlformats.org/officeDocument/2006/relationships/hyperlink" Target="https://www.cde.state.co.us/datapipeline/inter_stude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hyperlink" Target="mailto:Tribbett_Jessica@cde.state.co.us" TargetMode="External"/><Relationship Id="rId1" Type="http://schemas.openxmlformats.org/officeDocument/2006/relationships/slideLayout" Target="../slideLayouts/slideLayout2.xml"/><Relationship Id="rId4" Type="http://schemas.openxmlformats.org/officeDocument/2006/relationships/hyperlink" Target="https://www.cde.state.co.us/schoolcoderequest-nonpubli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Tribbett_Jessica@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Tribbett_Jessica@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mailto:SpedEndofYear@cde.state.co.u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s://www.cde.state.co.us/fedprograms/dper/tiaschls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hyperlink" Target="https://www.cde.state.co.us/fedprograms/dper/tiaschlst"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mailto:StudentEndOfYear@cde.state.co.us" TargetMode="External"/><Relationship Id="rId3" Type="http://schemas.openxmlformats.org/officeDocument/2006/relationships/hyperlink" Target="https://www.cde.state.co.us/communications/news-release-91124-september-sbe#:~:text=Due%20to%20the%20changes%20with,proficiency%20level%20for%20future%20years" TargetMode="External"/><Relationship Id="rId7" Type="http://schemas.openxmlformats.org/officeDocument/2006/relationships/hyperlink" Target="mailto:Russel_R@cde.state.co.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Romero_M@cde.state.co.us" TargetMode="External"/><Relationship Id="rId5" Type="http://schemas.openxmlformats.org/officeDocument/2006/relationships/hyperlink" Target="https://www.cde.state.co.us/postsecondary/graduationguidelines" TargetMode="External"/><Relationship Id="rId4" Type="http://schemas.openxmlformats.org/officeDocument/2006/relationships/hyperlink" Target="https://go.boarddocs.com/co/cde/Board.nsf/goto?open&amp;id=D8E5L410B5A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teams.microsoft.com/registration/yM9Rp5of206DcJ8cbUvqWg,Q-Db8eWNlE-sXj5c16PQ4w,dqKnv42ab0KVqEwaFu5e0w,BBOOy22VRkavNkOd4UXIVw,zEHJFHZMlUGVX0mzr3NAag,YW__zaK2CEm7d2u9Q8hG9w?mode=read&amp;tenantId=a751cfc8-1f9a-4edb-8370-9f1c6d4bea5a"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4.xml"/><Relationship Id="rId5"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 Id="rId4"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my.syncplicity.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1.png"/><Relationship Id="rId4" Type="http://schemas.openxmlformats.org/officeDocument/2006/relationships/diagramLayout" Target="../diagrams/layout1.xml"/><Relationship Id="rId9" Type="http://schemas.openxmlformats.org/officeDocument/2006/relationships/image" Target="../media/image30.png"/></Relationships>
</file>

<file path=ppt/slides/_rels/slide47.xml.rels><?xml version="1.0" encoding="UTF-8" standalone="yes"?>
<Relationships xmlns="http://schemas.openxmlformats.org/package/2006/relationships"><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vimeo.com/1000403412" TargetMode="External"/><Relationship Id="rId13" Type="http://schemas.openxmlformats.org/officeDocument/2006/relationships/hyperlink" Target="https://www.cde.state.co.us/cdefinance/valid_census_block_data_combination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armeasure_overview_geocoding_tool_august_2024" TargetMode="External"/><Relationship Id="rId12" Type="http://schemas.openxmlformats.org/officeDocument/2006/relationships/hyperlink" Target="https://www.cde.state.co.us/cdefinance/census_geocoder_tool_instruc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2024-25_at-risk_interchange_file_timeline" TargetMode="External"/><Relationship Id="rId11" Type="http://schemas.openxmlformats.org/officeDocument/2006/relationships/hyperlink" Target="https://www.cde.state.co.us/cdefinance/atrisk_measure_interchange_geocoding_office_hours" TargetMode="External"/><Relationship Id="rId5" Type="http://schemas.openxmlformats.org/officeDocument/2006/relationships/hyperlink" Target="https://www.cde.state.co.us/datapipeline/at-riskfileinterchangetemplate" TargetMode="External"/><Relationship Id="rId10" Type="http://schemas.openxmlformats.org/officeDocument/2006/relationships/hyperlink" Target="https://vimeo.com/1001621178" TargetMode="External"/><Relationship Id="rId4" Type="http://schemas.openxmlformats.org/officeDocument/2006/relationships/hyperlink" Target="https://www.cde.state.co.us/datapipeline/2024-2025at-riskmeasurebusinessrules" TargetMode="External"/><Relationship Id="rId9" Type="http://schemas.openxmlformats.org/officeDocument/2006/relationships/hyperlink" Target="https://www.cde.state.co.us/cdefinance/2024_at_risk_interchange_overview_presentation" TargetMode="External"/><Relationship Id="rId14" Type="http://schemas.openxmlformats.org/officeDocument/2006/relationships/hyperlink" Target="mailto:ARMeasure@cde.state.co.us"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https://www.cde.state.co.us/datapipeline/datapipelinesnapshots-staffevalua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eo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September 19</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8529-4196-8DB7-7337-8B95C5CE516A}"/>
              </a:ext>
            </a:extLst>
          </p:cNvPr>
          <p:cNvSpPr>
            <a:spLocks noGrp="1"/>
          </p:cNvSpPr>
          <p:nvPr>
            <p:ph type="title"/>
          </p:nvPr>
        </p:nvSpPr>
        <p:spPr>
          <a:xfrm>
            <a:off x="443565" y="205176"/>
            <a:ext cx="8065168" cy="898524"/>
          </a:xfrm>
        </p:spPr>
        <p:txBody>
          <a:bodyPr/>
          <a:lstStyle/>
          <a:p>
            <a:r>
              <a:rPr lang="en-US">
                <a:latin typeface="Museo Slab 500"/>
              </a:rPr>
              <a:t>2025-26 ASCENT Allotment Cap</a:t>
            </a:r>
            <a:endParaRPr lang="en-US"/>
          </a:p>
        </p:txBody>
      </p:sp>
      <p:sp>
        <p:nvSpPr>
          <p:cNvPr id="3" name="Content Placeholder 2">
            <a:extLst>
              <a:ext uri="{FF2B5EF4-FFF2-40B4-BE49-F238E27FC236}">
                <a16:creationId xmlns:a16="http://schemas.microsoft.com/office/drawing/2014/main" id="{9950487E-3FB3-B225-998E-99C5016F5C29}"/>
              </a:ext>
            </a:extLst>
          </p:cNvPr>
          <p:cNvSpPr>
            <a:spLocks noGrp="1"/>
          </p:cNvSpPr>
          <p:nvPr>
            <p:ph idx="1"/>
          </p:nvPr>
        </p:nvSpPr>
        <p:spPr>
          <a:xfrm>
            <a:off x="838200" y="1554480"/>
            <a:ext cx="10515600" cy="4351338"/>
          </a:xfrm>
        </p:spPr>
        <p:txBody>
          <a:bodyPr vert="horz" lIns="0" tIns="0" rIns="0" bIns="0" rtlCol="0" anchor="t">
            <a:normAutofit lnSpcReduction="10000"/>
          </a:bodyPr>
          <a:lstStyle/>
          <a:p>
            <a:pPr marL="0" indent="0">
              <a:buNone/>
            </a:pPr>
            <a:r>
              <a:rPr lang="en-US" b="1" dirty="0">
                <a:latin typeface="Trebuchet MS"/>
                <a:cs typeface="Calibri"/>
              </a:rPr>
              <a:t>Per </a:t>
            </a:r>
            <a:r>
              <a:rPr lang="en-US" b="1" dirty="0">
                <a:latin typeface="Trebuchet MS"/>
                <a:cs typeface="Calibri"/>
                <a:hlinkClick r:id="rId3"/>
              </a:rPr>
              <a:t>HB 24-1393</a:t>
            </a:r>
            <a:r>
              <a:rPr lang="en-US" b="1" dirty="0">
                <a:latin typeface="Trebuchet MS"/>
                <a:cs typeface="Calibri"/>
              </a:rPr>
              <a:t>: the number of students that an LEP submits for funding in Student October 2024, is the baseline number for that LEP moving forward.</a:t>
            </a:r>
            <a:endParaRPr lang="en-US" dirty="0"/>
          </a:p>
          <a:p>
            <a:pPr lvl="1"/>
            <a:r>
              <a:rPr lang="en-US" dirty="0">
                <a:latin typeface="Trebuchet MS"/>
              </a:rPr>
              <a:t>If a district does not use all their slots each year, slots cannot be reallocated to other districts.</a:t>
            </a:r>
          </a:p>
          <a:p>
            <a:pPr lvl="1"/>
            <a:r>
              <a:rPr lang="en-US" dirty="0">
                <a:latin typeface="Trebuchet MS"/>
              </a:rPr>
              <a:t>District-level cap versus statewide cap</a:t>
            </a:r>
          </a:p>
          <a:p>
            <a:r>
              <a:rPr lang="en-US" dirty="0">
                <a:latin typeface="Trebuchet MS"/>
                <a:cs typeface="Calibri"/>
              </a:rPr>
              <a:t>The extended HS PPR rate for ASCENT students is now a flat rate, based on the 2023 extended HS PPR rate ($9,588).</a:t>
            </a:r>
          </a:p>
          <a:p>
            <a:r>
              <a:rPr lang="en-US" dirty="0">
                <a:latin typeface="Trebuchet MS"/>
                <a:cs typeface="Calibri"/>
              </a:rPr>
              <a:t>Students need to complete and submit FAFSA/CAFSA to participate.</a:t>
            </a:r>
          </a:p>
          <a:p>
            <a:r>
              <a:rPr lang="en-US" dirty="0">
                <a:highlight>
                  <a:srgbClr val="00FFFF"/>
                </a:highlight>
                <a:latin typeface="Trebuchet MS"/>
              </a:rPr>
              <a:t>No change to ASCENT data reporting. </a:t>
            </a:r>
            <a:br>
              <a:rPr lang="en-US" dirty="0">
                <a:highlight>
                  <a:srgbClr val="00FFFF"/>
                </a:highlight>
              </a:rPr>
            </a:br>
            <a:r>
              <a:rPr lang="en-US" dirty="0">
                <a:highlight>
                  <a:srgbClr val="00FFFF"/>
                </a:highlight>
                <a:latin typeface="Trebuchet MS"/>
              </a:rPr>
              <a:t>ASCENT students must be accurately coded in SEY.</a:t>
            </a:r>
          </a:p>
          <a:p>
            <a:r>
              <a:rPr lang="en-US" dirty="0"/>
              <a:t>More information can be found </a:t>
            </a:r>
            <a:r>
              <a:rPr lang="en-US" dirty="0">
                <a:hlinkClick r:id="rId4"/>
              </a:rPr>
              <a:t>on the Student Interchange Website, under Additional Resources: ASCENT Participation Cap Update</a:t>
            </a:r>
            <a:endParaRPr lang="en-US" dirty="0"/>
          </a:p>
          <a:p>
            <a:endParaRPr lang="en-US" dirty="0"/>
          </a:p>
        </p:txBody>
      </p:sp>
      <p:sp>
        <p:nvSpPr>
          <p:cNvPr id="4" name="Slide Number Placeholder 3">
            <a:extLst>
              <a:ext uri="{FF2B5EF4-FFF2-40B4-BE49-F238E27FC236}">
                <a16:creationId xmlns:a16="http://schemas.microsoft.com/office/drawing/2014/main" id="{7278F8E1-8462-E255-BFEC-A2AD52276467}"/>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10</a:t>
            </a:fld>
            <a:endParaRPr lang="en-US"/>
          </a:p>
        </p:txBody>
      </p:sp>
      <p:sp>
        <p:nvSpPr>
          <p:cNvPr id="12" name="Content Placeholder 5">
            <a:extLst>
              <a:ext uri="{FF2B5EF4-FFF2-40B4-BE49-F238E27FC236}">
                <a16:creationId xmlns:a16="http://schemas.microsoft.com/office/drawing/2014/main" id="{E17C5FE8-9549-C841-C57E-CCA40FF6DDC6}"/>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ASCENT Update – Erica Ryan</a:t>
            </a:r>
          </a:p>
        </p:txBody>
      </p:sp>
      <p:sp>
        <p:nvSpPr>
          <p:cNvPr id="13" name="Content Placeholder 9">
            <a:extLst>
              <a:ext uri="{FF2B5EF4-FFF2-40B4-BE49-F238E27FC236}">
                <a16:creationId xmlns:a16="http://schemas.microsoft.com/office/drawing/2014/main" id="{0182C605-C140-5E58-B4DA-85C1163CC2E0}"/>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Ryan_e@cde.state.co.us</a:t>
            </a:r>
          </a:p>
        </p:txBody>
      </p:sp>
    </p:spTree>
    <p:extLst>
      <p:ext uri="{BB962C8B-B14F-4D97-AF65-F5344CB8AC3E}">
        <p14:creationId xmlns:p14="http://schemas.microsoft.com/office/powerpoint/2010/main" val="332118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D6D2D6-AC88-D842-6698-9E140DC28C25}"/>
              </a:ext>
            </a:extLst>
          </p:cNvPr>
          <p:cNvSpPr>
            <a:spLocks noGrp="1"/>
          </p:cNvSpPr>
          <p:nvPr>
            <p:ph type="title"/>
          </p:nvPr>
        </p:nvSpPr>
        <p:spPr>
          <a:xfrm>
            <a:off x="155447" y="237745"/>
            <a:ext cx="6588253" cy="1197864"/>
          </a:xfrm>
        </p:spPr>
        <p:txBody>
          <a:bodyPr/>
          <a:lstStyle/>
          <a:p>
            <a:r>
              <a:rPr lang="en-US"/>
              <a:t>2026 ASCENT Allotment Cap</a:t>
            </a:r>
            <a:br>
              <a:rPr lang="en-US"/>
            </a:br>
            <a:r>
              <a:rPr lang="en-US"/>
              <a:t>Questions &amp; Resources</a:t>
            </a:r>
          </a:p>
        </p:txBody>
      </p:sp>
      <p:sp>
        <p:nvSpPr>
          <p:cNvPr id="6" name="Content Placeholder 5">
            <a:extLst>
              <a:ext uri="{FF2B5EF4-FFF2-40B4-BE49-F238E27FC236}">
                <a16:creationId xmlns:a16="http://schemas.microsoft.com/office/drawing/2014/main" id="{61350839-2288-5273-34CE-4EB98648F637}"/>
              </a:ext>
            </a:extLst>
          </p:cNvPr>
          <p:cNvSpPr>
            <a:spLocks noGrp="1"/>
          </p:cNvSpPr>
          <p:nvPr>
            <p:ph sz="quarter" idx="13"/>
          </p:nvPr>
        </p:nvSpPr>
        <p:spPr/>
        <p:txBody>
          <a:bodyPr>
            <a:normAutofit lnSpcReduction="10000"/>
          </a:bodyPr>
          <a:lstStyle/>
          <a:p>
            <a:r>
              <a:rPr lang="en-US" dirty="0">
                <a:latin typeface="Museo Slab 500"/>
                <a:hlinkClick r:id="rId2"/>
              </a:rPr>
              <a:t>ASCENT Changes Website</a:t>
            </a:r>
            <a:endParaRPr lang="en-US" dirty="0"/>
          </a:p>
          <a:p>
            <a:r>
              <a:rPr lang="en-US" dirty="0">
                <a:latin typeface="Museo Slab 500"/>
                <a:hlinkClick r:id="rId3"/>
              </a:rPr>
              <a:t>ASCENT Website</a:t>
            </a:r>
            <a:endParaRPr lang="en-US" dirty="0">
              <a:latin typeface="Museo Slab 500"/>
            </a:endParaRPr>
          </a:p>
          <a:p>
            <a:r>
              <a:rPr lang="en-US" dirty="0">
                <a:latin typeface="Museo Slab 500"/>
                <a:hlinkClick r:id="rId4"/>
              </a:rPr>
              <a:t>Student Interchange Website (</a:t>
            </a:r>
            <a:r>
              <a:rPr lang="en-US">
                <a:latin typeface="Museo Slab 500"/>
                <a:hlinkClick r:id="rId4"/>
              </a:rPr>
              <a:t>Cap Update </a:t>
            </a:r>
            <a:r>
              <a:rPr lang="en-US" dirty="0">
                <a:latin typeface="Museo Slab 500"/>
                <a:hlinkClick r:id="rId4"/>
              </a:rPr>
              <a:t>Doc)</a:t>
            </a:r>
            <a:endParaRPr lang="en-US" dirty="0">
              <a:latin typeface="Museo Slab 500"/>
            </a:endParaRPr>
          </a:p>
          <a:p>
            <a:endParaRPr lang="en-US" dirty="0">
              <a:latin typeface="Museo Slab 500"/>
            </a:endParaRPr>
          </a:p>
          <a:p>
            <a:r>
              <a:rPr lang="en-US" b="1" dirty="0">
                <a:latin typeface="Museo Slab 500"/>
              </a:rPr>
              <a:t>Erica Ryan</a:t>
            </a:r>
            <a:endParaRPr lang="en-US" b="1" dirty="0"/>
          </a:p>
          <a:p>
            <a:r>
              <a:rPr lang="en-US" dirty="0">
                <a:latin typeface="Museo Slab 500"/>
              </a:rPr>
              <a:t>Postsecondary Programs Specialist</a:t>
            </a:r>
          </a:p>
          <a:p>
            <a:r>
              <a:rPr lang="en-US" dirty="0">
                <a:latin typeface="Museo Slab 500"/>
                <a:hlinkClick r:id="rId5"/>
              </a:rPr>
              <a:t>Ryan_e@cde.state.co.us</a:t>
            </a:r>
            <a:endParaRPr lang="en-US" dirty="0">
              <a:latin typeface="Museo Slab 500"/>
            </a:endParaRPr>
          </a:p>
          <a:p>
            <a:r>
              <a:rPr lang="en-US" dirty="0">
                <a:latin typeface="Museo Slab 500"/>
              </a:rPr>
              <a:t>720-576-4288</a:t>
            </a:r>
          </a:p>
          <a:p>
            <a:endParaRPr lang="en-US" dirty="0">
              <a:latin typeface="Museo Slab 500"/>
            </a:endParaRPr>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94116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Non-Public Schools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4599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dirty="0"/>
            </a:br>
            <a:r>
              <a:rPr lang="en-US" dirty="0">
                <a:latin typeface="Museo Slab 500"/>
              </a:rPr>
              <a:t>Non-Public Schools Enrollment Fall Count</a:t>
            </a:r>
            <a:br>
              <a:rPr lang="en-US" dirty="0"/>
            </a:br>
            <a:r>
              <a:rPr lang="en-US" dirty="0">
                <a:latin typeface="Museo Slab 500"/>
              </a:rPr>
              <a:t> </a:t>
            </a:r>
          </a:p>
        </p:txBody>
      </p:sp>
      <p:sp>
        <p:nvSpPr>
          <p:cNvPr id="5" name="TextBox 4">
            <a:extLst>
              <a:ext uri="{FF2B5EF4-FFF2-40B4-BE49-F238E27FC236}">
                <a16:creationId xmlns:a16="http://schemas.microsoft.com/office/drawing/2014/main" id="{5F3083E2-BC29-9D7C-DC2F-64F59EBE9A72}"/>
              </a:ext>
            </a:extLst>
          </p:cNvPr>
          <p:cNvSpPr txBox="1"/>
          <p:nvPr/>
        </p:nvSpPr>
        <p:spPr>
          <a:xfrm>
            <a:off x="939254" y="1454267"/>
            <a:ext cx="10324653" cy="523220"/>
          </a:xfrm>
          <a:prstGeom prst="rect">
            <a:avLst/>
          </a:prstGeom>
          <a:noFill/>
        </p:spPr>
        <p:txBody>
          <a:bodyPr wrap="square" lIns="91440" tIns="45720" rIns="91440" bIns="45720" anchor="t">
            <a:spAutoFit/>
          </a:bodyPr>
          <a:lstStyle/>
          <a:p>
            <a:pPr algn="ctr"/>
            <a:r>
              <a:rPr lang="en-US" sz="2800" b="1" dirty="0">
                <a:solidFill>
                  <a:srgbClr val="000000"/>
                </a:solidFill>
                <a:latin typeface="Trebuchet MS"/>
                <a:ea typeface="+mn-lt"/>
                <a:cs typeface="+mn-lt"/>
              </a:rPr>
              <a:t>Wednesday, Oct. 2nd thru Monday, December 2nd</a:t>
            </a:r>
            <a:endParaRPr lang="en-US" sz="2800">
              <a:solidFill>
                <a:srgbClr val="000000"/>
              </a:solidFill>
              <a:latin typeface="Calibri" panose="020F0502020204030204"/>
              <a:cs typeface="Calibri" panose="020F0502020204030204"/>
            </a:endParaRPr>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vert="horz" lIns="91440" tIns="45720" rIns="91440" bIns="45720" rtlCol="0" anchor="t">
            <a:normAutofit/>
          </a:bodyPr>
          <a:lstStyle/>
          <a:p>
            <a:r>
              <a:rPr lang="en-US" dirty="0">
                <a:latin typeface="Trebuchet MS"/>
              </a:rPr>
              <a:t>Non-Public Schools Enrollment Fall Count</a:t>
            </a:r>
            <a:endParaRPr lang="en-US" dirty="0"/>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Trebuchet MS"/>
                <a:hlinkClick r:id="rId2"/>
              </a:rPr>
              <a:t>Tribbett_Jessica@cde.state.co.us</a:t>
            </a:r>
            <a:endParaRPr lang="en-US"/>
          </a:p>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3" name="TextBox 2">
            <a:extLst>
              <a:ext uri="{FF2B5EF4-FFF2-40B4-BE49-F238E27FC236}">
                <a16:creationId xmlns:a16="http://schemas.microsoft.com/office/drawing/2014/main" id="{9A934E2F-3A48-6963-DC77-2B6B8BF93446}"/>
              </a:ext>
            </a:extLst>
          </p:cNvPr>
          <p:cNvSpPr txBox="1"/>
          <p:nvPr/>
        </p:nvSpPr>
        <p:spPr>
          <a:xfrm>
            <a:off x="247012" y="4240002"/>
            <a:ext cx="11661493" cy="2062103"/>
          </a:xfrm>
          <a:prstGeom prst="rect">
            <a:avLst/>
          </a:prstGeom>
          <a:noFill/>
        </p:spPr>
        <p:txBody>
          <a:bodyPr wrap="square" lIns="91440" tIns="45720" rIns="91440" bIns="45720" anchor="t">
            <a:spAutoFit/>
          </a:bodyPr>
          <a:lstStyle/>
          <a:p>
            <a:r>
              <a:rPr lang="en-US" sz="2400" dirty="0">
                <a:solidFill>
                  <a:srgbClr val="000000"/>
                </a:solidFill>
                <a:latin typeface="Trebuchet MS"/>
                <a:ea typeface="+mn-lt"/>
                <a:cs typeface="+mn-lt"/>
              </a:rPr>
              <a:t>District contacts must have Data Pipeline Non-Public Schools Collection permissions. </a:t>
            </a:r>
          </a:p>
          <a:p>
            <a:endParaRPr lang="en-US" sz="2000" dirty="0">
              <a:latin typeface="Trebuchet MS"/>
              <a:cs typeface="Calibri"/>
            </a:endParaRPr>
          </a:p>
          <a:p>
            <a:r>
              <a:rPr lang="en-US" sz="2000" dirty="0">
                <a:latin typeface="Trebuchet MS"/>
                <a:cs typeface="Calibri"/>
              </a:rPr>
              <a:t>Permissions can be set in Identity Management (Access Management):</a:t>
            </a:r>
          </a:p>
          <a:p>
            <a:r>
              <a:rPr lang="en-US" sz="2000" dirty="0">
                <a:ea typeface="+mn-lt"/>
                <a:cs typeface="+mn-lt"/>
                <a:hlinkClick r:id="rId3"/>
              </a:rPr>
              <a:t>https://www.cde.state.co.us/idm</a:t>
            </a:r>
            <a:endParaRPr lang="en-US" sz="2000" dirty="0">
              <a:latin typeface="Trebuchet MS"/>
              <a:cs typeface="Calibri"/>
            </a:endParaRPr>
          </a:p>
          <a:p>
            <a:endParaRPr lang="en-US" sz="2000" dirty="0">
              <a:latin typeface="Trebuchet MS"/>
              <a:cs typeface="Calibri"/>
            </a:endParaRPr>
          </a:p>
        </p:txBody>
      </p:sp>
      <p:sp>
        <p:nvSpPr>
          <p:cNvPr id="7" name="TextBox 6">
            <a:extLst>
              <a:ext uri="{FF2B5EF4-FFF2-40B4-BE49-F238E27FC236}">
                <a16:creationId xmlns:a16="http://schemas.microsoft.com/office/drawing/2014/main" id="{FD93073F-C8B0-2CDC-F44A-3A821D55BD55}"/>
              </a:ext>
            </a:extLst>
          </p:cNvPr>
          <p:cNvSpPr txBox="1"/>
          <p:nvPr/>
        </p:nvSpPr>
        <p:spPr>
          <a:xfrm>
            <a:off x="247012" y="2584991"/>
            <a:ext cx="9228441" cy="461665"/>
          </a:xfrm>
          <a:prstGeom prst="rect">
            <a:avLst/>
          </a:prstGeom>
          <a:noFill/>
        </p:spPr>
        <p:txBody>
          <a:bodyPr wrap="square" lIns="91440" tIns="45720" rIns="91440" bIns="45720" anchor="t">
            <a:spAutoFit/>
          </a:bodyPr>
          <a:lstStyle/>
          <a:p>
            <a:r>
              <a:rPr lang="en-US" sz="2400" dirty="0">
                <a:solidFill>
                  <a:srgbClr val="000000"/>
                </a:solidFill>
                <a:latin typeface="Trebuchet MS"/>
                <a:ea typeface="+mn-lt"/>
                <a:cs typeface="+mn-lt"/>
              </a:rPr>
              <a:t>Non-public schools must have school code to participate.</a:t>
            </a:r>
            <a:endParaRPr lang="en-US" sz="2400">
              <a:cs typeface="Calibri"/>
            </a:endParaRPr>
          </a:p>
        </p:txBody>
      </p:sp>
      <p:sp>
        <p:nvSpPr>
          <p:cNvPr id="9" name="TextBox 8">
            <a:extLst>
              <a:ext uri="{FF2B5EF4-FFF2-40B4-BE49-F238E27FC236}">
                <a16:creationId xmlns:a16="http://schemas.microsoft.com/office/drawing/2014/main" id="{978362CE-BBE0-0B26-5F96-57EC7C9F60C3}"/>
              </a:ext>
            </a:extLst>
          </p:cNvPr>
          <p:cNvSpPr txBox="1"/>
          <p:nvPr/>
        </p:nvSpPr>
        <p:spPr>
          <a:xfrm>
            <a:off x="247011" y="3226675"/>
            <a:ext cx="11019809" cy="1015663"/>
          </a:xfrm>
          <a:prstGeom prst="rect">
            <a:avLst/>
          </a:prstGeom>
          <a:noFill/>
        </p:spPr>
        <p:txBody>
          <a:bodyPr wrap="square" lIns="91440" tIns="45720" rIns="91440" bIns="45720" anchor="t">
            <a:spAutoFit/>
          </a:bodyPr>
          <a:lstStyle/>
          <a:p>
            <a:r>
              <a:rPr lang="en-US" sz="2000" dirty="0">
                <a:solidFill>
                  <a:srgbClr val="000000"/>
                </a:solidFill>
                <a:latin typeface="Trebuchet MS"/>
              </a:rPr>
              <a:t>Request for New School Code for Non-Public Schools: </a:t>
            </a:r>
            <a:endParaRPr lang="en-US" dirty="0"/>
          </a:p>
          <a:p>
            <a:r>
              <a:rPr lang="en-US" sz="2000" dirty="0">
                <a:ea typeface="+mn-lt"/>
                <a:cs typeface="+mn-lt"/>
                <a:hlinkClick r:id="rId4"/>
              </a:rPr>
              <a:t>https://www.cde.state.co.us/schoolcoderequest-nonpublic</a:t>
            </a:r>
            <a:endParaRPr lang="en-US"/>
          </a:p>
          <a:p>
            <a:endParaRPr lang="en-US" sz="2000" b="1" dirty="0">
              <a:latin typeface="Trebuchet MS"/>
              <a:cs typeface="Calibri"/>
            </a:endParaRPr>
          </a:p>
        </p:txBody>
      </p:sp>
    </p:spTree>
    <p:extLst>
      <p:ext uri="{BB962C8B-B14F-4D97-AF65-F5344CB8AC3E}">
        <p14:creationId xmlns:p14="http://schemas.microsoft.com/office/powerpoint/2010/main" val="229471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dirty="0"/>
            </a:br>
            <a:r>
              <a:rPr lang="en-US" dirty="0">
                <a:latin typeface="Museo Slab 500"/>
              </a:rPr>
              <a:t>Non-Public Schools Enrollment Fall Count</a:t>
            </a:r>
            <a:br>
              <a:rPr lang="en-US" dirty="0"/>
            </a:br>
            <a:r>
              <a:rPr lang="en-US" dirty="0">
                <a:latin typeface="Museo Slab 500"/>
              </a:rPr>
              <a:t> </a:t>
            </a:r>
          </a:p>
        </p:txBody>
      </p:sp>
      <p:sp>
        <p:nvSpPr>
          <p:cNvPr id="5" name="TextBox 4">
            <a:extLst>
              <a:ext uri="{FF2B5EF4-FFF2-40B4-BE49-F238E27FC236}">
                <a16:creationId xmlns:a16="http://schemas.microsoft.com/office/drawing/2014/main" id="{5F3083E2-BC29-9D7C-DC2F-64F59EBE9A72}"/>
              </a:ext>
            </a:extLst>
          </p:cNvPr>
          <p:cNvSpPr txBox="1"/>
          <p:nvPr/>
        </p:nvSpPr>
        <p:spPr>
          <a:xfrm>
            <a:off x="685254" y="1454267"/>
            <a:ext cx="10324653" cy="523220"/>
          </a:xfrm>
          <a:prstGeom prst="rect">
            <a:avLst/>
          </a:prstGeom>
          <a:noFill/>
        </p:spPr>
        <p:txBody>
          <a:bodyPr wrap="square" lIns="91440" tIns="45720" rIns="91440" bIns="45720" anchor="t">
            <a:spAutoFit/>
          </a:bodyPr>
          <a:lstStyle/>
          <a:p>
            <a:pPr algn="ctr"/>
            <a:r>
              <a:rPr lang="en-US" sz="2800" b="1" dirty="0">
                <a:solidFill>
                  <a:srgbClr val="000000"/>
                </a:solidFill>
                <a:latin typeface="Trebuchet MS"/>
                <a:ea typeface="+mn-lt"/>
                <a:cs typeface="+mn-lt"/>
              </a:rPr>
              <a:t>10/02 - 12/02</a:t>
            </a:r>
            <a:endParaRPr lang="en-US" dirty="0"/>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vert="horz" lIns="91440" tIns="45720" rIns="91440" bIns="45720" rtlCol="0" anchor="t">
            <a:normAutofit/>
          </a:bodyPr>
          <a:lstStyle/>
          <a:p>
            <a:r>
              <a:rPr lang="en-US" dirty="0">
                <a:latin typeface="Trebuchet MS"/>
              </a:rPr>
              <a:t>Non-Public Schools Enrollment Fall Count</a:t>
            </a:r>
            <a:endParaRPr lang="en-US" dirty="0"/>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Trebuchet MS"/>
                <a:hlinkClick r:id="rId2"/>
              </a:rPr>
              <a:t>Tribbett_Jessica@cde.state.co.us</a:t>
            </a:r>
            <a:endParaRPr lang="en-US"/>
          </a:p>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14</a:t>
            </a:fld>
            <a:endParaRPr lang="en-US"/>
          </a:p>
        </p:txBody>
      </p:sp>
      <p:pic>
        <p:nvPicPr>
          <p:cNvPr id="3" name="Picture 2" descr="A screenshot of a computer&#10;&#10;Description automatically generated">
            <a:extLst>
              <a:ext uri="{FF2B5EF4-FFF2-40B4-BE49-F238E27FC236}">
                <a16:creationId xmlns:a16="http://schemas.microsoft.com/office/drawing/2014/main" id="{B93C4DF4-0363-83BC-DA36-F63065A06A5A}"/>
              </a:ext>
            </a:extLst>
          </p:cNvPr>
          <p:cNvPicPr>
            <a:picLocks noChangeAspect="1"/>
          </p:cNvPicPr>
          <p:nvPr/>
        </p:nvPicPr>
        <p:blipFill>
          <a:blip r:embed="rId3"/>
          <a:stretch>
            <a:fillRect/>
          </a:stretch>
        </p:blipFill>
        <p:spPr>
          <a:xfrm>
            <a:off x="1363578" y="1975508"/>
            <a:ext cx="9371264" cy="4364144"/>
          </a:xfrm>
          <a:prstGeom prst="rect">
            <a:avLst/>
          </a:prstGeom>
        </p:spPr>
      </p:pic>
    </p:spTree>
    <p:extLst>
      <p:ext uri="{BB962C8B-B14F-4D97-AF65-F5344CB8AC3E}">
        <p14:creationId xmlns:p14="http://schemas.microsoft.com/office/powerpoint/2010/main" val="314394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dirty="0"/>
            </a:br>
            <a:r>
              <a:rPr lang="en-US" dirty="0">
                <a:latin typeface="Museo Slab 500"/>
              </a:rPr>
              <a:t>Non-Public Schools Enrollment Fall Count</a:t>
            </a:r>
            <a:br>
              <a:rPr lang="en-US" dirty="0"/>
            </a:br>
            <a:r>
              <a:rPr lang="en-US" dirty="0">
                <a:latin typeface="Museo Slab 500"/>
              </a:rPr>
              <a:t> </a:t>
            </a:r>
          </a:p>
        </p:txBody>
      </p:sp>
      <p:sp>
        <p:nvSpPr>
          <p:cNvPr id="5" name="TextBox 4">
            <a:extLst>
              <a:ext uri="{FF2B5EF4-FFF2-40B4-BE49-F238E27FC236}">
                <a16:creationId xmlns:a16="http://schemas.microsoft.com/office/drawing/2014/main" id="{5F3083E2-BC29-9D7C-DC2F-64F59EBE9A72}"/>
              </a:ext>
            </a:extLst>
          </p:cNvPr>
          <p:cNvSpPr txBox="1"/>
          <p:nvPr/>
        </p:nvSpPr>
        <p:spPr>
          <a:xfrm>
            <a:off x="4094201" y="1454267"/>
            <a:ext cx="3988022" cy="523220"/>
          </a:xfrm>
          <a:prstGeom prst="rect">
            <a:avLst/>
          </a:prstGeom>
          <a:noFill/>
        </p:spPr>
        <p:txBody>
          <a:bodyPr wrap="square" lIns="91440" tIns="45720" rIns="91440" bIns="45720" anchor="t">
            <a:spAutoFit/>
          </a:bodyPr>
          <a:lstStyle/>
          <a:p>
            <a:pPr algn="ctr"/>
            <a:r>
              <a:rPr lang="en-US" sz="2800" b="1" dirty="0">
                <a:solidFill>
                  <a:srgbClr val="000000"/>
                </a:solidFill>
                <a:latin typeface="Trebuchet MS"/>
                <a:ea typeface="+mn-lt"/>
                <a:cs typeface="+mn-lt"/>
              </a:rPr>
              <a:t>10/02 - 12/02</a:t>
            </a:r>
            <a:endParaRPr lang="en-US" dirty="0"/>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vert="horz" lIns="91440" tIns="45720" rIns="91440" bIns="45720" rtlCol="0" anchor="t">
            <a:normAutofit/>
          </a:bodyPr>
          <a:lstStyle/>
          <a:p>
            <a:r>
              <a:rPr lang="en-US" dirty="0">
                <a:latin typeface="Trebuchet MS"/>
              </a:rPr>
              <a:t>Non-Public Schools Enrollment Fall Count</a:t>
            </a:r>
            <a:endParaRPr lang="en-US" dirty="0"/>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Trebuchet MS"/>
                <a:hlinkClick r:id="rId2"/>
              </a:rPr>
              <a:t>Tribbett_Jessica@cde.state.co.us</a:t>
            </a:r>
            <a:endParaRPr lang="en-US"/>
          </a:p>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15</a:t>
            </a:fld>
            <a:endParaRPr lang="en-US"/>
          </a:p>
        </p:txBody>
      </p:sp>
      <p:pic>
        <p:nvPicPr>
          <p:cNvPr id="6" name="Picture 5" descr="Non-Public Schools Enrollment Count and Directory Information, Data Pipeline. ">
            <a:extLst>
              <a:ext uri="{FF2B5EF4-FFF2-40B4-BE49-F238E27FC236}">
                <a16:creationId xmlns:a16="http://schemas.microsoft.com/office/drawing/2014/main" id="{D4889B11-7E5C-6119-ABF0-AD689B2B46EA}"/>
              </a:ext>
            </a:extLst>
          </p:cNvPr>
          <p:cNvPicPr>
            <a:picLocks noChangeAspect="1"/>
          </p:cNvPicPr>
          <p:nvPr/>
        </p:nvPicPr>
        <p:blipFill>
          <a:blip r:embed="rId3"/>
          <a:stretch>
            <a:fillRect/>
          </a:stretch>
        </p:blipFill>
        <p:spPr>
          <a:xfrm>
            <a:off x="1229895" y="2264790"/>
            <a:ext cx="9745579" cy="3237474"/>
          </a:xfrm>
          <a:prstGeom prst="rect">
            <a:avLst/>
          </a:prstGeom>
        </p:spPr>
      </p:pic>
    </p:spTree>
    <p:extLst>
      <p:ext uri="{BB962C8B-B14F-4D97-AF65-F5344CB8AC3E}">
        <p14:creationId xmlns:p14="http://schemas.microsoft.com/office/powerpoint/2010/main" val="235022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0FE319-1F8A-98D6-8AE9-7162EC33750F}"/>
              </a:ext>
            </a:extLst>
          </p:cNvPr>
          <p:cNvSpPr>
            <a:spLocks noGrp="1"/>
          </p:cNvSpPr>
          <p:nvPr>
            <p:ph type="title"/>
          </p:nvPr>
        </p:nvSpPr>
        <p:spPr/>
        <p:txBody>
          <a:bodyPr/>
          <a:lstStyle/>
          <a:p>
            <a:r>
              <a:rPr lang="en-US"/>
              <a:t>Non-Public Schools</a:t>
            </a:r>
            <a:br>
              <a:rPr lang="en-US"/>
            </a:br>
            <a:r>
              <a:rPr lang="en-US"/>
              <a:t>Questions &amp; Resources</a:t>
            </a:r>
          </a:p>
        </p:txBody>
      </p:sp>
      <p:sp>
        <p:nvSpPr>
          <p:cNvPr id="6" name="Content Placeholder 5">
            <a:extLst>
              <a:ext uri="{FF2B5EF4-FFF2-40B4-BE49-F238E27FC236}">
                <a16:creationId xmlns:a16="http://schemas.microsoft.com/office/drawing/2014/main" id="{B39944EE-3944-A308-4144-EFFE6AFD5710}"/>
              </a:ext>
            </a:extLst>
          </p:cNvPr>
          <p:cNvSpPr>
            <a:spLocks noGrp="1"/>
          </p:cNvSpPr>
          <p:nvPr>
            <p:ph sz="quarter" idx="13"/>
          </p:nvPr>
        </p:nvSpPr>
        <p:spPr/>
        <p:txBody>
          <a:bodyPr/>
          <a:lstStyle/>
          <a:p>
            <a:r>
              <a:rPr lang="en-US" dirty="0">
                <a:latin typeface="Museo Slab 500"/>
              </a:rPr>
              <a:t>Tribbett_Jessica@cde.state.co.us</a:t>
            </a:r>
            <a:endParaRPr lang="en-US" dirty="0"/>
          </a:p>
        </p:txBody>
      </p:sp>
      <p:sp>
        <p:nvSpPr>
          <p:cNvPr id="4" name="Slide Number Placeholder 3">
            <a:extLst>
              <a:ext uri="{FF2B5EF4-FFF2-40B4-BE49-F238E27FC236}">
                <a16:creationId xmlns:a16="http://schemas.microsoft.com/office/drawing/2014/main" id="{D8CB6D6C-D04A-B9FE-BF11-4F11187BED2C}"/>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134743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Special Education End of Year</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64411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dirty="0">
                <a:solidFill>
                  <a:schemeClr val="tx1"/>
                </a:solidFill>
              </a:rPr>
            </a:br>
            <a:r>
              <a:rPr lang="en-US" dirty="0"/>
              <a:t>Special Education End of Year:</a:t>
            </a:r>
            <a:br>
              <a:rPr lang="en-US" dirty="0"/>
            </a:br>
            <a:r>
              <a:rPr lang="en-US" dirty="0"/>
              <a:t>Timeline</a:t>
            </a:r>
            <a:br>
              <a:rPr lang="en-US" dirty="0"/>
            </a:br>
            <a:r>
              <a:rPr lang="en-US" dirty="0"/>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8" y="1283865"/>
            <a:ext cx="7618304" cy="400110"/>
          </a:xfrm>
          <a:prstGeom prst="rect">
            <a:avLst/>
          </a:prstGeom>
          <a:noFill/>
        </p:spPr>
        <p:txBody>
          <a:bodyPr wrap="square">
            <a:spAutoFit/>
          </a:bodyPr>
          <a:lstStyle/>
          <a:p>
            <a:r>
              <a:rPr lang="en-US" sz="2000"/>
              <a:t>2023-2024 Special Education EOY Snapshot Timeline  </a:t>
            </a:r>
          </a:p>
        </p:txBody>
      </p:sp>
      <p:sp>
        <p:nvSpPr>
          <p:cNvPr id="6" name="TextBox 5">
            <a:extLst>
              <a:ext uri="{FF2B5EF4-FFF2-40B4-BE49-F238E27FC236}">
                <a16:creationId xmlns:a16="http://schemas.microsoft.com/office/drawing/2014/main" id="{AE918E9A-F82D-488E-3DFE-EEA53EB023A6}"/>
              </a:ext>
            </a:extLst>
          </p:cNvPr>
          <p:cNvSpPr txBox="1"/>
          <p:nvPr/>
        </p:nvSpPr>
        <p:spPr>
          <a:xfrm>
            <a:off x="444148" y="2021747"/>
            <a:ext cx="6250268" cy="3970318"/>
          </a:xfrm>
          <a:prstGeom prst="rect">
            <a:avLst/>
          </a:prstGeom>
          <a:noFill/>
        </p:spPr>
        <p:txBody>
          <a:bodyPr wrap="square">
            <a:spAutoFit/>
          </a:bodyPr>
          <a:lstStyle/>
          <a:p>
            <a:pPr marL="285750" indent="-285750">
              <a:buFont typeface="Arial" panose="020B0604020202020204" pitchFamily="34" charset="0"/>
              <a:buChar char="•"/>
            </a:pPr>
            <a:r>
              <a:rPr lang="en-US" b="1" strike="sngStrike" dirty="0"/>
              <a:t>May 1, 2024  </a:t>
            </a:r>
            <a:r>
              <a:rPr lang="en-US" strike="sngStrike" dirty="0"/>
              <a:t>-  </a:t>
            </a:r>
            <a:r>
              <a:rPr lang="en-US" sz="1800" b="0" strike="sngStrike" dirty="0"/>
              <a:t>SPED </a:t>
            </a:r>
            <a:r>
              <a:rPr lang="en-US" strike="sngStrike" dirty="0"/>
              <a:t>EOY</a:t>
            </a:r>
            <a:r>
              <a:rPr lang="en-US" sz="1800" b="0" strike="sngStrike" dirty="0"/>
              <a:t> </a:t>
            </a:r>
            <a:r>
              <a:rPr lang="en-US" sz="1800" b="0" strike="sngStrike" baseline="0" dirty="0"/>
              <a:t>Snapshot official open</a:t>
            </a:r>
          </a:p>
          <a:p>
            <a:pPr marL="285750" indent="-285750">
              <a:buFont typeface="Arial" panose="020B0604020202020204" pitchFamily="34" charset="0"/>
              <a:buChar char="•"/>
            </a:pPr>
            <a:r>
              <a:rPr lang="en-US" b="1" strike="sngStrike" dirty="0"/>
              <a:t>June 27, 2024 </a:t>
            </a:r>
            <a:r>
              <a:rPr lang="en-US" strike="sngStrike" dirty="0"/>
              <a:t>– IEP Interchange files error-free</a:t>
            </a:r>
            <a:endParaRPr lang="en-US" sz="1800" b="0" strike="sngStrike" dirty="0"/>
          </a:p>
          <a:p>
            <a:pPr marL="285750" indent="-285750">
              <a:buFont typeface="Arial" panose="020B0604020202020204" pitchFamily="34" charset="0"/>
              <a:buChar char="•"/>
            </a:pPr>
            <a:r>
              <a:rPr lang="en-US" b="1" strike="sngStrike" dirty="0"/>
              <a:t>August 29, 2024 </a:t>
            </a:r>
            <a:r>
              <a:rPr lang="en-US" strike="sngStrike" dirty="0"/>
              <a:t>- </a:t>
            </a:r>
            <a:r>
              <a:rPr lang="en-US" sz="1800" b="0" strike="sngStrike" baseline="0" dirty="0"/>
              <a:t>All Exception requests submitted to CDE</a:t>
            </a:r>
            <a:endParaRPr lang="en-US" sz="1800" b="0" strike="sngStrike" dirty="0"/>
          </a:p>
          <a:p>
            <a:pPr marL="285750" indent="-285750">
              <a:buFont typeface="Arial" panose="020B0604020202020204" pitchFamily="34" charset="0"/>
              <a:buChar char="•"/>
            </a:pPr>
            <a:r>
              <a:rPr lang="en-US" b="1" strike="sngStrike" dirty="0"/>
              <a:t>September 5, 2024 </a:t>
            </a:r>
            <a:r>
              <a:rPr lang="en-US" strike="sngStrike" dirty="0"/>
              <a:t>– All errors resolved at snapshot/interchange </a:t>
            </a:r>
            <a:endParaRPr lang="en-US" sz="1800" b="0" baseline="0" dirty="0">
              <a:highlight>
                <a:srgbClr val="FFFF00"/>
              </a:highlight>
            </a:endParaRPr>
          </a:p>
          <a:p>
            <a:pPr marL="285750" indent="-285750">
              <a:buFont typeface="Arial" panose="020B0604020202020204" pitchFamily="34" charset="0"/>
              <a:buChar char="•"/>
            </a:pPr>
            <a:r>
              <a:rPr lang="en-US" b="1" strike="sngStrike" dirty="0"/>
              <a:t>September 5 -13, 2024 </a:t>
            </a:r>
            <a:r>
              <a:rPr lang="en-US" strike="sngStrike" dirty="0"/>
              <a:t>-</a:t>
            </a:r>
            <a:r>
              <a:rPr lang="en-US" sz="1800" b="0" strike="sngStrike" baseline="0" dirty="0"/>
              <a:t>Initial Report Review </a:t>
            </a:r>
          </a:p>
          <a:p>
            <a:pPr marL="285750" indent="-285750">
              <a:buFont typeface="Arial" panose="020B0604020202020204" pitchFamily="34" charset="0"/>
              <a:buChar char="•"/>
            </a:pPr>
            <a:r>
              <a:rPr lang="en-US" b="1" strike="sngStrike" dirty="0"/>
              <a:t>Friday, September 13</a:t>
            </a:r>
            <a:r>
              <a:rPr lang="en-US" b="1" strike="sngStrike" baseline="30000" dirty="0"/>
              <a:t>th</a:t>
            </a:r>
            <a:r>
              <a:rPr lang="en-US" b="1" strike="sngStrike" dirty="0"/>
              <a:t> </a:t>
            </a:r>
            <a:r>
              <a:rPr lang="en-US" strike="sngStrike" dirty="0"/>
              <a:t>–</a:t>
            </a:r>
            <a:r>
              <a:rPr lang="en-US" sz="1800" strike="sngStrike" dirty="0">
                <a:effectLst/>
                <a:latin typeface="Calibri" panose="020F0502020204030204" pitchFamily="34" charset="0"/>
                <a:ea typeface="Times New Roman" panose="02020603050405020304" pitchFamily="18" charset="0"/>
              </a:rPr>
              <a:t>All changes made and data complete and error free (again)</a:t>
            </a:r>
            <a:endParaRPr lang="en-US" strike="sngStrike" dirty="0">
              <a:highlight>
                <a:srgbClr val="FFFF00"/>
              </a:highlight>
            </a:endParaRPr>
          </a:p>
          <a:p>
            <a:pPr marL="285750" indent="-285750">
              <a:buFont typeface="Arial" panose="020B0604020202020204" pitchFamily="34" charset="0"/>
              <a:buChar char="•"/>
            </a:pPr>
            <a:r>
              <a:rPr lang="en-US" b="1" dirty="0">
                <a:highlight>
                  <a:srgbClr val="FFFF00"/>
                </a:highlight>
              </a:rPr>
              <a:t>September 16 - 20, 2024 </a:t>
            </a:r>
            <a:r>
              <a:rPr lang="en-US" sz="1800" b="0" baseline="0" dirty="0">
                <a:highlight>
                  <a:srgbClr val="FFFF00"/>
                </a:highlight>
              </a:rPr>
              <a:t>– </a:t>
            </a:r>
            <a:r>
              <a:rPr lang="en-US" sz="1800" b="0" dirty="0">
                <a:highlight>
                  <a:srgbClr val="FFFF00"/>
                </a:highlight>
              </a:rPr>
              <a:t>Resolving duplicates and data validity issues</a:t>
            </a:r>
          </a:p>
          <a:p>
            <a:pPr marL="285750" indent="-285750">
              <a:buFont typeface="Arial" panose="020B0604020202020204" pitchFamily="34" charset="0"/>
              <a:buChar char="•"/>
            </a:pPr>
            <a:r>
              <a:rPr lang="en-US" b="1" dirty="0"/>
              <a:t>September 20 - 27, 2024 </a:t>
            </a:r>
            <a:r>
              <a:rPr lang="en-US" sz="1800" b="0" baseline="0" dirty="0"/>
              <a:t>– </a:t>
            </a:r>
            <a:r>
              <a:rPr lang="en-US" sz="1800" b="0" dirty="0"/>
              <a:t>Final Report Review</a:t>
            </a:r>
          </a:p>
          <a:p>
            <a:pPr marL="285750" indent="-285750">
              <a:buFont typeface="Arial" panose="020B0604020202020204" pitchFamily="34" charset="0"/>
              <a:buChar char="•"/>
            </a:pPr>
            <a:r>
              <a:rPr lang="en-US" b="1" dirty="0"/>
              <a:t>September 27, 2024 </a:t>
            </a:r>
            <a:r>
              <a:rPr lang="en-US" dirty="0"/>
              <a:t>- </a:t>
            </a:r>
            <a:r>
              <a:rPr lang="en-US" sz="1800" b="0" dirty="0"/>
              <a:t>Final</a:t>
            </a:r>
            <a:r>
              <a:rPr lang="en-US" sz="1800" b="0" baseline="0" dirty="0"/>
              <a:t> approval in Data Pipeline and reports uploaded to DMS </a:t>
            </a:r>
            <a:endParaRPr lang="en-US" sz="1800" b="0" dirty="0"/>
          </a:p>
          <a:p>
            <a:pPr marL="285750" indent="-285750">
              <a:buFont typeface="Arial" panose="020B0604020202020204" pitchFamily="34" charset="0"/>
              <a:buChar char="•"/>
            </a:pPr>
            <a:endParaRPr lang="en-US" sz="1800" b="0" dirty="0"/>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a:lstStyle/>
          <a:p>
            <a:r>
              <a:rPr lang="en-US" dirty="0"/>
              <a:t>Special Education EOY – Lindsey Heitman</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5" name="TextBox 4">
            <a:extLst>
              <a:ext uri="{FF2B5EF4-FFF2-40B4-BE49-F238E27FC236}">
                <a16:creationId xmlns:a16="http://schemas.microsoft.com/office/drawing/2014/main" id="{5F3083E2-BC29-9D7C-DC2F-64F59EBE9A72}"/>
              </a:ext>
            </a:extLst>
          </p:cNvPr>
          <p:cNvSpPr txBox="1"/>
          <p:nvPr/>
        </p:nvSpPr>
        <p:spPr>
          <a:xfrm>
            <a:off x="7294926" y="1448095"/>
            <a:ext cx="4897074" cy="3139321"/>
          </a:xfrm>
          <a:prstGeom prst="rect">
            <a:avLst/>
          </a:prstGeom>
          <a:noFill/>
        </p:spPr>
        <p:txBody>
          <a:bodyPr wrap="square">
            <a:spAutoFit/>
          </a:bodyPr>
          <a:lstStyle/>
          <a:p>
            <a:endParaRPr lang="en-US" b="1" dirty="0"/>
          </a:p>
          <a:p>
            <a:pPr marL="171450" indent="-171450">
              <a:buFont typeface="Arial" panose="020B0604020202020204" pitchFamily="34" charset="0"/>
              <a:buChar char="•"/>
            </a:pPr>
            <a:r>
              <a:rPr lang="en-US" b="1" dirty="0"/>
              <a:t>As of this morning there were 2 duplicates statewide and the AUs have both been notified</a:t>
            </a:r>
          </a:p>
          <a:p>
            <a:endParaRPr lang="en-US" b="1" dirty="0"/>
          </a:p>
          <a:p>
            <a:pPr marL="171450" indent="-171450">
              <a:buFont typeface="Arial" panose="020B0604020202020204" pitchFamily="34" charset="0"/>
              <a:buChar char="•"/>
            </a:pPr>
            <a:r>
              <a:rPr lang="en-US" b="1" dirty="0"/>
              <a:t>Great job on getting those cleared ahead of  schedule! </a:t>
            </a:r>
          </a:p>
          <a:p>
            <a:endParaRPr lang="en-US" b="1" dirty="0"/>
          </a:p>
          <a:p>
            <a:r>
              <a:rPr lang="en-US" b="1" dirty="0"/>
              <a:t>HOWEVER, we have lots of SY307 overlapping attendance being reported (details next slide)</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p:txBody>
      </p:sp>
    </p:spTree>
    <p:extLst>
      <p:ext uri="{BB962C8B-B14F-4D97-AF65-F5344CB8AC3E}">
        <p14:creationId xmlns:p14="http://schemas.microsoft.com/office/powerpoint/2010/main" val="277175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FBFD0-8CD3-2203-DDE2-CEBC96A5DFA8}"/>
              </a:ext>
            </a:extLst>
          </p:cNvPr>
          <p:cNvSpPr>
            <a:spLocks noGrp="1"/>
          </p:cNvSpPr>
          <p:nvPr>
            <p:ph type="title"/>
          </p:nvPr>
        </p:nvSpPr>
        <p:spPr/>
        <p:txBody>
          <a:bodyPr/>
          <a:lstStyle/>
          <a:p>
            <a:r>
              <a:rPr lang="en-US" dirty="0"/>
              <a:t>Special Education EOY</a:t>
            </a:r>
            <a:br>
              <a:rPr lang="en-US" dirty="0"/>
            </a:br>
            <a:r>
              <a:rPr lang="en-US" dirty="0"/>
              <a:t>Overlapping Attendance Dates </a:t>
            </a:r>
          </a:p>
        </p:txBody>
      </p:sp>
      <p:sp>
        <p:nvSpPr>
          <p:cNvPr id="3" name="Content Placeholder 2">
            <a:extLst>
              <a:ext uri="{FF2B5EF4-FFF2-40B4-BE49-F238E27FC236}">
                <a16:creationId xmlns:a16="http://schemas.microsoft.com/office/drawing/2014/main" id="{DCA011AE-6C0A-8C84-D918-67AB7B49C258}"/>
              </a:ext>
            </a:extLst>
          </p:cNvPr>
          <p:cNvSpPr>
            <a:spLocks noGrp="1"/>
          </p:cNvSpPr>
          <p:nvPr>
            <p:ph idx="1"/>
          </p:nvPr>
        </p:nvSpPr>
        <p:spPr/>
        <p:txBody>
          <a:bodyPr/>
          <a:lstStyle/>
          <a:p>
            <a:r>
              <a:rPr lang="en-US" dirty="0"/>
              <a:t>Warning SY307 – overlapping Sped entry and exit dates</a:t>
            </a:r>
          </a:p>
          <a:p>
            <a:pPr lvl="1"/>
            <a:r>
              <a:rPr lang="en-US" dirty="0"/>
              <a:t>There are a LOT of AUs triggering this warning</a:t>
            </a:r>
          </a:p>
          <a:p>
            <a:pPr lvl="1"/>
            <a:r>
              <a:rPr lang="en-US" dirty="0"/>
              <a:t>Use Pipeline error report – the Other AU’s Sped start/end dates are listed in the far right column of the error report </a:t>
            </a:r>
          </a:p>
          <a:p>
            <a:pPr lvl="1"/>
            <a:r>
              <a:rPr lang="en-US" dirty="0"/>
              <a:t>For example:</a:t>
            </a:r>
          </a:p>
          <a:p>
            <a:pPr lvl="2"/>
            <a:r>
              <a:rPr lang="en-US" dirty="0"/>
              <a:t>AU 1 – student entry date of 07/01/2023</a:t>
            </a:r>
          </a:p>
          <a:p>
            <a:pPr lvl="2"/>
            <a:r>
              <a:rPr lang="en-US" dirty="0"/>
              <a:t>AU 2 – student entry date of 08/15/2023 and exit date of 01/29/2024</a:t>
            </a:r>
          </a:p>
          <a:p>
            <a:pPr lvl="3"/>
            <a:r>
              <a:rPr lang="en-US" dirty="0"/>
              <a:t>the </a:t>
            </a:r>
            <a:r>
              <a:rPr lang="en-US"/>
              <a:t>attendance overlaps </a:t>
            </a:r>
            <a:r>
              <a:rPr lang="en-US" dirty="0"/>
              <a:t>for more than half the school year</a:t>
            </a:r>
          </a:p>
          <a:p>
            <a:pPr lvl="1"/>
            <a:r>
              <a:rPr lang="en-US" dirty="0"/>
              <a:t>Please be sure everyone in your LEA is aware the entry/exit dates for state reporting should reflect a student’s </a:t>
            </a:r>
            <a:r>
              <a:rPr lang="en-US" i="1" dirty="0"/>
              <a:t>actual attendance </a:t>
            </a:r>
            <a:r>
              <a:rPr lang="en-US" dirty="0"/>
              <a:t>and not their enrollment or unenrollment dates</a:t>
            </a:r>
          </a:p>
          <a:p>
            <a:pPr lvl="1"/>
            <a:r>
              <a:rPr lang="en-US" dirty="0"/>
              <a:t>If you can get any of these cleaned up/SY307 warning cleared out this year, that would be great! </a:t>
            </a:r>
          </a:p>
        </p:txBody>
      </p:sp>
      <p:sp>
        <p:nvSpPr>
          <p:cNvPr id="4" name="Slide Number Placeholder 3">
            <a:extLst>
              <a:ext uri="{FF2B5EF4-FFF2-40B4-BE49-F238E27FC236}">
                <a16:creationId xmlns:a16="http://schemas.microsoft.com/office/drawing/2014/main" id="{E9166294-7569-92B8-C84A-93216F918AEB}"/>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
        <p:nvSpPr>
          <p:cNvPr id="7" name="Content Placeholder 16">
            <a:extLst>
              <a:ext uri="{FF2B5EF4-FFF2-40B4-BE49-F238E27FC236}">
                <a16:creationId xmlns:a16="http://schemas.microsoft.com/office/drawing/2014/main" id="{69EDBCAC-4F29-2ABF-9372-1689570B7AC4}"/>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8" name="Content Placeholder 5">
            <a:extLst>
              <a:ext uri="{FF2B5EF4-FFF2-40B4-BE49-F238E27FC236}">
                <a16:creationId xmlns:a16="http://schemas.microsoft.com/office/drawing/2014/main" id="{2C8553E1-E5B3-F287-4A03-F730D4635CFB}"/>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263602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A53F-62DF-6534-DC19-22D4D0CA6A57}"/>
              </a:ext>
            </a:extLst>
          </p:cNvPr>
          <p:cNvSpPr>
            <a:spLocks noGrp="1"/>
          </p:cNvSpPr>
          <p:nvPr>
            <p:ph type="title"/>
          </p:nvPr>
        </p:nvSpPr>
        <p:spPr/>
        <p:txBody>
          <a:bodyPr>
            <a:normAutofit fontScale="90000"/>
          </a:bodyPr>
          <a:lstStyle/>
          <a:p>
            <a:r>
              <a:rPr lang="en-US" dirty="0"/>
              <a:t>Special Education End of Year</a:t>
            </a:r>
            <a:br>
              <a:rPr lang="en-US" dirty="0"/>
            </a:br>
            <a:r>
              <a:rPr lang="en-US" dirty="0"/>
              <a:t>Final Checks</a:t>
            </a:r>
            <a:br>
              <a:rPr lang="en-US" dirty="0"/>
            </a:br>
            <a:endParaRPr lang="en-US" dirty="0"/>
          </a:p>
        </p:txBody>
      </p:sp>
      <p:sp>
        <p:nvSpPr>
          <p:cNvPr id="3" name="Content Placeholder 2">
            <a:extLst>
              <a:ext uri="{FF2B5EF4-FFF2-40B4-BE49-F238E27FC236}">
                <a16:creationId xmlns:a16="http://schemas.microsoft.com/office/drawing/2014/main" id="{344E954E-FC0A-E519-77B9-3CBBB6194FF7}"/>
              </a:ext>
            </a:extLst>
          </p:cNvPr>
          <p:cNvSpPr>
            <a:spLocks noGrp="1"/>
          </p:cNvSpPr>
          <p:nvPr>
            <p:ph idx="1"/>
          </p:nvPr>
        </p:nvSpPr>
        <p:spPr/>
        <p:txBody>
          <a:bodyPr>
            <a:normAutofit fontScale="92500" lnSpcReduction="10000"/>
          </a:bodyPr>
          <a:lstStyle/>
          <a:p>
            <a:pPr marL="0" indent="0">
              <a:buNone/>
            </a:pPr>
            <a:r>
              <a:rPr lang="en-US" sz="1800" u="sng" dirty="0"/>
              <a:t>All AUS – Please complete these final checks – thank you!! </a:t>
            </a:r>
          </a:p>
          <a:p>
            <a:pPr marL="0" indent="0">
              <a:buNone/>
            </a:pPr>
            <a:r>
              <a:rPr lang="en-US" sz="1800" dirty="0"/>
              <a:t>1.‘</a:t>
            </a:r>
            <a:r>
              <a:rPr lang="en-US" sz="1800" dirty="0">
                <a:highlight>
                  <a:srgbClr val="FFFF00"/>
                </a:highlight>
              </a:rPr>
              <a:t>Records Not in Snapshot</a:t>
            </a:r>
            <a:r>
              <a:rPr lang="en-US" sz="1800" dirty="0"/>
              <a:t>’ report for potential missing records (500 level warnings)</a:t>
            </a:r>
          </a:p>
          <a:p>
            <a:pPr lvl="1"/>
            <a:r>
              <a:rPr lang="en-US" sz="1800" dirty="0"/>
              <a:t>Report is found under Pipeline Reports/Records Not in Snapshot</a:t>
            </a:r>
          </a:p>
          <a:p>
            <a:pPr lvl="1"/>
            <a:r>
              <a:rPr lang="en-US" sz="1800" dirty="0"/>
              <a:t>these records are excluded due to not meeting the snapshot criteria </a:t>
            </a:r>
          </a:p>
          <a:p>
            <a:pPr lvl="1"/>
            <a:r>
              <a:rPr lang="en-US" sz="1800" dirty="0"/>
              <a:t>Your path 2 and path 3 referrals can land in here if the SASID is only added to one file (Child or Participation) in Enrich or if the LASIDS differ</a:t>
            </a:r>
          </a:p>
          <a:p>
            <a:pPr marL="0" indent="0">
              <a:buNone/>
            </a:pPr>
            <a:r>
              <a:rPr lang="en-US" sz="1800" dirty="0"/>
              <a:t>2. Please compare your Sped EOY exits to your district’s exits for Sped records to be sure you are catching all exits – transfers, graduates, completers, dropouts, </a:t>
            </a:r>
            <a:r>
              <a:rPr lang="en-US" sz="1800" dirty="0" err="1"/>
              <a:t>etc</a:t>
            </a:r>
            <a:r>
              <a:rPr lang="en-US" sz="1800" dirty="0"/>
              <a:t> </a:t>
            </a:r>
            <a:r>
              <a:rPr lang="en-US" sz="1800" b="1" dirty="0"/>
              <a:t>(this is imperative if you have been working off of a flat file for several months)</a:t>
            </a:r>
            <a:r>
              <a:rPr lang="en-US" sz="1800" dirty="0"/>
              <a:t>!  Many districts have updated their exit information in the last couple of months</a:t>
            </a:r>
          </a:p>
          <a:p>
            <a:pPr marL="0" indent="0">
              <a:buNone/>
            </a:pPr>
            <a:r>
              <a:rPr lang="en-US" sz="1800" dirty="0"/>
              <a:t>3. Please clear all </a:t>
            </a:r>
            <a:r>
              <a:rPr lang="en-US" sz="1800" b="1" dirty="0">
                <a:highlight>
                  <a:srgbClr val="FFFF00"/>
                </a:highlight>
              </a:rPr>
              <a:t>SY309</a:t>
            </a:r>
            <a:r>
              <a:rPr lang="en-US" sz="1800" dirty="0">
                <a:highlight>
                  <a:srgbClr val="FFFF00"/>
                </a:highlight>
              </a:rPr>
              <a:t> </a:t>
            </a:r>
            <a:r>
              <a:rPr lang="en-US" sz="1800" b="1" dirty="0">
                <a:highlight>
                  <a:srgbClr val="FFFF00"/>
                </a:highlight>
              </a:rPr>
              <a:t>Warnings</a:t>
            </a:r>
            <a:r>
              <a:rPr lang="en-US" sz="1800" dirty="0">
                <a:highlight>
                  <a:srgbClr val="FFFF00"/>
                </a:highlight>
              </a:rPr>
              <a:t> </a:t>
            </a:r>
            <a:r>
              <a:rPr lang="en-US" sz="1800" dirty="0"/>
              <a:t>- If student is continuing in a transition program, no exit from Sped should be reported (until the school year in which they stop attending transition)</a:t>
            </a:r>
          </a:p>
          <a:p>
            <a:pPr marL="0" indent="0">
              <a:buNone/>
            </a:pPr>
            <a:r>
              <a:rPr lang="en-US" sz="1800" dirty="0"/>
              <a:t>4. Please check all </a:t>
            </a:r>
            <a:r>
              <a:rPr lang="en-US" sz="1800" b="1" dirty="0">
                <a:highlight>
                  <a:srgbClr val="FFFF00"/>
                </a:highlight>
              </a:rPr>
              <a:t>SY295 Warnings </a:t>
            </a:r>
            <a:r>
              <a:rPr lang="en-US" sz="1800" dirty="0"/>
              <a:t>for potential missing graduates or completers. The only SY295 warnings that should remain are for the transition or continuing students. </a:t>
            </a:r>
          </a:p>
          <a:p>
            <a:pPr marL="0" indent="0">
              <a:buNone/>
            </a:pPr>
            <a:r>
              <a:rPr lang="en-US" sz="1800" dirty="0"/>
              <a:t>5. Please check </a:t>
            </a:r>
            <a:r>
              <a:rPr lang="en-US" sz="1800" b="1" dirty="0">
                <a:highlight>
                  <a:srgbClr val="FFFF00"/>
                </a:highlight>
              </a:rPr>
              <a:t>Warning SY263 </a:t>
            </a:r>
            <a:r>
              <a:rPr lang="en-US" sz="1800" dirty="0"/>
              <a:t>–Repeat path 3 referrals should be moved to an 06 referral. </a:t>
            </a:r>
          </a:p>
          <a:p>
            <a:pPr lvl="1"/>
            <a:r>
              <a:rPr lang="en-US" sz="1700" dirty="0"/>
              <a:t>If you have questions on this warning, please contact me</a:t>
            </a:r>
          </a:p>
        </p:txBody>
      </p:sp>
      <p:sp>
        <p:nvSpPr>
          <p:cNvPr id="4" name="Slide Number Placeholder 3">
            <a:extLst>
              <a:ext uri="{FF2B5EF4-FFF2-40B4-BE49-F238E27FC236}">
                <a16:creationId xmlns:a16="http://schemas.microsoft.com/office/drawing/2014/main" id="{1CE983CB-47F7-47DA-CDA1-A1E7362E14FF}"/>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
        <p:nvSpPr>
          <p:cNvPr id="7" name="Content Placeholder 16">
            <a:extLst>
              <a:ext uri="{FF2B5EF4-FFF2-40B4-BE49-F238E27FC236}">
                <a16:creationId xmlns:a16="http://schemas.microsoft.com/office/drawing/2014/main" id="{FB8A064E-9E36-8CD4-E6AC-1E834ED206A2}"/>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8" name="Content Placeholder 5">
            <a:extLst>
              <a:ext uri="{FF2B5EF4-FFF2-40B4-BE49-F238E27FC236}">
                <a16:creationId xmlns:a16="http://schemas.microsoft.com/office/drawing/2014/main" id="{C64BE327-4D29-6F77-17B9-F8F4D3681088}"/>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228359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a:t>Special Education End of Year </a:t>
            </a:r>
            <a:br>
              <a:rPr lang="en-US" sz="3600"/>
            </a:br>
            <a:r>
              <a:rPr lang="en-US" sz="3600"/>
              <a:t>– Missing Snapshot Records</a:t>
            </a:r>
          </a:p>
        </p:txBody>
      </p:sp>
      <p:sp>
        <p:nvSpPr>
          <p:cNvPr id="4" name="Content Placeholder 3"/>
          <p:cNvSpPr>
            <a:spLocks noGrp="1"/>
          </p:cNvSpPr>
          <p:nvPr>
            <p:ph idx="1"/>
          </p:nvPr>
        </p:nvSpPr>
        <p:spPr>
          <a:xfrm>
            <a:off x="355752" y="1332677"/>
            <a:ext cx="10515600" cy="4351338"/>
          </a:xfrm>
        </p:spPr>
        <p:txBody>
          <a:bodyPr>
            <a:noAutofit/>
          </a:bodyPr>
          <a:lstStyle/>
          <a:p>
            <a:pPr marL="0" indent="0">
              <a:buNone/>
            </a:pPr>
            <a:r>
              <a:rPr lang="en-US" sz="1800">
                <a:latin typeface="+mn-lt"/>
              </a:rPr>
              <a:t>Missing Snapshot Records Report- Must Check!  </a:t>
            </a:r>
          </a:p>
          <a:p>
            <a:r>
              <a:rPr lang="en-US" sz="1800">
                <a:latin typeface="+mn-lt"/>
              </a:rPr>
              <a:t>Identify records missing from snapshot due to:</a:t>
            </a:r>
          </a:p>
          <a:p>
            <a:pPr lvl="1"/>
            <a:r>
              <a:rPr lang="en-US" sz="1800">
                <a:latin typeface="+mn-lt"/>
              </a:rPr>
              <a:t>Interchange errors</a:t>
            </a:r>
          </a:p>
          <a:p>
            <a:pPr lvl="1"/>
            <a:r>
              <a:rPr lang="en-US" sz="1800">
                <a:latin typeface="+mn-lt"/>
              </a:rPr>
              <a:t>Criteria issues such as excluded PAI (Pupil Attendance Information) codes or mismatched SASIDs or LASIDs</a:t>
            </a:r>
          </a:p>
          <a:p>
            <a:pPr lvl="1"/>
            <a:r>
              <a:rPr lang="en-US" sz="1800">
                <a:latin typeface="+mn-lt"/>
              </a:rPr>
              <a:t>Records missing from either Child or Participation file</a:t>
            </a:r>
          </a:p>
          <a:p>
            <a:pPr marL="457200" lvl="1" indent="0">
              <a:buNone/>
            </a:pPr>
            <a:endParaRPr lang="en-US" sz="2400">
              <a:latin typeface="+mn-lt"/>
            </a:endParaRPr>
          </a:p>
        </p:txBody>
      </p:sp>
      <p:sp>
        <p:nvSpPr>
          <p:cNvPr id="2" name="Slide Number Placeholder 3">
            <a:extLst>
              <a:ext uri="{FF2B5EF4-FFF2-40B4-BE49-F238E27FC236}">
                <a16:creationId xmlns:a16="http://schemas.microsoft.com/office/drawing/2014/main" id="{EEA19C59-693C-CC8D-308C-8E888D40AC5A}"/>
              </a:ext>
            </a:extLst>
          </p:cNvPr>
          <p:cNvSpPr>
            <a:spLocks noGrp="1"/>
          </p:cNvSpPr>
          <p:nvPr>
            <p:ph type="sldNum" sz="quarter" idx="12"/>
          </p:nvPr>
        </p:nvSpPr>
        <p:spPr/>
        <p:txBody>
          <a:bodyPr/>
          <a:lstStyle/>
          <a:p>
            <a:fld id="{C479D5F6-EDCB-402A-AC08-4943A1820E8F}" type="slidenum">
              <a:rPr lang="en-US" smtClean="0"/>
              <a:pPr/>
              <a:t>21</a:t>
            </a:fld>
            <a:endParaRPr lang="en-US"/>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7891" y="729975"/>
            <a:ext cx="15240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ata Pipeline menu. Select Pipeline Reports, then &quot;Records Not in Snapshot. ">
            <a:extLst>
              <a:ext uri="{FF2B5EF4-FFF2-40B4-BE49-F238E27FC236}">
                <a16:creationId xmlns:a16="http://schemas.microsoft.com/office/drawing/2014/main" id="{480FB73D-8F2F-635D-46F2-5ABC0060E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564" y="3059186"/>
            <a:ext cx="7440063" cy="3096057"/>
          </a:xfrm>
          <a:prstGeom prst="rect">
            <a:avLst/>
          </a:prstGeom>
        </p:spPr>
      </p:pic>
      <p:sp>
        <p:nvSpPr>
          <p:cNvPr id="7" name="TextBox 6">
            <a:extLst>
              <a:ext uri="{FF2B5EF4-FFF2-40B4-BE49-F238E27FC236}">
                <a16:creationId xmlns:a16="http://schemas.microsoft.com/office/drawing/2014/main" id="{5401F00E-842C-5433-A109-4726702793C3}"/>
              </a:ext>
            </a:extLst>
          </p:cNvPr>
          <p:cNvSpPr txBox="1"/>
          <p:nvPr/>
        </p:nvSpPr>
        <p:spPr>
          <a:xfrm>
            <a:off x="4558362" y="5378634"/>
            <a:ext cx="35875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Calibri"/>
              </a:rPr>
              <a:t>*These missing records will also show up as 500 level snapshot warnings</a:t>
            </a:r>
          </a:p>
        </p:txBody>
      </p:sp>
      <p:sp>
        <p:nvSpPr>
          <p:cNvPr id="10" name="Content Placeholder 16">
            <a:extLst>
              <a:ext uri="{FF2B5EF4-FFF2-40B4-BE49-F238E27FC236}">
                <a16:creationId xmlns:a16="http://schemas.microsoft.com/office/drawing/2014/main" id="{5CAC6529-1604-0B63-41AF-2D44F7947857}"/>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11" name="Content Placeholder 5">
            <a:extLst>
              <a:ext uri="{FF2B5EF4-FFF2-40B4-BE49-F238E27FC236}">
                <a16:creationId xmlns:a16="http://schemas.microsoft.com/office/drawing/2014/main" id="{BA9C368C-8C7B-CCCF-D773-0BE5E3B37007}"/>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4"/>
              </a:rPr>
              <a:t>SpedEndofYear@cde.state.co.us</a:t>
            </a:r>
            <a:r>
              <a:rPr lang="en-US" sz="1600"/>
              <a:t> </a:t>
            </a:r>
          </a:p>
          <a:p>
            <a:endParaRPr lang="en-US"/>
          </a:p>
        </p:txBody>
      </p:sp>
    </p:spTree>
    <p:extLst>
      <p:ext uri="{BB962C8B-B14F-4D97-AF65-F5344CB8AC3E}">
        <p14:creationId xmlns:p14="http://schemas.microsoft.com/office/powerpoint/2010/main" val="155172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Special Education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SpedEndofYear@cde.state.co.us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End of Year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78397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normAutofit/>
          </a:bodyPr>
          <a:lstStyle/>
          <a:p>
            <a:r>
              <a:rPr lang="en-US"/>
              <a:t>Title I</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a:xfrm>
            <a:off x="0" y="3944937"/>
            <a:ext cx="12192000" cy="1062038"/>
          </a:xfrm>
        </p:spPr>
        <p:txBody>
          <a:bodyPr>
            <a:normAutofit/>
          </a:bodyPr>
          <a:lstStyle/>
          <a:p>
            <a:r>
              <a:rPr lang="en-US" sz="2800"/>
              <a:t>Melissa Chaffin, Federal Programs </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592794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2024-2025 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Title I</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Chaffin_m@cde.state.co.us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nvPr>
        </p:nvGraphicFramePr>
        <p:xfrm>
          <a:off x="228600" y="200025"/>
          <a:ext cx="11818935" cy="24942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18318">
                  <a:extLst>
                    <a:ext uri="{9D8B030D-6E8A-4147-A177-3AD203B41FA5}">
                      <a16:colId xmlns:a16="http://schemas.microsoft.com/office/drawing/2014/main" val="2137241566"/>
                    </a:ext>
                  </a:extLst>
                </a:gridCol>
                <a:gridCol w="7164515">
                  <a:extLst>
                    <a:ext uri="{9D8B030D-6E8A-4147-A177-3AD203B41FA5}">
                      <a16:colId xmlns:a16="http://schemas.microsoft.com/office/drawing/2014/main" val="1583735620"/>
                    </a:ext>
                  </a:extLst>
                </a:gridCol>
              </a:tblGrid>
              <a:tr h="370840">
                <a:tc>
                  <a:txBody>
                    <a:bodyPr/>
                    <a:lstStyle/>
                    <a:p>
                      <a:r>
                        <a:rPr lang="en-US">
                          <a:latin typeface="Trebuchet MS"/>
                        </a:rPr>
                        <a:t>Date</a:t>
                      </a:r>
                    </a:p>
                  </a:txBody>
                  <a:tcPr/>
                </a:tc>
                <a:tc>
                  <a:txBody>
                    <a:bodyPr/>
                    <a:lstStyle/>
                    <a:p>
                      <a:r>
                        <a:rPr lang="en-US">
                          <a:latin typeface="Trebuchet MS"/>
                        </a:rPr>
                        <a:t>Event</a:t>
                      </a:r>
                    </a:p>
                  </a:txBody>
                  <a:tcPr/>
                </a:tc>
                <a:tc>
                  <a:txBody>
                    <a:bodyPr/>
                    <a:lstStyle/>
                    <a:p>
                      <a:r>
                        <a:rPr lang="en-US">
                          <a:latin typeface="Trebuchet MS"/>
                        </a:rPr>
                        <a:t>Event Description</a:t>
                      </a:r>
                    </a:p>
                  </a:txBody>
                  <a:tcPr/>
                </a:tc>
                <a:extLst>
                  <a:ext uri="{0D108BD9-81ED-4DB2-BD59-A6C34878D82A}">
                    <a16:rowId xmlns:a16="http://schemas.microsoft.com/office/drawing/2014/main" val="1168917589"/>
                  </a:ext>
                </a:extLst>
              </a:tr>
              <a:tr h="370840">
                <a:tc>
                  <a:txBody>
                    <a:bodyPr/>
                    <a:lstStyle/>
                    <a:p>
                      <a:pPr lvl="0">
                        <a:buNone/>
                      </a:pPr>
                      <a:r>
                        <a:rPr lang="en-US">
                          <a:latin typeface="Trebuchet MS"/>
                        </a:rPr>
                        <a:t>Current</a:t>
                      </a:r>
                      <a:endParaRPr lang="en-US">
                        <a:latin typeface="Trebuchet MS" panose="020B0603020202020204" pitchFamily="34" charset="0"/>
                      </a:endParaRPr>
                    </a:p>
                  </a:txBody>
                  <a:tcPr/>
                </a:tc>
                <a:tc>
                  <a:txBody>
                    <a:bodyPr/>
                    <a:lstStyle/>
                    <a:p>
                      <a:r>
                        <a:rPr lang="en-US">
                          <a:latin typeface="Trebuchet MS"/>
                        </a:rPr>
                        <a:t>Title I 24-25 Interchange open in Data Pipeline</a:t>
                      </a:r>
                    </a:p>
                  </a:txBody>
                  <a:tcPr/>
                </a:tc>
                <a:tc>
                  <a:txBody>
                    <a:bodyPr/>
                    <a:lstStyle/>
                    <a:p>
                      <a:r>
                        <a:rPr lang="en-US">
                          <a:latin typeface="Trebuchet MS"/>
                        </a:rPr>
                        <a:t>LEAs can begin to upload their Title I file to address any errors. This would be for the school year 24-25 for Student October.</a:t>
                      </a:r>
                    </a:p>
                  </a:txBody>
                  <a:tcPr/>
                </a:tc>
                <a:extLst>
                  <a:ext uri="{0D108BD9-81ED-4DB2-BD59-A6C34878D82A}">
                    <a16:rowId xmlns:a16="http://schemas.microsoft.com/office/drawing/2014/main" val="2548873027"/>
                  </a:ext>
                </a:extLst>
              </a:tr>
              <a:tr h="370840">
                <a:tc>
                  <a:txBody>
                    <a:bodyPr/>
                    <a:lstStyle/>
                    <a:p>
                      <a:r>
                        <a:rPr lang="en-US">
                          <a:latin typeface="Trebuchet MS"/>
                        </a:rPr>
                        <a:t>10/02/2024</a:t>
                      </a:r>
                    </a:p>
                  </a:txBody>
                  <a:tcPr/>
                </a:tc>
                <a:tc>
                  <a:txBody>
                    <a:bodyPr/>
                    <a:lstStyle/>
                    <a:p>
                      <a:r>
                        <a:rPr lang="en-US">
                          <a:latin typeface="Trebuchet MS"/>
                        </a:rPr>
                        <a:t>Upload Title I file </a:t>
                      </a:r>
                    </a:p>
                  </a:txBody>
                  <a:tcPr/>
                </a:tc>
                <a:tc>
                  <a:txBody>
                    <a:bodyPr/>
                    <a:lstStyle/>
                    <a:p>
                      <a:r>
                        <a:rPr lang="en-US">
                          <a:latin typeface="Trebuchet MS"/>
                        </a:rPr>
                        <a:t>Upload Title I file to address any errors if you haven’t already.</a:t>
                      </a:r>
                    </a:p>
                  </a:txBody>
                  <a:tcPr/>
                </a:tc>
                <a:extLst>
                  <a:ext uri="{0D108BD9-81ED-4DB2-BD59-A6C34878D82A}">
                    <a16:rowId xmlns:a16="http://schemas.microsoft.com/office/drawing/2014/main" val="779341813"/>
                  </a:ext>
                </a:extLst>
              </a:tr>
              <a:tr h="370840">
                <a:tc>
                  <a:txBody>
                    <a:bodyPr/>
                    <a:lstStyle/>
                    <a:p>
                      <a:r>
                        <a:rPr lang="en-US">
                          <a:latin typeface="Trebuchet MS"/>
                        </a:rPr>
                        <a:t>10/09/2024</a:t>
                      </a:r>
                    </a:p>
                  </a:txBody>
                  <a:tcPr/>
                </a:tc>
                <a:tc>
                  <a:txBody>
                    <a:bodyPr/>
                    <a:lstStyle/>
                    <a:p>
                      <a:r>
                        <a:rPr lang="en-US">
                          <a:latin typeface="Trebuchet MS"/>
                        </a:rPr>
                        <a:t>Interim Deadline Title I </a:t>
                      </a:r>
                    </a:p>
                  </a:txBody>
                  <a:tcPr/>
                </a:tc>
                <a:tc>
                  <a:txBody>
                    <a:bodyPr/>
                    <a:lstStyle/>
                    <a:p>
                      <a:r>
                        <a:rPr lang="en-US">
                          <a:latin typeface="Trebuchet MS"/>
                        </a:rPr>
                        <a:t>Interim Deadline for Title I file uploaded and error-free.</a:t>
                      </a:r>
                    </a:p>
                  </a:txBody>
                  <a:tcPr/>
                </a:tc>
                <a:extLst>
                  <a:ext uri="{0D108BD9-81ED-4DB2-BD59-A6C34878D82A}">
                    <a16:rowId xmlns:a16="http://schemas.microsoft.com/office/drawing/2014/main" val="3242782652"/>
                  </a:ext>
                </a:extLst>
              </a:tr>
              <a:tr h="370840">
                <a:tc>
                  <a:txBody>
                    <a:bodyPr/>
                    <a:lstStyle/>
                    <a:p>
                      <a:r>
                        <a:rPr lang="en-US">
                          <a:latin typeface="Trebuchet MS"/>
                        </a:rPr>
                        <a:t>10/22/2024</a:t>
                      </a:r>
                    </a:p>
                  </a:txBody>
                  <a:tcPr/>
                </a:tc>
                <a:tc>
                  <a:txBody>
                    <a:bodyPr/>
                    <a:lstStyle/>
                    <a:p>
                      <a:r>
                        <a:rPr lang="en-US">
                          <a:latin typeface="Trebuchet MS"/>
                        </a:rPr>
                        <a:t>Title I Deadline </a:t>
                      </a:r>
                    </a:p>
                  </a:txBody>
                  <a:tcPr/>
                </a:tc>
                <a:tc>
                  <a:txBody>
                    <a:bodyPr/>
                    <a:lstStyle/>
                    <a:p>
                      <a:r>
                        <a:rPr lang="en-US">
                          <a:latin typeface="Trebuchet MS"/>
                        </a:rPr>
                        <a:t>Have Title I uploaded and error free for Student October snapshot.</a:t>
                      </a:r>
                    </a:p>
                  </a:txBody>
                  <a:tcPr/>
                </a:tc>
                <a:extLst>
                  <a:ext uri="{0D108BD9-81ED-4DB2-BD59-A6C34878D82A}">
                    <a16:rowId xmlns:a16="http://schemas.microsoft.com/office/drawing/2014/main" val="593317777"/>
                  </a:ext>
                </a:extLst>
              </a:tr>
              <a:tr h="370840">
                <a:tc>
                  <a:txBody>
                    <a:bodyPr/>
                    <a:lstStyle/>
                    <a:p>
                      <a:r>
                        <a:rPr lang="en-US">
                          <a:latin typeface="Trebuchet MS"/>
                        </a:rPr>
                        <a:t>11/08/2021</a:t>
                      </a:r>
                    </a:p>
                  </a:txBody>
                  <a:tcPr/>
                </a:tc>
                <a:tc>
                  <a:txBody>
                    <a:bodyPr/>
                    <a:lstStyle/>
                    <a:p>
                      <a:r>
                        <a:rPr lang="en-US">
                          <a:latin typeface="Trebuchet MS"/>
                        </a:rPr>
                        <a:t>Official State Deadline</a:t>
                      </a:r>
                    </a:p>
                  </a:txBody>
                  <a:tcPr/>
                </a:tc>
                <a:tc>
                  <a:txBody>
                    <a:bodyPr/>
                    <a:lstStyle/>
                    <a:p>
                      <a:r>
                        <a:rPr lang="en-US">
                          <a:latin typeface="Trebuchet MS"/>
                        </a:rPr>
                        <a:t>Have Title I uploaded and error free for Student October snapshot.</a:t>
                      </a:r>
                    </a:p>
                  </a:txBody>
                  <a:tcPr/>
                </a:tc>
                <a:extLst>
                  <a:ext uri="{0D108BD9-81ED-4DB2-BD59-A6C34878D82A}">
                    <a16:rowId xmlns:a16="http://schemas.microsoft.com/office/drawing/2014/main" val="2721818544"/>
                  </a:ext>
                </a:extLst>
              </a:tr>
            </a:tbl>
          </a:graphicData>
        </a:graphic>
      </p:graphicFrame>
    </p:spTree>
    <p:extLst>
      <p:ext uri="{BB962C8B-B14F-4D97-AF65-F5344CB8AC3E}">
        <p14:creationId xmlns:p14="http://schemas.microsoft.com/office/powerpoint/2010/main" val="840969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2023-2024 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Title I</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Chaffin_m@cde.state.co.us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283137518"/>
              </p:ext>
            </p:extLst>
          </p:nvPr>
        </p:nvGraphicFramePr>
        <p:xfrm>
          <a:off x="228600" y="200025"/>
          <a:ext cx="11818935" cy="27482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18318">
                  <a:extLst>
                    <a:ext uri="{9D8B030D-6E8A-4147-A177-3AD203B41FA5}">
                      <a16:colId xmlns:a16="http://schemas.microsoft.com/office/drawing/2014/main" val="2137241566"/>
                    </a:ext>
                  </a:extLst>
                </a:gridCol>
                <a:gridCol w="7164515">
                  <a:extLst>
                    <a:ext uri="{9D8B030D-6E8A-4147-A177-3AD203B41FA5}">
                      <a16:colId xmlns:a16="http://schemas.microsoft.com/office/drawing/2014/main" val="1583735620"/>
                    </a:ext>
                  </a:extLst>
                </a:gridCol>
              </a:tblGrid>
              <a:tr h="370840">
                <a:tc>
                  <a:txBody>
                    <a:bodyPr/>
                    <a:lstStyle/>
                    <a:p>
                      <a:r>
                        <a:rPr lang="en-US">
                          <a:latin typeface="Trebuchet MS"/>
                        </a:rPr>
                        <a:t>Date</a:t>
                      </a:r>
                    </a:p>
                  </a:txBody>
                  <a:tcPr/>
                </a:tc>
                <a:tc>
                  <a:txBody>
                    <a:bodyPr/>
                    <a:lstStyle/>
                    <a:p>
                      <a:r>
                        <a:rPr lang="en-US">
                          <a:latin typeface="Trebuchet MS"/>
                        </a:rPr>
                        <a:t>Event</a:t>
                      </a:r>
                    </a:p>
                  </a:txBody>
                  <a:tcPr/>
                </a:tc>
                <a:tc>
                  <a:txBody>
                    <a:bodyPr/>
                    <a:lstStyle/>
                    <a:p>
                      <a:r>
                        <a:rPr lang="en-US">
                          <a:latin typeface="Trebuchet MS"/>
                        </a:rPr>
                        <a:t>Event Description</a:t>
                      </a:r>
                    </a:p>
                  </a:txBody>
                  <a:tcPr/>
                </a:tc>
                <a:extLst>
                  <a:ext uri="{0D108BD9-81ED-4DB2-BD59-A6C34878D82A}">
                    <a16:rowId xmlns:a16="http://schemas.microsoft.com/office/drawing/2014/main" val="1168917589"/>
                  </a:ext>
                </a:extLst>
              </a:tr>
              <a:tr h="370840">
                <a:tc>
                  <a:txBody>
                    <a:bodyPr/>
                    <a:lstStyle/>
                    <a:p>
                      <a:r>
                        <a:rPr lang="en-US">
                          <a:latin typeface="Trebuchet MS"/>
                        </a:rPr>
                        <a:t>09/19/2024</a:t>
                      </a:r>
                    </a:p>
                  </a:txBody>
                  <a:tcPr/>
                </a:tc>
                <a:tc>
                  <a:txBody>
                    <a:bodyPr/>
                    <a:lstStyle/>
                    <a:p>
                      <a:r>
                        <a:rPr lang="en-US" b="1">
                          <a:latin typeface="Trebuchet MS"/>
                        </a:rPr>
                        <a:t>Final Update Window</a:t>
                      </a:r>
                    </a:p>
                  </a:txBody>
                  <a:tcPr/>
                </a:tc>
                <a:tc>
                  <a:txBody>
                    <a:bodyPr/>
                    <a:lstStyle/>
                    <a:p>
                      <a:r>
                        <a:rPr lang="en-US">
                          <a:latin typeface="Trebuchet MS"/>
                        </a:rPr>
                        <a:t>SEY 2023-2024 Cross LEA phase begins. Final opportunity for LEAs to update their 2023-2024 Title I Interchange file. This file should reflect all students who received Title I Targeted Assistance at any point during the 2023-2024 school year. Most LEAs won't need to, but LEAs should validate their data during this phase and make updates </a:t>
                      </a:r>
                      <a:r>
                        <a:rPr lang="en-US" b="1" i="1">
                          <a:latin typeface="Trebuchet MS"/>
                        </a:rPr>
                        <a:t>if needed.</a:t>
                      </a:r>
                    </a:p>
                  </a:txBody>
                  <a:tcPr/>
                </a:tc>
                <a:extLst>
                  <a:ext uri="{0D108BD9-81ED-4DB2-BD59-A6C34878D82A}">
                    <a16:rowId xmlns:a16="http://schemas.microsoft.com/office/drawing/2014/main" val="779341813"/>
                  </a:ext>
                </a:extLst>
              </a:tr>
              <a:tr h="370840">
                <a:tc>
                  <a:txBody>
                    <a:bodyPr/>
                    <a:lstStyle/>
                    <a:p>
                      <a:r>
                        <a:rPr lang="en-US">
                          <a:latin typeface="Trebuchet MS"/>
                        </a:rPr>
                        <a:t>10/17/2024</a:t>
                      </a:r>
                    </a:p>
                  </a:txBody>
                  <a:tcPr/>
                </a:tc>
                <a:tc>
                  <a:txBody>
                    <a:bodyPr/>
                    <a:lstStyle/>
                    <a:p>
                      <a:pPr lvl="0">
                        <a:buNone/>
                      </a:pPr>
                      <a:r>
                        <a:rPr lang="en-US" b="1">
                          <a:latin typeface="Trebuchet MS"/>
                        </a:rPr>
                        <a:t>DEADLINE</a:t>
                      </a:r>
                    </a:p>
                  </a:txBody>
                  <a:tcPr/>
                </a:tc>
                <a:tc>
                  <a:txBody>
                    <a:bodyPr/>
                    <a:lstStyle/>
                    <a:p>
                      <a:pPr lvl="0">
                        <a:buNone/>
                      </a:pPr>
                      <a:r>
                        <a:rPr lang="en-US">
                          <a:latin typeface="Trebuchet MS"/>
                        </a:rPr>
                        <a:t>SEY 2023-2024 Cross LEA phase ends and the 2023-2024 Title I Interchange closes for 23-24 EOY.</a:t>
                      </a:r>
                    </a:p>
                  </a:txBody>
                  <a:tcPr/>
                </a:tc>
                <a:extLst>
                  <a:ext uri="{0D108BD9-81ED-4DB2-BD59-A6C34878D82A}">
                    <a16:rowId xmlns:a16="http://schemas.microsoft.com/office/drawing/2014/main" val="3242782652"/>
                  </a:ext>
                </a:extLst>
              </a:tr>
            </a:tbl>
          </a:graphicData>
        </a:graphic>
      </p:graphicFrame>
    </p:spTree>
    <p:extLst>
      <p:ext uri="{BB962C8B-B14F-4D97-AF65-F5344CB8AC3E}">
        <p14:creationId xmlns:p14="http://schemas.microsoft.com/office/powerpoint/2010/main" val="3108864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a:xfrm>
            <a:off x="443565" y="205176"/>
            <a:ext cx="8065168" cy="898524"/>
          </a:xfrm>
        </p:spPr>
        <p:txBody>
          <a:bodyPr/>
          <a:lstStyle/>
          <a:p>
            <a:r>
              <a:rPr lang="en-US"/>
              <a:t>Brief Overview of Title I Part A</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554480"/>
            <a:ext cx="10515600" cy="4351338"/>
          </a:xfrm>
        </p:spPr>
        <p:txBody>
          <a:bodyPr vert="horz" lIns="0" tIns="0" rIns="0" bIns="0" rtlCol="0" anchor="t">
            <a:normAutofit/>
          </a:bodyPr>
          <a:lstStyle/>
          <a:p>
            <a:r>
              <a:rPr lang="en-US">
                <a:latin typeface="Trebuchet MS"/>
              </a:rPr>
              <a:t>Title I Part A file for 2024-2025 is uploaded in the Data Pipeline during October Count in the Fall and again during EOY collection in the Spring. Many if not most of the students will be the same for both collections since it is the same school year.</a:t>
            </a:r>
          </a:p>
          <a:p>
            <a:r>
              <a:rPr lang="en-US">
                <a:latin typeface="Trebuchet MS"/>
              </a:rPr>
              <a:t>Schools and grade spans are identified as either SW (Schoolwide), TA (Targeted Assistance), or NS (Not Serviced) during the Consolidated Application period.</a:t>
            </a:r>
          </a:p>
          <a:p>
            <a:r>
              <a:rPr lang="en-US">
                <a:latin typeface="Trebuchet MS"/>
              </a:rPr>
              <a:t>List of schools and grade spans to check status (TA, SW, NS):  </a:t>
            </a:r>
            <a:r>
              <a:rPr lang="en-US">
                <a:latin typeface="Trebuchet MS"/>
                <a:hlinkClick r:id="rId2"/>
              </a:rPr>
              <a:t>Title I-A School Lists</a:t>
            </a:r>
            <a:r>
              <a:rPr lang="en-US">
                <a:latin typeface="Trebuchet MS"/>
              </a:rPr>
              <a:t> (24-25 is now posted, this list is preliminary due to some ongoing minor changes and will be updated).</a:t>
            </a:r>
          </a:p>
          <a:p>
            <a:endParaRPr lang="en"/>
          </a:p>
          <a:p>
            <a:endParaRPr lang="en-US"/>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26</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a:xfrm>
            <a:off x="1366549" y="6356350"/>
            <a:ext cx="4483505" cy="362338"/>
          </a:xfrm>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a:xfrm>
            <a:off x="6052822" y="6356350"/>
            <a:ext cx="4393506" cy="362338"/>
          </a:xfrm>
        </p:spPr>
        <p:txBody>
          <a:bodyPr/>
          <a:lstStyle/>
          <a:p>
            <a:r>
              <a:rPr lang="en-US"/>
              <a:t>Chaffin_m@cde.state.co.us</a:t>
            </a:r>
          </a:p>
        </p:txBody>
      </p:sp>
    </p:spTree>
    <p:extLst>
      <p:ext uri="{BB962C8B-B14F-4D97-AF65-F5344CB8AC3E}">
        <p14:creationId xmlns:p14="http://schemas.microsoft.com/office/powerpoint/2010/main" val="1016378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a:xfrm>
            <a:off x="443565" y="205176"/>
            <a:ext cx="8065168" cy="898524"/>
          </a:xfrm>
        </p:spPr>
        <p:txBody>
          <a:bodyPr/>
          <a:lstStyle/>
          <a:p>
            <a:r>
              <a:rPr lang="en-US"/>
              <a:t>Title I Interchange Targeted Assistance (TA)</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554480"/>
            <a:ext cx="10515600" cy="4351338"/>
          </a:xfrm>
        </p:spPr>
        <p:txBody>
          <a:bodyPr vert="horz" lIns="0" tIns="0" rIns="0" bIns="0" rtlCol="0" anchor="t">
            <a:normAutofit/>
          </a:bodyPr>
          <a:lstStyle/>
          <a:p>
            <a:r>
              <a:rPr lang="en-US" b="1"/>
              <a:t>IMPORTANT: </a:t>
            </a:r>
            <a:r>
              <a:rPr lang="en-US"/>
              <a:t>Only students within eligible TA schools and grade spans are reported in a file which is uploaded to the Data Pipeline. </a:t>
            </a:r>
          </a:p>
          <a:p>
            <a:r>
              <a:rPr lang="en-US"/>
              <a:t>Include students in TA grade schools/grade spans who received Title I services/resources any time during the year, even if student left school/district or services were stopped.</a:t>
            </a:r>
          </a:p>
          <a:p>
            <a:r>
              <a:rPr lang="en-US"/>
              <a:t>The student data must match the Student School Association file in the Data Pipeline.</a:t>
            </a:r>
          </a:p>
          <a:p>
            <a:r>
              <a:rPr lang="en-US"/>
              <a:t>If the file needs to be updated, then override or replace the old file with the updated file. </a:t>
            </a:r>
          </a:p>
          <a:p>
            <a:r>
              <a:rPr lang="en-US"/>
              <a:t>Maintain a complete data file at district or school level, make updates to this file if needed. </a:t>
            </a:r>
          </a:p>
          <a:p>
            <a:endParaRPr lang="en-US"/>
          </a:p>
          <a:p>
            <a:endParaRPr lang="en-US"/>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27</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a:xfrm>
            <a:off x="1366549" y="6356350"/>
            <a:ext cx="4483505" cy="362338"/>
          </a:xfrm>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a:xfrm>
            <a:off x="6052822" y="6356350"/>
            <a:ext cx="4393506" cy="362338"/>
          </a:xfrm>
        </p:spPr>
        <p:txBody>
          <a:bodyPr/>
          <a:lstStyle/>
          <a:p>
            <a:r>
              <a:rPr lang="en-US"/>
              <a:t>Chaffin_m@cde.state.co.us</a:t>
            </a:r>
          </a:p>
        </p:txBody>
      </p:sp>
    </p:spTree>
    <p:extLst>
      <p:ext uri="{BB962C8B-B14F-4D97-AF65-F5344CB8AC3E}">
        <p14:creationId xmlns:p14="http://schemas.microsoft.com/office/powerpoint/2010/main" val="259214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a:xfrm>
            <a:off x="443565" y="205176"/>
            <a:ext cx="8065168" cy="898524"/>
          </a:xfrm>
        </p:spPr>
        <p:txBody>
          <a:bodyPr/>
          <a:lstStyle/>
          <a:p>
            <a:r>
              <a:rPr lang="en-US"/>
              <a:t>Title I Interchange Targeted Assistance Template</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sz="half" idx="1"/>
          </p:nvPr>
        </p:nvSpPr>
        <p:spPr>
          <a:xfrm>
            <a:off x="838200" y="1554163"/>
            <a:ext cx="10672969" cy="2307126"/>
          </a:xfrm>
        </p:spPr>
        <p:txBody>
          <a:bodyPr vert="horz" lIns="91440" tIns="45720" rIns="91440" bIns="45720" rtlCol="0" anchor="t">
            <a:noAutofit/>
          </a:bodyPr>
          <a:lstStyle/>
          <a:p>
            <a:r>
              <a:rPr lang="en-US" sz="1800">
                <a:latin typeface="Trebuchet MS"/>
              </a:rPr>
              <a:t>The new Title I file template can be found here: </a:t>
            </a:r>
            <a:r>
              <a:rPr lang="en-US" sz="1800">
                <a:latin typeface="Trebuchet MS"/>
                <a:hlinkClick r:id="rId2"/>
              </a:rPr>
              <a:t>Data Pipeline Interchanges – Title I</a:t>
            </a:r>
            <a:r>
              <a:rPr lang="en-US" sz="1800">
                <a:latin typeface="Trebuchet MS"/>
              </a:rPr>
              <a:t> </a:t>
            </a:r>
            <a:endParaRPr lang="en-US" sz="1800"/>
          </a:p>
          <a:p>
            <a:r>
              <a:rPr lang="en-US" sz="1800">
                <a:latin typeface="Trebuchet MS"/>
              </a:rPr>
              <a:t>Please use the new template as it contains a new option in the Gender column (03 for non-binary).</a:t>
            </a:r>
            <a:endParaRPr lang="en-US" sz="1800"/>
          </a:p>
          <a:p>
            <a:r>
              <a:rPr lang="en-US" sz="1800">
                <a:latin typeface="Trebuchet MS"/>
              </a:rPr>
              <a:t>Make sure to include leading zeros, for example, district codes, school codes, gender, DOB.</a:t>
            </a:r>
          </a:p>
          <a:p>
            <a:r>
              <a:rPr lang="en-US" sz="1800">
                <a:latin typeface="Trebuchet MS"/>
              </a:rPr>
              <a:t>Indicate resource(s) students received (reading, math, etc.): 1 for yes, 0 for no. All service cells must be either 1 or 0.</a:t>
            </a:r>
          </a:p>
          <a:p>
            <a:r>
              <a:rPr lang="en-US" sz="1800">
                <a:latin typeface="Trebuchet MS"/>
              </a:rPr>
              <a:t>More than 1 school can be listed on the same file for the same district.</a:t>
            </a:r>
          </a:p>
          <a:p>
            <a:endParaRPr lang="en-US" sz="1800"/>
          </a:p>
          <a:p>
            <a:endParaRPr lang="en-US"/>
          </a:p>
        </p:txBody>
      </p:sp>
      <p:pic>
        <p:nvPicPr>
          <p:cNvPr id="11" name="Content Placeholder 10" descr="Title I template filled out.&#10;">
            <a:extLst>
              <a:ext uri="{FF2B5EF4-FFF2-40B4-BE49-F238E27FC236}">
                <a16:creationId xmlns:a16="http://schemas.microsoft.com/office/drawing/2014/main" id="{88C4BF91-0A67-94D1-17DE-B660DB00706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1568" y="4134162"/>
            <a:ext cx="10536739" cy="1428108"/>
          </a:xfrm>
        </p:spPr>
      </p:pic>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28</a:t>
            </a:fld>
            <a:endParaRPr lang="en-US"/>
          </a:p>
        </p:txBody>
      </p:sp>
      <p:sp>
        <p:nvSpPr>
          <p:cNvPr id="25" name="Content Placeholder 6">
            <a:extLst>
              <a:ext uri="{FF2B5EF4-FFF2-40B4-BE49-F238E27FC236}">
                <a16:creationId xmlns:a16="http://schemas.microsoft.com/office/drawing/2014/main" id="{AA16628F-D845-E661-C41D-CE1A206B2E37}"/>
              </a:ext>
            </a:extLst>
          </p:cNvPr>
          <p:cNvSpPr>
            <a:spLocks noGrp="1"/>
          </p:cNvSpPr>
          <p:nvPr>
            <p:ph sz="quarter" idx="13"/>
          </p:nvPr>
        </p:nvSpPr>
        <p:spPr>
          <a:xfrm>
            <a:off x="1366838" y="6356350"/>
            <a:ext cx="4483100" cy="361950"/>
          </a:xfrm>
        </p:spPr>
        <p:txBody>
          <a:bodyPr/>
          <a:lstStyle/>
          <a:p>
            <a:r>
              <a:rPr lang="en-US"/>
              <a:t>Title I</a:t>
            </a:r>
          </a:p>
        </p:txBody>
      </p:sp>
      <p:sp>
        <p:nvSpPr>
          <p:cNvPr id="26" name="Content Placeholder 7">
            <a:extLst>
              <a:ext uri="{FF2B5EF4-FFF2-40B4-BE49-F238E27FC236}">
                <a16:creationId xmlns:a16="http://schemas.microsoft.com/office/drawing/2014/main" id="{20710E12-28CE-3AA4-87CB-BD4AC328B40F}"/>
              </a:ext>
            </a:extLst>
          </p:cNvPr>
          <p:cNvSpPr>
            <a:spLocks noGrp="1"/>
          </p:cNvSpPr>
          <p:nvPr>
            <p:ph sz="quarter" idx="14"/>
          </p:nvPr>
        </p:nvSpPr>
        <p:spPr>
          <a:xfrm>
            <a:off x="6053138" y="6356350"/>
            <a:ext cx="4392612" cy="361950"/>
          </a:xfrm>
        </p:spPr>
        <p:txBody>
          <a:bodyPr/>
          <a:lstStyle/>
          <a:p>
            <a:r>
              <a:rPr lang="en-US"/>
              <a:t>Chaffin_m@cde.state.co.us</a:t>
            </a:r>
          </a:p>
        </p:txBody>
      </p:sp>
    </p:spTree>
    <p:extLst>
      <p:ext uri="{BB962C8B-B14F-4D97-AF65-F5344CB8AC3E}">
        <p14:creationId xmlns:p14="http://schemas.microsoft.com/office/powerpoint/2010/main" val="3530695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a:xfrm>
            <a:off x="443565" y="205176"/>
            <a:ext cx="8065168" cy="898524"/>
          </a:xfrm>
        </p:spPr>
        <p:txBody>
          <a:bodyPr/>
          <a:lstStyle/>
          <a:p>
            <a:r>
              <a:rPr lang="en-US"/>
              <a:t>Title I Interchange Schoolwide (SW)</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554480"/>
            <a:ext cx="10515600" cy="4351338"/>
          </a:xfrm>
        </p:spPr>
        <p:txBody>
          <a:bodyPr vert="horz" lIns="0" tIns="0" rIns="0" bIns="0" rtlCol="0" anchor="t">
            <a:normAutofit/>
          </a:bodyPr>
          <a:lstStyle/>
          <a:p>
            <a:r>
              <a:rPr lang="en-US"/>
              <a:t>Again, SW schools and students are not reported, as they are automatically provided to the Student October Count when the snapshot is taken.</a:t>
            </a:r>
          </a:p>
          <a:p>
            <a:r>
              <a:rPr lang="en-US"/>
              <a:t>If you report them, you will get an error. </a:t>
            </a:r>
          </a:p>
          <a:p>
            <a:endParaRPr lang="en-US"/>
          </a:p>
          <a:p>
            <a:endParaRPr lang="en-US"/>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29</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a:xfrm>
            <a:off x="1366549" y="6356350"/>
            <a:ext cx="4483505" cy="362338"/>
          </a:xfrm>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a:xfrm>
            <a:off x="6052822" y="6356350"/>
            <a:ext cx="4393506" cy="362338"/>
          </a:xfrm>
        </p:spPr>
        <p:txBody>
          <a:bodyPr/>
          <a:lstStyle/>
          <a:p>
            <a:r>
              <a:rPr lang="en-US"/>
              <a:t>Chaffin_m@cde.state.co.us</a:t>
            </a:r>
          </a:p>
        </p:txBody>
      </p:sp>
    </p:spTree>
    <p:extLst>
      <p:ext uri="{BB962C8B-B14F-4D97-AF65-F5344CB8AC3E}">
        <p14:creationId xmlns:p14="http://schemas.microsoft.com/office/powerpoint/2010/main" val="102013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a:t>Title I Status Designation List</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748327" y="1511299"/>
            <a:ext cx="10515600" cy="4437113"/>
          </a:xfrm>
        </p:spPr>
        <p:txBody>
          <a:bodyPr vert="horz" lIns="0" tIns="0" rIns="0" bIns="0" rtlCol="0" anchor="t">
            <a:normAutofit/>
          </a:bodyPr>
          <a:lstStyle/>
          <a:p>
            <a:r>
              <a:rPr lang="en-US" sz="1600">
                <a:latin typeface="Trebuchet MS"/>
              </a:rPr>
              <a:t>Note: 2 different grade spans at the same school can have 2 different Title I status designations, so please make sure your template has students within the TA status grade span.</a:t>
            </a:r>
          </a:p>
          <a:p>
            <a:endParaRPr lang="en-US" sz="1600"/>
          </a:p>
          <a:p>
            <a:endParaRPr lang="en-US" sz="1600"/>
          </a:p>
          <a:p>
            <a:endParaRPr lang="en-US" sz="1600"/>
          </a:p>
          <a:p>
            <a:endParaRPr lang="en-US" sz="1600"/>
          </a:p>
          <a:p>
            <a:endParaRPr lang="en-US" sz="1600"/>
          </a:p>
          <a:p>
            <a:r>
              <a:rPr lang="en-US" sz="1600">
                <a:latin typeface="Trebuchet MS"/>
              </a:rPr>
              <a:t>List of schools and grade spans to check status (TA, SW, NS): </a:t>
            </a:r>
            <a:r>
              <a:rPr lang="en-US" sz="1600">
                <a:latin typeface="Trebuchet MS"/>
                <a:hlinkClick r:id="rId2"/>
              </a:rPr>
              <a:t>Title I-A School Lists</a:t>
            </a:r>
            <a:r>
              <a:rPr lang="en-US" sz="1600">
                <a:latin typeface="Trebuchet MS"/>
              </a:rPr>
              <a:t> (24-25 is now posted, this list is preliminary due to some ongoing minor changes and will be updated).</a:t>
            </a:r>
            <a:endParaRPr lang="en-US"/>
          </a:p>
          <a:p>
            <a:r>
              <a:rPr lang="en-US" sz="1600">
                <a:latin typeface="Trebuchet MS"/>
              </a:rPr>
              <a:t>If you think there is a discrepancy in the Title I Part A school/grade span list for your LEA, first consult your person who completes the Consolidated Application, then if needed please email me: </a:t>
            </a:r>
            <a:r>
              <a:rPr lang="en-US" sz="1600">
                <a:latin typeface="Trebuchet MS"/>
                <a:hlinkClick r:id="rId3"/>
              </a:rPr>
              <a:t>Chaffin_m@cde.state.co.us</a:t>
            </a:r>
            <a:r>
              <a:rPr lang="en-US" sz="1600">
                <a:latin typeface="Trebuchet MS"/>
              </a:rPr>
              <a:t> </a:t>
            </a:r>
            <a:endParaRPr lang="en-US" sz="160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a:t>Chaffin_m@cde.state.co.us</a:t>
            </a:r>
          </a:p>
        </p:txBody>
      </p:sp>
      <p:pic>
        <p:nvPicPr>
          <p:cNvPr id="10" name="Picture 9" descr="Title I status designation list example.&#10;">
            <a:extLst>
              <a:ext uri="{FF2B5EF4-FFF2-40B4-BE49-F238E27FC236}">
                <a16:creationId xmlns:a16="http://schemas.microsoft.com/office/drawing/2014/main" id="{8B48B5E1-B148-5213-9EC4-55EA4F58C77C}"/>
              </a:ext>
            </a:extLst>
          </p:cNvPr>
          <p:cNvPicPr>
            <a:picLocks noChangeAspect="1"/>
          </p:cNvPicPr>
          <p:nvPr/>
        </p:nvPicPr>
        <p:blipFill>
          <a:blip r:embed="rId4"/>
          <a:stretch>
            <a:fillRect/>
          </a:stretch>
        </p:blipFill>
        <p:spPr>
          <a:xfrm>
            <a:off x="748327" y="2316464"/>
            <a:ext cx="10475533" cy="942374"/>
          </a:xfrm>
          <a:prstGeom prst="rect">
            <a:avLst/>
          </a:prstGeom>
        </p:spPr>
      </p:pic>
    </p:spTree>
    <p:extLst>
      <p:ext uri="{BB962C8B-B14F-4D97-AF65-F5344CB8AC3E}">
        <p14:creationId xmlns:p14="http://schemas.microsoft.com/office/powerpoint/2010/main" val="2760380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a:xfrm>
            <a:off x="443565" y="205176"/>
            <a:ext cx="8065168" cy="898524"/>
          </a:xfrm>
        </p:spPr>
        <p:txBody>
          <a:bodyPr/>
          <a:lstStyle/>
          <a:p>
            <a:r>
              <a:rPr lang="en-US"/>
              <a:t>Title I Common Errors</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554480"/>
            <a:ext cx="10515600" cy="4351338"/>
          </a:xfrm>
        </p:spPr>
        <p:txBody>
          <a:bodyPr vert="horz" lIns="0" tIns="0" rIns="0" bIns="0" rtlCol="0" anchor="t">
            <a:normAutofit fontScale="77500" lnSpcReduction="20000"/>
          </a:bodyPr>
          <a:lstStyle/>
          <a:p>
            <a:r>
              <a:rPr lang="en-US" sz="2300">
                <a:latin typeface="Trebuchet MS"/>
              </a:rPr>
              <a:t>Most common Title I Interchange data does not match Student Interchange data</a:t>
            </a:r>
          </a:p>
          <a:p>
            <a:pPr lvl="1"/>
            <a:r>
              <a:rPr lang="en-US" b="1">
                <a:latin typeface="Trebuchet MS"/>
              </a:rPr>
              <a:t>TI003: </a:t>
            </a:r>
            <a:r>
              <a:rPr lang="en-US">
                <a:latin typeface="Trebuchet MS"/>
              </a:rPr>
              <a:t>This school is not a Targeted Assistance school for the grade of the student’s enrollment in the Student Profile.</a:t>
            </a:r>
          </a:p>
          <a:p>
            <a:pPr lvl="2"/>
            <a:r>
              <a:rPr lang="en-US">
                <a:latin typeface="Trebuchet MS"/>
              </a:rPr>
              <a:t>Check the Title I Status Designation list for the school and grade span status. </a:t>
            </a:r>
          </a:p>
          <a:p>
            <a:pPr lvl="1"/>
            <a:r>
              <a:rPr lang="en-US" b="1">
                <a:latin typeface="Trebuchet MS"/>
              </a:rPr>
              <a:t>TI004: </a:t>
            </a:r>
            <a:r>
              <a:rPr lang="en-US">
                <a:latin typeface="Trebuchet MS"/>
              </a:rPr>
              <a:t>There must be a School Association record for this student in the Student Profile at this school for the current School Year.</a:t>
            </a:r>
          </a:p>
          <a:p>
            <a:pPr lvl="2"/>
            <a:r>
              <a:rPr lang="en-US">
                <a:latin typeface="Trebuchet MS"/>
              </a:rPr>
              <a:t>Make sure the Student School Association file is uploaded first.</a:t>
            </a:r>
          </a:p>
          <a:p>
            <a:pPr lvl="1"/>
            <a:r>
              <a:rPr lang="en-US" b="1">
                <a:latin typeface="Trebuchet MS"/>
              </a:rPr>
              <a:t>OC067: </a:t>
            </a:r>
            <a:r>
              <a:rPr lang="en-US">
                <a:latin typeface="Trebuchet MS"/>
              </a:rPr>
              <a:t>At least one student should be reported in the Title I Interchange as participating in Title I services within a school that implements a Targeted Assistance program. Please update/upload your Title I Interchange file. </a:t>
            </a:r>
          </a:p>
          <a:p>
            <a:pPr lvl="1"/>
            <a:r>
              <a:rPr lang="en-US">
                <a:latin typeface="Trebuchet MS"/>
              </a:rPr>
              <a:t>May have to refresh October Count file for system to re-read the files.</a:t>
            </a:r>
          </a:p>
          <a:p>
            <a:r>
              <a:rPr lang="en-US" sz="2300">
                <a:latin typeface="Trebuchet MS"/>
              </a:rPr>
              <a:t>Wrong formats</a:t>
            </a:r>
          </a:p>
          <a:p>
            <a:pPr lvl="1"/>
            <a:r>
              <a:rPr lang="en-US">
                <a:latin typeface="Trebuchet MS"/>
              </a:rPr>
              <a:t>Missing leading zeros: Gender (01,02,03) must have zeros as well as the Birthdate format </a:t>
            </a:r>
            <a:r>
              <a:rPr lang="en-US" err="1">
                <a:latin typeface="Trebuchet MS"/>
              </a:rPr>
              <a:t>mmddyyyy</a:t>
            </a:r>
            <a:r>
              <a:rPr lang="en-US">
                <a:latin typeface="Trebuchet MS"/>
              </a:rPr>
              <a:t>.</a:t>
            </a:r>
          </a:p>
          <a:p>
            <a:r>
              <a:rPr lang="en-US" sz="2300">
                <a:latin typeface="Trebuchet MS"/>
              </a:rPr>
              <a:t>General data errors</a:t>
            </a:r>
          </a:p>
          <a:p>
            <a:pPr lvl="1"/>
            <a:r>
              <a:rPr lang="en-US">
                <a:latin typeface="Trebuchet MS"/>
              </a:rPr>
              <a:t>Invalid SASID, first and last name swapped, missing letters.</a:t>
            </a:r>
          </a:p>
          <a:p>
            <a:r>
              <a:rPr lang="en-US" sz="2300">
                <a:latin typeface="Trebuchet MS"/>
              </a:rPr>
              <a:t>Services not marked 0 or 1 in template; blanks=errors. </a:t>
            </a:r>
          </a:p>
          <a:p>
            <a:r>
              <a:rPr lang="en-US" sz="2300">
                <a:latin typeface="Trebuchet MS"/>
              </a:rPr>
              <a:t>The full list of business rules for Title I can be found here: </a:t>
            </a:r>
            <a:r>
              <a:rPr lang="en-US" sz="2300">
                <a:latin typeface="Trebuchet MS"/>
                <a:hlinkClick r:id="rId2"/>
              </a:rPr>
              <a:t>Data Pipeline Interchanges – Title I</a:t>
            </a:r>
            <a:r>
              <a:rPr lang="en-US" sz="2300">
                <a:latin typeface="Trebuchet MS"/>
              </a:rPr>
              <a:t> </a:t>
            </a:r>
          </a:p>
          <a:p>
            <a:endParaRPr lang="en-US" sz="2300"/>
          </a:p>
          <a:p>
            <a:endParaRPr lang="en-US"/>
          </a:p>
          <a:p>
            <a:endParaRPr lang="en-US"/>
          </a:p>
          <a:p>
            <a:endParaRPr lang="en-US"/>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31</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a:xfrm>
            <a:off x="1366549" y="6356350"/>
            <a:ext cx="4483505" cy="362338"/>
          </a:xfrm>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a:xfrm>
            <a:off x="6052822" y="6356350"/>
            <a:ext cx="4393506" cy="362338"/>
          </a:xfrm>
        </p:spPr>
        <p:txBody>
          <a:bodyPr/>
          <a:lstStyle/>
          <a:p>
            <a:r>
              <a:rPr lang="en-US"/>
              <a:t>Chaffin_m@cde.state.co.us</a:t>
            </a:r>
          </a:p>
        </p:txBody>
      </p:sp>
    </p:spTree>
    <p:extLst>
      <p:ext uri="{BB962C8B-B14F-4D97-AF65-F5344CB8AC3E}">
        <p14:creationId xmlns:p14="http://schemas.microsoft.com/office/powerpoint/2010/main" val="1226889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Title I</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pPr algn="ctr"/>
            <a:r>
              <a:rPr lang="en-US"/>
              <a:t>Melissa Chaffin</a:t>
            </a:r>
          </a:p>
          <a:p>
            <a:pPr algn="ctr"/>
            <a:r>
              <a:rPr lang="en-US"/>
              <a:t>chaffin_m@cde.state.co.us</a:t>
            </a:r>
          </a:p>
          <a:p>
            <a:pPr algn="ctr"/>
            <a:r>
              <a:rPr lang="en-US"/>
              <a:t>720-908-1379</a:t>
            </a:r>
          </a:p>
          <a:p>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2353371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823EB0-5C49-33FE-BD11-7F6CC6750DD7}"/>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24805021-3A46-7B17-679C-04DAD81F2201}"/>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33BA9FAA-A5B6-5A24-AEA0-7E042F083430}"/>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3809231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1289256602"/>
              </p:ext>
            </p:extLst>
          </p:nvPr>
        </p:nvGraphicFramePr>
        <p:xfrm>
          <a:off x="250841" y="368300"/>
          <a:ext cx="11887200" cy="4130711"/>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407786">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9/18/2024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September SEY Office Hours: Focus – Cross LEA Phase</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2"/>
                        </a:rPr>
                        <a:t>Recording posted on SEY website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8825931"/>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9/19/2024</a:t>
                      </a:r>
                    </a:p>
                  </a:txBody>
                  <a:tcPr marL="68580" marR="68580" marT="0" marB="0">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Cross LEA Open</a:t>
                      </a:r>
                    </a:p>
                  </a:txBody>
                  <a:tcPr marL="68580" marR="68580" marT="0" marB="0">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 as soon as they receive a ‘snapshot unlocked’ notification from data pipeline; approximately mid-day.</a:t>
                      </a:r>
                    </a:p>
                  </a:txBody>
                  <a:tcPr marL="68580" marR="68580" marT="0" marB="0">
                    <a:lnT w="12700"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2254161855"/>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10/07/2024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Cross LEA snapshot</a:t>
                      </a:r>
                    </a:p>
                  </a:txBody>
                  <a:tcPr marL="68580" marR="68580" marT="0" marB="0">
                    <a:noFill/>
                  </a:tcPr>
                </a:tc>
                <a:extLst>
                  <a:ext uri="{0D108BD9-81ED-4DB2-BD59-A6C34878D82A}">
                    <a16:rowId xmlns:a16="http://schemas.microsoft.com/office/drawing/2014/main" val="2546005737"/>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 to 10/17/2024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Final opportunity to correct all data fields, including DEM fields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Submit snapshot as soon as review is complete</a:t>
                      </a:r>
                    </a:p>
                  </a:txBody>
                  <a:tcPr marL="68580" marR="68580" marT="0" marB="0">
                    <a:solidFill>
                      <a:srgbClr val="FFFFCC"/>
                    </a:solidFill>
                  </a:tcPr>
                </a:tc>
                <a:extLst>
                  <a:ext uri="{0D108BD9-81ED-4DB2-BD59-A6C34878D82A}">
                    <a16:rowId xmlns:a16="http://schemas.microsoft.com/office/drawing/2014/main" val="685019379"/>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Resubmit SEY snapshot</a:t>
                      </a:r>
                    </a:p>
                  </a:txBody>
                  <a:tcPr marL="68580" marR="68580" marT="0" marB="0">
                    <a:lnB w="5715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913784081"/>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67763420"/>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3049"/>
                  </a:ext>
                </a:extLst>
              </a:tr>
              <a:tr h="7315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Data remains embargoed until the official release in January</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32957451"/>
                  </a:ext>
                </a:extLst>
              </a:tr>
            </a:tbl>
          </a:graphicData>
        </a:graphic>
      </p:graphicFrame>
      <p:sp>
        <p:nvSpPr>
          <p:cNvPr id="2" name="Rectangle: Rounded Corners 1">
            <a:hlinkClick r:id="rId2"/>
            <a:extLst>
              <a:ext uri="{FF2B5EF4-FFF2-40B4-BE49-F238E27FC236}">
                <a16:creationId xmlns:a16="http://schemas.microsoft.com/office/drawing/2014/main" id="{E7E2EB91-0374-5582-7ACC-741F875FB6AB}"/>
              </a:ext>
            </a:extLst>
          </p:cNvPr>
          <p:cNvSpPr/>
          <p:nvPr/>
        </p:nvSpPr>
        <p:spPr>
          <a:xfrm>
            <a:off x="186532" y="4944978"/>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2"/>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4188670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F077-2A0C-4526-282C-C1539C4B6092}"/>
              </a:ext>
            </a:extLst>
          </p:cNvPr>
          <p:cNvSpPr>
            <a:spLocks noGrp="1"/>
          </p:cNvSpPr>
          <p:nvPr>
            <p:ph type="title"/>
          </p:nvPr>
        </p:nvSpPr>
        <p:spPr/>
        <p:txBody>
          <a:bodyPr/>
          <a:lstStyle/>
          <a:p>
            <a:r>
              <a:rPr lang="en-US"/>
              <a:t>Cross LEA Phase: Overview</a:t>
            </a:r>
          </a:p>
        </p:txBody>
      </p:sp>
      <p:sp>
        <p:nvSpPr>
          <p:cNvPr id="11" name="Content Placeholder 10">
            <a:extLst>
              <a:ext uri="{FF2B5EF4-FFF2-40B4-BE49-F238E27FC236}">
                <a16:creationId xmlns:a16="http://schemas.microsoft.com/office/drawing/2014/main" id="{EFE32948-9754-7BC1-629A-A53FC4873474}"/>
              </a:ext>
            </a:extLst>
          </p:cNvPr>
          <p:cNvSpPr>
            <a:spLocks noGrp="1"/>
          </p:cNvSpPr>
          <p:nvPr>
            <p:ph idx="1"/>
          </p:nvPr>
        </p:nvSpPr>
        <p:spPr/>
        <p:txBody>
          <a:bodyPr>
            <a:normAutofit fontScale="92500" lnSpcReduction="20000"/>
          </a:bodyPr>
          <a:lstStyle/>
          <a:p>
            <a:r>
              <a:rPr lang="en-US"/>
              <a:t>Second phase of SEY collection</a:t>
            </a:r>
          </a:p>
          <a:p>
            <a:r>
              <a:rPr lang="en-US"/>
              <a:t>CDE runs a process to cross validate student educational history across all school districts/BOCES</a:t>
            </a:r>
          </a:p>
          <a:p>
            <a:pPr lvl="1"/>
            <a:r>
              <a:rPr lang="en-US"/>
              <a:t>SE700 series errors/warnings are triggered</a:t>
            </a:r>
          </a:p>
          <a:p>
            <a:pPr lvl="1"/>
            <a:r>
              <a:rPr lang="en-US" b="1">
                <a:solidFill>
                  <a:srgbClr val="C00000"/>
                </a:solidFill>
              </a:rPr>
              <a:t>NEW:</a:t>
            </a:r>
            <a:r>
              <a:rPr lang="en-US" b="1"/>
              <a:t> </a:t>
            </a:r>
            <a:r>
              <a:rPr lang="en-US"/>
              <a:t>SE800 series has been deactivated since they were duplicates of many SE700 rules</a:t>
            </a:r>
          </a:p>
          <a:p>
            <a:r>
              <a:rPr lang="en-US"/>
              <a:t>Ensures accuracy of education statistics</a:t>
            </a:r>
          </a:p>
          <a:p>
            <a:pPr lvl="1"/>
            <a:r>
              <a:rPr lang="en-US"/>
              <a:t>Graduate/completers</a:t>
            </a:r>
          </a:p>
          <a:p>
            <a:pPr lvl="1"/>
            <a:r>
              <a:rPr lang="en-US"/>
              <a:t>Dropouts</a:t>
            </a:r>
          </a:p>
          <a:p>
            <a:pPr lvl="1"/>
            <a:r>
              <a:rPr lang="en-US"/>
              <a:t>Exit one district and recovered by another</a:t>
            </a:r>
          </a:p>
          <a:p>
            <a:pPr lvl="1"/>
            <a:r>
              <a:rPr lang="en-US"/>
              <a:t>Completed HSED</a:t>
            </a:r>
          </a:p>
          <a:p>
            <a:r>
              <a:rPr lang="en-US" b="1">
                <a:solidFill>
                  <a:srgbClr val="C00000"/>
                </a:solidFill>
              </a:rPr>
              <a:t>NEW: </a:t>
            </a:r>
            <a:r>
              <a:rPr lang="en-US"/>
              <a:t>Updated CEDAR/COGNOS reports for Cross LEA errors/warnings</a:t>
            </a:r>
          </a:p>
          <a:p>
            <a:pPr lvl="1"/>
            <a:r>
              <a:rPr lang="en-US"/>
              <a:t>Cross LEA List – Students Removed from AYG Cohort</a:t>
            </a:r>
          </a:p>
          <a:p>
            <a:pPr lvl="1"/>
            <a:r>
              <a:rPr lang="en-US"/>
              <a:t>Cross LEA List – Students with SE700 errors or warnings</a:t>
            </a:r>
          </a:p>
          <a:p>
            <a:pPr lvl="1"/>
            <a:r>
              <a:rPr lang="en-US"/>
              <a:t>SASID Lookup: Cross LEA</a:t>
            </a:r>
          </a:p>
          <a:p>
            <a:endParaRPr lang="en-US"/>
          </a:p>
        </p:txBody>
      </p:sp>
      <p:sp>
        <p:nvSpPr>
          <p:cNvPr id="4" name="Slide Number Placeholder 3">
            <a:extLst>
              <a:ext uri="{FF2B5EF4-FFF2-40B4-BE49-F238E27FC236}">
                <a16:creationId xmlns:a16="http://schemas.microsoft.com/office/drawing/2014/main" id="{D3E8A9C2-6EBA-170A-A3E9-BD9C60C780E8}"/>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20" name="Content Placeholder 9">
            <a:extLst>
              <a:ext uri="{FF2B5EF4-FFF2-40B4-BE49-F238E27FC236}">
                <a16:creationId xmlns:a16="http://schemas.microsoft.com/office/drawing/2014/main" id="{78CD3A6B-5FD5-B70E-B4D2-D44B7CA80052}"/>
              </a:ext>
            </a:extLst>
          </p:cNvPr>
          <p:cNvSpPr>
            <a:spLocks noGrp="1"/>
          </p:cNvSpPr>
          <p:nvPr>
            <p:ph sz="quarter" idx="13"/>
          </p:nvPr>
        </p:nvSpPr>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
        <p:nvSpPr>
          <p:cNvPr id="19" name="Content Placeholder 5">
            <a:extLst>
              <a:ext uri="{FF2B5EF4-FFF2-40B4-BE49-F238E27FC236}">
                <a16:creationId xmlns:a16="http://schemas.microsoft.com/office/drawing/2014/main" id="{3A38B493-D5BF-CA75-9F82-C71C2FB57BE1}"/>
              </a:ext>
            </a:extLst>
          </p:cNvPr>
          <p:cNvSpPr>
            <a:spLocks noGrp="1"/>
          </p:cNvSpPr>
          <p:nvPr>
            <p:ph sz="quarter" idx="14"/>
          </p:nvPr>
        </p:nvSpPr>
        <p:spPr/>
        <p:txBody>
          <a:bodyPr>
            <a:normAutofit/>
          </a:bodyPr>
          <a:lstStyle/>
          <a:p>
            <a:r>
              <a:rPr lang="en-US"/>
              <a:t>Student End of Year – Reagan Ward</a:t>
            </a:r>
          </a:p>
        </p:txBody>
      </p:sp>
    </p:spTree>
    <p:extLst>
      <p:ext uri="{BB962C8B-B14F-4D97-AF65-F5344CB8AC3E}">
        <p14:creationId xmlns:p14="http://schemas.microsoft.com/office/powerpoint/2010/main" val="2270614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7C27-1653-72E9-85FA-2E24CEB02211}"/>
              </a:ext>
            </a:extLst>
          </p:cNvPr>
          <p:cNvSpPr>
            <a:spLocks noGrp="1"/>
          </p:cNvSpPr>
          <p:nvPr>
            <p:ph type="title"/>
          </p:nvPr>
        </p:nvSpPr>
        <p:spPr/>
        <p:txBody>
          <a:bodyPr/>
          <a:lstStyle/>
          <a:p>
            <a:r>
              <a:rPr lang="en-US"/>
              <a:t>Cross LEA Phase: Required Steps</a:t>
            </a:r>
          </a:p>
        </p:txBody>
      </p:sp>
      <p:sp>
        <p:nvSpPr>
          <p:cNvPr id="10" name="Content Placeholder 9">
            <a:extLst>
              <a:ext uri="{FF2B5EF4-FFF2-40B4-BE49-F238E27FC236}">
                <a16:creationId xmlns:a16="http://schemas.microsoft.com/office/drawing/2014/main" id="{C8433953-DAD9-73FE-1DDA-B54E26EBA8C7}"/>
              </a:ext>
            </a:extLst>
          </p:cNvPr>
          <p:cNvSpPr>
            <a:spLocks noGrp="1"/>
          </p:cNvSpPr>
          <p:nvPr>
            <p:ph idx="1"/>
          </p:nvPr>
        </p:nvSpPr>
        <p:spPr>
          <a:xfrm>
            <a:off x="838200" y="1554480"/>
            <a:ext cx="10515600" cy="4127378"/>
          </a:xfrm>
        </p:spPr>
        <p:txBody>
          <a:bodyPr>
            <a:normAutofit lnSpcReduction="10000"/>
          </a:bodyPr>
          <a:lstStyle/>
          <a:p>
            <a:pPr marL="457200" indent="-457200">
              <a:buFont typeface="+mj-lt"/>
              <a:buAutoNum type="arabicPeriod"/>
            </a:pPr>
            <a:r>
              <a:rPr lang="en-US" b="1">
                <a:solidFill>
                  <a:schemeClr val="accent1"/>
                </a:solidFill>
              </a:rPr>
              <a:t>Review errors and warnings</a:t>
            </a:r>
          </a:p>
          <a:p>
            <a:pPr lvl="1"/>
            <a:r>
              <a:rPr lang="en-US"/>
              <a:t>SE700 series and any remaining SE001-SE500 series</a:t>
            </a:r>
          </a:p>
          <a:p>
            <a:pPr marL="457200" indent="-457200">
              <a:buFont typeface="+mj-lt"/>
              <a:buAutoNum type="arabicPeriod"/>
            </a:pPr>
            <a:r>
              <a:rPr lang="en-US"/>
              <a:t>Update interchange files as needed to resolve errors/warnings</a:t>
            </a:r>
          </a:p>
          <a:p>
            <a:pPr lvl="1"/>
            <a:r>
              <a:rPr lang="en-US"/>
              <a:t>Any data field may be changed during this phase</a:t>
            </a:r>
          </a:p>
          <a:p>
            <a:pPr lvl="1"/>
            <a:r>
              <a:rPr lang="en-US"/>
              <a:t>Final opportunity to address demographic updates</a:t>
            </a:r>
          </a:p>
          <a:p>
            <a:pPr marL="457200" indent="-457200">
              <a:buFont typeface="+mj-lt"/>
              <a:buAutoNum type="arabicPeriod"/>
            </a:pPr>
            <a:r>
              <a:rPr lang="en-US"/>
              <a:t>Upload Adjustment file</a:t>
            </a:r>
          </a:p>
          <a:p>
            <a:pPr lvl="1"/>
            <a:r>
              <a:rPr lang="en-US"/>
              <a:t>If needed to address SE700 errors</a:t>
            </a:r>
          </a:p>
          <a:p>
            <a:pPr marL="457200" indent="-457200">
              <a:buFont typeface="+mj-lt"/>
              <a:buAutoNum type="arabicPeriod"/>
            </a:pPr>
            <a:r>
              <a:rPr lang="en-US" b="1">
                <a:solidFill>
                  <a:schemeClr val="accent1"/>
                </a:solidFill>
              </a:rPr>
              <a:t>Create SEY snapshot, repeating steps 1 through 4 as needed</a:t>
            </a:r>
          </a:p>
          <a:p>
            <a:pPr marL="457200" indent="-457200">
              <a:buFont typeface="+mj-lt"/>
              <a:buAutoNum type="arabicPeriod"/>
            </a:pPr>
            <a:r>
              <a:rPr lang="en-US" b="1">
                <a:solidFill>
                  <a:schemeClr val="accent1"/>
                </a:solidFill>
              </a:rPr>
              <a:t>Review SEY Data using CEDAR/COGNOS reports</a:t>
            </a:r>
          </a:p>
          <a:p>
            <a:pPr marL="457200" indent="-457200">
              <a:buFont typeface="+mj-lt"/>
              <a:buAutoNum type="arabicPeriod"/>
            </a:pPr>
            <a:r>
              <a:rPr lang="en-US" b="1">
                <a:solidFill>
                  <a:schemeClr val="accent1"/>
                </a:solidFill>
              </a:rPr>
              <a:t>Submit error-free SEY snapshot</a:t>
            </a:r>
          </a:p>
          <a:p>
            <a:pPr lvl="1"/>
            <a:r>
              <a:rPr lang="en-US"/>
              <a:t>LEA Approver role required</a:t>
            </a:r>
          </a:p>
        </p:txBody>
      </p:sp>
      <p:sp>
        <p:nvSpPr>
          <p:cNvPr id="3" name="Rectangle: Rounded Corners 2">
            <a:extLst>
              <a:ext uri="{FF2B5EF4-FFF2-40B4-BE49-F238E27FC236}">
                <a16:creationId xmlns:a16="http://schemas.microsoft.com/office/drawing/2014/main" id="{B2F0C5AF-E549-8520-4255-DF36C6C398C2}"/>
              </a:ext>
            </a:extLst>
          </p:cNvPr>
          <p:cNvSpPr/>
          <p:nvPr/>
        </p:nvSpPr>
        <p:spPr>
          <a:xfrm>
            <a:off x="838201" y="5681858"/>
            <a:ext cx="10515600" cy="3623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Note: Steps 1, 4, 5, and 6 are required for all LEAs, even if they are error free at the beginning of this phase</a:t>
            </a:r>
          </a:p>
        </p:txBody>
      </p:sp>
      <p:sp>
        <p:nvSpPr>
          <p:cNvPr id="7" name="Slide Number Placeholder 6">
            <a:extLst>
              <a:ext uri="{FF2B5EF4-FFF2-40B4-BE49-F238E27FC236}">
                <a16:creationId xmlns:a16="http://schemas.microsoft.com/office/drawing/2014/main" id="{B0A793D2-4E8B-63C2-4F5E-51150DE03D03}"/>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13" name="Content Placeholder 5">
            <a:extLst>
              <a:ext uri="{FF2B5EF4-FFF2-40B4-BE49-F238E27FC236}">
                <a16:creationId xmlns:a16="http://schemas.microsoft.com/office/drawing/2014/main" id="{07301CB2-69CB-85A0-ADB3-F4CBCE37E992}"/>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14" name="Content Placeholder 9">
            <a:extLst>
              <a:ext uri="{FF2B5EF4-FFF2-40B4-BE49-F238E27FC236}">
                <a16:creationId xmlns:a16="http://schemas.microsoft.com/office/drawing/2014/main" id="{558D2624-C2EE-77DE-E3EF-31875B6D7448}"/>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911264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9EFF-9730-8FB1-2ADD-388228A19571}"/>
              </a:ext>
            </a:extLst>
          </p:cNvPr>
          <p:cNvSpPr>
            <a:spLocks noGrp="1"/>
          </p:cNvSpPr>
          <p:nvPr>
            <p:ph type="title"/>
          </p:nvPr>
        </p:nvSpPr>
        <p:spPr/>
        <p:txBody>
          <a:bodyPr/>
          <a:lstStyle/>
          <a:p>
            <a:r>
              <a:rPr lang="en-US"/>
              <a:t>Cross LEA Phase: Data to Review</a:t>
            </a:r>
          </a:p>
        </p:txBody>
      </p:sp>
      <p:sp>
        <p:nvSpPr>
          <p:cNvPr id="3" name="Content Placeholder 2">
            <a:extLst>
              <a:ext uri="{FF2B5EF4-FFF2-40B4-BE49-F238E27FC236}">
                <a16:creationId xmlns:a16="http://schemas.microsoft.com/office/drawing/2014/main" id="{9257350E-6E93-C786-6833-81C7FEC245F3}"/>
              </a:ext>
            </a:extLst>
          </p:cNvPr>
          <p:cNvSpPr>
            <a:spLocks noGrp="1"/>
          </p:cNvSpPr>
          <p:nvPr>
            <p:ph idx="1"/>
          </p:nvPr>
        </p:nvSpPr>
        <p:spPr/>
        <p:txBody>
          <a:bodyPr>
            <a:normAutofit fontScale="85000" lnSpcReduction="20000"/>
          </a:bodyPr>
          <a:lstStyle/>
          <a:p>
            <a:r>
              <a:rPr lang="en-US"/>
              <a:t>Summer Graduate/Completers</a:t>
            </a:r>
          </a:p>
          <a:p>
            <a:r>
              <a:rPr lang="en-US"/>
              <a:t>Retained K-11 students</a:t>
            </a:r>
          </a:p>
          <a:p>
            <a:r>
              <a:rPr lang="en-US"/>
              <a:t>ASCENT/PTECH years 5-6/TREP</a:t>
            </a:r>
          </a:p>
          <a:p>
            <a:pPr lvl="1"/>
            <a:r>
              <a:rPr lang="en-US"/>
              <a:t>Retention code/exit code in 2023-2024 compared to 2024-2025 enrollment</a:t>
            </a:r>
          </a:p>
          <a:p>
            <a:pPr lvl="1"/>
            <a:r>
              <a:rPr lang="en-US"/>
              <a:t>SE233 &amp; SE239 warnings</a:t>
            </a:r>
          </a:p>
          <a:p>
            <a:r>
              <a:rPr lang="en-US"/>
              <a:t>SPED Transition</a:t>
            </a:r>
          </a:p>
          <a:p>
            <a:pPr lvl="1"/>
            <a:r>
              <a:rPr lang="en-US"/>
              <a:t>Retention code/exit code in SEY 2023-2024 compared to 2024-2025 enrollment</a:t>
            </a:r>
          </a:p>
          <a:p>
            <a:pPr lvl="1"/>
            <a:r>
              <a:rPr lang="en-US"/>
              <a:t>SPED EOY basis of exit compared to SEY school exit type 2023-2024</a:t>
            </a:r>
          </a:p>
          <a:p>
            <a:r>
              <a:rPr lang="en-US"/>
              <a:t>Dual Enrolled or Late Exits</a:t>
            </a:r>
          </a:p>
          <a:p>
            <a:pPr lvl="1"/>
            <a:r>
              <a:rPr lang="en-US"/>
              <a:t>SE137 Warning (exit 13 after May 1)</a:t>
            </a:r>
          </a:p>
          <a:p>
            <a:pPr lvl="1"/>
            <a:r>
              <a:rPr lang="en-US"/>
              <a:t>SE138 Warning (exit 00 in multiple LEAs)</a:t>
            </a:r>
          </a:p>
          <a:p>
            <a:r>
              <a:rPr lang="en-US"/>
              <a:t>Exit 13 without another LEA claiming student</a:t>
            </a:r>
          </a:p>
          <a:p>
            <a:pPr lvl="1"/>
            <a:r>
              <a:rPr lang="en-US"/>
              <a:t>SE722 grades 7-12</a:t>
            </a:r>
          </a:p>
          <a:p>
            <a:pPr lvl="1"/>
            <a:r>
              <a:rPr lang="en-US"/>
              <a:t>SE727 grades K-6</a:t>
            </a:r>
          </a:p>
          <a:p>
            <a:r>
              <a:rPr lang="en-US"/>
              <a:t>Address SASID merges</a:t>
            </a:r>
          </a:p>
          <a:p>
            <a:endParaRPr lang="en-US"/>
          </a:p>
        </p:txBody>
      </p:sp>
      <p:sp>
        <p:nvSpPr>
          <p:cNvPr id="4" name="Slide Number Placeholder 3">
            <a:extLst>
              <a:ext uri="{FF2B5EF4-FFF2-40B4-BE49-F238E27FC236}">
                <a16:creationId xmlns:a16="http://schemas.microsoft.com/office/drawing/2014/main" id="{093A142F-66BC-7FE6-6D93-5AA05A4B1E68}"/>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7" name="Content Placeholder 5">
            <a:extLst>
              <a:ext uri="{FF2B5EF4-FFF2-40B4-BE49-F238E27FC236}">
                <a16:creationId xmlns:a16="http://schemas.microsoft.com/office/drawing/2014/main" id="{D04CA18C-2BC0-50C8-B4AC-D246A4FBDA61}"/>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8" name="Content Placeholder 9">
            <a:extLst>
              <a:ext uri="{FF2B5EF4-FFF2-40B4-BE49-F238E27FC236}">
                <a16:creationId xmlns:a16="http://schemas.microsoft.com/office/drawing/2014/main" id="{7E1C82AC-7E64-8A4C-705B-9A60A65E43A3}"/>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12597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8529-4196-8DB7-7337-8B95C5CE516A}"/>
              </a:ext>
            </a:extLst>
          </p:cNvPr>
          <p:cNvSpPr>
            <a:spLocks noGrp="1"/>
          </p:cNvSpPr>
          <p:nvPr>
            <p:ph type="title"/>
          </p:nvPr>
        </p:nvSpPr>
        <p:spPr>
          <a:xfrm>
            <a:off x="443565" y="205176"/>
            <a:ext cx="8065168" cy="898524"/>
          </a:xfrm>
        </p:spPr>
        <p:txBody>
          <a:bodyPr/>
          <a:lstStyle/>
          <a:p>
            <a:r>
              <a:rPr lang="en-US"/>
              <a:t>Graduation Guidelines 2024-2025</a:t>
            </a:r>
            <a:br>
              <a:rPr lang="en-US"/>
            </a:br>
            <a:r>
              <a:rPr lang="en-US"/>
              <a:t>SAT Math cut score change</a:t>
            </a:r>
          </a:p>
        </p:txBody>
      </p:sp>
      <p:sp>
        <p:nvSpPr>
          <p:cNvPr id="3" name="Content Placeholder 2">
            <a:extLst>
              <a:ext uri="{FF2B5EF4-FFF2-40B4-BE49-F238E27FC236}">
                <a16:creationId xmlns:a16="http://schemas.microsoft.com/office/drawing/2014/main" id="{9950487E-3FB3-B225-998E-99C5016F5C29}"/>
              </a:ext>
            </a:extLst>
          </p:cNvPr>
          <p:cNvSpPr>
            <a:spLocks noGrp="1"/>
          </p:cNvSpPr>
          <p:nvPr>
            <p:ph idx="1"/>
          </p:nvPr>
        </p:nvSpPr>
        <p:spPr>
          <a:xfrm>
            <a:off x="838200" y="1554480"/>
            <a:ext cx="10515600" cy="4351338"/>
          </a:xfrm>
        </p:spPr>
        <p:txBody>
          <a:bodyPr>
            <a:normAutofit fontScale="92500" lnSpcReduction="20000"/>
          </a:bodyPr>
          <a:lstStyle/>
          <a:p>
            <a:r>
              <a:rPr lang="en-US"/>
              <a:t>September State Board of Education meeting; SBE adjusted cut score for digital SAT math on the GG menu</a:t>
            </a:r>
          </a:p>
          <a:p>
            <a:pPr lvl="1"/>
            <a:r>
              <a:rPr lang="en-US">
                <a:hlinkClick r:id="rId3"/>
              </a:rPr>
              <a:t>News Release Site</a:t>
            </a:r>
            <a:endParaRPr lang="en-US"/>
          </a:p>
          <a:p>
            <a:pPr lvl="1"/>
            <a:r>
              <a:rPr lang="en-US"/>
              <a:t>Due to the changes with the digital SAT, </a:t>
            </a:r>
            <a:r>
              <a:rPr lang="en-US">
                <a:hlinkClick r:id="rId4"/>
              </a:rPr>
              <a:t>the board unanimously approved moving the digital SAT math cut score </a:t>
            </a:r>
            <a:r>
              <a:rPr lang="en-US"/>
              <a:t>for graduation guidelines to </a:t>
            </a:r>
            <a:r>
              <a:rPr lang="en-US" b="1"/>
              <a:t>480</a:t>
            </a:r>
            <a:r>
              <a:rPr lang="en-US"/>
              <a:t> from </a:t>
            </a:r>
            <a:r>
              <a:rPr lang="en-US" b="1"/>
              <a:t>500 </a:t>
            </a:r>
            <a:r>
              <a:rPr lang="en-US"/>
              <a:t>for students graduating in 2025 and 2026 and directed CDE to work with the Colorado Commission of Higher Education to determine a proficiency level for future years.</a:t>
            </a:r>
          </a:p>
          <a:p>
            <a:r>
              <a:rPr lang="en-US"/>
              <a:t>Visit the </a:t>
            </a:r>
            <a:r>
              <a:rPr lang="en-US">
                <a:hlinkClick r:id="rId5"/>
              </a:rPr>
              <a:t>PWR Graduation Guidelines site </a:t>
            </a:r>
            <a:r>
              <a:rPr lang="en-US"/>
              <a:t>for more information</a:t>
            </a:r>
          </a:p>
          <a:p>
            <a:pPr lvl="1"/>
            <a:r>
              <a:rPr lang="en-US"/>
              <a:t>PWR Contacts: </a:t>
            </a:r>
            <a:r>
              <a:rPr lang="en-US">
                <a:hlinkClick r:id="rId6"/>
              </a:rPr>
              <a:t>Michelle Romero </a:t>
            </a:r>
            <a:r>
              <a:rPr lang="en-US"/>
              <a:t>and </a:t>
            </a:r>
            <a:r>
              <a:rPr lang="en-US">
                <a:hlinkClick r:id="rId7"/>
              </a:rPr>
              <a:t>Robin Russel</a:t>
            </a:r>
            <a:endParaRPr lang="en-US"/>
          </a:p>
          <a:p>
            <a:r>
              <a:rPr lang="en-US">
                <a:highlight>
                  <a:srgbClr val="00FFFF"/>
                </a:highlight>
              </a:rPr>
              <a:t>No change to GG data reporting. </a:t>
            </a:r>
            <a:br>
              <a:rPr lang="en-US">
                <a:highlight>
                  <a:srgbClr val="00FFFF"/>
                </a:highlight>
              </a:rPr>
            </a:br>
            <a:r>
              <a:rPr lang="en-US">
                <a:highlight>
                  <a:srgbClr val="00FFFF"/>
                </a:highlight>
              </a:rPr>
              <a:t>Change impacts the use of the GG data in SEY 2025 and SEY 2026.</a:t>
            </a:r>
          </a:p>
          <a:p>
            <a:r>
              <a:rPr lang="en-US" b="1"/>
              <a:t>Coming Soon: Technical Information</a:t>
            </a:r>
            <a:endParaRPr lang="en-US"/>
          </a:p>
          <a:p>
            <a:pPr lvl="1"/>
            <a:r>
              <a:rPr lang="en-US"/>
              <a:t>Technical explanation of impacted AYG cohorts, completion year of SAT, etc.</a:t>
            </a:r>
          </a:p>
          <a:p>
            <a:pPr lvl="1"/>
            <a:r>
              <a:rPr lang="en-US"/>
              <a:t>Updating CEDAR/COGNOS GG reports to reflect new cut score</a:t>
            </a:r>
          </a:p>
          <a:p>
            <a:pPr lvl="1"/>
            <a:r>
              <a:rPr lang="en-US"/>
              <a:t>Ensure SEY 2025 and SEY 2026 utilize the new cut score for SE301 business rule</a:t>
            </a:r>
          </a:p>
          <a:p>
            <a:endParaRPr lang="en-US"/>
          </a:p>
        </p:txBody>
      </p:sp>
      <p:sp>
        <p:nvSpPr>
          <p:cNvPr id="4" name="Slide Number Placeholder 3">
            <a:extLst>
              <a:ext uri="{FF2B5EF4-FFF2-40B4-BE49-F238E27FC236}">
                <a16:creationId xmlns:a16="http://schemas.microsoft.com/office/drawing/2014/main" id="{7278F8E1-8462-E255-BFEC-A2AD52276467}"/>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38</a:t>
            </a:fld>
            <a:endParaRPr lang="en-US"/>
          </a:p>
        </p:txBody>
      </p:sp>
      <p:sp>
        <p:nvSpPr>
          <p:cNvPr id="12" name="Content Placeholder 5">
            <a:extLst>
              <a:ext uri="{FF2B5EF4-FFF2-40B4-BE49-F238E27FC236}">
                <a16:creationId xmlns:a16="http://schemas.microsoft.com/office/drawing/2014/main" id="{E17C5FE8-9549-C841-C57E-CCA40FF6DDC6}"/>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13" name="Content Placeholder 9">
            <a:extLst>
              <a:ext uri="{FF2B5EF4-FFF2-40B4-BE49-F238E27FC236}">
                <a16:creationId xmlns:a16="http://schemas.microsoft.com/office/drawing/2014/main" id="{0182C605-C140-5E58-B4DA-85C1163CC2E0}"/>
              </a:ext>
            </a:extLst>
          </p:cNvPr>
          <p:cNvSpPr>
            <a:spLocks noGrp="1"/>
          </p:cNvSpPr>
          <p:nvPr>
            <p:ph sz="quarter" idx="14"/>
          </p:nvPr>
        </p:nvSpPr>
        <p:spPr>
          <a:xfrm>
            <a:off x="6053138" y="6356350"/>
            <a:ext cx="4392612" cy="361950"/>
          </a:xfrm>
        </p:spPr>
        <p:txBody>
          <a:bodyPr>
            <a:normAutofit/>
          </a:bodyPr>
          <a:lstStyle/>
          <a:p>
            <a:r>
              <a:rPr lang="en-US">
                <a:hlinkClick r:id="rId8">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704019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Answers: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201713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2273958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691252941"/>
              </p:ext>
            </p:extLst>
          </p:nvPr>
        </p:nvGraphicFramePr>
        <p:xfrm>
          <a:off x="335280" y="221098"/>
          <a:ext cx="11521440" cy="5556327"/>
        </p:xfrm>
        <a:graphic>
          <a:graphicData uri="http://schemas.openxmlformats.org/drawingml/2006/table">
            <a:tbl>
              <a:tblPr firstRow="1" bandRow="1"/>
              <a:tblGrid>
                <a:gridCol w="2108883">
                  <a:extLst>
                    <a:ext uri="{9D8B030D-6E8A-4147-A177-3AD203B41FA5}">
                      <a16:colId xmlns:a16="http://schemas.microsoft.com/office/drawing/2014/main" val="3575710295"/>
                    </a:ext>
                  </a:extLst>
                </a:gridCol>
                <a:gridCol w="2018120">
                  <a:extLst>
                    <a:ext uri="{9D8B030D-6E8A-4147-A177-3AD203B41FA5}">
                      <a16:colId xmlns:a16="http://schemas.microsoft.com/office/drawing/2014/main" val="323998570"/>
                    </a:ext>
                  </a:extLst>
                </a:gridCol>
                <a:gridCol w="7394437">
                  <a:extLst>
                    <a:ext uri="{9D8B030D-6E8A-4147-A177-3AD203B41FA5}">
                      <a16:colId xmlns:a16="http://schemas.microsoft.com/office/drawing/2014/main" val="1565334172"/>
                    </a:ext>
                  </a:extLst>
                </a:gridCol>
              </a:tblGrid>
              <a:tr h="308317">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385497"/>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239478"/>
                  </a:ext>
                </a:extLst>
              </a:tr>
              <a:tr h="640174">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121398"/>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57500"/>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937092"/>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093547"/>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526583"/>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9653"/>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38267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728488">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640174">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1302995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42</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extLst>
              <p:ext uri="{D42A27DB-BD31-4B8C-83A1-F6EECF244321}">
                <p14:modId xmlns:p14="http://schemas.microsoft.com/office/powerpoint/2010/main" val="3291694265"/>
              </p:ext>
            </p:extLst>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a:xfrm>
            <a:off x="332873" y="1362456"/>
            <a:ext cx="11600047" cy="4782312"/>
          </a:xfrm>
        </p:spPr>
        <p:txBody>
          <a:bodyPr>
            <a:normAutofit/>
          </a:bodyPr>
          <a:lstStyle/>
          <a:p>
            <a:pPr marL="0" indent="0">
              <a:lnSpc>
                <a:spcPct val="107000"/>
              </a:lnSpc>
              <a:spcBef>
                <a:spcPts val="200"/>
              </a:spcBef>
              <a:buNone/>
            </a:pPr>
            <a:r>
              <a:rPr lang="en-US" sz="1600">
                <a:ea typeface="Calibri" panose="020F0502020204030204" pitchFamily="34" charset="0"/>
                <a:cs typeface="Times New Roman" panose="02020603050405020304" pitchFamily="18" charset="0"/>
              </a:rPr>
              <a:t>Note: Join live training on the </a:t>
            </a:r>
            <a:r>
              <a:rPr lang="en-US" sz="1600">
                <a:ea typeface="Calibri" panose="020F0502020204030204" pitchFamily="34" charset="0"/>
                <a:cs typeface="Times New Roman" panose="02020603050405020304" pitchFamily="18" charset="0"/>
                <a:hlinkClick r:id="rId2"/>
              </a:rPr>
              <a:t>Student October Website</a:t>
            </a:r>
            <a:r>
              <a:rPr lang="en-US" sz="1600">
                <a:ea typeface="Calibri" panose="020F0502020204030204" pitchFamily="34" charset="0"/>
                <a:cs typeface="Times New Roman" panose="02020603050405020304" pitchFamily="18" charset="0"/>
              </a:rPr>
              <a:t>. Training and PPT will be posted after the training. </a:t>
            </a:r>
            <a:endParaRPr lang="en-US" sz="1600" b="1" u="sng">
              <a:solidFill>
                <a:srgbClr val="394C5A"/>
              </a:solidFill>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endPar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Mid-Collection Office Hours</a:t>
            </a:r>
          </a:p>
          <a:p>
            <a:pPr>
              <a:lnSpc>
                <a:spcPct val="107000"/>
              </a:lnSpc>
              <a:spcBef>
                <a:spcPts val="0"/>
              </a:spcBef>
              <a:spcAft>
                <a:spcPts val="800"/>
              </a:spcAft>
            </a:pPr>
            <a:r>
              <a:rPr lang="en-US" sz="1600">
                <a:ea typeface="Calibri" panose="020F0502020204030204" pitchFamily="34" charset="0"/>
                <a:cs typeface="Times New Roman" panose="02020603050405020304" pitchFamily="18" charset="0"/>
              </a:rPr>
              <a:t>Date/Time: 10/14/2024 10-11 a.m.</a:t>
            </a:r>
          </a:p>
          <a:p>
            <a:pPr>
              <a:lnSpc>
                <a:spcPct val="107000"/>
              </a:lnSpc>
              <a:spcBef>
                <a:spcPts val="0"/>
              </a:spcBef>
              <a:spcAft>
                <a:spcPts val="800"/>
              </a:spcAft>
            </a:pPr>
            <a:r>
              <a:rPr lang="en-US" sz="160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join the teams meeting.</a:t>
            </a:r>
            <a:endParaRPr lang="en-US" sz="160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10/24/2024 1-2 p.m.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join the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Click here to join the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a:t>Student October</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Should I Be Doing Now?</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p:txBody>
          <a:bodyPr>
            <a:normAutofit fontScale="85000" lnSpcReduction="20000"/>
          </a:bodyPr>
          <a:lstStyle/>
          <a:p>
            <a:pPr>
              <a:buFont typeface="Wingdings" panose="05000000000000000000" pitchFamily="2" charset="2"/>
              <a:buChar char="ü"/>
            </a:pPr>
            <a:r>
              <a:rPr lang="en-US"/>
              <a:t>Get SASIDs for new students in RITS (Record Integration Tracking System)</a:t>
            </a:r>
          </a:p>
          <a:p>
            <a:pPr>
              <a:buFont typeface="Wingdings" panose="05000000000000000000" pitchFamily="2" charset="2"/>
              <a:buChar char="ü"/>
            </a:pPr>
            <a:r>
              <a:rPr lang="en-US"/>
              <a:t>Make sure Student Information System is up to date</a:t>
            </a:r>
          </a:p>
          <a:p>
            <a:pPr>
              <a:buFont typeface="Wingdings" panose="05000000000000000000" pitchFamily="2" charset="2"/>
              <a:buChar char="ü"/>
            </a:pPr>
            <a:r>
              <a:rPr lang="en-US"/>
              <a:t>Extract Interchange Files</a:t>
            </a:r>
          </a:p>
          <a:p>
            <a:pPr lvl="1">
              <a:buFont typeface="Wingdings" panose="05000000000000000000" pitchFamily="2" charset="2"/>
              <a:buChar char="ü"/>
            </a:pPr>
            <a:r>
              <a:rPr lang="en-US"/>
              <a:t>Student Demographic</a:t>
            </a:r>
          </a:p>
          <a:p>
            <a:pPr lvl="1">
              <a:buFont typeface="Wingdings" panose="05000000000000000000" pitchFamily="2" charset="2"/>
              <a:buChar char="ü"/>
            </a:pPr>
            <a:r>
              <a:rPr lang="en-US"/>
              <a:t>Student School Association*</a:t>
            </a:r>
          </a:p>
          <a:p>
            <a:pPr lvl="1">
              <a:buFont typeface="Wingdings" panose="05000000000000000000" pitchFamily="2" charset="2"/>
              <a:buChar char="ü"/>
            </a:pPr>
            <a:r>
              <a:rPr lang="en-US"/>
              <a:t>At-Risk (if you can extract)**</a:t>
            </a:r>
          </a:p>
          <a:p>
            <a:pPr lvl="1">
              <a:buFont typeface="Wingdings" panose="05000000000000000000" pitchFamily="2" charset="2"/>
              <a:buChar char="ü"/>
            </a:pPr>
            <a:r>
              <a:rPr lang="en-US"/>
              <a:t>Title I (if applicable)</a:t>
            </a:r>
          </a:p>
          <a:p>
            <a:pPr>
              <a:buFont typeface="Wingdings" panose="05000000000000000000" pitchFamily="2" charset="2"/>
              <a:buChar char="ü"/>
            </a:pPr>
            <a:r>
              <a:rPr lang="en-US"/>
              <a:t>Upload Interchange Files into Data Pipeline</a:t>
            </a:r>
          </a:p>
          <a:p>
            <a:pPr lvl="1">
              <a:buFont typeface="Wingdings" panose="05000000000000000000" pitchFamily="2" charset="2"/>
              <a:buChar char="ü"/>
            </a:pPr>
            <a:r>
              <a:rPr lang="en-US"/>
              <a:t>You do not have to wait until October 1</a:t>
            </a:r>
            <a:r>
              <a:rPr lang="en-US" baseline="30000"/>
              <a:t>st</a:t>
            </a:r>
            <a:r>
              <a:rPr lang="en-US"/>
              <a:t> to start uploading files (recommended to start now)</a:t>
            </a:r>
          </a:p>
          <a:p>
            <a:pPr lvl="1">
              <a:buFont typeface="Wingdings" panose="05000000000000000000" pitchFamily="2" charset="2"/>
              <a:buChar char="ü"/>
            </a:pPr>
            <a:r>
              <a:rPr lang="en-US"/>
              <a:t>Clean up errors within SIS and extract/upload files again</a:t>
            </a:r>
          </a:p>
          <a:p>
            <a:pPr lvl="1">
              <a:buFont typeface="Wingdings" panose="05000000000000000000" pitchFamily="2" charset="2"/>
              <a:buChar char="ü"/>
            </a:pPr>
            <a:endParaRPr lang="en-US"/>
          </a:p>
          <a:p>
            <a:pPr lvl="1">
              <a:buFont typeface="Wingdings" panose="05000000000000000000" pitchFamily="2" charset="2"/>
              <a:buChar char="ü"/>
            </a:pPr>
            <a:endParaRPr lang="en-US"/>
          </a:p>
          <a:p>
            <a:pPr marL="457200" lvl="1" indent="0">
              <a:buNone/>
            </a:pPr>
            <a:r>
              <a:rPr lang="en-US"/>
              <a:t>*Some Student Information Systems do not have new 2024-2025 SSA file implemented. Please reach out to your SIS vendor if this is not implemented just yet. </a:t>
            </a:r>
          </a:p>
          <a:p>
            <a:pPr marL="457200" lvl="1" indent="0">
              <a:buNone/>
            </a:pPr>
            <a:r>
              <a:rPr lang="en-US"/>
              <a:t>**Some Student Information Systems do not have the capability to extract At-Risk. More information in upcoming slide.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a:p>
        </p:txBody>
      </p:sp>
      <p:sp>
        <p:nvSpPr>
          <p:cNvPr id="7" name="Content Placeholder 9">
            <a:extLst>
              <a:ext uri="{FF2B5EF4-FFF2-40B4-BE49-F238E27FC236}">
                <a16:creationId xmlns:a16="http://schemas.microsoft.com/office/drawing/2014/main" id="{5D3B0B47-7089-925E-E197-F899D512278C}"/>
              </a:ext>
            </a:extLst>
          </p:cNvPr>
          <p:cNvSpPr>
            <a:spLocks noGrp="1"/>
          </p:cNvSpPr>
          <p:nvPr>
            <p:ph sz="quarter" idx="13"/>
          </p:nvPr>
        </p:nvSpPr>
        <p:spPr>
          <a:xfrm>
            <a:off x="1366838" y="6356350"/>
            <a:ext cx="4483100" cy="361950"/>
          </a:xfrm>
        </p:spPr>
        <p:txBody>
          <a:bodyPr/>
          <a:lstStyle/>
          <a:p>
            <a:r>
              <a:rPr lang="en-US"/>
              <a:t>Student October</a:t>
            </a:r>
          </a:p>
        </p:txBody>
      </p:sp>
      <p:sp>
        <p:nvSpPr>
          <p:cNvPr id="8" name="Content Placeholder 10">
            <a:extLst>
              <a:ext uri="{FF2B5EF4-FFF2-40B4-BE49-F238E27FC236}">
                <a16:creationId xmlns:a16="http://schemas.microsoft.com/office/drawing/2014/main" id="{9F22F21E-5473-61D2-033C-246A5EB65266}"/>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602901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Known Issues</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p:txBody>
          <a:bodyPr>
            <a:normAutofit/>
          </a:bodyPr>
          <a:lstStyle/>
          <a:p>
            <a:r>
              <a:rPr lang="en-US"/>
              <a:t>SP561 - Your district may only use valid Joint County Codes applicable to your district's boundaries when students reside in the district. </a:t>
            </a:r>
          </a:p>
          <a:p>
            <a:pPr lvl="1"/>
            <a:r>
              <a:rPr lang="en-US"/>
              <a:t>Resolved. Please upload another SSA file.</a:t>
            </a:r>
          </a:p>
          <a:p>
            <a:r>
              <a:rPr lang="en-US"/>
              <a:t>At-Risk Interchange File Duplicates (AR03 – SASID Duplicates are not allowed.)</a:t>
            </a:r>
          </a:p>
          <a:p>
            <a:pPr lvl="1"/>
            <a:r>
              <a:rPr lang="en-US"/>
              <a:t>Receiving the AR03 error and attempted a Student October Snapshot?</a:t>
            </a:r>
          </a:p>
          <a:p>
            <a:pPr lvl="1"/>
            <a:r>
              <a:rPr lang="en-US"/>
              <a:t>You will get invalid Student October errors (OC200 - This student is currently missing from your district's At-Risk Interchange File. Please add this student's record to the At-Risk Interchange data and take a new Student October Snapshot.)</a:t>
            </a:r>
          </a:p>
          <a:p>
            <a:pPr lvl="1"/>
            <a:r>
              <a:rPr lang="en-US"/>
              <a:t>Try to resolve all AR03 errors before taking a Student October Snapshot.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45</a:t>
            </a:fld>
            <a:endParaRPr lang="en-US"/>
          </a:p>
        </p:txBody>
      </p:sp>
      <p:sp>
        <p:nvSpPr>
          <p:cNvPr id="7" name="Content Placeholder 9">
            <a:extLst>
              <a:ext uri="{FF2B5EF4-FFF2-40B4-BE49-F238E27FC236}">
                <a16:creationId xmlns:a16="http://schemas.microsoft.com/office/drawing/2014/main" id="{A7F00F18-88E6-5FB5-6F78-612B252F7252}"/>
              </a:ext>
            </a:extLst>
          </p:cNvPr>
          <p:cNvSpPr>
            <a:spLocks noGrp="1"/>
          </p:cNvSpPr>
          <p:nvPr>
            <p:ph sz="quarter" idx="13"/>
          </p:nvPr>
        </p:nvSpPr>
        <p:spPr>
          <a:xfrm>
            <a:off x="1366838" y="6356350"/>
            <a:ext cx="4483100" cy="361950"/>
          </a:xfrm>
        </p:spPr>
        <p:txBody>
          <a:bodyPr/>
          <a:lstStyle/>
          <a:p>
            <a:r>
              <a:rPr lang="en-US"/>
              <a:t>Student October</a:t>
            </a:r>
          </a:p>
        </p:txBody>
      </p:sp>
      <p:sp>
        <p:nvSpPr>
          <p:cNvPr id="8" name="Content Placeholder 10">
            <a:extLst>
              <a:ext uri="{FF2B5EF4-FFF2-40B4-BE49-F238E27FC236}">
                <a16:creationId xmlns:a16="http://schemas.microsoft.com/office/drawing/2014/main" id="{935D6DF4-1FD7-0811-42D1-310CDC2D8E77}"/>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936857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E5A-36D6-48CB-A7B1-1303B9232A03}"/>
              </a:ext>
            </a:extLst>
          </p:cNvPr>
          <p:cNvSpPr>
            <a:spLocks noGrp="1"/>
          </p:cNvSpPr>
          <p:nvPr>
            <p:ph type="title"/>
          </p:nvPr>
        </p:nvSpPr>
        <p:spPr/>
        <p:txBody>
          <a:bodyPr/>
          <a:lstStyle/>
          <a:p>
            <a:r>
              <a:rPr lang="en-US"/>
              <a:t>Reporting Exception Process</a:t>
            </a:r>
          </a:p>
        </p:txBody>
      </p:sp>
      <p:sp>
        <p:nvSpPr>
          <p:cNvPr id="4" name="Slide Number Placeholder 3">
            <a:extLst>
              <a:ext uri="{FF2B5EF4-FFF2-40B4-BE49-F238E27FC236}">
                <a16:creationId xmlns:a16="http://schemas.microsoft.com/office/drawing/2014/main" id="{CC3E1DAF-13B2-40C8-A222-DC3A0138527B}"/>
              </a:ext>
            </a:extLst>
          </p:cNvPr>
          <p:cNvSpPr>
            <a:spLocks noGrp="1"/>
          </p:cNvSpPr>
          <p:nvPr>
            <p:ph type="sldNum" sz="quarter" idx="12"/>
          </p:nvPr>
        </p:nvSpPr>
        <p:spPr/>
        <p:txBody>
          <a:bodyPr/>
          <a:lstStyle/>
          <a:p>
            <a:fld id="{C479D5F6-EDCB-402A-AC08-4943A1820E8F}" type="slidenum">
              <a:rPr lang="en-US" smtClean="0"/>
              <a:pPr/>
              <a:t>46</a:t>
            </a:fld>
            <a:endParaRPr lang="en-US"/>
          </a:p>
        </p:txBody>
      </p:sp>
      <p:graphicFrame>
        <p:nvGraphicFramePr>
          <p:cNvPr id="5" name="Diagram 4" descr="Steps to take to request an exception">
            <a:extLst>
              <a:ext uri="{FF2B5EF4-FFF2-40B4-BE49-F238E27FC236}">
                <a16:creationId xmlns:a16="http://schemas.microsoft.com/office/drawing/2014/main" id="{53E481B0-DEEF-4BC2-B0FA-16BA2C8C8C3F}"/>
              </a:ext>
            </a:extLst>
          </p:cNvPr>
          <p:cNvGraphicFramePr/>
          <p:nvPr>
            <p:extLst>
              <p:ext uri="{D42A27DB-BD31-4B8C-83A1-F6EECF244321}">
                <p14:modId xmlns:p14="http://schemas.microsoft.com/office/powerpoint/2010/main" val="3409979832"/>
              </p:ext>
            </p:extLst>
          </p:nvPr>
        </p:nvGraphicFramePr>
        <p:xfrm>
          <a:off x="603504" y="1333501"/>
          <a:ext cx="10853928" cy="4802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0" name="Picture 4" descr="https://my.syncplicity.com/">
            <a:hlinkClick r:id="rId8"/>
            <a:extLst>
              <a:ext uri="{FF2B5EF4-FFF2-40B4-BE49-F238E27FC236}">
                <a16:creationId xmlns:a16="http://schemas.microsoft.com/office/drawing/2014/main" id="{58CA25E3-3DCC-4E7C-B8D9-B93C44E551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87035" y="2900867"/>
            <a:ext cx="1943100" cy="8336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shot of webpage to get exception request">
            <a:extLst>
              <a:ext uri="{FF2B5EF4-FFF2-40B4-BE49-F238E27FC236}">
                <a16:creationId xmlns:a16="http://schemas.microsoft.com/office/drawing/2014/main" id="{570169DC-15E0-193B-ABF6-040AFC32B9CE}"/>
              </a:ext>
            </a:extLst>
          </p:cNvPr>
          <p:cNvPicPr>
            <a:picLocks noChangeAspect="1"/>
          </p:cNvPicPr>
          <p:nvPr/>
        </p:nvPicPr>
        <p:blipFill>
          <a:blip r:embed="rId10"/>
          <a:stretch>
            <a:fillRect/>
          </a:stretch>
        </p:blipFill>
        <p:spPr>
          <a:xfrm>
            <a:off x="7054822" y="1333502"/>
            <a:ext cx="2903763" cy="1092320"/>
          </a:xfrm>
          <a:prstGeom prst="rect">
            <a:avLst/>
          </a:prstGeom>
        </p:spPr>
      </p:pic>
    </p:spTree>
    <p:extLst>
      <p:ext uri="{BB962C8B-B14F-4D97-AF65-F5344CB8AC3E}">
        <p14:creationId xmlns:p14="http://schemas.microsoft.com/office/powerpoint/2010/main" val="1909143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Museo Slab 500"/>
              </a:rPr>
              <a:t>Student October PK Reporting Expectations </a:t>
            </a:r>
            <a:endParaRPr lang="en-US"/>
          </a:p>
        </p:txBody>
      </p:sp>
      <p:sp>
        <p:nvSpPr>
          <p:cNvPr id="7" name="TextBox 6">
            <a:extLst>
              <a:ext uri="{FF2B5EF4-FFF2-40B4-BE49-F238E27FC236}">
                <a16:creationId xmlns:a16="http://schemas.microsoft.com/office/drawing/2014/main" id="{A6521D8B-0B30-6B0F-1547-86BF392BB544}"/>
              </a:ext>
            </a:extLst>
          </p:cNvPr>
          <p:cNvSpPr txBox="1"/>
          <p:nvPr/>
        </p:nvSpPr>
        <p:spPr>
          <a:xfrm>
            <a:off x="1568990" y="1244520"/>
            <a:ext cx="3886200" cy="461665"/>
          </a:xfrm>
          <a:prstGeom prst="rect">
            <a:avLst/>
          </a:prstGeom>
          <a:noFill/>
        </p:spPr>
        <p:txBody>
          <a:bodyPr wrap="square" lIns="91440" tIns="45720" rIns="91440" bIns="45720" rtlCol="0" anchor="t">
            <a:spAutoFit/>
          </a:bodyPr>
          <a:lstStyle/>
          <a:p>
            <a:r>
              <a:rPr lang="en-US" sz="2400" b="1"/>
              <a:t>LEAs </a:t>
            </a:r>
            <a:r>
              <a:rPr lang="en-US" sz="2400" b="1" i="1">
                <a:solidFill>
                  <a:srgbClr val="FF0000"/>
                </a:solidFill>
              </a:rPr>
              <a:t>Will</a:t>
            </a:r>
            <a:r>
              <a:rPr lang="en-US" sz="2400" b="1"/>
              <a:t> Report</a:t>
            </a:r>
          </a:p>
        </p:txBody>
      </p:sp>
      <p:sp>
        <p:nvSpPr>
          <p:cNvPr id="2" name="Content Placeholder 1"/>
          <p:cNvSpPr>
            <a:spLocks noGrp="1"/>
          </p:cNvSpPr>
          <p:nvPr>
            <p:ph sz="half" idx="1"/>
          </p:nvPr>
        </p:nvSpPr>
        <p:spPr>
          <a:xfrm>
            <a:off x="1568990" y="1706185"/>
            <a:ext cx="3886200" cy="4340655"/>
          </a:xfrm>
        </p:spPr>
        <p:txBody>
          <a:bodyPr vert="horz" lIns="91440" tIns="45720" rIns="91440" bIns="45720" rtlCol="0" anchor="t">
            <a:normAutofit lnSpcReduction="10000"/>
          </a:bodyPr>
          <a:lstStyle/>
          <a:p>
            <a:r>
              <a:rPr lang="en-US"/>
              <a:t>All PK students receiving services from the LEA (regardless of UPK funding status)</a:t>
            </a:r>
          </a:p>
          <a:p>
            <a:pPr lvl="1"/>
            <a:r>
              <a:rPr lang="en-US"/>
              <a:t>These students should have a SASID assigned</a:t>
            </a:r>
          </a:p>
          <a:p>
            <a:r>
              <a:rPr lang="en-US"/>
              <a:t>All PK students as Not Funded (Public School Finance Funding Status ‘86’, ’87’ or ‘96’) for enrollment purposes</a:t>
            </a:r>
          </a:p>
          <a:p>
            <a:r>
              <a:rPr lang="en-US"/>
              <a:t>All related Demographic and School information </a:t>
            </a:r>
            <a:endParaRPr lang="en-US">
              <a:cs typeface="Calibri"/>
            </a:endParaRPr>
          </a:p>
        </p:txBody>
      </p:sp>
      <p:sp>
        <p:nvSpPr>
          <p:cNvPr id="6" name="TextBox 5">
            <a:extLst>
              <a:ext uri="{FF2B5EF4-FFF2-40B4-BE49-F238E27FC236}">
                <a16:creationId xmlns:a16="http://schemas.microsoft.com/office/drawing/2014/main" id="{230197E2-3AB7-C0A2-6AC2-3D306A8B36BB}"/>
              </a:ext>
            </a:extLst>
          </p:cNvPr>
          <p:cNvSpPr txBox="1"/>
          <p:nvPr/>
        </p:nvSpPr>
        <p:spPr>
          <a:xfrm>
            <a:off x="6386614" y="1244520"/>
            <a:ext cx="3886200" cy="461665"/>
          </a:xfrm>
          <a:prstGeom prst="rect">
            <a:avLst/>
          </a:prstGeom>
          <a:noFill/>
        </p:spPr>
        <p:txBody>
          <a:bodyPr wrap="square" lIns="91440" tIns="45720" rIns="91440" bIns="45720" rtlCol="0" anchor="t">
            <a:spAutoFit/>
          </a:bodyPr>
          <a:lstStyle/>
          <a:p>
            <a:r>
              <a:rPr lang="en-US" sz="2400" b="1"/>
              <a:t>LEAs </a:t>
            </a:r>
            <a:r>
              <a:rPr lang="en-US" sz="2400" b="1" i="1">
                <a:solidFill>
                  <a:srgbClr val="FF0000"/>
                </a:solidFill>
              </a:rPr>
              <a:t>Will Not </a:t>
            </a:r>
            <a:r>
              <a:rPr lang="en-US" sz="2400" b="1"/>
              <a:t>Report</a:t>
            </a:r>
          </a:p>
        </p:txBody>
      </p:sp>
      <p:sp>
        <p:nvSpPr>
          <p:cNvPr id="3" name="Content Placeholder 2"/>
          <p:cNvSpPr>
            <a:spLocks noGrp="1"/>
          </p:cNvSpPr>
          <p:nvPr>
            <p:ph sz="half" idx="2"/>
          </p:nvPr>
        </p:nvSpPr>
        <p:spPr>
          <a:xfrm>
            <a:off x="6386614" y="1706185"/>
            <a:ext cx="3886200" cy="4340655"/>
          </a:xfrm>
        </p:spPr>
        <p:txBody>
          <a:bodyPr vert="horz" lIns="91440" tIns="45720" rIns="91440" bIns="45720" rtlCol="0" anchor="t">
            <a:normAutofit/>
          </a:bodyPr>
          <a:lstStyle/>
          <a:p>
            <a:r>
              <a:rPr lang="en-US">
                <a:ea typeface="+mn-lt"/>
                <a:cs typeface="+mn-lt"/>
              </a:rPr>
              <a:t>Any PK students not receiving services from the LEA (optional)</a:t>
            </a:r>
            <a:endParaRPr lang="en-US"/>
          </a:p>
          <a:p>
            <a:r>
              <a:rPr lang="en-US"/>
              <a:t>An alternate count date for PK students (if applicable)</a:t>
            </a:r>
          </a:p>
          <a:p>
            <a:pPr lvl="1"/>
            <a:r>
              <a:rPr lang="en-US"/>
              <a:t>All students will fall under the October Count Date</a:t>
            </a:r>
          </a:p>
          <a:p>
            <a:r>
              <a:rPr lang="en-US"/>
              <a:t>CPP/ECARE Funding Information – no longer applicable</a:t>
            </a:r>
            <a:endParaRPr lang="en-US">
              <a:cs typeface="Calibri"/>
            </a:endParaRPr>
          </a:p>
          <a:p>
            <a:endParaRPr lang="en-US">
              <a:cs typeface="Calibri"/>
            </a:endParaRPr>
          </a:p>
        </p:txBody>
      </p:sp>
      <p:sp>
        <p:nvSpPr>
          <p:cNvPr id="5" name="Slide Number Placeholder 4"/>
          <p:cNvSpPr>
            <a:spLocks noGrp="1"/>
          </p:cNvSpPr>
          <p:nvPr>
            <p:ph type="sldNum" sz="quarter" idx="12"/>
          </p:nvPr>
        </p:nvSpPr>
        <p:spPr/>
        <p:txBody>
          <a:bodyPr/>
          <a:lstStyle/>
          <a:p>
            <a:fld id="{C479D5F6-EDCB-402A-AC08-4943A1820E8F}" type="slidenum">
              <a:rPr lang="en-US" smtClean="0"/>
              <a:pPr/>
              <a:t>47</a:t>
            </a:fld>
            <a:endParaRPr lang="en-US"/>
          </a:p>
        </p:txBody>
      </p:sp>
      <p:sp>
        <p:nvSpPr>
          <p:cNvPr id="8" name="TextBox 7">
            <a:extLst>
              <a:ext uri="{FF2B5EF4-FFF2-40B4-BE49-F238E27FC236}">
                <a16:creationId xmlns:a16="http://schemas.microsoft.com/office/drawing/2014/main" id="{5E0E529D-FBDE-7548-B6ED-D94118BD6A03}"/>
              </a:ext>
            </a:extLst>
          </p:cNvPr>
          <p:cNvSpPr txBox="1"/>
          <p:nvPr/>
        </p:nvSpPr>
        <p:spPr>
          <a:xfrm>
            <a:off x="2326198" y="6139693"/>
            <a:ext cx="69681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a:rPr>
              <a:t>More information on PK student level collections can be found on the </a:t>
            </a:r>
            <a:r>
              <a:rPr lang="en-US" i="1">
                <a:cs typeface="Calibri"/>
                <a:hlinkClick r:id="rId2"/>
              </a:rPr>
              <a:t>Student Interchange Website under Additional Resources</a:t>
            </a:r>
            <a:endParaRPr lang="en-US" i="1"/>
          </a:p>
        </p:txBody>
      </p:sp>
    </p:spTree>
    <p:extLst>
      <p:ext uri="{BB962C8B-B14F-4D97-AF65-F5344CB8AC3E}">
        <p14:creationId xmlns:p14="http://schemas.microsoft.com/office/powerpoint/2010/main" val="3278168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
        <p:nvSpPr>
          <p:cNvPr id="7" name="TextBox 6">
            <a:extLst>
              <a:ext uri="{FF2B5EF4-FFF2-40B4-BE49-F238E27FC236}">
                <a16:creationId xmlns:a16="http://schemas.microsoft.com/office/drawing/2014/main" id="{B5089C15-0A52-F616-009A-C33AAC56B720}"/>
              </a:ext>
            </a:extLst>
          </p:cNvPr>
          <p:cNvSpPr txBox="1"/>
          <p:nvPr/>
        </p:nvSpPr>
        <p:spPr>
          <a:xfrm>
            <a:off x="139446" y="187233"/>
            <a:ext cx="6094476" cy="1077218"/>
          </a:xfrm>
          <a:prstGeom prst="rect">
            <a:avLst/>
          </a:prstGeom>
          <a:noFill/>
        </p:spPr>
        <p:txBody>
          <a:bodyPr wrap="square">
            <a:spAutoFit/>
          </a:bodyPr>
          <a:lstStyle/>
          <a:p>
            <a:r>
              <a:rPr lang="en-US" sz="3200" b="1">
                <a:solidFill>
                  <a:schemeClr val="bg1"/>
                </a:solidFill>
                <a:latin typeface="Museo Slab 500" panose="02000000000000000000" pitchFamily="50" charset="0"/>
                <a:ea typeface="+mj-ea"/>
                <a:cs typeface="+mj-cs"/>
              </a:rPr>
              <a:t>Questions &amp; Answers:</a:t>
            </a:r>
            <a:br>
              <a:rPr lang="en-US" sz="3200" b="1">
                <a:solidFill>
                  <a:schemeClr val="bg1"/>
                </a:solidFill>
                <a:latin typeface="Museo Slab 500" panose="02000000000000000000" pitchFamily="50" charset="0"/>
                <a:ea typeface="+mj-ea"/>
                <a:cs typeface="+mj-cs"/>
              </a:rPr>
            </a:br>
            <a:r>
              <a:rPr lang="en-US" sz="3200" b="1">
                <a:solidFill>
                  <a:schemeClr val="bg1"/>
                </a:solidFill>
                <a:latin typeface="Museo Slab 500" panose="02000000000000000000" pitchFamily="50" charset="0"/>
                <a:ea typeface="+mj-ea"/>
                <a:cs typeface="+mj-cs"/>
              </a:rPr>
              <a:t>Student October</a:t>
            </a:r>
          </a:p>
        </p:txBody>
      </p:sp>
    </p:spTree>
    <p:extLst>
      <p:ext uri="{BB962C8B-B14F-4D97-AF65-F5344CB8AC3E}">
        <p14:creationId xmlns:p14="http://schemas.microsoft.com/office/powerpoint/2010/main" val="4183919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49</a:t>
            </a:fld>
            <a:endParaRPr lang="en-US"/>
          </a:p>
        </p:txBody>
      </p:sp>
    </p:spTree>
    <p:extLst>
      <p:ext uri="{BB962C8B-B14F-4D97-AF65-F5344CB8AC3E}">
        <p14:creationId xmlns:p14="http://schemas.microsoft.com/office/powerpoint/2010/main" val="192596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175262146"/>
              </p:ext>
            </p:extLst>
          </p:nvPr>
        </p:nvGraphicFramePr>
        <p:xfrm>
          <a:off x="847725" y="1551214"/>
          <a:ext cx="10498487" cy="3337555"/>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2025-2026 ASCENT Allotment Cap</a:t>
                      </a:r>
                    </a:p>
                  </a:txBody>
                  <a:tcPr/>
                </a:tc>
                <a:tc>
                  <a:txBody>
                    <a:bodyPr/>
                    <a:lstStyle/>
                    <a:p>
                      <a:r>
                        <a:rPr lang="en-US"/>
                        <a:t>Erica Ryan</a:t>
                      </a:r>
                    </a:p>
                  </a:txBody>
                  <a:tcPr/>
                </a:tc>
                <a:extLst>
                  <a:ext uri="{0D108BD9-81ED-4DB2-BD59-A6C34878D82A}">
                    <a16:rowId xmlns:a16="http://schemas.microsoft.com/office/drawing/2014/main" val="1485583116"/>
                  </a:ext>
                </a:extLst>
              </a:tr>
              <a:tr h="370840">
                <a:tc>
                  <a:txBody>
                    <a:bodyPr/>
                    <a:lstStyle/>
                    <a:p>
                      <a:r>
                        <a:rPr lang="en-US"/>
                        <a:t>Non-Public Schools</a:t>
                      </a:r>
                    </a:p>
                  </a:txBody>
                  <a:tcPr/>
                </a:tc>
                <a:tc>
                  <a:txBody>
                    <a:bodyPr/>
                    <a:lstStyle/>
                    <a:p>
                      <a:r>
                        <a:rPr lang="en-US"/>
                        <a:t>Jessica Tribbett</a:t>
                      </a:r>
                    </a:p>
                  </a:txBody>
                  <a:tcPr/>
                </a:tc>
                <a:extLst>
                  <a:ext uri="{0D108BD9-81ED-4DB2-BD59-A6C34878D82A}">
                    <a16:rowId xmlns:a16="http://schemas.microsoft.com/office/drawing/2014/main" val="4101029989"/>
                  </a:ext>
                </a:extLst>
              </a:tr>
              <a:tr h="370839">
                <a:tc>
                  <a:txBody>
                    <a:bodyPr/>
                    <a:lstStyle/>
                    <a:p>
                      <a:pPr lvl="0">
                        <a:buNone/>
                      </a:pPr>
                      <a:r>
                        <a:rPr lang="en-US" sz="1800" kern="1200">
                          <a:solidFill>
                            <a:schemeClr val="dk1"/>
                          </a:solidFill>
                          <a:effectLst/>
                          <a:latin typeface="+mn-lt"/>
                          <a:ea typeface="+mn-ea"/>
                          <a:cs typeface="+mn-cs"/>
                        </a:rPr>
                        <a:t>Special Education End of Year</a:t>
                      </a:r>
                    </a:p>
                  </a:txBody>
                  <a:tcPr/>
                </a:tc>
                <a:tc>
                  <a:txBody>
                    <a:bodyPr/>
                    <a:lstStyle/>
                    <a:p>
                      <a:pPr lvl="0">
                        <a:buNone/>
                      </a:pPr>
                      <a:r>
                        <a:rPr lang="en-US"/>
                        <a:t>Lindsey Heitman</a:t>
                      </a:r>
                    </a:p>
                  </a:txBody>
                  <a:tcPr/>
                </a:tc>
                <a:extLst>
                  <a:ext uri="{0D108BD9-81ED-4DB2-BD59-A6C34878D82A}">
                    <a16:rowId xmlns:a16="http://schemas.microsoft.com/office/drawing/2014/main" val="2292760144"/>
                  </a:ext>
                </a:extLst>
              </a:tr>
              <a:tr h="370839">
                <a:tc>
                  <a:txBody>
                    <a:bodyPr/>
                    <a:lstStyle/>
                    <a:p>
                      <a:pPr lvl="0">
                        <a:buNone/>
                      </a:pPr>
                      <a:r>
                        <a:rPr lang="en-US"/>
                        <a:t>Title I</a:t>
                      </a:r>
                    </a:p>
                  </a:txBody>
                  <a:tcPr/>
                </a:tc>
                <a:tc>
                  <a:txBody>
                    <a:bodyPr/>
                    <a:lstStyle/>
                    <a:p>
                      <a:pPr lvl="0">
                        <a:buNone/>
                      </a:pPr>
                      <a:r>
                        <a:rPr lang="en-US"/>
                        <a:t>Melissa Chaffin</a:t>
                      </a:r>
                    </a:p>
                  </a:txBody>
                  <a:tcPr/>
                </a:tc>
                <a:extLst>
                  <a:ext uri="{0D108BD9-81ED-4DB2-BD59-A6C34878D82A}">
                    <a16:rowId xmlns:a16="http://schemas.microsoft.com/office/drawing/2014/main" val="3493425112"/>
                  </a:ext>
                </a:extLst>
              </a:tr>
              <a:tr h="370839">
                <a:tc>
                  <a:txBody>
                    <a:bodyPr/>
                    <a:lstStyle/>
                    <a:p>
                      <a:pPr lvl="0">
                        <a:buNone/>
                      </a:pPr>
                      <a:r>
                        <a:rPr lang="en-US"/>
                        <a:t>Student End of Year</a:t>
                      </a:r>
                    </a:p>
                  </a:txBody>
                  <a:tcPr/>
                </a:tc>
                <a:tc>
                  <a:txBody>
                    <a:bodyPr/>
                    <a:lstStyle/>
                    <a:p>
                      <a:pPr lvl="0">
                        <a:buNone/>
                      </a:pPr>
                      <a:r>
                        <a:rPr lang="en-US"/>
                        <a:t>Reagan Ward</a:t>
                      </a:r>
                    </a:p>
                  </a:txBody>
                  <a:tcPr/>
                </a:tc>
                <a:extLst>
                  <a:ext uri="{0D108BD9-81ED-4DB2-BD59-A6C34878D82A}">
                    <a16:rowId xmlns:a16="http://schemas.microsoft.com/office/drawing/2014/main" val="4028018402"/>
                  </a:ext>
                </a:extLst>
              </a:tr>
              <a:tr h="370839">
                <a:tc>
                  <a:txBody>
                    <a:bodyPr/>
                    <a:lstStyle/>
                    <a:p>
                      <a:pPr lvl="0">
                        <a:buNone/>
                      </a:pPr>
                      <a:r>
                        <a:rPr lang="en-US"/>
                        <a:t>Student October</a:t>
                      </a:r>
                    </a:p>
                  </a:txBody>
                  <a:tcPr/>
                </a:tc>
                <a:tc>
                  <a:txBody>
                    <a:bodyPr/>
                    <a:lstStyle/>
                    <a:p>
                      <a:pPr lvl="0">
                        <a:buNone/>
                      </a:pPr>
                      <a:r>
                        <a:rPr lang="en-US"/>
                        <a:t>Brooke Wenzel</a:t>
                      </a:r>
                    </a:p>
                  </a:txBody>
                  <a:tcPr/>
                </a:tc>
                <a:extLst>
                  <a:ext uri="{0D108BD9-81ED-4DB2-BD59-A6C34878D82A}">
                    <a16:rowId xmlns:a16="http://schemas.microsoft.com/office/drawing/2014/main" val="2853553198"/>
                  </a:ext>
                </a:extLst>
              </a:tr>
              <a:tr h="370839">
                <a:tc>
                  <a:txBody>
                    <a:bodyPr/>
                    <a:lstStyle/>
                    <a:p>
                      <a:pPr lvl="0">
                        <a:buNone/>
                      </a:pPr>
                      <a:r>
                        <a:rPr lang="en-US"/>
                        <a:t>At Risk Interchange</a:t>
                      </a:r>
                    </a:p>
                  </a:txBody>
                  <a:tcPr/>
                </a:tc>
                <a:tc>
                  <a:txBody>
                    <a:bodyPr/>
                    <a:lstStyle/>
                    <a:p>
                      <a:pPr lvl="0">
                        <a:buNone/>
                      </a:pPr>
                      <a:r>
                        <a:rPr lang="en-US"/>
                        <a:t>Rebecca McRee</a:t>
                      </a:r>
                    </a:p>
                  </a:txBody>
                  <a:tcPr/>
                </a:tc>
                <a:extLst>
                  <a:ext uri="{0D108BD9-81ED-4DB2-BD59-A6C34878D82A}">
                    <a16:rowId xmlns:a16="http://schemas.microsoft.com/office/drawing/2014/main" val="1697913748"/>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(based on primary residential addresses) that is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50</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Tract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51</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hlinkClick r:id="rId2"/>
              </a:rPr>
              <a:t>At-Risk Interchange</a:t>
            </a:r>
            <a:r>
              <a:rPr lang="en-US">
                <a:latin typeface="Trebuchet MS"/>
              </a:rPr>
              <a:t> Website</a:t>
            </a:r>
            <a:endParaRPr lang="en-US"/>
          </a:p>
          <a:p>
            <a:pPr lvl="1">
              <a:buFont typeface="Courier New" panose="020B0604020202020204" pitchFamily="34" charset="0"/>
              <a:buChar char="o"/>
            </a:pPr>
            <a:r>
              <a:rPr lang="en-US">
                <a:latin typeface="Trebuchet MS"/>
                <a:hlinkClick r:id="rId3"/>
              </a:rPr>
              <a:t>File Layout</a:t>
            </a:r>
            <a:endParaRPr lang="en-US"/>
          </a:p>
          <a:p>
            <a:pPr lvl="1">
              <a:buFont typeface="Courier New" panose="020B0604020202020204" pitchFamily="34" charset="0"/>
              <a:buChar char="o"/>
            </a:pPr>
            <a:r>
              <a:rPr lang="en-US">
                <a:latin typeface="Trebuchet MS"/>
                <a:hlinkClick r:id="rId4"/>
              </a:rPr>
              <a:t>Business Rules</a:t>
            </a:r>
            <a:endParaRPr lang="en-US"/>
          </a:p>
          <a:p>
            <a:pPr lvl="1">
              <a:buFont typeface="Courier New" panose="020B0604020202020204" pitchFamily="34" charset="0"/>
              <a:buChar char="o"/>
            </a:pPr>
            <a:r>
              <a:rPr lang="en-US">
                <a:latin typeface="Trebuchet MS"/>
                <a:hlinkClick r:id="rId5"/>
              </a:rPr>
              <a:t>Interchange Upload Template</a:t>
            </a:r>
            <a:r>
              <a:rPr lang="en-US">
                <a:latin typeface="Trebuchet MS"/>
              </a:rPr>
              <a:t> (XLS)</a:t>
            </a:r>
            <a:endParaRPr lang="en-US"/>
          </a:p>
          <a:p>
            <a:pPr lvl="1">
              <a:buFont typeface="Courier New" panose="020B0604020202020204" pitchFamily="34" charset="0"/>
              <a:buChar char="o"/>
            </a:pPr>
            <a:r>
              <a:rPr lang="en-US">
                <a:latin typeface="Trebuchet MS"/>
                <a:hlinkClick r:id="rId6"/>
              </a:rPr>
              <a:t>Timeline</a:t>
            </a:r>
            <a:endParaRPr lang="en-US">
              <a:latin typeface="Trebuchet MS"/>
            </a:endParaRPr>
          </a:p>
          <a:p>
            <a:pPr lvl="1">
              <a:buFont typeface="Courier New" panose="020B0604020202020204" pitchFamily="34" charset="0"/>
              <a:buChar char="o"/>
            </a:pPr>
            <a:r>
              <a:rPr lang="en-US">
                <a:latin typeface="Trebuchet MS"/>
              </a:rPr>
              <a:t>Trainings</a:t>
            </a:r>
          </a:p>
          <a:p>
            <a:pPr lvl="2">
              <a:buFont typeface="Wingdings" panose="020B0604020202020204" pitchFamily="34" charset="0"/>
              <a:buChar char="§"/>
            </a:pPr>
            <a:r>
              <a:rPr lang="en-US">
                <a:latin typeface="Trebuchet MS"/>
              </a:rPr>
              <a:t>Overview of the Geocoder Tool  (</a:t>
            </a:r>
            <a:r>
              <a:rPr lang="en-US">
                <a:latin typeface="Trebuchet MS"/>
                <a:hlinkClick r:id="rId7"/>
              </a:rPr>
              <a:t>PDF</a:t>
            </a:r>
            <a:r>
              <a:rPr lang="en-US">
                <a:latin typeface="Trebuchet MS"/>
              </a:rPr>
              <a:t>)  (</a:t>
            </a:r>
            <a:r>
              <a:rPr lang="en-US">
                <a:latin typeface="Trebuchet MS"/>
                <a:hlinkClick r:id="rId8"/>
              </a:rPr>
              <a:t>Recorded Training</a:t>
            </a:r>
            <a:r>
              <a:rPr lang="en-US">
                <a:latin typeface="Trebuchet MS"/>
              </a:rPr>
              <a:t>)</a:t>
            </a:r>
          </a:p>
          <a:p>
            <a:pPr lvl="2">
              <a:buFont typeface="Wingdings" panose="020B0604020202020204" pitchFamily="34" charset="0"/>
              <a:buChar char="§"/>
            </a:pPr>
            <a:r>
              <a:rPr lang="en-US">
                <a:latin typeface="Trebuchet MS"/>
              </a:rPr>
              <a:t>Overview of the Data Pipeline At-Risk Interchange File  (</a:t>
            </a:r>
            <a:r>
              <a:rPr lang="en-US">
                <a:latin typeface="Trebuchet MS"/>
                <a:hlinkClick r:id="rId9"/>
              </a:rPr>
              <a:t>PDF</a:t>
            </a:r>
            <a:r>
              <a:rPr lang="en-US">
                <a:latin typeface="Trebuchet MS"/>
              </a:rPr>
              <a:t>)  (</a:t>
            </a:r>
            <a:r>
              <a:rPr lang="en-US">
                <a:latin typeface="Trebuchet MS"/>
                <a:hlinkClick r:id="rId10"/>
              </a:rPr>
              <a:t>Recorded Training</a:t>
            </a:r>
            <a:r>
              <a:rPr lang="en-US">
                <a:latin typeface="Trebuchet MS"/>
              </a:rPr>
              <a:t>)</a:t>
            </a:r>
          </a:p>
          <a:p>
            <a:pPr lvl="2">
              <a:buFont typeface="Wingdings" panose="020B0604020202020204" pitchFamily="34" charset="0"/>
              <a:buChar char="§"/>
            </a:pPr>
            <a:r>
              <a:rPr lang="en-US" b="1">
                <a:solidFill>
                  <a:srgbClr val="FF0000"/>
                </a:solidFill>
                <a:latin typeface="Trebuchet MS"/>
              </a:rPr>
              <a:t>Office Hours Session</a:t>
            </a:r>
            <a:r>
              <a:rPr lang="en-US">
                <a:latin typeface="Trebuchet MS"/>
              </a:rPr>
              <a:t> covering the Geocoder Tool and Interchange File was held yesterday, Sept.11, 2024.  (</a:t>
            </a:r>
            <a:r>
              <a:rPr lang="en-US">
                <a:latin typeface="Trebuchet MS"/>
                <a:hlinkClick r:id="rId11"/>
              </a:rPr>
              <a:t>PDF</a:t>
            </a:r>
            <a:r>
              <a:rPr lang="en-US">
                <a:latin typeface="Trebuchet MS"/>
              </a:rPr>
              <a:t>) (Recording will be posted on or about 9/16)</a:t>
            </a:r>
            <a:endParaRPr lang="en-US" b="1">
              <a:latin typeface="Trebuchet MS"/>
            </a:endParaRPr>
          </a:p>
          <a:p>
            <a:pPr lvl="1">
              <a:buFont typeface="Courier New" panose="020B0604020202020204" pitchFamily="34" charset="0"/>
              <a:buChar char="o"/>
            </a:pPr>
            <a:r>
              <a:rPr lang="en-US">
                <a:latin typeface="Trebuchet MS"/>
              </a:rPr>
              <a:t>Additional Resources</a:t>
            </a:r>
          </a:p>
          <a:p>
            <a:pPr lvl="2">
              <a:buFont typeface="Wingdings" panose="020B0604020202020204" pitchFamily="34" charset="0"/>
              <a:buChar char="§"/>
            </a:pPr>
            <a:r>
              <a:rPr lang="en-US">
                <a:solidFill>
                  <a:srgbClr val="FF0000"/>
                </a:solidFill>
                <a:latin typeface="Trebuchet MS"/>
              </a:rPr>
              <a:t>UPDATED</a:t>
            </a:r>
            <a:r>
              <a:rPr lang="en-US">
                <a:latin typeface="Trebuchet MS"/>
              </a:rPr>
              <a:t> 9/10/24: </a:t>
            </a:r>
            <a:r>
              <a:rPr lang="en-US">
                <a:latin typeface="Trebuchet MS"/>
                <a:hlinkClick r:id="rId12"/>
              </a:rPr>
              <a:t>Instructions for Using the Geocode Tool</a:t>
            </a:r>
            <a:endParaRPr lang="en-US"/>
          </a:p>
          <a:p>
            <a:pPr lvl="2">
              <a:buFont typeface="Wingdings" panose="020B0604020202020204" pitchFamily="34" charset="0"/>
              <a:buChar char="§"/>
            </a:pPr>
            <a:r>
              <a:rPr lang="en-US">
                <a:latin typeface="Trebuchet MS"/>
                <a:hlinkClick r:id="rId13"/>
              </a:rPr>
              <a:t>Valid Census Block Data Combinations</a:t>
            </a:r>
            <a:r>
              <a:rPr lang="en-US">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52</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14"/>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Timeline</a:t>
            </a: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53</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graphicFrame>
        <p:nvGraphicFramePr>
          <p:cNvPr id="7" name="Table 6">
            <a:extLst>
              <a:ext uri="{FF2B5EF4-FFF2-40B4-BE49-F238E27FC236}">
                <a16:creationId xmlns:a16="http://schemas.microsoft.com/office/drawing/2014/main" id="{4D33451E-96E3-F746-9E91-7C5749474933}"/>
              </a:ext>
            </a:extLst>
          </p:cNvPr>
          <p:cNvGraphicFramePr>
            <a:graphicFrameLocks noGrp="1"/>
          </p:cNvGraphicFramePr>
          <p:nvPr>
            <p:extLst>
              <p:ext uri="{D42A27DB-BD31-4B8C-83A1-F6EECF244321}">
                <p14:modId xmlns:p14="http://schemas.microsoft.com/office/powerpoint/2010/main" val="1246861201"/>
              </p:ext>
            </p:extLst>
          </p:nvPr>
        </p:nvGraphicFramePr>
        <p:xfrm>
          <a:off x="810846" y="1357923"/>
          <a:ext cx="10645249" cy="4925000"/>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91341058"/>
                    </a:ext>
                  </a:extLst>
                </a:gridCol>
                <a:gridCol w="2000250">
                  <a:extLst>
                    <a:ext uri="{9D8B030D-6E8A-4147-A177-3AD203B41FA5}">
                      <a16:colId xmlns:a16="http://schemas.microsoft.com/office/drawing/2014/main" val="4155296304"/>
                    </a:ext>
                  </a:extLst>
                </a:gridCol>
                <a:gridCol w="7025749">
                  <a:extLst>
                    <a:ext uri="{9D8B030D-6E8A-4147-A177-3AD203B41FA5}">
                      <a16:colId xmlns:a16="http://schemas.microsoft.com/office/drawing/2014/main" val="236008141"/>
                    </a:ext>
                  </a:extLst>
                </a:gridCol>
              </a:tblGrid>
              <a:tr h="367532">
                <a:tc>
                  <a:txBody>
                    <a:bodyPr/>
                    <a:lstStyle/>
                    <a:p>
                      <a:r>
                        <a:rPr lang="en-US" sz="1400"/>
                        <a:t>Date</a:t>
                      </a:r>
                    </a:p>
                  </a:txBody>
                  <a:tcPr/>
                </a:tc>
                <a:tc>
                  <a:txBody>
                    <a:bodyPr/>
                    <a:lstStyle/>
                    <a:p>
                      <a:r>
                        <a:rPr lang="en-US" sz="1400"/>
                        <a:t>Event</a:t>
                      </a:r>
                    </a:p>
                  </a:txBody>
                  <a:tcPr/>
                </a:tc>
                <a:tc>
                  <a:txBody>
                    <a:bodyPr/>
                    <a:lstStyle/>
                    <a:p>
                      <a:r>
                        <a:rPr lang="en-US" sz="1400"/>
                        <a:t>Event Description</a:t>
                      </a:r>
                    </a:p>
                  </a:txBody>
                  <a:tcPr/>
                </a:tc>
                <a:extLst>
                  <a:ext uri="{0D108BD9-81ED-4DB2-BD59-A6C34878D82A}">
                    <a16:rowId xmlns:a16="http://schemas.microsoft.com/office/drawing/2014/main" val="3260838091"/>
                  </a:ext>
                </a:extLst>
              </a:tr>
              <a:tr h="367532">
                <a:tc>
                  <a:txBody>
                    <a:bodyPr/>
                    <a:lstStyle/>
                    <a:p>
                      <a:r>
                        <a:rPr lang="en-US" sz="1400"/>
                        <a:t>7/15/2024</a:t>
                      </a:r>
                    </a:p>
                  </a:txBody>
                  <a:tcPr/>
                </a:tc>
                <a:tc>
                  <a:txBody>
                    <a:bodyPr/>
                    <a:lstStyle/>
                    <a:p>
                      <a:r>
                        <a:rPr lang="en-US" sz="1400"/>
                        <a:t>Open</a:t>
                      </a:r>
                    </a:p>
                  </a:txBody>
                  <a:tcPr/>
                </a:tc>
                <a:tc>
                  <a:txBody>
                    <a:bodyPr/>
                    <a:lstStyle/>
                    <a:p>
                      <a:r>
                        <a:rPr lang="en-US" sz="1400"/>
                        <a:t>Districts may begin to upload the At-Risk Interchange file to the data pipeline.</a:t>
                      </a:r>
                    </a:p>
                  </a:txBody>
                  <a:tcPr/>
                </a:tc>
                <a:extLst>
                  <a:ext uri="{0D108BD9-81ED-4DB2-BD59-A6C34878D82A}">
                    <a16:rowId xmlns:a16="http://schemas.microsoft.com/office/drawing/2014/main" val="792682905"/>
                  </a:ext>
                </a:extLst>
              </a:tr>
              <a:tr h="724856">
                <a:tc>
                  <a:txBody>
                    <a:bodyPr/>
                    <a:lstStyle/>
                    <a:p>
                      <a:r>
                        <a:rPr lang="en-US" sz="1400"/>
                        <a:t>8/23/2024</a:t>
                      </a:r>
                    </a:p>
                  </a:txBody>
                  <a:tcPr/>
                </a:tc>
                <a:tc>
                  <a:txBody>
                    <a:bodyPr/>
                    <a:lstStyle/>
                    <a:p>
                      <a:r>
                        <a:rPr lang="en-US" sz="1400"/>
                        <a:t>Open</a:t>
                      </a:r>
                    </a:p>
                  </a:txBody>
                  <a:tcPr/>
                </a:tc>
                <a:tc>
                  <a:txBody>
                    <a:bodyPr/>
                    <a:lstStyle/>
                    <a:p>
                      <a:r>
                        <a:rPr lang="en-US" sz="1400"/>
                        <a:t>Districts may begin creating Student October Snapshots.  This Snapshot is dependent on the Student Demographic File, Student School Association File, Title 1 File (if applicable) and the </a:t>
                      </a:r>
                      <a:r>
                        <a:rPr lang="en-US" sz="1400" b="1"/>
                        <a:t>At-Risk File</a:t>
                      </a:r>
                      <a:r>
                        <a:rPr lang="en-US" sz="1400"/>
                        <a:t>.</a:t>
                      </a:r>
                    </a:p>
                  </a:txBody>
                  <a:tcPr/>
                </a:tc>
                <a:extLst>
                  <a:ext uri="{0D108BD9-81ED-4DB2-BD59-A6C34878D82A}">
                    <a16:rowId xmlns:a16="http://schemas.microsoft.com/office/drawing/2014/main" val="4089023505"/>
                  </a:ext>
                </a:extLst>
              </a:tr>
              <a:tr h="367532">
                <a:tc>
                  <a:txBody>
                    <a:bodyPr/>
                    <a:lstStyle/>
                    <a:p>
                      <a:r>
                        <a:rPr lang="en-US" sz="1400"/>
                        <a:t>8/13/2024</a:t>
                      </a:r>
                    </a:p>
                  </a:txBody>
                  <a:tcPr/>
                </a:tc>
                <a:tc>
                  <a:txBody>
                    <a:bodyPr/>
                    <a:lstStyle/>
                    <a:p>
                      <a:r>
                        <a:rPr lang="en-US" sz="1400"/>
                        <a:t>Training Event</a:t>
                      </a:r>
                    </a:p>
                  </a:txBody>
                  <a:tcPr/>
                </a:tc>
                <a:tc>
                  <a:txBody>
                    <a:bodyPr/>
                    <a:lstStyle/>
                    <a:p>
                      <a:r>
                        <a:rPr lang="en-US" sz="1400"/>
                        <a:t>Overview of the Census Geocoder Tool (10-11am)</a:t>
                      </a:r>
                    </a:p>
                  </a:txBody>
                  <a:tcPr/>
                </a:tc>
                <a:extLst>
                  <a:ext uri="{0D108BD9-81ED-4DB2-BD59-A6C34878D82A}">
                    <a16:rowId xmlns:a16="http://schemas.microsoft.com/office/drawing/2014/main" val="672180232"/>
                  </a:ext>
                </a:extLst>
              </a:tr>
              <a:tr h="367532">
                <a:tc>
                  <a:txBody>
                    <a:bodyPr/>
                    <a:lstStyle/>
                    <a:p>
                      <a:r>
                        <a:rPr lang="en-US" sz="1400"/>
                        <a:t>8/20/2024</a:t>
                      </a:r>
                    </a:p>
                  </a:txBody>
                  <a:tcPr/>
                </a:tc>
                <a:tc>
                  <a:txBody>
                    <a:bodyPr/>
                    <a:lstStyle/>
                    <a:p>
                      <a:r>
                        <a:rPr lang="en-US" sz="1400"/>
                        <a:t>Training Event</a:t>
                      </a:r>
                    </a:p>
                  </a:txBody>
                  <a:tcPr/>
                </a:tc>
                <a:tc>
                  <a:txBody>
                    <a:bodyPr/>
                    <a:lstStyle/>
                    <a:p>
                      <a:r>
                        <a:rPr lang="en-US" sz="1400"/>
                        <a:t>Overview of the At-Risk Interchange File (1-2pm)</a:t>
                      </a:r>
                    </a:p>
                  </a:txBody>
                  <a:tcPr/>
                </a:tc>
                <a:extLst>
                  <a:ext uri="{0D108BD9-81ED-4DB2-BD59-A6C34878D82A}">
                    <a16:rowId xmlns:a16="http://schemas.microsoft.com/office/drawing/2014/main" val="2063631855"/>
                  </a:ext>
                </a:extLst>
              </a:tr>
              <a:tr h="367532">
                <a:tc>
                  <a:txBody>
                    <a:bodyPr/>
                    <a:lstStyle/>
                    <a:p>
                      <a:r>
                        <a:rPr lang="en-US" sz="1400"/>
                        <a:t>9/13/2024</a:t>
                      </a:r>
                    </a:p>
                  </a:txBody>
                  <a:tcPr/>
                </a:tc>
                <a:tc>
                  <a:txBody>
                    <a:bodyPr/>
                    <a:lstStyle/>
                    <a:p>
                      <a:r>
                        <a:rPr lang="en-US" sz="1400"/>
                        <a:t>Other Date</a:t>
                      </a:r>
                    </a:p>
                  </a:txBody>
                  <a:tcPr/>
                </a:tc>
                <a:tc>
                  <a:txBody>
                    <a:bodyPr/>
                    <a:lstStyle/>
                    <a:p>
                      <a:r>
                        <a:rPr lang="en-US" sz="1400"/>
                        <a:t>Gather, review, clean-up and validate student addresses</a:t>
                      </a:r>
                    </a:p>
                  </a:txBody>
                  <a:tcPr/>
                </a:tc>
                <a:extLst>
                  <a:ext uri="{0D108BD9-81ED-4DB2-BD59-A6C34878D82A}">
                    <a16:rowId xmlns:a16="http://schemas.microsoft.com/office/drawing/2014/main" val="1878032293"/>
                  </a:ext>
                </a:extLst>
              </a:tr>
              <a:tr h="367532">
                <a:tc>
                  <a:txBody>
                    <a:bodyPr/>
                    <a:lstStyle/>
                    <a:p>
                      <a:r>
                        <a:rPr lang="en-US" sz="1400"/>
                        <a:t>9/27/2024</a:t>
                      </a:r>
                    </a:p>
                  </a:txBody>
                  <a:tcPr/>
                </a:tc>
                <a:tc>
                  <a:txBody>
                    <a:bodyPr/>
                    <a:lstStyle/>
                    <a:p>
                      <a:r>
                        <a:rPr lang="en-US" sz="1400"/>
                        <a:t>Other Date</a:t>
                      </a:r>
                    </a:p>
                  </a:txBody>
                  <a:tcPr/>
                </a:tc>
                <a:tc>
                  <a:txBody>
                    <a:bodyPr/>
                    <a:lstStyle/>
                    <a:p>
                      <a:r>
                        <a:rPr lang="en-US" sz="1400"/>
                        <a:t>Obtain census block data for all student addresses</a:t>
                      </a:r>
                    </a:p>
                  </a:txBody>
                  <a:tcPr/>
                </a:tc>
                <a:extLst>
                  <a:ext uri="{0D108BD9-81ED-4DB2-BD59-A6C34878D82A}">
                    <a16:rowId xmlns:a16="http://schemas.microsoft.com/office/drawing/2014/main" val="2390206653"/>
                  </a:ext>
                </a:extLst>
              </a:tr>
              <a:tr h="367532">
                <a:tc>
                  <a:txBody>
                    <a:bodyPr/>
                    <a:lstStyle/>
                    <a:p>
                      <a:r>
                        <a:rPr lang="en-US" sz="1400"/>
                        <a:t>10/2/2024</a:t>
                      </a:r>
                    </a:p>
                  </a:txBody>
                  <a:tcPr/>
                </a:tc>
                <a:tc>
                  <a:txBody>
                    <a:bodyPr/>
                    <a:lstStyle/>
                    <a:p>
                      <a:r>
                        <a:rPr lang="en-US" sz="1400"/>
                        <a:t>Interim Deadline</a:t>
                      </a:r>
                    </a:p>
                  </a:txBody>
                  <a:tcPr/>
                </a:tc>
                <a:tc>
                  <a:txBody>
                    <a:bodyPr/>
                    <a:lstStyle/>
                    <a:p>
                      <a:r>
                        <a:rPr lang="en-US" sz="1400"/>
                        <a:t>Upload the At-Risk Interchange File </a:t>
                      </a:r>
                    </a:p>
                  </a:txBody>
                  <a:tcPr/>
                </a:tc>
                <a:extLst>
                  <a:ext uri="{0D108BD9-81ED-4DB2-BD59-A6C34878D82A}">
                    <a16:rowId xmlns:a16="http://schemas.microsoft.com/office/drawing/2014/main" val="1051262717"/>
                  </a:ext>
                </a:extLst>
              </a:tr>
              <a:tr h="367532">
                <a:tc>
                  <a:txBody>
                    <a:bodyPr/>
                    <a:lstStyle/>
                    <a:p>
                      <a:pPr lvl="0">
                        <a:buNone/>
                      </a:pPr>
                      <a:r>
                        <a:rPr lang="en-US" sz="1400"/>
                        <a:t>10/9/2024</a:t>
                      </a:r>
                    </a:p>
                  </a:txBody>
                  <a:tcPr/>
                </a:tc>
                <a:tc>
                  <a:txBody>
                    <a:bodyPr/>
                    <a:lstStyle/>
                    <a:p>
                      <a:pPr lvl="0">
                        <a:buNone/>
                      </a:pPr>
                      <a:r>
                        <a:rPr lang="en-US" sz="1400"/>
                        <a:t>Interim Deadline</a:t>
                      </a:r>
                    </a:p>
                  </a:txBody>
                  <a:tcPr/>
                </a:tc>
                <a:tc>
                  <a:txBody>
                    <a:bodyPr/>
                    <a:lstStyle/>
                    <a:p>
                      <a:pPr lvl="0">
                        <a:buNone/>
                      </a:pPr>
                      <a:r>
                        <a:rPr lang="en-US" sz="1400"/>
                        <a:t>Obtain error-free At-Risk Interchange File upload</a:t>
                      </a:r>
                    </a:p>
                  </a:txBody>
                  <a:tcPr/>
                </a:tc>
                <a:extLst>
                  <a:ext uri="{0D108BD9-81ED-4DB2-BD59-A6C34878D82A}">
                    <a16:rowId xmlns:a16="http://schemas.microsoft.com/office/drawing/2014/main" val="2468813370"/>
                  </a:ext>
                </a:extLst>
              </a:tr>
              <a:tr h="367532">
                <a:tc>
                  <a:txBody>
                    <a:bodyPr/>
                    <a:lstStyle/>
                    <a:p>
                      <a:pPr lvl="0">
                        <a:buNone/>
                      </a:pPr>
                      <a:r>
                        <a:rPr lang="en-US" sz="1400"/>
                        <a:t>10/22/2024</a:t>
                      </a:r>
                    </a:p>
                  </a:txBody>
                  <a:tcPr/>
                </a:tc>
                <a:tc>
                  <a:txBody>
                    <a:bodyPr/>
                    <a:lstStyle/>
                    <a:p>
                      <a:pPr lvl="0">
                        <a:buNone/>
                      </a:pPr>
                      <a:r>
                        <a:rPr lang="en-US" sz="1400"/>
                        <a:t>Interim Deadline</a:t>
                      </a:r>
                    </a:p>
                  </a:txBody>
                  <a:tcPr/>
                </a:tc>
                <a:tc>
                  <a:txBody>
                    <a:bodyPr/>
                    <a:lstStyle/>
                    <a:p>
                      <a:pPr lvl="0">
                        <a:buNone/>
                      </a:pPr>
                      <a:r>
                        <a:rPr lang="en-US" sz="1400"/>
                        <a:t>Obtain error-free Student October Snapshot</a:t>
                      </a:r>
                    </a:p>
                  </a:txBody>
                  <a:tcPr/>
                </a:tc>
                <a:extLst>
                  <a:ext uri="{0D108BD9-81ED-4DB2-BD59-A6C34878D82A}">
                    <a16:rowId xmlns:a16="http://schemas.microsoft.com/office/drawing/2014/main" val="1780374034"/>
                  </a:ext>
                </a:extLst>
              </a:tr>
              <a:tr h="510462">
                <a:tc>
                  <a:txBody>
                    <a:bodyPr/>
                    <a:lstStyle/>
                    <a:p>
                      <a:pPr lvl="0">
                        <a:buNone/>
                      </a:pPr>
                      <a:r>
                        <a:rPr lang="en-US" sz="1400"/>
                        <a:t>11/1/2024</a:t>
                      </a:r>
                    </a:p>
                  </a:txBody>
                  <a:tcPr/>
                </a:tc>
                <a:tc>
                  <a:txBody>
                    <a:bodyPr/>
                    <a:lstStyle/>
                    <a:p>
                      <a:pPr lvl="0">
                        <a:buNone/>
                      </a:pPr>
                      <a:r>
                        <a:rPr lang="en-US" sz="1400"/>
                        <a:t>Report Review</a:t>
                      </a:r>
                    </a:p>
                  </a:txBody>
                  <a:tcPr/>
                </a:tc>
                <a:tc>
                  <a:txBody>
                    <a:bodyPr/>
                    <a:lstStyle/>
                    <a:p>
                      <a:pPr lvl="0">
                        <a:buNone/>
                      </a:pPr>
                      <a:r>
                        <a:rPr lang="en-US" sz="1400"/>
                        <a:t>Review Student October Cognos Reports for data validation.  Submit Student October Snapshot data as soon as review is complete</a:t>
                      </a:r>
                    </a:p>
                  </a:txBody>
                  <a:tcPr/>
                </a:tc>
                <a:extLst>
                  <a:ext uri="{0D108BD9-81ED-4DB2-BD59-A6C34878D82A}">
                    <a16:rowId xmlns:a16="http://schemas.microsoft.com/office/drawing/2014/main" val="2961318057"/>
                  </a:ext>
                </a:extLst>
              </a:tr>
              <a:tr h="367532">
                <a:tc>
                  <a:txBody>
                    <a:bodyPr/>
                    <a:lstStyle/>
                    <a:p>
                      <a:pPr lvl="0">
                        <a:buNone/>
                      </a:pPr>
                      <a:r>
                        <a:rPr lang="en-US" sz="1400"/>
                        <a:t>11/8/2024</a:t>
                      </a:r>
                    </a:p>
                  </a:txBody>
                  <a:tcPr/>
                </a:tc>
                <a:tc>
                  <a:txBody>
                    <a:bodyPr/>
                    <a:lstStyle/>
                    <a:p>
                      <a:pPr lvl="0">
                        <a:buNone/>
                      </a:pPr>
                      <a:r>
                        <a:rPr lang="en-US" sz="1400"/>
                        <a:t>State Deadline</a:t>
                      </a:r>
                    </a:p>
                  </a:txBody>
                  <a:tcPr/>
                </a:tc>
                <a:tc>
                  <a:txBody>
                    <a:bodyPr/>
                    <a:lstStyle/>
                    <a:p>
                      <a:pPr lvl="0">
                        <a:buNone/>
                      </a:pPr>
                      <a:r>
                        <a:rPr lang="en-US" sz="1400"/>
                        <a:t>Submit Student October Snapshot data</a:t>
                      </a:r>
                    </a:p>
                  </a:txBody>
                  <a:tcPr/>
                </a:tc>
                <a:extLst>
                  <a:ext uri="{0D108BD9-81ED-4DB2-BD59-A6C34878D82A}">
                    <a16:rowId xmlns:a16="http://schemas.microsoft.com/office/drawing/2014/main" val="1085995423"/>
                  </a:ext>
                </a:extLst>
              </a:tr>
            </a:tbl>
          </a:graphicData>
        </a:graphic>
      </p:graphicFrame>
      <p:sp>
        <p:nvSpPr>
          <p:cNvPr id="3" name="Oval 2">
            <a:extLst>
              <a:ext uri="{FF2B5EF4-FFF2-40B4-BE49-F238E27FC236}">
                <a16:creationId xmlns:a16="http://schemas.microsoft.com/office/drawing/2014/main" id="{7E71A5B3-11A7-CDE5-0C01-E572A9AFEFA6}"/>
              </a:ext>
              <a:ext uri="{C183D7F6-B498-43B3-948B-1728B52AA6E4}">
                <adec:decorative xmlns:adec="http://schemas.microsoft.com/office/drawing/2017/decorative" val="1"/>
              </a:ext>
            </a:extLst>
          </p:cNvPr>
          <p:cNvSpPr/>
          <p:nvPr/>
        </p:nvSpPr>
        <p:spPr>
          <a:xfrm>
            <a:off x="337039" y="3425743"/>
            <a:ext cx="9956473" cy="16436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354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A6CA-9FDC-D477-2061-EFE142CE3476}"/>
              </a:ext>
            </a:extLst>
          </p:cNvPr>
          <p:cNvSpPr>
            <a:spLocks noGrp="1"/>
          </p:cNvSpPr>
          <p:nvPr>
            <p:ph type="title"/>
          </p:nvPr>
        </p:nvSpPr>
        <p:spPr/>
        <p:txBody>
          <a:bodyPr/>
          <a:lstStyle/>
          <a:p>
            <a:r>
              <a:rPr lang="en-US">
                <a:latin typeface="Museo Slab 500"/>
              </a:rPr>
              <a:t>Flowchart: Obtaining and Reporting Census Data</a:t>
            </a:r>
            <a:endParaRPr lang="en-US"/>
          </a:p>
        </p:txBody>
      </p:sp>
      <p:pic>
        <p:nvPicPr>
          <p:cNvPr id="7" name="Content Placeholder 6" descr="Flow chart describing the process for obtaining and reporting census data.  High-level steps include 1) gather addresses, 2) clean up address data, 3) assign census block data using the census geocoder tool and geoapify website, and 4) assemble the at-risk interchange file.  If a district cannot geocode an address, they can refer to the Missing Census Block Data table found on page 3 of the At-Risk Interchange File Layout.">
            <a:extLst>
              <a:ext uri="{FF2B5EF4-FFF2-40B4-BE49-F238E27FC236}">
                <a16:creationId xmlns:a16="http://schemas.microsoft.com/office/drawing/2014/main" id="{E7B077DA-76F2-82A3-BE98-49B39E36262E}"/>
              </a:ext>
            </a:extLst>
          </p:cNvPr>
          <p:cNvPicPr>
            <a:picLocks noGrp="1" noChangeAspect="1"/>
          </p:cNvPicPr>
          <p:nvPr>
            <p:ph idx="1"/>
          </p:nvPr>
        </p:nvPicPr>
        <p:blipFill>
          <a:blip r:embed="rId2"/>
          <a:stretch>
            <a:fillRect/>
          </a:stretch>
        </p:blipFill>
        <p:spPr>
          <a:xfrm>
            <a:off x="1796560" y="1300480"/>
            <a:ext cx="7807572" cy="5406414"/>
          </a:xfrm>
        </p:spPr>
      </p:pic>
      <p:sp>
        <p:nvSpPr>
          <p:cNvPr id="4" name="Slide Number Placeholder 3">
            <a:extLst>
              <a:ext uri="{FF2B5EF4-FFF2-40B4-BE49-F238E27FC236}">
                <a16:creationId xmlns:a16="http://schemas.microsoft.com/office/drawing/2014/main" id="{611E47AF-AFBC-6F37-ADD8-E338BD7C1D00}"/>
              </a:ext>
            </a:extLst>
          </p:cNvPr>
          <p:cNvSpPr>
            <a:spLocks noGrp="1"/>
          </p:cNvSpPr>
          <p:nvPr>
            <p:ph type="sldNum" sz="quarter" idx="12"/>
          </p:nvPr>
        </p:nvSpPr>
        <p:spPr/>
        <p:txBody>
          <a:bodyPr/>
          <a:lstStyle/>
          <a:p>
            <a:fld id="{C479D5F6-EDCB-402A-AC08-4943A1820E8F}" type="slidenum">
              <a:rPr lang="en-US" smtClean="0"/>
              <a:pPr/>
              <a:t>54</a:t>
            </a:fld>
            <a:endParaRPr lang="en-US"/>
          </a:p>
        </p:txBody>
      </p:sp>
    </p:spTree>
    <p:extLst>
      <p:ext uri="{BB962C8B-B14F-4D97-AF65-F5344CB8AC3E}">
        <p14:creationId xmlns:p14="http://schemas.microsoft.com/office/powerpoint/2010/main" val="1402753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DB8B-AFA0-ACD4-7949-948317AD0469}"/>
              </a:ext>
            </a:extLst>
          </p:cNvPr>
          <p:cNvSpPr>
            <a:spLocks noGrp="1"/>
          </p:cNvSpPr>
          <p:nvPr>
            <p:ph type="title"/>
          </p:nvPr>
        </p:nvSpPr>
        <p:spPr/>
        <p:txBody>
          <a:bodyPr/>
          <a:lstStyle/>
          <a:p>
            <a:r>
              <a:rPr lang="en-US">
                <a:latin typeface="Museo Slab 500"/>
              </a:rPr>
              <a:t>File Layout and Definitions (page 3):</a:t>
            </a:r>
            <a:br>
              <a:rPr lang="en-US">
                <a:latin typeface="Museo Slab 500"/>
              </a:rPr>
            </a:br>
            <a:r>
              <a:rPr lang="en-US">
                <a:latin typeface="Museo Slab 500"/>
              </a:rPr>
              <a:t>Missing Census Block Data- Coding Patterns</a:t>
            </a:r>
            <a:endParaRPr lang="en-US"/>
          </a:p>
        </p:txBody>
      </p:sp>
      <p:graphicFrame>
        <p:nvGraphicFramePr>
          <p:cNvPr id="8" name="Content Placeholder 7">
            <a:extLst>
              <a:ext uri="{FF2B5EF4-FFF2-40B4-BE49-F238E27FC236}">
                <a16:creationId xmlns:a16="http://schemas.microsoft.com/office/drawing/2014/main" id="{D11CDBFC-B5DC-3B1D-B1E3-D10824B69AF3}"/>
              </a:ext>
            </a:extLst>
          </p:cNvPr>
          <p:cNvGraphicFramePr>
            <a:graphicFrameLocks noGrp="1"/>
          </p:cNvGraphicFramePr>
          <p:nvPr>
            <p:ph idx="1"/>
            <p:extLst>
              <p:ext uri="{D42A27DB-BD31-4B8C-83A1-F6EECF244321}">
                <p14:modId xmlns:p14="http://schemas.microsoft.com/office/powerpoint/2010/main" val="3696548542"/>
              </p:ext>
            </p:extLst>
          </p:nvPr>
        </p:nvGraphicFramePr>
        <p:xfrm>
          <a:off x="625230" y="1318846"/>
          <a:ext cx="10727258" cy="4503379"/>
        </p:xfrm>
        <a:graphic>
          <a:graphicData uri="http://schemas.openxmlformats.org/drawingml/2006/table">
            <a:tbl>
              <a:tblPr firstRow="1" bandRow="1">
                <a:tableStyleId>{5C22544A-7EE6-4342-B048-85BDC9FD1C3A}</a:tableStyleId>
              </a:tblPr>
              <a:tblGrid>
                <a:gridCol w="6790914">
                  <a:extLst>
                    <a:ext uri="{9D8B030D-6E8A-4147-A177-3AD203B41FA5}">
                      <a16:colId xmlns:a16="http://schemas.microsoft.com/office/drawing/2014/main" val="669251788"/>
                    </a:ext>
                  </a:extLst>
                </a:gridCol>
                <a:gridCol w="720330">
                  <a:extLst>
                    <a:ext uri="{9D8B030D-6E8A-4147-A177-3AD203B41FA5}">
                      <a16:colId xmlns:a16="http://schemas.microsoft.com/office/drawing/2014/main" val="1060598714"/>
                    </a:ext>
                  </a:extLst>
                </a:gridCol>
                <a:gridCol w="979443">
                  <a:extLst>
                    <a:ext uri="{9D8B030D-6E8A-4147-A177-3AD203B41FA5}">
                      <a16:colId xmlns:a16="http://schemas.microsoft.com/office/drawing/2014/main" val="514377885"/>
                    </a:ext>
                  </a:extLst>
                </a:gridCol>
                <a:gridCol w="1141389">
                  <a:extLst>
                    <a:ext uri="{9D8B030D-6E8A-4147-A177-3AD203B41FA5}">
                      <a16:colId xmlns:a16="http://schemas.microsoft.com/office/drawing/2014/main" val="844245518"/>
                    </a:ext>
                  </a:extLst>
                </a:gridCol>
                <a:gridCol w="1095182">
                  <a:extLst>
                    <a:ext uri="{9D8B030D-6E8A-4147-A177-3AD203B41FA5}">
                      <a16:colId xmlns:a16="http://schemas.microsoft.com/office/drawing/2014/main" val="486108020"/>
                    </a:ext>
                  </a:extLst>
                </a:gridCol>
              </a:tblGrid>
              <a:tr h="677293">
                <a:tc>
                  <a:txBody>
                    <a:bodyPr/>
                    <a:lstStyle/>
                    <a:p>
                      <a:r>
                        <a:rPr lang="en-US" sz="1400"/>
                        <a:t>Description</a:t>
                      </a:r>
                    </a:p>
                  </a:txBody>
                  <a:tcPr/>
                </a:tc>
                <a:tc>
                  <a:txBody>
                    <a:bodyPr/>
                    <a:lstStyle/>
                    <a:p>
                      <a:pPr algn="ctr"/>
                      <a:r>
                        <a:rPr lang="en-US" sz="1400"/>
                        <a:t>State Code</a:t>
                      </a:r>
                    </a:p>
                  </a:txBody>
                  <a:tcPr/>
                </a:tc>
                <a:tc>
                  <a:txBody>
                    <a:bodyPr/>
                    <a:lstStyle/>
                    <a:p>
                      <a:pPr algn="ctr"/>
                      <a:r>
                        <a:rPr lang="en-US" sz="1400"/>
                        <a:t>County Code</a:t>
                      </a:r>
                    </a:p>
                  </a:txBody>
                  <a:tcPr/>
                </a:tc>
                <a:tc>
                  <a:txBody>
                    <a:bodyPr/>
                    <a:lstStyle/>
                    <a:p>
                      <a:pPr algn="ctr"/>
                      <a:r>
                        <a:rPr lang="en-US" sz="1400"/>
                        <a:t>Tract Code</a:t>
                      </a:r>
                    </a:p>
                  </a:txBody>
                  <a:tcPr/>
                </a:tc>
                <a:tc>
                  <a:txBody>
                    <a:bodyPr/>
                    <a:lstStyle/>
                    <a:p>
                      <a:pPr algn="ctr"/>
                      <a:r>
                        <a:rPr lang="en-US" sz="1400"/>
                        <a:t>Block Code</a:t>
                      </a:r>
                    </a:p>
                  </a:txBody>
                  <a:tcPr/>
                </a:tc>
                <a:extLst>
                  <a:ext uri="{0D108BD9-81ED-4DB2-BD59-A6C34878D82A}">
                    <a16:rowId xmlns:a16="http://schemas.microsoft.com/office/drawing/2014/main" val="1791900911"/>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Did Not Attempt to Obtain Census Block Data</a:t>
                      </a:r>
                      <a:r>
                        <a:rPr lang="en-US" sz="1400" b="0" i="0" u="none" strike="noStrike" noProof="0">
                          <a:solidFill>
                            <a:srgbClr val="000000"/>
                          </a:solidFill>
                          <a:latin typeface="Calibri"/>
                        </a:rPr>
                        <a:t>: The district has a primary physical address on file but did NOT attempt to obtain census block data using the geocode tool.</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000001</a:t>
                      </a:r>
                    </a:p>
                  </a:txBody>
                  <a:tcPr/>
                </a:tc>
                <a:tc>
                  <a:txBody>
                    <a:bodyPr/>
                    <a:lstStyle/>
                    <a:p>
                      <a:r>
                        <a:rPr lang="en-US" sz="1400"/>
                        <a:t>0001</a:t>
                      </a:r>
                    </a:p>
                  </a:txBody>
                  <a:tcPr/>
                </a:tc>
                <a:extLst>
                  <a:ext uri="{0D108BD9-81ED-4DB2-BD59-A6C34878D82A}">
                    <a16:rowId xmlns:a16="http://schemas.microsoft.com/office/drawing/2014/main" val="424894444"/>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No Census Block Data Returned</a:t>
                      </a:r>
                      <a:r>
                        <a:rPr lang="en-US" sz="1400" b="0" i="0" u="none" strike="noStrike" noProof="0">
                          <a:solidFill>
                            <a:srgbClr val="000000"/>
                          </a:solidFill>
                          <a:latin typeface="Calibri"/>
                        </a:rPr>
                        <a:t>: The district confirmed that the primary physical address is valid using USPS but the geocode tool did not return census block data.</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000002</a:t>
                      </a:r>
                    </a:p>
                  </a:txBody>
                  <a:tcPr/>
                </a:tc>
                <a:tc>
                  <a:txBody>
                    <a:bodyPr/>
                    <a:lstStyle/>
                    <a:p>
                      <a:r>
                        <a:rPr lang="en-US" sz="1400"/>
                        <a:t>0002</a:t>
                      </a:r>
                    </a:p>
                  </a:txBody>
                  <a:tcPr/>
                </a:tc>
                <a:extLst>
                  <a:ext uri="{0D108BD9-81ED-4DB2-BD59-A6C34878D82A}">
                    <a16:rowId xmlns:a16="http://schemas.microsoft.com/office/drawing/2014/main" val="2865749018"/>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Confidentiality Program</a:t>
                      </a:r>
                      <a:r>
                        <a:rPr lang="en-US" sz="1400" b="0" i="0" u="none" strike="noStrike" noProof="0">
                          <a:solidFill>
                            <a:srgbClr val="000000"/>
                          </a:solidFill>
                          <a:latin typeface="Calibri"/>
                        </a:rPr>
                        <a:t>: No census block data was provided because the district has confirmed the student is participating in a confidentiality program.</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000003</a:t>
                      </a:r>
                    </a:p>
                  </a:txBody>
                  <a:tcPr/>
                </a:tc>
                <a:tc>
                  <a:txBody>
                    <a:bodyPr/>
                    <a:lstStyle/>
                    <a:p>
                      <a:r>
                        <a:rPr lang="en-US" sz="1400"/>
                        <a:t>0003</a:t>
                      </a:r>
                    </a:p>
                  </a:txBody>
                  <a:tcPr/>
                </a:tc>
                <a:extLst>
                  <a:ext uri="{0D108BD9-81ED-4DB2-BD59-A6C34878D82A}">
                    <a16:rowId xmlns:a16="http://schemas.microsoft.com/office/drawing/2014/main" val="1294827214"/>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No Physical Primary Address on File- Identified Group</a:t>
                      </a:r>
                      <a:r>
                        <a:rPr lang="en-US" sz="1400" b="0" i="0" u="none" strike="noStrike" noProof="0">
                          <a:solidFill>
                            <a:srgbClr val="000000"/>
                          </a:solidFill>
                          <a:latin typeface="Calibri"/>
                        </a:rPr>
                        <a:t>: The district does not have a primary physical address on file and the student is confirmed homeless, migrant, foster child, or attending a detention center.</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000004</a:t>
                      </a:r>
                    </a:p>
                  </a:txBody>
                  <a:tcPr/>
                </a:tc>
                <a:tc>
                  <a:txBody>
                    <a:bodyPr/>
                    <a:lstStyle/>
                    <a:p>
                      <a:r>
                        <a:rPr lang="en-US" sz="1400"/>
                        <a:t>0004</a:t>
                      </a:r>
                    </a:p>
                  </a:txBody>
                  <a:tcPr/>
                </a:tc>
                <a:extLst>
                  <a:ext uri="{0D108BD9-81ED-4DB2-BD59-A6C34878D82A}">
                    <a16:rowId xmlns:a16="http://schemas.microsoft.com/office/drawing/2014/main" val="372281002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No Physical Primary Address on File- No Identified Group</a:t>
                      </a:r>
                      <a:r>
                        <a:rPr lang="en-US" sz="1500" b="0" i="0" u="none" strike="noStrike" noProof="0">
                          <a:solidFill>
                            <a:srgbClr val="000000"/>
                          </a:solidFill>
                          <a:latin typeface="Calibri"/>
                        </a:rPr>
                        <a:t>: The district does not have a primary physical address on file and the student is not confirmed homeless, migrant, foster child, or attending a detention center.</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000005</a:t>
                      </a:r>
                    </a:p>
                  </a:txBody>
                  <a:tcPr/>
                </a:tc>
                <a:tc>
                  <a:txBody>
                    <a:bodyPr/>
                    <a:lstStyle/>
                    <a:p>
                      <a:r>
                        <a:rPr lang="en-US" sz="1400"/>
                        <a:t>0005</a:t>
                      </a:r>
                    </a:p>
                  </a:txBody>
                  <a:tcPr/>
                </a:tc>
                <a:extLst>
                  <a:ext uri="{0D108BD9-81ED-4DB2-BD59-A6C34878D82A}">
                    <a16:rowId xmlns:a16="http://schemas.microsoft.com/office/drawing/2014/main" val="291943607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Out of State codes</a:t>
                      </a:r>
                      <a:r>
                        <a:rPr lang="en-US" sz="1500" b="0" i="0" u="none" strike="noStrike" noProof="0">
                          <a:solidFill>
                            <a:srgbClr val="000000"/>
                          </a:solidFill>
                          <a:latin typeface="Calibri"/>
                        </a:rPr>
                        <a:t>: The district has a primary physical address on file that is not in Colorado.</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000006</a:t>
                      </a:r>
                    </a:p>
                  </a:txBody>
                  <a:tcPr/>
                </a:tc>
                <a:tc>
                  <a:txBody>
                    <a:bodyPr/>
                    <a:lstStyle/>
                    <a:p>
                      <a:r>
                        <a:rPr lang="en-US" sz="1400"/>
                        <a:t>0006</a:t>
                      </a:r>
                    </a:p>
                  </a:txBody>
                  <a:tcPr/>
                </a:tc>
                <a:extLst>
                  <a:ext uri="{0D108BD9-81ED-4DB2-BD59-A6C34878D82A}">
                    <a16:rowId xmlns:a16="http://schemas.microsoft.com/office/drawing/2014/main" val="3730638404"/>
                  </a:ext>
                </a:extLst>
              </a:tr>
            </a:tbl>
          </a:graphicData>
        </a:graphic>
      </p:graphicFrame>
      <p:sp>
        <p:nvSpPr>
          <p:cNvPr id="4" name="Slide Number Placeholder 3">
            <a:extLst>
              <a:ext uri="{FF2B5EF4-FFF2-40B4-BE49-F238E27FC236}">
                <a16:creationId xmlns:a16="http://schemas.microsoft.com/office/drawing/2014/main" id="{03F13461-2EBA-2038-71C1-F6F42290852E}"/>
              </a:ext>
            </a:extLst>
          </p:cNvPr>
          <p:cNvSpPr>
            <a:spLocks noGrp="1"/>
          </p:cNvSpPr>
          <p:nvPr>
            <p:ph type="sldNum" sz="quarter" idx="12"/>
          </p:nvPr>
        </p:nvSpPr>
        <p:spPr/>
        <p:txBody>
          <a:bodyPr/>
          <a:lstStyle/>
          <a:p>
            <a:fld id="{C479D5F6-EDCB-402A-AC08-4943A1820E8F}" type="slidenum">
              <a:rPr lang="en-US" smtClean="0"/>
              <a:pPr/>
              <a:t>55</a:t>
            </a:fld>
            <a:endParaRPr lang="en-US"/>
          </a:p>
        </p:txBody>
      </p:sp>
      <p:sp>
        <p:nvSpPr>
          <p:cNvPr id="5" name="Content Placeholder 4">
            <a:extLst>
              <a:ext uri="{FF2B5EF4-FFF2-40B4-BE49-F238E27FC236}">
                <a16:creationId xmlns:a16="http://schemas.microsoft.com/office/drawing/2014/main" id="{8A4C193A-38D4-A3E2-D13C-99FF1DF2EE2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7E62FFF-2931-BF5E-8C22-54594340F7F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
        <p:nvSpPr>
          <p:cNvPr id="9" name="Oval 8">
            <a:extLst>
              <a:ext uri="{FF2B5EF4-FFF2-40B4-BE49-F238E27FC236}">
                <a16:creationId xmlns:a16="http://schemas.microsoft.com/office/drawing/2014/main" id="{D8A31B1F-1D7E-FE24-EB4C-FFA0E9DE5694}"/>
              </a:ext>
              <a:ext uri="{C183D7F6-B498-43B3-948B-1728B52AA6E4}">
                <adec:decorative xmlns:adec="http://schemas.microsoft.com/office/drawing/2017/decorative" val="1"/>
              </a:ext>
            </a:extLst>
          </p:cNvPr>
          <p:cNvSpPr/>
          <p:nvPr/>
        </p:nvSpPr>
        <p:spPr>
          <a:xfrm>
            <a:off x="7948083" y="1227666"/>
            <a:ext cx="1206500" cy="455083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12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t>
            </a:r>
            <a:r>
              <a:rPr lang="en-US" err="1">
                <a:latin typeface="Trebuchet MS"/>
              </a:rPr>
              <a:t>ARMeasure</a:t>
            </a:r>
            <a:r>
              <a:rPr lang="en-US">
                <a:latin typeface="Trebuchet MS"/>
              </a:rPr>
              <a:t> Interchange</a:t>
            </a:r>
          </a:p>
          <a:p>
            <a:r>
              <a:rPr lang="en-US">
                <a:latin typeface="Trebuchet MS"/>
              </a:rPr>
              <a:t>These folders can be used to share files containing PII between the district or BOCES and CDE when requesting assistance with the At-Risk Interchange or Census Geocoding tool.</a:t>
            </a:r>
          </a:p>
          <a:p>
            <a:r>
              <a:rPr lang="en-US">
                <a:latin typeface="Trebuchet MS"/>
              </a:rPr>
              <a:t>If you have been assigned the user or viewer role for this interchange file and your district's Syncplicity folder has not been shared with you, email </a:t>
            </a:r>
            <a:r>
              <a:rPr lang="en-US">
                <a:latin typeface="Trebuchet MS"/>
                <a:hlinkClick r:id="rId2"/>
              </a:rPr>
              <a:t>ARMeasure@cde.state.co.us</a:t>
            </a:r>
            <a:r>
              <a:rPr lang="en-US">
                <a:latin typeface="Trebuchet MS"/>
              </a:rPr>
              <a:t>. </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56</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57</a:t>
            </a:fld>
            <a:endParaRPr lang="en-US"/>
          </a:p>
        </p:txBody>
      </p:sp>
    </p:spTree>
    <p:extLst>
      <p:ext uri="{BB962C8B-B14F-4D97-AF65-F5344CB8AC3E}">
        <p14:creationId xmlns:p14="http://schemas.microsoft.com/office/powerpoint/2010/main" val="312004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480060" y="1375783"/>
            <a:ext cx="5614416" cy="943594"/>
          </a:xfrm>
        </p:spPr>
        <p:txBody>
          <a:bodyPr vert="horz" lIns="91440" tIns="45720" rIns="91440" bIns="45720" rtlCol="0" anchor="b">
            <a:normAutofit fontScale="90000"/>
          </a:bodyPr>
          <a:lstStyle/>
          <a:p>
            <a:r>
              <a:rPr lang="en-US" sz="5400" b="1">
                <a:solidFill>
                  <a:schemeClr val="tx1"/>
                </a:solidFill>
                <a:latin typeface="+mj-lt"/>
              </a:rPr>
              <a:t>Thank you for joining today!</a:t>
            </a:r>
          </a:p>
        </p:txBody>
      </p:sp>
      <p:sp>
        <p:nvSpPr>
          <p:cNvPr id="5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58</a:t>
            </a:fld>
            <a:endParaRPr lang="en-US" sz="1200">
              <a:solidFill>
                <a:srgbClr val="FFFFFF"/>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4106294610"/>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creenshot of the Data Pipeline home screen for all resources related to Data Pipeline. The navigation on the right hand side will allow for collection selection based on type of collection.">
            <a:extLst>
              <a:ext uri="{FF2B5EF4-FFF2-40B4-BE49-F238E27FC236}">
                <a16:creationId xmlns:a16="http://schemas.microsoft.com/office/drawing/2014/main" id="{940CA931-9C02-2C34-0B1C-D3023BB74043}"/>
              </a:ext>
            </a:extLst>
          </p:cNvPr>
          <p:cNvPicPr>
            <a:picLocks noChangeAspect="1"/>
          </p:cNvPicPr>
          <p:nvPr/>
        </p:nvPicPr>
        <p:blipFill>
          <a:blip r:embed="rId8"/>
          <a:stretch>
            <a:fillRect/>
          </a:stretch>
        </p:blipFill>
        <p:spPr>
          <a:xfrm>
            <a:off x="5061978" y="2872899"/>
            <a:ext cx="6879535" cy="3346926"/>
          </a:xfrm>
          <a:prstGeom prst="rect">
            <a:avLst/>
          </a:prstGeom>
        </p:spPr>
      </p:pic>
    </p:spTree>
    <p:extLst>
      <p:ext uri="{BB962C8B-B14F-4D97-AF65-F5344CB8AC3E}">
        <p14:creationId xmlns:p14="http://schemas.microsoft.com/office/powerpoint/2010/main" val="371700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903422769"/>
              </p:ext>
            </p:extLst>
          </p:nvPr>
        </p:nvGraphicFramePr>
        <p:xfrm>
          <a:off x="541865" y="1319565"/>
          <a:ext cx="10447869" cy="304800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endParaRPr lang="en-US" sz="1600" b="0"/>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2023-2024 and 2024-2025 are open</a:t>
                      </a:r>
                    </a:p>
                  </a:txBody>
                  <a:tcPr/>
                </a:tc>
                <a:extLst>
                  <a:ext uri="{0D108BD9-81ED-4DB2-BD59-A6C34878D82A}">
                    <a16:rowId xmlns:a16="http://schemas.microsoft.com/office/drawing/2014/main" val="417551475"/>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96254900"/>
              </p:ext>
            </p:extLst>
          </p:nvPr>
        </p:nvGraphicFramePr>
        <p:xfrm>
          <a:off x="332871" y="1269807"/>
          <a:ext cx="11711382" cy="2989454"/>
        </p:xfrm>
        <a:graphic>
          <a:graphicData uri="http://schemas.openxmlformats.org/drawingml/2006/table">
            <a:tbl>
              <a:tblPr firstRow="1" bandRow="1">
                <a:tableStyleId>{B301B821-A1FF-4177-AEE7-76D212191A09}</a:tableStyleId>
              </a:tblPr>
              <a:tblGrid>
                <a:gridCol w="1667379">
                  <a:extLst>
                    <a:ext uri="{9D8B030D-6E8A-4147-A177-3AD203B41FA5}">
                      <a16:colId xmlns:a16="http://schemas.microsoft.com/office/drawing/2014/main" val="972675767"/>
                    </a:ext>
                  </a:extLst>
                </a:gridCol>
                <a:gridCol w="942975">
                  <a:extLst>
                    <a:ext uri="{9D8B030D-6E8A-4147-A177-3AD203B41FA5}">
                      <a16:colId xmlns:a16="http://schemas.microsoft.com/office/drawing/2014/main" val="1355897659"/>
                    </a:ext>
                  </a:extLst>
                </a:gridCol>
                <a:gridCol w="866775">
                  <a:extLst>
                    <a:ext uri="{9D8B030D-6E8A-4147-A177-3AD203B41FA5}">
                      <a16:colId xmlns:a16="http://schemas.microsoft.com/office/drawing/2014/main" val="554794496"/>
                    </a:ext>
                  </a:extLst>
                </a:gridCol>
                <a:gridCol w="1895475">
                  <a:extLst>
                    <a:ext uri="{9D8B030D-6E8A-4147-A177-3AD203B41FA5}">
                      <a16:colId xmlns:a16="http://schemas.microsoft.com/office/drawing/2014/main" val="2208239753"/>
                    </a:ext>
                  </a:extLst>
                </a:gridCol>
                <a:gridCol w="3169389">
                  <a:extLst>
                    <a:ext uri="{9D8B030D-6E8A-4147-A177-3AD203B41FA5}">
                      <a16:colId xmlns:a16="http://schemas.microsoft.com/office/drawing/2014/main" val="1970621890"/>
                    </a:ext>
                  </a:extLst>
                </a:gridCol>
                <a:gridCol w="3169389">
                  <a:extLst>
                    <a:ext uri="{9D8B030D-6E8A-4147-A177-3AD203B41FA5}">
                      <a16:colId xmlns:a16="http://schemas.microsoft.com/office/drawing/2014/main" val="1932458984"/>
                    </a:ext>
                  </a:extLst>
                </a:gridCol>
              </a:tblGrid>
              <a:tr h="274175">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672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2"/>
                        </a:rPr>
                        <a:t>Staff Evaluation</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p>
                  </a:txBody>
                  <a:tcPr>
                    <a:solidFill>
                      <a:schemeClr val="accent3">
                        <a:lumMod val="20000"/>
                        <a:lumOff val="80000"/>
                      </a:schemeClr>
                    </a:solidFill>
                  </a:tcPr>
                </a:tc>
                <a:tc>
                  <a:txBody>
                    <a:bodyPr/>
                    <a:lstStyle/>
                    <a:p>
                      <a:pPr lvl="0" algn="l">
                        <a:lnSpc>
                          <a:spcPct val="100000"/>
                        </a:lnSpc>
                        <a:spcBef>
                          <a:spcPts val="0"/>
                        </a:spcBef>
                        <a:spcAft>
                          <a:spcPts val="0"/>
                        </a:spcAft>
                        <a:buNone/>
                      </a:pPr>
                      <a:r>
                        <a:rPr lang="en-US" sz="1600" b="1" u="none" strike="noStrike" noProof="0">
                          <a:solidFill>
                            <a:srgbClr val="000000"/>
                          </a:solidFill>
                        </a:rPr>
                        <a:t>Oct. 15, 2024</a:t>
                      </a:r>
                      <a:endParaRPr lang="en-US" sz="16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b="0"/>
                        <a:t>8/7/2024-9/30/2024 Report Review</a:t>
                      </a:r>
                      <a:endParaRPr lang="en-US" sz="16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Collection Deadline:  </a:t>
                      </a:r>
                      <a:r>
                        <a:rPr lang="en-US" sz="1600" b="0"/>
                        <a:t>10/15/2024</a:t>
                      </a:r>
                      <a:endParaRPr lang="en-US" sz="1600" b="0">
                        <a:latin typeface="+mn-lt"/>
                      </a:endParaRPr>
                    </a:p>
                  </a:txBody>
                  <a:tcPr/>
                </a:tc>
                <a:extLst>
                  <a:ext uri="{0D108BD9-81ED-4DB2-BD59-A6C34878D82A}">
                    <a16:rowId xmlns:a16="http://schemas.microsoft.com/office/drawing/2014/main" val="982305727"/>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3"/>
                        </a:rPr>
                        <a:t>Student October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20000"/>
                        <a:lumOff val="80000"/>
                      </a:schemeClr>
                    </a:solidFill>
                  </a:tcPr>
                </a:tc>
                <a:tc>
                  <a:txBody>
                    <a:bodyPr/>
                    <a:lstStyle/>
                    <a:p>
                      <a:pPr lvl="0" algn="l">
                        <a:lnSpc>
                          <a:spcPct val="100000"/>
                        </a:lnSpc>
                        <a:spcBef>
                          <a:spcPts val="0"/>
                        </a:spcBef>
                        <a:spcAft>
                          <a:spcPts val="0"/>
                        </a:spcAft>
                        <a:buNone/>
                      </a:pPr>
                      <a:r>
                        <a:rPr lang="en-US" sz="1600" b="1" u="none" strike="noStrike" noProof="0">
                          <a:solidFill>
                            <a:srgbClr val="000000"/>
                          </a:solidFill>
                        </a:rPr>
                        <a:t>Nov. 8, 2024</a:t>
                      </a:r>
                      <a:endParaRPr lang="en-US" sz="1600" b="1" i="0" u="none" strike="noStrike" noProof="0">
                        <a:solidFill>
                          <a:srgbClr val="000000"/>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t>Official Count Date: </a:t>
                      </a:r>
                      <a:r>
                        <a:rPr lang="en-US" sz="1600" b="0"/>
                        <a:t>10/1/2024</a:t>
                      </a:r>
                      <a:endParaRPr lang="en-US" sz="1600" b="1">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t>Interim Deadline: </a:t>
                      </a:r>
                      <a:r>
                        <a:rPr lang="en-US" sz="1600" b="0"/>
                        <a:t>10/2/2024 Upload initial interchange files</a:t>
                      </a:r>
                      <a:endParaRPr lang="en-US" sz="1600" b="1">
                        <a:latin typeface="+mn-lt"/>
                      </a:endParaRPr>
                    </a:p>
                  </a:txBody>
                  <a:tcPr/>
                </a:tc>
                <a:extLst>
                  <a:ext uri="{0D108BD9-81ED-4DB2-BD59-A6C34878D82A}">
                    <a16:rowId xmlns:a16="http://schemas.microsoft.com/office/drawing/2014/main" val="3134671845"/>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4"/>
                        </a:rPr>
                        <a:t>Student End of Year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400" b="0"/>
                        <a:t>Reopens Today</a:t>
                      </a:r>
                      <a:endParaRPr lang="en-US" sz="1200" b="0"/>
                    </a:p>
                  </a:txBody>
                  <a:tcPr>
                    <a:solidFill>
                      <a:schemeClr val="accent3">
                        <a:lumMod val="20000"/>
                        <a:lumOff val="80000"/>
                      </a:schemeClr>
                    </a:solidFill>
                  </a:tcPr>
                </a:tc>
                <a:tc>
                  <a:txBody>
                    <a:bodyPr/>
                    <a:lstStyle/>
                    <a:p>
                      <a:pPr lvl="0" algn="l">
                        <a:lnSpc>
                          <a:spcPct val="100000"/>
                        </a:lnSpc>
                        <a:spcBef>
                          <a:spcPts val="0"/>
                        </a:spcBef>
                        <a:spcAft>
                          <a:spcPts val="0"/>
                        </a:spcAft>
                        <a:buNone/>
                      </a:pPr>
                      <a:r>
                        <a:rPr lang="en-US" sz="1600" b="1" u="none" strike="noStrike" noProof="0">
                          <a:solidFill>
                            <a:srgbClr val="000000"/>
                          </a:solidFill>
                        </a:rPr>
                        <a:t>Nov. 19, 2024</a:t>
                      </a:r>
                      <a:endParaRPr lang="en-US" sz="16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Cross LEA Phase Begins: </a:t>
                      </a:r>
                      <a:r>
                        <a:rPr lang="en-US" sz="1600" b="0"/>
                        <a:t>9/19/2024</a:t>
                      </a:r>
                      <a:endParaRPr lang="en-US" sz="16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b="0"/>
                        <a:t>10/7/2024 error free SEY snapshot</a:t>
                      </a:r>
                      <a:endParaRPr lang="en-US" sz="1600" b="1">
                        <a:latin typeface="+mn-lt"/>
                      </a:endParaRPr>
                    </a:p>
                  </a:txBody>
                  <a:tcPr/>
                </a:tc>
                <a:extLst>
                  <a:ext uri="{0D108BD9-81ED-4DB2-BD59-A6C34878D82A}">
                    <a16:rowId xmlns:a16="http://schemas.microsoft.com/office/drawing/2014/main" val="473525023"/>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5"/>
                        </a:rPr>
                        <a:t>Special Education End of Year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p>
                  </a:txBody>
                  <a:tcPr>
                    <a:solidFill>
                      <a:schemeClr val="accent3">
                        <a:lumMod val="20000"/>
                        <a:lumOff val="80000"/>
                      </a:schemeClr>
                    </a:solidFill>
                  </a:tcPr>
                </a:tc>
                <a:tc>
                  <a:txBody>
                    <a:bodyPr/>
                    <a:lstStyle/>
                    <a:p>
                      <a:pPr lvl="0" algn="l">
                        <a:lnSpc>
                          <a:spcPct val="100000"/>
                        </a:lnSpc>
                        <a:spcBef>
                          <a:spcPts val="0"/>
                        </a:spcBef>
                        <a:spcAft>
                          <a:spcPts val="0"/>
                        </a:spcAft>
                        <a:buNone/>
                      </a:pPr>
                      <a:r>
                        <a:rPr lang="en-US" sz="1600" b="1" u="none" strike="noStrike" noProof="0">
                          <a:solidFill>
                            <a:srgbClr val="000000"/>
                          </a:solidFill>
                        </a:rPr>
                        <a:t>Sept. 27, 2024</a:t>
                      </a:r>
                      <a:endParaRPr lang="en-US" sz="16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Interim Deadline</a:t>
                      </a:r>
                      <a:r>
                        <a:rPr lang="en-US" sz="1600" b="0" dirty="0"/>
                        <a:t>: 9/19/2024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All changes made and errors resolved </a:t>
                      </a:r>
                      <a:endParaRPr lang="en-US" sz="16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t>Interim Deadline: </a:t>
                      </a:r>
                      <a:r>
                        <a:rPr lang="en-US" sz="1600" b="0" dirty="0"/>
                        <a:t>9/23 -  9/27/2024</a:t>
                      </a:r>
                    </a:p>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Final report review and submission due to CDE</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3" y="635635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2025-2026 ASCENT Allotment Cap</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a:latin typeface="Museo Slab 500"/>
              </a:rPr>
              <a:t>Michelle Romero and Erica Ryan</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1399099337"/>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TotalTime>
  <Words>5713</Words>
  <Application>Microsoft Office PowerPoint</Application>
  <PresentationFormat>Widescreen</PresentationFormat>
  <Paragraphs>761</Paragraphs>
  <Slides>58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Courier New</vt:lpstr>
      <vt:lpstr>Museo Slab 500</vt:lpstr>
      <vt:lpstr>Symbol</vt:lpstr>
      <vt:lpstr>Times New Roman</vt:lpstr>
      <vt:lpstr>Trebuchet MS</vt:lpstr>
      <vt:lpstr>Wingdings</vt:lpstr>
      <vt:lpstr>Office Theme</vt:lpstr>
      <vt:lpstr>September 19,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2025-2026 ASCENT Allotment Cap</vt:lpstr>
      <vt:lpstr>2025-26 ASCENT Allotment Cap</vt:lpstr>
      <vt:lpstr>2026 ASCENT Allotment Cap Questions &amp; Resources</vt:lpstr>
      <vt:lpstr>Non-Public Schools</vt:lpstr>
      <vt:lpstr> Non-Public Schools Enrollment Fall Count  </vt:lpstr>
      <vt:lpstr> Non-Public Schools Enrollment Fall Count  </vt:lpstr>
      <vt:lpstr> Non-Public Schools Enrollment Fall Count  </vt:lpstr>
      <vt:lpstr>Non-Public Schools Questions &amp; Resources</vt:lpstr>
      <vt:lpstr>Special Education End of Year</vt:lpstr>
      <vt:lpstr> Special Education End of Year: Timeline  </vt:lpstr>
      <vt:lpstr>Special Education EOY Overlapping Attendance Dates </vt:lpstr>
      <vt:lpstr>Special Education End of Year Final Checks </vt:lpstr>
      <vt:lpstr>Special Education End of Year  – Missing Snapshot Records</vt:lpstr>
      <vt:lpstr>Questions &amp; Resources: Special Education End of Year</vt:lpstr>
      <vt:lpstr>Title I</vt:lpstr>
      <vt:lpstr>2024-2025 Collection Timeline</vt:lpstr>
      <vt:lpstr>2023-2024 Collection Timeline</vt:lpstr>
      <vt:lpstr>Brief Overview of Title I Part A</vt:lpstr>
      <vt:lpstr>Title I Interchange Targeted Assistance (TA)</vt:lpstr>
      <vt:lpstr>Title I Interchange Targeted Assistance Template</vt:lpstr>
      <vt:lpstr>Title I Interchange Schoolwide (SW)</vt:lpstr>
      <vt:lpstr>Title I Status Designation List</vt:lpstr>
      <vt:lpstr>Title I Common Errors</vt:lpstr>
      <vt:lpstr>Questions &amp; Resources: Title I</vt:lpstr>
      <vt:lpstr>Student End of Year</vt:lpstr>
      <vt:lpstr>SEY Collection Timeline:  Upcoming Events</vt:lpstr>
      <vt:lpstr>Cross LEA Phase: Overview</vt:lpstr>
      <vt:lpstr>Cross LEA Phase: Required Steps</vt:lpstr>
      <vt:lpstr>Cross LEA Phase: Data to Review</vt:lpstr>
      <vt:lpstr>Graduation Guidelines 2024-2025 SAT Math cut score change</vt:lpstr>
      <vt:lpstr>Questions &amp; Answers: Student End of Year</vt:lpstr>
      <vt:lpstr>Student October</vt:lpstr>
      <vt:lpstr>Student October Timeline – Regular Phase</vt:lpstr>
      <vt:lpstr>Student October Timeline – Duplicate Process</vt:lpstr>
      <vt:lpstr>Student October Training Schedule</vt:lpstr>
      <vt:lpstr>What Should I Be Doing Now?</vt:lpstr>
      <vt:lpstr>Known Issues</vt:lpstr>
      <vt:lpstr>Reporting Exception Process</vt:lpstr>
      <vt:lpstr>Student October PK Reporting Expectations </vt:lpstr>
      <vt:lpstr>Questions &amp; Resources: </vt:lpstr>
      <vt:lpstr>At-Risk Interchange</vt:lpstr>
      <vt:lpstr>New: At-Risk Measure Interchange File - Overview</vt:lpstr>
      <vt:lpstr>New: Census Block Data</vt:lpstr>
      <vt:lpstr>New: At-Risk Measure Interchange File -  Resources</vt:lpstr>
      <vt:lpstr>New: At-Risk Measure Interchange File -  Timeline</vt:lpstr>
      <vt:lpstr>Flowchart: Obtaining and Reporting Census Data</vt:lpstr>
      <vt:lpstr>File Layout and Definitions (page 3): Missing Census Block Data- Coding Patterns</vt:lpstr>
      <vt:lpstr>New: At-Risk Measure Interchange File - Syncplicity Folders</vt:lpstr>
      <vt:lpstr>Questions &amp; Answers: </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142</cp:revision>
  <dcterms:created xsi:type="dcterms:W3CDTF">2019-06-25T17:30:52Z</dcterms:created>
  <dcterms:modified xsi:type="dcterms:W3CDTF">2024-09-19T14:07:12Z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