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79"/>
  </p:notesMasterIdLst>
  <p:sldIdLst>
    <p:sldId id="256" r:id="rId5"/>
    <p:sldId id="283" r:id="rId6"/>
    <p:sldId id="258" r:id="rId7"/>
    <p:sldId id="259" r:id="rId8"/>
    <p:sldId id="261" r:id="rId9"/>
    <p:sldId id="262" r:id="rId10"/>
    <p:sldId id="5097" r:id="rId11"/>
    <p:sldId id="5098" r:id="rId12"/>
    <p:sldId id="4953" r:id="rId13"/>
    <p:sldId id="4525" r:id="rId14"/>
    <p:sldId id="4955" r:id="rId15"/>
    <p:sldId id="5589" r:id="rId16"/>
    <p:sldId id="5590" r:id="rId17"/>
    <p:sldId id="282" r:id="rId18"/>
    <p:sldId id="5560" r:id="rId19"/>
    <p:sldId id="5573" r:id="rId20"/>
    <p:sldId id="5594" r:id="rId21"/>
    <p:sldId id="5595" r:id="rId22"/>
    <p:sldId id="5456" r:id="rId23"/>
    <p:sldId id="5570" r:id="rId24"/>
    <p:sldId id="5553" r:id="rId25"/>
    <p:sldId id="5066" r:id="rId26"/>
    <p:sldId id="292" r:id="rId27"/>
    <p:sldId id="5067" r:id="rId28"/>
    <p:sldId id="5068" r:id="rId29"/>
    <p:sldId id="5600" r:id="rId30"/>
    <p:sldId id="3507" r:id="rId31"/>
    <p:sldId id="5368" r:id="rId32"/>
    <p:sldId id="5534" r:id="rId33"/>
    <p:sldId id="5536" r:id="rId34"/>
    <p:sldId id="5537" r:id="rId35"/>
    <p:sldId id="5538" r:id="rId36"/>
    <p:sldId id="5592" r:id="rId37"/>
    <p:sldId id="5593" r:id="rId38"/>
    <p:sldId id="5587" r:id="rId39"/>
    <p:sldId id="5498" r:id="rId40"/>
    <p:sldId id="5028" r:id="rId41"/>
    <p:sldId id="5533" r:id="rId42"/>
    <p:sldId id="5491" r:id="rId43"/>
    <p:sldId id="5582" r:id="rId44"/>
    <p:sldId id="5525" r:id="rId45"/>
    <p:sldId id="3389" r:id="rId46"/>
    <p:sldId id="3390" r:id="rId47"/>
    <p:sldId id="5488" r:id="rId48"/>
    <p:sldId id="5486" r:id="rId49"/>
    <p:sldId id="5523" r:id="rId50"/>
    <p:sldId id="5495" r:id="rId51"/>
    <p:sldId id="5599" r:id="rId52"/>
    <p:sldId id="5518" r:id="rId53"/>
    <p:sldId id="5543" r:id="rId54"/>
    <p:sldId id="5544" r:id="rId55"/>
    <p:sldId id="5597" r:id="rId56"/>
    <p:sldId id="5598" r:id="rId57"/>
    <p:sldId id="5596" r:id="rId58"/>
    <p:sldId id="5565" r:id="rId59"/>
    <p:sldId id="5541" r:id="rId60"/>
    <p:sldId id="5524" r:id="rId61"/>
    <p:sldId id="5503" r:id="rId62"/>
    <p:sldId id="5504" r:id="rId63"/>
    <p:sldId id="5554" r:id="rId64"/>
    <p:sldId id="5586" r:id="rId65"/>
    <p:sldId id="5516" r:id="rId66"/>
    <p:sldId id="5580" r:id="rId67"/>
    <p:sldId id="265" r:id="rId68"/>
    <p:sldId id="5584" r:id="rId69"/>
    <p:sldId id="5414" r:id="rId70"/>
    <p:sldId id="281" r:id="rId71"/>
    <p:sldId id="5415" r:id="rId72"/>
    <p:sldId id="5416" r:id="rId73"/>
    <p:sldId id="5417" r:id="rId74"/>
    <p:sldId id="5418" r:id="rId75"/>
    <p:sldId id="5419" r:id="rId76"/>
    <p:sldId id="266" r:id="rId77"/>
    <p:sldId id="280"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E52020-527D-2310-6653-2CED33865E50}" name="Chaffin,Melissa" initials="MC" userId="S::Chaffin_M@cde.state.co.us::21f0136b-23e1-4eef-9c4f-f29e4cc3ac56" providerId="AD"/>
  <p188:author id="{68DEF180-E86F-5349-B332-F33806608013}" name="Breza, Madeleine" initials="MB" userId="S::Breza_M@cde.state.co.us::39affff4-0746-4e94-9ca9-9e4904fd4a4c"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99"/>
    <a:srgbClr val="488BC9"/>
    <a:srgbClr val="338DCD"/>
    <a:srgbClr val="FEB0B0"/>
    <a:srgbClr val="077682"/>
    <a:srgbClr val="4E5758"/>
    <a:srgbClr val="F8B333"/>
    <a:srgbClr val="C32032"/>
    <a:srgbClr val="8534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FE443-00AA-408A-B87F-B67037F6C0C9}" v="116" dt="2024-09-11T16:42:45.620"/>
    <p1510:client id="{138C3199-1691-4DEA-BF93-657436173F36}" v="174" dt="2024-09-11T22:30:50.435"/>
    <p1510:client id="{3EF225D3-196B-4E1B-9889-5B37B5D25C8F}" v="252" dt="2024-09-12T13:44:05.151"/>
    <p1510:client id="{45692EFA-40FF-420F-8AB9-A895BE4AA2BA}" v="191" dt="2024-09-11T16:09:03.715"/>
    <p1510:client id="{82FD12ED-80B9-122A-CE77-F2071EF0045F}" v="63" dt="2024-09-11T19:31:50.372"/>
    <p1510:client id="{B8B8EAD5-3AAB-05CF-BD36-3985189A9B21}" v="3" dt="2024-09-12T03:33:18.257"/>
    <p1510:client id="{C142478C-60F7-114B-8B48-C0EF44E0E196}" v="453" dt="2024-09-12T03:29:27.410"/>
    <p1510:client id="{D209AA15-0E88-B355-3E32-45B260E90DED}" v="8" dt="2024-09-12T03:33:37.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7"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pChg chg="mod">
          <ac:chgData name="McRee, Rebecca" userId="S::mcree_r@cde.state.co.us::3a10fa13-9d60-4c0b-b361-471945732c34" providerId="AD" clId="Web-{2509A1F5-E800-9898-5178-B548A9DE16E6}" dt="2024-08-20T00:21:19.062" v="2" actId="20577"/>
          <ac:spMkLst>
            <pc:docMk/>
            <pc:sldMk cId="1185884485" sldId="5488"/>
            <ac:spMk id="3" creationId="{C0512FC2-261A-6790-E9CC-D752F6C04657}"/>
          </ac:spMkLst>
        </pc:spChg>
      </pc:sldChg>
      <pc:sldChg chg="modSp">
        <pc:chgData name="McRee, Rebecca" userId="S::mcree_r@cde.state.co.us::3a10fa13-9d60-4c0b-b361-471945732c34" providerId="AD" clId="Web-{2509A1F5-E800-9898-5178-B548A9DE16E6}" dt="2024-08-20T00:26:33.550" v="28" actId="20577"/>
        <pc:sldMkLst>
          <pc:docMk/>
          <pc:sldMk cId="2023168082" sldId="5497"/>
        </pc:sldMkLst>
        <pc:spChg chg="mod">
          <ac:chgData name="McRee, Rebecca" userId="S::mcree_r@cde.state.co.us::3a10fa13-9d60-4c0b-b361-471945732c34" providerId="AD" clId="Web-{2509A1F5-E800-9898-5178-B548A9DE16E6}" dt="2024-08-20T00:26:33.550" v="28" actId="20577"/>
          <ac:spMkLst>
            <pc:docMk/>
            <pc:sldMk cId="2023168082" sldId="5497"/>
            <ac:spMk id="3" creationId="{91E60E77-D8DB-134C-9A3B-BBACC56219FB}"/>
          </ac:spMkLst>
        </pc:spChg>
      </pc:sldChg>
      <pc:sldChg chg="modSp">
        <pc:chgData name="McRee, Rebecca" userId="S::mcree_r@cde.state.co.us::3a10fa13-9d60-4c0b-b361-471945732c34" providerId="AD" clId="Web-{2509A1F5-E800-9898-5178-B548A9DE16E6}" dt="2024-08-20T00:23:36.329" v="25" actId="20577"/>
        <pc:sldMkLst>
          <pc:docMk/>
          <pc:sldMk cId="3238901035" sldId="5542"/>
        </pc:sldMkLst>
        <pc:spChg chg="mod">
          <ac:chgData name="McRee, Rebecca" userId="S::mcree_r@cde.state.co.us::3a10fa13-9d60-4c0b-b361-471945732c34" providerId="AD" clId="Web-{2509A1F5-E800-9898-5178-B548A9DE16E6}" dt="2024-08-20T00:23:36.329" v="25" actId="20577"/>
          <ac:spMkLst>
            <pc:docMk/>
            <pc:sldMk cId="3238901035" sldId="5542"/>
            <ac:spMk id="3" creationId="{2865F7B2-122F-2696-5877-03DFD3EA02BC}"/>
          </ac:spMkLst>
        </pc:spChg>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ord">
        <pc:chgData name="Gudka, Dawna" userId="823cceae-331b-41d6-9a63-34ad6d1db55c" providerId="ADAL" clId="{F2DDA93F-3148-4AB7-A20F-9D7A99F07B42}" dt="2024-08-29T02:24:14.474" v="1307"/>
        <pc:sldMkLst>
          <pc:docMk/>
          <pc:sldMk cId="1037917088" sldId="5098"/>
        </pc:sldMkLst>
      </pc:sldChg>
      <pc:sldChg chg="modSp mod">
        <pc:chgData name="Gudka, Dawna" userId="823cceae-331b-41d6-9a63-34ad6d1db55c" providerId="ADAL" clId="{F2DDA93F-3148-4AB7-A20F-9D7A99F07B42}" dt="2024-08-28T20:00:38.170" v="171" actId="27636"/>
        <pc:sldMkLst>
          <pc:docMk/>
          <pc:sldMk cId="3757558483" sldId="5547"/>
        </pc:sldMkLst>
        <pc:spChg chg="mod">
          <ac:chgData name="Gudka, Dawna" userId="823cceae-331b-41d6-9a63-34ad6d1db55c" providerId="ADAL" clId="{F2DDA93F-3148-4AB7-A20F-9D7A99F07B42}" dt="2024-08-28T20:00:38.170" v="171" actId="27636"/>
          <ac:spMkLst>
            <pc:docMk/>
            <pc:sldMk cId="3757558483" sldId="5547"/>
            <ac:spMk id="2" creationId="{61FA4591-7D47-D1E8-1301-1A17E457FF29}"/>
          </ac:spMkLst>
        </pc:spChg>
      </pc:sldChg>
      <pc:sldChg chg="modSp mod">
        <pc:chgData name="Gudka, Dawna" userId="823cceae-331b-41d6-9a63-34ad6d1db55c" providerId="ADAL" clId="{F2DDA93F-3148-4AB7-A20F-9D7A99F07B42}" dt="2024-08-29T03:07:17.251" v="3138" actId="20577"/>
        <pc:sldMkLst>
          <pc:docMk/>
          <pc:sldMk cId="375985229" sldId="5567"/>
        </pc:sldMkLst>
        <pc:spChg chg="mod">
          <ac:chgData name="Gudka, Dawna" userId="823cceae-331b-41d6-9a63-34ad6d1db55c" providerId="ADAL" clId="{F2DDA93F-3148-4AB7-A20F-9D7A99F07B42}" dt="2024-08-29T03:07:17.251" v="3138" actId="20577"/>
          <ac:spMkLst>
            <pc:docMk/>
            <pc:sldMk cId="375985229" sldId="5567"/>
            <ac:spMk id="6" creationId="{811AA444-31DC-56C9-0394-CD2F3C3CEAAC}"/>
          </ac:spMkLst>
        </pc:spChg>
      </pc:sldChg>
      <pc:sldChg chg="modSp mod">
        <pc:chgData name="Gudka, Dawna" userId="823cceae-331b-41d6-9a63-34ad6d1db55c" providerId="ADAL" clId="{F2DDA93F-3148-4AB7-A20F-9D7A99F07B42}" dt="2024-08-29T02:59:16.843" v="2891" actId="20577"/>
        <pc:sldMkLst>
          <pc:docMk/>
          <pc:sldMk cId="3373022464" sldId="5569"/>
        </pc:sldMkLst>
        <pc:spChg chg="mod">
          <ac:chgData name="Gudka, Dawna" userId="823cceae-331b-41d6-9a63-34ad6d1db55c" providerId="ADAL" clId="{F2DDA93F-3148-4AB7-A20F-9D7A99F07B42}" dt="2024-08-29T02:59:16.843" v="2891" actId="20577"/>
          <ac:spMkLst>
            <pc:docMk/>
            <pc:sldMk cId="3373022464" sldId="5569"/>
            <ac:spMk id="3" creationId="{2599A063-7D77-5C0A-2B28-062BAE095E36}"/>
          </ac:spMkLst>
        </pc:spChg>
      </pc:sldChg>
      <pc:sldChg chg="addSp delSp modSp mod ord">
        <pc:chgData name="Gudka, Dawna" userId="823cceae-331b-41d6-9a63-34ad6d1db55c" providerId="ADAL" clId="{F2DDA93F-3148-4AB7-A20F-9D7A99F07B42}" dt="2024-08-29T03:02:25.494" v="3091" actId="13244"/>
        <pc:sldMkLst>
          <pc:docMk/>
          <pc:sldMk cId="3957013611" sldId="5572"/>
        </pc:sldMkLst>
        <pc:spChg chg="del">
          <ac:chgData name="Gudka, Dawna" userId="823cceae-331b-41d6-9a63-34ad6d1db55c" providerId="ADAL" clId="{F2DDA93F-3148-4AB7-A20F-9D7A99F07B42}" dt="2024-08-28T19:59:01.135" v="6" actId="478"/>
          <ac:spMkLst>
            <pc:docMk/>
            <pc:sldMk cId="3957013611" sldId="5572"/>
            <ac:spMk id="2" creationId="{3B5BF077-2A0C-4526-282C-C1539C4B6092}"/>
          </ac:spMkLst>
        </pc:spChg>
        <pc:spChg chg="ord">
          <ac:chgData name="Gudka, Dawna" userId="823cceae-331b-41d6-9a63-34ad6d1db55c" providerId="ADAL" clId="{F2DDA93F-3148-4AB7-A20F-9D7A99F07B42}" dt="2024-08-29T03:02:15.473" v="3090" actId="13244"/>
          <ac:spMkLst>
            <pc:docMk/>
            <pc:sldMk cId="3957013611" sldId="5572"/>
            <ac:spMk id="4" creationId="{D3E8A9C2-6EBA-170A-A3E9-BD9C60C780E8}"/>
          </ac:spMkLst>
        </pc:spChg>
        <pc:spChg chg="add del mod">
          <ac:chgData name="Gudka, Dawna" userId="823cceae-331b-41d6-9a63-34ad6d1db55c" providerId="ADAL" clId="{F2DDA93F-3148-4AB7-A20F-9D7A99F07B42}" dt="2024-08-29T02:11:22.991" v="657" actId="1957"/>
          <ac:spMkLst>
            <pc:docMk/>
            <pc:sldMk cId="3957013611" sldId="5572"/>
            <ac:spMk id="5" creationId="{AE69D65E-AD3C-28CB-8FF9-0592117CEE32}"/>
          </ac:spMkLst>
        </pc:spChg>
        <pc:spChg chg="add del mod">
          <ac:chgData name="Gudka, Dawna" userId="823cceae-331b-41d6-9a63-34ad6d1db55c" providerId="ADAL" clId="{F2DDA93F-3148-4AB7-A20F-9D7A99F07B42}" dt="2024-08-29T02:07:22.076" v="638" actId="1957"/>
          <ac:spMkLst>
            <pc:docMk/>
            <pc:sldMk cId="3957013611" sldId="5572"/>
            <ac:spMk id="7" creationId="{36B336A0-A9E3-9117-F5BF-C5BC42092931}"/>
          </ac:spMkLst>
        </pc:spChg>
        <pc:spChg chg="add mod ord">
          <ac:chgData name="Gudka, Dawna" userId="823cceae-331b-41d6-9a63-34ad6d1db55c" providerId="ADAL" clId="{F2DDA93F-3148-4AB7-A20F-9D7A99F07B42}" dt="2024-08-29T03:01:28.963" v="3081" actId="13244"/>
          <ac:spMkLst>
            <pc:docMk/>
            <pc:sldMk cId="3957013611" sldId="5572"/>
            <ac:spMk id="9" creationId="{E63808BD-54B0-08E9-7356-2E178F0639BA}"/>
          </ac:spMkLst>
        </pc:spChg>
        <pc:spChg chg="del mod">
          <ac:chgData name="Gudka, Dawna" userId="823cceae-331b-41d6-9a63-34ad6d1db55c" providerId="ADAL" clId="{F2DDA93F-3148-4AB7-A20F-9D7A99F07B42}" dt="2024-08-28T19:58:55.755" v="4" actId="478"/>
          <ac:spMkLst>
            <pc:docMk/>
            <pc:sldMk cId="3957013611" sldId="5572"/>
            <ac:spMk id="11" creationId="{EFE32948-9754-7BC1-629A-A53FC4873474}"/>
          </ac:spMkLst>
        </pc:spChg>
        <pc:spChg chg="mod">
          <ac:chgData name="Gudka, Dawna" userId="823cceae-331b-41d6-9a63-34ad6d1db55c" providerId="ADAL" clId="{F2DDA93F-3148-4AB7-A20F-9D7A99F07B42}" dt="2024-08-29T02:17:07.834" v="680" actId="20577"/>
          <ac:spMkLst>
            <pc:docMk/>
            <pc:sldMk cId="3957013611" sldId="5572"/>
            <ac:spMk id="12" creationId="{E4E142BF-E186-ABAC-BF77-9BBD04DCEB51}"/>
          </ac:spMkLst>
        </pc:spChg>
        <pc:spChg chg="del">
          <ac:chgData name="Gudka, Dawna" userId="823cceae-331b-41d6-9a63-34ad6d1db55c" providerId="ADAL" clId="{F2DDA93F-3148-4AB7-A20F-9D7A99F07B42}" dt="2024-08-28T20:00:19.645" v="170" actId="478"/>
          <ac:spMkLst>
            <pc:docMk/>
            <pc:sldMk cId="3957013611" sldId="5572"/>
            <ac:spMk id="13" creationId="{B16E7F9E-1C4F-6B7B-27F9-E2B7ADA28F89}"/>
          </ac:spMkLst>
        </pc:spChg>
        <pc:spChg chg="add mod ord">
          <ac:chgData name="Gudka, Dawna" userId="823cceae-331b-41d6-9a63-34ad6d1db55c" providerId="ADAL" clId="{F2DDA93F-3148-4AB7-A20F-9D7A99F07B42}" dt="2024-08-29T03:01:55.264" v="3086" actId="13244"/>
          <ac:spMkLst>
            <pc:docMk/>
            <pc:sldMk cId="3957013611" sldId="5572"/>
            <ac:spMk id="14" creationId="{E69456C6-160B-41B7-EE2A-A15C7ACA57CA}"/>
          </ac:spMkLst>
        </pc:spChg>
        <pc:spChg chg="del">
          <ac:chgData name="Gudka, Dawna" userId="823cceae-331b-41d6-9a63-34ad6d1db55c" providerId="ADAL" clId="{F2DDA93F-3148-4AB7-A20F-9D7A99F07B42}" dt="2024-08-28T19:58:58.123" v="5" actId="478"/>
          <ac:spMkLst>
            <pc:docMk/>
            <pc:sldMk cId="3957013611" sldId="5572"/>
            <ac:spMk id="18" creationId="{CDE9ECDD-C7F8-4EBF-CFF4-8E3E9EAB1066}"/>
          </ac:spMkLst>
        </pc:spChg>
        <pc:spChg chg="mod ord">
          <ac:chgData name="Gudka, Dawna" userId="823cceae-331b-41d6-9a63-34ad6d1db55c" providerId="ADAL" clId="{F2DDA93F-3148-4AB7-A20F-9D7A99F07B42}" dt="2024-08-29T03:02:25.494" v="3091" actId="13244"/>
          <ac:spMkLst>
            <pc:docMk/>
            <pc:sldMk cId="3957013611" sldId="5572"/>
            <ac:spMk id="19" creationId="{3A38B493-D5BF-CA75-9F82-C71C2FB57BE1}"/>
          </ac:spMkLst>
        </pc:spChg>
        <pc:spChg chg="mod">
          <ac:chgData name="Gudka, Dawna" userId="823cceae-331b-41d6-9a63-34ad6d1db55c" providerId="ADAL" clId="{F2DDA93F-3148-4AB7-A20F-9D7A99F07B42}" dt="2024-08-28T20:00:02.518" v="162" actId="20577"/>
          <ac:spMkLst>
            <pc:docMk/>
            <pc:sldMk cId="3957013611" sldId="5572"/>
            <ac:spMk id="20" creationId="{78CD3A6B-5FD5-B70E-B4D2-D44B7CA80052}"/>
          </ac:spMkLst>
        </pc:spChg>
        <pc:graphicFrameChg chg="add mod">
          <ac:chgData name="Gudka, Dawna" userId="823cceae-331b-41d6-9a63-34ad6d1db55c" providerId="ADAL" clId="{F2DDA93F-3148-4AB7-A20F-9D7A99F07B42}" dt="2024-08-29T03:02:05.394" v="3088" actId="962"/>
          <ac:graphicFrameMkLst>
            <pc:docMk/>
            <pc:sldMk cId="3957013611" sldId="5572"/>
            <ac:graphicFrameMk id="17" creationId="{81F9F3D6-D44E-4A66-C19D-DA9242B76EBF}"/>
          </ac:graphicFrameMkLst>
        </pc:graphicFrameChg>
        <pc:graphicFrameChg chg="add mod">
          <ac:chgData name="Gudka, Dawna" userId="823cceae-331b-41d6-9a63-34ad6d1db55c" providerId="ADAL" clId="{F2DDA93F-3148-4AB7-A20F-9D7A99F07B42}" dt="2024-08-29T03:01:43.345" v="3083" actId="962"/>
          <ac:graphicFrameMkLst>
            <pc:docMk/>
            <pc:sldMk cId="3957013611" sldId="5572"/>
            <ac:graphicFrameMk id="23" creationId="{3EFC0D52-A0A4-2B24-979B-92190E2608D5}"/>
          </ac:graphicFrameMkLst>
        </pc:graphicFrameChg>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pChg chg="mod">
          <ac:chgData name="Gudka, Dawna" userId="823cceae-331b-41d6-9a63-34ad6d1db55c" providerId="ADAL" clId="{F2DDA93F-3148-4AB7-A20F-9D7A99F07B42}" dt="2024-08-28T20:02:33.838" v="480" actId="20577"/>
          <ac:spMkLst>
            <pc:docMk/>
            <pc:sldMk cId="4082338873" sldId="5574"/>
            <ac:spMk id="2" creationId="{5A3EA3BD-6E2F-F670-3E18-E0B7BB708589}"/>
          </ac:spMkLst>
        </pc:spChg>
        <pc:spChg chg="mod">
          <ac:chgData name="Gudka, Dawna" userId="823cceae-331b-41d6-9a63-34ad6d1db55c" providerId="ADAL" clId="{F2DDA93F-3148-4AB7-A20F-9D7A99F07B42}" dt="2024-08-28T20:01:56.963" v="384" actId="20577"/>
          <ac:spMkLst>
            <pc:docMk/>
            <pc:sldMk cId="4082338873" sldId="5574"/>
            <ac:spMk id="4" creationId="{2B18C3B0-B3CA-5D72-EF68-49253F712731}"/>
          </ac:spMkLst>
        </pc:spChg>
        <pc:spChg chg="mod">
          <ac:chgData name="Gudka, Dawna" userId="823cceae-331b-41d6-9a63-34ad6d1db55c" providerId="ADAL" clId="{F2DDA93F-3148-4AB7-A20F-9D7A99F07B42}" dt="2024-08-28T20:02:24.448" v="449" actId="20577"/>
          <ac:spMkLst>
            <pc:docMk/>
            <pc:sldMk cId="4082338873" sldId="5574"/>
            <ac:spMk id="5" creationId="{581A4BA4-E7DC-D3FB-5B79-12E57F0410EB}"/>
          </ac:spMkLst>
        </pc:spChg>
        <pc:graphicFrameChg chg="mod modGraphic">
          <ac:chgData name="Gudka, Dawna" userId="823cceae-331b-41d6-9a63-34ad6d1db55c" providerId="ADAL" clId="{F2DDA93F-3148-4AB7-A20F-9D7A99F07B42}" dt="2024-08-29T02:21:12.074" v="1056" actId="20577"/>
          <ac:graphicFrameMkLst>
            <pc:docMk/>
            <pc:sldMk cId="4082338873" sldId="5574"/>
            <ac:graphicFrameMk id="8" creationId="{0AA46493-7A36-0C49-C5A7-D18F10C7496C}"/>
          </ac:graphicFrameMkLst>
        </pc:graphicFrameChg>
      </pc:sldChg>
      <pc:sldChg chg="addSp delSp modSp add mod ord">
        <pc:chgData name="Gudka, Dawna" userId="823cceae-331b-41d6-9a63-34ad6d1db55c" providerId="ADAL" clId="{F2DDA93F-3148-4AB7-A20F-9D7A99F07B42}" dt="2024-08-29T03:05:09.824" v="3111" actId="13244"/>
        <pc:sldMkLst>
          <pc:docMk/>
          <pc:sldMk cId="509389481" sldId="5575"/>
        </pc:sldMkLst>
        <pc:spChg chg="ord">
          <ac:chgData name="Gudka, Dawna" userId="823cceae-331b-41d6-9a63-34ad6d1db55c" providerId="ADAL" clId="{F2DDA93F-3148-4AB7-A20F-9D7A99F07B42}" dt="2024-08-29T03:05:01.971" v="3109" actId="13244"/>
          <ac:spMkLst>
            <pc:docMk/>
            <pc:sldMk cId="509389481" sldId="5575"/>
            <ac:spMk id="4" creationId="{D3E8A9C2-6EBA-170A-A3E9-BD9C60C780E8}"/>
          </ac:spMkLst>
        </pc:spChg>
        <pc:spChg chg="del mod">
          <ac:chgData name="Gudka, Dawna" userId="823cceae-331b-41d6-9a63-34ad6d1db55c" providerId="ADAL" clId="{F2DDA93F-3148-4AB7-A20F-9D7A99F07B42}" dt="2024-08-29T02:42:30.847" v="1851" actId="22"/>
          <ac:spMkLst>
            <pc:docMk/>
            <pc:sldMk cId="509389481" sldId="5575"/>
            <ac:spMk id="5" creationId="{AE69D65E-AD3C-28CB-8FF9-0592117CEE32}"/>
          </ac:spMkLst>
        </pc:spChg>
        <pc:spChg chg="add mod ord">
          <ac:chgData name="Gudka, Dawna" userId="823cceae-331b-41d6-9a63-34ad6d1db55c" providerId="ADAL" clId="{F2DDA93F-3148-4AB7-A20F-9D7A99F07B42}" dt="2024-08-29T03:05:06.585" v="3110" actId="13244"/>
          <ac:spMkLst>
            <pc:docMk/>
            <pc:sldMk cId="509389481" sldId="5575"/>
            <ac:spMk id="6" creationId="{E70F42B3-6CC2-4166-0536-EDE5BE224780}"/>
          </ac:spMkLst>
        </pc:spChg>
        <pc:spChg chg="del">
          <ac:chgData name="Gudka, Dawna" userId="823cceae-331b-41d6-9a63-34ad6d1db55c" providerId="ADAL" clId="{F2DDA93F-3148-4AB7-A20F-9D7A99F07B42}" dt="2024-08-29T02:42:24.075" v="1848" actId="478"/>
          <ac:spMkLst>
            <pc:docMk/>
            <pc:sldMk cId="509389481" sldId="5575"/>
            <ac:spMk id="7" creationId="{36B336A0-A9E3-9117-F5BF-C5BC42092931}"/>
          </ac:spMkLst>
        </pc:spChg>
        <pc:spChg chg="mod ord">
          <ac:chgData name="Gudka, Dawna" userId="823cceae-331b-41d6-9a63-34ad6d1db55c" providerId="ADAL" clId="{F2DDA93F-3148-4AB7-A20F-9D7A99F07B42}" dt="2024-08-29T03:04:52.387" v="3106" actId="13244"/>
          <ac:spMkLst>
            <pc:docMk/>
            <pc:sldMk cId="509389481" sldId="5575"/>
            <ac:spMk id="9" creationId="{E63808BD-54B0-08E9-7356-2E178F0639BA}"/>
          </ac:spMkLst>
        </pc:spChg>
        <pc:spChg chg="del">
          <ac:chgData name="Gudka, Dawna" userId="823cceae-331b-41d6-9a63-34ad6d1db55c" providerId="ADAL" clId="{F2DDA93F-3148-4AB7-A20F-9D7A99F07B42}" dt="2024-08-29T02:42:20.012" v="1846" actId="478"/>
          <ac:spMkLst>
            <pc:docMk/>
            <pc:sldMk cId="509389481" sldId="5575"/>
            <ac:spMk id="12" creationId="{E4E142BF-E186-ABAC-BF77-9BBD04DCEB51}"/>
          </ac:spMkLst>
        </pc:spChg>
        <pc:spChg chg="del">
          <ac:chgData name="Gudka, Dawna" userId="823cceae-331b-41d6-9a63-34ad6d1db55c" providerId="ADAL" clId="{F2DDA93F-3148-4AB7-A20F-9D7A99F07B42}" dt="2024-08-29T02:42:22.461" v="1847" actId="478"/>
          <ac:spMkLst>
            <pc:docMk/>
            <pc:sldMk cId="509389481" sldId="5575"/>
            <ac:spMk id="14" creationId="{E69456C6-160B-41B7-EE2A-A15C7ACA57CA}"/>
          </ac:spMkLst>
        </pc:spChg>
        <pc:spChg chg="mod ord">
          <ac:chgData name="Gudka, Dawna" userId="823cceae-331b-41d6-9a63-34ad6d1db55c" providerId="ADAL" clId="{F2DDA93F-3148-4AB7-A20F-9D7A99F07B42}" dt="2024-08-29T03:04:59.347" v="3108" actId="13244"/>
          <ac:spMkLst>
            <pc:docMk/>
            <pc:sldMk cId="509389481" sldId="5575"/>
            <ac:spMk id="19" creationId="{3A38B493-D5BF-CA75-9F82-C71C2FB57BE1}"/>
          </ac:spMkLst>
        </pc:spChg>
        <pc:spChg chg="mod ord">
          <ac:chgData name="Gudka, Dawna" userId="823cceae-331b-41d6-9a63-34ad6d1db55c" providerId="ADAL" clId="{F2DDA93F-3148-4AB7-A20F-9D7A99F07B42}" dt="2024-08-29T03:05:09.824" v="3111" actId="13244"/>
          <ac:spMkLst>
            <pc:docMk/>
            <pc:sldMk cId="509389481" sldId="5575"/>
            <ac:spMk id="20" creationId="{78CD3A6B-5FD5-B70E-B4D2-D44B7CA80052}"/>
          </ac:spMkLst>
        </pc:spChg>
        <pc:picChg chg="add mod ord">
          <ac:chgData name="Gudka, Dawna" userId="823cceae-331b-41d6-9a63-34ad6d1db55c" providerId="ADAL" clId="{F2DDA93F-3148-4AB7-A20F-9D7A99F07B42}" dt="2024-08-29T03:01:04.915" v="3079" actId="962"/>
          <ac:picMkLst>
            <pc:docMk/>
            <pc:sldMk cId="509389481" sldId="5575"/>
            <ac:picMk id="3" creationId="{C1F9D6C4-A5D1-A4D2-9020-0D802EE4E3E7}"/>
          </ac:picMkLst>
        </pc:picChg>
      </pc:sldChg>
      <pc:sldChg chg="modSp add mod">
        <pc:chgData name="Gudka, Dawna" userId="823cceae-331b-41d6-9a63-34ad6d1db55c" providerId="ADAL" clId="{F2DDA93F-3148-4AB7-A20F-9D7A99F07B42}" dt="2024-08-29T03:01:16.053" v="3080" actId="207"/>
        <pc:sldMkLst>
          <pc:docMk/>
          <pc:sldMk cId="1102476344" sldId="5576"/>
        </pc:sldMkLst>
        <pc:spChg chg="mod">
          <ac:chgData name="Gudka, Dawna" userId="823cceae-331b-41d6-9a63-34ad6d1db55c" providerId="ADAL" clId="{F2DDA93F-3148-4AB7-A20F-9D7A99F07B42}" dt="2024-08-29T02:53:09.875" v="2466" actId="20577"/>
          <ac:spMkLst>
            <pc:docMk/>
            <pc:sldMk cId="1102476344" sldId="5576"/>
            <ac:spMk id="4" creationId="{2B18C3B0-B3CA-5D72-EF68-49253F712731}"/>
          </ac:spMkLst>
        </pc:spChg>
        <pc:graphicFrameChg chg="mod modGraphic">
          <ac:chgData name="Gudka, Dawna" userId="823cceae-331b-41d6-9a63-34ad6d1db55c" providerId="ADAL" clId="{F2DDA93F-3148-4AB7-A20F-9D7A99F07B42}" dt="2024-08-29T03:01:16.053" v="3080" actId="207"/>
          <ac:graphicFrameMkLst>
            <pc:docMk/>
            <pc:sldMk cId="1102476344" sldId="5576"/>
            <ac:graphicFrameMk id="8" creationId="{0AA46493-7A36-0C49-C5A7-D18F10C7496C}"/>
          </ac:graphicFrameMkLst>
        </pc:graphicFrameChg>
      </pc:sldChg>
      <pc:sldChg chg="addSp delSp modSp add mod">
        <pc:chgData name="Gudka, Dawna" userId="823cceae-331b-41d6-9a63-34ad6d1db55c" providerId="ADAL" clId="{F2DDA93F-3148-4AB7-A20F-9D7A99F07B42}" dt="2024-08-29T03:03:58.683" v="3102" actId="13244"/>
        <pc:sldMkLst>
          <pc:docMk/>
          <pc:sldMk cId="3484672216" sldId="5577"/>
        </pc:sldMkLst>
        <pc:spChg chg="add del mod">
          <ac:chgData name="Gudka, Dawna" userId="823cceae-331b-41d6-9a63-34ad6d1db55c" providerId="ADAL" clId="{F2DDA93F-3148-4AB7-A20F-9D7A99F07B42}" dt="2024-08-29T02:27:17.930" v="1361"/>
          <ac:spMkLst>
            <pc:docMk/>
            <pc:sldMk cId="3484672216" sldId="5577"/>
            <ac:spMk id="3" creationId="{23F7891D-5199-AF29-7FCE-3CC00C7189A8}"/>
          </ac:spMkLst>
        </pc:spChg>
        <pc:spChg chg="ord">
          <ac:chgData name="Gudka, Dawna" userId="823cceae-331b-41d6-9a63-34ad6d1db55c" providerId="ADAL" clId="{F2DDA93F-3148-4AB7-A20F-9D7A99F07B42}" dt="2024-08-29T03:03:21.373" v="3099" actId="13244"/>
          <ac:spMkLst>
            <pc:docMk/>
            <pc:sldMk cId="3484672216" sldId="5577"/>
            <ac:spMk id="4" creationId="{D3E8A9C2-6EBA-170A-A3E9-BD9C60C780E8}"/>
          </ac:spMkLst>
        </pc:spChg>
        <pc:spChg chg="add del mod">
          <ac:chgData name="Gudka, Dawna" userId="823cceae-331b-41d6-9a63-34ad6d1db55c" providerId="ADAL" clId="{F2DDA93F-3148-4AB7-A20F-9D7A99F07B42}" dt="2024-08-29T02:26:40.322" v="1359"/>
          <ac:spMkLst>
            <pc:docMk/>
            <pc:sldMk cId="3484672216" sldId="5577"/>
            <ac:spMk id="6" creationId="{B871EF0E-D254-ED51-B878-BBE7F73B749A}"/>
          </ac:spMkLst>
        </pc:spChg>
        <pc:spChg chg="mod ord">
          <ac:chgData name="Gudka, Dawna" userId="823cceae-331b-41d6-9a63-34ad6d1db55c" providerId="ADAL" clId="{F2DDA93F-3148-4AB7-A20F-9D7A99F07B42}" dt="2024-08-29T03:02:37.702" v="3092" actId="13244"/>
          <ac:spMkLst>
            <pc:docMk/>
            <pc:sldMk cId="3484672216" sldId="5577"/>
            <ac:spMk id="9" creationId="{E63808BD-54B0-08E9-7356-2E178F0639BA}"/>
          </ac:spMkLst>
        </pc:spChg>
        <pc:spChg chg="add del mod">
          <ac:chgData name="Gudka, Dawna" userId="823cceae-331b-41d6-9a63-34ad6d1db55c" providerId="ADAL" clId="{F2DDA93F-3148-4AB7-A20F-9D7A99F07B42}" dt="2024-08-29T02:28:41.888" v="1406"/>
          <ac:spMkLst>
            <pc:docMk/>
            <pc:sldMk cId="3484672216" sldId="5577"/>
            <ac:spMk id="11" creationId="{81871B64-C9C6-B0CA-3049-D3911DFC9F93}"/>
          </ac:spMkLst>
        </pc:spChg>
        <pc:spChg chg="mod">
          <ac:chgData name="Gudka, Dawna" userId="823cceae-331b-41d6-9a63-34ad6d1db55c" providerId="ADAL" clId="{F2DDA93F-3148-4AB7-A20F-9D7A99F07B42}" dt="2024-08-29T02:34:23.690" v="1551" actId="255"/>
          <ac:spMkLst>
            <pc:docMk/>
            <pc:sldMk cId="3484672216" sldId="5577"/>
            <ac:spMk id="12" creationId="{E4E142BF-E186-ABAC-BF77-9BBD04DCEB51}"/>
          </ac:spMkLst>
        </pc:spChg>
        <pc:spChg chg="mod ord">
          <ac:chgData name="Gudka, Dawna" userId="823cceae-331b-41d6-9a63-34ad6d1db55c" providerId="ADAL" clId="{F2DDA93F-3148-4AB7-A20F-9D7A99F07B42}" dt="2024-08-29T03:03:05.523" v="3096" actId="13244"/>
          <ac:spMkLst>
            <pc:docMk/>
            <pc:sldMk cId="3484672216" sldId="5577"/>
            <ac:spMk id="14" creationId="{E69456C6-160B-41B7-EE2A-A15C7ACA57CA}"/>
          </ac:spMkLst>
        </pc:spChg>
        <pc:spChg chg="add mod ord">
          <ac:chgData name="Gudka, Dawna" userId="823cceae-331b-41d6-9a63-34ad6d1db55c" providerId="ADAL" clId="{F2DDA93F-3148-4AB7-A20F-9D7A99F07B42}" dt="2024-08-29T03:03:17.582" v="3098" actId="13244"/>
          <ac:spMkLst>
            <pc:docMk/>
            <pc:sldMk cId="3484672216" sldId="5577"/>
            <ac:spMk id="16" creationId="{1D2C6779-8E0F-E610-8A12-C7F25763702C}"/>
          </ac:spMkLst>
        </pc:spChg>
        <pc:spChg chg="add del mod">
          <ac:chgData name="Gudka, Dawna" userId="823cceae-331b-41d6-9a63-34ad6d1db55c" providerId="ADAL" clId="{F2DDA93F-3148-4AB7-A20F-9D7A99F07B42}" dt="2024-08-29T02:32:18.850" v="1467" actId="478"/>
          <ac:spMkLst>
            <pc:docMk/>
            <pc:sldMk cId="3484672216" sldId="5577"/>
            <ac:spMk id="18" creationId="{C21671C5-9DB9-A5FF-4EC6-8EFF5F9BA873}"/>
          </ac:spMkLst>
        </pc:spChg>
        <pc:spChg chg="ord">
          <ac:chgData name="Gudka, Dawna" userId="823cceae-331b-41d6-9a63-34ad6d1db55c" providerId="ADAL" clId="{F2DDA93F-3148-4AB7-A20F-9D7A99F07B42}" dt="2024-08-29T03:02:50.288" v="3094" actId="13244"/>
          <ac:spMkLst>
            <pc:docMk/>
            <pc:sldMk cId="3484672216" sldId="5577"/>
            <ac:spMk id="19" creationId="{3A38B493-D5BF-CA75-9F82-C71C2FB57BE1}"/>
          </ac:spMkLst>
        </pc:spChg>
        <pc:spChg chg="ord">
          <ac:chgData name="Gudka, Dawna" userId="823cceae-331b-41d6-9a63-34ad6d1db55c" providerId="ADAL" clId="{F2DDA93F-3148-4AB7-A20F-9D7A99F07B42}" dt="2024-08-29T03:02:56.851" v="3095" actId="13244"/>
          <ac:spMkLst>
            <pc:docMk/>
            <pc:sldMk cId="3484672216" sldId="5577"/>
            <ac:spMk id="20" creationId="{78CD3A6B-5FD5-B70E-B4D2-D44B7CA80052}"/>
          </ac:spMkLst>
        </pc:spChg>
        <pc:spChg chg="add mod ord">
          <ac:chgData name="Gudka, Dawna" userId="823cceae-331b-41d6-9a63-34ad6d1db55c" providerId="ADAL" clId="{F2DDA93F-3148-4AB7-A20F-9D7A99F07B42}" dt="2024-08-29T03:03:47.791" v="3101" actId="13244"/>
          <ac:spMkLst>
            <pc:docMk/>
            <pc:sldMk cId="3484672216" sldId="5577"/>
            <ac:spMk id="21" creationId="{8716D17A-6EF4-2588-0CD4-30388D53CBF6}"/>
          </ac:spMkLst>
        </pc:spChg>
        <pc:graphicFrameChg chg="del">
          <ac:chgData name="Gudka, Dawna" userId="823cceae-331b-41d6-9a63-34ad6d1db55c" providerId="ADAL" clId="{F2DDA93F-3148-4AB7-A20F-9D7A99F07B42}" dt="2024-08-29T02:22:35.024" v="1059" actId="478"/>
          <ac:graphicFrameMkLst>
            <pc:docMk/>
            <pc:sldMk cId="3484672216" sldId="5577"/>
            <ac:graphicFrameMk id="17" creationId="{81F9F3D6-D44E-4A66-C19D-DA9242B76EBF}"/>
          </ac:graphicFrameMkLst>
        </pc:graphicFrameChg>
        <pc:graphicFrameChg chg="del">
          <ac:chgData name="Gudka, Dawna" userId="823cceae-331b-41d6-9a63-34ad6d1db55c" providerId="ADAL" clId="{F2DDA93F-3148-4AB7-A20F-9D7A99F07B42}" dt="2024-08-29T02:22:37.417" v="1060" actId="478"/>
          <ac:graphicFrameMkLst>
            <pc:docMk/>
            <pc:sldMk cId="3484672216" sldId="5577"/>
            <ac:graphicFrameMk id="23" creationId="{3EFC0D52-A0A4-2B24-979B-92190E2608D5}"/>
          </ac:graphicFrameMkLst>
        </pc:graphicFrameChg>
        <pc:picChg chg="add mod">
          <ac:chgData name="Gudka, Dawna" userId="823cceae-331b-41d6-9a63-34ad6d1db55c" providerId="ADAL" clId="{F2DDA93F-3148-4AB7-A20F-9D7A99F07B42}" dt="2024-08-29T02:30:08.400" v="1421" actId="14100"/>
          <ac:picMkLst>
            <pc:docMk/>
            <pc:sldMk cId="3484672216" sldId="5577"/>
            <ac:picMk id="7" creationId="{DDEFAA1C-E942-EB31-7ACA-E888BA9566B7}"/>
          </ac:picMkLst>
        </pc:picChg>
        <pc:picChg chg="add del mod">
          <ac:chgData name="Gudka, Dawna" userId="823cceae-331b-41d6-9a63-34ad6d1db55c" providerId="ADAL" clId="{F2DDA93F-3148-4AB7-A20F-9D7A99F07B42}" dt="2024-08-29T02:28:05.056" v="1375" actId="478"/>
          <ac:picMkLst>
            <pc:docMk/>
            <pc:sldMk cId="3484672216" sldId="5577"/>
            <ac:picMk id="8" creationId="{96383087-154F-3B05-3B02-C96F2092288C}"/>
          </ac:picMkLst>
        </pc:picChg>
        <pc:picChg chg="add mod">
          <ac:chgData name="Gudka, Dawna" userId="823cceae-331b-41d6-9a63-34ad6d1db55c" providerId="ADAL" clId="{F2DDA93F-3148-4AB7-A20F-9D7A99F07B42}" dt="2024-08-29T02:32:45.194" v="1481" actId="1076"/>
          <ac:picMkLst>
            <pc:docMk/>
            <pc:sldMk cId="3484672216" sldId="5577"/>
            <ac:picMk id="13" creationId="{D8F1B3E6-ADD8-251E-2FCE-7268070FCA89}"/>
          </ac:picMkLst>
        </pc:picChg>
        <pc:picChg chg="add mod ord">
          <ac:chgData name="Gudka, Dawna" userId="823cceae-331b-41d6-9a63-34ad6d1db55c" providerId="ADAL" clId="{F2DDA93F-3148-4AB7-A20F-9D7A99F07B42}" dt="2024-08-29T03:03:32.249" v="3100" actId="13244"/>
          <ac:picMkLst>
            <pc:docMk/>
            <pc:sldMk cId="3484672216" sldId="5577"/>
            <ac:picMk id="15" creationId="{E1AB9C54-F535-52F3-E7AD-E50C0F17D39C}"/>
          </ac:picMkLst>
        </pc:picChg>
        <pc:picChg chg="add mod ord modCrop">
          <ac:chgData name="Gudka, Dawna" userId="823cceae-331b-41d6-9a63-34ad6d1db55c" providerId="ADAL" clId="{F2DDA93F-3148-4AB7-A20F-9D7A99F07B42}" dt="2024-08-29T03:03:58.683" v="3102" actId="13244"/>
          <ac:picMkLst>
            <pc:docMk/>
            <pc:sldMk cId="3484672216" sldId="5577"/>
            <ac:picMk id="22" creationId="{61322128-C9BE-7108-73CD-4A8E1C63793E}"/>
          </ac:picMkLst>
        </pc:picChg>
      </pc:sldChg>
      <pc:sldChg chg="addSp delSp modSp add mod">
        <pc:chgData name="Gudka, Dawna" userId="823cceae-331b-41d6-9a63-34ad6d1db55c" providerId="ADAL" clId="{F2DDA93F-3148-4AB7-A20F-9D7A99F07B42}" dt="2024-08-29T03:04:23.183" v="3104" actId="13244"/>
        <pc:sldMkLst>
          <pc:docMk/>
          <pc:sldMk cId="2332850885" sldId="5578"/>
        </pc:sldMkLst>
        <pc:spChg chg="add del mod">
          <ac:chgData name="Gudka, Dawna" userId="823cceae-331b-41d6-9a63-34ad6d1db55c" providerId="ADAL" clId="{F2DDA93F-3148-4AB7-A20F-9D7A99F07B42}" dt="2024-08-29T02:27:42.164" v="1367" actId="478"/>
          <ac:spMkLst>
            <pc:docMk/>
            <pc:sldMk cId="2332850885" sldId="5578"/>
            <ac:spMk id="3" creationId="{FD79C8EA-F209-1B7A-0EA2-3C7643CF0F52}"/>
          </ac:spMkLst>
        </pc:spChg>
        <pc:spChg chg="mod ord">
          <ac:chgData name="Gudka, Dawna" userId="823cceae-331b-41d6-9a63-34ad6d1db55c" providerId="ADAL" clId="{F2DDA93F-3148-4AB7-A20F-9D7A99F07B42}" dt="2024-08-29T03:04:15.818" v="3103" actId="13244"/>
          <ac:spMkLst>
            <pc:docMk/>
            <pc:sldMk cId="2332850885" sldId="5578"/>
            <ac:spMk id="9" creationId="{E63808BD-54B0-08E9-7356-2E178F0639BA}"/>
          </ac:spMkLst>
        </pc:spChg>
        <pc:spChg chg="del mod">
          <ac:chgData name="Gudka, Dawna" userId="823cceae-331b-41d6-9a63-34ad6d1db55c" providerId="ADAL" clId="{F2DDA93F-3148-4AB7-A20F-9D7A99F07B42}" dt="2024-08-29T02:27:40.639" v="1366" actId="478"/>
          <ac:spMkLst>
            <pc:docMk/>
            <pc:sldMk cId="2332850885" sldId="5578"/>
            <ac:spMk id="12" creationId="{E4E142BF-E186-ABAC-BF77-9BBD04DCEB51}"/>
          </ac:spMkLst>
        </pc:spChg>
        <pc:spChg chg="del mod">
          <ac:chgData name="Gudka, Dawna" userId="823cceae-331b-41d6-9a63-34ad6d1db55c" providerId="ADAL" clId="{F2DDA93F-3148-4AB7-A20F-9D7A99F07B42}" dt="2024-08-29T02:35:42.579" v="1646" actId="478"/>
          <ac:spMkLst>
            <pc:docMk/>
            <pc:sldMk cId="2332850885" sldId="5578"/>
            <ac:spMk id="14" creationId="{E69456C6-160B-41B7-EE2A-A15C7ACA57CA}"/>
          </ac:spMkLst>
        </pc:spChg>
        <pc:picChg chg="del">
          <ac:chgData name="Gudka, Dawna" userId="823cceae-331b-41d6-9a63-34ad6d1db55c" providerId="ADAL" clId="{F2DDA93F-3148-4AB7-A20F-9D7A99F07B42}" dt="2024-08-29T02:27:34.190" v="1364" actId="478"/>
          <ac:picMkLst>
            <pc:docMk/>
            <pc:sldMk cId="2332850885" sldId="5578"/>
            <ac:picMk id="7" creationId="{DDEFAA1C-E942-EB31-7ACA-E888BA9566B7}"/>
          </ac:picMkLst>
        </pc:picChg>
        <pc:picChg chg="mod ord">
          <ac:chgData name="Gudka, Dawna" userId="823cceae-331b-41d6-9a63-34ad6d1db55c" providerId="ADAL" clId="{F2DDA93F-3148-4AB7-A20F-9D7A99F07B42}" dt="2024-08-29T03:04:23.183" v="3104" actId="13244"/>
          <ac:picMkLst>
            <pc:docMk/>
            <pc:sldMk cId="2332850885" sldId="5578"/>
            <ac:picMk id="8" creationId="{96383087-154F-3B05-3B02-C96F2092288C}"/>
          </ac:picMkLst>
        </pc:picChg>
      </pc:sldChg>
      <pc:sldChg chg="addSp delSp modSp new mod ord">
        <pc:chgData name="Gudka, Dawna" userId="823cceae-331b-41d6-9a63-34ad6d1db55c" providerId="ADAL" clId="{F2DDA93F-3148-4AB7-A20F-9D7A99F07B42}" dt="2024-08-29T03:04:38.122" v="3105" actId="13244"/>
        <pc:sldMkLst>
          <pc:docMk/>
          <pc:sldMk cId="1627638273" sldId="5579"/>
        </pc:sldMkLst>
        <pc:spChg chg="mod">
          <ac:chgData name="Gudka, Dawna" userId="823cceae-331b-41d6-9a63-34ad6d1db55c" providerId="ADAL" clId="{F2DDA93F-3148-4AB7-A20F-9D7A99F07B42}" dt="2024-08-29T02:50:42.049" v="2435" actId="113"/>
          <ac:spMkLst>
            <pc:docMk/>
            <pc:sldMk cId="1627638273" sldId="5579"/>
            <ac:spMk id="2" creationId="{28131E52-93D8-5B1A-F6D8-4A3FF91DA6F8}"/>
          </ac:spMkLst>
        </pc:spChg>
        <pc:spChg chg="del">
          <ac:chgData name="Gudka, Dawna" userId="823cceae-331b-41d6-9a63-34ad6d1db55c" providerId="ADAL" clId="{F2DDA93F-3148-4AB7-A20F-9D7A99F07B42}" dt="2024-08-29T02:40:03.557" v="1719" actId="478"/>
          <ac:spMkLst>
            <pc:docMk/>
            <pc:sldMk cId="1627638273" sldId="5579"/>
            <ac:spMk id="3" creationId="{FCE9AB7E-6ED5-0586-C30A-672C1392FCD9}"/>
          </ac:spMkLst>
        </pc:spChg>
        <pc:spChg chg="mod">
          <ac:chgData name="Gudka, Dawna" userId="823cceae-331b-41d6-9a63-34ad6d1db55c" providerId="ADAL" clId="{F2DDA93F-3148-4AB7-A20F-9D7A99F07B42}" dt="2024-08-29T02:52:23.645" v="2453" actId="1076"/>
          <ac:spMkLst>
            <pc:docMk/>
            <pc:sldMk cId="1627638273" sldId="5579"/>
            <ac:spMk id="4" creationId="{44201CDE-8919-0E47-AE4C-3A49EA175D7E}"/>
          </ac:spMkLst>
        </pc:spChg>
        <pc:spChg chg="del">
          <ac:chgData name="Gudka, Dawna" userId="823cceae-331b-41d6-9a63-34ad6d1db55c" providerId="ADAL" clId="{F2DDA93F-3148-4AB7-A20F-9D7A99F07B42}" dt="2024-08-29T02:40:06.663" v="1720" actId="478"/>
          <ac:spMkLst>
            <pc:docMk/>
            <pc:sldMk cId="1627638273" sldId="5579"/>
            <ac:spMk id="5" creationId="{F6E7A303-EA73-7185-3318-B01C6EA98734}"/>
          </ac:spMkLst>
        </pc:spChg>
        <pc:spChg chg="del">
          <ac:chgData name="Gudka, Dawna" userId="823cceae-331b-41d6-9a63-34ad6d1db55c" providerId="ADAL" clId="{F2DDA93F-3148-4AB7-A20F-9D7A99F07B42}" dt="2024-08-29T02:40:09.371" v="1721" actId="478"/>
          <ac:spMkLst>
            <pc:docMk/>
            <pc:sldMk cId="1627638273" sldId="5579"/>
            <ac:spMk id="6" creationId="{BDB84B0D-F9B4-419B-AE5E-E37F5507E3AD}"/>
          </ac:spMkLst>
        </pc:spChg>
        <pc:spChg chg="del">
          <ac:chgData name="Gudka, Dawna" userId="823cceae-331b-41d6-9a63-34ad6d1db55c" providerId="ADAL" clId="{F2DDA93F-3148-4AB7-A20F-9D7A99F07B42}" dt="2024-08-29T02:53:21.931" v="2467"/>
          <ac:spMkLst>
            <pc:docMk/>
            <pc:sldMk cId="1627638273" sldId="5579"/>
            <ac:spMk id="8" creationId="{56AC767B-B327-E870-B321-AF9D29CAAE52}"/>
          </ac:spMkLst>
        </pc:spChg>
        <pc:spChg chg="del">
          <ac:chgData name="Gudka, Dawna" userId="823cceae-331b-41d6-9a63-34ad6d1db55c" providerId="ADAL" clId="{F2DDA93F-3148-4AB7-A20F-9D7A99F07B42}" dt="2024-08-29T02:53:45.155" v="2469"/>
          <ac:spMkLst>
            <pc:docMk/>
            <pc:sldMk cId="1627638273" sldId="5579"/>
            <ac:spMk id="9" creationId="{6A367F53-F835-345C-7ED6-4A26DF5065E8}"/>
          </ac:spMkLst>
        </pc:spChg>
        <pc:spChg chg="add del mod">
          <ac:chgData name="Gudka, Dawna" userId="823cceae-331b-41d6-9a63-34ad6d1db55c" providerId="ADAL" clId="{F2DDA93F-3148-4AB7-A20F-9D7A99F07B42}" dt="2024-08-29T02:51:35.931" v="2446" actId="478"/>
          <ac:spMkLst>
            <pc:docMk/>
            <pc:sldMk cId="1627638273" sldId="5579"/>
            <ac:spMk id="10" creationId="{8BD4B7C0-2BFA-84E4-A383-A51706BE5418}"/>
          </ac:spMkLst>
        </pc:spChg>
        <pc:spChg chg="add mod ord">
          <ac:chgData name="Gudka, Dawna" userId="823cceae-331b-41d6-9a63-34ad6d1db55c" providerId="ADAL" clId="{F2DDA93F-3148-4AB7-A20F-9D7A99F07B42}" dt="2024-08-29T03:04:38.122" v="3105" actId="13244"/>
          <ac:spMkLst>
            <pc:docMk/>
            <pc:sldMk cId="1627638273" sldId="5579"/>
            <ac:spMk id="11" creationId="{66BB7848-F588-1A29-E935-BFD5D95935D9}"/>
          </ac:spMkLst>
        </pc:spChg>
        <pc:spChg chg="add mod">
          <ac:chgData name="Gudka, Dawna" userId="823cceae-331b-41d6-9a63-34ad6d1db55c" providerId="ADAL" clId="{F2DDA93F-3148-4AB7-A20F-9D7A99F07B42}" dt="2024-08-29T02:54:03.994" v="2557" actId="20577"/>
          <ac:spMkLst>
            <pc:docMk/>
            <pc:sldMk cId="1627638273" sldId="5579"/>
            <ac:spMk id="12" creationId="{C7426CEA-3726-3903-34BA-DE98BFD32EAD}"/>
          </ac:spMkLst>
        </pc:spChg>
        <pc:spChg chg="add mod">
          <ac:chgData name="Gudka, Dawna" userId="823cceae-331b-41d6-9a63-34ad6d1db55c" providerId="ADAL" clId="{F2DDA93F-3148-4AB7-A20F-9D7A99F07B42}" dt="2024-08-29T02:53:45.199" v="2470" actId="27636"/>
          <ac:spMkLst>
            <pc:docMk/>
            <pc:sldMk cId="1627638273" sldId="5579"/>
            <ac:spMk id="13" creationId="{66C2F0D6-2B47-B988-7F4C-319ADFEE4183}"/>
          </ac:spMkLst>
        </pc:spChg>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pChg chg="mod">
          <ac:chgData name="Hoffman, Peter" userId="673cee94-26bd-4c2a-ab82-1b3669e2f049" providerId="ADAL" clId="{3B5C8668-69A4-43CF-B3F5-019B234AA19D}" dt="2024-05-15T21:58:14.662" v="2" actId="27636"/>
          <ac:spMkLst>
            <pc:docMk/>
            <pc:sldMk cId="2916385814" sldId="5277"/>
            <ac:spMk id="11" creationId="{080CB37A-8CB5-0C68-424D-EBD5E04601E8}"/>
          </ac:spMkLst>
        </pc:spChg>
        <pc:spChg chg="mod">
          <ac:chgData name="Hoffman, Peter" userId="673cee94-26bd-4c2a-ab82-1b3669e2f049" providerId="ADAL" clId="{3B5C8668-69A4-43CF-B3F5-019B234AA19D}" dt="2024-05-15T21:58:14.678" v="3" actId="27636"/>
          <ac:spMkLst>
            <pc:docMk/>
            <pc:sldMk cId="2916385814" sldId="5277"/>
            <ac:spMk id="12" creationId="{F0682FDB-3B40-0F9B-6028-1720C9B01E0A}"/>
          </ac:spMkLst>
        </pc:spChg>
      </pc:sldChg>
      <pc:sldChg chg="modSp add mod">
        <pc:chgData name="Hoffman, Peter" userId="673cee94-26bd-4c2a-ab82-1b3669e2f049" providerId="ADAL" clId="{3B5C8668-69A4-43CF-B3F5-019B234AA19D}" dt="2024-05-15T21:58:14.662" v="1" actId="27636"/>
        <pc:sldMkLst>
          <pc:docMk/>
          <pc:sldMk cId="2365850526" sldId="5312"/>
        </pc:sldMkLst>
        <pc:spChg chg="mod">
          <ac:chgData name="Hoffman, Peter" userId="673cee94-26bd-4c2a-ab82-1b3669e2f049" providerId="ADAL" clId="{3B5C8668-69A4-43CF-B3F5-019B234AA19D}" dt="2024-05-15T21:58:14.662" v="1" actId="27636"/>
          <ac:spMkLst>
            <pc:docMk/>
            <pc:sldMk cId="2365850526" sldId="5312"/>
            <ac:spMk id="16" creationId="{A3E6E43B-BC7C-6C6C-7E56-BC7C5F0699F1}"/>
          </ac:spMkLst>
        </pc:spChg>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pChg chg="mod">
          <ac:chgData name="Rhodes, Tara" userId="S::rhodes_t@cde.state.co.us::566307b0-1e17-4826-87e1-0feb85a922f2" providerId="AD" clId="Web-{CE6A55C8-B938-7216-1B3E-499AAD3F16B0}" dt="2024-08-15T03:45:29.348" v="82" actId="20577"/>
          <ac:spMkLst>
            <pc:docMk/>
            <pc:sldMk cId="2423109446" sldId="5516"/>
            <ac:spMk id="2" creationId="{B07E94AC-9713-F9CE-2A73-195AD8B41B81}"/>
          </ac:spMkLst>
        </pc:spChg>
        <pc:spChg chg="mod">
          <ac:chgData name="Rhodes, Tara" userId="S::rhodes_t@cde.state.co.us::566307b0-1e17-4826-87e1-0feb85a922f2" providerId="AD" clId="Web-{CE6A55C8-B938-7216-1B3E-499AAD3F16B0}" dt="2024-08-15T03:45:49.567" v="83" actId="20577"/>
          <ac:spMkLst>
            <pc:docMk/>
            <pc:sldMk cId="2423109446" sldId="5516"/>
            <ac:spMk id="3" creationId="{5EE4D7D7-5968-DD0B-439A-E228ACA1E1FE}"/>
          </ac:spMkLst>
        </pc:spChg>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pChg chg="mod">
          <ac:chgData name="Rhodes, Tara" userId="S::rhodes_t@cde.state.co.us::566307b0-1e17-4826-87e1-0feb85a922f2" providerId="AD" clId="Web-{CE6A55C8-B938-7216-1B3E-499AAD3F16B0}" dt="2024-08-15T03:50:10.461" v="97" actId="20577"/>
          <ac:spMkLst>
            <pc:docMk/>
            <pc:sldMk cId="484685078" sldId="5553"/>
            <ac:spMk id="2" creationId="{7C05F369-16F8-F12E-1732-FBBB5D6EB839}"/>
          </ac:spMkLst>
        </pc:spChg>
        <pc:spChg chg="mod">
          <ac:chgData name="Rhodes, Tara" userId="S::rhodes_t@cde.state.co.us::566307b0-1e17-4826-87e1-0feb85a922f2" providerId="AD" clId="Web-{CE6A55C8-B938-7216-1B3E-499AAD3F16B0}" dt="2024-08-15T04:03:22.628" v="121" actId="20577"/>
          <ac:spMkLst>
            <pc:docMk/>
            <pc:sldMk cId="484685078" sldId="5553"/>
            <ac:spMk id="3" creationId="{F3842660-7006-B657-4527-671C5259508B}"/>
          </ac:spMkLst>
        </pc:spChg>
        <pc:spChg chg="mod">
          <ac:chgData name="Rhodes, Tara" userId="S::rhodes_t@cde.state.co.us::566307b0-1e17-4826-87e1-0feb85a922f2" providerId="AD" clId="Web-{CE6A55C8-B938-7216-1B3E-499AAD3F16B0}" dt="2024-08-15T03:54:26.496" v="106" actId="20577"/>
          <ac:spMkLst>
            <pc:docMk/>
            <pc:sldMk cId="484685078" sldId="5553"/>
            <ac:spMk id="5" creationId="{353DF699-E243-D7D7-6859-A181F1E7008F}"/>
          </ac:spMkLst>
        </pc:spChg>
        <pc:spChg chg="mod">
          <ac:chgData name="Rhodes, Tara" userId="S::rhodes_t@cde.state.co.us::566307b0-1e17-4826-87e1-0feb85a922f2" providerId="AD" clId="Web-{CE6A55C8-B938-7216-1B3E-499AAD3F16B0}" dt="2024-08-15T03:54:45.512" v="115" actId="20577"/>
          <ac:spMkLst>
            <pc:docMk/>
            <pc:sldMk cId="484685078" sldId="5553"/>
            <ac:spMk id="6" creationId="{FAB09DD0-C633-B342-F4BA-B37D894B8979}"/>
          </ac:spMkLst>
        </pc:spChg>
      </pc:sldChg>
      <pc:sldChg chg="delSp modSp new">
        <pc:chgData name="Rhodes, Tara" userId="S::rhodes_t@cde.state.co.us::566307b0-1e17-4826-87e1-0feb85a922f2" providerId="AD" clId="Web-{CE6A55C8-B938-7216-1B3E-499AAD3F16B0}" dt="2024-08-15T04:39:50.844" v="1162" actId="14100"/>
        <pc:sldMkLst>
          <pc:docMk/>
          <pc:sldMk cId="129463232" sldId="5554"/>
        </pc:sldMkLst>
        <pc:spChg chg="mod">
          <ac:chgData name="Rhodes, Tara" userId="S::rhodes_t@cde.state.co.us::566307b0-1e17-4826-87e1-0feb85a922f2" providerId="AD" clId="Web-{CE6A55C8-B938-7216-1B3E-499AAD3F16B0}" dt="2024-08-15T04:31:31.181" v="706" actId="20577"/>
          <ac:spMkLst>
            <pc:docMk/>
            <pc:sldMk cId="129463232" sldId="5554"/>
            <ac:spMk id="2" creationId="{A6A35270-7B40-F0B8-D14C-238BB3AEDC28}"/>
          </ac:spMkLst>
        </pc:spChg>
        <pc:spChg chg="mod">
          <ac:chgData name="Rhodes, Tara" userId="S::rhodes_t@cde.state.co.us::566307b0-1e17-4826-87e1-0feb85a922f2" providerId="AD" clId="Web-{CE6A55C8-B938-7216-1B3E-499AAD3F16B0}" dt="2024-08-15T04:39:50.844" v="1162" actId="14100"/>
          <ac:spMkLst>
            <pc:docMk/>
            <pc:sldMk cId="129463232" sldId="5554"/>
            <ac:spMk id="3" creationId="{544F1A9B-CEF4-9DC5-B7D8-085FC95E9690}"/>
          </ac:spMkLst>
        </pc:spChg>
        <pc:spChg chg="del mod">
          <ac:chgData name="Rhodes, Tara" userId="S::rhodes_t@cde.state.co.us::566307b0-1e17-4826-87e1-0feb85a922f2" providerId="AD" clId="Web-{CE6A55C8-B938-7216-1B3E-499AAD3F16B0}" dt="2024-08-15T04:17:10.717" v="484"/>
          <ac:spMkLst>
            <pc:docMk/>
            <pc:sldMk cId="129463232" sldId="5554"/>
            <ac:spMk id="4" creationId="{07395B14-60C0-05AD-BF16-33C849442EE8}"/>
          </ac:spMkLst>
        </pc:spChg>
        <pc:spChg chg="mod">
          <ac:chgData name="Rhodes, Tara" userId="S::rhodes_t@cde.state.co.us::566307b0-1e17-4826-87e1-0feb85a922f2" providerId="AD" clId="Web-{CE6A55C8-B938-7216-1B3E-499AAD3F16B0}" dt="2024-08-15T04:04:13.613" v="157" actId="20577"/>
          <ac:spMkLst>
            <pc:docMk/>
            <pc:sldMk cId="129463232" sldId="5554"/>
            <ac:spMk id="6" creationId="{1E83D694-7DA0-2CE5-CB12-05CE356FC4F0}"/>
          </ac:spMkLst>
        </pc:spChg>
        <pc:spChg chg="mod">
          <ac:chgData name="Rhodes, Tara" userId="S::rhodes_t@cde.state.co.us::566307b0-1e17-4826-87e1-0feb85a922f2" providerId="AD" clId="Web-{CE6A55C8-B938-7216-1B3E-499AAD3F16B0}" dt="2024-08-15T04:04:19.551" v="162" actId="20577"/>
          <ac:spMkLst>
            <pc:docMk/>
            <pc:sldMk cId="129463232" sldId="5554"/>
            <ac:spMk id="7" creationId="{6B9F95F2-866D-EAAA-DACC-C04BDEB88456}"/>
          </ac:spMkLst>
        </pc:spChg>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pChg chg="mod">
          <ac:chgData name="Rhodes, Tara" userId="S::rhodes_t@cde.state.co.us::566307b0-1e17-4826-87e1-0feb85a922f2" providerId="AD" clId="Web-{CE6A55C8-B938-7216-1B3E-499AAD3F16B0}" dt="2024-08-15T04:22:31.393" v="682" actId="20577"/>
          <ac:spMkLst>
            <pc:docMk/>
            <pc:sldMk cId="3613590764" sldId="5555"/>
            <ac:spMk id="2" creationId="{E7F13977-C042-8460-969B-0C065939860C}"/>
          </ac:spMkLst>
        </pc:spChg>
        <pc:spChg chg="del">
          <ac:chgData name="Rhodes, Tara" userId="S::rhodes_t@cde.state.co.us::566307b0-1e17-4826-87e1-0feb85a922f2" providerId="AD" clId="Web-{CE6A55C8-B938-7216-1B3E-499AAD3F16B0}" dt="2024-08-15T04:21:27.205" v="635"/>
          <ac:spMkLst>
            <pc:docMk/>
            <pc:sldMk cId="3613590764" sldId="5555"/>
            <ac:spMk id="3" creationId="{2CA04BED-34B4-CCA3-9B2D-72B01BDCFE6B}"/>
          </ac:spMkLst>
        </pc:spChg>
        <pc:spChg chg="mod">
          <ac:chgData name="Rhodes, Tara" userId="S::rhodes_t@cde.state.co.us::566307b0-1e17-4826-87e1-0feb85a922f2" providerId="AD" clId="Web-{CE6A55C8-B938-7216-1B3E-499AAD3F16B0}" dt="2024-08-15T04:22:00.658" v="655" actId="20577"/>
          <ac:spMkLst>
            <pc:docMk/>
            <pc:sldMk cId="3613590764" sldId="5555"/>
            <ac:spMk id="5" creationId="{31E75B4C-3B66-B109-7A4F-A4A009C069BE}"/>
          </ac:spMkLst>
        </pc:spChg>
        <pc:spChg chg="mod">
          <ac:chgData name="Rhodes, Tara" userId="S::rhodes_t@cde.state.co.us::566307b0-1e17-4826-87e1-0feb85a922f2" providerId="AD" clId="Web-{CE6A55C8-B938-7216-1B3E-499AAD3F16B0}" dt="2024-08-15T04:22:08.549" v="663" actId="20577"/>
          <ac:spMkLst>
            <pc:docMk/>
            <pc:sldMk cId="3613590764" sldId="5555"/>
            <ac:spMk id="6" creationId="{DBAA9F54-A12F-1729-5E5A-4D15ED4EF221}"/>
          </ac:spMkLst>
        </pc:spChg>
        <pc:spChg chg="add mod">
          <ac:chgData name="Rhodes, Tara" userId="S::rhodes_t@cde.state.co.us::566307b0-1e17-4826-87e1-0feb85a922f2" providerId="AD" clId="Web-{CE6A55C8-B938-7216-1B3E-499AAD3F16B0}" dt="2024-08-15T04:42:56.721" v="1286" actId="20577"/>
          <ac:spMkLst>
            <pc:docMk/>
            <pc:sldMk cId="3613590764" sldId="5555"/>
            <ac:spMk id="8" creationId="{C8E976DF-1938-1663-63EF-90711FB90B68}"/>
          </ac:spMkLst>
        </pc:spChg>
        <pc:picChg chg="add mod ord">
          <ac:chgData name="Rhodes, Tara" userId="S::rhodes_t@cde.state.co.us::566307b0-1e17-4826-87e1-0feb85a922f2" providerId="AD" clId="Web-{CE6A55C8-B938-7216-1B3E-499AAD3F16B0}" dt="2024-08-15T04:41:30.876" v="1237" actId="1076"/>
          <ac:picMkLst>
            <pc:docMk/>
            <pc:sldMk cId="3613590764" sldId="5555"/>
            <ac:picMk id="7" creationId="{37FD1164-74E2-1318-8D96-F6853A595AE3}"/>
          </ac:picMkLst>
        </pc:picChg>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pChg chg="mod">
          <ac:chgData name="Rhodes, Tara" userId="S::rhodes_t@cde.state.co.us::566307b0-1e17-4826-87e1-0feb85a922f2" providerId="AD" clId="Web-{CE6A55C8-B938-7216-1B3E-499AAD3F16B0}" dt="2024-08-15T04:31:19.087" v="704" actId="20577"/>
          <ac:spMkLst>
            <pc:docMk/>
            <pc:sldMk cId="2663003536" sldId="5556"/>
            <ac:spMk id="2" creationId="{A6A35270-7B40-F0B8-D14C-238BB3AEDC28}"/>
          </ac:spMkLst>
        </pc:spChg>
        <pc:spChg chg="add del mod">
          <ac:chgData name="Rhodes, Tara" userId="S::rhodes_t@cde.state.co.us::566307b0-1e17-4826-87e1-0feb85a922f2" providerId="AD" clId="Web-{CE6A55C8-B938-7216-1B3E-499AAD3F16B0}" dt="2024-08-15T04:41:14.704" v="1236" actId="20577"/>
          <ac:spMkLst>
            <pc:docMk/>
            <pc:sldMk cId="2663003536" sldId="5556"/>
            <ac:spMk id="3" creationId="{544F1A9B-CEF4-9DC5-B7D8-085FC95E9690}"/>
          </ac:spMkLst>
        </pc:spChg>
        <pc:spChg chg="add del mod">
          <ac:chgData name="Rhodes, Tara" userId="S::rhodes_t@cde.state.co.us::566307b0-1e17-4826-87e1-0feb85a922f2" providerId="AD" clId="Web-{CE6A55C8-B938-7216-1B3E-499AAD3F16B0}" dt="2024-08-15T04:34:05.027" v="806"/>
          <ac:spMkLst>
            <pc:docMk/>
            <pc:sldMk cId="2663003536" sldId="5556"/>
            <ac:spMk id="8" creationId="{8A4CD9A6-965A-127F-B543-C61A270BFD93}"/>
          </ac:spMkLst>
        </pc:spChg>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pChg chg="mod">
          <ac:chgData name="Wenzel, Brooke" userId="672bf8d3-b15b-4e02-a6d1-39319a0df09b" providerId="ADAL" clId="{526A2B99-29C4-4C0F-8CF0-FF3D2C59AD40}" dt="2024-05-29T13:03:19.542" v="1" actId="27636"/>
          <ac:spMkLst>
            <pc:docMk/>
            <pc:sldMk cId="68699369" sldId="5309"/>
            <ac:spMk id="5" creationId="{AF6EB1F5-01CD-901C-27EE-72C2EDD75AA9}"/>
          </ac:spMkLst>
        </pc:spChg>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pChg chg="mod">
          <ac:chgData name="Chaffin,Melissa" userId="S::chaffin_m@cde.state.co.us::21f0136b-23e1-4eef-9c4f-f29e4cc3ac56" providerId="AD" clId="Web-{82FD12ED-80B9-122A-CE77-F2071EF0045F}" dt="2024-09-11T19:31:47.747" v="59" actId="20577"/>
          <ac:spMkLst>
            <pc:docMk/>
            <pc:sldMk cId="499285695" sldId="281"/>
            <ac:spMk id="6" creationId="{1EB4AB27-B417-D907-2626-223A7F192B7B}"/>
          </ac:spMkLst>
        </pc:spChg>
      </pc:sldChg>
      <pc:sldChg chg="modSp">
        <pc:chgData name="Chaffin,Melissa" userId="S::chaffin_m@cde.state.co.us::21f0136b-23e1-4eef-9c4f-f29e4cc3ac56" providerId="AD" clId="Web-{82FD12ED-80B9-122A-CE77-F2071EF0045F}" dt="2024-09-11T19:30:05.931" v="4" actId="20577"/>
        <pc:sldMkLst>
          <pc:docMk/>
          <pc:sldMk cId="2464662354" sldId="5418"/>
        </pc:sldMkLst>
        <pc:spChg chg="mod">
          <ac:chgData name="Chaffin,Melissa" userId="S::chaffin_m@cde.state.co.us::21f0136b-23e1-4eef-9c4f-f29e4cc3ac56" providerId="AD" clId="Web-{82FD12ED-80B9-122A-CE77-F2071EF0045F}" dt="2024-09-11T19:30:05.931" v="4" actId="20577"/>
          <ac:spMkLst>
            <pc:docMk/>
            <pc:sldMk cId="2464662354" sldId="5418"/>
            <ac:spMk id="6" creationId="{1EB4AB27-B417-D907-2626-223A7F192B7B}"/>
          </ac:spMkLst>
        </pc:spChg>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pChg chg="mod">
          <ac:chgData name="Gudka, Dawna" userId="823cceae-331b-41d6-9a63-34ad6d1db55c" providerId="ADAL" clId="{B0B7EA3B-119C-41D1-8192-96AA432579B4}" dt="2024-05-13T13:04:41.895" v="196" actId="20577"/>
          <ac:spMkLst>
            <pc:docMk/>
            <pc:sldMk cId="3044915438" sldId="256"/>
            <ac:spMk id="2" creationId="{00000000-0000-0000-0000-000000000000}"/>
          </ac:spMkLst>
        </pc:spChg>
      </pc:sldChg>
      <pc:sldChg chg="modSp mod">
        <pc:chgData name="Gudka, Dawna" userId="823cceae-331b-41d6-9a63-34ad6d1db55c" providerId="ADAL" clId="{B0B7EA3B-119C-41D1-8192-96AA432579B4}" dt="2024-05-14T18:58:46.985" v="1593" actId="20577"/>
        <pc:sldMkLst>
          <pc:docMk/>
          <pc:sldMk cId="1212467416" sldId="261"/>
        </pc:sldMkLst>
        <pc:graphicFrameChg chg="modGraphic">
          <ac:chgData name="Gudka, Dawna" userId="823cceae-331b-41d6-9a63-34ad6d1db55c" providerId="ADAL" clId="{B0B7EA3B-119C-41D1-8192-96AA432579B4}" dt="2024-05-14T18:58:46.985" v="1593" actId="20577"/>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B0B7EA3B-119C-41D1-8192-96AA432579B4}" dt="2024-05-14T20:02:49.144" v="2061" actId="962"/>
        <pc:sldMkLst>
          <pc:docMk/>
          <pc:sldMk cId="3717000822" sldId="280"/>
        </pc:sldMkLst>
        <pc:graphicFrameChg chg="mod">
          <ac:chgData name="Gudka, Dawna" userId="823cceae-331b-41d6-9a63-34ad6d1db55c" providerId="ADAL" clId="{B0B7EA3B-119C-41D1-8192-96AA432579B4}" dt="2024-05-13T13:13:14.718" v="596"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B0B7EA3B-119C-41D1-8192-96AA432579B4}" dt="2024-05-14T20:02:49.144" v="2061" actId="962"/>
          <ac:picMkLst>
            <pc:docMk/>
            <pc:sldMk cId="3717000822" sldId="280"/>
            <ac:picMk id="1026" creationId="{434D2022-96B5-22AA-7336-44BC0B6ECAB4}"/>
          </ac:picMkLst>
        </pc:picChg>
      </pc:sldChg>
      <pc:sldChg chg="modSp mod">
        <pc:chgData name="Gudka, Dawna" userId="823cceae-331b-41d6-9a63-34ad6d1db55c" providerId="ADAL" clId="{B0B7EA3B-119C-41D1-8192-96AA432579B4}" dt="2024-05-16T02:38:23.611" v="2102" actId="20577"/>
        <pc:sldMkLst>
          <pc:docMk/>
          <pc:sldMk cId="1037917088" sldId="5098"/>
        </pc:sldMkLst>
        <pc:graphicFrameChg chg="mod modGraphic">
          <ac:chgData name="Gudka, Dawna" userId="823cceae-331b-41d6-9a63-34ad6d1db55c" providerId="ADAL" clId="{B0B7EA3B-119C-41D1-8192-96AA432579B4}" dt="2024-05-16T02:38:23.611" v="2102" actId="20577"/>
          <ac:graphicFrameMkLst>
            <pc:docMk/>
            <pc:sldMk cId="1037917088" sldId="5098"/>
            <ac:graphicFrameMk id="5" creationId="{5E4612F7-68C6-57CA-E918-38EF641F73CF}"/>
          </ac:graphicFrameMkLst>
        </pc:graphicFrameChg>
      </pc:sldChg>
      <pc:sldChg chg="delSp modSp add mod ord">
        <pc:chgData name="Gudka, Dawna" userId="823cceae-331b-41d6-9a63-34ad6d1db55c" providerId="ADAL" clId="{B0B7EA3B-119C-41D1-8192-96AA432579B4}" dt="2024-05-14T20:01:10.556" v="1810" actId="1076"/>
        <pc:sldMkLst>
          <pc:docMk/>
          <pc:sldMk cId="1450785063" sldId="5167"/>
        </pc:sldMkLst>
        <pc:spChg chg="mod">
          <ac:chgData name="Gudka, Dawna" userId="823cceae-331b-41d6-9a63-34ad6d1db55c" providerId="ADAL" clId="{B0B7EA3B-119C-41D1-8192-96AA432579B4}" dt="2024-05-14T20:00:53.862" v="1804" actId="20577"/>
          <ac:spMkLst>
            <pc:docMk/>
            <pc:sldMk cId="1450785063" sldId="5167"/>
            <ac:spMk id="2" creationId="{29661E84-9242-0669-0347-C6B73134E5B1}"/>
          </ac:spMkLst>
        </pc:spChg>
        <pc:spChg chg="del mod">
          <ac:chgData name="Gudka, Dawna" userId="823cceae-331b-41d6-9a63-34ad6d1db55c" providerId="ADAL" clId="{B0B7EA3B-119C-41D1-8192-96AA432579B4}" dt="2024-05-14T20:01:06.769" v="1807" actId="478"/>
          <ac:spMkLst>
            <pc:docMk/>
            <pc:sldMk cId="1450785063" sldId="5167"/>
            <ac:spMk id="3" creationId="{F7B8B521-578C-E8FC-44DC-59A09B5557A7}"/>
          </ac:spMkLst>
        </pc:spChg>
        <pc:picChg chg="mod">
          <ac:chgData name="Gudka, Dawna" userId="823cceae-331b-41d6-9a63-34ad6d1db55c" providerId="ADAL" clId="{B0B7EA3B-119C-41D1-8192-96AA432579B4}" dt="2024-05-14T20:01:08.847" v="1809" actId="1076"/>
          <ac:picMkLst>
            <pc:docMk/>
            <pc:sldMk cId="1450785063" sldId="5167"/>
            <ac:picMk id="7" creationId="{F581959A-7969-650A-0772-62099ADB14ED}"/>
          </ac:picMkLst>
        </pc:picChg>
        <pc:picChg chg="mod">
          <ac:chgData name="Gudka, Dawna" userId="823cceae-331b-41d6-9a63-34ad6d1db55c" providerId="ADAL" clId="{B0B7EA3B-119C-41D1-8192-96AA432579B4}" dt="2024-05-14T20:01:10.556" v="1810" actId="1076"/>
          <ac:picMkLst>
            <pc:docMk/>
            <pc:sldMk cId="1450785063" sldId="5167"/>
            <ac:picMk id="9" creationId="{8B8AF3A6-61B2-41CF-D74A-2ECB3C428C30}"/>
          </ac:picMkLst>
        </pc:picChg>
      </pc:sldChg>
      <pc:sldChg chg="addSp modSp add mod">
        <pc:chgData name="Gudka, Dawna" userId="823cceae-331b-41d6-9a63-34ad6d1db55c" providerId="ADAL" clId="{B0B7EA3B-119C-41D1-8192-96AA432579B4}" dt="2024-05-14T19:59:34.982" v="1791" actId="20577"/>
        <pc:sldMkLst>
          <pc:docMk/>
          <pc:sldMk cId="1213727475" sldId="5197"/>
        </pc:sldMkLst>
        <pc:spChg chg="mod">
          <ac:chgData name="Gudka, Dawna" userId="823cceae-331b-41d6-9a63-34ad6d1db55c" providerId="ADAL" clId="{B0B7EA3B-119C-41D1-8192-96AA432579B4}" dt="2024-05-14T19:59:34.982" v="1791" actId="20577"/>
          <ac:spMkLst>
            <pc:docMk/>
            <pc:sldMk cId="1213727475" sldId="5197"/>
            <ac:spMk id="2" creationId="{DFE22043-3313-6564-158C-D467E1961F90}"/>
          </ac:spMkLst>
        </pc:spChg>
        <pc:picChg chg="add mod">
          <ac:chgData name="Gudka, Dawna" userId="823cceae-331b-41d6-9a63-34ad6d1db55c" providerId="ADAL" clId="{B0B7EA3B-119C-41D1-8192-96AA432579B4}" dt="2024-05-14T19:59:16.431" v="1764" actId="1076"/>
          <ac:picMkLst>
            <pc:docMk/>
            <pc:sldMk cId="1213727475" sldId="5197"/>
            <ac:picMk id="3" creationId="{8F45F5B1-98BA-D19A-DE2F-F2D16EF83254}"/>
          </ac:picMkLst>
        </pc:picChg>
        <pc:picChg chg="mod">
          <ac:chgData name="Gudka, Dawna" userId="823cceae-331b-41d6-9a63-34ad6d1db55c" providerId="ADAL" clId="{B0B7EA3B-119C-41D1-8192-96AA432579B4}" dt="2024-05-14T19:59:09.564" v="1762" actId="1076"/>
          <ac:picMkLst>
            <pc:docMk/>
            <pc:sldMk cId="1213727475" sldId="5197"/>
            <ac:picMk id="6" creationId="{A82D38B0-34E2-9876-CBE7-5AD347D3EA74}"/>
          </ac:picMkLst>
        </pc:picChg>
        <pc:picChg chg="mod">
          <ac:chgData name="Gudka, Dawna" userId="823cceae-331b-41d6-9a63-34ad6d1db55c" providerId="ADAL" clId="{B0B7EA3B-119C-41D1-8192-96AA432579B4}" dt="2024-05-14T19:59:12.870" v="1763" actId="1076"/>
          <ac:picMkLst>
            <pc:docMk/>
            <pc:sldMk cId="1213727475" sldId="5197"/>
            <ac:picMk id="10" creationId="{7AABF3A6-80DC-2CB7-1F78-8B2A93B2E938}"/>
          </ac:picMkLst>
        </pc:picChg>
      </pc:sldChg>
      <pc:sldChg chg="addSp modSp add mod ord">
        <pc:chgData name="Gudka, Dawna" userId="823cceae-331b-41d6-9a63-34ad6d1db55c" providerId="ADAL" clId="{B0B7EA3B-119C-41D1-8192-96AA432579B4}" dt="2024-05-16T14:31:30.118" v="2111" actId="13244"/>
        <pc:sldMkLst>
          <pc:docMk/>
          <pc:sldMk cId="4107585368" sldId="5213"/>
        </pc:sldMkLst>
        <pc:spChg chg="mod">
          <ac:chgData name="Gudka, Dawna" userId="823cceae-331b-41d6-9a63-34ad6d1db55c" providerId="ADAL" clId="{B0B7EA3B-119C-41D1-8192-96AA432579B4}" dt="2024-05-14T19:53:57.613" v="1680" actId="14100"/>
          <ac:spMkLst>
            <pc:docMk/>
            <pc:sldMk cId="4107585368" sldId="5213"/>
            <ac:spMk id="2" creationId="{95E6C0DF-438F-1C43-8230-EE25B94B41C8}"/>
          </ac:spMkLst>
        </pc:spChg>
        <pc:spChg chg="ord">
          <ac:chgData name="Gudka, Dawna" userId="823cceae-331b-41d6-9a63-34ad6d1db55c" providerId="ADAL" clId="{B0B7EA3B-119C-41D1-8192-96AA432579B4}" dt="2024-05-16T14:31:20.886" v="2109" actId="13244"/>
          <ac:spMkLst>
            <pc:docMk/>
            <pc:sldMk cId="4107585368" sldId="5213"/>
            <ac:spMk id="5" creationId="{6A72BDE0-62BE-3543-02E8-48D0A49278C4}"/>
          </ac:spMkLst>
        </pc:spChg>
        <pc:picChg chg="add mod">
          <ac:chgData name="Gudka, Dawna" userId="823cceae-331b-41d6-9a63-34ad6d1db55c" providerId="ADAL" clId="{B0B7EA3B-119C-41D1-8192-96AA432579B4}" dt="2024-05-14T19:52:00.026" v="1668" actId="14100"/>
          <ac:picMkLst>
            <pc:docMk/>
            <pc:sldMk cId="4107585368" sldId="5213"/>
            <ac:picMk id="3" creationId="{D9B75BC2-D440-495D-2C53-57DA4777B9AB}"/>
          </ac:picMkLst>
        </pc:picChg>
        <pc:picChg chg="add mod ord">
          <ac:chgData name="Gudka, Dawna" userId="823cceae-331b-41d6-9a63-34ad6d1db55c" providerId="ADAL" clId="{B0B7EA3B-119C-41D1-8192-96AA432579B4}" dt="2024-05-16T14:31:30.118" v="2111" actId="13244"/>
          <ac:picMkLst>
            <pc:docMk/>
            <pc:sldMk cId="4107585368" sldId="5213"/>
            <ac:picMk id="4" creationId="{0C74F0F6-0A2D-4B29-09DB-6DAD7AB18715}"/>
          </ac:picMkLst>
        </pc:picChg>
        <pc:picChg chg="add mod ord">
          <ac:chgData name="Gudka, Dawna" userId="823cceae-331b-41d6-9a63-34ad6d1db55c" providerId="ADAL" clId="{B0B7EA3B-119C-41D1-8192-96AA432579B4}" dt="2024-05-16T14:31:25.538" v="2110" actId="13244"/>
          <ac:picMkLst>
            <pc:docMk/>
            <pc:sldMk cId="4107585368" sldId="5213"/>
            <ac:picMk id="6" creationId="{BF10A399-5E37-96EF-AB57-AACAF911DB75}"/>
          </ac:picMkLst>
        </pc:picChg>
        <pc:picChg chg="mod">
          <ac:chgData name="Gudka, Dawna" userId="823cceae-331b-41d6-9a63-34ad6d1db55c" providerId="ADAL" clId="{B0B7EA3B-119C-41D1-8192-96AA432579B4}" dt="2024-05-14T19:51:35.181" v="1661" actId="1076"/>
          <ac:picMkLst>
            <pc:docMk/>
            <pc:sldMk cId="4107585368" sldId="5213"/>
            <ac:picMk id="2050" creationId="{EECEF935-2259-4239-33B1-4CE114E00D29}"/>
          </ac:picMkLst>
        </pc:picChg>
      </pc:sldChg>
      <pc:sldChg chg="modSp mod">
        <pc:chgData name="Gudka, Dawna" userId="823cceae-331b-41d6-9a63-34ad6d1db55c" providerId="ADAL" clId="{B0B7EA3B-119C-41D1-8192-96AA432579B4}" dt="2024-05-13T13:14:58.586" v="638" actId="20577"/>
        <pc:sldMkLst>
          <pc:docMk/>
          <pc:sldMk cId="1474977630" sldId="5414"/>
        </pc:sldMkLst>
        <pc:spChg chg="mod">
          <ac:chgData name="Gudka, Dawna" userId="823cceae-331b-41d6-9a63-34ad6d1db55c" providerId="ADAL" clId="{B0B7EA3B-119C-41D1-8192-96AA432579B4}" dt="2024-05-13T13:14:58.586" v="638" actId="20577"/>
          <ac:spMkLst>
            <pc:docMk/>
            <pc:sldMk cId="1474977630" sldId="5414"/>
            <ac:spMk id="8" creationId="{0D0FBA27-F0F1-A677-7B69-844E9D392FAA}"/>
          </ac:spMkLst>
        </pc:spChg>
      </pc:sldChg>
      <pc:sldChg chg="modSp mod">
        <pc:chgData name="Gudka, Dawna" userId="823cceae-331b-41d6-9a63-34ad6d1db55c" providerId="ADAL" clId="{B0B7EA3B-119C-41D1-8192-96AA432579B4}" dt="2024-05-13T13:15:21.752" v="682" actId="20577"/>
        <pc:sldMkLst>
          <pc:docMk/>
          <pc:sldMk cId="2535695864" sldId="5418"/>
        </pc:sldMkLst>
        <pc:spChg chg="mod">
          <ac:chgData name="Gudka, Dawna" userId="823cceae-331b-41d6-9a63-34ad6d1db55c" providerId="ADAL" clId="{B0B7EA3B-119C-41D1-8192-96AA432579B4}" dt="2024-05-13T13:15:21.752" v="682" actId="20577"/>
          <ac:spMkLst>
            <pc:docMk/>
            <pc:sldMk cId="2535695864" sldId="5418"/>
            <ac:spMk id="8" creationId="{0D0FBA27-F0F1-A677-7B69-844E9D392FAA}"/>
          </ac:spMkLst>
        </pc:spChg>
      </pc:sldChg>
      <pc:sldChg chg="modSp mod">
        <pc:chgData name="Gudka, Dawna" userId="823cceae-331b-41d6-9a63-34ad6d1db55c" providerId="ADAL" clId="{B0B7EA3B-119C-41D1-8192-96AA432579B4}" dt="2024-05-13T13:15:43.785" v="705" actId="20577"/>
        <pc:sldMkLst>
          <pc:docMk/>
          <pc:sldMk cId="3766475121" sldId="5422"/>
        </pc:sldMkLst>
        <pc:spChg chg="mod">
          <ac:chgData name="Gudka, Dawna" userId="823cceae-331b-41d6-9a63-34ad6d1db55c" providerId="ADAL" clId="{B0B7EA3B-119C-41D1-8192-96AA432579B4}" dt="2024-05-13T13:15:43.785" v="705" actId="20577"/>
          <ac:spMkLst>
            <pc:docMk/>
            <pc:sldMk cId="3766475121" sldId="5422"/>
            <ac:spMk id="8" creationId="{0D0FBA27-F0F1-A677-7B69-844E9D392FAA}"/>
          </ac:spMkLst>
        </pc:spChg>
      </pc:sldChg>
      <pc:sldChg chg="modSp add mod">
        <pc:chgData name="Gudka, Dawna" userId="823cceae-331b-41d6-9a63-34ad6d1db55c" providerId="ADAL" clId="{B0B7EA3B-119C-41D1-8192-96AA432579B4}" dt="2024-05-13T13:15:55.803" v="724" actId="20577"/>
        <pc:sldMkLst>
          <pc:docMk/>
          <pc:sldMk cId="2687837903" sldId="5426"/>
        </pc:sldMkLst>
        <pc:spChg chg="mod">
          <ac:chgData name="Gudka, Dawna" userId="823cceae-331b-41d6-9a63-34ad6d1db55c" providerId="ADAL" clId="{B0B7EA3B-119C-41D1-8192-96AA432579B4}" dt="2024-05-13T13:15:55.803" v="724" actId="20577"/>
          <ac:spMkLst>
            <pc:docMk/>
            <pc:sldMk cId="2687837903" sldId="5426"/>
            <ac:spMk id="8" creationId="{0D0FBA27-F0F1-A677-7B69-844E9D392FAA}"/>
          </ac:spMkLst>
        </pc:spChg>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pChg chg="mod">
          <ac:chgData name="Gudka, Dawna" userId="823cceae-331b-41d6-9a63-34ad6d1db55c" providerId="ADAL" clId="{B0B7EA3B-119C-41D1-8192-96AA432579B4}" dt="2024-05-14T19:38:32.462" v="1627" actId="20577"/>
          <ac:spMkLst>
            <pc:docMk/>
            <pc:sldMk cId="2515573956" sldId="5430"/>
            <ac:spMk id="8" creationId="{0D0FBA27-F0F1-A677-7B69-844E9D392FAA}"/>
          </ac:spMkLst>
        </pc:spChg>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pChg chg="mod">
          <ac:chgData name="Gudka, Dawna" userId="823cceae-331b-41d6-9a63-34ad6d1db55c" providerId="ADAL" clId="{B0B7EA3B-119C-41D1-8192-96AA432579B4}" dt="2024-05-13T13:16:27.573" v="773" actId="20577"/>
          <ac:spMkLst>
            <pc:docMk/>
            <pc:sldMk cId="1420371418" sldId="5434"/>
            <ac:spMk id="8" creationId="{0D0FBA27-F0F1-A677-7B69-844E9D392FAA}"/>
          </ac:spMkLst>
        </pc:spChg>
        <pc:spChg chg="mod">
          <ac:chgData name="Gudka, Dawna" userId="823cceae-331b-41d6-9a63-34ad6d1db55c" providerId="ADAL" clId="{B0B7EA3B-119C-41D1-8192-96AA432579B4}" dt="2024-05-13T13:16:33.010" v="784" actId="20577"/>
          <ac:spMkLst>
            <pc:docMk/>
            <pc:sldMk cId="1420371418" sldId="5434"/>
            <ac:spMk id="9" creationId="{77E04380-32A6-4C4C-57D8-6045D1C23AC6}"/>
          </ac:spMkLst>
        </pc:spChg>
      </pc:sldChg>
      <pc:sldChg chg="modSp add mod replId">
        <pc:chgData name="Gudka, Dawna" userId="823cceae-331b-41d6-9a63-34ad6d1db55c" providerId="ADAL" clId="{B0B7EA3B-119C-41D1-8192-96AA432579B4}" dt="2024-05-16T14:30:56.425" v="2108" actId="13244"/>
        <pc:sldMkLst>
          <pc:docMk/>
          <pc:sldMk cId="3354606110" sldId="5435"/>
        </pc:sldMkLst>
        <pc:spChg chg="ord">
          <ac:chgData name="Gudka, Dawna" userId="823cceae-331b-41d6-9a63-34ad6d1db55c" providerId="ADAL" clId="{B0B7EA3B-119C-41D1-8192-96AA432579B4}" dt="2024-05-16T14:30:42.436" v="2104" actId="13244"/>
          <ac:spMkLst>
            <pc:docMk/>
            <pc:sldMk cId="3354606110" sldId="5435"/>
            <ac:spMk id="5" creationId="{4E2D4819-56E2-72A4-65B2-C959868DF708}"/>
          </ac:spMkLst>
        </pc:spChg>
        <pc:spChg chg="ord">
          <ac:chgData name="Gudka, Dawna" userId="823cceae-331b-41d6-9a63-34ad6d1db55c" providerId="ADAL" clId="{B0B7EA3B-119C-41D1-8192-96AA432579B4}" dt="2024-05-16T14:30:38.575" v="2103" actId="13244"/>
          <ac:spMkLst>
            <pc:docMk/>
            <pc:sldMk cId="3354606110" sldId="5435"/>
            <ac:spMk id="8" creationId="{50A4C568-DC60-AAB3-83F3-5F4C7ADBF8CA}"/>
          </ac:spMkLst>
        </pc:spChg>
        <pc:spChg chg="mod ord">
          <ac:chgData name="Gudka, Dawna" userId="823cceae-331b-41d6-9a63-34ad6d1db55c" providerId="ADAL" clId="{B0B7EA3B-119C-41D1-8192-96AA432579B4}" dt="2024-05-16T14:30:45.209" v="2105" actId="13244"/>
          <ac:spMkLst>
            <pc:docMk/>
            <pc:sldMk cId="3354606110" sldId="5435"/>
            <ac:spMk id="9" creationId="{6BC51F84-0731-AB64-CAB4-D92B50E242BD}"/>
          </ac:spMkLst>
        </pc:spChg>
        <pc:spChg chg="mod ord">
          <ac:chgData name="Gudka, Dawna" userId="823cceae-331b-41d6-9a63-34ad6d1db55c" providerId="ADAL" clId="{B0B7EA3B-119C-41D1-8192-96AA432579B4}" dt="2024-05-16T14:30:56.425" v="2108" actId="13244"/>
          <ac:spMkLst>
            <pc:docMk/>
            <pc:sldMk cId="3354606110" sldId="5435"/>
            <ac:spMk id="10" creationId="{DE390A40-7D35-F995-1554-937A6B8D9328}"/>
          </ac:spMkLst>
        </pc:spChg>
        <pc:graphicFrameChg chg="mod ord modGraphic">
          <ac:chgData name="Gudka, Dawna" userId="823cceae-331b-41d6-9a63-34ad6d1db55c" providerId="ADAL" clId="{B0B7EA3B-119C-41D1-8192-96AA432579B4}" dt="2024-05-16T14:30:53.119" v="2107" actId="962"/>
          <ac:graphicFrameMkLst>
            <pc:docMk/>
            <pc:sldMk cId="3354606110" sldId="5435"/>
            <ac:graphicFrameMk id="12" creationId="{CB49FCD2-053C-CC90-E972-B2E5B348FFF2}"/>
          </ac:graphicFrameMkLst>
        </pc:graphicFrameChg>
      </pc:sldChg>
      <pc:sldChg chg="modSp add del mod ord replId">
        <pc:chgData name="Gudka, Dawna" userId="823cceae-331b-41d6-9a63-34ad6d1db55c" providerId="ADAL" clId="{B0B7EA3B-119C-41D1-8192-96AA432579B4}" dt="2024-05-14T19:57:19.148" v="1736" actId="2696"/>
        <pc:sldMkLst>
          <pc:docMk/>
          <pc:sldMk cId="1249538834" sldId="5436"/>
        </pc:sldMkLst>
        <pc:spChg chg="mod">
          <ac:chgData name="Gudka, Dawna" userId="823cceae-331b-41d6-9a63-34ad6d1db55c" providerId="ADAL" clId="{B0B7EA3B-119C-41D1-8192-96AA432579B4}" dt="2024-05-14T19:54:20.534" v="1729" actId="20577"/>
          <ac:spMkLst>
            <pc:docMk/>
            <pc:sldMk cId="1249538834" sldId="5436"/>
            <ac:spMk id="8" creationId="{EC036928-8266-1632-3A07-044583B97254}"/>
          </ac:spMkLst>
        </pc:spChg>
      </pc:sldChg>
      <pc:sldChg chg="modSp add mod replId">
        <pc:chgData name="Gudka, Dawna" userId="823cceae-331b-41d6-9a63-34ad6d1db55c" providerId="ADAL" clId="{B0B7EA3B-119C-41D1-8192-96AA432579B4}" dt="2024-05-13T13:47:46.478" v="1532" actId="20577"/>
        <pc:sldMkLst>
          <pc:docMk/>
          <pc:sldMk cId="2398386918" sldId="5437"/>
        </pc:sldMkLst>
        <pc:spChg chg="mod">
          <ac:chgData name="Gudka, Dawna" userId="823cceae-331b-41d6-9a63-34ad6d1db55c" providerId="ADAL" clId="{B0B7EA3B-119C-41D1-8192-96AA432579B4}" dt="2024-05-13T13:45:37.462" v="1365" actId="14100"/>
          <ac:spMkLst>
            <pc:docMk/>
            <pc:sldMk cId="2398386918" sldId="5437"/>
            <ac:spMk id="8" creationId="{8EA66ED9-76B3-4F7F-B32E-DD15EA7F958F}"/>
          </ac:spMkLst>
        </pc:spChg>
        <pc:spChg chg="mod">
          <ac:chgData name="Gudka, Dawna" userId="823cceae-331b-41d6-9a63-34ad6d1db55c" providerId="ADAL" clId="{B0B7EA3B-119C-41D1-8192-96AA432579B4}" dt="2024-05-13T13:47:46.478" v="1532" actId="20577"/>
          <ac:spMkLst>
            <pc:docMk/>
            <pc:sldMk cId="2398386918" sldId="5437"/>
            <ac:spMk id="9" creationId="{F8BAB82C-D9AC-B0F8-CFD1-3A54A157B716}"/>
          </ac:spMkLst>
        </pc:spChg>
      </pc:sldChg>
      <pc:sldChg chg="modSp add mod">
        <pc:chgData name="Gudka, Dawna" userId="823cceae-331b-41d6-9a63-34ad6d1db55c" providerId="ADAL" clId="{B0B7EA3B-119C-41D1-8192-96AA432579B4}" dt="2024-05-13T13:16:42.235" v="794" actId="20577"/>
        <pc:sldMkLst>
          <pc:docMk/>
          <pc:sldMk cId="2570410255" sldId="5438"/>
        </pc:sldMkLst>
        <pc:spChg chg="mod">
          <ac:chgData name="Gudka, Dawna" userId="823cceae-331b-41d6-9a63-34ad6d1db55c" providerId="ADAL" clId="{B0B7EA3B-119C-41D1-8192-96AA432579B4}" dt="2024-05-13T13:16:42.235" v="794" actId="20577"/>
          <ac:spMkLst>
            <pc:docMk/>
            <pc:sldMk cId="2570410255" sldId="5438"/>
            <ac:spMk id="8" creationId="{0D0FBA27-F0F1-A677-7B69-844E9D392FAA}"/>
          </ac:spMkLst>
        </pc:spChg>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pChg chg="mod">
          <ac:chgData name="Gudka, Dawna" userId="823cceae-331b-41d6-9a63-34ad6d1db55c" providerId="ADAL" clId="{B0B7EA3B-119C-41D1-8192-96AA432579B4}" dt="2024-05-14T19:38:56.435" v="1649" actId="20577"/>
          <ac:spMkLst>
            <pc:docMk/>
            <pc:sldMk cId="3637682200" sldId="5442"/>
            <ac:spMk id="8" creationId="{0D0FBA27-F0F1-A677-7B69-844E9D392FAA}"/>
          </ac:spMkLst>
        </pc:spChg>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pChg chg="del">
          <ac:chgData name="Gudka, Dawna" userId="823cceae-331b-41d6-9a63-34ad6d1db55c" providerId="ADAL" clId="{F9252A39-FB54-448D-ADAC-7F6E67B613FB}" dt="2024-06-26T15:15:13.370" v="247" actId="478"/>
          <ac:spMkLst>
            <pc:docMk/>
            <pc:sldMk cId="880479634" sldId="301"/>
            <ac:spMk id="2" creationId="{EF54EAED-E7CA-16E4-9373-6F14E40BE5AF}"/>
          </ac:spMkLst>
        </pc:spChg>
        <pc:spChg chg="mod">
          <ac:chgData name="Gudka, Dawna" userId="823cceae-331b-41d6-9a63-34ad6d1db55c" providerId="ADAL" clId="{F9252A39-FB54-448D-ADAC-7F6E67B613FB}" dt="2024-06-26T15:15:10.892" v="246" actId="6549"/>
          <ac:spMkLst>
            <pc:docMk/>
            <pc:sldMk cId="880479634" sldId="301"/>
            <ac:spMk id="8" creationId="{ABFD6915-ADC1-CC9C-B8CD-CA384A60C558}"/>
          </ac:spMkLst>
        </pc:spChg>
        <pc:spChg chg="mod">
          <ac:chgData name="Gudka, Dawna" userId="823cceae-331b-41d6-9a63-34ad6d1db55c" providerId="ADAL" clId="{F9252A39-FB54-448D-ADAC-7F6E67B613FB}" dt="2024-06-26T15:15:24.914" v="274" actId="20577"/>
          <ac:spMkLst>
            <pc:docMk/>
            <pc:sldMk cId="880479634" sldId="301"/>
            <ac:spMk id="12" creationId="{030BD77E-E0F2-8095-CE7C-11535337AFBC}"/>
          </ac:spMkLst>
        </pc:spChg>
        <pc:spChg chg="mod">
          <ac:chgData name="Gudka, Dawna" userId="823cceae-331b-41d6-9a63-34ad6d1db55c" providerId="ADAL" clId="{F9252A39-FB54-448D-ADAC-7F6E67B613FB}" dt="2024-06-26T15:15:35.624" v="330" actId="20577"/>
          <ac:spMkLst>
            <pc:docMk/>
            <pc:sldMk cId="880479634" sldId="301"/>
            <ac:spMk id="13" creationId="{E86FD73D-7F03-EF6F-A1CF-E7FEDAB2146E}"/>
          </ac:spMkLst>
        </pc:spChg>
        <pc:picChg chg="del">
          <ac:chgData name="Gudka, Dawna" userId="823cceae-331b-41d6-9a63-34ad6d1db55c" providerId="ADAL" clId="{F9252A39-FB54-448D-ADAC-7F6E67B613FB}" dt="2024-06-26T15:15:15.824" v="248" actId="478"/>
          <ac:picMkLst>
            <pc:docMk/>
            <pc:sldMk cId="880479634" sldId="301"/>
            <ac:picMk id="9" creationId="{D8F1B3E6-ADD8-251E-2FCE-7268070FCA89}"/>
          </ac:picMkLst>
        </pc:picChg>
      </pc:sldChg>
      <pc:sldChg chg="modSp mod ord">
        <pc:chgData name="Gudka, Dawna" userId="823cceae-331b-41d6-9a63-34ad6d1db55c" providerId="ADAL" clId="{F9252A39-FB54-448D-ADAC-7F6E67B613FB}" dt="2024-06-26T15:18:06.232" v="466" actId="20577"/>
        <pc:sldMkLst>
          <pc:docMk/>
          <pc:sldMk cId="1875050879" sldId="5451"/>
        </pc:sldMkLst>
        <pc:spChg chg="mod">
          <ac:chgData name="Gudka, Dawna" userId="823cceae-331b-41d6-9a63-34ad6d1db55c" providerId="ADAL" clId="{F9252A39-FB54-448D-ADAC-7F6E67B613FB}" dt="2024-06-26T15:18:00.560" v="451" actId="20577"/>
          <ac:spMkLst>
            <pc:docMk/>
            <pc:sldMk cId="1875050879" sldId="5451"/>
            <ac:spMk id="5" creationId="{A048A9B3-BD76-B087-5BF3-157633758E45}"/>
          </ac:spMkLst>
        </pc:spChg>
        <pc:spChg chg="mod">
          <ac:chgData name="Gudka, Dawna" userId="823cceae-331b-41d6-9a63-34ad6d1db55c" providerId="ADAL" clId="{F9252A39-FB54-448D-ADAC-7F6E67B613FB}" dt="2024-06-26T15:18:06.232" v="466" actId="20577"/>
          <ac:spMkLst>
            <pc:docMk/>
            <pc:sldMk cId="1875050879" sldId="5451"/>
            <ac:spMk id="6" creationId="{741B3020-9548-3A59-58A0-5595257DB4A1}"/>
          </ac:spMkLst>
        </pc:spChg>
      </pc:sldChg>
      <pc:sldChg chg="delSp modSp mod ord">
        <pc:chgData name="Gudka, Dawna" userId="823cceae-331b-41d6-9a63-34ad6d1db55c" providerId="ADAL" clId="{F9252A39-FB54-448D-ADAC-7F6E67B613FB}" dt="2024-06-26T15:16:39.443" v="377"/>
        <pc:sldMkLst>
          <pc:docMk/>
          <pc:sldMk cId="1360257167" sldId="5453"/>
        </pc:sldMkLst>
        <pc:spChg chg="del mod">
          <ac:chgData name="Gudka, Dawna" userId="823cceae-331b-41d6-9a63-34ad6d1db55c" providerId="ADAL" clId="{F9252A39-FB54-448D-ADAC-7F6E67B613FB}" dt="2024-06-26T15:15:45.096" v="333" actId="478"/>
          <ac:spMkLst>
            <pc:docMk/>
            <pc:sldMk cId="1360257167" sldId="5453"/>
            <ac:spMk id="2" creationId="{7B575D83-1327-6725-6B62-60992FB4737B}"/>
          </ac:spMkLst>
        </pc:spChg>
        <pc:spChg chg="mod">
          <ac:chgData name="Gudka, Dawna" userId="823cceae-331b-41d6-9a63-34ad6d1db55c" providerId="ADAL" clId="{F9252A39-FB54-448D-ADAC-7F6E67B613FB}" dt="2024-06-26T15:15:57.457" v="374" actId="20577"/>
          <ac:spMkLst>
            <pc:docMk/>
            <pc:sldMk cId="1360257167" sldId="5453"/>
            <ac:spMk id="7" creationId="{A3D6EAC0-17D3-B021-92CD-AFF67B2C6903}"/>
          </ac:spMkLst>
        </pc:spChg>
        <pc:spChg chg="mod">
          <ac:chgData name="Gudka, Dawna" userId="823cceae-331b-41d6-9a63-34ad6d1db55c" providerId="ADAL" clId="{F9252A39-FB54-448D-ADAC-7F6E67B613FB}" dt="2024-06-26T15:15:49.773" v="334" actId="6549"/>
          <ac:spMkLst>
            <pc:docMk/>
            <pc:sldMk cId="1360257167" sldId="5453"/>
            <ac:spMk id="8" creationId="{D6504B4B-6829-E849-F7AC-00D6C78E1D0B}"/>
          </ac:spMkLst>
        </pc:spChg>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pChg chg="mod">
          <ac:chgData name="Gudka, Dawna" userId="823cceae-331b-41d6-9a63-34ad6d1db55c" providerId="ADAL" clId="{F9252A39-FB54-448D-ADAC-7F6E67B613FB}" dt="2024-06-26T17:37:17.487" v="1188" actId="27636"/>
          <ac:spMkLst>
            <pc:docMk/>
            <pc:sldMk cId="2968826480" sldId="5465"/>
            <ac:spMk id="20" creationId="{49EFEE59-E129-976B-614D-D6B91A3080B9}"/>
          </ac:spMkLst>
        </pc:spChg>
      </pc:sldChg>
      <pc:sldChg chg="addSp delSp modSp mod">
        <pc:chgData name="Gudka, Dawna" userId="823cceae-331b-41d6-9a63-34ad6d1db55c" providerId="ADAL" clId="{F9252A39-FB54-448D-ADAC-7F6E67B613FB}" dt="2024-06-27T01:59:41.443" v="1637" actId="13244"/>
        <pc:sldMkLst>
          <pc:docMk/>
          <pc:sldMk cId="3774009915" sldId="5467"/>
        </pc:sldMkLst>
        <pc:spChg chg="add mod">
          <ac:chgData name="Gudka, Dawna" userId="823cceae-331b-41d6-9a63-34ad6d1db55c" providerId="ADAL" clId="{F9252A39-FB54-448D-ADAC-7F6E67B613FB}" dt="2024-06-27T01:59:41.443" v="1637" actId="13244"/>
          <ac:spMkLst>
            <pc:docMk/>
            <pc:sldMk cId="3774009915" sldId="5467"/>
            <ac:spMk id="2" creationId="{EE9D44AF-F118-E88B-CAEA-9930F3C97B6B}"/>
          </ac:spMkLst>
        </pc:spChg>
        <pc:spChg chg="del">
          <ac:chgData name="Gudka, Dawna" userId="823cceae-331b-41d6-9a63-34ad6d1db55c" providerId="ADAL" clId="{F9252A39-FB54-448D-ADAC-7F6E67B613FB}" dt="2024-06-26T15:39:24.072" v="872" actId="478"/>
          <ac:spMkLst>
            <pc:docMk/>
            <pc:sldMk cId="3774009915" sldId="5467"/>
            <ac:spMk id="4" creationId="{6DA5B460-808A-4E29-20E8-E8B80DC40277}"/>
          </ac:spMkLst>
        </pc:spChg>
        <pc:spChg chg="mod">
          <ac:chgData name="Gudka, Dawna" userId="823cceae-331b-41d6-9a63-34ad6d1db55c" providerId="ADAL" clId="{F9252A39-FB54-448D-ADAC-7F6E67B613FB}" dt="2024-06-26T15:40:04.522" v="986" actId="20577"/>
          <ac:spMkLst>
            <pc:docMk/>
            <pc:sldMk cId="3774009915" sldId="5467"/>
            <ac:spMk id="20" creationId="{49EFEE59-E129-976B-614D-D6B91A3080B9}"/>
          </ac:spMkLst>
        </pc:spChg>
        <pc:picChg chg="mod">
          <ac:chgData name="Gudka, Dawna" userId="823cceae-331b-41d6-9a63-34ad6d1db55c" providerId="ADAL" clId="{F9252A39-FB54-448D-ADAC-7F6E67B613FB}" dt="2024-06-26T19:34:29.022" v="1253" actId="1076"/>
          <ac:picMkLst>
            <pc:docMk/>
            <pc:sldMk cId="3774009915" sldId="5467"/>
            <ac:picMk id="5" creationId="{865A9340-D3D9-F04E-D19C-DA90A5214463}"/>
          </ac:picMkLst>
        </pc:picChg>
        <pc:picChg chg="mod">
          <ac:chgData name="Gudka, Dawna" userId="823cceae-331b-41d6-9a63-34ad6d1db55c" providerId="ADAL" clId="{F9252A39-FB54-448D-ADAC-7F6E67B613FB}" dt="2024-06-26T19:34:22.842" v="1251" actId="1076"/>
          <ac:picMkLst>
            <pc:docMk/>
            <pc:sldMk cId="3774009915" sldId="5467"/>
            <ac:picMk id="6" creationId="{98217C80-0984-3303-DB57-E385C7EEF91E}"/>
          </ac:picMkLst>
        </pc:picChg>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pChg chg="mod">
          <ac:chgData name="Gudka, Dawna" userId="823cceae-331b-41d6-9a63-34ad6d1db55c" providerId="ADAL" clId="{F9252A39-FB54-448D-ADAC-7F6E67B613FB}" dt="2024-06-26T15:17:08.305" v="404" actId="20577"/>
          <ac:spMkLst>
            <pc:docMk/>
            <pc:sldMk cId="4010777175" sldId="5471"/>
            <ac:spMk id="5" creationId="{A048A9B3-BD76-B087-5BF3-157633758E45}"/>
          </ac:spMkLst>
        </pc:spChg>
        <pc:spChg chg="mod">
          <ac:chgData name="Gudka, Dawna" userId="823cceae-331b-41d6-9a63-34ad6d1db55c" providerId="ADAL" clId="{F9252A39-FB54-448D-ADAC-7F6E67B613FB}" dt="2024-06-26T15:17:15.266" v="422" actId="20577"/>
          <ac:spMkLst>
            <pc:docMk/>
            <pc:sldMk cId="4010777175" sldId="5471"/>
            <ac:spMk id="6" creationId="{741B3020-9548-3A59-58A0-5595257DB4A1}"/>
          </ac:spMkLst>
        </pc:spChg>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pChg chg="mod">
          <ac:chgData name="Gudka, Dawna" userId="823cceae-331b-41d6-9a63-34ad6d1db55c" providerId="ADAL" clId="{F9252A39-FB54-448D-ADAC-7F6E67B613FB}" dt="2024-06-27T01:59:05.107" v="1635" actId="13244"/>
          <ac:spMkLst>
            <pc:docMk/>
            <pc:sldMk cId="3839312819" sldId="5472"/>
            <ac:spMk id="2" creationId="{C519BE2D-4071-E559-1AD6-D34AE9110482}"/>
          </ac:spMkLst>
        </pc:spChg>
        <pc:spChg chg="mod">
          <ac:chgData name="Gudka, Dawna" userId="823cceae-331b-41d6-9a63-34ad6d1db55c" providerId="ADAL" clId="{F9252A39-FB54-448D-ADAC-7F6E67B613FB}" dt="2024-06-27T01:59:07.480" v="1636" actId="13244"/>
          <ac:spMkLst>
            <pc:docMk/>
            <pc:sldMk cId="3839312819" sldId="5472"/>
            <ac:spMk id="5" creationId="{DD1E7458-B436-BB25-BCB2-3BAE05286845}"/>
          </ac:spMkLst>
        </pc:spChg>
        <pc:spChg chg="mod">
          <ac:chgData name="Gudka, Dawna" userId="823cceae-331b-41d6-9a63-34ad6d1db55c" providerId="ADAL" clId="{F9252A39-FB54-448D-ADAC-7F6E67B613FB}" dt="2024-06-27T14:30:42.447" v="1668" actId="20577"/>
          <ac:spMkLst>
            <pc:docMk/>
            <pc:sldMk cId="3839312819" sldId="5472"/>
            <ac:spMk id="8" creationId="{ABFD6915-ADC1-CC9C-B8CD-CA384A60C558}"/>
          </ac:spMkLst>
        </pc:spChg>
      </pc:sldChg>
      <pc:sldChg chg="modSp mod">
        <pc:chgData name="Gudka, Dawna" userId="823cceae-331b-41d6-9a63-34ad6d1db55c" providerId="ADAL" clId="{F9252A39-FB54-448D-ADAC-7F6E67B613FB}" dt="2024-06-26T15:18:25.903" v="519" actId="20577"/>
        <pc:sldMkLst>
          <pc:docMk/>
          <pc:sldMk cId="2348164026" sldId="5474"/>
        </pc:sldMkLst>
        <pc:spChg chg="mod">
          <ac:chgData name="Gudka, Dawna" userId="823cceae-331b-41d6-9a63-34ad6d1db55c" providerId="ADAL" clId="{F9252A39-FB54-448D-ADAC-7F6E67B613FB}" dt="2024-06-26T15:18:20.729" v="504" actId="20577"/>
          <ac:spMkLst>
            <pc:docMk/>
            <pc:sldMk cId="2348164026" sldId="5474"/>
            <ac:spMk id="5" creationId="{A048A9B3-BD76-B087-5BF3-157633758E45}"/>
          </ac:spMkLst>
        </pc:spChg>
        <pc:spChg chg="mod">
          <ac:chgData name="Gudka, Dawna" userId="823cceae-331b-41d6-9a63-34ad6d1db55c" providerId="ADAL" clId="{F9252A39-FB54-448D-ADAC-7F6E67B613FB}" dt="2024-06-26T15:18:25.903" v="519" actId="20577"/>
          <ac:spMkLst>
            <pc:docMk/>
            <pc:sldMk cId="2348164026" sldId="5474"/>
            <ac:spMk id="6" creationId="{741B3020-9548-3A59-58A0-5595257DB4A1}"/>
          </ac:spMkLst>
        </pc:spChg>
      </pc:sldChg>
      <pc:sldChg chg="modSp mod">
        <pc:chgData name="Gudka, Dawna" userId="823cceae-331b-41d6-9a63-34ad6d1db55c" providerId="ADAL" clId="{F9252A39-FB54-448D-ADAC-7F6E67B613FB}" dt="2024-06-26T15:18:40.327" v="549" actId="20577"/>
        <pc:sldMkLst>
          <pc:docMk/>
          <pc:sldMk cId="719504100" sldId="5477"/>
        </pc:sldMkLst>
        <pc:spChg chg="mod">
          <ac:chgData name="Gudka, Dawna" userId="823cceae-331b-41d6-9a63-34ad6d1db55c" providerId="ADAL" clId="{F9252A39-FB54-448D-ADAC-7F6E67B613FB}" dt="2024-06-26T15:18:36.288" v="538" actId="20577"/>
          <ac:spMkLst>
            <pc:docMk/>
            <pc:sldMk cId="719504100" sldId="5477"/>
            <ac:spMk id="5" creationId="{A048A9B3-BD76-B087-5BF3-157633758E45}"/>
          </ac:spMkLst>
        </pc:spChg>
        <pc:spChg chg="mod">
          <ac:chgData name="Gudka, Dawna" userId="823cceae-331b-41d6-9a63-34ad6d1db55c" providerId="ADAL" clId="{F9252A39-FB54-448D-ADAC-7F6E67B613FB}" dt="2024-06-26T15:18:40.327" v="549" actId="20577"/>
          <ac:spMkLst>
            <pc:docMk/>
            <pc:sldMk cId="719504100" sldId="5477"/>
            <ac:spMk id="6" creationId="{741B3020-9548-3A59-58A0-5595257DB4A1}"/>
          </ac:spMkLst>
        </pc:spChg>
      </pc:sldChg>
      <pc:sldChg chg="addSp delSp modSp add mod ord">
        <pc:chgData name="Gudka, Dawna" userId="823cceae-331b-41d6-9a63-34ad6d1db55c" providerId="ADAL" clId="{F9252A39-FB54-448D-ADAC-7F6E67B613FB}" dt="2024-06-27T02:00:35.238" v="1643" actId="962"/>
        <pc:sldMkLst>
          <pc:docMk/>
          <pc:sldMk cId="1765433899" sldId="5480"/>
        </pc:sldMkLst>
        <pc:spChg chg="mod">
          <ac:chgData name="Gudka, Dawna" userId="823cceae-331b-41d6-9a63-34ad6d1db55c" providerId="ADAL" clId="{F9252A39-FB54-448D-ADAC-7F6E67B613FB}" dt="2024-06-26T17:45:43.274" v="1245" actId="13244"/>
          <ac:spMkLst>
            <pc:docMk/>
            <pc:sldMk cId="1765433899" sldId="5480"/>
            <ac:spMk id="2" creationId="{0543A6E2-0E70-9266-F576-2897347CE6BD}"/>
          </ac:spMkLst>
        </pc:spChg>
        <pc:spChg chg="mod">
          <ac:chgData name="Gudka, Dawna" userId="823cceae-331b-41d6-9a63-34ad6d1db55c" providerId="ADAL" clId="{F9252A39-FB54-448D-ADAC-7F6E67B613FB}" dt="2024-06-26T15:25:48.539" v="821" actId="20577"/>
          <ac:spMkLst>
            <pc:docMk/>
            <pc:sldMk cId="1765433899" sldId="5480"/>
            <ac:spMk id="5" creationId="{E3933C86-A983-866B-5715-E6E0C9FD9678}"/>
          </ac:spMkLst>
        </pc:spChg>
        <pc:spChg chg="del">
          <ac:chgData name="Gudka, Dawna" userId="823cceae-331b-41d6-9a63-34ad6d1db55c" providerId="ADAL" clId="{F9252A39-FB54-448D-ADAC-7F6E67B613FB}" dt="2024-06-26T15:25:25.723" v="746" actId="478"/>
          <ac:spMkLst>
            <pc:docMk/>
            <pc:sldMk cId="1765433899" sldId="5480"/>
            <ac:spMk id="6" creationId="{2A33CC93-572B-AF0F-91CE-19AFEEEBBE80}"/>
          </ac:spMkLst>
        </pc:spChg>
        <pc:spChg chg="add mod">
          <ac:chgData name="Gudka, Dawna" userId="823cceae-331b-41d6-9a63-34ad6d1db55c" providerId="ADAL" clId="{F9252A39-FB54-448D-ADAC-7F6E67B613FB}" dt="2024-06-26T15:26:11.680" v="848" actId="20577"/>
          <ac:spMkLst>
            <pc:docMk/>
            <pc:sldMk cId="1765433899" sldId="5480"/>
            <ac:spMk id="7" creationId="{11CB64A5-2DEA-0C6F-9B7C-444CD9A2D07B}"/>
          </ac:spMkLst>
        </pc:spChg>
        <pc:graphicFrameChg chg="mod">
          <ac:chgData name="Gudka, Dawna" userId="823cceae-331b-41d6-9a63-34ad6d1db55c" providerId="ADAL" clId="{F9252A39-FB54-448D-ADAC-7F6E67B613FB}" dt="2024-06-26T15:48:43.207" v="1154"/>
          <ac:graphicFrameMkLst>
            <pc:docMk/>
            <pc:sldMk cId="1765433899" sldId="5480"/>
            <ac:graphicFrameMk id="9" creationId="{60663F2C-3380-740B-070F-A79FA5E11DA5}"/>
          </ac:graphicFrameMkLst>
        </pc:graphicFrameChg>
        <pc:picChg chg="add mod">
          <ac:chgData name="Gudka, Dawna" userId="823cceae-331b-41d6-9a63-34ad6d1db55c" providerId="ADAL" clId="{F9252A39-FB54-448D-ADAC-7F6E67B613FB}" dt="2024-06-27T02:00:35.238" v="1643" actId="962"/>
          <ac:picMkLst>
            <pc:docMk/>
            <pc:sldMk cId="1765433899" sldId="5480"/>
            <ac:picMk id="10" creationId="{681682DC-AE24-0D54-C94C-4CD2ABADE688}"/>
          </ac:picMkLst>
        </pc:picChg>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pChg chg="mod">
          <ac:chgData name="Gudka, Dawna" userId="823cceae-331b-41d6-9a63-34ad6d1db55c" providerId="ADAL" clId="{F9252A39-FB54-448D-ADAC-7F6E67B613FB}" dt="2024-06-26T15:43:10.959" v="1141" actId="20577"/>
          <ac:spMkLst>
            <pc:docMk/>
            <pc:sldMk cId="2102237971" sldId="5481"/>
            <ac:spMk id="20" creationId="{49EFEE59-E129-976B-614D-D6B91A3080B9}"/>
          </ac:spMkLst>
        </pc:spChg>
        <pc:picChg chg="add mod">
          <ac:chgData name="Gudka, Dawna" userId="823cceae-331b-41d6-9a63-34ad6d1db55c" providerId="ADAL" clId="{F9252A39-FB54-448D-ADAC-7F6E67B613FB}" dt="2024-06-27T01:59:55.012" v="1638" actId="13244"/>
          <ac:picMkLst>
            <pc:docMk/>
            <pc:sldMk cId="2102237971" sldId="5481"/>
            <ac:picMk id="4" creationId="{1B99F8AE-0545-40FD-CC9B-3AE384A25DEC}"/>
          </ac:picMkLst>
        </pc:picChg>
        <pc:picChg chg="del mod">
          <ac:chgData name="Gudka, Dawna" userId="823cceae-331b-41d6-9a63-34ad6d1db55c" providerId="ADAL" clId="{F9252A39-FB54-448D-ADAC-7F6E67B613FB}" dt="2024-06-26T15:42:54.306" v="1097" actId="478"/>
          <ac:picMkLst>
            <pc:docMk/>
            <pc:sldMk cId="2102237971" sldId="5481"/>
            <ac:picMk id="5" creationId="{865A9340-D3D9-F04E-D19C-DA90A5214463}"/>
          </ac:picMkLst>
        </pc:picChg>
        <pc:picChg chg="del">
          <ac:chgData name="Gudka, Dawna" userId="823cceae-331b-41d6-9a63-34ad6d1db55c" providerId="ADAL" clId="{F9252A39-FB54-448D-ADAC-7F6E67B613FB}" dt="2024-06-26T15:42:55.531" v="1098" actId="478"/>
          <ac:picMkLst>
            <pc:docMk/>
            <pc:sldMk cId="2102237971" sldId="5481"/>
            <ac:picMk id="6" creationId="{98217C80-0984-3303-DB57-E385C7EEF91E}"/>
          </ac:picMkLst>
        </pc:picChg>
        <pc:picChg chg="add mod">
          <ac:chgData name="Gudka, Dawna" userId="823cceae-331b-41d6-9a63-34ad6d1db55c" providerId="ADAL" clId="{F9252A39-FB54-448D-ADAC-7F6E67B613FB}" dt="2024-06-27T01:59:57.296" v="1639" actId="13244"/>
          <ac:picMkLst>
            <pc:docMk/>
            <pc:sldMk cId="2102237971" sldId="5481"/>
            <ac:picMk id="6" creationId="{CB91B853-9C00-9755-A6CC-523947FB00BC}"/>
          </ac:picMkLst>
        </pc:picChg>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picChg chg="del">
          <ac:chgData name="Gudka, Dawna" userId="823cceae-331b-41d6-9a63-34ad6d1db55c" providerId="ADAL" clId="{F9252A39-FB54-448D-ADAC-7F6E67B613FB}" dt="2024-06-26T15:42:57.512" v="1099" actId="478"/>
          <ac:picMkLst>
            <pc:docMk/>
            <pc:sldMk cId="416512633" sldId="5482"/>
            <ac:picMk id="5" creationId="{865A9340-D3D9-F04E-D19C-DA90A5214463}"/>
          </ac:picMkLst>
        </pc:picChg>
        <pc:picChg chg="del">
          <ac:chgData name="Gudka, Dawna" userId="823cceae-331b-41d6-9a63-34ad6d1db55c" providerId="ADAL" clId="{F9252A39-FB54-448D-ADAC-7F6E67B613FB}" dt="2024-06-26T15:42:58.201" v="1100" actId="478"/>
          <ac:picMkLst>
            <pc:docMk/>
            <pc:sldMk cId="416512633" sldId="5482"/>
            <ac:picMk id="6" creationId="{98217C80-0984-3303-DB57-E385C7EEF91E}"/>
          </ac:picMkLst>
        </pc:picChg>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sldChg chg="modSp mod">
        <pc:chgData name="Gudka, Dawna" userId="823cceae-331b-41d6-9a63-34ad6d1db55c" providerId="ADAL" clId="{1D3E9880-9638-4724-BCCE-C960103D41C6}" dt="2024-09-05T15:14:03.724" v="200" actId="20577"/>
        <pc:sldMkLst>
          <pc:docMk/>
          <pc:sldMk cId="3227145924" sldId="5097"/>
        </pc:sldMkLst>
        <pc:graphicFrameChg chg="modGraphic">
          <ac:chgData name="Gudka, Dawna" userId="823cceae-331b-41d6-9a63-34ad6d1db55c" providerId="ADAL" clId="{1D3E9880-9638-4724-BCCE-C960103D41C6}" dt="2024-09-05T15:14:03.724" v="200" actId="20577"/>
          <ac:graphicFrameMkLst>
            <pc:docMk/>
            <pc:sldMk cId="3227145924" sldId="5097"/>
            <ac:graphicFrameMk id="7" creationId="{2864BB53-F741-4FFC-0348-1AC10AD60EEB}"/>
          </ac:graphicFrameMkLst>
        </pc:graphicFrameChg>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26T18:16:56.777" v="3" actId="20577"/>
        <pc:sldMkLst>
          <pc:docMk/>
          <pc:sldMk cId="3044915438" sldId="256"/>
        </pc:sldMkLst>
        <pc:spChg chg="mod">
          <ac:chgData name="Wenzel, Brooke" userId="672bf8d3-b15b-4e02-a6d1-39319a0df09b" providerId="ADAL" clId="{BCCF5842-3E83-443A-A77A-3B81A0CBFF41}" dt="2024-08-26T18:16:56.777" v="3" actId="20577"/>
          <ac:spMkLst>
            <pc:docMk/>
            <pc:sldMk cId="3044915438" sldId="256"/>
            <ac:spMk id="2" creationId="{00000000-0000-0000-0000-000000000000}"/>
          </ac:spMkLst>
        </pc:spChg>
      </pc:sldChg>
      <pc:sldChg chg="modSp mod">
        <pc:chgData name="Wenzel, Brooke" userId="672bf8d3-b15b-4e02-a6d1-39319a0df09b" providerId="ADAL" clId="{BCCF5842-3E83-443A-A77A-3B81A0CBFF41}" dt="2024-08-30T16:03:38.560" v="328" actId="20577"/>
        <pc:sldMkLst>
          <pc:docMk/>
          <pc:sldMk cId="2593708883" sldId="258"/>
        </pc:sldMkLst>
        <pc:spChg chg="mod">
          <ac:chgData name="Wenzel, Brooke" userId="672bf8d3-b15b-4e02-a6d1-39319a0df09b" providerId="ADAL" clId="{BCCF5842-3E83-443A-A77A-3B81A0CBFF41}" dt="2024-08-30T16:03:38.560" v="328" actId="20577"/>
          <ac:spMkLst>
            <pc:docMk/>
            <pc:sldMk cId="2593708883" sldId="258"/>
            <ac:spMk id="3" creationId="{9EF16194-6F49-EA21-44EE-9C4ECBAB21E9}"/>
          </ac:spMkLst>
        </pc:spChg>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pChg chg="mod">
          <ac:chgData name="Wenzel, Brooke" userId="672bf8d3-b15b-4e02-a6d1-39319a0df09b" providerId="ADAL" clId="{BCCF5842-3E83-443A-A77A-3B81A0CBFF41}" dt="2024-08-26T21:29:36.370" v="10" actId="6549"/>
          <ac:spMkLst>
            <pc:docMk/>
            <pc:sldMk cId="1426715698" sldId="5295"/>
            <ac:spMk id="2" creationId="{1A8027EC-E333-DC7E-6EE8-981C5D176BD5}"/>
          </ac:spMkLst>
        </pc:spChg>
        <pc:graphicFrameChg chg="modGraphic">
          <ac:chgData name="Wenzel, Brooke" userId="672bf8d3-b15b-4e02-a6d1-39319a0df09b" providerId="ADAL" clId="{BCCF5842-3E83-443A-A77A-3B81A0CBFF41}" dt="2024-08-26T21:29:54.020" v="12" actId="403"/>
          <ac:graphicFrameMkLst>
            <pc:docMk/>
            <pc:sldMk cId="1426715698" sldId="5295"/>
            <ac:graphicFrameMk id="5" creationId="{88AEF499-B6B1-29EF-EE0A-BD65907AF3C0}"/>
          </ac:graphicFrameMkLst>
        </pc:graphicFrameChg>
      </pc:sldChg>
      <pc:sldChg chg="addSp delSp modSp add mod">
        <pc:chgData name="Wenzel, Brooke" userId="672bf8d3-b15b-4e02-a6d1-39319a0df09b" providerId="ADAL" clId="{BCCF5842-3E83-443A-A77A-3B81A0CBFF41}" dt="2024-08-26T21:32:06.272" v="20" actId="1076"/>
        <pc:sldMkLst>
          <pc:docMk/>
          <pc:sldMk cId="602901426" sldId="5498"/>
        </pc:sldMkLst>
        <pc:spChg chg="del mod">
          <ac:chgData name="Wenzel, Brooke" userId="672bf8d3-b15b-4e02-a6d1-39319a0df09b" providerId="ADAL" clId="{BCCF5842-3E83-443A-A77A-3B81A0CBFF41}" dt="2024-08-26T21:32:00.272" v="17" actId="478"/>
          <ac:spMkLst>
            <pc:docMk/>
            <pc:sldMk cId="602901426" sldId="5498"/>
            <ac:spMk id="3" creationId="{00000000-0000-0000-0000-000000000000}"/>
          </ac:spMkLst>
        </pc:spChg>
        <pc:spChg chg="add del mod">
          <ac:chgData name="Wenzel, Brooke" userId="672bf8d3-b15b-4e02-a6d1-39319a0df09b" providerId="ADAL" clId="{BCCF5842-3E83-443A-A77A-3B81A0CBFF41}" dt="2024-08-26T21:32:01.981" v="18" actId="478"/>
          <ac:spMkLst>
            <pc:docMk/>
            <pc:sldMk cId="602901426" sldId="5498"/>
            <ac:spMk id="6" creationId="{9F1B1892-4A05-51F9-44F9-1681ECD391D6}"/>
          </ac:spMkLst>
        </pc:spChg>
        <pc:picChg chg="mod">
          <ac:chgData name="Wenzel, Brooke" userId="672bf8d3-b15b-4e02-a6d1-39319a0df09b" providerId="ADAL" clId="{BCCF5842-3E83-443A-A77A-3B81A0CBFF41}" dt="2024-08-26T21:32:06.272" v="20" actId="1076"/>
          <ac:picMkLst>
            <pc:docMk/>
            <pc:sldMk cId="602901426" sldId="5498"/>
            <ac:picMk id="7" creationId="{81D061F4-4297-9056-0C99-6CBAE054ADDB}"/>
          </ac:picMkLst>
        </pc:picChg>
      </pc:sldChg>
      <pc:sldChg chg="modSp mod">
        <pc:chgData name="Wenzel, Brooke" userId="672bf8d3-b15b-4e02-a6d1-39319a0df09b" providerId="ADAL" clId="{BCCF5842-3E83-443A-A77A-3B81A0CBFF41}" dt="2024-08-26T21:35:58.852" v="233" actId="27636"/>
        <pc:sldMkLst>
          <pc:docMk/>
          <pc:sldMk cId="573740307" sldId="5538"/>
        </pc:sldMkLst>
        <pc:spChg chg="mod">
          <ac:chgData name="Wenzel, Brooke" userId="672bf8d3-b15b-4e02-a6d1-39319a0df09b" providerId="ADAL" clId="{BCCF5842-3E83-443A-A77A-3B81A0CBFF41}" dt="2024-08-26T21:35:58.852" v="233" actId="27636"/>
          <ac:spMkLst>
            <pc:docMk/>
            <pc:sldMk cId="573740307" sldId="5538"/>
            <ac:spMk id="4" creationId="{1BE5D2C1-7710-EED9-1940-0A612F59276D}"/>
          </ac:spMkLst>
        </pc:spChg>
      </pc:sldChg>
      <pc:sldChg chg="modSp mod">
        <pc:chgData name="Wenzel, Brooke" userId="672bf8d3-b15b-4e02-a6d1-39319a0df09b" providerId="ADAL" clId="{BCCF5842-3E83-443A-A77A-3B81A0CBFF41}" dt="2024-08-26T21:29:06.253" v="8" actId="27636"/>
        <pc:sldMkLst>
          <pc:docMk/>
          <pc:sldMk cId="3757558483" sldId="5547"/>
        </pc:sldMkLst>
        <pc:spChg chg="mod">
          <ac:chgData name="Wenzel, Brooke" userId="672bf8d3-b15b-4e02-a6d1-39319a0df09b" providerId="ADAL" clId="{BCCF5842-3E83-443A-A77A-3B81A0CBFF41}" dt="2024-08-26T21:29:06.253" v="8" actId="27636"/>
          <ac:spMkLst>
            <pc:docMk/>
            <pc:sldMk cId="3757558483" sldId="5547"/>
            <ac:spMk id="2" creationId="{61FA4591-7D47-D1E8-1301-1A17E457FF29}"/>
          </ac:spMkLst>
        </pc:spChg>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pChg chg="mod ord">
          <ac:chgData name="Heitman, Lindsey" userId="a9773a47-99d2-4599-9377-6d37e9ec0bd3" providerId="ADAL" clId="{D05EF688-4114-42A2-A79D-7C5ACF81DF04}" dt="2024-07-25T14:11:50.244" v="1030" actId="27636"/>
          <ac:spMkLst>
            <pc:docMk/>
            <pc:sldMk cId="505567868" sldId="2340"/>
            <ac:spMk id="2" creationId="{00000000-0000-0000-0000-000000000000}"/>
          </ac:spMkLst>
        </pc:spChg>
        <pc:spChg chg="mod ord">
          <ac:chgData name="Heitman, Lindsey" userId="a9773a47-99d2-4599-9377-6d37e9ec0bd3" providerId="ADAL" clId="{D05EF688-4114-42A2-A79D-7C5ACF81DF04}" dt="2024-07-25T14:11:50.198" v="1029" actId="700"/>
          <ac:spMkLst>
            <pc:docMk/>
            <pc:sldMk cId="505567868" sldId="2340"/>
            <ac:spMk id="3" creationId="{00000000-0000-0000-0000-000000000000}"/>
          </ac:spMkLst>
        </pc:spChg>
        <pc:spChg chg="add del mod ord">
          <ac:chgData name="Heitman, Lindsey" userId="a9773a47-99d2-4599-9377-6d37e9ec0bd3" providerId="ADAL" clId="{D05EF688-4114-42A2-A79D-7C5ACF81DF04}" dt="2024-07-25T14:12:00.838" v="1032"/>
          <ac:spMkLst>
            <pc:docMk/>
            <pc:sldMk cId="505567868" sldId="2340"/>
            <ac:spMk id="4" creationId="{39160CF1-9972-0B3D-EF03-7225A0904BF2}"/>
          </ac:spMkLst>
        </pc:spChg>
        <pc:spChg chg="add del mod ord">
          <ac:chgData name="Heitman, Lindsey" userId="a9773a47-99d2-4599-9377-6d37e9ec0bd3" providerId="ADAL" clId="{D05EF688-4114-42A2-A79D-7C5ACF81DF04}" dt="2024-07-25T14:11:54.042" v="1031"/>
          <ac:spMkLst>
            <pc:docMk/>
            <pc:sldMk cId="505567868" sldId="2340"/>
            <ac:spMk id="5" creationId="{EFC6E549-C75F-43AD-170C-3FC2E7A31BBF}"/>
          </ac:spMkLst>
        </pc:spChg>
        <pc:spChg chg="add mod">
          <ac:chgData name="Heitman, Lindsey" userId="a9773a47-99d2-4599-9377-6d37e9ec0bd3" providerId="ADAL" clId="{D05EF688-4114-42A2-A79D-7C5ACF81DF04}" dt="2024-07-25T14:11:54.042" v="1031"/>
          <ac:spMkLst>
            <pc:docMk/>
            <pc:sldMk cId="505567868" sldId="2340"/>
            <ac:spMk id="6" creationId="{A19F3E2F-5ED2-CFB7-E41B-09CECDCAD4D6}"/>
          </ac:spMkLst>
        </pc:spChg>
        <pc:spChg chg="add mod">
          <ac:chgData name="Heitman, Lindsey" userId="a9773a47-99d2-4599-9377-6d37e9ec0bd3" providerId="ADAL" clId="{D05EF688-4114-42A2-A79D-7C5ACF81DF04}" dt="2024-07-25T14:12:00.838" v="1032"/>
          <ac:spMkLst>
            <pc:docMk/>
            <pc:sldMk cId="505567868" sldId="2340"/>
            <ac:spMk id="7" creationId="{12737F1D-312E-A976-B53E-47DE25DF1093}"/>
          </ac:spMkLst>
        </pc:spChg>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pChg chg="ord">
          <ac:chgData name="Heitman, Lindsey" userId="a9773a47-99d2-4599-9377-6d37e9ec0bd3" providerId="ADAL" clId="{D05EF688-4114-42A2-A79D-7C5ACF81DF04}" dt="2024-07-25T14:10:55.052" v="1026" actId="13244"/>
          <ac:spMkLst>
            <pc:docMk/>
            <pc:sldMk cId="4088682641" sldId="5410"/>
            <ac:spMk id="4" creationId="{00000000-0000-0000-0000-000000000000}"/>
          </ac:spMkLst>
        </pc:spChg>
        <pc:spChg chg="mod">
          <ac:chgData name="Heitman, Lindsey" userId="a9773a47-99d2-4599-9377-6d37e9ec0bd3" providerId="ADAL" clId="{D05EF688-4114-42A2-A79D-7C5ACF81DF04}" dt="2024-07-25T13:55:04.974" v="166" actId="20577"/>
          <ac:spMkLst>
            <pc:docMk/>
            <pc:sldMk cId="4088682641" sldId="5410"/>
            <ac:spMk id="5" creationId="{6AB53239-1CF6-92FB-5ACB-3912F9C0901B}"/>
          </ac:spMkLst>
        </pc:spChg>
        <pc:spChg chg="mod">
          <ac:chgData name="Heitman, Lindsey" userId="a9773a47-99d2-4599-9377-6d37e9ec0bd3" providerId="ADAL" clId="{D05EF688-4114-42A2-A79D-7C5ACF81DF04}" dt="2024-07-25T13:54:35.850" v="72" actId="1076"/>
          <ac:spMkLst>
            <pc:docMk/>
            <pc:sldMk cId="4088682641" sldId="5410"/>
            <ac:spMk id="11" creationId="{8F3D4963-AB3C-867E-367F-592E7135A6AC}"/>
          </ac:spMkLst>
        </pc:spChg>
        <pc:spChg chg="ord">
          <ac:chgData name="Heitman, Lindsey" userId="a9773a47-99d2-4599-9377-6d37e9ec0bd3" providerId="ADAL" clId="{D05EF688-4114-42A2-A79D-7C5ACF81DF04}" dt="2024-07-25T14:10:52.048" v="1025" actId="13244"/>
          <ac:spMkLst>
            <pc:docMk/>
            <pc:sldMk cId="4088682641" sldId="5410"/>
            <ac:spMk id="16" creationId="{02905120-088A-2655-6C92-08698B561C80}"/>
          </ac:spMkLst>
        </pc:spChg>
        <pc:spChg chg="ord">
          <ac:chgData name="Heitman, Lindsey" userId="a9773a47-99d2-4599-9377-6d37e9ec0bd3" providerId="ADAL" clId="{D05EF688-4114-42A2-A79D-7C5ACF81DF04}" dt="2024-07-25T14:10:50.056" v="1024" actId="13244"/>
          <ac:spMkLst>
            <pc:docMk/>
            <pc:sldMk cId="4088682641" sldId="5410"/>
            <ac:spMk id="17" creationId="{1F5E689E-E26A-A2D1-CF8A-17407058904D}"/>
          </ac:spMkLst>
        </pc:spChg>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pChg chg="mod">
          <ac:chgData name="Heitman, Lindsey" userId="a9773a47-99d2-4599-9377-6d37e9ec0bd3" providerId="ADAL" clId="{D05EF688-4114-42A2-A79D-7C5ACF81DF04}" dt="2024-07-25T13:28:53.258" v="5" actId="13926"/>
          <ac:spMkLst>
            <pc:docMk/>
            <pc:sldMk cId="3475955931" sldId="5513"/>
            <ac:spMk id="10" creationId="{C01C6E1B-E65F-A8D1-83A2-E15694A2FBB0}"/>
          </ac:spMkLst>
        </pc:spChg>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pChg chg="mod">
          <ac:chgData name="Heitman, Lindsey" userId="a9773a47-99d2-4599-9377-6d37e9ec0bd3" providerId="ADAL" clId="{D05EF688-4114-42A2-A79D-7C5ACF81DF04}" dt="2024-07-25T14:08:38.680" v="804" actId="20577"/>
          <ac:spMkLst>
            <pc:docMk/>
            <pc:sldMk cId="1306306202" sldId="5522"/>
            <ac:spMk id="2" creationId="{527B2F7D-CAC9-D7B3-1CC1-4C0D373DC857}"/>
          </ac:spMkLst>
        </pc:spChg>
        <pc:spChg chg="mod">
          <ac:chgData name="Heitman, Lindsey" userId="a9773a47-99d2-4599-9377-6d37e9ec0bd3" providerId="ADAL" clId="{D05EF688-4114-42A2-A79D-7C5ACF81DF04}" dt="2024-07-25T14:10:03.869" v="1023" actId="20577"/>
          <ac:spMkLst>
            <pc:docMk/>
            <pc:sldMk cId="1306306202" sldId="5522"/>
            <ac:spMk id="3" creationId="{031942A6-7101-90CE-0D26-0F28F76017C9}"/>
          </ac:spMkLst>
        </pc:spChg>
        <pc:spChg chg="del">
          <ac:chgData name="Heitman, Lindsey" userId="a9773a47-99d2-4599-9377-6d37e9ec0bd3" providerId="ADAL" clId="{D05EF688-4114-42A2-A79D-7C5ACF81DF04}" dt="2024-07-25T14:11:34.614" v="1027"/>
          <ac:spMkLst>
            <pc:docMk/>
            <pc:sldMk cId="1306306202" sldId="5522"/>
            <ac:spMk id="5" creationId="{B8D4D767-A5BD-9956-C89A-69CAB88CD15F}"/>
          </ac:spMkLst>
        </pc:spChg>
        <pc:spChg chg="del">
          <ac:chgData name="Heitman, Lindsey" userId="a9773a47-99d2-4599-9377-6d37e9ec0bd3" providerId="ADAL" clId="{D05EF688-4114-42A2-A79D-7C5ACF81DF04}" dt="2024-07-25T14:11:42.951" v="1028"/>
          <ac:spMkLst>
            <pc:docMk/>
            <pc:sldMk cId="1306306202" sldId="5522"/>
            <ac:spMk id="6" creationId="{9178DCF5-6801-ACEA-6E01-2367B6A8CE70}"/>
          </ac:spMkLst>
        </pc:spChg>
        <pc:spChg chg="add mod">
          <ac:chgData name="Heitman, Lindsey" userId="a9773a47-99d2-4599-9377-6d37e9ec0bd3" providerId="ADAL" clId="{D05EF688-4114-42A2-A79D-7C5ACF81DF04}" dt="2024-07-25T14:11:34.614" v="1027"/>
          <ac:spMkLst>
            <pc:docMk/>
            <pc:sldMk cId="1306306202" sldId="5522"/>
            <ac:spMk id="7" creationId="{7F91F283-2523-05C6-B77D-A0F8C686A440}"/>
          </ac:spMkLst>
        </pc:spChg>
        <pc:spChg chg="add mod">
          <ac:chgData name="Heitman, Lindsey" userId="a9773a47-99d2-4599-9377-6d37e9ec0bd3" providerId="ADAL" clId="{D05EF688-4114-42A2-A79D-7C5ACF81DF04}" dt="2024-07-25T14:11:42.951" v="1028"/>
          <ac:spMkLst>
            <pc:docMk/>
            <pc:sldMk cId="1306306202" sldId="5522"/>
            <ac:spMk id="8" creationId="{2E60B65C-7D23-EBB7-FAB1-DDEB08312E49}"/>
          </ac:spMkLst>
        </pc:spChg>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pChg chg="mod">
          <ac:chgData name="Tribbett, Jessica" userId="S::tribbett_jessica@cde.state.co.us::b8af59d7-a86d-4166-a022-d856dc24c475" providerId="AD" clId="Web-{766C34BB-E14D-9CBD-7257-3B8BB184E4C3}" dt="2024-05-15T03:23:17.482" v="32" actId="20577"/>
          <ac:spMkLst>
            <pc:docMk/>
            <pc:sldMk cId="462835190" sldId="4696"/>
            <ac:spMk id="2" creationId="{F541109F-D9FB-46C5-9F4C-7FD2901AFCBE}"/>
          </ac:spMkLst>
        </pc:spChg>
        <pc:spChg chg="mod">
          <ac:chgData name="Tribbett, Jessica" userId="S::tribbett_jessica@cde.state.co.us::b8af59d7-a86d-4166-a022-d856dc24c475" providerId="AD" clId="Web-{766C34BB-E14D-9CBD-7257-3B8BB184E4C3}" dt="2024-05-15T03:22:58.951" v="9" actId="20577"/>
          <ac:spMkLst>
            <pc:docMk/>
            <pc:sldMk cId="462835190" sldId="4696"/>
            <ac:spMk id="3" creationId="{C806A24D-48CC-ED4F-4932-532DDFAD1D00}"/>
          </ac:spMkLst>
        </pc:spChg>
        <pc:spChg chg="del">
          <ac:chgData name="Tribbett, Jessica" userId="S::tribbett_jessica@cde.state.co.us::b8af59d7-a86d-4166-a022-d856dc24c475" providerId="AD" clId="Web-{766C34BB-E14D-9CBD-7257-3B8BB184E4C3}" dt="2024-05-15T03:26:55.971" v="33"/>
          <ac:spMkLst>
            <pc:docMk/>
            <pc:sldMk cId="462835190" sldId="4696"/>
            <ac:spMk id="7" creationId="{CF408478-E5B8-BD77-1C24-08FE8A7C6C4E}"/>
          </ac:spMkLst>
        </pc:spChg>
        <pc:spChg chg="add del mod">
          <ac:chgData name="Tribbett, Jessica" userId="S::tribbett_jessica@cde.state.co.us::b8af59d7-a86d-4166-a022-d856dc24c475" providerId="AD" clId="Web-{766C34BB-E14D-9CBD-7257-3B8BB184E4C3}" dt="2024-05-15T03:26:59.565" v="34"/>
          <ac:spMkLst>
            <pc:docMk/>
            <pc:sldMk cId="462835190" sldId="4696"/>
            <ac:spMk id="8" creationId="{2674A160-BE8D-0ABD-9B45-29D59A009805}"/>
          </ac:spMkLst>
        </pc:spChg>
        <pc:picChg chg="add mod ord">
          <ac:chgData name="Tribbett, Jessica" userId="S::tribbett_jessica@cde.state.co.us::b8af59d7-a86d-4166-a022-d856dc24c475" providerId="AD" clId="Web-{766C34BB-E14D-9CBD-7257-3B8BB184E4C3}" dt="2024-05-15T03:27:49.097" v="42" actId="1076"/>
          <ac:picMkLst>
            <pc:docMk/>
            <pc:sldMk cId="462835190" sldId="4696"/>
            <ac:picMk id="9" creationId="{08042A89-F3E2-98F5-956C-406015B0EB61}"/>
          </ac:picMkLst>
        </pc:picChg>
        <pc:picChg chg="add mod">
          <ac:chgData name="Tribbett, Jessica" userId="S::tribbett_jessica@cde.state.co.us::b8af59d7-a86d-4166-a022-d856dc24c475" providerId="AD" clId="Web-{766C34BB-E14D-9CBD-7257-3B8BB184E4C3}" dt="2024-05-15T03:29:27.021" v="51" actId="1076"/>
          <ac:picMkLst>
            <pc:docMk/>
            <pc:sldMk cId="462835190" sldId="4696"/>
            <ac:picMk id="10" creationId="{913D5F07-0CC4-9497-FDC9-852A66FEDC65}"/>
          </ac:picMkLst>
        </pc:picChg>
        <pc:cxnChg chg="add mod">
          <ac:chgData name="Tribbett, Jessica" userId="S::tribbett_jessica@cde.state.co.us::b8af59d7-a86d-4166-a022-d856dc24c475" providerId="AD" clId="Web-{766C34BB-E14D-9CBD-7257-3B8BB184E4C3}" dt="2024-05-15T03:29:21.583" v="50" actId="14100"/>
          <ac:cxnSpMkLst>
            <pc:docMk/>
            <pc:sldMk cId="462835190" sldId="4696"/>
            <ac:cxnSpMk id="11" creationId="{681C0C29-6A95-DB76-2C67-C7C2105617FF}"/>
          </ac:cxnSpMkLst>
        </pc:cxnChg>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pChg chg="mod">
          <ac:chgData name="Tribbett, Jessica" userId="S::tribbett_jessica@cde.state.co.us::b8af59d7-a86d-4166-a022-d856dc24c475" providerId="AD" clId="Web-{766C34BB-E14D-9CBD-7257-3B8BB184E4C3}" dt="2024-05-15T03:30:46.007" v="81" actId="14100"/>
          <ac:spMkLst>
            <pc:docMk/>
            <pc:sldMk cId="1605174236" sldId="5394"/>
            <ac:spMk id="2" creationId="{222E4C28-041D-59D2-0291-9738FE10DDD0}"/>
          </ac:spMkLst>
        </pc:spChg>
        <pc:spChg chg="mod">
          <ac:chgData name="Tribbett, Jessica" userId="S::tribbett_jessica@cde.state.co.us::b8af59d7-a86d-4166-a022-d856dc24c475" providerId="AD" clId="Web-{766C34BB-E14D-9CBD-7257-3B8BB184E4C3}" dt="2024-05-15T03:30:42.632" v="79" actId="20577"/>
          <ac:spMkLst>
            <pc:docMk/>
            <pc:sldMk cId="1605174236" sldId="5394"/>
            <ac:spMk id="3" creationId="{1C053128-2E61-BD39-9230-D3FF32B16187}"/>
          </ac:spMkLst>
        </pc:spChg>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pChg chg="mod">
          <ac:chgData name="Tribbett, Jessica" userId="S::tribbett_jessica@cde.state.co.us::b8af59d7-a86d-4166-a022-d856dc24c475" providerId="AD" clId="Web-{766C34BB-E14D-9CBD-7257-3B8BB184E4C3}" dt="2024-05-15T03:22:18.730" v="3" actId="20577"/>
          <ac:spMkLst>
            <pc:docMk/>
            <pc:sldMk cId="2515573956" sldId="5430"/>
            <ac:spMk id="9" creationId="{77E04380-32A6-4C4C-57D8-6045D1C23AC6}"/>
          </ac:spMkLst>
        </pc:spChg>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pChg chg="mod">
          <ac:chgData name="Tribbett, Jessica" userId="S::tribbett_jessica@cde.state.co.us::b8af59d7-a86d-4166-a022-d856dc24c475" providerId="AD" clId="Web-{766C34BB-E14D-9CBD-7257-3B8BB184E4C3}" dt="2024-05-15T03:31:13.195" v="87" actId="20577"/>
          <ac:spMkLst>
            <pc:docMk/>
            <pc:sldMk cId="3637682200" sldId="5442"/>
            <ac:spMk id="9" creationId="{77E04380-32A6-4C4C-57D8-6045D1C23AC6}"/>
          </ac:spMkLst>
        </pc:spChg>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pChg chg="mod">
          <ac:chgData name="Tribbett, Jessica" userId="S::tribbett_jessica@cde.state.co.us::b8af59d7-a86d-4166-a022-d856dc24c475" providerId="AD" clId="Web-{766C34BB-E14D-9CBD-7257-3B8BB184E4C3}" dt="2024-05-15T03:32:25.774" v="97" actId="20577"/>
          <ac:spMkLst>
            <pc:docMk/>
            <pc:sldMk cId="887340654" sldId="5444"/>
            <ac:spMk id="8" creationId="{EC036928-8266-1632-3A07-044583B97254}"/>
          </ac:spMkLst>
        </pc:spChg>
        <pc:spChg chg="del">
          <ac:chgData name="Tribbett, Jessica" userId="S::tribbett_jessica@cde.state.co.us::b8af59d7-a86d-4166-a022-d856dc24c475" providerId="AD" clId="Web-{766C34BB-E14D-9CBD-7257-3B8BB184E4C3}" dt="2024-05-15T03:32:29.618" v="98"/>
          <ac:spMkLst>
            <pc:docMk/>
            <pc:sldMk cId="887340654" sldId="5444"/>
            <ac:spMk id="9" creationId="{4B4C457E-BC1B-29FF-161B-45AB06A17BB9}"/>
          </ac:spMkLst>
        </pc:spChg>
        <pc:spChg chg="mod">
          <ac:chgData name="Tribbett, Jessica" userId="S::tribbett_jessica@cde.state.co.us::b8af59d7-a86d-4166-a022-d856dc24c475" providerId="AD" clId="Web-{766C34BB-E14D-9CBD-7257-3B8BB184E4C3}" dt="2024-05-15T03:32:34.103" v="100" actId="20577"/>
          <ac:spMkLst>
            <pc:docMk/>
            <pc:sldMk cId="887340654" sldId="5444"/>
            <ac:spMk id="10" creationId="{D1A5E23B-FD3A-07FD-52B6-876A7720A9FA}"/>
          </ac:spMkLst>
        </pc:spChg>
        <pc:spChg chg="mod">
          <ac:chgData name="Tribbett, Jessica" userId="S::tribbett_jessica@cde.state.co.us::b8af59d7-a86d-4166-a022-d856dc24c475" providerId="AD" clId="Web-{766C34BB-E14D-9CBD-7257-3B8BB184E4C3}" dt="2024-05-15T03:32:44.994" v="118" actId="20577"/>
          <ac:spMkLst>
            <pc:docMk/>
            <pc:sldMk cId="887340654" sldId="5444"/>
            <ac:spMk id="11" creationId="{D5A013A3-AB3D-D9B2-564C-C1604B1B78BE}"/>
          </ac:spMkLst>
        </pc:spChg>
        <pc:picChg chg="add mod">
          <ac:chgData name="Tribbett, Jessica" userId="S::tribbett_jessica@cde.state.co.us::b8af59d7-a86d-4166-a022-d856dc24c475" providerId="AD" clId="Web-{766C34BB-E14D-9CBD-7257-3B8BB184E4C3}" dt="2024-05-15T03:37:20.483" v="126" actId="1076"/>
          <ac:picMkLst>
            <pc:docMk/>
            <pc:sldMk cId="887340654" sldId="5444"/>
            <ac:picMk id="2" creationId="{647920C7-008D-CF09-44FF-A09822873480}"/>
          </ac:picMkLst>
        </pc:picChg>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pChg chg="mod">
          <ac:chgData name="Tribbett, Jessica" userId="S::tribbett_jessica@cde.state.co.us::b8af59d7-a86d-4166-a022-d856dc24c475" providerId="AD" clId="Web-{766C34BB-E14D-9CBD-7257-3B8BB184E4C3}" dt="2024-05-15T03:46:55.401" v="208" actId="20577"/>
          <ac:spMkLst>
            <pc:docMk/>
            <pc:sldMk cId="3512071473" sldId="5445"/>
            <ac:spMk id="8" creationId="{8EA66ED9-76B3-4F7F-B32E-DD15EA7F958F}"/>
          </ac:spMkLst>
        </pc:spChg>
        <pc:spChg chg="mod">
          <ac:chgData name="Tribbett, Jessica" userId="S::tribbett_jessica@cde.state.co.us::b8af59d7-a86d-4166-a022-d856dc24c475" providerId="AD" clId="Web-{766C34BB-E14D-9CBD-7257-3B8BB184E4C3}" dt="2024-05-15T03:47:16.902" v="229" actId="20577"/>
          <ac:spMkLst>
            <pc:docMk/>
            <pc:sldMk cId="3512071473" sldId="5445"/>
            <ac:spMk id="9" creationId="{F8BAB82C-D9AC-B0F8-CFD1-3A54A157B716}"/>
          </ac:spMkLst>
        </pc:spChg>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pChg chg="add del mod">
          <ac:chgData name="Tribbett, Jessica" userId="S::tribbett_jessica@cde.state.co.us::b8af59d7-a86d-4166-a022-d856dc24c475" providerId="AD" clId="Web-{766C34BB-E14D-9CBD-7257-3B8BB184E4C3}" dt="2024-05-15T03:46:09.838" v="191"/>
          <ac:spMkLst>
            <pc:docMk/>
            <pc:sldMk cId="3675580410" sldId="5446"/>
            <ac:spMk id="6" creationId="{E1F4D644-21E9-9FD8-EBE8-78C9B6030A6A}"/>
          </ac:spMkLst>
        </pc:spChg>
        <pc:picChg chg="del">
          <ac:chgData name="Tribbett, Jessica" userId="S::tribbett_jessica@cde.state.co.us::b8af59d7-a86d-4166-a022-d856dc24c475" providerId="AD" clId="Web-{766C34BB-E14D-9CBD-7257-3B8BB184E4C3}" dt="2024-05-15T03:37:26.437" v="128"/>
          <ac:picMkLst>
            <pc:docMk/>
            <pc:sldMk cId="3675580410" sldId="5446"/>
            <ac:picMk id="2" creationId="{647920C7-008D-CF09-44FF-A09822873480}"/>
          </ac:picMkLst>
        </pc:picChg>
        <pc:picChg chg="add del mod">
          <ac:chgData name="Tribbett, Jessica" userId="S::tribbett_jessica@cde.state.co.us::b8af59d7-a86d-4166-a022-d856dc24c475" providerId="AD" clId="Web-{766C34BB-E14D-9CBD-7257-3B8BB184E4C3}" dt="2024-05-15T03:38:29.063" v="137"/>
          <ac:picMkLst>
            <pc:docMk/>
            <pc:sldMk cId="3675580410" sldId="5446"/>
            <ac:picMk id="3" creationId="{5A21F722-E3C7-7075-DDFF-687C63AD0E98}"/>
          </ac:picMkLst>
        </pc:picChg>
        <pc:picChg chg="add mod">
          <ac:chgData name="Tribbett, Jessica" userId="S::tribbett_jessica@cde.state.co.us::b8af59d7-a86d-4166-a022-d856dc24c475" providerId="AD" clId="Web-{766C34BB-E14D-9CBD-7257-3B8BB184E4C3}" dt="2024-05-15T03:41:49.473" v="145" actId="1076"/>
          <ac:picMkLst>
            <pc:docMk/>
            <pc:sldMk cId="3675580410" sldId="5446"/>
            <ac:picMk id="4" creationId="{668F378F-9B2F-37CA-69D7-71FC354FB8FC}"/>
          </ac:picMkLst>
        </pc:picChg>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picChg chg="add mod">
          <ac:chgData name="Tribbett, Jessica" userId="S::tribbett_jessica@cde.state.co.us::b8af59d7-a86d-4166-a022-d856dc24c475" providerId="AD" clId="Web-{766C34BB-E14D-9CBD-7257-3B8BB184E4C3}" dt="2024-05-15T03:42:14.849" v="155"/>
          <ac:picMkLst>
            <pc:docMk/>
            <pc:sldMk cId="1216709603" sldId="5447"/>
            <ac:picMk id="2" creationId="{D060E32A-2382-68C3-870B-B48BAEF2050A}"/>
          </ac:picMkLst>
        </pc:picChg>
        <pc:picChg chg="del">
          <ac:chgData name="Tribbett, Jessica" userId="S::tribbett_jessica@cde.state.co.us::b8af59d7-a86d-4166-a022-d856dc24c475" providerId="AD" clId="Web-{766C34BB-E14D-9CBD-7257-3B8BB184E4C3}" dt="2024-05-15T03:41:53.458" v="147"/>
          <ac:picMkLst>
            <pc:docMk/>
            <pc:sldMk cId="1216709603" sldId="5447"/>
            <ac:picMk id="4" creationId="{668F378F-9B2F-37CA-69D7-71FC354FB8FC}"/>
          </ac:picMkLst>
        </pc:picChg>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pChg chg="mod">
          <ac:chgData name="Wenzel, Brooke" userId="672bf8d3-b15b-4e02-a6d1-39319a0df09b" providerId="ADAL" clId="{A8FF666D-4A16-48CD-A6E8-F84F0A9DB7D1}" dt="2024-07-16T15:39:26.070" v="47" actId="20577"/>
          <ac:spMkLst>
            <pc:docMk/>
            <pc:sldMk cId="1874361841" sldId="3377"/>
            <ac:spMk id="21" creationId="{B3A842C8-7E9B-AE90-6AEC-D31804FB0ED9}"/>
          </ac:spMkLst>
        </pc:spChg>
        <pc:spChg chg="mod">
          <ac:chgData name="Wenzel, Brooke" userId="672bf8d3-b15b-4e02-a6d1-39319a0df09b" providerId="ADAL" clId="{A8FF666D-4A16-48CD-A6E8-F84F0A9DB7D1}" dt="2024-07-16T15:53:46.377" v="81" actId="20577"/>
          <ac:spMkLst>
            <pc:docMk/>
            <pc:sldMk cId="1874361841" sldId="3377"/>
            <ac:spMk id="22" creationId="{A5EB7C21-A1C5-987C-022E-66605BF10C96}"/>
          </ac:spMkLst>
        </pc:spChg>
      </pc:sldChg>
      <pc:sldChg chg="modSp mod">
        <pc:chgData name="Wenzel, Brooke" userId="672bf8d3-b15b-4e02-a6d1-39319a0df09b" providerId="ADAL" clId="{A8FF666D-4A16-48CD-A6E8-F84F0A9DB7D1}" dt="2024-07-16T15:57:37.574" v="182" actId="113"/>
        <pc:sldMkLst>
          <pc:docMk/>
          <pc:sldMk cId="1346212388" sldId="4989"/>
        </pc:sldMkLst>
        <pc:spChg chg="mod">
          <ac:chgData name="Wenzel, Brooke" userId="672bf8d3-b15b-4e02-a6d1-39319a0df09b" providerId="ADAL" clId="{A8FF666D-4A16-48CD-A6E8-F84F0A9DB7D1}" dt="2024-07-16T15:57:37.574" v="182" actId="113"/>
          <ac:spMkLst>
            <pc:docMk/>
            <pc:sldMk cId="1346212388" sldId="4989"/>
            <ac:spMk id="5" creationId="{16626650-7C53-B972-66C1-02F3F4615D2B}"/>
          </ac:spMkLst>
        </pc:spChg>
      </pc:sldChg>
      <pc:sldChg chg="modSp mod">
        <pc:chgData name="Wenzel, Brooke" userId="672bf8d3-b15b-4e02-a6d1-39319a0df09b" providerId="ADAL" clId="{A8FF666D-4A16-48CD-A6E8-F84F0A9DB7D1}" dt="2024-07-16T15:36:19.766" v="35" actId="20577"/>
        <pc:sldMkLst>
          <pc:docMk/>
          <pc:sldMk cId="3227145924" sldId="5097"/>
        </pc:sldMkLst>
        <pc:graphicFrameChg chg="modGraphic">
          <ac:chgData name="Wenzel, Brooke" userId="672bf8d3-b15b-4e02-a6d1-39319a0df09b" providerId="ADAL" clId="{A8FF666D-4A16-48CD-A6E8-F84F0A9DB7D1}" dt="2024-07-16T15:36:19.766" v="35" actId="20577"/>
          <ac:graphicFrameMkLst>
            <pc:docMk/>
            <pc:sldMk cId="3227145924" sldId="5097"/>
            <ac:graphicFrameMk id="7" creationId="{2864BB53-F741-4FFC-0348-1AC10AD60EEB}"/>
          </ac:graphicFrameMkLst>
        </pc:graphicFrameChg>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pChg chg="mod">
          <ac:chgData name="Wenzel, Brooke" userId="672bf8d3-b15b-4e02-a6d1-39319a0df09b" providerId="ADAL" clId="{A8FF666D-4A16-48CD-A6E8-F84F0A9DB7D1}" dt="2024-07-16T15:40:02.053" v="77" actId="27636"/>
          <ac:spMkLst>
            <pc:docMk/>
            <pc:sldMk cId="21647436" sldId="5499"/>
            <ac:spMk id="8" creationId="{C92515F7-358B-E3FC-AB86-B337B7A691E2}"/>
          </ac:spMkLst>
        </pc:spChg>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modSp mod">
        <pc:chgData name="Ward, Reagan" userId="27291eb4-8241-4961-9e69-8c66e34cc5b0" providerId="ADAL" clId="{4EEEF422-79E5-4ED2-9E8C-57196E20F121}" dt="2024-06-26T15:05:04.463" v="0" actId="20577"/>
        <pc:sldMkLst>
          <pc:docMk/>
          <pc:sldMk cId="3044915438" sldId="256"/>
        </pc:sldMkLst>
        <pc:spChg chg="mod">
          <ac:chgData name="Ward, Reagan" userId="27291eb4-8241-4961-9e69-8c66e34cc5b0" providerId="ADAL" clId="{4EEEF422-79E5-4ED2-9E8C-57196E20F121}" dt="2024-06-26T15:05:04.463" v="0" actId="20577"/>
          <ac:spMkLst>
            <pc:docMk/>
            <pc:sldMk cId="3044915438" sldId="256"/>
            <ac:spMk id="2" creationId="{00000000-0000-0000-0000-000000000000}"/>
          </ac:spMkLst>
        </pc:spChg>
      </pc:sldChg>
      <pc:sldChg chg="add">
        <pc:chgData name="Ward, Reagan" userId="27291eb4-8241-4961-9e69-8c66e34cc5b0" providerId="ADAL" clId="{4EEEF422-79E5-4ED2-9E8C-57196E20F121}" dt="2024-06-26T20:06:08.193" v="1"/>
        <pc:sldMkLst>
          <pc:docMk/>
          <pc:sldMk cId="4006630429" sldId="282"/>
        </pc:sldMkLst>
      </pc:sldChg>
      <pc:sldChg chg="addSp delSp modSp mod modClrScheme chgLayout">
        <pc:chgData name="Ward, Reagan" userId="27291eb4-8241-4961-9e69-8c66e34cc5b0" providerId="ADAL" clId="{4EEEF422-79E5-4ED2-9E8C-57196E20F121}" dt="2024-06-26T20:07:14.199" v="14" actId="5793"/>
        <pc:sldMkLst>
          <pc:docMk/>
          <pc:sldMk cId="880479634" sldId="301"/>
        </pc:sldMkLst>
        <pc:spChg chg="add mod ord">
          <ac:chgData name="Ward, Reagan" userId="27291eb4-8241-4961-9e69-8c66e34cc5b0" providerId="ADAL" clId="{4EEEF422-79E5-4ED2-9E8C-57196E20F121}" dt="2024-06-26T20:07:09.035" v="11" actId="700"/>
          <ac:spMkLst>
            <pc:docMk/>
            <pc:sldMk cId="880479634" sldId="301"/>
            <ac:spMk id="3" creationId="{3640D2AB-6F17-102D-5E84-561751BF6B5F}"/>
          </ac:spMkLst>
        </pc:spChg>
        <pc:spChg chg="mod ord">
          <ac:chgData name="Ward, Reagan" userId="27291eb4-8241-4961-9e69-8c66e34cc5b0" providerId="ADAL" clId="{4EEEF422-79E5-4ED2-9E8C-57196E20F121}" dt="2024-06-26T20:07:09.035" v="11" actId="700"/>
          <ac:spMkLst>
            <pc:docMk/>
            <pc:sldMk cId="880479634" sldId="301"/>
            <ac:spMk id="4" creationId="{0881A05E-6BDD-F77F-1AEC-FBD7A828E21E}"/>
          </ac:spMkLst>
        </pc:spChg>
        <pc:spChg chg="add mod ord">
          <ac:chgData name="Ward, Reagan" userId="27291eb4-8241-4961-9e69-8c66e34cc5b0" providerId="ADAL" clId="{4EEEF422-79E5-4ED2-9E8C-57196E20F121}" dt="2024-06-26T20:07:09.035" v="11" actId="700"/>
          <ac:spMkLst>
            <pc:docMk/>
            <pc:sldMk cId="880479634" sldId="301"/>
            <ac:spMk id="5" creationId="{B1345B1A-A060-4F06-09BD-3FBEDE7CB3A3}"/>
          </ac:spMkLst>
        </pc:spChg>
        <pc:spChg chg="del mod ord">
          <ac:chgData name="Ward, Reagan" userId="27291eb4-8241-4961-9e69-8c66e34cc5b0" providerId="ADAL" clId="{4EEEF422-79E5-4ED2-9E8C-57196E20F121}" dt="2024-06-26T20:07:09.035" v="11" actId="700"/>
          <ac:spMkLst>
            <pc:docMk/>
            <pc:sldMk cId="880479634" sldId="301"/>
            <ac:spMk id="8" creationId="{ABFD6915-ADC1-CC9C-B8CD-CA384A60C558}"/>
          </ac:spMkLst>
        </pc:spChg>
        <pc:spChg chg="mod ord">
          <ac:chgData name="Ward, Reagan" userId="27291eb4-8241-4961-9e69-8c66e34cc5b0" providerId="ADAL" clId="{4EEEF422-79E5-4ED2-9E8C-57196E20F121}" dt="2024-06-26T20:07:14.199" v="14" actId="5793"/>
          <ac:spMkLst>
            <pc:docMk/>
            <pc:sldMk cId="880479634" sldId="301"/>
            <ac:spMk id="12" creationId="{030BD77E-E0F2-8095-CE7C-11535337AFBC}"/>
          </ac:spMkLst>
        </pc:spChg>
        <pc:spChg chg="mod ord">
          <ac:chgData name="Ward, Reagan" userId="27291eb4-8241-4961-9e69-8c66e34cc5b0" providerId="ADAL" clId="{4EEEF422-79E5-4ED2-9E8C-57196E20F121}" dt="2024-06-26T20:07:11.151" v="12" actId="6549"/>
          <ac:spMkLst>
            <pc:docMk/>
            <pc:sldMk cId="880479634" sldId="301"/>
            <ac:spMk id="13" creationId="{E86FD73D-7F03-EF6F-A1CF-E7FEDAB2146E}"/>
          </ac:spMkLst>
        </pc:spChg>
      </pc:sldChg>
      <pc:sldChg chg="modSp mod">
        <pc:chgData name="Ward, Reagan" userId="27291eb4-8241-4961-9e69-8c66e34cc5b0" providerId="ADAL" clId="{4EEEF422-79E5-4ED2-9E8C-57196E20F121}" dt="2024-06-26T20:09:04.102" v="28" actId="207"/>
        <pc:sldMkLst>
          <pc:docMk/>
          <pc:sldMk cId="26054774" sldId="5413"/>
        </pc:sldMkLst>
        <pc:graphicFrameChg chg="modGraphic">
          <ac:chgData name="Ward, Reagan" userId="27291eb4-8241-4961-9e69-8c66e34cc5b0" providerId="ADAL" clId="{4EEEF422-79E5-4ED2-9E8C-57196E20F121}" dt="2024-06-26T20:09:04.102" v="28" actId="207"/>
          <ac:graphicFrameMkLst>
            <pc:docMk/>
            <pc:sldMk cId="26054774" sldId="5413"/>
            <ac:graphicFrameMk id="5" creationId="{5E4612F7-68C6-57CA-E918-38EF641F73CF}"/>
          </ac:graphicFrameMkLst>
        </pc:graphicFrameChg>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pChg chg="add mod ord">
          <ac:chgData name="Ward, Reagan" userId="27291eb4-8241-4961-9e69-8c66e34cc5b0" providerId="ADAL" clId="{4EEEF422-79E5-4ED2-9E8C-57196E20F121}" dt="2024-06-26T20:06:57.394" v="8" actId="700"/>
          <ac:spMkLst>
            <pc:docMk/>
            <pc:sldMk cId="891622158" sldId="5475"/>
            <ac:spMk id="2" creationId="{C0012093-4BEE-EE47-4D09-F06B3C4E5C0A}"/>
          </ac:spMkLst>
        </pc:spChg>
        <pc:spChg chg="add mod ord">
          <ac:chgData name="Ward, Reagan" userId="27291eb4-8241-4961-9e69-8c66e34cc5b0" providerId="ADAL" clId="{4EEEF422-79E5-4ED2-9E8C-57196E20F121}" dt="2024-06-26T20:06:57.394" v="8" actId="700"/>
          <ac:spMkLst>
            <pc:docMk/>
            <pc:sldMk cId="891622158" sldId="5475"/>
            <ac:spMk id="3" creationId="{8F87028C-03D7-B60F-9560-EEDE474436DF}"/>
          </ac:spMkLst>
        </pc:spChg>
        <pc:spChg chg="mod ord">
          <ac:chgData name="Ward, Reagan" userId="27291eb4-8241-4961-9e69-8c66e34cc5b0" providerId="ADAL" clId="{4EEEF422-79E5-4ED2-9E8C-57196E20F121}" dt="2024-06-26T20:06:57.394" v="8" actId="700"/>
          <ac:spMkLst>
            <pc:docMk/>
            <pc:sldMk cId="891622158" sldId="5475"/>
            <ac:spMk id="4" creationId="{0881A05E-6BDD-F77F-1AEC-FBD7A828E21E}"/>
          </ac:spMkLst>
        </pc:spChg>
        <pc:spChg chg="del mod ord">
          <ac:chgData name="Ward, Reagan" userId="27291eb4-8241-4961-9e69-8c66e34cc5b0" providerId="ADAL" clId="{4EEEF422-79E5-4ED2-9E8C-57196E20F121}" dt="2024-06-26T20:06:57.394" v="8" actId="700"/>
          <ac:spMkLst>
            <pc:docMk/>
            <pc:sldMk cId="891622158" sldId="5475"/>
            <ac:spMk id="8" creationId="{ABFD6915-ADC1-CC9C-B8CD-CA384A60C558}"/>
          </ac:spMkLst>
        </pc:spChg>
        <pc:spChg chg="mod ord">
          <ac:chgData name="Ward, Reagan" userId="27291eb4-8241-4961-9e69-8c66e34cc5b0" providerId="ADAL" clId="{4EEEF422-79E5-4ED2-9E8C-57196E20F121}" dt="2024-06-26T20:07:03.995" v="10" actId="6549"/>
          <ac:spMkLst>
            <pc:docMk/>
            <pc:sldMk cId="891622158" sldId="5475"/>
            <ac:spMk id="12" creationId="{030BD77E-E0F2-8095-CE7C-11535337AFBC}"/>
          </ac:spMkLst>
        </pc:spChg>
        <pc:spChg chg="mod ord">
          <ac:chgData name="Ward, Reagan" userId="27291eb4-8241-4961-9e69-8c66e34cc5b0" providerId="ADAL" clId="{4EEEF422-79E5-4ED2-9E8C-57196E20F121}" dt="2024-06-26T20:06:59.674" v="9" actId="6549"/>
          <ac:spMkLst>
            <pc:docMk/>
            <pc:sldMk cId="891622158" sldId="5475"/>
            <ac:spMk id="13" creationId="{E86FD73D-7F03-EF6F-A1CF-E7FEDAB2146E}"/>
          </ac:spMkLst>
        </pc:spChg>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pChg chg="add del mod ord">
          <ac:chgData name="Ward, Reagan" userId="27291eb4-8241-4961-9e69-8c66e34cc5b0" providerId="ADAL" clId="{4EEEF422-79E5-4ED2-9E8C-57196E20F121}" dt="2024-06-26T20:06:43.093" v="6" actId="700"/>
          <ac:spMkLst>
            <pc:docMk/>
            <pc:sldMk cId="3635934132" sldId="5478"/>
            <ac:spMk id="2" creationId="{12229888-CC77-3B72-9F2D-CA14E4829830}"/>
          </ac:spMkLst>
        </pc:spChg>
        <pc:spChg chg="add del mod ord">
          <ac:chgData name="Ward, Reagan" userId="27291eb4-8241-4961-9e69-8c66e34cc5b0" providerId="ADAL" clId="{4EEEF422-79E5-4ED2-9E8C-57196E20F121}" dt="2024-06-26T20:06:43.093" v="6" actId="700"/>
          <ac:spMkLst>
            <pc:docMk/>
            <pc:sldMk cId="3635934132" sldId="5478"/>
            <ac:spMk id="3" creationId="{4028D153-370E-D30A-B3AF-90C2863239A0}"/>
          </ac:spMkLst>
        </pc:spChg>
        <pc:spChg chg="mod ord">
          <ac:chgData name="Ward, Reagan" userId="27291eb4-8241-4961-9e69-8c66e34cc5b0" providerId="ADAL" clId="{4EEEF422-79E5-4ED2-9E8C-57196E20F121}" dt="2024-06-26T20:06:43.093" v="6" actId="700"/>
          <ac:spMkLst>
            <pc:docMk/>
            <pc:sldMk cId="3635934132" sldId="5478"/>
            <ac:spMk id="4" creationId="{0881A05E-6BDD-F77F-1AEC-FBD7A828E21E}"/>
          </ac:spMkLst>
        </pc:spChg>
        <pc:spChg chg="add del mod ord">
          <ac:chgData name="Ward, Reagan" userId="27291eb4-8241-4961-9e69-8c66e34cc5b0" providerId="ADAL" clId="{4EEEF422-79E5-4ED2-9E8C-57196E20F121}" dt="2024-06-26T20:06:43.093" v="6" actId="700"/>
          <ac:spMkLst>
            <pc:docMk/>
            <pc:sldMk cId="3635934132" sldId="5478"/>
            <ac:spMk id="8" creationId="{ABFD6915-ADC1-CC9C-B8CD-CA384A60C558}"/>
          </ac:spMkLst>
        </pc:spChg>
        <pc:spChg chg="mod ord">
          <ac:chgData name="Ward, Reagan" userId="27291eb4-8241-4961-9e69-8c66e34cc5b0" providerId="ADAL" clId="{4EEEF422-79E5-4ED2-9E8C-57196E20F121}" dt="2024-06-26T20:06:43.093" v="6" actId="700"/>
          <ac:spMkLst>
            <pc:docMk/>
            <pc:sldMk cId="3635934132" sldId="5478"/>
            <ac:spMk id="12" creationId="{030BD77E-E0F2-8095-CE7C-11535337AFBC}"/>
          </ac:spMkLst>
        </pc:spChg>
        <pc:spChg chg="mod ord">
          <ac:chgData name="Ward, Reagan" userId="27291eb4-8241-4961-9e69-8c66e34cc5b0" providerId="ADAL" clId="{4EEEF422-79E5-4ED2-9E8C-57196E20F121}" dt="2024-06-26T20:06:43.093" v="6" actId="700"/>
          <ac:spMkLst>
            <pc:docMk/>
            <pc:sldMk cId="3635934132" sldId="5478"/>
            <ac:spMk id="13" creationId="{E86FD73D-7F03-EF6F-A1CF-E7FEDAB2146E}"/>
          </ac:spMkLst>
        </pc:spChg>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pChg chg="del mod ord">
          <ac:chgData name="Ward, Reagan" userId="27291eb4-8241-4961-9e69-8c66e34cc5b0" providerId="ADAL" clId="{4EEEF422-79E5-4ED2-9E8C-57196E20F121}" dt="2024-06-26T20:09:35.736" v="30" actId="700"/>
          <ac:spMkLst>
            <pc:docMk/>
            <pc:sldMk cId="1007356210" sldId="5482"/>
            <ac:spMk id="2" creationId="{B52ADBEF-D591-FAA6-6596-56D39AF6A1FD}"/>
          </ac:spMkLst>
        </pc:spChg>
        <pc:spChg chg="mod ord">
          <ac:chgData name="Ward, Reagan" userId="27291eb4-8241-4961-9e69-8c66e34cc5b0" providerId="ADAL" clId="{4EEEF422-79E5-4ED2-9E8C-57196E20F121}" dt="2024-06-26T20:09:35.736" v="30" actId="700"/>
          <ac:spMkLst>
            <pc:docMk/>
            <pc:sldMk cId="1007356210" sldId="5482"/>
            <ac:spMk id="3" creationId="{88640820-5899-ECA3-2796-E0A7427836F0}"/>
          </ac:spMkLst>
        </pc:spChg>
        <pc:spChg chg="del mod ord">
          <ac:chgData name="Ward, Reagan" userId="27291eb4-8241-4961-9e69-8c66e34cc5b0" providerId="ADAL" clId="{4EEEF422-79E5-4ED2-9E8C-57196E20F121}" dt="2024-06-26T20:09:35.736" v="30" actId="700"/>
          <ac:spMkLst>
            <pc:docMk/>
            <pc:sldMk cId="1007356210" sldId="5482"/>
            <ac:spMk id="4" creationId="{3FE750F5-84C8-6C7A-D127-A8166F99E848}"/>
          </ac:spMkLst>
        </pc:spChg>
        <pc:spChg chg="del mod ord">
          <ac:chgData name="Ward, Reagan" userId="27291eb4-8241-4961-9e69-8c66e34cc5b0" providerId="ADAL" clId="{4EEEF422-79E5-4ED2-9E8C-57196E20F121}" dt="2024-06-26T20:09:35.736" v="30" actId="700"/>
          <ac:spMkLst>
            <pc:docMk/>
            <pc:sldMk cId="1007356210" sldId="5482"/>
            <ac:spMk id="5" creationId="{4580A172-634C-05FF-1871-19ECAA824C01}"/>
          </ac:spMkLst>
        </pc:spChg>
        <pc:spChg chg="del mod ord">
          <ac:chgData name="Ward, Reagan" userId="27291eb4-8241-4961-9e69-8c66e34cc5b0" providerId="ADAL" clId="{4EEEF422-79E5-4ED2-9E8C-57196E20F121}" dt="2024-06-26T20:09:35.736" v="30" actId="700"/>
          <ac:spMkLst>
            <pc:docMk/>
            <pc:sldMk cId="1007356210" sldId="5482"/>
            <ac:spMk id="6" creationId="{F16EBFE6-31E2-BA67-D669-846E91B8EB40}"/>
          </ac:spMkLst>
        </pc:spChg>
        <pc:spChg chg="del mod ord">
          <ac:chgData name="Ward, Reagan" userId="27291eb4-8241-4961-9e69-8c66e34cc5b0" providerId="ADAL" clId="{4EEEF422-79E5-4ED2-9E8C-57196E20F121}" dt="2024-06-26T20:09:35.736" v="30" actId="700"/>
          <ac:spMkLst>
            <pc:docMk/>
            <pc:sldMk cId="1007356210" sldId="5482"/>
            <ac:spMk id="7" creationId="{883EDD8D-F0D5-4C05-289E-2E1562CB78A8}"/>
          </ac:spMkLst>
        </pc:spChg>
        <pc:spChg chg="del mod ord">
          <ac:chgData name="Ward, Reagan" userId="27291eb4-8241-4961-9e69-8c66e34cc5b0" providerId="ADAL" clId="{4EEEF422-79E5-4ED2-9E8C-57196E20F121}" dt="2024-06-26T20:09:35.736" v="30" actId="700"/>
          <ac:spMkLst>
            <pc:docMk/>
            <pc:sldMk cId="1007356210" sldId="5482"/>
            <ac:spMk id="8" creationId="{F2C2661D-3A22-837A-6842-8D1D4F376AB5}"/>
          </ac:spMkLst>
        </pc:spChg>
        <pc:spChg chg="add mod ord">
          <ac:chgData name="Ward, Reagan" userId="27291eb4-8241-4961-9e69-8c66e34cc5b0" providerId="ADAL" clId="{4EEEF422-79E5-4ED2-9E8C-57196E20F121}" dt="2024-06-27T13:17:29.124" v="1199" actId="20577"/>
          <ac:spMkLst>
            <pc:docMk/>
            <pc:sldMk cId="1007356210" sldId="5482"/>
            <ac:spMk id="9" creationId="{9265FB6E-3C9B-4C0F-F3CA-CA57FA0A9FA0}"/>
          </ac:spMkLst>
        </pc:spChg>
        <pc:spChg chg="add del mod ord">
          <ac:chgData name="Ward, Reagan" userId="27291eb4-8241-4961-9e69-8c66e34cc5b0" providerId="ADAL" clId="{4EEEF422-79E5-4ED2-9E8C-57196E20F121}" dt="2024-06-26T20:11:24.759" v="151" actId="3680"/>
          <ac:spMkLst>
            <pc:docMk/>
            <pc:sldMk cId="1007356210" sldId="5482"/>
            <ac:spMk id="10" creationId="{3F3F6F96-67E3-284C-3F18-ACD7F84F7E2C}"/>
          </ac:spMkLst>
        </pc:spChg>
        <pc:spChg chg="add mod ord">
          <ac:chgData name="Ward, Reagan" userId="27291eb4-8241-4961-9e69-8c66e34cc5b0" providerId="ADAL" clId="{4EEEF422-79E5-4ED2-9E8C-57196E20F121}" dt="2024-06-26T20:57:54.716" v="1137" actId="404"/>
          <ac:spMkLst>
            <pc:docMk/>
            <pc:sldMk cId="1007356210" sldId="5482"/>
            <ac:spMk id="11" creationId="{381E41DD-6579-B459-A6BD-F9B8F600FB7E}"/>
          </ac:spMkLst>
        </pc:spChg>
        <pc:spChg chg="add mod ord">
          <ac:chgData name="Ward, Reagan" userId="27291eb4-8241-4961-9e69-8c66e34cc5b0" providerId="ADAL" clId="{4EEEF422-79E5-4ED2-9E8C-57196E20F121}" dt="2024-06-26T20:10:14.514" v="135" actId="20577"/>
          <ac:spMkLst>
            <pc:docMk/>
            <pc:sldMk cId="1007356210" sldId="5482"/>
            <ac:spMk id="12" creationId="{0A1ABE81-F32E-A614-ED5A-FFAD3A7D95D4}"/>
          </ac:spMkLst>
        </pc:spChg>
        <pc:spChg chg="add mod ord">
          <ac:chgData name="Ward, Reagan" userId="27291eb4-8241-4961-9e69-8c66e34cc5b0" providerId="ADAL" clId="{4EEEF422-79E5-4ED2-9E8C-57196E20F121}" dt="2024-06-26T20:10:19.079" v="150" actId="20577"/>
          <ac:spMkLst>
            <pc:docMk/>
            <pc:sldMk cId="1007356210" sldId="5482"/>
            <ac:spMk id="13" creationId="{F8213921-7912-7E08-FDFA-445E990CD78A}"/>
          </ac:spMkLst>
        </pc:spChg>
        <pc:spChg chg="add del mod ord">
          <ac:chgData name="Ward, Reagan" userId="27291eb4-8241-4961-9e69-8c66e34cc5b0" providerId="ADAL" clId="{4EEEF422-79E5-4ED2-9E8C-57196E20F121}" dt="2024-06-26T20:14:29.887" v="277"/>
          <ac:spMkLst>
            <pc:docMk/>
            <pc:sldMk cId="1007356210" sldId="5482"/>
            <ac:spMk id="14" creationId="{C35A96E3-AF23-00AD-33BF-366D0C1B6BDE}"/>
          </ac:spMkLst>
        </pc:spChg>
        <pc:spChg chg="add del mod ord">
          <ac:chgData name="Ward, Reagan" userId="27291eb4-8241-4961-9e69-8c66e34cc5b0" providerId="ADAL" clId="{4EEEF422-79E5-4ED2-9E8C-57196E20F121}" dt="2024-06-26T20:14:34.083" v="279"/>
          <ac:spMkLst>
            <pc:docMk/>
            <pc:sldMk cId="1007356210" sldId="5482"/>
            <ac:spMk id="15" creationId="{616605DD-EA35-EE1C-A2A1-CE7DFC347BFB}"/>
          </ac:spMkLst>
        </pc:spChg>
        <pc:spChg chg="add mod">
          <ac:chgData name="Ward, Reagan" userId="27291eb4-8241-4961-9e69-8c66e34cc5b0" providerId="ADAL" clId="{4EEEF422-79E5-4ED2-9E8C-57196E20F121}" dt="2024-06-26T20:14:29.931" v="278" actId="27636"/>
          <ac:spMkLst>
            <pc:docMk/>
            <pc:sldMk cId="1007356210" sldId="5482"/>
            <ac:spMk id="17" creationId="{781C0BA6-4B42-7E9B-7275-FA992C0C1E02}"/>
          </ac:spMkLst>
        </pc:spChg>
        <pc:spChg chg="add mod">
          <ac:chgData name="Ward, Reagan" userId="27291eb4-8241-4961-9e69-8c66e34cc5b0" providerId="ADAL" clId="{4EEEF422-79E5-4ED2-9E8C-57196E20F121}" dt="2024-06-26T20:14:34.125" v="280" actId="27636"/>
          <ac:spMkLst>
            <pc:docMk/>
            <pc:sldMk cId="1007356210" sldId="5482"/>
            <ac:spMk id="18" creationId="{17759269-2AA0-A1E3-E17A-D1B867E1E72A}"/>
          </ac:spMkLst>
        </pc:spChg>
        <pc:graphicFrameChg chg="add mod ord modGraphic">
          <ac:chgData name="Ward, Reagan" userId="27291eb4-8241-4961-9e69-8c66e34cc5b0" providerId="ADAL" clId="{4EEEF422-79E5-4ED2-9E8C-57196E20F121}" dt="2024-06-27T13:20:12.515" v="1259" actId="20577"/>
          <ac:graphicFrameMkLst>
            <pc:docMk/>
            <pc:sldMk cId="1007356210" sldId="5482"/>
            <ac:graphicFrameMk id="16" creationId="{B81C2A6A-B2D8-7096-BA8D-06D3F5E5DC5E}"/>
          </ac:graphicFrameMkLst>
        </pc:graphicFrameChg>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pChg chg="del mod ord">
          <ac:chgData name="Ward, Reagan" userId="27291eb4-8241-4961-9e69-8c66e34cc5b0" providerId="ADAL" clId="{4EEEF422-79E5-4ED2-9E8C-57196E20F121}" dt="2024-06-26T21:17:25.163" v="1139" actId="700"/>
          <ac:spMkLst>
            <pc:docMk/>
            <pc:sldMk cId="2685988123" sldId="5483"/>
            <ac:spMk id="2" creationId="{F86BE725-8290-BC79-E564-41B2D6F391A1}"/>
          </ac:spMkLst>
        </pc:spChg>
        <pc:spChg chg="del">
          <ac:chgData name="Ward, Reagan" userId="27291eb4-8241-4961-9e69-8c66e34cc5b0" providerId="ADAL" clId="{4EEEF422-79E5-4ED2-9E8C-57196E20F121}" dt="2024-06-26T21:17:25.163" v="1139" actId="700"/>
          <ac:spMkLst>
            <pc:docMk/>
            <pc:sldMk cId="2685988123" sldId="5483"/>
            <ac:spMk id="3" creationId="{B9111FD1-727F-7A96-1398-D888FACB3C14}"/>
          </ac:spMkLst>
        </pc:spChg>
        <pc:spChg chg="del mod ord">
          <ac:chgData name="Ward, Reagan" userId="27291eb4-8241-4961-9e69-8c66e34cc5b0" providerId="ADAL" clId="{4EEEF422-79E5-4ED2-9E8C-57196E20F121}" dt="2024-06-26T21:17:25.163" v="1139" actId="700"/>
          <ac:spMkLst>
            <pc:docMk/>
            <pc:sldMk cId="2685988123" sldId="5483"/>
            <ac:spMk id="4" creationId="{8A226F28-A917-9222-0B40-63CB1C2CEBF0}"/>
          </ac:spMkLst>
        </pc:spChg>
        <pc:spChg chg="del">
          <ac:chgData name="Ward, Reagan" userId="27291eb4-8241-4961-9e69-8c66e34cc5b0" providerId="ADAL" clId="{4EEEF422-79E5-4ED2-9E8C-57196E20F121}" dt="2024-06-26T21:17:25.163" v="1139" actId="700"/>
          <ac:spMkLst>
            <pc:docMk/>
            <pc:sldMk cId="2685988123" sldId="5483"/>
            <ac:spMk id="5" creationId="{931F0E5A-51D2-31BD-7F90-37D12D9F323D}"/>
          </ac:spMkLst>
        </pc:spChg>
        <pc:spChg chg="del mod ord">
          <ac:chgData name="Ward, Reagan" userId="27291eb4-8241-4961-9e69-8c66e34cc5b0" providerId="ADAL" clId="{4EEEF422-79E5-4ED2-9E8C-57196E20F121}" dt="2024-06-26T21:17:25.163" v="1139" actId="700"/>
          <ac:spMkLst>
            <pc:docMk/>
            <pc:sldMk cId="2685988123" sldId="5483"/>
            <ac:spMk id="6" creationId="{186555B8-03EF-A07E-2A65-37B357A40C10}"/>
          </ac:spMkLst>
        </pc:spChg>
        <pc:spChg chg="mod ord">
          <ac:chgData name="Ward, Reagan" userId="27291eb4-8241-4961-9e69-8c66e34cc5b0" providerId="ADAL" clId="{4EEEF422-79E5-4ED2-9E8C-57196E20F121}" dt="2024-06-26T21:17:25.163" v="1139" actId="700"/>
          <ac:spMkLst>
            <pc:docMk/>
            <pc:sldMk cId="2685988123" sldId="5483"/>
            <ac:spMk id="7" creationId="{4E79E28B-3FAF-9475-FA0A-E079C5C53916}"/>
          </ac:spMkLst>
        </pc:spChg>
        <pc:spChg chg="del mod ord">
          <ac:chgData name="Ward, Reagan" userId="27291eb4-8241-4961-9e69-8c66e34cc5b0" providerId="ADAL" clId="{4EEEF422-79E5-4ED2-9E8C-57196E20F121}" dt="2024-06-26T21:17:25.163" v="1139" actId="700"/>
          <ac:spMkLst>
            <pc:docMk/>
            <pc:sldMk cId="2685988123" sldId="5483"/>
            <ac:spMk id="8" creationId="{5B50613C-757F-6376-6B21-A4F902F16BC5}"/>
          </ac:spMkLst>
        </pc:spChg>
        <pc:spChg chg="del">
          <ac:chgData name="Ward, Reagan" userId="27291eb4-8241-4961-9e69-8c66e34cc5b0" providerId="ADAL" clId="{4EEEF422-79E5-4ED2-9E8C-57196E20F121}" dt="2024-06-26T21:17:25.163" v="1139" actId="700"/>
          <ac:spMkLst>
            <pc:docMk/>
            <pc:sldMk cId="2685988123" sldId="5483"/>
            <ac:spMk id="9" creationId="{78A110F3-1321-2CEA-779A-5E8541C4B6D5}"/>
          </ac:spMkLst>
        </pc:spChg>
        <pc:spChg chg="add mod ord">
          <ac:chgData name="Ward, Reagan" userId="27291eb4-8241-4961-9e69-8c66e34cc5b0" providerId="ADAL" clId="{4EEEF422-79E5-4ED2-9E8C-57196E20F121}" dt="2024-06-26T21:17:32.800" v="1187" actId="20577"/>
          <ac:spMkLst>
            <pc:docMk/>
            <pc:sldMk cId="2685988123" sldId="5483"/>
            <ac:spMk id="10" creationId="{20880D03-39FF-B641-60A6-FBB49D66F7B2}"/>
          </ac:spMkLst>
        </pc:spChg>
        <pc:spChg chg="add mod ord">
          <ac:chgData name="Ward, Reagan" userId="27291eb4-8241-4961-9e69-8c66e34cc5b0" providerId="ADAL" clId="{4EEEF422-79E5-4ED2-9E8C-57196E20F121}" dt="2024-06-26T21:17:41.282" v="1191" actId="20577"/>
          <ac:spMkLst>
            <pc:docMk/>
            <pc:sldMk cId="2685988123" sldId="5483"/>
            <ac:spMk id="11" creationId="{6ED27E40-CF7A-0E3C-46A1-AD2F6E38B4A4}"/>
          </ac:spMkLst>
        </pc:spChg>
        <pc:spChg chg="add del mod ord">
          <ac:chgData name="Ward, Reagan" userId="27291eb4-8241-4961-9e69-8c66e34cc5b0" providerId="ADAL" clId="{4EEEF422-79E5-4ED2-9E8C-57196E20F121}" dt="2024-06-26T21:17:51.355" v="1194"/>
          <ac:spMkLst>
            <pc:docMk/>
            <pc:sldMk cId="2685988123" sldId="5483"/>
            <ac:spMk id="12" creationId="{8C5D2292-340A-FFBA-6258-A0832A38FD99}"/>
          </ac:spMkLst>
        </pc:spChg>
        <pc:spChg chg="add del mod ord">
          <ac:chgData name="Ward, Reagan" userId="27291eb4-8241-4961-9e69-8c66e34cc5b0" providerId="ADAL" clId="{4EEEF422-79E5-4ED2-9E8C-57196E20F121}" dt="2024-06-26T21:17:55.135" v="1195"/>
          <ac:spMkLst>
            <pc:docMk/>
            <pc:sldMk cId="2685988123" sldId="5483"/>
            <ac:spMk id="13" creationId="{31D1EF89-1EC0-FDC8-EB2B-C15ED5DD7C4C}"/>
          </ac:spMkLst>
        </pc:spChg>
        <pc:spChg chg="add mod">
          <ac:chgData name="Ward, Reagan" userId="27291eb4-8241-4961-9e69-8c66e34cc5b0" providerId="ADAL" clId="{4EEEF422-79E5-4ED2-9E8C-57196E20F121}" dt="2024-06-26T21:17:51.355" v="1194"/>
          <ac:spMkLst>
            <pc:docMk/>
            <pc:sldMk cId="2685988123" sldId="5483"/>
            <ac:spMk id="14" creationId="{AF6D8C21-41D9-7F55-0782-6CEC4C687BF8}"/>
          </ac:spMkLst>
        </pc:spChg>
        <pc:spChg chg="add mod">
          <ac:chgData name="Ward, Reagan" userId="27291eb4-8241-4961-9e69-8c66e34cc5b0" providerId="ADAL" clId="{4EEEF422-79E5-4ED2-9E8C-57196E20F121}" dt="2024-06-26T21:17:55.135" v="1195"/>
          <ac:spMkLst>
            <pc:docMk/>
            <pc:sldMk cId="2685988123" sldId="5483"/>
            <ac:spMk id="15" creationId="{6D37D9B9-52A8-9357-C933-2812A389C722}"/>
          </ac:spMkLst>
        </pc:spChg>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pChg chg="mod">
          <ac:chgData name="Gudka, Dawna" userId="823cceae-331b-41d6-9a63-34ad6d1db55c" providerId="ADAL" clId="{565C7A47-07AF-4E25-86EF-479FEFD382C1}" dt="2024-09-05T02:14:04.353" v="411" actId="20577"/>
          <ac:spMkLst>
            <pc:docMk/>
            <pc:sldMk cId="399469708" sldId="2671"/>
            <ac:spMk id="2" creationId="{00000000-0000-0000-0000-000000000000}"/>
          </ac:spMkLst>
        </pc:spChg>
        <pc:spChg chg="ord">
          <ac:chgData name="Gudka, Dawna" userId="823cceae-331b-41d6-9a63-34ad6d1db55c" providerId="ADAL" clId="{565C7A47-07AF-4E25-86EF-479FEFD382C1}" dt="2024-09-05T02:20:28.967" v="849" actId="13244"/>
          <ac:spMkLst>
            <pc:docMk/>
            <pc:sldMk cId="399469708" sldId="2671"/>
            <ac:spMk id="4" creationId="{00000000-0000-0000-0000-000000000000}"/>
          </ac:spMkLst>
        </pc:spChg>
        <pc:spChg chg="add mod">
          <ac:chgData name="Gudka, Dawna" userId="823cceae-331b-41d6-9a63-34ad6d1db55c" providerId="ADAL" clId="{565C7A47-07AF-4E25-86EF-479FEFD382C1}" dt="2024-09-05T02:22:59.559" v="919" actId="14100"/>
          <ac:spMkLst>
            <pc:docMk/>
            <pc:sldMk cId="399469708" sldId="2671"/>
            <ac:spMk id="11" creationId="{D45D5204-5A67-AECF-B085-E39970E437C6}"/>
          </ac:spMkLst>
        </pc:spChg>
        <pc:spChg chg="add mod">
          <ac:chgData name="Gudka, Dawna" userId="823cceae-331b-41d6-9a63-34ad6d1db55c" providerId="ADAL" clId="{565C7A47-07AF-4E25-86EF-479FEFD382C1}" dt="2024-09-05T02:24:06.313" v="962" actId="113"/>
          <ac:spMkLst>
            <pc:docMk/>
            <pc:sldMk cId="399469708" sldId="2671"/>
            <ac:spMk id="12" creationId="{A3574F97-E675-7F67-7DFA-17B4DAEB0410}"/>
          </ac:spMkLst>
        </pc:spChg>
        <pc:graphicFrameChg chg="del mod">
          <ac:chgData name="Gudka, Dawna" userId="823cceae-331b-41d6-9a63-34ad6d1db55c" providerId="ADAL" clId="{565C7A47-07AF-4E25-86EF-479FEFD382C1}" dt="2024-09-04T21:43:13.809" v="155" actId="478"/>
          <ac:graphicFrameMkLst>
            <pc:docMk/>
            <pc:sldMk cId="399469708" sldId="2671"/>
            <ac:graphicFrameMk id="5" creationId="{EFCCFBAE-0E76-3C67-A47A-D45426FDDD3A}"/>
          </ac:graphicFrameMkLst>
        </pc:graphicFrameChg>
        <pc:picChg chg="add mod">
          <ac:chgData name="Gudka, Dawna" userId="823cceae-331b-41d6-9a63-34ad6d1db55c" providerId="ADAL" clId="{565C7A47-07AF-4E25-86EF-479FEFD382C1}" dt="2024-09-05T02:19:14.619" v="538" actId="962"/>
          <ac:picMkLst>
            <pc:docMk/>
            <pc:sldMk cId="399469708" sldId="2671"/>
            <ac:picMk id="6" creationId="{AD0D6AC4-C29B-2F2F-EA00-445B1FE320F2}"/>
          </ac:picMkLst>
        </pc:picChg>
        <pc:picChg chg="add mod">
          <ac:chgData name="Gudka, Dawna" userId="823cceae-331b-41d6-9a63-34ad6d1db55c" providerId="ADAL" clId="{565C7A47-07AF-4E25-86EF-479FEFD382C1}" dt="2024-09-05T02:19:25.896" v="586" actId="962"/>
          <ac:picMkLst>
            <pc:docMk/>
            <pc:sldMk cId="399469708" sldId="2671"/>
            <ac:picMk id="8" creationId="{F4E4C096-4FEF-C267-74E9-9AFE4C72A0C1}"/>
          </ac:picMkLst>
        </pc:picChg>
        <pc:picChg chg="add mod">
          <ac:chgData name="Gudka, Dawna" userId="823cceae-331b-41d6-9a63-34ad6d1db55c" providerId="ADAL" clId="{565C7A47-07AF-4E25-86EF-479FEFD382C1}" dt="2024-09-05T02:20:13.345" v="848" actId="962"/>
          <ac:picMkLst>
            <pc:docMk/>
            <pc:sldMk cId="399469708" sldId="2671"/>
            <ac:picMk id="10" creationId="{14922ECD-0E45-336D-B22D-34D7DBD76CA6}"/>
          </ac:picMkLst>
        </pc:picChg>
        <pc:picChg chg="add mod">
          <ac:chgData name="Gudka, Dawna" userId="823cceae-331b-41d6-9a63-34ad6d1db55c" providerId="ADAL" clId="{565C7A47-07AF-4E25-86EF-479FEFD382C1}" dt="2024-09-05T02:20:00.041" v="794" actId="962"/>
          <ac:picMkLst>
            <pc:docMk/>
            <pc:sldMk cId="399469708" sldId="2671"/>
            <ac:picMk id="1026" creationId="{DD8834F5-DB41-DD34-1FE0-47EAB846CDC7}"/>
          </ac:picMkLst>
        </pc:picChg>
      </pc:sldChg>
      <pc:sldChg chg="modSp mod">
        <pc:chgData name="Gudka, Dawna" userId="823cceae-331b-41d6-9a63-34ad6d1db55c" providerId="ADAL" clId="{565C7A47-07AF-4E25-86EF-479FEFD382C1}" dt="2024-09-04T21:42:18.659" v="146" actId="20577"/>
        <pc:sldMkLst>
          <pc:docMk/>
          <pc:sldMk cId="2719044098" sldId="5566"/>
        </pc:sldMkLst>
        <pc:spChg chg="mod">
          <ac:chgData name="Gudka, Dawna" userId="823cceae-331b-41d6-9a63-34ad6d1db55c" providerId="ADAL" clId="{565C7A47-07AF-4E25-86EF-479FEFD382C1}" dt="2024-09-04T21:42:18.659" v="146" actId="20577"/>
          <ac:spMkLst>
            <pc:docMk/>
            <pc:sldMk cId="2719044098" sldId="5566"/>
            <ac:spMk id="7" creationId="{F5C0D6ED-628B-8DED-1AD7-A7BD8C85E888}"/>
          </ac:spMkLst>
        </pc:spChg>
      </pc:sldChg>
      <pc:sldChg chg="modSp mod">
        <pc:chgData name="Gudka, Dawna" userId="823cceae-331b-41d6-9a63-34ad6d1db55c" providerId="ADAL" clId="{565C7A47-07AF-4E25-86EF-479FEFD382C1}" dt="2024-09-04T21:42:03.786" v="107" actId="20577"/>
        <pc:sldMkLst>
          <pc:docMk/>
          <pc:sldMk cId="375985229" sldId="5567"/>
        </pc:sldMkLst>
        <pc:spChg chg="mod">
          <ac:chgData name="Gudka, Dawna" userId="823cceae-331b-41d6-9a63-34ad6d1db55c" providerId="ADAL" clId="{565C7A47-07AF-4E25-86EF-479FEFD382C1}" dt="2024-09-04T21:41:35.653" v="42" actId="20577"/>
          <ac:spMkLst>
            <pc:docMk/>
            <pc:sldMk cId="375985229" sldId="5567"/>
            <ac:spMk id="5" creationId="{A7D89D68-8148-1F7D-DAE9-0B33D289A562}"/>
          </ac:spMkLst>
        </pc:spChg>
        <pc:spChg chg="mod">
          <ac:chgData name="Gudka, Dawna" userId="823cceae-331b-41d6-9a63-34ad6d1db55c" providerId="ADAL" clId="{565C7A47-07AF-4E25-86EF-479FEFD382C1}" dt="2024-09-04T21:42:03.786" v="107" actId="20577"/>
          <ac:spMkLst>
            <pc:docMk/>
            <pc:sldMk cId="375985229" sldId="5567"/>
            <ac:spMk id="6" creationId="{811AA444-31DC-56C9-0394-CD2F3C3CEAAC}"/>
          </ac:spMkLst>
        </pc:spChg>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pChg chg="mod ord">
          <ac:chgData name="Wenzel, Brooke" userId="672bf8d3-b15b-4e02-a6d1-39319a0df09b" providerId="ADAL" clId="{5B76CABB-76CE-463A-890C-34F77C2DEC52}" dt="2024-05-21T22:05:41.490" v="436" actId="700"/>
          <ac:spMkLst>
            <pc:docMk/>
            <pc:sldMk cId="2250972986" sldId="5294"/>
            <ac:spMk id="2" creationId="{7EE67111-FE36-DA30-BD37-35D66D800194}"/>
          </ac:spMkLst>
        </pc:spChg>
        <pc:spChg chg="add del mod ord">
          <ac:chgData name="Wenzel, Brooke" userId="672bf8d3-b15b-4e02-a6d1-39319a0df09b" providerId="ADAL" clId="{5B76CABB-76CE-463A-890C-34F77C2DEC52}" dt="2024-05-21T22:06:06.630" v="444" actId="478"/>
          <ac:spMkLst>
            <pc:docMk/>
            <pc:sldMk cId="2250972986" sldId="5294"/>
            <ac:spMk id="3" creationId="{6E2F538F-2E7B-94BA-265C-5F3E8D457339}"/>
          </ac:spMkLst>
        </pc:spChg>
        <pc:spChg chg="mod ord">
          <ac:chgData name="Wenzel, Brooke" userId="672bf8d3-b15b-4e02-a6d1-39319a0df09b" providerId="ADAL" clId="{5B76CABB-76CE-463A-890C-34F77C2DEC52}" dt="2024-05-22T18:31:26.126" v="728" actId="13244"/>
          <ac:spMkLst>
            <pc:docMk/>
            <pc:sldMk cId="2250972986" sldId="5294"/>
            <ac:spMk id="4" creationId="{D9B4611B-7BF0-714C-D8D6-95BC737F5018}"/>
          </ac:spMkLst>
        </pc:spChg>
        <pc:spChg chg="add mod ord">
          <ac:chgData name="Wenzel, Brooke" userId="672bf8d3-b15b-4e02-a6d1-39319a0df09b" providerId="ADAL" clId="{5B76CABB-76CE-463A-890C-34F77C2DEC52}" dt="2024-05-21T22:05:55.400" v="441" actId="20577"/>
          <ac:spMkLst>
            <pc:docMk/>
            <pc:sldMk cId="2250972986" sldId="5294"/>
            <ac:spMk id="5" creationId="{AF0178F0-DD90-6B43-9BED-04D544F3CC62}"/>
          </ac:spMkLst>
        </pc:spChg>
        <pc:spChg chg="mod ord">
          <ac:chgData name="Wenzel, Brooke" userId="672bf8d3-b15b-4e02-a6d1-39319a0df09b" providerId="ADAL" clId="{5B76CABB-76CE-463A-890C-34F77C2DEC52}" dt="2024-05-22T18:31:16.341" v="727" actId="13244"/>
          <ac:spMkLst>
            <pc:docMk/>
            <pc:sldMk cId="2250972986" sldId="5294"/>
            <ac:spMk id="7" creationId="{5F580740-4652-7AA7-3582-782CACBF9955}"/>
          </ac:spMkLst>
        </pc:spChg>
        <pc:spChg chg="add mod ord">
          <ac:chgData name="Wenzel, Brooke" userId="672bf8d3-b15b-4e02-a6d1-39319a0df09b" providerId="ADAL" clId="{5B76CABB-76CE-463A-890C-34F77C2DEC52}" dt="2024-05-21T22:06:01.383" v="442"/>
          <ac:spMkLst>
            <pc:docMk/>
            <pc:sldMk cId="2250972986" sldId="5294"/>
            <ac:spMk id="8" creationId="{ADB850BC-78EE-C324-0057-54BF1E0D4CA0}"/>
          </ac:spMkLst>
        </pc:spChg>
        <pc:picChg chg="mod ord">
          <ac:chgData name="Wenzel, Brooke" userId="672bf8d3-b15b-4e02-a6d1-39319a0df09b" providerId="ADAL" clId="{5B76CABB-76CE-463A-890C-34F77C2DEC52}" dt="2024-05-21T22:06:40.461" v="456" actId="1076"/>
          <ac:picMkLst>
            <pc:docMk/>
            <pc:sldMk cId="2250972986" sldId="5294"/>
            <ac:picMk id="6" creationId="{A594156D-8324-DD2A-3D67-99994E43B36A}"/>
          </ac:picMkLst>
        </pc:picChg>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pChg chg="mod">
          <ac:chgData name="Wenzel, Brooke" userId="672bf8d3-b15b-4e02-a6d1-39319a0df09b" providerId="ADAL" clId="{5B76CABB-76CE-463A-890C-34F77C2DEC52}" dt="2024-05-21T22:02:31.919" v="432" actId="20577"/>
          <ac:spMkLst>
            <pc:docMk/>
            <pc:sldMk cId="3860371057" sldId="5338"/>
            <ac:spMk id="2" creationId="{7C4B6288-396B-71FF-224D-B1CD74E7837D}"/>
          </ac:spMkLst>
        </pc:spChg>
        <pc:spChg chg="mod">
          <ac:chgData name="Wenzel, Brooke" userId="672bf8d3-b15b-4e02-a6d1-39319a0df09b" providerId="ADAL" clId="{5B76CABB-76CE-463A-890C-34F77C2DEC52}" dt="2024-05-21T22:02:20.758" v="429" actId="20577"/>
          <ac:spMkLst>
            <pc:docMk/>
            <pc:sldMk cId="3860371057" sldId="5338"/>
            <ac:spMk id="3" creationId="{0432F803-E46C-B0F3-8E24-F7B4DF4D4143}"/>
          </ac:spMkLst>
        </pc:spChg>
      </pc:sldChg>
      <pc:sldChg chg="addSp delSp modSp new mod">
        <pc:chgData name="Wenzel, Brooke" userId="672bf8d3-b15b-4e02-a6d1-39319a0df09b" providerId="ADAL" clId="{5B76CABB-76CE-463A-890C-34F77C2DEC52}" dt="2024-05-23T12:51:55.485" v="1465" actId="27918"/>
        <pc:sldMkLst>
          <pc:docMk/>
          <pc:sldMk cId="2357482481" sldId="5453"/>
        </pc:sldMkLst>
        <pc:spChg chg="mod">
          <ac:chgData name="Wenzel, Brooke" userId="672bf8d3-b15b-4e02-a6d1-39319a0df09b" providerId="ADAL" clId="{5B76CABB-76CE-463A-890C-34F77C2DEC52}" dt="2024-05-21T21:46:29.842" v="49" actId="20577"/>
          <ac:spMkLst>
            <pc:docMk/>
            <pc:sldMk cId="2357482481" sldId="5453"/>
            <ac:spMk id="2" creationId="{0543A6E2-0E70-9266-F576-2897347CE6BD}"/>
          </ac:spMkLst>
        </pc:spChg>
        <pc:spChg chg="del">
          <ac:chgData name="Wenzel, Brooke" userId="672bf8d3-b15b-4e02-a6d1-39319a0df09b" providerId="ADAL" clId="{5B76CABB-76CE-463A-890C-34F77C2DEC52}" dt="2024-05-21T21:46:37.639" v="52" actId="1957"/>
          <ac:spMkLst>
            <pc:docMk/>
            <pc:sldMk cId="2357482481" sldId="5453"/>
            <ac:spMk id="3" creationId="{62353B58-7EFC-3AEB-1C3D-EFA2D5A39A11}"/>
          </ac:spMkLst>
        </pc:spChg>
        <pc:spChg chg="ord">
          <ac:chgData name="Wenzel, Brooke" userId="672bf8d3-b15b-4e02-a6d1-39319a0df09b" providerId="ADAL" clId="{5B76CABB-76CE-463A-890C-34F77C2DEC52}" dt="2024-05-22T18:31:01.949" v="725" actId="13244"/>
          <ac:spMkLst>
            <pc:docMk/>
            <pc:sldMk cId="2357482481" sldId="5453"/>
            <ac:spMk id="4" creationId="{38323E44-65BA-0731-E594-3D46F081FC8A}"/>
          </ac:spMkLst>
        </pc:spChg>
        <pc:spChg chg="mod">
          <ac:chgData name="Wenzel, Brooke" userId="672bf8d3-b15b-4e02-a6d1-39319a0df09b" providerId="ADAL" clId="{5B76CABB-76CE-463A-890C-34F77C2DEC52}" dt="2024-05-21T21:46:03.067" v="19" actId="20577"/>
          <ac:spMkLst>
            <pc:docMk/>
            <pc:sldMk cId="2357482481" sldId="5453"/>
            <ac:spMk id="5" creationId="{E3933C86-A983-866B-5715-E6E0C9FD9678}"/>
          </ac:spMkLst>
        </pc:spChg>
        <pc:spChg chg="mod">
          <ac:chgData name="Wenzel, Brooke" userId="672bf8d3-b15b-4e02-a6d1-39319a0df09b" providerId="ADAL" clId="{5B76CABB-76CE-463A-890C-34F77C2DEC52}" dt="2024-05-21T21:46:10.848" v="23" actId="20577"/>
          <ac:spMkLst>
            <pc:docMk/>
            <pc:sldMk cId="2357482481" sldId="5453"/>
            <ac:spMk id="6" creationId="{2A33CC93-572B-AF0F-91CE-19AFEEEBBE80}"/>
          </ac:spMkLst>
        </pc:spChg>
        <pc:graphicFrameChg chg="add mod">
          <ac:chgData name="Wenzel, Brooke" userId="672bf8d3-b15b-4e02-a6d1-39319a0df09b" providerId="ADAL" clId="{5B76CABB-76CE-463A-890C-34F77C2DEC52}" dt="2024-05-22T18:30:50.621" v="724" actId="962"/>
          <ac:graphicFrameMkLst>
            <pc:docMk/>
            <pc:sldMk cId="2357482481" sldId="5453"/>
            <ac:graphicFrameMk id="9" creationId="{60663F2C-3380-740B-070F-A79FA5E11DA5}"/>
          </ac:graphicFrameMkLst>
        </pc:graphicFrameChg>
      </pc:sldChg>
      <pc:sldChg chg="addSp modSp add mod">
        <pc:chgData name="Wenzel, Brooke" userId="672bf8d3-b15b-4e02-a6d1-39319a0df09b" providerId="ADAL" clId="{5B76CABB-76CE-463A-890C-34F77C2DEC52}" dt="2024-05-23T12:50:55.533" v="1461" actId="13244"/>
        <pc:sldMkLst>
          <pc:docMk/>
          <pc:sldMk cId="2446368680" sldId="5457"/>
        </pc:sldMkLst>
        <pc:spChg chg="mod">
          <ac:chgData name="Wenzel, Brooke" userId="672bf8d3-b15b-4e02-a6d1-39319a0df09b" providerId="ADAL" clId="{5B76CABB-76CE-463A-890C-34F77C2DEC52}" dt="2024-05-22T21:34:10.053" v="751" actId="20577"/>
          <ac:spMkLst>
            <pc:docMk/>
            <pc:sldMk cId="2446368680" sldId="5457"/>
            <ac:spMk id="2" creationId="{7C4B6288-396B-71FF-224D-B1CD74E7837D}"/>
          </ac:spMkLst>
        </pc:spChg>
        <pc:spChg chg="mod">
          <ac:chgData name="Wenzel, Brooke" userId="672bf8d3-b15b-4e02-a6d1-39319a0df09b" providerId="ADAL" clId="{5B76CABB-76CE-463A-890C-34F77C2DEC52}" dt="2024-05-22T21:46:50.295" v="1454" actId="20577"/>
          <ac:spMkLst>
            <pc:docMk/>
            <pc:sldMk cId="2446368680" sldId="5457"/>
            <ac:spMk id="3" creationId="{0432F803-E46C-B0F3-8E24-F7B4DF4D4143}"/>
          </ac:spMkLst>
        </pc:spChg>
        <pc:spChg chg="ord">
          <ac:chgData name="Wenzel, Brooke" userId="672bf8d3-b15b-4e02-a6d1-39319a0df09b" providerId="ADAL" clId="{5B76CABB-76CE-463A-890C-34F77C2DEC52}" dt="2024-05-23T12:50:55.533" v="1461" actId="13244"/>
          <ac:spMkLst>
            <pc:docMk/>
            <pc:sldMk cId="2446368680" sldId="5457"/>
            <ac:spMk id="5" creationId="{2814446E-613E-33E7-931D-C6B22EB33803}"/>
          </ac:spMkLst>
        </pc:spChg>
        <pc:picChg chg="add mod">
          <ac:chgData name="Wenzel, Brooke" userId="672bf8d3-b15b-4e02-a6d1-39319a0df09b" providerId="ADAL" clId="{5B76CABB-76CE-463A-890C-34F77C2DEC52}" dt="2024-05-23T12:50:52.907" v="1460" actId="13244"/>
          <ac:picMkLst>
            <pc:docMk/>
            <pc:sldMk cId="2446368680" sldId="5457"/>
            <ac:picMk id="4" creationId="{03D3F5BF-049C-C76F-F025-02984F502DBE}"/>
          </ac:picMkLst>
        </pc:picChg>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pChg chg="mod">
          <ac:chgData name="Rhodes, Tara" userId="S::rhodes_t@cde.state.co.us::566307b0-1e17-4826-87e1-0feb85a922f2" providerId="AD" clId="Web-{13679AA8-DF89-5340-8587-DEAACE81216A}" dt="2024-08-22T04:41:01.621" v="7" actId="20577"/>
          <ac:spMkLst>
            <pc:docMk/>
            <pc:sldMk cId="1153930597" sldId="5504"/>
            <ac:spMk id="6" creationId="{6830CC07-B20E-26DD-4E6E-5D4DFAF184F5}"/>
          </ac:spMkLst>
        </pc:spChg>
      </pc:sldChg>
      <pc:sldChg chg="modSp modNotes">
        <pc:chgData name="Rhodes, Tara" userId="S::rhodes_t@cde.state.co.us::566307b0-1e17-4826-87e1-0feb85a922f2" providerId="AD" clId="Web-{13679AA8-DF89-5340-8587-DEAACE81216A}" dt="2024-08-22T05:10:17.709" v="438" actId="20577"/>
        <pc:sldMkLst>
          <pc:docMk/>
          <pc:sldMk cId="2423109446" sldId="5516"/>
        </pc:sldMkLst>
        <pc:spChg chg="mod">
          <ac:chgData name="Rhodes, Tara" userId="S::rhodes_t@cde.state.co.us::566307b0-1e17-4826-87e1-0feb85a922f2" providerId="AD" clId="Web-{13679AA8-DF89-5340-8587-DEAACE81216A}" dt="2024-08-22T05:10:17.709" v="438" actId="20577"/>
          <ac:spMkLst>
            <pc:docMk/>
            <pc:sldMk cId="2423109446" sldId="5516"/>
            <ac:spMk id="3" creationId="{5EE4D7D7-5968-DD0B-439A-E228ACA1E1FE}"/>
          </ac:spMkLst>
        </pc:spChg>
      </pc:sldChg>
      <pc:sldChg chg="addSp delSp modSp">
        <pc:chgData name="Rhodes, Tara" userId="S::rhodes_t@cde.state.co.us::566307b0-1e17-4826-87e1-0feb85a922f2" providerId="AD" clId="Web-{13679AA8-DF89-5340-8587-DEAACE81216A}" dt="2024-08-22T04:42:37.281" v="24"/>
        <pc:sldMkLst>
          <pc:docMk/>
          <pc:sldMk cId="3919774085" sldId="5545"/>
        </pc:sldMkLst>
        <pc:grpChg chg="add">
          <ac:chgData name="Rhodes, Tara" userId="S::rhodes_t@cde.state.co.us::566307b0-1e17-4826-87e1-0feb85a922f2" providerId="AD" clId="Web-{13679AA8-DF89-5340-8587-DEAACE81216A}" dt="2024-08-22T04:42:28.172" v="23"/>
          <ac:grpSpMkLst>
            <pc:docMk/>
            <pc:sldMk cId="3919774085" sldId="5545"/>
            <ac:grpSpMk id="12" creationId="{E31BCEA8-D95B-AFDE-C4EE-083138BB1698}"/>
          </ac:grpSpMkLst>
        </pc:grpChg>
        <pc:grpChg chg="add">
          <ac:chgData name="Rhodes, Tara" userId="S::rhodes_t@cde.state.co.us::566307b0-1e17-4826-87e1-0feb85a922f2" providerId="AD" clId="Web-{13679AA8-DF89-5340-8587-DEAACE81216A}" dt="2024-08-22T04:42:37.281" v="24"/>
          <ac:grpSpMkLst>
            <pc:docMk/>
            <pc:sldMk cId="3919774085" sldId="5545"/>
            <ac:grpSpMk id="13" creationId="{2D95DF02-BE64-24CB-C801-798DC6EDFA3A}"/>
          </ac:grpSpMkLst>
        </pc:grpChg>
        <pc:picChg chg="mod">
          <ac:chgData name="Rhodes, Tara" userId="S::rhodes_t@cde.state.co.us::566307b0-1e17-4826-87e1-0feb85a922f2" providerId="AD" clId="Web-{13679AA8-DF89-5340-8587-DEAACE81216A}" dt="2024-08-22T04:41:17.450" v="9" actId="1076"/>
          <ac:picMkLst>
            <pc:docMk/>
            <pc:sldMk cId="3919774085" sldId="5545"/>
            <ac:picMk id="6" creationId="{525344A8-E4EC-51A6-8BD3-2949E05DCF9B}"/>
          </ac:picMkLst>
        </pc:picChg>
        <pc:inkChg chg="mod">
          <ac:chgData name="Rhodes, Tara" userId="S::rhodes_t@cde.state.co.us::566307b0-1e17-4826-87e1-0feb85a922f2" providerId="AD" clId="Web-{13679AA8-DF89-5340-8587-DEAACE81216A}" dt="2024-08-22T04:41:14.591" v="8" actId="1076"/>
          <ac:inkMkLst>
            <pc:docMk/>
            <pc:sldMk cId="3919774085" sldId="5545"/>
            <ac:inkMk id="9" creationId="{2D7D89DC-8F13-A723-2A05-8C169706CC6A}"/>
          </ac:inkMkLst>
        </pc:inkChg>
        <pc:inkChg chg="add del mod">
          <ac:chgData name="Rhodes, Tara" userId="S::rhodes_t@cde.state.co.us::566307b0-1e17-4826-87e1-0feb85a922f2" providerId="AD" clId="Web-{13679AA8-DF89-5340-8587-DEAACE81216A}" dt="2024-08-22T04:42:19.343" v="22" actId="1076"/>
          <ac:inkMkLst>
            <pc:docMk/>
            <pc:sldMk cId="3919774085" sldId="5545"/>
            <ac:inkMk id="10" creationId="{D4AC5AAE-57B3-C165-CF83-118A055C43B2}"/>
          </ac:inkMkLst>
        </pc:inkChg>
        <pc:inkChg chg="add del mod">
          <ac:chgData name="Rhodes, Tara" userId="S::rhodes_t@cde.state.co.us::566307b0-1e17-4826-87e1-0feb85a922f2" providerId="AD" clId="Web-{13679AA8-DF89-5340-8587-DEAACE81216A}" dt="2024-08-22T04:42:15.718" v="21" actId="1076"/>
          <ac:inkMkLst>
            <pc:docMk/>
            <pc:sldMk cId="3919774085" sldId="5545"/>
            <ac:inkMk id="11" creationId="{0EDA0040-2B49-D2DA-44D6-58642066D67B}"/>
          </ac:inkMkLst>
        </pc:inkChg>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pChg chg="mod">
          <ac:chgData name="Rhodes, Tara" userId="S::rhodes_t@cde.state.co.us::566307b0-1e17-4826-87e1-0feb85a922f2" providerId="AD" clId="Web-{13679AA8-DF89-5340-8587-DEAACE81216A}" dt="2024-08-22T04:59:16.343" v="212" actId="20577"/>
          <ac:spMkLst>
            <pc:docMk/>
            <pc:sldMk cId="3613590764" sldId="5555"/>
            <ac:spMk id="2" creationId="{E7F13977-C042-8460-969B-0C065939860C}"/>
          </ac:spMkLst>
        </pc:spChg>
        <pc:spChg chg="add del">
          <ac:chgData name="Rhodes, Tara" userId="S::rhodes_t@cde.state.co.us::566307b0-1e17-4826-87e1-0feb85a922f2" providerId="AD" clId="Web-{13679AA8-DF89-5340-8587-DEAACE81216A}" dt="2024-08-22T04:44:28.848" v="52"/>
          <ac:spMkLst>
            <pc:docMk/>
            <pc:sldMk cId="3613590764" sldId="5555"/>
            <ac:spMk id="8" creationId="{C8E976DF-1938-1663-63EF-90711FB90B68}"/>
          </ac:spMkLst>
        </pc:spChg>
        <pc:spChg chg="add mod">
          <ac:chgData name="Rhodes, Tara" userId="S::rhodes_t@cde.state.co.us::566307b0-1e17-4826-87e1-0feb85a922f2" providerId="AD" clId="Web-{13679AA8-DF89-5340-8587-DEAACE81216A}" dt="2024-08-22T04:49:19.784" v="77" actId="20577"/>
          <ac:spMkLst>
            <pc:docMk/>
            <pc:sldMk cId="3613590764" sldId="5555"/>
            <ac:spMk id="9" creationId="{DE2BBDE5-ECDD-76B7-CAE6-1C937743CD89}"/>
          </ac:spMkLst>
        </pc:spChg>
        <pc:spChg chg="add del mod">
          <ac:chgData name="Rhodes, Tara" userId="S::rhodes_t@cde.state.co.us::566307b0-1e17-4826-87e1-0feb85a922f2" providerId="AD" clId="Web-{13679AA8-DF89-5340-8587-DEAACE81216A}" dt="2024-08-22T04:49:02.002" v="71"/>
          <ac:spMkLst>
            <pc:docMk/>
            <pc:sldMk cId="3613590764" sldId="5555"/>
            <ac:spMk id="11" creationId="{8B793FC9-7237-C40E-5C86-D878DB0896BE}"/>
          </ac:spMkLst>
        </pc:spChg>
        <pc:picChg chg="del">
          <ac:chgData name="Rhodes, Tara" userId="S::rhodes_t@cde.state.co.us::566307b0-1e17-4826-87e1-0feb85a922f2" providerId="AD" clId="Web-{13679AA8-DF89-5340-8587-DEAACE81216A}" dt="2024-08-22T04:43:48.815" v="40"/>
          <ac:picMkLst>
            <pc:docMk/>
            <pc:sldMk cId="3613590764" sldId="5555"/>
            <ac:picMk id="7" creationId="{37FD1164-74E2-1318-8D96-F6853A595AE3}"/>
          </ac:picMkLst>
        </pc:picChg>
        <pc:picChg chg="add mod">
          <ac:chgData name="Rhodes, Tara" userId="S::rhodes_t@cde.state.co.us::566307b0-1e17-4826-87e1-0feb85a922f2" providerId="AD" clId="Web-{13679AA8-DF89-5340-8587-DEAACE81216A}" dt="2024-08-22T04:49:17.580" v="76" actId="1076"/>
          <ac:picMkLst>
            <pc:docMk/>
            <pc:sldMk cId="3613590764" sldId="5555"/>
            <ac:picMk id="10" creationId="{3C6851CB-603A-2277-6FE7-6F40BB7E0D71}"/>
          </ac:picMkLst>
        </pc:picChg>
        <pc:picChg chg="add mod">
          <ac:chgData name="Rhodes, Tara" userId="S::rhodes_t@cde.state.co.us::566307b0-1e17-4826-87e1-0feb85a922f2" providerId="AD" clId="Web-{13679AA8-DF89-5340-8587-DEAACE81216A}" dt="2024-08-22T04:50:04.274" v="80" actId="14100"/>
          <ac:picMkLst>
            <pc:docMk/>
            <pc:sldMk cId="3613590764" sldId="5555"/>
            <ac:picMk id="12" creationId="{FEC349F3-08B4-4065-BEE2-6584F4FF07F7}"/>
          </ac:picMkLst>
        </pc:picChg>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pChg chg="mod">
          <ac:chgData name="Rhodes, Tara" userId="S::rhodes_t@cde.state.co.us::566307b0-1e17-4826-87e1-0feb85a922f2" providerId="AD" clId="Web-{13679AA8-DF89-5340-8587-DEAACE81216A}" dt="2024-08-22T04:59:12.546" v="209" actId="20577"/>
          <ac:spMkLst>
            <pc:docMk/>
            <pc:sldMk cId="3463355162" sldId="5561"/>
            <ac:spMk id="2" creationId="{E7F13977-C042-8460-969B-0C065939860C}"/>
          </ac:spMkLst>
        </pc:spChg>
        <pc:spChg chg="mod">
          <ac:chgData name="Rhodes, Tara" userId="S::rhodes_t@cde.state.co.us::566307b0-1e17-4826-87e1-0feb85a922f2" providerId="AD" clId="Web-{13679AA8-DF89-5340-8587-DEAACE81216A}" dt="2024-08-22T04:53:38.470" v="107" actId="20577"/>
          <ac:spMkLst>
            <pc:docMk/>
            <pc:sldMk cId="3463355162" sldId="5561"/>
            <ac:spMk id="9" creationId="{DE2BBDE5-ECDD-76B7-CAE6-1C937743CD89}"/>
          </ac:spMkLst>
        </pc:spChg>
        <pc:picChg chg="add mod">
          <ac:chgData name="Rhodes, Tara" userId="S::rhodes_t@cde.state.co.us::566307b0-1e17-4826-87e1-0feb85a922f2" providerId="AD" clId="Web-{13679AA8-DF89-5340-8587-DEAACE81216A}" dt="2024-08-22T04:54:00.439" v="111" actId="1076"/>
          <ac:picMkLst>
            <pc:docMk/>
            <pc:sldMk cId="3463355162" sldId="5561"/>
            <ac:picMk id="3" creationId="{22E1F799-331D-9C36-865E-CD3ED6B754BC}"/>
          </ac:picMkLst>
        </pc:picChg>
        <pc:picChg chg="add mod">
          <ac:chgData name="Rhodes, Tara" userId="S::rhodes_t@cde.state.co.us::566307b0-1e17-4826-87e1-0feb85a922f2" providerId="AD" clId="Web-{13679AA8-DF89-5340-8587-DEAACE81216A}" dt="2024-08-22T04:55:10.630" v="113" actId="1076"/>
          <ac:picMkLst>
            <pc:docMk/>
            <pc:sldMk cId="3463355162" sldId="5561"/>
            <ac:picMk id="7" creationId="{EF9C2373-5EF3-15FB-F721-52465B39BD67}"/>
          </ac:picMkLst>
        </pc:picChg>
        <pc:picChg chg="del">
          <ac:chgData name="Rhodes, Tara" userId="S::rhodes_t@cde.state.co.us::566307b0-1e17-4826-87e1-0feb85a922f2" providerId="AD" clId="Web-{13679AA8-DF89-5340-8587-DEAACE81216A}" dt="2024-08-22T04:50:28.119" v="87"/>
          <ac:picMkLst>
            <pc:docMk/>
            <pc:sldMk cId="3463355162" sldId="5561"/>
            <ac:picMk id="10" creationId="{3C6851CB-603A-2277-6FE7-6F40BB7E0D71}"/>
          </ac:picMkLst>
        </pc:picChg>
        <pc:picChg chg="del">
          <ac:chgData name="Rhodes, Tara" userId="S::rhodes_t@cde.state.co.us::566307b0-1e17-4826-87e1-0feb85a922f2" providerId="AD" clId="Web-{13679AA8-DF89-5340-8587-DEAACE81216A}" dt="2024-08-22T04:50:29.744" v="88"/>
          <ac:picMkLst>
            <pc:docMk/>
            <pc:sldMk cId="3463355162" sldId="5561"/>
            <ac:picMk id="12" creationId="{FEC349F3-08B4-4065-BEE2-6584F4FF07F7}"/>
          </ac:picMkLst>
        </pc:picChg>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pChg chg="mod">
          <ac:chgData name="Rhodes, Tara" userId="S::rhodes_t@cde.state.co.us::566307b0-1e17-4826-87e1-0feb85a922f2" providerId="AD" clId="Web-{13679AA8-DF89-5340-8587-DEAACE81216A}" dt="2024-08-22T04:59:08.921" v="207" actId="20577"/>
          <ac:spMkLst>
            <pc:docMk/>
            <pc:sldMk cId="1320593860" sldId="5562"/>
            <ac:spMk id="2" creationId="{E7F13977-C042-8460-969B-0C065939860C}"/>
          </ac:spMkLst>
        </pc:spChg>
        <pc:spChg chg="mod">
          <ac:chgData name="Rhodes, Tara" userId="S::rhodes_t@cde.state.co.us::566307b0-1e17-4826-87e1-0feb85a922f2" providerId="AD" clId="Web-{13679AA8-DF89-5340-8587-DEAACE81216A}" dt="2024-08-22T05:01:03.472" v="289" actId="20577"/>
          <ac:spMkLst>
            <pc:docMk/>
            <pc:sldMk cId="1320593860" sldId="5562"/>
            <ac:spMk id="9" creationId="{DE2BBDE5-ECDD-76B7-CAE6-1C937743CD89}"/>
          </ac:spMkLst>
        </pc:spChg>
        <pc:picChg chg="del">
          <ac:chgData name="Rhodes, Tara" userId="S::rhodes_t@cde.state.co.us::566307b0-1e17-4826-87e1-0feb85a922f2" providerId="AD" clId="Web-{13679AA8-DF89-5340-8587-DEAACE81216A}" dt="2024-08-22T04:56:21.414" v="120"/>
          <ac:picMkLst>
            <pc:docMk/>
            <pc:sldMk cId="1320593860" sldId="5562"/>
            <ac:picMk id="3" creationId="{22E1F799-331D-9C36-865E-CD3ED6B754BC}"/>
          </ac:picMkLst>
        </pc:picChg>
        <pc:picChg chg="del">
          <ac:chgData name="Rhodes, Tara" userId="S::rhodes_t@cde.state.co.us::566307b0-1e17-4826-87e1-0feb85a922f2" providerId="AD" clId="Web-{13679AA8-DF89-5340-8587-DEAACE81216A}" dt="2024-08-22T04:56:23.696" v="121"/>
          <ac:picMkLst>
            <pc:docMk/>
            <pc:sldMk cId="1320593860" sldId="5562"/>
            <ac:picMk id="7" creationId="{EF9C2373-5EF3-15FB-F721-52465B39BD67}"/>
          </ac:picMkLst>
        </pc:picChg>
        <pc:picChg chg="add mod">
          <ac:chgData name="Rhodes, Tara" userId="S::rhodes_t@cde.state.co.us::566307b0-1e17-4826-87e1-0feb85a922f2" providerId="AD" clId="Web-{13679AA8-DF89-5340-8587-DEAACE81216A}" dt="2024-08-22T04:57:18.041" v="126" actId="1076"/>
          <ac:picMkLst>
            <pc:docMk/>
            <pc:sldMk cId="1320593860" sldId="5562"/>
            <ac:picMk id="8" creationId="{C9A28F23-76F8-E493-EFDA-AD7E9D663E11}"/>
          </ac:picMkLst>
        </pc:picChg>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graphicFrameChg chg="modGraphic">
          <ac:chgData name="Ward, Reagan" userId="27291eb4-8241-4961-9e69-8c66e34cc5b0" providerId="ADAL" clId="{CE38EDD6-E0D8-45EF-9508-38E9F97A3C01}" dt="2024-05-22T14:59:37.192" v="40" actId="6549"/>
          <ac:graphicFrameMkLst>
            <pc:docMk/>
            <pc:sldMk cId="26054774" sldId="5413"/>
            <ac:graphicFrameMk id="5" creationId="{5E4612F7-68C6-57CA-E918-38EF641F73CF}"/>
          </ac:graphicFrameMkLst>
        </pc:graphicFrameChg>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pChg chg="mod">
          <ac:chgData name="Tribbett, Jessica" userId="S::tribbett_jessica@cde.state.co.us::b8af59d7-a86d-4166-a022-d856dc24c475" providerId="AD" clId="Web-{D0BB5FE9-A5BD-8EC3-1D03-451703606DD6}" dt="2024-06-05T20:43:58.763" v="10" actId="20577"/>
          <ac:spMkLst>
            <pc:docMk/>
            <pc:sldMk cId="2049247827" sldId="5474"/>
            <ac:spMk id="7" creationId="{C51D4D6D-695A-9246-FA9E-BBCF15943548}"/>
          </ac:spMkLst>
        </pc:spChg>
        <pc:spChg chg="mod">
          <ac:chgData name="Tribbett, Jessica" userId="S::tribbett_jessica@cde.state.co.us::b8af59d7-a86d-4166-a022-d856dc24c475" providerId="AD" clId="Web-{D0BB5FE9-A5BD-8EC3-1D03-451703606DD6}" dt="2024-06-05T20:44:04.638" v="20" actId="20577"/>
          <ac:spMkLst>
            <pc:docMk/>
            <pc:sldMk cId="2049247827" sldId="5474"/>
            <ac:spMk id="8" creationId="{99260748-FBD9-28C6-D587-8F877BD65983}"/>
          </ac:spMkLst>
        </pc:spChg>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pChg chg="mod">
          <ac:chgData name="Tribbett, Jessica" userId="S::tribbett_jessica@cde.state.co.us::b8af59d7-a86d-4166-a022-d856dc24c475" providerId="AD" clId="Web-{D0BB5FE9-A5BD-8EC3-1D03-451703606DD6}" dt="2024-06-05T20:44:18.514" v="37" actId="20577"/>
          <ac:spMkLst>
            <pc:docMk/>
            <pc:sldMk cId="3252275141" sldId="5475"/>
            <ac:spMk id="2" creationId="{222E4C28-041D-59D2-0291-9738FE10DDD0}"/>
          </ac:spMkLst>
        </pc:spChg>
        <pc:spChg chg="mod">
          <ac:chgData name="Tribbett, Jessica" userId="S::tribbett_jessica@cde.state.co.us::b8af59d7-a86d-4166-a022-d856dc24c475" providerId="AD" clId="Web-{D0BB5FE9-A5BD-8EC3-1D03-451703606DD6}" dt="2024-06-05T20:47:39.767" v="165" actId="20577"/>
          <ac:spMkLst>
            <pc:docMk/>
            <pc:sldMk cId="3252275141" sldId="5475"/>
            <ac:spMk id="3" creationId="{1C053128-2E61-BD39-9230-D3FF32B16187}"/>
          </ac:spMkLst>
        </pc:spChg>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pChg chg="mod">
          <ac:chgData name="Tribbett, Jessica" userId="S::tribbett_jessica@cde.state.co.us::b8af59d7-a86d-4166-a022-d856dc24c475" providerId="AD" clId="Web-{D0BB5FE9-A5BD-8EC3-1D03-451703606DD6}" dt="2024-06-05T20:57:30.075" v="351" actId="20577"/>
          <ac:spMkLst>
            <pc:docMk/>
            <pc:sldMk cId="553582281" sldId="5476"/>
            <ac:spMk id="7" creationId="{C51D4D6D-695A-9246-FA9E-BBCF15943548}"/>
          </ac:spMkLst>
        </pc:spChg>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pChg chg="mod">
          <ac:chgData name="Tribbett, Jessica" userId="S::tribbett_jessica@cde.state.co.us::b8af59d7-a86d-4166-a022-d856dc24c475" providerId="AD" clId="Web-{D0BB5FE9-A5BD-8EC3-1D03-451703606DD6}" dt="2024-06-05T20:46:41.250" v="112" actId="20577"/>
          <ac:spMkLst>
            <pc:docMk/>
            <pc:sldMk cId="1626949317" sldId="5477"/>
            <ac:spMk id="3" creationId="{1C053128-2E61-BD39-9230-D3FF32B16187}"/>
          </ac:spMkLst>
        </pc:spChg>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pChg chg="mod">
          <ac:chgData name="Tribbett, Jessica" userId="S::tribbett_jessica@cde.state.co.us::b8af59d7-a86d-4166-a022-d856dc24c475" providerId="AD" clId="Web-{D0BB5FE9-A5BD-8EC3-1D03-451703606DD6}" dt="2024-06-05T20:47:03.235" v="155" actId="20577"/>
          <ac:spMkLst>
            <pc:docMk/>
            <pc:sldMk cId="1261406126" sldId="5478"/>
            <ac:spMk id="2" creationId="{77A71FE4-D523-BABB-1FC5-9EABE0C61217}"/>
          </ac:spMkLst>
        </pc:spChg>
        <pc:spChg chg="del mod">
          <ac:chgData name="Tribbett, Jessica" userId="S::tribbett_jessica@cde.state.co.us::b8af59d7-a86d-4166-a022-d856dc24c475" providerId="AD" clId="Web-{D0BB5FE9-A5BD-8EC3-1D03-451703606DD6}" dt="2024-06-05T20:48:16.190" v="171"/>
          <ac:spMkLst>
            <pc:docMk/>
            <pc:sldMk cId="1261406126" sldId="5478"/>
            <ac:spMk id="3" creationId="{DE639E0B-7594-DEDC-C548-B0E53BD9137C}"/>
          </ac:spMkLst>
        </pc:spChg>
        <pc:spChg chg="del">
          <ac:chgData name="Tribbett, Jessica" userId="S::tribbett_jessica@cde.state.co.us::b8af59d7-a86d-4166-a022-d856dc24c475" providerId="AD" clId="Web-{D0BB5FE9-A5BD-8EC3-1D03-451703606DD6}" dt="2024-06-05T20:48:14.018" v="168"/>
          <ac:spMkLst>
            <pc:docMk/>
            <pc:sldMk cId="1261406126" sldId="5478"/>
            <ac:spMk id="5" creationId="{3C923818-FAC2-A017-4346-74FF9C4B4D09}"/>
          </ac:spMkLst>
        </pc:spChg>
        <pc:spChg chg="mod">
          <ac:chgData name="Tribbett, Jessica" userId="S::tribbett_jessica@cde.state.co.us::b8af59d7-a86d-4166-a022-d856dc24c475" providerId="AD" clId="Web-{D0BB5FE9-A5BD-8EC3-1D03-451703606DD6}" dt="2024-06-05T20:48:00.721" v="167" actId="20577"/>
          <ac:spMkLst>
            <pc:docMk/>
            <pc:sldMk cId="1261406126" sldId="5478"/>
            <ac:spMk id="6" creationId="{9A5EAA8A-15E1-A56B-6C13-92C7F5E2F8B0}"/>
          </ac:spMkLst>
        </pc:spChg>
        <pc:spChg chg="add mod">
          <ac:chgData name="Tribbett, Jessica" userId="S::tribbett_jessica@cde.state.co.us::b8af59d7-a86d-4166-a022-d856dc24c475" providerId="AD" clId="Web-{D0BB5FE9-A5BD-8EC3-1D03-451703606DD6}" dt="2024-06-05T20:59:52.890" v="364" actId="1076"/>
          <ac:spMkLst>
            <pc:docMk/>
            <pc:sldMk cId="1261406126" sldId="5478"/>
            <ac:spMk id="8" creationId="{9839F1F1-2C29-7B7B-C6A0-7B77E862F401}"/>
          </ac:spMkLst>
        </pc:spChg>
        <pc:spChg chg="mod">
          <ac:chgData name="Tribbett, Jessica" userId="S::tribbett_jessica@cde.state.co.us::b8af59d7-a86d-4166-a022-d856dc24c475" providerId="AD" clId="Web-{D0BB5FE9-A5BD-8EC3-1D03-451703606DD6}" dt="2024-06-05T20:47:15.657" v="163" actId="20577"/>
          <ac:spMkLst>
            <pc:docMk/>
            <pc:sldMk cId="1261406126" sldId="5478"/>
            <ac:spMk id="9" creationId="{8357E0B8-81AC-4ED0-D9AE-D47B1A529A8C}"/>
          </ac:spMkLst>
        </pc:spChg>
        <pc:spChg chg="add mod">
          <ac:chgData name="Tribbett, Jessica" userId="S::tribbett_jessica@cde.state.co.us::b8af59d7-a86d-4166-a022-d856dc24c475" providerId="AD" clId="Web-{D0BB5FE9-A5BD-8EC3-1D03-451703606DD6}" dt="2024-06-05T20:59:49.905" v="363" actId="1076"/>
          <ac:spMkLst>
            <pc:docMk/>
            <pc:sldMk cId="1261406126" sldId="5478"/>
            <ac:spMk id="13" creationId="{DDCDB5E2-FFF8-4B6B-4C7E-ABEA35BF09AF}"/>
          </ac:spMkLst>
        </pc:spChg>
        <pc:picChg chg="add mod">
          <ac:chgData name="Tribbett, Jessica" userId="S::tribbett_jessica@cde.state.co.us::b8af59d7-a86d-4166-a022-d856dc24c475" providerId="AD" clId="Web-{D0BB5FE9-A5BD-8EC3-1D03-451703606DD6}" dt="2024-06-05T20:49:27.285" v="176"/>
          <ac:picMkLst>
            <pc:docMk/>
            <pc:sldMk cId="1261406126" sldId="5478"/>
            <ac:picMk id="7" creationId="{58E75601-AFAD-8F7B-8BF5-5D5002B2E00E}"/>
          </ac:picMkLst>
        </pc:picChg>
        <pc:picChg chg="add del mod">
          <ac:chgData name="Tribbett, Jessica" userId="S::tribbett_jessica@cde.state.co.us::b8af59d7-a86d-4166-a022-d856dc24c475" providerId="AD" clId="Web-{D0BB5FE9-A5BD-8EC3-1D03-451703606DD6}" dt="2024-06-05T20:51:28.506" v="211"/>
          <ac:picMkLst>
            <pc:docMk/>
            <pc:sldMk cId="1261406126" sldId="5478"/>
            <ac:picMk id="10" creationId="{D0F85D0D-ACC3-3EC8-B5D1-433B367EA11C}"/>
          </ac:picMkLst>
        </pc:picChg>
        <pc:picChg chg="add del mod">
          <ac:chgData name="Tribbett, Jessica" userId="S::tribbett_jessica@cde.state.co.us::b8af59d7-a86d-4166-a022-d856dc24c475" providerId="AD" clId="Web-{D0BB5FE9-A5BD-8EC3-1D03-451703606DD6}" dt="2024-06-05T20:51:33.428" v="213"/>
          <ac:picMkLst>
            <pc:docMk/>
            <pc:sldMk cId="1261406126" sldId="5478"/>
            <ac:picMk id="11" creationId="{4869CB58-B508-813B-C166-9E0DE26A7F9B}"/>
          </ac:picMkLst>
        </pc:picChg>
        <pc:picChg chg="add del mod">
          <ac:chgData name="Tribbett, Jessica" userId="S::tribbett_jessica@cde.state.co.us::b8af59d7-a86d-4166-a022-d856dc24c475" providerId="AD" clId="Web-{D0BB5FE9-A5BD-8EC3-1D03-451703606DD6}" dt="2024-06-05T20:51:38.568" v="215"/>
          <ac:picMkLst>
            <pc:docMk/>
            <pc:sldMk cId="1261406126" sldId="5478"/>
            <ac:picMk id="12" creationId="{593712D1-A4FE-F3A8-C85C-268174EE2567}"/>
          </ac:picMkLst>
        </pc:picChg>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pChg chg="mod">
          <ac:chgData name="Tribbett, Jessica" userId="S::tribbett_jessica@cde.state.co.us::b8af59d7-a86d-4166-a022-d856dc24c475" providerId="AD" clId="Web-{D0BB5FE9-A5BD-8EC3-1D03-451703606DD6}" dt="2024-06-05T20:57:40.575" v="353" actId="20577"/>
          <ac:spMkLst>
            <pc:docMk/>
            <pc:sldMk cId="3254232048" sldId="5479"/>
            <ac:spMk id="2" creationId="{77A71FE4-D523-BABB-1FC5-9EABE0C61217}"/>
          </ac:spMkLst>
        </pc:spChg>
        <pc:spChg chg="mod">
          <ac:chgData name="Tribbett, Jessica" userId="S::tribbett_jessica@cde.state.co.us::b8af59d7-a86d-4166-a022-d856dc24c475" providerId="AD" clId="Web-{D0BB5FE9-A5BD-8EC3-1D03-451703606DD6}" dt="2024-06-05T20:53:12.836" v="320" actId="20577"/>
          <ac:spMkLst>
            <pc:docMk/>
            <pc:sldMk cId="3254232048" sldId="5479"/>
            <ac:spMk id="6" creationId="{9A5EAA8A-15E1-A56B-6C13-92C7F5E2F8B0}"/>
          </ac:spMkLst>
        </pc:spChg>
        <pc:spChg chg="del">
          <ac:chgData name="Tribbett, Jessica" userId="S::tribbett_jessica@cde.state.co.us::b8af59d7-a86d-4166-a022-d856dc24c475" providerId="AD" clId="Web-{D0BB5FE9-A5BD-8EC3-1D03-451703606DD6}" dt="2024-06-05T20:56:50.996" v="322"/>
          <ac:spMkLst>
            <pc:docMk/>
            <pc:sldMk cId="3254232048" sldId="5479"/>
            <ac:spMk id="8" creationId="{9839F1F1-2C29-7B7B-C6A0-7B77E862F401}"/>
          </ac:spMkLst>
        </pc:spChg>
        <pc:spChg chg="mod">
          <ac:chgData name="Tribbett, Jessica" userId="S::tribbett_jessica@cde.state.co.us::b8af59d7-a86d-4166-a022-d856dc24c475" providerId="AD" clId="Web-{D0BB5FE9-A5BD-8EC3-1D03-451703606DD6}" dt="2024-06-05T20:57:23.465" v="342" actId="20577"/>
          <ac:spMkLst>
            <pc:docMk/>
            <pc:sldMk cId="3254232048" sldId="5479"/>
            <ac:spMk id="9" creationId="{8357E0B8-81AC-4ED0-D9AE-D47B1A529A8C}"/>
          </ac:spMkLst>
        </pc:spChg>
        <pc:spChg chg="del">
          <ac:chgData name="Tribbett, Jessica" userId="S::tribbett_jessica@cde.state.co.us::b8af59d7-a86d-4166-a022-d856dc24c475" providerId="AD" clId="Web-{D0BB5FE9-A5BD-8EC3-1D03-451703606DD6}" dt="2024-06-05T20:56:53.293" v="323"/>
          <ac:spMkLst>
            <pc:docMk/>
            <pc:sldMk cId="3254232048" sldId="5479"/>
            <ac:spMk id="13" creationId="{DDCDB5E2-FFF8-4B6B-4C7E-ABEA35BF09AF}"/>
          </ac:spMkLst>
        </pc:spChg>
        <pc:picChg chg="add mod">
          <ac:chgData name="Tribbett, Jessica" userId="S::tribbett_jessica@cde.state.co.us::b8af59d7-a86d-4166-a022-d856dc24c475" providerId="AD" clId="Web-{D0BB5FE9-A5BD-8EC3-1D03-451703606DD6}" dt="2024-06-05T21:00:09.968" v="365" actId="1076"/>
          <ac:picMkLst>
            <pc:docMk/>
            <pc:sldMk cId="3254232048" sldId="5479"/>
            <ac:picMk id="3" creationId="{10DB9CB5-DF5B-96A1-3CCF-F6706DB3652E}"/>
          </ac:picMkLst>
        </pc:picChg>
        <pc:picChg chg="del">
          <ac:chgData name="Tribbett, Jessica" userId="S::tribbett_jessica@cde.state.co.us::b8af59d7-a86d-4166-a022-d856dc24c475" providerId="AD" clId="Web-{D0BB5FE9-A5BD-8EC3-1D03-451703606DD6}" dt="2024-06-05T20:56:49.855" v="321"/>
          <ac:picMkLst>
            <pc:docMk/>
            <pc:sldMk cId="3254232048" sldId="5479"/>
            <ac:picMk id="7" creationId="{58E75601-AFAD-8F7B-8BF5-5D5002B2E00E}"/>
          </ac:picMkLst>
        </pc:picChg>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picChg chg="del">
          <ac:chgData name="Tribbett, Jessica" userId="S::tribbett_jessica@cde.state.co.us::b8af59d7-a86d-4166-a022-d856dc24c475" providerId="AD" clId="Web-{D0BB5FE9-A5BD-8EC3-1D03-451703606DD6}" dt="2024-06-05T20:58:59.389" v="355"/>
          <ac:picMkLst>
            <pc:docMk/>
            <pc:sldMk cId="2499726713" sldId="5480"/>
            <ac:picMk id="3" creationId="{10DB9CB5-DF5B-96A1-3CCF-F6706DB3652E}"/>
          </ac:picMkLst>
        </pc:picChg>
        <pc:picChg chg="add mod">
          <ac:chgData name="Tribbett, Jessica" userId="S::tribbett_jessica@cde.state.co.us::b8af59d7-a86d-4166-a022-d856dc24c475" providerId="AD" clId="Web-{D0BB5FE9-A5BD-8EC3-1D03-451703606DD6}" dt="2024-06-05T20:59:29.499" v="361"/>
          <ac:picMkLst>
            <pc:docMk/>
            <pc:sldMk cId="2499726713" sldId="5480"/>
            <ac:picMk id="5" creationId="{6E81CC64-4A4F-F14C-18B3-1EB1BF275174}"/>
          </ac:picMkLst>
        </pc:picChg>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pChg chg="mod">
          <ac:chgData name="McRee, Rebecca" userId="S::mcree_r@cde.state.co.us::3a10fa13-9d60-4c0b-b361-471945732c34" providerId="AD" clId="Web-{FF73AD21-8529-0D35-5A87-70BE91572A8E}" dt="2024-09-03T20:50:11.440" v="7" actId="20577"/>
          <ac:spMkLst>
            <pc:docMk/>
            <pc:sldMk cId="954092976" sldId="5582"/>
            <ac:spMk id="2" creationId="{0E9065A4-4CC7-2DAD-8A8A-D292228C514F}"/>
          </ac:spMkLst>
        </pc:spChg>
        <pc:spChg chg="mod">
          <ac:chgData name="McRee, Rebecca" userId="S::mcree_r@cde.state.co.us::3a10fa13-9d60-4c0b-b361-471945732c34" providerId="AD" clId="Web-{FF73AD21-8529-0D35-5A87-70BE91572A8E}" dt="2024-09-03T20:52:54.254" v="144" actId="20577"/>
          <ac:spMkLst>
            <pc:docMk/>
            <pc:sldMk cId="954092976" sldId="5582"/>
            <ac:spMk id="3" creationId="{D7FBBC56-0D4A-54F5-7139-C632CEC6BAD7}"/>
          </ac:spMkLst>
        </pc:spChg>
        <pc:spChg chg="mod">
          <ac:chgData name="McRee, Rebecca" userId="S::mcree_r@cde.state.co.us::3a10fa13-9d60-4c0b-b361-471945732c34" providerId="AD" clId="Web-{FF73AD21-8529-0D35-5A87-70BE91572A8E}" dt="2024-09-03T20:50:21.596" v="14" actId="20577"/>
          <ac:spMkLst>
            <pc:docMk/>
            <pc:sldMk cId="954092976" sldId="5582"/>
            <ac:spMk id="5" creationId="{0C707622-50E0-6A8C-B071-059D95488320}"/>
          </ac:spMkLst>
        </pc:spChg>
        <pc:spChg chg="mod">
          <ac:chgData name="McRee, Rebecca" userId="S::mcree_r@cde.state.co.us::3a10fa13-9d60-4c0b-b361-471945732c34" providerId="AD" clId="Web-{FF73AD21-8529-0D35-5A87-70BE91572A8E}" dt="2024-09-03T20:50:31.799" v="22" actId="20577"/>
          <ac:spMkLst>
            <pc:docMk/>
            <pc:sldMk cId="954092976" sldId="5582"/>
            <ac:spMk id="6" creationId="{C5452B6D-AD45-5253-040F-1135B792F274}"/>
          </ac:spMkLst>
        </pc:spChg>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pChg chg="mod">
          <ac:chgData name="Ward, Reagan" userId="27291eb4-8241-4961-9e69-8c66e34cc5b0" providerId="ADAL" clId="{4189939D-187F-4229-BA3D-DA2120BC86F5}" dt="2024-05-28T17:23:39.875" v="543" actId="20577"/>
          <ac:spMkLst>
            <pc:docMk/>
            <pc:sldMk cId="3044915438" sldId="256"/>
            <ac:spMk id="2" creationId="{00000000-0000-0000-0000-000000000000}"/>
          </ac:spMkLst>
        </pc:spChg>
      </pc:sldChg>
      <pc:sldChg chg="modSp mod">
        <pc:chgData name="Ward, Reagan" userId="27291eb4-8241-4961-9e69-8c66e34cc5b0" providerId="ADAL" clId="{4189939D-187F-4229-BA3D-DA2120BC86F5}" dt="2024-05-28T22:40:28.250" v="762" actId="20577"/>
        <pc:sldMkLst>
          <pc:docMk/>
          <pc:sldMk cId="1212467416" sldId="261"/>
        </pc:sldMkLst>
        <pc:graphicFrameChg chg="modGraphic">
          <ac:chgData name="Ward, Reagan" userId="27291eb4-8241-4961-9e69-8c66e34cc5b0" providerId="ADAL" clId="{4189939D-187F-4229-BA3D-DA2120BC86F5}" dt="2024-05-28T22:40:28.250" v="762" actId="20577"/>
          <ac:graphicFrameMkLst>
            <pc:docMk/>
            <pc:sldMk cId="1212467416" sldId="261"/>
            <ac:graphicFrameMk id="5" creationId="{9C3641C5-EC4F-D3EA-E4A2-8ABB597C5BAA}"/>
          </ac:graphicFrameMkLst>
        </pc:graphicFrameChg>
      </pc:sldChg>
      <pc:sldChg chg="modSp mod modClrScheme chgLayout">
        <pc:chgData name="Ward, Reagan" userId="27291eb4-8241-4961-9e69-8c66e34cc5b0" providerId="ADAL" clId="{4189939D-187F-4229-BA3D-DA2120BC86F5}" dt="2024-05-28T22:43:12.004" v="780" actId="700"/>
        <pc:sldMkLst>
          <pc:docMk/>
          <pc:sldMk cId="792433865" sldId="266"/>
        </pc:sldMkLst>
        <pc:spChg chg="mod ord">
          <ac:chgData name="Ward, Reagan" userId="27291eb4-8241-4961-9e69-8c66e34cc5b0" providerId="ADAL" clId="{4189939D-187F-4229-BA3D-DA2120BC86F5}" dt="2024-05-28T22:43:12.004" v="780" actId="700"/>
          <ac:spMkLst>
            <pc:docMk/>
            <pc:sldMk cId="792433865" sldId="266"/>
            <ac:spMk id="2"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3"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4"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7" creationId="{81BF1A7C-5B1E-D8EC-EB29-563D1996EE10}"/>
          </ac:spMkLst>
        </pc:spChg>
        <pc:spChg chg="mod ord">
          <ac:chgData name="Ward, Reagan" userId="27291eb4-8241-4961-9e69-8c66e34cc5b0" providerId="ADAL" clId="{4189939D-187F-4229-BA3D-DA2120BC86F5}" dt="2024-05-28T22:43:12.004" v="780" actId="700"/>
          <ac:spMkLst>
            <pc:docMk/>
            <pc:sldMk cId="792433865" sldId="266"/>
            <ac:spMk id="8" creationId="{8C2890EC-42A9-F078-FC3C-DB44F8923038}"/>
          </ac:spMkLst>
        </pc:spChg>
      </pc:sldChg>
      <pc:sldChg chg="modSp mod modClrScheme chgLayout">
        <pc:chgData name="Ward, Reagan" userId="27291eb4-8241-4961-9e69-8c66e34cc5b0" providerId="ADAL" clId="{4189939D-187F-4229-BA3D-DA2120BC86F5}" dt="2024-05-28T22:42:57.726" v="779" actId="700"/>
        <pc:sldMkLst>
          <pc:docMk/>
          <pc:sldMk cId="2933628171" sldId="268"/>
        </pc:sldMkLst>
        <pc:spChg chg="mod ord">
          <ac:chgData name="Ward, Reagan" userId="27291eb4-8241-4961-9e69-8c66e34cc5b0" providerId="ADAL" clId="{4189939D-187F-4229-BA3D-DA2120BC86F5}" dt="2024-05-28T22:42:57.726" v="779" actId="700"/>
          <ac:spMkLst>
            <pc:docMk/>
            <pc:sldMk cId="2933628171" sldId="268"/>
            <ac:spMk id="2"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3"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4"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10" creationId="{3AF00D1C-67D4-1BC5-1371-B4A848F1BCC8}"/>
          </ac:spMkLst>
        </pc:spChg>
        <pc:spChg chg="mod ord">
          <ac:chgData name="Ward, Reagan" userId="27291eb4-8241-4961-9e69-8c66e34cc5b0" providerId="ADAL" clId="{4189939D-187F-4229-BA3D-DA2120BC86F5}" dt="2024-05-28T22:42:57.726" v="779" actId="700"/>
          <ac:spMkLst>
            <pc:docMk/>
            <pc:sldMk cId="2933628171" sldId="268"/>
            <ac:spMk id="11" creationId="{5157AC90-7BEB-7C5B-CDE4-BBA37A560706}"/>
          </ac:spMkLst>
        </pc:spChg>
      </pc:sldChg>
      <pc:sldChg chg="modSp mod modClrScheme chgLayout">
        <pc:chgData name="Ward, Reagan" userId="27291eb4-8241-4961-9e69-8c66e34cc5b0" providerId="ADAL" clId="{4189939D-187F-4229-BA3D-DA2120BC86F5}" dt="2024-05-28T22:43:24.307" v="783" actId="700"/>
        <pc:sldMkLst>
          <pc:docMk/>
          <pc:sldMk cId="997716315" sldId="270"/>
        </pc:sldMkLst>
        <pc:spChg chg="mod ord">
          <ac:chgData name="Ward, Reagan" userId="27291eb4-8241-4961-9e69-8c66e34cc5b0" providerId="ADAL" clId="{4189939D-187F-4229-BA3D-DA2120BC86F5}" dt="2024-05-28T22:43:24.307" v="783" actId="700"/>
          <ac:spMkLst>
            <pc:docMk/>
            <pc:sldMk cId="997716315" sldId="270"/>
            <ac:spMk id="2" creationId="{6C3FF94B-25E6-326B-D551-A983C5DB5574}"/>
          </ac:spMkLst>
        </pc:spChg>
        <pc:spChg chg="mod ord">
          <ac:chgData name="Ward, Reagan" userId="27291eb4-8241-4961-9e69-8c66e34cc5b0" providerId="ADAL" clId="{4189939D-187F-4229-BA3D-DA2120BC86F5}" dt="2024-05-28T22:43:24.307" v="783" actId="700"/>
          <ac:spMkLst>
            <pc:docMk/>
            <pc:sldMk cId="997716315" sldId="270"/>
            <ac:spMk id="4" creationId="{71BD1A66-0661-54F7-EF76-06D33ADF74F4}"/>
          </ac:spMkLst>
        </pc:spChg>
        <pc:spChg chg="mod ord">
          <ac:chgData name="Ward, Reagan" userId="27291eb4-8241-4961-9e69-8c66e34cc5b0" providerId="ADAL" clId="{4189939D-187F-4229-BA3D-DA2120BC86F5}" dt="2024-05-28T22:43:24.307" v="783" actId="700"/>
          <ac:spMkLst>
            <pc:docMk/>
            <pc:sldMk cId="997716315" sldId="270"/>
            <ac:spMk id="5" creationId="{9662AABA-02B5-DD5D-00E6-541FFED2E31C}"/>
          </ac:spMkLst>
        </pc:spChg>
        <pc:spChg chg="mod ord">
          <ac:chgData name="Ward, Reagan" userId="27291eb4-8241-4961-9e69-8c66e34cc5b0" providerId="ADAL" clId="{4189939D-187F-4229-BA3D-DA2120BC86F5}" dt="2024-05-28T22:43:24.307" v="783" actId="700"/>
          <ac:spMkLst>
            <pc:docMk/>
            <pc:sldMk cId="997716315" sldId="270"/>
            <ac:spMk id="12" creationId="{989980AF-0414-ED62-08C4-2D5F27FF851F}"/>
          </ac:spMkLst>
        </pc:spChg>
        <pc:spChg chg="mod ord">
          <ac:chgData name="Ward, Reagan" userId="27291eb4-8241-4961-9e69-8c66e34cc5b0" providerId="ADAL" clId="{4189939D-187F-4229-BA3D-DA2120BC86F5}" dt="2024-05-28T22:43:24.307" v="783" actId="700"/>
          <ac:spMkLst>
            <pc:docMk/>
            <pc:sldMk cId="997716315" sldId="270"/>
            <ac:spMk id="13" creationId="{9DB1E265-5240-A1E2-BD8E-327F32965B84}"/>
          </ac:spMkLst>
        </pc:spChg>
      </pc:sldChg>
      <pc:sldChg chg="addSp delSp modSp mod">
        <pc:chgData name="Ward, Reagan" userId="27291eb4-8241-4961-9e69-8c66e34cc5b0" providerId="ADAL" clId="{4189939D-187F-4229-BA3D-DA2120BC86F5}" dt="2024-05-29T18:41:29.367" v="6547" actId="20577"/>
        <pc:sldMkLst>
          <pc:docMk/>
          <pc:sldMk cId="3717000822" sldId="280"/>
        </pc:sldMkLst>
        <pc:spChg chg="mod">
          <ac:chgData name="Ward, Reagan" userId="27291eb4-8241-4961-9e69-8c66e34cc5b0" providerId="ADAL" clId="{4189939D-187F-4229-BA3D-DA2120BC86F5}" dt="2024-05-28T17:22:15.989" v="526" actId="26606"/>
          <ac:spMkLst>
            <pc:docMk/>
            <pc:sldMk cId="3717000822" sldId="280"/>
            <ac:spMk id="2" creationId="{439B416C-5F6D-56F7-429A-80FD0A190C25}"/>
          </ac:spMkLst>
        </pc:spChg>
        <pc:spChg chg="mod">
          <ac:chgData name="Ward, Reagan" userId="27291eb4-8241-4961-9e69-8c66e34cc5b0" providerId="ADAL" clId="{4189939D-187F-4229-BA3D-DA2120BC86F5}" dt="2024-05-28T17:22:15.989" v="526" actId="26606"/>
          <ac:spMkLst>
            <pc:docMk/>
            <pc:sldMk cId="3717000822" sldId="280"/>
            <ac:spMk id="3" creationId="{23730712-328A-D55D-1F4E-AFE29CF33EAE}"/>
          </ac:spMkLst>
        </pc:spChg>
        <pc:spChg chg="add del mod">
          <ac:chgData name="Ward, Reagan" userId="27291eb4-8241-4961-9e69-8c66e34cc5b0" providerId="ADAL" clId="{4189939D-187F-4229-BA3D-DA2120BC86F5}" dt="2024-05-28T17:22:00.529" v="525" actId="478"/>
          <ac:spMkLst>
            <pc:docMk/>
            <pc:sldMk cId="3717000822" sldId="280"/>
            <ac:spMk id="4" creationId="{1030317E-15E7-B21A-C0C7-80CDC7334CC7}"/>
          </ac:spMkLst>
        </pc:spChg>
        <pc:spChg chg="del">
          <ac:chgData name="Ward, Reagan" userId="27291eb4-8241-4961-9e69-8c66e34cc5b0" providerId="ADAL" clId="{4189939D-187F-4229-BA3D-DA2120BC86F5}" dt="2024-05-28T17:22:15.989" v="526" actId="26606"/>
          <ac:spMkLst>
            <pc:docMk/>
            <pc:sldMk cId="3717000822" sldId="280"/>
            <ac:spMk id="1070" creationId="{B2DD41CD-8F47-4F56-AD12-4E2FF7696987}"/>
          </ac:spMkLst>
        </pc:spChg>
        <pc:spChg chg="del">
          <ac:chgData name="Ward, Reagan" userId="27291eb4-8241-4961-9e69-8c66e34cc5b0" providerId="ADAL" clId="{4189939D-187F-4229-BA3D-DA2120BC86F5}" dt="2024-05-28T17:22:15.989" v="526" actId="26606"/>
          <ac:spMkLst>
            <pc:docMk/>
            <pc:sldMk cId="3717000822" sldId="280"/>
            <ac:spMk id="1071" creationId="{45D37F4E-DDB4-456B-97E0-9937730A039F}"/>
          </ac:spMkLst>
        </pc:spChg>
        <pc:graphicFrameChg chg="mod ord modGraphic">
          <ac:chgData name="Ward, Reagan" userId="27291eb4-8241-4961-9e69-8c66e34cc5b0" providerId="ADAL" clId="{4189939D-187F-4229-BA3D-DA2120BC86F5}" dt="2024-05-29T18:41:29.367" v="6547" actId="20577"/>
          <ac:graphicFrameMkLst>
            <pc:docMk/>
            <pc:sldMk cId="3717000822" sldId="280"/>
            <ac:graphicFrameMk id="12" creationId="{1AA09EE0-7419-6ED5-4AA1-CC9009509570}"/>
          </ac:graphicFrameMkLst>
        </pc:graphicFrameChg>
        <pc:picChg chg="mod">
          <ac:chgData name="Ward, Reagan" userId="27291eb4-8241-4961-9e69-8c66e34cc5b0" providerId="ADAL" clId="{4189939D-187F-4229-BA3D-DA2120BC86F5}" dt="2024-05-28T17:22:15.989" v="526" actId="26606"/>
          <ac:picMkLst>
            <pc:docMk/>
            <pc:sldMk cId="3717000822" sldId="280"/>
            <ac:picMk id="1026" creationId="{434D2022-96B5-22AA-7336-44BC0B6ECAB4}"/>
          </ac:picMkLst>
        </pc:picChg>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pChg chg="del mod ord">
          <ac:chgData name="Ward, Reagan" userId="27291eb4-8241-4961-9e69-8c66e34cc5b0" providerId="ADAL" clId="{4189939D-187F-4229-BA3D-DA2120BC86F5}" dt="2024-05-28T17:19:26.343" v="468" actId="700"/>
          <ac:spMkLst>
            <pc:docMk/>
            <pc:sldMk cId="499285695" sldId="281"/>
            <ac:spMk id="2" creationId="{0217BFC9-9688-01E1-4EE6-6838288578D9}"/>
          </ac:spMkLst>
        </pc:spChg>
        <pc:spChg chg="add mod ord">
          <ac:chgData name="Ward, Reagan" userId="27291eb4-8241-4961-9e69-8c66e34cc5b0" providerId="ADAL" clId="{4189939D-187F-4229-BA3D-DA2120BC86F5}" dt="2024-05-29T14:25:46.318" v="2173" actId="403"/>
          <ac:spMkLst>
            <pc:docMk/>
            <pc:sldMk cId="499285695" sldId="281"/>
            <ac:spMk id="2" creationId="{FFCB12EE-D22A-B65C-9D05-C5B333243C8A}"/>
          </ac:spMkLst>
        </pc:spChg>
        <pc:spChg chg="del mod ord">
          <ac:chgData name="Ward, Reagan" userId="27291eb4-8241-4961-9e69-8c66e34cc5b0" providerId="ADAL" clId="{4189939D-187F-4229-BA3D-DA2120BC86F5}" dt="2024-05-28T17:19:26.343" v="468" actId="700"/>
          <ac:spMkLst>
            <pc:docMk/>
            <pc:sldMk cId="499285695" sldId="281"/>
            <ac:spMk id="3" creationId="{84476BB4-E793-2FBA-9AD6-DAA50B9371B8}"/>
          </ac:spMkLst>
        </pc:spChg>
        <pc:spChg chg="add del mod ord">
          <ac:chgData name="Ward, Reagan" userId="27291eb4-8241-4961-9e69-8c66e34cc5b0" providerId="ADAL" clId="{4189939D-187F-4229-BA3D-DA2120BC86F5}" dt="2024-05-29T14:32:53.067" v="3494"/>
          <ac:spMkLst>
            <pc:docMk/>
            <pc:sldMk cId="499285695" sldId="281"/>
            <ac:spMk id="3" creationId="{918484BB-1D2A-7211-C771-AFE4C77EAA3C}"/>
          </ac:spMkLst>
        </pc:spChg>
        <pc:spChg chg="mod ord">
          <ac:chgData name="Ward, Reagan" userId="27291eb4-8241-4961-9e69-8c66e34cc5b0" providerId="ADAL" clId="{4189939D-187F-4229-BA3D-DA2120BC86F5}" dt="2024-05-29T18:37:44.135" v="6123" actId="13244"/>
          <ac:spMkLst>
            <pc:docMk/>
            <pc:sldMk cId="499285695" sldId="281"/>
            <ac:spMk id="4" creationId="{0881A05E-6BDD-F77F-1AEC-FBD7A828E21E}"/>
          </ac:spMkLst>
        </pc:spChg>
        <pc:spChg chg="add del mod ord">
          <ac:chgData name="Ward, Reagan" userId="27291eb4-8241-4961-9e69-8c66e34cc5b0" providerId="ADAL" clId="{4189939D-187F-4229-BA3D-DA2120BC86F5}" dt="2024-05-29T14:00:39.704" v="1030" actId="700"/>
          <ac:spMkLst>
            <pc:docMk/>
            <pc:sldMk cId="499285695" sldId="281"/>
            <ac:spMk id="5" creationId="{541334B8-407D-FDD5-86C9-DB81440741A1}"/>
          </ac:spMkLst>
        </pc:spChg>
        <pc:spChg chg="add del mod ord">
          <ac:chgData name="Ward, Reagan" userId="27291eb4-8241-4961-9e69-8c66e34cc5b0" providerId="ADAL" clId="{4189939D-187F-4229-BA3D-DA2120BC86F5}" dt="2024-05-29T14:00:39.704" v="1030" actId="700"/>
          <ac:spMkLst>
            <pc:docMk/>
            <pc:sldMk cId="499285695" sldId="281"/>
            <ac:spMk id="6" creationId="{B3E91A60-11D0-2F74-A66F-4334C38036D0}"/>
          </ac:spMkLst>
        </pc:spChg>
        <pc:spChg chg="add del mod ord">
          <ac:chgData name="Ward, Reagan" userId="27291eb4-8241-4961-9e69-8c66e34cc5b0" providerId="ADAL" clId="{4189939D-187F-4229-BA3D-DA2120BC86F5}" dt="2024-05-29T14:00:39.704" v="1030" actId="700"/>
          <ac:spMkLst>
            <pc:docMk/>
            <pc:sldMk cId="499285695" sldId="281"/>
            <ac:spMk id="7" creationId="{B07B5AFD-E175-FA1B-C5CC-8E16FF7BC89F}"/>
          </ac:spMkLst>
        </pc:spChg>
        <pc:spChg chg="add del mod ord">
          <ac:chgData name="Ward, Reagan" userId="27291eb4-8241-4961-9e69-8c66e34cc5b0" providerId="ADAL" clId="{4189939D-187F-4229-BA3D-DA2120BC86F5}" dt="2024-05-29T14:00:39.704" v="1030" actId="700"/>
          <ac:spMkLst>
            <pc:docMk/>
            <pc:sldMk cId="499285695" sldId="281"/>
            <ac:spMk id="8" creationId="{931109CE-C741-43F9-F513-F150C7E45700}"/>
          </ac:spMkLst>
        </pc:spChg>
        <pc:spChg chg="del mod ord">
          <ac:chgData name="Ward, Reagan" userId="27291eb4-8241-4961-9e69-8c66e34cc5b0" providerId="ADAL" clId="{4189939D-187F-4229-BA3D-DA2120BC86F5}" dt="2024-05-28T17:19:26.343" v="468" actId="700"/>
          <ac:spMkLst>
            <pc:docMk/>
            <pc:sldMk cId="499285695" sldId="281"/>
            <ac:spMk id="9" creationId="{75793EF5-F475-E749-2C90-E00265E6225E}"/>
          </ac:spMkLst>
        </pc:spChg>
        <pc:spChg chg="add del mod ord">
          <ac:chgData name="Ward, Reagan" userId="27291eb4-8241-4961-9e69-8c66e34cc5b0" providerId="ADAL" clId="{4189939D-187F-4229-BA3D-DA2120BC86F5}" dt="2024-05-29T14:32:58.821" v="3496"/>
          <ac:spMkLst>
            <pc:docMk/>
            <pc:sldMk cId="499285695" sldId="281"/>
            <ac:spMk id="9" creationId="{FD1B0092-CDC8-F4DF-E56A-99D7F669051C}"/>
          </ac:spMkLst>
        </pc:spChg>
        <pc:spChg chg="del">
          <ac:chgData name="Ward, Reagan" userId="27291eb4-8241-4961-9e69-8c66e34cc5b0" providerId="ADAL" clId="{4189939D-187F-4229-BA3D-DA2120BC86F5}" dt="2024-05-28T17:19:26.343" v="468" actId="700"/>
          <ac:spMkLst>
            <pc:docMk/>
            <pc:sldMk cId="499285695" sldId="281"/>
            <ac:spMk id="10" creationId="{694A8A9D-63BF-11AB-C0D8-4063C15410C1}"/>
          </ac:spMkLst>
        </pc:spChg>
        <pc:spChg chg="add del mod ord">
          <ac:chgData name="Ward, Reagan" userId="27291eb4-8241-4961-9e69-8c66e34cc5b0" providerId="ADAL" clId="{4189939D-187F-4229-BA3D-DA2120BC86F5}" dt="2024-05-29T14:28:33.516" v="2174" actId="22"/>
          <ac:spMkLst>
            <pc:docMk/>
            <pc:sldMk cId="499285695" sldId="281"/>
            <ac:spMk id="10" creationId="{BCD8FF47-7A99-F2A4-4786-6074ADFD7220}"/>
          </ac:spMkLst>
        </pc:spChg>
        <pc:spChg chg="add mod ord">
          <ac:chgData name="Ward, Reagan" userId="27291eb4-8241-4961-9e69-8c66e34cc5b0" providerId="ADAL" clId="{4189939D-187F-4229-BA3D-DA2120BC86F5}" dt="2024-05-29T14:34:12.845" v="3681" actId="20577"/>
          <ac:spMkLst>
            <pc:docMk/>
            <pc:sldMk cId="499285695" sldId="281"/>
            <ac:spMk id="11" creationId="{A17BA057-B2B5-12E6-8E1C-72C4C4D5D47B}"/>
          </ac:spMkLst>
        </pc:spChg>
        <pc:spChg chg="del">
          <ac:chgData name="Ward, Reagan" userId="27291eb4-8241-4961-9e69-8c66e34cc5b0" providerId="ADAL" clId="{4189939D-187F-4229-BA3D-DA2120BC86F5}" dt="2024-05-28T17:19:26.343" v="468" actId="700"/>
          <ac:spMkLst>
            <pc:docMk/>
            <pc:sldMk cId="499285695" sldId="281"/>
            <ac:spMk id="11" creationId="{C31C1E91-D964-78E3-73C9-9165F833B05E}"/>
          </ac:spMkLst>
        </pc:spChg>
        <pc:spChg chg="del mod ord">
          <ac:chgData name="Ward, Reagan" userId="27291eb4-8241-4961-9e69-8c66e34cc5b0" providerId="ADAL" clId="{4189939D-187F-4229-BA3D-DA2120BC86F5}" dt="2024-05-28T17:19:26.343" v="468" actId="700"/>
          <ac:spMkLst>
            <pc:docMk/>
            <pc:sldMk cId="499285695" sldId="281"/>
            <ac:spMk id="12" creationId="{030BD77E-E0F2-8095-CE7C-11535337AFBC}"/>
          </ac:spMkLst>
        </pc:spChg>
        <pc:spChg chg="add del mod ord">
          <ac:chgData name="Ward, Reagan" userId="27291eb4-8241-4961-9e69-8c66e34cc5b0" providerId="ADAL" clId="{4189939D-187F-4229-BA3D-DA2120BC86F5}" dt="2024-05-29T14:28:46.106" v="2175" actId="478"/>
          <ac:spMkLst>
            <pc:docMk/>
            <pc:sldMk cId="499285695" sldId="281"/>
            <ac:spMk id="12" creationId="{3B8F715A-407A-8A79-949D-711FDDE56D83}"/>
          </ac:spMkLst>
        </pc:spChg>
        <pc:spChg chg="del">
          <ac:chgData name="Ward, Reagan" userId="27291eb4-8241-4961-9e69-8c66e34cc5b0" providerId="ADAL" clId="{4189939D-187F-4229-BA3D-DA2120BC86F5}" dt="2024-05-28T17:19:26.343" v="468" actId="700"/>
          <ac:spMkLst>
            <pc:docMk/>
            <pc:sldMk cId="499285695" sldId="281"/>
            <ac:spMk id="13" creationId="{E86FD73D-7F03-EF6F-A1CF-E7FEDAB2146E}"/>
          </ac:spMkLst>
        </pc:spChg>
        <pc:spChg chg="add mod">
          <ac:chgData name="Ward, Reagan" userId="27291eb4-8241-4961-9e69-8c66e34cc5b0" providerId="ADAL" clId="{4189939D-187F-4229-BA3D-DA2120BC86F5}" dt="2024-05-29T14:32:53.106" v="3495" actId="27636"/>
          <ac:spMkLst>
            <pc:docMk/>
            <pc:sldMk cId="499285695" sldId="281"/>
            <ac:spMk id="15" creationId="{1FE24D51-B70C-3B45-B9C4-498819F520C1}"/>
          </ac:spMkLst>
        </pc:spChg>
        <pc:spChg chg="add mod">
          <ac:chgData name="Ward, Reagan" userId="27291eb4-8241-4961-9e69-8c66e34cc5b0" providerId="ADAL" clId="{4189939D-187F-4229-BA3D-DA2120BC86F5}" dt="2024-05-29T14:32:58.852" v="3497" actId="27636"/>
          <ac:spMkLst>
            <pc:docMk/>
            <pc:sldMk cId="499285695" sldId="281"/>
            <ac:spMk id="16" creationId="{0557EEE8-C05C-7C81-710E-1404FD32F031}"/>
          </ac:spMkLst>
        </pc:spChg>
        <pc:picChg chg="add mod ord">
          <ac:chgData name="Ward, Reagan" userId="27291eb4-8241-4961-9e69-8c66e34cc5b0" providerId="ADAL" clId="{4189939D-187F-4229-BA3D-DA2120BC86F5}" dt="2024-05-29T14:32:45.350" v="3493" actId="962"/>
          <ac:picMkLst>
            <pc:docMk/>
            <pc:sldMk cId="499285695" sldId="281"/>
            <ac:picMk id="14" creationId="{FE40924A-F4B8-DD3D-4F9D-2ABBA5AEBFD3}"/>
          </ac:picMkLst>
        </pc:picChg>
      </pc:sldChg>
      <pc:sldChg chg="addSp delSp modSp add mod">
        <pc:chgData name="Ward, Reagan" userId="27291eb4-8241-4961-9e69-8c66e34cc5b0" providerId="ADAL" clId="{4189939D-187F-4229-BA3D-DA2120BC86F5}" dt="2024-05-29T18:37:31.147" v="6122" actId="13244"/>
        <pc:sldMkLst>
          <pc:docMk/>
          <pc:sldMk cId="4006630429" sldId="282"/>
        </pc:sldMkLst>
        <pc:spChg chg="add mod">
          <ac:chgData name="Ward, Reagan" userId="27291eb4-8241-4961-9e69-8c66e34cc5b0" providerId="ADAL" clId="{4189939D-187F-4229-BA3D-DA2120BC86F5}" dt="2024-05-29T13:59:54.066" v="1027" actId="1076"/>
          <ac:spMkLst>
            <pc:docMk/>
            <pc:sldMk cId="4006630429" sldId="282"/>
            <ac:spMk id="2" creationId="{E7E2EB91-0374-5582-7ACC-741F875FB6AB}"/>
          </ac:spMkLst>
        </pc:spChg>
        <pc:spChg chg="add mod">
          <ac:chgData name="Ward, Reagan" userId="27291eb4-8241-4961-9e69-8c66e34cc5b0" providerId="ADAL" clId="{4189939D-187F-4229-BA3D-DA2120BC86F5}" dt="2024-05-29T14:00:00.828" v="1028"/>
          <ac:spMkLst>
            <pc:docMk/>
            <pc:sldMk cId="4006630429" sldId="282"/>
            <ac:spMk id="3" creationId="{3D159FB0-3A49-D0DD-B88C-BD4A4B08F10F}"/>
          </ac:spMkLst>
        </pc:spChg>
        <pc:spChg chg="ord">
          <ac:chgData name="Ward, Reagan" userId="27291eb4-8241-4961-9e69-8c66e34cc5b0" providerId="ADAL" clId="{4189939D-187F-4229-BA3D-DA2120BC86F5}" dt="2024-05-29T18:37:31.147" v="6122" actId="13244"/>
          <ac:spMkLst>
            <pc:docMk/>
            <pc:sldMk cId="4006630429" sldId="282"/>
            <ac:spMk id="4" creationId="{6187B34F-788A-1E6D-8E8F-9DFA3BF43D03}"/>
          </ac:spMkLst>
        </pc:spChg>
        <pc:spChg chg="add mod">
          <ac:chgData name="Ward, Reagan" userId="27291eb4-8241-4961-9e69-8c66e34cc5b0" providerId="ADAL" clId="{4189939D-187F-4229-BA3D-DA2120BC86F5}" dt="2024-05-29T14:00:07.299" v="1029"/>
          <ac:spMkLst>
            <pc:docMk/>
            <pc:sldMk cId="4006630429" sldId="282"/>
            <ac:spMk id="5" creationId="{5EE83B49-FBC4-F603-DD3F-5A8F6874E836}"/>
          </ac:spMkLst>
        </pc:spChg>
        <pc:spChg chg="mod">
          <ac:chgData name="Ward, Reagan" userId="27291eb4-8241-4961-9e69-8c66e34cc5b0" providerId="ADAL" clId="{4189939D-187F-4229-BA3D-DA2120BC86F5}" dt="2024-05-29T13:54:19.191" v="810" actId="20577"/>
          <ac:spMkLst>
            <pc:docMk/>
            <pc:sldMk cId="4006630429" sldId="282"/>
            <ac:spMk id="7" creationId="{D35E3931-3E62-31BA-DB08-04C8A8F44C76}"/>
          </ac:spMkLst>
        </pc:spChg>
        <pc:spChg chg="del">
          <ac:chgData name="Ward, Reagan" userId="27291eb4-8241-4961-9e69-8c66e34cc5b0" providerId="ADAL" clId="{4189939D-187F-4229-BA3D-DA2120BC86F5}" dt="2024-05-29T14:00:00.828" v="1028"/>
          <ac:spMkLst>
            <pc:docMk/>
            <pc:sldMk cId="4006630429" sldId="282"/>
            <ac:spMk id="8" creationId="{A5B97DEE-CAFF-A9BF-5F67-56593AC11662}"/>
          </ac:spMkLst>
        </pc:spChg>
        <pc:spChg chg="del">
          <ac:chgData name="Ward, Reagan" userId="27291eb4-8241-4961-9e69-8c66e34cc5b0" providerId="ADAL" clId="{4189939D-187F-4229-BA3D-DA2120BC86F5}" dt="2024-05-29T14:00:07.299" v="1029"/>
          <ac:spMkLst>
            <pc:docMk/>
            <pc:sldMk cId="4006630429" sldId="282"/>
            <ac:spMk id="9" creationId="{1A50B50A-6987-58E0-670C-6D8202F14297}"/>
          </ac:spMkLst>
        </pc:spChg>
        <pc:graphicFrameChg chg="mod modGraphic">
          <ac:chgData name="Ward, Reagan" userId="27291eb4-8241-4961-9e69-8c66e34cc5b0" providerId="ADAL" clId="{4189939D-187F-4229-BA3D-DA2120BC86F5}" dt="2024-05-29T13:59:39.503" v="1025" actId="20577"/>
          <ac:graphicFrameMkLst>
            <pc:docMk/>
            <pc:sldMk cId="4006630429" sldId="282"/>
            <ac:graphicFrameMk id="11" creationId="{4A046F5F-034D-A2DD-B7B6-B37CB3AF1360}"/>
          </ac:graphicFrameMkLst>
        </pc:graphicFrameChg>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pChg chg="mod">
          <ac:chgData name="Ward, Reagan" userId="27291eb4-8241-4961-9e69-8c66e34cc5b0" providerId="ADAL" clId="{4189939D-187F-4229-BA3D-DA2120BC86F5}" dt="2024-05-29T13:54:59.475" v="816" actId="27636"/>
          <ac:spMkLst>
            <pc:docMk/>
            <pc:sldMk cId="68699369" sldId="5309"/>
            <ac:spMk id="5" creationId="{AF6EB1F5-01CD-901C-27EE-72C2EDD75AA9}"/>
          </ac:spMkLst>
        </pc:spChg>
      </pc:sldChg>
      <pc:sldChg chg="modSp mod">
        <pc:chgData name="Ward, Reagan" userId="27291eb4-8241-4961-9e69-8c66e34cc5b0" providerId="ADAL" clId="{4189939D-187F-4229-BA3D-DA2120BC86F5}" dt="2024-05-29T13:54:59.479" v="817" actId="27636"/>
        <pc:sldMkLst>
          <pc:docMk/>
          <pc:sldMk cId="3396060537" sldId="5314"/>
        </pc:sldMkLst>
        <pc:spChg chg="mod">
          <ac:chgData name="Ward, Reagan" userId="27291eb4-8241-4961-9e69-8c66e34cc5b0" providerId="ADAL" clId="{4189939D-187F-4229-BA3D-DA2120BC86F5}" dt="2024-05-29T13:54:59.479" v="817" actId="27636"/>
          <ac:spMkLst>
            <pc:docMk/>
            <pc:sldMk cId="3396060537" sldId="5314"/>
            <ac:spMk id="5" creationId="{AF6EB1F5-01CD-901C-27EE-72C2EDD75AA9}"/>
          </ac:spMkLst>
        </pc:spChg>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graphicFrameChg chg="modGraphic">
          <ac:chgData name="Ward, Reagan" userId="27291eb4-8241-4961-9e69-8c66e34cc5b0" providerId="ADAL" clId="{4189939D-187F-4229-BA3D-DA2120BC86F5}" dt="2024-05-28T22:42:17.396" v="778" actId="207"/>
          <ac:graphicFrameMkLst>
            <pc:docMk/>
            <pc:sldMk cId="26054774" sldId="5413"/>
            <ac:graphicFrameMk id="5" creationId="{5E4612F7-68C6-57CA-E918-38EF641F73CF}"/>
          </ac:graphicFrameMkLst>
        </pc:graphicFrameChg>
      </pc:sldChg>
      <pc:sldChg chg="modSp mod">
        <pc:chgData name="Ward, Reagan" userId="27291eb4-8241-4961-9e69-8c66e34cc5b0" providerId="ADAL" clId="{4189939D-187F-4229-BA3D-DA2120BC86F5}" dt="2024-05-30T02:37:28.031" v="6555" actId="14734"/>
        <pc:sldMkLst>
          <pc:docMk/>
          <pc:sldMk cId="1006133002" sldId="5449"/>
        </pc:sldMkLst>
        <pc:graphicFrameChg chg="modGraphic">
          <ac:chgData name="Ward, Reagan" userId="27291eb4-8241-4961-9e69-8c66e34cc5b0" providerId="ADAL" clId="{4189939D-187F-4229-BA3D-DA2120BC86F5}" dt="2024-05-30T02:37:28.031" v="6555" actId="14734"/>
          <ac:graphicFrameMkLst>
            <pc:docMk/>
            <pc:sldMk cId="1006133002" sldId="5449"/>
            <ac:graphicFrameMk id="7" creationId="{16623016-A111-C207-E68F-D36D1D86CB7E}"/>
          </ac:graphicFrameMkLst>
        </pc:graphicFrameChg>
      </pc:sldChg>
      <pc:sldChg chg="modSp mod">
        <pc:chgData name="Ward, Reagan" userId="27291eb4-8241-4961-9e69-8c66e34cc5b0" providerId="ADAL" clId="{4189939D-187F-4229-BA3D-DA2120BC86F5}" dt="2024-05-29T18:38:15.008" v="6127" actId="962"/>
        <pc:sldMkLst>
          <pc:docMk/>
          <pc:sldMk cId="1167242946" sldId="5450"/>
        </pc:sldMkLst>
        <pc:picChg chg="mod ord">
          <ac:chgData name="Ward, Reagan" userId="27291eb4-8241-4961-9e69-8c66e34cc5b0" providerId="ADAL" clId="{4189939D-187F-4229-BA3D-DA2120BC86F5}" dt="2024-05-29T18:38:15.008" v="6127" actId="962"/>
          <ac:picMkLst>
            <pc:docMk/>
            <pc:sldMk cId="1167242946" sldId="5450"/>
            <ac:picMk id="7" creationId="{2AFE8443-45B1-6EDA-CEC4-F38BD6BBF609}"/>
          </ac:picMkLst>
        </pc:picChg>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pChg chg="del mod ord">
          <ac:chgData name="Ward, Reagan" userId="27291eb4-8241-4961-9e69-8c66e34cc5b0" providerId="ADAL" clId="{4189939D-187F-4229-BA3D-DA2120BC86F5}" dt="2024-05-28T17:18:15" v="338" actId="700"/>
          <ac:spMkLst>
            <pc:docMk/>
            <pc:sldMk cId="3523556524" sldId="5462"/>
            <ac:spMk id="2" creationId="{66C8B624-BA25-9C83-1566-08986A450CC3}"/>
          </ac:spMkLst>
        </pc:spChg>
        <pc:spChg chg="del mod ord">
          <ac:chgData name="Ward, Reagan" userId="27291eb4-8241-4961-9e69-8c66e34cc5b0" providerId="ADAL" clId="{4189939D-187F-4229-BA3D-DA2120BC86F5}" dt="2024-05-28T17:18:15" v="338" actId="700"/>
          <ac:spMkLst>
            <pc:docMk/>
            <pc:sldMk cId="3523556524" sldId="5462"/>
            <ac:spMk id="3" creationId="{3DB49827-BBF9-192B-DCCF-35B65EA14388}"/>
          </ac:spMkLst>
        </pc:spChg>
        <pc:spChg chg="mod ord">
          <ac:chgData name="Ward, Reagan" userId="27291eb4-8241-4961-9e69-8c66e34cc5b0" providerId="ADAL" clId="{4189939D-187F-4229-BA3D-DA2120BC86F5}" dt="2024-05-28T17:18:15" v="338" actId="700"/>
          <ac:spMkLst>
            <pc:docMk/>
            <pc:sldMk cId="3523556524" sldId="5462"/>
            <ac:spMk id="4" creationId="{77FC96DA-C75D-5F45-8872-5610EF4B9325}"/>
          </ac:spMkLst>
        </pc:spChg>
        <pc:spChg chg="add mod ord">
          <ac:chgData name="Ward, Reagan" userId="27291eb4-8241-4961-9e69-8c66e34cc5b0" providerId="ADAL" clId="{4189939D-187F-4229-BA3D-DA2120BC86F5}" dt="2024-05-28T17:18:18.969" v="357" actId="20577"/>
          <ac:spMkLst>
            <pc:docMk/>
            <pc:sldMk cId="3523556524" sldId="5462"/>
            <ac:spMk id="5" creationId="{D79CA55B-41D7-8AD3-775C-470319BCB0AC}"/>
          </ac:spMkLst>
        </pc:spChg>
        <pc:spChg chg="add mod ord">
          <ac:chgData name="Ward, Reagan" userId="27291eb4-8241-4961-9e69-8c66e34cc5b0" providerId="ADAL" clId="{4189939D-187F-4229-BA3D-DA2120BC86F5}" dt="2024-05-28T17:18:22.163" v="368" actId="20577"/>
          <ac:spMkLst>
            <pc:docMk/>
            <pc:sldMk cId="3523556524" sldId="5462"/>
            <ac:spMk id="6" creationId="{ACD5F86C-6A3E-BBA3-6025-B105E23D8874}"/>
          </ac:spMkLst>
        </pc:spChg>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pChg chg="del mod ord">
          <ac:chgData name="Ward, Reagan" userId="27291eb4-8241-4961-9e69-8c66e34cc5b0" providerId="ADAL" clId="{4189939D-187F-4229-BA3D-DA2120BC86F5}" dt="2024-05-28T17:18:56.197" v="464" actId="700"/>
          <ac:spMkLst>
            <pc:docMk/>
            <pc:sldMk cId="4279168334" sldId="5463"/>
            <ac:spMk id="2" creationId="{37F75A5D-6887-FB88-3973-A569029D1A31}"/>
          </ac:spMkLst>
        </pc:spChg>
        <pc:spChg chg="del mod ord">
          <ac:chgData name="Ward, Reagan" userId="27291eb4-8241-4961-9e69-8c66e34cc5b0" providerId="ADAL" clId="{4189939D-187F-4229-BA3D-DA2120BC86F5}" dt="2024-05-28T17:18:56.197" v="464" actId="700"/>
          <ac:spMkLst>
            <pc:docMk/>
            <pc:sldMk cId="4279168334" sldId="5463"/>
            <ac:spMk id="3" creationId="{35826BFF-6E7C-F0D4-EAE3-700314DFB00C}"/>
          </ac:spMkLst>
        </pc:spChg>
        <pc:spChg chg="mod ord">
          <ac:chgData name="Ward, Reagan" userId="27291eb4-8241-4961-9e69-8c66e34cc5b0" providerId="ADAL" clId="{4189939D-187F-4229-BA3D-DA2120BC86F5}" dt="2024-05-28T17:18:56.197" v="464" actId="700"/>
          <ac:spMkLst>
            <pc:docMk/>
            <pc:sldMk cId="4279168334" sldId="5463"/>
            <ac:spMk id="4" creationId="{599258FC-8EF1-61C4-5E8E-6E0482A5C0DA}"/>
          </ac:spMkLst>
        </pc:spChg>
        <pc:spChg chg="add mod ord">
          <ac:chgData name="Ward, Reagan" userId="27291eb4-8241-4961-9e69-8c66e34cc5b0" providerId="ADAL" clId="{4189939D-187F-4229-BA3D-DA2120BC86F5}" dt="2024-05-28T17:18:56.197" v="464" actId="700"/>
          <ac:spMkLst>
            <pc:docMk/>
            <pc:sldMk cId="4279168334" sldId="5463"/>
            <ac:spMk id="5" creationId="{3910D501-C627-546E-4BEE-78CE90BE134B}"/>
          </ac:spMkLst>
        </pc:spChg>
        <pc:spChg chg="add mod ord">
          <ac:chgData name="Ward, Reagan" userId="27291eb4-8241-4961-9e69-8c66e34cc5b0" providerId="ADAL" clId="{4189939D-187F-4229-BA3D-DA2120BC86F5}" dt="2024-05-28T17:18:56.197" v="464" actId="700"/>
          <ac:spMkLst>
            <pc:docMk/>
            <pc:sldMk cId="4279168334" sldId="5463"/>
            <ac:spMk id="6" creationId="{4DB43629-F3EA-065D-615A-568681CA2CC1}"/>
          </ac:spMkLst>
        </pc:spChg>
        <pc:spChg chg="add mod ord">
          <ac:chgData name="Ward, Reagan" userId="27291eb4-8241-4961-9e69-8c66e34cc5b0" providerId="ADAL" clId="{4189939D-187F-4229-BA3D-DA2120BC86F5}" dt="2024-05-28T17:18:56.197" v="464" actId="700"/>
          <ac:spMkLst>
            <pc:docMk/>
            <pc:sldMk cId="4279168334" sldId="5463"/>
            <ac:spMk id="7" creationId="{3203F767-4924-8A3C-E6A7-59C4D77456B1}"/>
          </ac:spMkLst>
        </pc:spChg>
        <pc:spChg chg="add mod ord">
          <ac:chgData name="Ward, Reagan" userId="27291eb4-8241-4961-9e69-8c66e34cc5b0" providerId="ADAL" clId="{4189939D-187F-4229-BA3D-DA2120BC86F5}" dt="2024-05-28T17:18:56.197" v="464" actId="700"/>
          <ac:spMkLst>
            <pc:docMk/>
            <pc:sldMk cId="4279168334" sldId="5463"/>
            <ac:spMk id="8" creationId="{7EE6C2A7-B58A-37E1-587D-58964A66E7E2}"/>
          </ac:spMkLst>
        </pc:spChg>
      </pc:sldChg>
      <pc:sldChg chg="modSp new mod">
        <pc:chgData name="Ward, Reagan" userId="27291eb4-8241-4961-9e69-8c66e34cc5b0" providerId="ADAL" clId="{4189939D-187F-4229-BA3D-DA2120BC86F5}" dt="2024-05-29T18:39:56.577" v="6302" actId="3626"/>
        <pc:sldMkLst>
          <pc:docMk/>
          <pc:sldMk cId="1539162814" sldId="5464"/>
        </pc:sldMkLst>
        <pc:spChg chg="mod">
          <ac:chgData name="Ward, Reagan" userId="27291eb4-8241-4961-9e69-8c66e34cc5b0" providerId="ADAL" clId="{4189939D-187F-4229-BA3D-DA2120BC86F5}" dt="2024-05-28T17:18:51.231" v="463" actId="20577"/>
          <ac:spMkLst>
            <pc:docMk/>
            <pc:sldMk cId="1539162814" sldId="5464"/>
            <ac:spMk id="2" creationId="{E2557B98-FD0E-1FCC-B706-CB7805FC14DD}"/>
          </ac:spMkLst>
        </pc:spChg>
        <pc:spChg chg="mod">
          <ac:chgData name="Ward, Reagan" userId="27291eb4-8241-4961-9e69-8c66e34cc5b0" providerId="ADAL" clId="{4189939D-187F-4229-BA3D-DA2120BC86F5}" dt="2024-05-29T18:39:56.577" v="6302" actId="3626"/>
          <ac:spMkLst>
            <pc:docMk/>
            <pc:sldMk cId="1539162814" sldId="5464"/>
            <ac:spMk id="3" creationId="{0E0F5AD8-5D57-7F22-685E-2FAE79FAB7CB}"/>
          </ac:spMkLst>
        </pc:spChg>
      </pc:sldChg>
      <pc:sldChg chg="modSp add mod">
        <pc:chgData name="Ward, Reagan" userId="27291eb4-8241-4961-9e69-8c66e34cc5b0" providerId="ADAL" clId="{4189939D-187F-4229-BA3D-DA2120BC86F5}" dt="2024-05-28T17:20:26.357" v="516" actId="20577"/>
        <pc:sldMkLst>
          <pc:docMk/>
          <pc:sldMk cId="2510589352" sldId="5465"/>
        </pc:sldMkLst>
        <pc:spChg chg="mod">
          <ac:chgData name="Ward, Reagan" userId="27291eb4-8241-4961-9e69-8c66e34cc5b0" providerId="ADAL" clId="{4189939D-187F-4229-BA3D-DA2120BC86F5}" dt="2024-05-28T17:20:22.109" v="501" actId="20577"/>
          <ac:spMkLst>
            <pc:docMk/>
            <pc:sldMk cId="2510589352" sldId="5465"/>
            <ac:spMk id="5" creationId="{D79CA55B-41D7-8AD3-775C-470319BCB0AC}"/>
          </ac:spMkLst>
        </pc:spChg>
        <pc:spChg chg="mod">
          <ac:chgData name="Ward, Reagan" userId="27291eb4-8241-4961-9e69-8c66e34cc5b0" providerId="ADAL" clId="{4189939D-187F-4229-BA3D-DA2120BC86F5}" dt="2024-05-28T17:20:26.357" v="516" actId="20577"/>
          <ac:spMkLst>
            <pc:docMk/>
            <pc:sldMk cId="2510589352" sldId="5465"/>
            <ac:spMk id="6" creationId="{ACD5F86C-6A3E-BBA3-6025-B105E23D8874}"/>
          </ac:spMkLst>
        </pc:spChg>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pChg chg="mod">
          <ac:chgData name="Ward, Reagan" userId="27291eb4-8241-4961-9e69-8c66e34cc5b0" providerId="ADAL" clId="{4189939D-187F-4229-BA3D-DA2120BC86F5}" dt="2024-05-28T17:20:33.459" v="523" actId="20577"/>
          <ac:spMkLst>
            <pc:docMk/>
            <pc:sldMk cId="443147063" sldId="5468"/>
            <ac:spMk id="2" creationId="{E2557B98-FD0E-1FCC-B706-CB7805FC14DD}"/>
          </ac:spMkLst>
        </pc:spChg>
      </pc:sldChg>
      <pc:sldChg chg="delSp modSp mod">
        <pc:chgData name="Ward, Reagan" userId="27291eb4-8241-4961-9e69-8c66e34cc5b0" providerId="ADAL" clId="{4189939D-187F-4229-BA3D-DA2120BC86F5}" dt="2024-05-28T22:44:27" v="788" actId="400"/>
        <pc:sldMkLst>
          <pc:docMk/>
          <pc:sldMk cId="2248358354" sldId="5469"/>
        </pc:sldMkLst>
        <pc:graphicFrameChg chg="modGraphic">
          <ac:chgData name="Ward, Reagan" userId="27291eb4-8241-4961-9e69-8c66e34cc5b0" providerId="ADAL" clId="{4189939D-187F-4229-BA3D-DA2120BC86F5}" dt="2024-05-28T22:44:27" v="788" actId="400"/>
          <ac:graphicFrameMkLst>
            <pc:docMk/>
            <pc:sldMk cId="2248358354" sldId="5469"/>
            <ac:graphicFrameMk id="7" creationId="{62EA2633-4719-1CAA-7949-4CF12F318BDE}"/>
          </ac:graphicFrameMkLst>
        </pc:graphicFrameChg>
        <pc:cxnChg chg="del">
          <ac:chgData name="Ward, Reagan" userId="27291eb4-8241-4961-9e69-8c66e34cc5b0" providerId="ADAL" clId="{4189939D-187F-4229-BA3D-DA2120BC86F5}" dt="2024-05-28T22:44:17.914" v="786" actId="478"/>
          <ac:cxnSpMkLst>
            <pc:docMk/>
            <pc:sldMk cId="2248358354" sldId="5469"/>
            <ac:cxnSpMk id="6" creationId="{46796D00-1774-0A2B-C2D5-AF28B3A0AD10}"/>
          </ac:cxnSpMkLst>
        </pc:cxnChg>
        <pc:cxnChg chg="del">
          <ac:chgData name="Ward, Reagan" userId="27291eb4-8241-4961-9e69-8c66e34cc5b0" providerId="ADAL" clId="{4189939D-187F-4229-BA3D-DA2120BC86F5}" dt="2024-05-28T22:44:19.058" v="787" actId="478"/>
          <ac:cxnSpMkLst>
            <pc:docMk/>
            <pc:sldMk cId="2248358354" sldId="5469"/>
            <ac:cxnSpMk id="8" creationId="{C06C6340-581A-CB5F-4E31-40433A2591E2}"/>
          </ac:cxnSpMkLst>
        </pc:cxnChg>
      </pc:sldChg>
      <pc:sldChg chg="addSp delSp modSp new mod">
        <pc:chgData name="Ward, Reagan" userId="27291eb4-8241-4961-9e69-8c66e34cc5b0" providerId="ADAL" clId="{4189939D-187F-4229-BA3D-DA2120BC86F5}" dt="2024-05-29T18:37:57.401" v="6125" actId="13244"/>
        <pc:sldMkLst>
          <pc:docMk/>
          <pc:sldMk cId="191230906" sldId="5470"/>
        </pc:sldMkLst>
        <pc:spChg chg="mod">
          <ac:chgData name="Ward, Reagan" userId="27291eb4-8241-4961-9e69-8c66e34cc5b0" providerId="ADAL" clId="{4189939D-187F-4229-BA3D-DA2120BC86F5}" dt="2024-05-29T14:46:41.641" v="4786" actId="27636"/>
          <ac:spMkLst>
            <pc:docMk/>
            <pc:sldMk cId="191230906" sldId="5470"/>
            <ac:spMk id="2" creationId="{4053552E-C69A-2EF9-97FF-9FBE4A2BCD91}"/>
          </ac:spMkLst>
        </pc:spChg>
        <pc:spChg chg="ord">
          <ac:chgData name="Ward, Reagan" userId="27291eb4-8241-4961-9e69-8c66e34cc5b0" providerId="ADAL" clId="{4189939D-187F-4229-BA3D-DA2120BC86F5}" dt="2024-05-29T18:37:52.184" v="6124" actId="13244"/>
          <ac:spMkLst>
            <pc:docMk/>
            <pc:sldMk cId="191230906" sldId="5470"/>
            <ac:spMk id="3" creationId="{5B5C013B-EC34-C08C-96C1-0D77CCCD6C53}"/>
          </ac:spMkLst>
        </pc:spChg>
        <pc:spChg chg="del mod">
          <ac:chgData name="Ward, Reagan" userId="27291eb4-8241-4961-9e69-8c66e34cc5b0" providerId="ADAL" clId="{4189939D-187F-4229-BA3D-DA2120BC86F5}" dt="2024-05-29T18:33:30.857" v="5866"/>
          <ac:spMkLst>
            <pc:docMk/>
            <pc:sldMk cId="191230906" sldId="5470"/>
            <ac:spMk id="4" creationId="{408501ED-4DF1-AE71-1662-E637127634D1}"/>
          </ac:spMkLst>
        </pc:spChg>
        <pc:spChg chg="del mod">
          <ac:chgData name="Ward, Reagan" userId="27291eb4-8241-4961-9e69-8c66e34cc5b0" providerId="ADAL" clId="{4189939D-187F-4229-BA3D-DA2120BC86F5}" dt="2024-05-29T18:33:37.276" v="5868"/>
          <ac:spMkLst>
            <pc:docMk/>
            <pc:sldMk cId="191230906" sldId="5470"/>
            <ac:spMk id="5" creationId="{205B3C7C-35BE-1E26-E027-F2D634F09F16}"/>
          </ac:spMkLst>
        </pc:spChg>
        <pc:spChg chg="del">
          <ac:chgData name="Ward, Reagan" userId="27291eb4-8241-4961-9e69-8c66e34cc5b0" providerId="ADAL" clId="{4189939D-187F-4229-BA3D-DA2120BC86F5}" dt="2024-05-29T14:54:38.430" v="4789" actId="22"/>
          <ac:spMkLst>
            <pc:docMk/>
            <pc:sldMk cId="191230906" sldId="5470"/>
            <ac:spMk id="6" creationId="{5C92B70F-2E50-A9E3-D84C-BE4A8B893210}"/>
          </ac:spMkLst>
        </pc:spChg>
        <pc:spChg chg="del mod">
          <ac:chgData name="Ward, Reagan" userId="27291eb4-8241-4961-9e69-8c66e34cc5b0" providerId="ADAL" clId="{4189939D-187F-4229-BA3D-DA2120BC86F5}" dt="2024-05-29T18:28:19.303" v="4882" actId="22"/>
          <ac:spMkLst>
            <pc:docMk/>
            <pc:sldMk cId="191230906" sldId="5470"/>
            <ac:spMk id="7" creationId="{E69347C0-913F-A9D6-118A-FE19EA5620A3}"/>
          </ac:spMkLst>
        </pc:spChg>
        <pc:spChg chg="mod">
          <ac:chgData name="Ward, Reagan" userId="27291eb4-8241-4961-9e69-8c66e34cc5b0" providerId="ADAL" clId="{4189939D-187F-4229-BA3D-DA2120BC86F5}" dt="2024-05-29T18:36:56.134" v="6121" actId="27636"/>
          <ac:spMkLst>
            <pc:docMk/>
            <pc:sldMk cId="191230906" sldId="5470"/>
            <ac:spMk id="8" creationId="{ED8EC4F2-6E6D-0D9B-254A-50605525DC84}"/>
          </ac:spMkLst>
        </pc:spChg>
        <pc:spChg chg="add del mod">
          <ac:chgData name="Ward, Reagan" userId="27291eb4-8241-4961-9e69-8c66e34cc5b0" providerId="ADAL" clId="{4189939D-187F-4229-BA3D-DA2120BC86F5}" dt="2024-05-29T18:28:36.483" v="4883" actId="22"/>
          <ac:spMkLst>
            <pc:docMk/>
            <pc:sldMk cId="191230906" sldId="5470"/>
            <ac:spMk id="12" creationId="{E97B010D-F8BE-0C36-417A-5DB7CA1B97BC}"/>
          </ac:spMkLst>
        </pc:spChg>
        <pc:spChg chg="add del mod">
          <ac:chgData name="Ward, Reagan" userId="27291eb4-8241-4961-9e69-8c66e34cc5b0" providerId="ADAL" clId="{4189939D-187F-4229-BA3D-DA2120BC86F5}" dt="2024-05-29T18:31:09.832" v="4885" actId="22"/>
          <ac:spMkLst>
            <pc:docMk/>
            <pc:sldMk cId="191230906" sldId="5470"/>
            <ac:spMk id="18" creationId="{2339A4B9-4F1F-32E7-F0B2-64DDAFF55EC9}"/>
          </ac:spMkLst>
        </pc:spChg>
        <pc:spChg chg="add mod">
          <ac:chgData name="Ward, Reagan" userId="27291eb4-8241-4961-9e69-8c66e34cc5b0" providerId="ADAL" clId="{4189939D-187F-4229-BA3D-DA2120BC86F5}" dt="2024-05-29T18:33:30.905" v="5867" actId="27636"/>
          <ac:spMkLst>
            <pc:docMk/>
            <pc:sldMk cId="191230906" sldId="5470"/>
            <ac:spMk id="21" creationId="{AE7B06D8-79EB-D97B-0023-17C1BB8B741E}"/>
          </ac:spMkLst>
        </pc:spChg>
        <pc:spChg chg="add mod">
          <ac:chgData name="Ward, Reagan" userId="27291eb4-8241-4961-9e69-8c66e34cc5b0" providerId="ADAL" clId="{4189939D-187F-4229-BA3D-DA2120BC86F5}" dt="2024-05-29T18:33:37.318" v="5869" actId="27636"/>
          <ac:spMkLst>
            <pc:docMk/>
            <pc:sldMk cId="191230906" sldId="5470"/>
            <ac:spMk id="22" creationId="{2B68B685-951C-AA6D-FFBC-63592D4243AE}"/>
          </ac:spMkLst>
        </pc:spChg>
        <pc:picChg chg="add del mod ord">
          <ac:chgData name="Ward, Reagan" userId="27291eb4-8241-4961-9e69-8c66e34cc5b0" providerId="ADAL" clId="{4189939D-187F-4229-BA3D-DA2120BC86F5}" dt="2024-05-29T18:28:14.543" v="4881" actId="478"/>
          <ac:picMkLst>
            <pc:docMk/>
            <pc:sldMk cId="191230906" sldId="5470"/>
            <ac:picMk id="10" creationId="{CBB838BC-4358-CC24-DA68-0DAF1C05AB41}"/>
          </ac:picMkLst>
        </pc:picChg>
        <pc:picChg chg="add mod ord">
          <ac:chgData name="Ward, Reagan" userId="27291eb4-8241-4961-9e69-8c66e34cc5b0" providerId="ADAL" clId="{4189939D-187F-4229-BA3D-DA2120BC86F5}" dt="2024-05-29T18:32:49.186" v="5433" actId="962"/>
          <ac:picMkLst>
            <pc:docMk/>
            <pc:sldMk cId="191230906" sldId="5470"/>
            <ac:picMk id="14" creationId="{9B45D5CE-12AD-DDF3-B317-E976F82DB147}"/>
          </ac:picMkLst>
        </pc:picChg>
        <pc:picChg chg="add del mod ord">
          <ac:chgData name="Ward, Reagan" userId="27291eb4-8241-4961-9e69-8c66e34cc5b0" providerId="ADAL" clId="{4189939D-187F-4229-BA3D-DA2120BC86F5}" dt="2024-05-29T18:31:07.223" v="4884" actId="478"/>
          <ac:picMkLst>
            <pc:docMk/>
            <pc:sldMk cId="191230906" sldId="5470"/>
            <ac:picMk id="16" creationId="{5AECDB76-A23D-47B3-9EA9-8AACBCD00AC0}"/>
          </ac:picMkLst>
        </pc:picChg>
        <pc:picChg chg="add mod ord">
          <ac:chgData name="Ward, Reagan" userId="27291eb4-8241-4961-9e69-8c66e34cc5b0" providerId="ADAL" clId="{4189939D-187F-4229-BA3D-DA2120BC86F5}" dt="2024-05-29T18:37:57.401" v="6125" actId="13244"/>
          <ac:picMkLst>
            <pc:docMk/>
            <pc:sldMk cId="191230906" sldId="5470"/>
            <ac:picMk id="20" creationId="{AAA2DB01-1C6B-1001-86DC-85C8664C0DB4}"/>
          </ac:picMkLst>
        </pc:picChg>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pChg chg="del mod ord">
          <ac:chgData name="Ward, Reagan" userId="27291eb4-8241-4961-9e69-8c66e34cc5b0" providerId="ADAL" clId="{4189939D-187F-4229-BA3D-DA2120BC86F5}" dt="2024-05-29T14:01:21.200" v="1112" actId="700"/>
          <ac:spMkLst>
            <pc:docMk/>
            <pc:sldMk cId="1234570405" sldId="5471"/>
            <ac:spMk id="2" creationId="{D2F829B7-3BAE-7341-7B64-686FC56520F5}"/>
          </ac:spMkLst>
        </pc:spChg>
        <pc:spChg chg="mod ord">
          <ac:chgData name="Ward, Reagan" userId="27291eb4-8241-4961-9e69-8c66e34cc5b0" providerId="ADAL" clId="{4189939D-187F-4229-BA3D-DA2120BC86F5}" dt="2024-05-29T14:34:41.118" v="3682" actId="700"/>
          <ac:spMkLst>
            <pc:docMk/>
            <pc:sldMk cId="1234570405" sldId="5471"/>
            <ac:spMk id="3" creationId="{3388B911-394C-FB94-67A6-942493B0181C}"/>
          </ac:spMkLst>
        </pc:spChg>
        <pc:spChg chg="del mod ord">
          <ac:chgData name="Ward, Reagan" userId="27291eb4-8241-4961-9e69-8c66e34cc5b0" providerId="ADAL" clId="{4189939D-187F-4229-BA3D-DA2120BC86F5}" dt="2024-05-29T14:01:21.200" v="1112" actId="700"/>
          <ac:spMkLst>
            <pc:docMk/>
            <pc:sldMk cId="1234570405" sldId="5471"/>
            <ac:spMk id="4" creationId="{3765A083-A071-58D8-F62F-8262749F7D26}"/>
          </ac:spMkLst>
        </pc:spChg>
        <pc:spChg chg="del mod ord">
          <ac:chgData name="Ward, Reagan" userId="27291eb4-8241-4961-9e69-8c66e34cc5b0" providerId="ADAL" clId="{4189939D-187F-4229-BA3D-DA2120BC86F5}" dt="2024-05-29T14:01:21.200" v="1112" actId="700"/>
          <ac:spMkLst>
            <pc:docMk/>
            <pc:sldMk cId="1234570405" sldId="5471"/>
            <ac:spMk id="5" creationId="{B62F16EE-5FC9-779B-6E84-6727ADEE726D}"/>
          </ac:spMkLst>
        </pc:spChg>
        <pc:spChg chg="del mod ord">
          <ac:chgData name="Ward, Reagan" userId="27291eb4-8241-4961-9e69-8c66e34cc5b0" providerId="ADAL" clId="{4189939D-187F-4229-BA3D-DA2120BC86F5}" dt="2024-05-29T14:01:21.200" v="1112" actId="700"/>
          <ac:spMkLst>
            <pc:docMk/>
            <pc:sldMk cId="1234570405" sldId="5471"/>
            <ac:spMk id="6" creationId="{3060B2F7-71D0-0E69-38A0-89A1A2C3EEEA}"/>
          </ac:spMkLst>
        </pc:spChg>
        <pc:spChg chg="del">
          <ac:chgData name="Ward, Reagan" userId="27291eb4-8241-4961-9e69-8c66e34cc5b0" providerId="ADAL" clId="{4189939D-187F-4229-BA3D-DA2120BC86F5}" dt="2024-05-29T14:01:21.200" v="1112" actId="700"/>
          <ac:spMkLst>
            <pc:docMk/>
            <pc:sldMk cId="1234570405" sldId="5471"/>
            <ac:spMk id="7" creationId="{A1BAA2E3-092E-C087-46C4-AE7963C8C476}"/>
          </ac:spMkLst>
        </pc:spChg>
        <pc:spChg chg="del">
          <ac:chgData name="Ward, Reagan" userId="27291eb4-8241-4961-9e69-8c66e34cc5b0" providerId="ADAL" clId="{4189939D-187F-4229-BA3D-DA2120BC86F5}" dt="2024-05-29T14:01:21.200" v="1112" actId="700"/>
          <ac:spMkLst>
            <pc:docMk/>
            <pc:sldMk cId="1234570405" sldId="5471"/>
            <ac:spMk id="8" creationId="{7AFA5347-DF8B-CA1C-0271-557674E04DA0}"/>
          </ac:spMkLst>
        </pc:spChg>
        <pc:spChg chg="add mod ord">
          <ac:chgData name="Ward, Reagan" userId="27291eb4-8241-4961-9e69-8c66e34cc5b0" providerId="ADAL" clId="{4189939D-187F-4229-BA3D-DA2120BC86F5}" dt="2024-05-29T14:34:41.118" v="3682" actId="700"/>
          <ac:spMkLst>
            <pc:docMk/>
            <pc:sldMk cId="1234570405" sldId="5471"/>
            <ac:spMk id="9" creationId="{9B094074-DF43-52E2-5A70-26E26C0E8A83}"/>
          </ac:spMkLst>
        </pc:spChg>
        <pc:spChg chg="add del mod ord">
          <ac:chgData name="Ward, Reagan" userId="27291eb4-8241-4961-9e69-8c66e34cc5b0" providerId="ADAL" clId="{4189939D-187F-4229-BA3D-DA2120BC86F5}" dt="2024-05-29T14:01:44.335" v="1131" actId="700"/>
          <ac:spMkLst>
            <pc:docMk/>
            <pc:sldMk cId="1234570405" sldId="5471"/>
            <ac:spMk id="10" creationId="{FE01B18C-93A3-279D-63F5-0E37E8BBCFCB}"/>
          </ac:spMkLst>
        </pc:spChg>
        <pc:spChg chg="add del mod ord">
          <ac:chgData name="Ward, Reagan" userId="27291eb4-8241-4961-9e69-8c66e34cc5b0" providerId="ADAL" clId="{4189939D-187F-4229-BA3D-DA2120BC86F5}" dt="2024-05-29T14:01:44.335" v="1131" actId="700"/>
          <ac:spMkLst>
            <pc:docMk/>
            <pc:sldMk cId="1234570405" sldId="5471"/>
            <ac:spMk id="11" creationId="{93954519-3137-0D13-C408-4DF9C50489C2}"/>
          </ac:spMkLst>
        </pc:spChg>
        <pc:spChg chg="add del mod ord">
          <ac:chgData name="Ward, Reagan" userId="27291eb4-8241-4961-9e69-8c66e34cc5b0" providerId="ADAL" clId="{4189939D-187F-4229-BA3D-DA2120BC86F5}" dt="2024-05-29T14:01:44.335" v="1131" actId="700"/>
          <ac:spMkLst>
            <pc:docMk/>
            <pc:sldMk cId="1234570405" sldId="5471"/>
            <ac:spMk id="12" creationId="{52A664E3-C262-3C44-6562-0DA080EFFE24}"/>
          </ac:spMkLst>
        </pc:spChg>
        <pc:spChg chg="add del mod ord">
          <ac:chgData name="Ward, Reagan" userId="27291eb4-8241-4961-9e69-8c66e34cc5b0" providerId="ADAL" clId="{4189939D-187F-4229-BA3D-DA2120BC86F5}" dt="2024-05-29T14:34:41.118" v="3682" actId="700"/>
          <ac:spMkLst>
            <pc:docMk/>
            <pc:sldMk cId="1234570405" sldId="5471"/>
            <ac:spMk id="13" creationId="{0E0C30DC-86A9-AC01-361D-2FD2B56CA296}"/>
          </ac:spMkLst>
        </pc:spChg>
        <pc:spChg chg="add del mod ord">
          <ac:chgData name="Ward, Reagan" userId="27291eb4-8241-4961-9e69-8c66e34cc5b0" providerId="ADAL" clId="{4189939D-187F-4229-BA3D-DA2120BC86F5}" dt="2024-05-29T14:34:41.118" v="3682" actId="700"/>
          <ac:spMkLst>
            <pc:docMk/>
            <pc:sldMk cId="1234570405" sldId="5471"/>
            <ac:spMk id="14" creationId="{D1FB6D83-8496-C0E0-9876-665F5034CCE6}"/>
          </ac:spMkLst>
        </pc:spChg>
        <pc:spChg chg="add del mod ord">
          <ac:chgData name="Ward, Reagan" userId="27291eb4-8241-4961-9e69-8c66e34cc5b0" providerId="ADAL" clId="{4189939D-187F-4229-BA3D-DA2120BC86F5}" dt="2024-05-29T14:34:41.118" v="3682" actId="700"/>
          <ac:spMkLst>
            <pc:docMk/>
            <pc:sldMk cId="1234570405" sldId="5471"/>
            <ac:spMk id="15" creationId="{8331E675-2385-1C51-FA7E-D52DD9C8B662}"/>
          </ac:spMkLst>
        </pc:spChg>
        <pc:spChg chg="add del mod ord">
          <ac:chgData name="Ward, Reagan" userId="27291eb4-8241-4961-9e69-8c66e34cc5b0" providerId="ADAL" clId="{4189939D-187F-4229-BA3D-DA2120BC86F5}" dt="2024-05-29T14:34:41.118" v="3682" actId="700"/>
          <ac:spMkLst>
            <pc:docMk/>
            <pc:sldMk cId="1234570405" sldId="5471"/>
            <ac:spMk id="16" creationId="{EF3B6777-1C44-7072-DD55-A4D2344883E7}"/>
          </ac:spMkLst>
        </pc:spChg>
        <pc:spChg chg="add mod ord">
          <ac:chgData name="Ward, Reagan" userId="27291eb4-8241-4961-9e69-8c66e34cc5b0" providerId="ADAL" clId="{4189939D-187F-4229-BA3D-DA2120BC86F5}" dt="2024-05-30T02:39:28.592" v="6713" actId="27636"/>
          <ac:spMkLst>
            <pc:docMk/>
            <pc:sldMk cId="1234570405" sldId="5471"/>
            <ac:spMk id="17" creationId="{F6731C5F-2E57-1731-4816-4FB2B9622581}"/>
          </ac:spMkLst>
        </pc:spChg>
        <pc:spChg chg="add mod ord">
          <ac:chgData name="Ward, Reagan" userId="27291eb4-8241-4961-9e69-8c66e34cc5b0" providerId="ADAL" clId="{4189939D-187F-4229-BA3D-DA2120BC86F5}" dt="2024-05-30T02:39:28.554" v="6712" actId="14100"/>
          <ac:spMkLst>
            <pc:docMk/>
            <pc:sldMk cId="1234570405" sldId="5471"/>
            <ac:spMk id="18" creationId="{B8D3049E-1E77-5446-8AB1-E81443EC58FD}"/>
          </ac:spMkLst>
        </pc:spChg>
        <pc:spChg chg="add mod ord">
          <ac:chgData name="Ward, Reagan" userId="27291eb4-8241-4961-9e69-8c66e34cc5b0" providerId="ADAL" clId="{4189939D-187F-4229-BA3D-DA2120BC86F5}" dt="2024-05-29T14:34:44.343" v="3693" actId="20577"/>
          <ac:spMkLst>
            <pc:docMk/>
            <pc:sldMk cId="1234570405" sldId="5471"/>
            <ac:spMk id="19" creationId="{9DF242F7-584A-1609-5580-D77FF18BC7CA}"/>
          </ac:spMkLst>
        </pc:spChg>
        <pc:spChg chg="add mod ord">
          <ac:chgData name="Ward, Reagan" userId="27291eb4-8241-4961-9e69-8c66e34cc5b0" providerId="ADAL" clId="{4189939D-187F-4229-BA3D-DA2120BC86F5}" dt="2024-05-29T14:41:15.441" v="4536" actId="20577"/>
          <ac:spMkLst>
            <pc:docMk/>
            <pc:sldMk cId="1234570405" sldId="5471"/>
            <ac:spMk id="20" creationId="{F10BCF55-04E4-2B53-E2B7-3F6C1168E73B}"/>
          </ac:spMkLst>
        </pc:spChg>
        <pc:spChg chg="add del mod ord">
          <ac:chgData name="Ward, Reagan" userId="27291eb4-8241-4961-9e69-8c66e34cc5b0" providerId="ADAL" clId="{4189939D-187F-4229-BA3D-DA2120BC86F5}" dt="2024-05-29T14:39:19.959" v="4323"/>
          <ac:spMkLst>
            <pc:docMk/>
            <pc:sldMk cId="1234570405" sldId="5471"/>
            <ac:spMk id="21" creationId="{6BF1D030-4165-90C0-8F47-871DC00FC616}"/>
          </ac:spMkLst>
        </pc:spChg>
        <pc:spChg chg="add del mod ord">
          <ac:chgData name="Ward, Reagan" userId="27291eb4-8241-4961-9e69-8c66e34cc5b0" providerId="ADAL" clId="{4189939D-187F-4229-BA3D-DA2120BC86F5}" dt="2024-05-29T14:39:30.800" v="4331"/>
          <ac:spMkLst>
            <pc:docMk/>
            <pc:sldMk cId="1234570405" sldId="5471"/>
            <ac:spMk id="22" creationId="{32179162-A579-5197-3DC7-B3C1680D984A}"/>
          </ac:spMkLst>
        </pc:spChg>
        <pc:spChg chg="add mod">
          <ac:chgData name="Ward, Reagan" userId="27291eb4-8241-4961-9e69-8c66e34cc5b0" providerId="ADAL" clId="{4189939D-187F-4229-BA3D-DA2120BC86F5}" dt="2024-05-29T14:39:20.097" v="4324" actId="27636"/>
          <ac:spMkLst>
            <pc:docMk/>
            <pc:sldMk cId="1234570405" sldId="5471"/>
            <ac:spMk id="23" creationId="{5D948F7B-3FD1-C767-9733-98DEB8EB8119}"/>
          </ac:spMkLst>
        </pc:spChg>
        <pc:spChg chg="add mod">
          <ac:chgData name="Ward, Reagan" userId="27291eb4-8241-4961-9e69-8c66e34cc5b0" providerId="ADAL" clId="{4189939D-187F-4229-BA3D-DA2120BC86F5}" dt="2024-05-29T14:39:30.860" v="4332" actId="27636"/>
          <ac:spMkLst>
            <pc:docMk/>
            <pc:sldMk cId="1234570405" sldId="5471"/>
            <ac:spMk id="24" creationId="{891A26E7-856E-6099-2EE6-3A73CBC96253}"/>
          </ac:spMkLst>
        </pc:spChg>
        <pc:spChg chg="add mod ord">
          <ac:chgData name="Ward, Reagan" userId="27291eb4-8241-4961-9e69-8c66e34cc5b0" providerId="ADAL" clId="{4189939D-187F-4229-BA3D-DA2120BC86F5}" dt="2024-05-30T14:34:06.239" v="6714" actId="13244"/>
          <ac:spMkLst>
            <pc:docMk/>
            <pc:sldMk cId="1234570405" sldId="5471"/>
            <ac:spMk id="25" creationId="{0C37C93D-3C10-4D06-8625-992776958DBE}"/>
          </ac:spMkLst>
        </pc:spChg>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pChg chg="del mod ord">
          <ac:chgData name="Ward, Reagan" userId="27291eb4-8241-4961-9e69-8c66e34cc5b0" providerId="ADAL" clId="{4189939D-187F-4229-BA3D-DA2120BC86F5}" dt="2024-05-29T14:02:24.662" v="1133" actId="700"/>
          <ac:spMkLst>
            <pc:docMk/>
            <pc:sldMk cId="3525368408" sldId="5472"/>
            <ac:spMk id="2" creationId="{B11F587F-A201-9E72-736E-73F3DFC2FE05}"/>
          </ac:spMkLst>
        </pc:spChg>
        <pc:spChg chg="mod ord">
          <ac:chgData name="Ward, Reagan" userId="27291eb4-8241-4961-9e69-8c66e34cc5b0" providerId="ADAL" clId="{4189939D-187F-4229-BA3D-DA2120BC86F5}" dt="2024-05-29T14:02:24.662" v="1133" actId="700"/>
          <ac:spMkLst>
            <pc:docMk/>
            <pc:sldMk cId="3525368408" sldId="5472"/>
            <ac:spMk id="3" creationId="{B6DF7B78-6C7C-62C7-CAAB-8440F6C407DB}"/>
          </ac:spMkLst>
        </pc:spChg>
        <pc:spChg chg="del mod ord">
          <ac:chgData name="Ward, Reagan" userId="27291eb4-8241-4961-9e69-8c66e34cc5b0" providerId="ADAL" clId="{4189939D-187F-4229-BA3D-DA2120BC86F5}" dt="2024-05-29T14:02:24.662" v="1133" actId="700"/>
          <ac:spMkLst>
            <pc:docMk/>
            <pc:sldMk cId="3525368408" sldId="5472"/>
            <ac:spMk id="4" creationId="{8131B666-EB2D-1375-2932-F1DC3F348E1F}"/>
          </ac:spMkLst>
        </pc:spChg>
        <pc:spChg chg="del mod ord">
          <ac:chgData name="Ward, Reagan" userId="27291eb4-8241-4961-9e69-8c66e34cc5b0" providerId="ADAL" clId="{4189939D-187F-4229-BA3D-DA2120BC86F5}" dt="2024-05-29T14:02:24.662" v="1133" actId="700"/>
          <ac:spMkLst>
            <pc:docMk/>
            <pc:sldMk cId="3525368408" sldId="5472"/>
            <ac:spMk id="5" creationId="{8D612D9C-24D1-21ED-037B-DCFDB3EB524C}"/>
          </ac:spMkLst>
        </pc:spChg>
        <pc:spChg chg="del mod ord">
          <ac:chgData name="Ward, Reagan" userId="27291eb4-8241-4961-9e69-8c66e34cc5b0" providerId="ADAL" clId="{4189939D-187F-4229-BA3D-DA2120BC86F5}" dt="2024-05-29T14:02:24.662" v="1133" actId="700"/>
          <ac:spMkLst>
            <pc:docMk/>
            <pc:sldMk cId="3525368408" sldId="5472"/>
            <ac:spMk id="6" creationId="{4D0C78EC-BA70-7C7E-FFF1-A2297CFEDA00}"/>
          </ac:spMkLst>
        </pc:spChg>
        <pc:spChg chg="add mod ord">
          <ac:chgData name="Ward, Reagan" userId="27291eb4-8241-4961-9e69-8c66e34cc5b0" providerId="ADAL" clId="{4189939D-187F-4229-BA3D-DA2120BC86F5}" dt="2024-05-29T14:02:33.975" v="1161" actId="20577"/>
          <ac:spMkLst>
            <pc:docMk/>
            <pc:sldMk cId="3525368408" sldId="5472"/>
            <ac:spMk id="7" creationId="{DDEA6EF1-6FE0-6068-53EA-46E8FD8ED2E3}"/>
          </ac:spMkLst>
        </pc:spChg>
        <pc:spChg chg="add mod ord">
          <ac:chgData name="Ward, Reagan" userId="27291eb4-8241-4961-9e69-8c66e34cc5b0" providerId="ADAL" clId="{4189939D-187F-4229-BA3D-DA2120BC86F5}" dt="2024-05-29T14:22:50.594" v="2102" actId="20577"/>
          <ac:spMkLst>
            <pc:docMk/>
            <pc:sldMk cId="3525368408" sldId="5472"/>
            <ac:spMk id="8" creationId="{C15CECAE-DF18-33CB-0A0D-4BB7858E1E74}"/>
          </ac:spMkLst>
        </pc:spChg>
        <pc:spChg chg="add del mod ord">
          <ac:chgData name="Ward, Reagan" userId="27291eb4-8241-4961-9e69-8c66e34cc5b0" providerId="ADAL" clId="{4189939D-187F-4229-BA3D-DA2120BC86F5}" dt="2024-05-29T14:21:07.425" v="1810"/>
          <ac:spMkLst>
            <pc:docMk/>
            <pc:sldMk cId="3525368408" sldId="5472"/>
            <ac:spMk id="9" creationId="{59CA229E-5934-DD0E-E50D-72C47B705081}"/>
          </ac:spMkLst>
        </pc:spChg>
        <pc:spChg chg="add del mod ord">
          <ac:chgData name="Ward, Reagan" userId="27291eb4-8241-4961-9e69-8c66e34cc5b0" providerId="ADAL" clId="{4189939D-187F-4229-BA3D-DA2120BC86F5}" dt="2024-05-29T14:21:12.408" v="1814"/>
          <ac:spMkLst>
            <pc:docMk/>
            <pc:sldMk cId="3525368408" sldId="5472"/>
            <ac:spMk id="10" creationId="{2B1551E8-87A4-18F1-6C3E-CC37076767D4}"/>
          </ac:spMkLst>
        </pc:spChg>
        <pc:spChg chg="add mod">
          <ac:chgData name="Ward, Reagan" userId="27291eb4-8241-4961-9e69-8c66e34cc5b0" providerId="ADAL" clId="{4189939D-187F-4229-BA3D-DA2120BC86F5}" dt="2024-05-29T14:21:07.479" v="1811" actId="27636"/>
          <ac:spMkLst>
            <pc:docMk/>
            <pc:sldMk cId="3525368408" sldId="5472"/>
            <ac:spMk id="11" creationId="{FB2C9410-6754-37AA-9D93-6D824A9A9AB2}"/>
          </ac:spMkLst>
        </pc:spChg>
        <pc:spChg chg="add mod">
          <ac:chgData name="Ward, Reagan" userId="27291eb4-8241-4961-9e69-8c66e34cc5b0" providerId="ADAL" clId="{4189939D-187F-4229-BA3D-DA2120BC86F5}" dt="2024-05-29T14:21:12.441" v="1815" actId="27636"/>
          <ac:spMkLst>
            <pc:docMk/>
            <pc:sldMk cId="3525368408" sldId="5472"/>
            <ac:spMk id="12" creationId="{7B90E137-F5F1-DCDE-0A99-2013C570CC17}"/>
          </ac:spMkLst>
        </pc:spChg>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modSp mod">
        <pc:chgData name="Hoffman, Peter" userId="673cee94-26bd-4c2a-ab82-1b3669e2f049" providerId="ADAL" clId="{CF2699C4-FDBF-495A-AAA6-17D757406602}" dt="2024-06-04T18:11:56.480" v="11" actId="20577"/>
        <pc:sldMkLst>
          <pc:docMk/>
          <pc:sldMk cId="3044915438" sldId="256"/>
        </pc:sldMkLst>
        <pc:spChg chg="mod">
          <ac:chgData name="Hoffman, Peter" userId="673cee94-26bd-4c2a-ab82-1b3669e2f049" providerId="ADAL" clId="{CF2699C4-FDBF-495A-AAA6-17D757406602}" dt="2024-06-04T18:11:56.480" v="11" actId="20577"/>
          <ac:spMkLst>
            <pc:docMk/>
            <pc:sldMk cId="3044915438" sldId="256"/>
            <ac:spMk id="2" creationId="{00000000-0000-0000-0000-000000000000}"/>
          </ac:spMkLst>
        </pc:spChg>
      </pc:sldChg>
      <pc:sldChg chg="modSp mod">
        <pc:chgData name="Hoffman, Peter" userId="673cee94-26bd-4c2a-ab82-1b3669e2f049" providerId="ADAL" clId="{CF2699C4-FDBF-495A-AAA6-17D757406602}" dt="2024-06-05T15:15:22.282" v="236" actId="2165"/>
        <pc:sldMkLst>
          <pc:docMk/>
          <pc:sldMk cId="1212467416" sldId="261"/>
        </pc:sldMkLst>
        <pc:graphicFrameChg chg="modGraphic">
          <ac:chgData name="Hoffman, Peter" userId="673cee94-26bd-4c2a-ab82-1b3669e2f049" providerId="ADAL" clId="{CF2699C4-FDBF-495A-AAA6-17D757406602}" dt="2024-06-05T15:15:22.282" v="236"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CF2699C4-FDBF-495A-AAA6-17D757406602}" dt="2024-06-04T18:12:02.480" v="16" actId="20577"/>
        <pc:sldMkLst>
          <pc:docMk/>
          <pc:sldMk cId="3717000822" sldId="280"/>
        </pc:sldMkLst>
        <pc:graphicFrameChg chg="mod">
          <ac:chgData name="Hoffman, Peter" userId="673cee94-26bd-4c2a-ab82-1b3669e2f049" providerId="ADAL" clId="{CF2699C4-FDBF-495A-AAA6-17D757406602}" dt="2024-06-04T18:12:02.480" v="16" actId="20577"/>
          <ac:graphicFrameMkLst>
            <pc:docMk/>
            <pc:sldMk cId="3717000822" sldId="280"/>
            <ac:graphicFrameMk id="12" creationId="{1AA09EE0-7419-6ED5-4AA1-CC9009509570}"/>
          </ac:graphicFrameMkLst>
        </pc:graphicFrameChg>
      </pc:sldChg>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pChg chg="mod">
          <ac:chgData name="Hoffman, Peter" userId="673cee94-26bd-4c2a-ab82-1b3669e2f049" providerId="ADAL" clId="{CF2699C4-FDBF-495A-AAA6-17D757406602}" dt="2024-06-05T19:42:35.903" v="610" actId="962"/>
          <ac:spMkLst>
            <pc:docMk/>
            <pc:sldMk cId="2187083967" sldId="5308"/>
            <ac:spMk id="2" creationId="{5B1CAF9D-5E94-A6C8-A15B-54D02649BDFF}"/>
          </ac:spMkLst>
        </pc:spChg>
      </pc:sldChg>
      <pc:sldChg chg="modSp mod">
        <pc:chgData name="Hoffman, Peter" userId="673cee94-26bd-4c2a-ab82-1b3669e2f049" providerId="ADAL" clId="{CF2699C4-FDBF-495A-AAA6-17D757406602}" dt="2024-06-05T19:42:38.691" v="611" actId="962"/>
        <pc:sldMkLst>
          <pc:docMk/>
          <pc:sldMk cId="1720752477" sldId="5311"/>
        </pc:sldMkLst>
        <pc:spChg chg="mod">
          <ac:chgData name="Hoffman, Peter" userId="673cee94-26bd-4c2a-ab82-1b3669e2f049" providerId="ADAL" clId="{CF2699C4-FDBF-495A-AAA6-17D757406602}" dt="2024-06-05T19:42:38.691" v="611" actId="962"/>
          <ac:spMkLst>
            <pc:docMk/>
            <pc:sldMk cId="1720752477" sldId="5311"/>
            <ac:spMk id="2" creationId="{F72529A9-3C0E-E2A5-28BB-E38FD9D1C6D9}"/>
          </ac:spMkLst>
        </pc:spChg>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pChg chg="add mod">
          <ac:chgData name="Hoffman, Peter" userId="673cee94-26bd-4c2a-ab82-1b3669e2f049" providerId="ADAL" clId="{CF2699C4-FDBF-495A-AAA6-17D757406602}" dt="2024-06-05T19:40:24.236" v="422" actId="1035"/>
          <ac:spMkLst>
            <pc:docMk/>
            <pc:sldMk cId="1896735902" sldId="5452"/>
            <ac:spMk id="3" creationId="{DE639E0B-7594-DEDC-C548-B0E53BD9137C}"/>
          </ac:spMkLst>
        </pc:spChg>
        <pc:spChg chg="mod">
          <ac:chgData name="Hoffman, Peter" userId="673cee94-26bd-4c2a-ab82-1b3669e2f049" providerId="ADAL" clId="{CF2699C4-FDBF-495A-AAA6-17D757406602}" dt="2024-06-05T19:41:33.442" v="609" actId="20577"/>
          <ac:spMkLst>
            <pc:docMk/>
            <pc:sldMk cId="1896735902" sldId="5452"/>
            <ac:spMk id="5" creationId="{3C923818-FAC2-A017-4346-74FF9C4B4D09}"/>
          </ac:spMkLst>
        </pc:spChg>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pChg chg="mod">
          <ac:chgData name="McRee, Rebecca" userId="S::mcree_r@cde.state.co.us::3a10fa13-9d60-4c0b-b361-471945732c34" providerId="AD" clId="Web-{DD3C28DD-4CBD-8D0A-157E-B49514D3BE9A}" dt="2024-07-08T22:21:58.265" v="7" actId="20577"/>
          <ac:spMkLst>
            <pc:docMk/>
            <pc:sldMk cId="3738962996" sldId="5485"/>
            <ac:spMk id="2" creationId="{32B5BB96-38E6-AA94-BF26-259D5B61C7A0}"/>
          </ac:spMkLst>
        </pc:spChg>
        <pc:spChg chg="mod">
          <ac:chgData name="McRee, Rebecca" userId="S::mcree_r@cde.state.co.us::3a10fa13-9d60-4c0b-b361-471945732c34" providerId="AD" clId="Web-{DD3C28DD-4CBD-8D0A-157E-B49514D3BE9A}" dt="2024-07-08T22:22:07.937" v="12" actId="20577"/>
          <ac:spMkLst>
            <pc:docMk/>
            <pc:sldMk cId="3738962996" sldId="5485"/>
            <ac:spMk id="3" creationId="{065942A1-DDD6-41B8-7736-E4235BB16BB8}"/>
          </ac:spMkLst>
        </pc:spChg>
      </pc:sldChg>
      <pc:sldChg chg="addSp delSp modSp new del">
        <pc:chgData name="McRee, Rebecca" userId="S::mcree_r@cde.state.co.us::3a10fa13-9d60-4c0b-b361-471945732c34" providerId="AD" clId="Web-{DD3C28DD-4CBD-8D0A-157E-B49514D3BE9A}" dt="2024-07-08T22:23:15.985" v="32"/>
        <pc:sldMkLst>
          <pc:docMk/>
          <pc:sldMk cId="735740708" sldId="5486"/>
        </pc:sldMkLst>
        <pc:spChg chg="mod">
          <ac:chgData name="McRee, Rebecca" userId="S::mcree_r@cde.state.co.us::3a10fa13-9d60-4c0b-b361-471945732c34" providerId="AD" clId="Web-{DD3C28DD-4CBD-8D0A-157E-B49514D3BE9A}" dt="2024-07-08T22:23:09.595" v="31" actId="20577"/>
          <ac:spMkLst>
            <pc:docMk/>
            <pc:sldMk cId="735740708" sldId="5486"/>
            <ac:spMk id="2" creationId="{78012142-388E-D4D9-EB41-7DED33687965}"/>
          </ac:spMkLst>
        </pc:spChg>
        <pc:spChg chg="add del">
          <ac:chgData name="McRee, Rebecca" userId="S::mcree_r@cde.state.co.us::3a10fa13-9d60-4c0b-b361-471945732c34" providerId="AD" clId="Web-{DD3C28DD-4CBD-8D0A-157E-B49514D3BE9A}" dt="2024-07-08T22:23:07.173" v="23"/>
          <ac:spMkLst>
            <pc:docMk/>
            <pc:sldMk cId="735740708" sldId="5486"/>
            <ac:spMk id="3" creationId="{A2684211-3162-2EDF-787C-47CE789A0ACE}"/>
          </ac:spMkLst>
        </pc:spChg>
        <pc:graphicFrameChg chg="add del mod ord modGraphic">
          <ac:chgData name="McRee, Rebecca" userId="S::mcree_r@cde.state.co.us::3a10fa13-9d60-4c0b-b361-471945732c34" providerId="AD" clId="Web-{DD3C28DD-4CBD-8D0A-157E-B49514D3BE9A}" dt="2024-07-08T22:23:07.173" v="23"/>
          <ac:graphicFrameMkLst>
            <pc:docMk/>
            <pc:sldMk cId="735740708" sldId="5486"/>
            <ac:graphicFrameMk id="5" creationId="{FE2449AE-FB82-3140-E99B-6F16DACF33B3}"/>
          </ac:graphicFrameMkLst>
        </pc:graphicFrameChg>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pChg chg="mod">
          <ac:chgData name="McRee, Rebecca" userId="S::mcree_r@cde.state.co.us::3a10fa13-9d60-4c0b-b361-471945732c34" providerId="AD" clId="Web-{DD3C28DD-4CBD-8D0A-157E-B49514D3BE9A}" dt="2024-07-08T22:23:48.644" v="38" actId="20577"/>
          <ac:spMkLst>
            <pc:docMk/>
            <pc:sldMk cId="3119728627" sldId="5486"/>
            <ac:spMk id="7" creationId="{A3D6EAC0-17D3-B021-92CD-AFF67B2C6903}"/>
          </ac:spMkLst>
        </pc:spChg>
        <pc:spChg chg="mod">
          <ac:chgData name="McRee, Rebecca" userId="S::mcree_r@cde.state.co.us::3a10fa13-9d60-4c0b-b361-471945732c34" providerId="AD" clId="Web-{DD3C28DD-4CBD-8D0A-157E-B49514D3BE9A}" dt="2024-07-08T22:27:28.882" v="98" actId="20577"/>
          <ac:spMkLst>
            <pc:docMk/>
            <pc:sldMk cId="3119728627" sldId="5486"/>
            <ac:spMk id="8" creationId="{D6504B4B-6829-E849-F7AC-00D6C78E1D0B}"/>
          </ac:spMkLst>
        </pc:spChg>
      </pc:sldChg>
      <pc:sldChg chg="modSp new">
        <pc:chgData name="McRee, Rebecca" userId="S::mcree_r@cde.state.co.us::3a10fa13-9d60-4c0b-b361-471945732c34" providerId="AD" clId="Web-{DD3C28DD-4CBD-8D0A-157E-B49514D3BE9A}" dt="2024-07-08T22:38:51.961" v="437" actId="20577"/>
        <pc:sldMkLst>
          <pc:docMk/>
          <pc:sldMk cId="538669139" sldId="5487"/>
        </pc:sldMkLst>
        <pc:spChg chg="mod">
          <ac:chgData name="McRee, Rebecca" userId="S::mcree_r@cde.state.co.us::3a10fa13-9d60-4c0b-b361-471945732c34" providerId="AD" clId="Web-{DD3C28DD-4CBD-8D0A-157E-B49514D3BE9A}" dt="2024-07-08T22:29:58.058" v="133" actId="20577"/>
          <ac:spMkLst>
            <pc:docMk/>
            <pc:sldMk cId="538669139" sldId="5487"/>
            <ac:spMk id="2" creationId="{FA0319B2-3C56-CFC9-5633-A23A05EB92AD}"/>
          </ac:spMkLst>
        </pc:spChg>
        <pc:spChg chg="mod">
          <ac:chgData name="McRee, Rebecca" userId="S::mcree_r@cde.state.co.us::3a10fa13-9d60-4c0b-b361-471945732c34" providerId="AD" clId="Web-{DD3C28DD-4CBD-8D0A-157E-B49514D3BE9A}" dt="2024-07-08T22:38:51.961" v="437" actId="20577"/>
          <ac:spMkLst>
            <pc:docMk/>
            <pc:sldMk cId="538669139" sldId="5487"/>
            <ac:spMk id="3" creationId="{C0512FC2-261A-6790-E9CC-D752F6C04657}"/>
          </ac:spMkLst>
        </pc:spChg>
        <pc:spChg chg="mod">
          <ac:chgData name="McRee, Rebecca" userId="S::mcree_r@cde.state.co.us::3a10fa13-9d60-4c0b-b361-471945732c34" providerId="AD" clId="Web-{DD3C28DD-4CBD-8D0A-157E-B49514D3BE9A}" dt="2024-07-08T22:28:29.837" v="107" actId="20577"/>
          <ac:spMkLst>
            <pc:docMk/>
            <pc:sldMk cId="538669139" sldId="5487"/>
            <ac:spMk id="5" creationId="{28D674DA-E010-0C09-632D-2454AFF0D468}"/>
          </ac:spMkLst>
        </pc:spChg>
        <pc:spChg chg="mod">
          <ac:chgData name="McRee, Rebecca" userId="S::mcree_r@cde.state.co.us::3a10fa13-9d60-4c0b-b361-471945732c34" providerId="AD" clId="Web-{DD3C28DD-4CBD-8D0A-157E-B49514D3BE9A}" dt="2024-07-08T22:28:45.353" v="115" actId="20577"/>
          <ac:spMkLst>
            <pc:docMk/>
            <pc:sldMk cId="538669139" sldId="5487"/>
            <ac:spMk id="6" creationId="{84787FAE-4432-05A1-C385-C9BB47E8B98C}"/>
          </ac:spMkLst>
        </pc:spChg>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pChg chg="mod">
          <ac:chgData name="McRee, Rebecca" userId="S::mcree_r@cde.state.co.us::3a10fa13-9d60-4c0b-b361-471945732c34" providerId="AD" clId="Web-{DD3C28DD-4CBD-8D0A-157E-B49514D3BE9A}" dt="2024-07-08T22:40:10.526" v="442" actId="20577"/>
          <ac:spMkLst>
            <pc:docMk/>
            <pc:sldMk cId="1185884485" sldId="5488"/>
            <ac:spMk id="2" creationId="{FA0319B2-3C56-CFC9-5633-A23A05EB92AD}"/>
          </ac:spMkLst>
        </pc:spChg>
        <pc:spChg chg="mod">
          <ac:chgData name="McRee, Rebecca" userId="S::mcree_r@cde.state.co.us::3a10fa13-9d60-4c0b-b361-471945732c34" providerId="AD" clId="Web-{DD3C28DD-4CBD-8D0A-157E-B49514D3BE9A}" dt="2024-07-08T22:40:16.854" v="443" actId="20577"/>
          <ac:spMkLst>
            <pc:docMk/>
            <pc:sldMk cId="1185884485" sldId="5488"/>
            <ac:spMk id="3" creationId="{C0512FC2-261A-6790-E9CC-D752F6C04657}"/>
          </ac:spMkLst>
        </pc:spChg>
      </pc:sldChg>
      <pc:sldChg chg="addSp delSp modSp new del">
        <pc:chgData name="McRee, Rebecca" userId="S::mcree_r@cde.state.co.us::3a10fa13-9d60-4c0b-b361-471945732c34" providerId="AD" clId="Web-{DD3C28DD-4CBD-8D0A-157E-B49514D3BE9A}" dt="2024-07-08T22:39:30.525" v="440"/>
        <pc:sldMkLst>
          <pc:docMk/>
          <pc:sldMk cId="2625193570" sldId="5488"/>
        </pc:sldMkLst>
        <pc:spChg chg="del">
          <ac:chgData name="McRee, Rebecca" userId="S::mcree_r@cde.state.co.us::3a10fa13-9d60-4c0b-b361-471945732c34" providerId="AD" clId="Web-{DD3C28DD-4CBD-8D0A-157E-B49514D3BE9A}" dt="2024-07-08T22:39:18.274" v="439"/>
          <ac:spMkLst>
            <pc:docMk/>
            <pc:sldMk cId="2625193570" sldId="5488"/>
            <ac:spMk id="5" creationId="{B970A78F-3B1F-6220-20F5-E534A314DD73}"/>
          </ac:spMkLst>
        </pc:spChg>
        <pc:graphicFrameChg chg="add mod ord modGraphic">
          <ac:chgData name="McRee, Rebecca" userId="S::mcree_r@cde.state.co.us::3a10fa13-9d60-4c0b-b361-471945732c34" providerId="AD" clId="Web-{DD3C28DD-4CBD-8D0A-157E-B49514D3BE9A}" dt="2024-07-08T22:39:18.274" v="439"/>
          <ac:graphicFrameMkLst>
            <pc:docMk/>
            <pc:sldMk cId="2625193570" sldId="5488"/>
            <ac:graphicFrameMk id="7" creationId="{CE142775-872B-79FE-8E55-19877F161785}"/>
          </ac:graphicFrameMkLst>
        </pc:graphicFrameChg>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pChg chg="mod">
          <ac:chgData name="Rhodes, Tara" userId="S::rhodes_t@cde.state.co.us::566307b0-1e17-4826-87e1-0feb85a922f2" providerId="AD" clId="Web-{A31167FC-3CA6-FBA4-7A27-29D64A5FD486}" dt="2024-05-23T12:10:23.278" v="1389" actId="20577"/>
          <ac:spMkLst>
            <pc:docMk/>
            <pc:sldMk cId="68699369" sldId="5309"/>
            <ac:spMk id="6" creationId="{9A8832C3-3C5D-9B2D-6A97-A07BFB42B5FC}"/>
          </ac:spMkLst>
        </pc:spChg>
      </pc:sldChg>
      <pc:sldChg chg="modSp">
        <pc:chgData name="Rhodes, Tara" userId="S::rhodes_t@cde.state.co.us::566307b0-1e17-4826-87e1-0feb85a922f2" providerId="AD" clId="Web-{A31167FC-3CA6-FBA4-7A27-29D64A5FD486}" dt="2024-05-23T12:12:36.079" v="1393" actId="20577"/>
        <pc:sldMkLst>
          <pc:docMk/>
          <pc:sldMk cId="3396060537" sldId="5314"/>
        </pc:sldMkLst>
        <pc:spChg chg="mod">
          <ac:chgData name="Rhodes, Tara" userId="S::rhodes_t@cde.state.co.us::566307b0-1e17-4826-87e1-0feb85a922f2" providerId="AD" clId="Web-{A31167FC-3CA6-FBA4-7A27-29D64A5FD486}" dt="2024-05-23T12:12:36.079" v="1393" actId="20577"/>
          <ac:spMkLst>
            <pc:docMk/>
            <pc:sldMk cId="3396060537" sldId="5314"/>
            <ac:spMk id="6" creationId="{9A8832C3-3C5D-9B2D-6A97-A07BFB42B5FC}"/>
          </ac:spMkLst>
        </pc:spChg>
      </pc:sldChg>
      <pc:sldChg chg="modSp">
        <pc:chgData name="Rhodes, Tara" userId="S::rhodes_t@cde.state.co.us::566307b0-1e17-4826-87e1-0feb85a922f2" providerId="AD" clId="Web-{A31167FC-3CA6-FBA4-7A27-29D64A5FD486}" dt="2024-05-23T11:46:14.543" v="187" actId="20577"/>
        <pc:sldMkLst>
          <pc:docMk/>
          <pc:sldMk cId="49926316" sldId="5349"/>
        </pc:sldMkLst>
        <pc:spChg chg="mod">
          <ac:chgData name="Rhodes, Tara" userId="S::rhodes_t@cde.state.co.us::566307b0-1e17-4826-87e1-0feb85a922f2" providerId="AD" clId="Web-{A31167FC-3CA6-FBA4-7A27-29D64A5FD486}" dt="2024-05-23T11:46:14.543" v="187" actId="20577"/>
          <ac:spMkLst>
            <pc:docMk/>
            <pc:sldMk cId="49926316" sldId="5349"/>
            <ac:spMk id="2" creationId="{8923875A-734E-D88C-B9F4-E043B1E34BB9}"/>
          </ac:spMkLst>
        </pc:spChg>
        <pc:spChg chg="mod">
          <ac:chgData name="Rhodes, Tara" userId="S::rhodes_t@cde.state.co.us::566307b0-1e17-4826-87e1-0feb85a922f2" providerId="AD" clId="Web-{A31167FC-3CA6-FBA4-7A27-29D64A5FD486}" dt="2024-05-23T11:46:09.668" v="181" actId="20577"/>
          <ac:spMkLst>
            <pc:docMk/>
            <pc:sldMk cId="49926316" sldId="5349"/>
            <ac:spMk id="3" creationId="{C3391AA3-36D1-9A8E-A728-195E62D34C49}"/>
          </ac:spMkLst>
        </pc:spChg>
      </pc:sldChg>
      <pc:sldChg chg="modSp">
        <pc:chgData name="Rhodes, Tara" userId="S::rhodes_t@cde.state.co.us::566307b0-1e17-4826-87e1-0feb85a922f2" providerId="AD" clId="Web-{A31167FC-3CA6-FBA4-7A27-29D64A5FD486}" dt="2024-05-23T11:35:00.411" v="4"/>
        <pc:sldMkLst>
          <pc:docMk/>
          <pc:sldMk cId="1006133002" sldId="5449"/>
        </pc:sldMkLst>
        <pc:graphicFrameChg chg="mod modGraphic">
          <ac:chgData name="Rhodes, Tara" userId="S::rhodes_t@cde.state.co.us::566307b0-1e17-4826-87e1-0feb85a922f2" providerId="AD" clId="Web-{A31167FC-3CA6-FBA4-7A27-29D64A5FD486}" dt="2024-05-23T11:35:00.411" v="4"/>
          <ac:graphicFrameMkLst>
            <pc:docMk/>
            <pc:sldMk cId="1006133002" sldId="5449"/>
            <ac:graphicFrameMk id="7" creationId="{16623016-A111-C207-E68F-D36D1D86CB7E}"/>
          </ac:graphicFrameMkLst>
        </pc:graphicFrameChg>
      </pc:sldChg>
      <pc:sldChg chg="addSp modSp">
        <pc:chgData name="Rhodes, Tara" userId="S::rhodes_t@cde.state.co.us::566307b0-1e17-4826-87e1-0feb85a922f2" providerId="AD" clId="Web-{A31167FC-3CA6-FBA4-7A27-29D64A5FD486}" dt="2024-05-23T11:52:09.852" v="307" actId="20577"/>
        <pc:sldMkLst>
          <pc:docMk/>
          <pc:sldMk cId="1167242946" sldId="5450"/>
        </pc:sldMkLst>
        <pc:spChg chg="mod">
          <ac:chgData name="Rhodes, Tara" userId="S::rhodes_t@cde.state.co.us::566307b0-1e17-4826-87e1-0feb85a922f2" providerId="AD" clId="Web-{A31167FC-3CA6-FBA4-7A27-29D64A5FD486}" dt="2024-05-23T11:48:33.204" v="257" actId="20577"/>
          <ac:spMkLst>
            <pc:docMk/>
            <pc:sldMk cId="1167242946" sldId="5450"/>
            <ac:spMk id="2" creationId="{D6AF298F-FDA3-EF65-70F2-6767842A6F7C}"/>
          </ac:spMkLst>
        </pc:spChg>
        <pc:spChg chg="mod">
          <ac:chgData name="Rhodes, Tara" userId="S::rhodes_t@cde.state.co.us::566307b0-1e17-4826-87e1-0feb85a922f2" providerId="AD" clId="Web-{A31167FC-3CA6-FBA4-7A27-29D64A5FD486}" dt="2024-05-23T11:52:09.852" v="307" actId="20577"/>
          <ac:spMkLst>
            <pc:docMk/>
            <pc:sldMk cId="1167242946" sldId="5450"/>
            <ac:spMk id="3" creationId="{02147419-FB8E-6716-60C6-33AA659979FF}"/>
          </ac:spMkLst>
        </pc:spChg>
        <pc:picChg chg="add mod modCrop">
          <ac:chgData name="Rhodes, Tara" userId="S::rhodes_t@cde.state.co.us::566307b0-1e17-4826-87e1-0feb85a922f2" providerId="AD" clId="Web-{A31167FC-3CA6-FBA4-7A27-29D64A5FD486}" dt="2024-05-23T11:48:58.939" v="267" actId="1076"/>
          <ac:picMkLst>
            <pc:docMk/>
            <pc:sldMk cId="1167242946" sldId="5450"/>
            <ac:picMk id="7" creationId="{2AFE8443-45B1-6EDA-CEC4-F38BD6BBF609}"/>
          </ac:picMkLst>
        </pc:picChg>
      </pc:sldChg>
      <pc:sldChg chg="modSp">
        <pc:chgData name="Rhodes, Tara" userId="S::rhodes_t@cde.state.co.us::566307b0-1e17-4826-87e1-0feb85a922f2" providerId="AD" clId="Web-{A31167FC-3CA6-FBA4-7A27-29D64A5FD486}" dt="2024-05-23T11:46:35.684" v="195" actId="20577"/>
        <pc:sldMkLst>
          <pc:docMk/>
          <pc:sldMk cId="2632896885" sldId="5451"/>
        </pc:sldMkLst>
        <pc:spChg chg="mod">
          <ac:chgData name="Rhodes, Tara" userId="S::rhodes_t@cde.state.co.us::566307b0-1e17-4826-87e1-0feb85a922f2" providerId="AD" clId="Web-{A31167FC-3CA6-FBA4-7A27-29D64A5FD486}" dt="2024-05-23T11:46:35.684" v="195" actId="20577"/>
          <ac:spMkLst>
            <pc:docMk/>
            <pc:sldMk cId="2632896885" sldId="5451"/>
            <ac:spMk id="3" creationId="{1284760F-AC0A-1FC5-27C9-125BF5CFCD0C}"/>
          </ac:spMkLst>
        </pc:spChg>
      </pc:sldChg>
      <pc:sldChg chg="modSp new">
        <pc:chgData name="Rhodes, Tara" userId="S::rhodes_t@cde.state.co.us::566307b0-1e17-4826-87e1-0feb85a922f2" providerId="AD" clId="Web-{A31167FC-3CA6-FBA4-7A27-29D64A5FD486}" dt="2024-05-23T11:55:31.061" v="597" actId="20577"/>
        <pc:sldMkLst>
          <pc:docMk/>
          <pc:sldMk cId="1684451337" sldId="5458"/>
        </pc:sldMkLst>
        <pc:spChg chg="mod">
          <ac:chgData name="Rhodes, Tara" userId="S::rhodes_t@cde.state.co.us::566307b0-1e17-4826-87e1-0feb85a922f2" providerId="AD" clId="Web-{A31167FC-3CA6-FBA4-7A27-29D64A5FD486}" dt="2024-05-23T11:46:52.919" v="202" actId="20577"/>
          <ac:spMkLst>
            <pc:docMk/>
            <pc:sldMk cId="1684451337" sldId="5458"/>
            <ac:spMk id="2" creationId="{828EC5A5-0004-EDAC-DD03-7AFDCCB8BF32}"/>
          </ac:spMkLst>
        </pc:spChg>
        <pc:spChg chg="mod">
          <ac:chgData name="Rhodes, Tara" userId="S::rhodes_t@cde.state.co.us::566307b0-1e17-4826-87e1-0feb85a922f2" providerId="AD" clId="Web-{A31167FC-3CA6-FBA4-7A27-29D64A5FD486}" dt="2024-05-23T11:55:31.061" v="597" actId="20577"/>
          <ac:spMkLst>
            <pc:docMk/>
            <pc:sldMk cId="1684451337" sldId="5458"/>
            <ac:spMk id="3" creationId="{8AF00E2B-C472-E138-CAF6-AC41CAAB096B}"/>
          </ac:spMkLst>
        </pc:spChg>
        <pc:spChg chg="mod">
          <ac:chgData name="Rhodes, Tara" userId="S::rhodes_t@cde.state.co.us::566307b0-1e17-4826-87e1-0feb85a922f2" providerId="AD" clId="Web-{A31167FC-3CA6-FBA4-7A27-29D64A5FD486}" dt="2024-05-23T11:47:25.436" v="242" actId="20577"/>
          <ac:spMkLst>
            <pc:docMk/>
            <pc:sldMk cId="1684451337" sldId="5458"/>
            <ac:spMk id="5" creationId="{3DF9D835-D2DA-B379-262E-1C047FEF358D}"/>
          </ac:spMkLst>
        </pc:spChg>
        <pc:spChg chg="mod">
          <ac:chgData name="Rhodes, Tara" userId="S::rhodes_t@cde.state.co.us::566307b0-1e17-4826-87e1-0feb85a922f2" providerId="AD" clId="Web-{A31167FC-3CA6-FBA4-7A27-29D64A5FD486}" dt="2024-05-23T11:47:34.796" v="253" actId="20577"/>
          <ac:spMkLst>
            <pc:docMk/>
            <pc:sldMk cId="1684451337" sldId="5458"/>
            <ac:spMk id="6" creationId="{75ECB274-B3D4-2259-34BB-37D129E3908E}"/>
          </ac:spMkLst>
        </pc:spChg>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pChg chg="mod">
          <ac:chgData name="Rhodes, Tara" userId="S::rhodes_t@cde.state.co.us::566307b0-1e17-4826-87e1-0feb85a922f2" providerId="AD" clId="Web-{A31167FC-3CA6-FBA4-7A27-29D64A5FD486}" dt="2024-05-23T11:56:14.547" v="601" actId="20577"/>
          <ac:spMkLst>
            <pc:docMk/>
            <pc:sldMk cId="1574131623" sldId="5460"/>
            <ac:spMk id="2" creationId="{828EC5A5-0004-EDAC-DD03-7AFDCCB8BF32}"/>
          </ac:spMkLst>
        </pc:spChg>
        <pc:spChg chg="mod">
          <ac:chgData name="Rhodes, Tara" userId="S::rhodes_t@cde.state.co.us::566307b0-1e17-4826-87e1-0feb85a922f2" providerId="AD" clId="Web-{A31167FC-3CA6-FBA4-7A27-29D64A5FD486}" dt="2024-05-23T12:04:35.751" v="1356" actId="14100"/>
          <ac:spMkLst>
            <pc:docMk/>
            <pc:sldMk cId="1574131623" sldId="5460"/>
            <ac:spMk id="3" creationId="{8AF00E2B-C472-E138-CAF6-AC41CAAB096B}"/>
          </ac:spMkLst>
        </pc:spChg>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pChg chg="mod">
          <ac:chgData name="Rhodes, Tara" userId="S::rhodes_t@cde.state.co.us::566307b0-1e17-4826-87e1-0feb85a922f2" providerId="AD" clId="Web-{A31167FC-3CA6-FBA4-7A27-29D64A5FD486}" dt="2024-05-23T12:16:42.697" v="1446" actId="20577"/>
          <ac:spMkLst>
            <pc:docMk/>
            <pc:sldMk cId="3795402163" sldId="5461"/>
            <ac:spMk id="2" creationId="{373F4D5A-9BC8-BCD1-C80D-389AFD1806DA}"/>
          </ac:spMkLst>
        </pc:spChg>
        <pc:spChg chg="mod">
          <ac:chgData name="Rhodes, Tara" userId="S::rhodes_t@cde.state.co.us::566307b0-1e17-4826-87e1-0feb85a922f2" providerId="AD" clId="Web-{A31167FC-3CA6-FBA4-7A27-29D64A5FD486}" dt="2024-05-23T12:27:29.218" v="2160" actId="20577"/>
          <ac:spMkLst>
            <pc:docMk/>
            <pc:sldMk cId="3795402163" sldId="5461"/>
            <ac:spMk id="3" creationId="{055313B2-5E98-F32B-4B25-072450E6533E}"/>
          </ac:spMkLst>
        </pc:spChg>
        <pc:spChg chg="add del mod">
          <ac:chgData name="Rhodes, Tara" userId="S::rhodes_t@cde.state.co.us::566307b0-1e17-4826-87e1-0feb85a922f2" providerId="AD" clId="Web-{A31167FC-3CA6-FBA4-7A27-29D64A5FD486}" dt="2024-05-23T12:17:25.479" v="1462" actId="20577"/>
          <ac:spMkLst>
            <pc:docMk/>
            <pc:sldMk cId="3795402163" sldId="5461"/>
            <ac:spMk id="5" creationId="{D3ADC376-6F6F-2FD9-A41A-CF741D11C59C}"/>
          </ac:spMkLst>
        </pc:spChg>
        <pc:spChg chg="mod">
          <ac:chgData name="Rhodes, Tara" userId="S::rhodes_t@cde.state.co.us::566307b0-1e17-4826-87e1-0feb85a922f2" providerId="AD" clId="Web-{A31167FC-3CA6-FBA4-7A27-29D64A5FD486}" dt="2024-05-23T12:17:38.183" v="1484" actId="20577"/>
          <ac:spMkLst>
            <pc:docMk/>
            <pc:sldMk cId="3795402163" sldId="5461"/>
            <ac:spMk id="6" creationId="{852112DE-A14E-CC88-6773-E20164B25923}"/>
          </ac:spMkLst>
        </pc:spChg>
        <pc:graphicFrameChg chg="add del mod ord modGraphic">
          <ac:chgData name="Rhodes, Tara" userId="S::rhodes_t@cde.state.co.us::566307b0-1e17-4826-87e1-0feb85a922f2" providerId="AD" clId="Web-{A31167FC-3CA6-FBA4-7A27-29D64A5FD486}" dt="2024-05-23T12:17:08.182" v="1461"/>
          <ac:graphicFrameMkLst>
            <pc:docMk/>
            <pc:sldMk cId="3795402163" sldId="5461"/>
            <ac:graphicFrameMk id="7" creationId="{C2B18FD1-42F8-C307-5E34-60280F1E8FD2}"/>
          </ac:graphicFrameMkLst>
        </pc:graphicFrameChg>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4006630429" sldId="282"/>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pChg chg="mod">
          <ac:chgData name="Tribbett, Jessica" userId="S::tribbett_jessica@cde.state.co.us::b8af59d7-a86d-4166-a022-d856dc24c475" providerId="AD" clId="Web-{1FC40648-CC5B-9730-139A-3B977471875B}" dt="2024-08-14T19:36:39.616" v="34" actId="20577"/>
          <ac:spMkLst>
            <pc:docMk/>
            <pc:sldMk cId="2499726713" sldId="5480"/>
            <ac:spMk id="2" creationId="{77A71FE4-D523-BABB-1FC5-9EABE0C61217}"/>
          </ac:spMkLst>
        </pc:spChg>
        <pc:spChg chg="add mod">
          <ac:chgData name="Tribbett, Jessica" userId="S::tribbett_jessica@cde.state.co.us::b8af59d7-a86d-4166-a022-d856dc24c475" providerId="AD" clId="Web-{1FC40648-CC5B-9730-139A-3B977471875B}" dt="2024-08-14T19:45:46.757" v="548" actId="20577"/>
          <ac:spMkLst>
            <pc:docMk/>
            <pc:sldMk cId="2499726713" sldId="5480"/>
            <ac:spMk id="3" creationId="{DFCB88CE-A938-52D3-D983-4C1ACE8BDF4A}"/>
          </ac:spMkLst>
        </pc:spChg>
        <pc:spChg chg="mod">
          <ac:chgData name="Tribbett, Jessica" userId="S::tribbett_jessica@cde.state.co.us::b8af59d7-a86d-4166-a022-d856dc24c475" providerId="AD" clId="Web-{1FC40648-CC5B-9730-139A-3B977471875B}" dt="2024-08-14T19:36:33.585" v="26" actId="20577"/>
          <ac:spMkLst>
            <pc:docMk/>
            <pc:sldMk cId="2499726713" sldId="5480"/>
            <ac:spMk id="9" creationId="{8357E0B8-81AC-4ED0-D9AE-D47B1A529A8C}"/>
          </ac:spMkLst>
        </pc:spChg>
        <pc:picChg chg="del">
          <ac:chgData name="Tribbett, Jessica" userId="S::tribbett_jessica@cde.state.co.us::b8af59d7-a86d-4166-a022-d856dc24c475" providerId="AD" clId="Web-{1FC40648-CC5B-9730-139A-3B977471875B}" dt="2024-08-14T19:36:12.022" v="3"/>
          <ac:picMkLst>
            <pc:docMk/>
            <pc:sldMk cId="2499726713" sldId="5480"/>
            <ac:picMk id="5" creationId="{6E81CC64-4A4F-F14C-18B3-1EB1BF275174}"/>
          </ac:picMkLst>
        </pc:picChg>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pChg chg="mod">
          <ac:chgData name="Tribbett, Jessica" userId="S::tribbett_jessica@cde.state.co.us::b8af59d7-a86d-4166-a022-d856dc24c475" providerId="AD" clId="Web-{1FC40648-CC5B-9730-139A-3B977471875B}" dt="2024-08-14T19:45:08.866" v="510" actId="20577"/>
          <ac:spMkLst>
            <pc:docMk/>
            <pc:sldMk cId="1791442923" sldId="5553"/>
            <ac:spMk id="2" creationId="{77A71FE4-D523-BABB-1FC5-9EABE0C61217}"/>
          </ac:spMkLst>
        </pc:spChg>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addSp modSp mod">
        <pc:chgData name="Ward, Reagan" userId="27291eb4-8241-4961-9e69-8c66e34cc5b0" providerId="ADAL" clId="{23F7020E-B539-47EA-9750-9324A088851B}" dt="2024-08-21T22:35:51.325" v="99" actId="13244"/>
        <pc:sldMkLst>
          <pc:docMk/>
          <pc:sldMk cId="4006630429" sldId="282"/>
        </pc:sldMkLst>
        <pc:spChg chg="mod">
          <ac:chgData name="Ward, Reagan" userId="27291eb4-8241-4961-9e69-8c66e34cc5b0" providerId="ADAL" clId="{23F7020E-B539-47EA-9750-9324A088851B}" dt="2024-08-21T22:35:32.551" v="98" actId="1076"/>
          <ac:spMkLst>
            <pc:docMk/>
            <pc:sldMk cId="4006630429" sldId="282"/>
            <ac:spMk id="2" creationId="{E7E2EB91-0374-5582-7ACC-741F875FB6AB}"/>
          </ac:spMkLst>
        </pc:spChg>
        <pc:spChg chg="add mod ord">
          <ac:chgData name="Ward, Reagan" userId="27291eb4-8241-4961-9e69-8c66e34cc5b0" providerId="ADAL" clId="{23F7020E-B539-47EA-9750-9324A088851B}" dt="2024-08-21T22:35:51.325" v="99" actId="13244"/>
          <ac:spMkLst>
            <pc:docMk/>
            <pc:sldMk cId="4006630429" sldId="282"/>
            <ac:spMk id="6" creationId="{6D55A93F-EA8E-A57B-795B-7FBA6F8DA812}"/>
          </ac:spMkLst>
        </pc:spChg>
        <pc:graphicFrameChg chg="mod modGraphic">
          <ac:chgData name="Ward, Reagan" userId="27291eb4-8241-4961-9e69-8c66e34cc5b0" providerId="ADAL" clId="{23F7020E-B539-47EA-9750-9324A088851B}" dt="2024-08-21T22:35:30.789" v="97" actId="1076"/>
          <ac:graphicFrameMkLst>
            <pc:docMk/>
            <pc:sldMk cId="4006630429" sldId="282"/>
            <ac:graphicFrameMk id="11" creationId="{4A046F5F-034D-A2DD-B7B6-B37CB3AF1360}"/>
          </ac:graphicFrameMkLst>
        </pc:graphicFrameChg>
      </pc:sldChg>
      <pc:sldChg chg="modSp mod">
        <pc:chgData name="Ward, Reagan" userId="27291eb4-8241-4961-9e69-8c66e34cc5b0" providerId="ADAL" clId="{23F7020E-B539-47EA-9750-9324A088851B}" dt="2024-08-21T22:36:09.604" v="100"/>
        <pc:sldMkLst>
          <pc:docMk/>
          <pc:sldMk cId="1007356210" sldId="5482"/>
        </pc:sldMkLst>
        <pc:spChg chg="mod">
          <ac:chgData name="Ward, Reagan" userId="27291eb4-8241-4961-9e69-8c66e34cc5b0" providerId="ADAL" clId="{23F7020E-B539-47EA-9750-9324A088851B}" dt="2024-08-21T22:32:35.670" v="14" actId="20577"/>
          <ac:spMkLst>
            <pc:docMk/>
            <pc:sldMk cId="1007356210" sldId="5482"/>
            <ac:spMk id="9" creationId="{9265FB6E-3C9B-4C0F-F3CA-CA57FA0A9FA0}"/>
          </ac:spMkLst>
        </pc:spChg>
        <pc:spChg chg="mod">
          <ac:chgData name="Ward, Reagan" userId="27291eb4-8241-4961-9e69-8c66e34cc5b0" providerId="ADAL" clId="{23F7020E-B539-47EA-9750-9324A088851B}" dt="2024-08-21T22:32:23.980" v="8" actId="27636"/>
          <ac:spMkLst>
            <pc:docMk/>
            <pc:sldMk cId="1007356210" sldId="5482"/>
            <ac:spMk id="11" creationId="{381E41DD-6579-B459-A6BD-F9B8F600FB7E}"/>
          </ac:spMkLst>
        </pc:spChg>
        <pc:graphicFrameChg chg="mod">
          <ac:chgData name="Ward, Reagan" userId="27291eb4-8241-4961-9e69-8c66e34cc5b0" providerId="ADAL" clId="{23F7020E-B539-47EA-9750-9324A088851B}" dt="2024-08-21T22:36:09.604" v="100"/>
          <ac:graphicFrameMkLst>
            <pc:docMk/>
            <pc:sldMk cId="1007356210" sldId="5482"/>
            <ac:graphicFrameMk id="8" creationId="{C64310B3-8FCF-4461-597C-ECC0046DA1E8}"/>
          </ac:graphicFrameMkLst>
        </pc:graphicFrameChg>
      </pc:sldChg>
      <pc:sldChg chg="modSp mod">
        <pc:chgData name="Ward, Reagan" userId="27291eb4-8241-4961-9e69-8c66e34cc5b0" providerId="ADAL" clId="{23F7020E-B539-47EA-9750-9324A088851B}" dt="2024-08-21T22:34:26.568" v="84" actId="27636"/>
        <pc:sldMkLst>
          <pc:docMk/>
          <pc:sldMk cId="3757558483" sldId="5547"/>
        </pc:sldMkLst>
        <pc:spChg chg="mod">
          <ac:chgData name="Ward, Reagan" userId="27291eb4-8241-4961-9e69-8c66e34cc5b0" providerId="ADAL" clId="{23F7020E-B539-47EA-9750-9324A088851B}" dt="2024-08-21T22:34:26.568" v="84" actId="27636"/>
          <ac:spMkLst>
            <pc:docMk/>
            <pc:sldMk cId="3757558483" sldId="5547"/>
            <ac:spMk id="2" creationId="{61FA4591-7D47-D1E8-1301-1A17E457FF29}"/>
          </ac:spMkLst>
        </pc:spChg>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pChg chg="del mod ord">
          <ac:chgData name="Ward, Reagan" userId="27291eb4-8241-4961-9e69-8c66e34cc5b0" providerId="ADAL" clId="{23F7020E-B539-47EA-9750-9324A088851B}" dt="2024-08-21T22:45:56.270" v="104" actId="700"/>
          <ac:spMkLst>
            <pc:docMk/>
            <pc:sldMk cId="2812061006" sldId="5559"/>
            <ac:spMk id="2" creationId="{C4A79FA9-0150-C752-7883-F9338A5861F0}"/>
          </ac:spMkLst>
        </pc:spChg>
        <pc:spChg chg="del">
          <ac:chgData name="Ward, Reagan" userId="27291eb4-8241-4961-9e69-8c66e34cc5b0" providerId="ADAL" clId="{23F7020E-B539-47EA-9750-9324A088851B}" dt="2024-08-21T22:45:56.270" v="104" actId="700"/>
          <ac:spMkLst>
            <pc:docMk/>
            <pc:sldMk cId="2812061006" sldId="5559"/>
            <ac:spMk id="3" creationId="{F2C33004-D855-E4DC-E5E8-213A03A7F80B}"/>
          </ac:spMkLst>
        </pc:spChg>
        <pc:spChg chg="del mod ord">
          <ac:chgData name="Ward, Reagan" userId="27291eb4-8241-4961-9e69-8c66e34cc5b0" providerId="ADAL" clId="{23F7020E-B539-47EA-9750-9324A088851B}" dt="2024-08-21T22:45:56.270" v="104" actId="700"/>
          <ac:spMkLst>
            <pc:docMk/>
            <pc:sldMk cId="2812061006" sldId="5559"/>
            <ac:spMk id="4" creationId="{7B922A64-5DE5-989E-8AAA-25AA3CCD592E}"/>
          </ac:spMkLst>
        </pc:spChg>
        <pc:spChg chg="del">
          <ac:chgData name="Ward, Reagan" userId="27291eb4-8241-4961-9e69-8c66e34cc5b0" providerId="ADAL" clId="{23F7020E-B539-47EA-9750-9324A088851B}" dt="2024-08-21T22:45:56.270" v="104" actId="700"/>
          <ac:spMkLst>
            <pc:docMk/>
            <pc:sldMk cId="2812061006" sldId="5559"/>
            <ac:spMk id="5" creationId="{BFB0BDD0-B748-A867-CDB2-D92B3F84A869}"/>
          </ac:spMkLst>
        </pc:spChg>
        <pc:spChg chg="del mod ord">
          <ac:chgData name="Ward, Reagan" userId="27291eb4-8241-4961-9e69-8c66e34cc5b0" providerId="ADAL" clId="{23F7020E-B539-47EA-9750-9324A088851B}" dt="2024-08-21T22:45:56.270" v="104" actId="700"/>
          <ac:spMkLst>
            <pc:docMk/>
            <pc:sldMk cId="2812061006" sldId="5559"/>
            <ac:spMk id="6" creationId="{E5DD1B94-2015-5960-DDA6-72AF0DA1AD62}"/>
          </ac:spMkLst>
        </pc:spChg>
        <pc:spChg chg="mod ord">
          <ac:chgData name="Ward, Reagan" userId="27291eb4-8241-4961-9e69-8c66e34cc5b0" providerId="ADAL" clId="{23F7020E-B539-47EA-9750-9324A088851B}" dt="2024-08-21T22:57:25.198" v="1656" actId="13244"/>
          <ac:spMkLst>
            <pc:docMk/>
            <pc:sldMk cId="2812061006" sldId="5559"/>
            <ac:spMk id="7" creationId="{FA2A5ABF-74B2-B61A-3A46-9D05CBB05BEE}"/>
          </ac:spMkLst>
        </pc:spChg>
        <pc:spChg chg="del mod ord">
          <ac:chgData name="Ward, Reagan" userId="27291eb4-8241-4961-9e69-8c66e34cc5b0" providerId="ADAL" clId="{23F7020E-B539-47EA-9750-9324A088851B}" dt="2024-08-21T22:45:56.270" v="104" actId="700"/>
          <ac:spMkLst>
            <pc:docMk/>
            <pc:sldMk cId="2812061006" sldId="5559"/>
            <ac:spMk id="8" creationId="{ADF9D245-64BD-DF47-C430-D124CAD38AA1}"/>
          </ac:spMkLst>
        </pc:spChg>
        <pc:spChg chg="del">
          <ac:chgData name="Ward, Reagan" userId="27291eb4-8241-4961-9e69-8c66e34cc5b0" providerId="ADAL" clId="{23F7020E-B539-47EA-9750-9324A088851B}" dt="2024-08-21T22:45:56.270" v="104" actId="700"/>
          <ac:spMkLst>
            <pc:docMk/>
            <pc:sldMk cId="2812061006" sldId="5559"/>
            <ac:spMk id="9" creationId="{5E450466-8FC2-0024-EF6E-63F93072692C}"/>
          </ac:spMkLst>
        </pc:spChg>
        <pc:spChg chg="add mod ord">
          <ac:chgData name="Ward, Reagan" userId="27291eb4-8241-4961-9e69-8c66e34cc5b0" providerId="ADAL" clId="{23F7020E-B539-47EA-9750-9324A088851B}" dt="2024-08-21T22:46:02.591" v="120" actId="20577"/>
          <ac:spMkLst>
            <pc:docMk/>
            <pc:sldMk cId="2812061006" sldId="5559"/>
            <ac:spMk id="10" creationId="{E43E040D-13F0-E440-971F-DEDC49F408F5}"/>
          </ac:spMkLst>
        </pc:spChg>
        <pc:spChg chg="add del mod ord">
          <ac:chgData name="Ward, Reagan" userId="27291eb4-8241-4961-9e69-8c66e34cc5b0" providerId="ADAL" clId="{23F7020E-B539-47EA-9750-9324A088851B}" dt="2024-08-21T22:45:58.222" v="107" actId="22"/>
          <ac:spMkLst>
            <pc:docMk/>
            <pc:sldMk cId="2812061006" sldId="5559"/>
            <ac:spMk id="11" creationId="{66F29590-9107-B95D-2F61-9C6295D7004F}"/>
          </ac:spMkLst>
        </pc:spChg>
        <pc:spChg chg="add del mod ord">
          <ac:chgData name="Ward, Reagan" userId="27291eb4-8241-4961-9e69-8c66e34cc5b0" providerId="ADAL" clId="{23F7020E-B539-47EA-9750-9324A088851B}" dt="2024-08-21T22:47:19.298" v="785"/>
          <ac:spMkLst>
            <pc:docMk/>
            <pc:sldMk cId="2812061006" sldId="5559"/>
            <ac:spMk id="12" creationId="{4DBBEA2D-DE2A-F8A0-CC98-31E1E63E869E}"/>
          </ac:spMkLst>
        </pc:spChg>
        <pc:spChg chg="add del mod ord">
          <ac:chgData name="Ward, Reagan" userId="27291eb4-8241-4961-9e69-8c66e34cc5b0" providerId="ADAL" clId="{23F7020E-B539-47EA-9750-9324A088851B}" dt="2024-08-21T22:47:23.158" v="787"/>
          <ac:spMkLst>
            <pc:docMk/>
            <pc:sldMk cId="2812061006" sldId="5559"/>
            <ac:spMk id="13" creationId="{B212E17A-33A4-7AF6-FCC5-930DF316E402}"/>
          </ac:spMkLst>
        </pc:spChg>
        <pc:spChg chg="add mod">
          <ac:chgData name="Ward, Reagan" userId="27291eb4-8241-4961-9e69-8c66e34cc5b0" providerId="ADAL" clId="{23F7020E-B539-47EA-9750-9324A088851B}" dt="2024-08-21T22:47:19.332" v="786" actId="27636"/>
          <ac:spMkLst>
            <pc:docMk/>
            <pc:sldMk cId="2812061006" sldId="5559"/>
            <ac:spMk id="16" creationId="{2AB87F7F-D8C5-02C1-06CC-328A870E3C08}"/>
          </ac:spMkLst>
        </pc:spChg>
        <pc:spChg chg="add mod">
          <ac:chgData name="Ward, Reagan" userId="27291eb4-8241-4961-9e69-8c66e34cc5b0" providerId="ADAL" clId="{23F7020E-B539-47EA-9750-9324A088851B}" dt="2024-08-21T22:47:23.189" v="788" actId="27636"/>
          <ac:spMkLst>
            <pc:docMk/>
            <pc:sldMk cId="2812061006" sldId="5559"/>
            <ac:spMk id="17" creationId="{D726062D-63D2-85F2-7345-FED3C44407DB}"/>
          </ac:spMkLst>
        </pc:spChg>
        <pc:picChg chg="add mod ord">
          <ac:chgData name="Ward, Reagan" userId="27291eb4-8241-4961-9e69-8c66e34cc5b0" providerId="ADAL" clId="{23F7020E-B539-47EA-9750-9324A088851B}" dt="2024-08-21T22:56:05.453" v="1653" actId="1440"/>
          <ac:picMkLst>
            <pc:docMk/>
            <pc:sldMk cId="2812061006" sldId="5559"/>
            <ac:picMk id="15" creationId="{BB048F6D-DC88-22F0-97A5-D9A5A0CBBE9F}"/>
          </ac:picMkLst>
        </pc:picChg>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pChg chg="del mod ord">
          <ac:chgData name="Ward, Reagan" userId="27291eb4-8241-4961-9e69-8c66e34cc5b0" providerId="ADAL" clId="{23F7020E-B539-47EA-9750-9324A088851B}" dt="2024-08-21T22:48:00.067" v="790" actId="700"/>
          <ac:spMkLst>
            <pc:docMk/>
            <pc:sldMk cId="2971538637" sldId="5560"/>
            <ac:spMk id="2" creationId="{36045DEC-752C-A62C-9B18-17DB02066F15}"/>
          </ac:spMkLst>
        </pc:spChg>
        <pc:spChg chg="del mod ord">
          <ac:chgData name="Ward, Reagan" userId="27291eb4-8241-4961-9e69-8c66e34cc5b0" providerId="ADAL" clId="{23F7020E-B539-47EA-9750-9324A088851B}" dt="2024-08-21T22:48:00.067" v="790" actId="700"/>
          <ac:spMkLst>
            <pc:docMk/>
            <pc:sldMk cId="2971538637" sldId="5560"/>
            <ac:spMk id="3" creationId="{4696BE98-FFE8-FEBF-721A-2E9FF32184AE}"/>
          </ac:spMkLst>
        </pc:spChg>
        <pc:spChg chg="mod ord">
          <ac:chgData name="Ward, Reagan" userId="27291eb4-8241-4961-9e69-8c66e34cc5b0" providerId="ADAL" clId="{23F7020E-B539-47EA-9750-9324A088851B}" dt="2024-08-21T22:48:00.067" v="790" actId="700"/>
          <ac:spMkLst>
            <pc:docMk/>
            <pc:sldMk cId="2971538637" sldId="5560"/>
            <ac:spMk id="4" creationId="{C51E928A-2A8E-9B41-DCC9-6CE66BD890CD}"/>
          </ac:spMkLst>
        </pc:spChg>
        <pc:spChg chg="del mod ord">
          <ac:chgData name="Ward, Reagan" userId="27291eb4-8241-4961-9e69-8c66e34cc5b0" providerId="ADAL" clId="{23F7020E-B539-47EA-9750-9324A088851B}" dt="2024-08-21T22:48:00.067" v="790" actId="700"/>
          <ac:spMkLst>
            <pc:docMk/>
            <pc:sldMk cId="2971538637" sldId="5560"/>
            <ac:spMk id="5" creationId="{6234C5BF-9814-DCF4-E18B-C754659E4EAC}"/>
          </ac:spMkLst>
        </pc:spChg>
        <pc:spChg chg="del mod ord">
          <ac:chgData name="Ward, Reagan" userId="27291eb4-8241-4961-9e69-8c66e34cc5b0" providerId="ADAL" clId="{23F7020E-B539-47EA-9750-9324A088851B}" dt="2024-08-21T22:48:00.067" v="790" actId="700"/>
          <ac:spMkLst>
            <pc:docMk/>
            <pc:sldMk cId="2971538637" sldId="5560"/>
            <ac:spMk id="6" creationId="{03C0AE7D-FEC7-35FE-A2F9-8D8ABF758921}"/>
          </ac:spMkLst>
        </pc:spChg>
        <pc:spChg chg="add mod ord">
          <ac:chgData name="Ward, Reagan" userId="27291eb4-8241-4961-9e69-8c66e34cc5b0" providerId="ADAL" clId="{23F7020E-B539-47EA-9750-9324A088851B}" dt="2024-08-21T22:53:28.683" v="1547" actId="27636"/>
          <ac:spMkLst>
            <pc:docMk/>
            <pc:sldMk cId="2971538637" sldId="5560"/>
            <ac:spMk id="7" creationId="{1BE52D19-A51F-BE1E-BBE9-E5CF095C34C1}"/>
          </ac:spMkLst>
        </pc:spChg>
        <pc:spChg chg="add mod ord">
          <ac:chgData name="Ward, Reagan" userId="27291eb4-8241-4961-9e69-8c66e34cc5b0" providerId="ADAL" clId="{23F7020E-B539-47EA-9750-9324A088851B}" dt="2024-08-21T22:55:09.075" v="1652" actId="20577"/>
          <ac:spMkLst>
            <pc:docMk/>
            <pc:sldMk cId="2971538637" sldId="5560"/>
            <ac:spMk id="8" creationId="{F6747628-C719-50E7-08F6-F717D2C62811}"/>
          </ac:spMkLst>
        </pc:spChg>
        <pc:spChg chg="add del mod ord">
          <ac:chgData name="Ward, Reagan" userId="27291eb4-8241-4961-9e69-8c66e34cc5b0" providerId="ADAL" clId="{23F7020E-B539-47EA-9750-9324A088851B}" dt="2024-08-21T22:51:51.398" v="1537"/>
          <ac:spMkLst>
            <pc:docMk/>
            <pc:sldMk cId="2971538637" sldId="5560"/>
            <ac:spMk id="9" creationId="{5F851916-9E4A-4E63-6211-C10BDF89E85B}"/>
          </ac:spMkLst>
        </pc:spChg>
        <pc:spChg chg="add del mod ord">
          <ac:chgData name="Ward, Reagan" userId="27291eb4-8241-4961-9e69-8c66e34cc5b0" providerId="ADAL" clId="{23F7020E-B539-47EA-9750-9324A088851B}" dt="2024-08-21T22:51:56.784" v="1539"/>
          <ac:spMkLst>
            <pc:docMk/>
            <pc:sldMk cId="2971538637" sldId="5560"/>
            <ac:spMk id="10" creationId="{E94BA709-3FA3-2656-EBE4-C9D86217F14E}"/>
          </ac:spMkLst>
        </pc:spChg>
        <pc:spChg chg="add mod">
          <ac:chgData name="Ward, Reagan" userId="27291eb4-8241-4961-9e69-8c66e34cc5b0" providerId="ADAL" clId="{23F7020E-B539-47EA-9750-9324A088851B}" dt="2024-08-21T22:51:51.466" v="1538" actId="27636"/>
          <ac:spMkLst>
            <pc:docMk/>
            <pc:sldMk cId="2971538637" sldId="5560"/>
            <ac:spMk id="11" creationId="{3F2C13CA-CE5A-E6C5-B502-CF8D62EBF414}"/>
          </ac:spMkLst>
        </pc:spChg>
        <pc:spChg chg="add mod">
          <ac:chgData name="Ward, Reagan" userId="27291eb4-8241-4961-9e69-8c66e34cc5b0" providerId="ADAL" clId="{23F7020E-B539-47EA-9750-9324A088851B}" dt="2024-08-21T22:51:56.831" v="1540" actId="27636"/>
          <ac:spMkLst>
            <pc:docMk/>
            <pc:sldMk cId="2971538637" sldId="5560"/>
            <ac:spMk id="12" creationId="{B58C46B1-8EA3-98AF-624A-242BBCC549CD}"/>
          </ac:spMkLst>
        </pc:spChg>
        <pc:spChg chg="add mod ord">
          <ac:chgData name="Ward, Reagan" userId="27291eb4-8241-4961-9e69-8c66e34cc5b0" providerId="ADAL" clId="{23F7020E-B539-47EA-9750-9324A088851B}" dt="2024-08-21T22:57:47.237" v="1658" actId="13244"/>
          <ac:spMkLst>
            <pc:docMk/>
            <pc:sldMk cId="2971538637" sldId="5560"/>
            <ac:spMk id="13" creationId="{94C34FAB-F54A-196C-D00B-27F28360705C}"/>
          </ac:spMkLst>
        </pc:spChg>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pChg chg="mod">
          <ac:chgData name="Heitman, Lindsey" userId="a9773a47-99d2-4599-9377-6d37e9ec0bd3" providerId="ADAL" clId="{2FEA4F01-52A0-4FDE-857A-DAA8175A09B1}" dt="2024-08-29T13:23:49.745" v="62" actId="14100"/>
          <ac:spMkLst>
            <pc:docMk/>
            <pc:sldMk cId="2250697444" sldId="5532"/>
            <ac:spMk id="3" creationId="{00000000-0000-0000-0000-000000000000}"/>
          </ac:spMkLst>
        </pc:spChg>
        <pc:spChg chg="ord">
          <ac:chgData name="Heitman, Lindsey" userId="a9773a47-99d2-4599-9377-6d37e9ec0bd3" providerId="ADAL" clId="{2FEA4F01-52A0-4FDE-857A-DAA8175A09B1}" dt="2024-08-29T13:25:46.086" v="77" actId="13244"/>
          <ac:spMkLst>
            <pc:docMk/>
            <pc:sldMk cId="2250697444" sldId="5532"/>
            <ac:spMk id="4" creationId="{00000000-0000-0000-0000-000000000000}"/>
          </ac:spMkLst>
        </pc:spChg>
        <pc:spChg chg="mod">
          <ac:chgData name="Heitman, Lindsey" userId="a9773a47-99d2-4599-9377-6d37e9ec0bd3" providerId="ADAL" clId="{2FEA4F01-52A0-4FDE-857A-DAA8175A09B1}" dt="2024-08-29T13:23:35.367" v="59" actId="1076"/>
          <ac:spMkLst>
            <pc:docMk/>
            <pc:sldMk cId="2250697444" sldId="5532"/>
            <ac:spMk id="6" creationId="{99F65C5C-FAC0-6055-EABD-37D56C3DEFDD}"/>
          </ac:spMkLst>
        </pc:spChg>
        <pc:spChg chg="add mod ord">
          <ac:chgData name="Heitman, Lindsey" userId="a9773a47-99d2-4599-9377-6d37e9ec0bd3" providerId="ADAL" clId="{2FEA4F01-52A0-4FDE-857A-DAA8175A09B1}" dt="2024-08-29T13:25:35.469" v="76" actId="13244"/>
          <ac:spMkLst>
            <pc:docMk/>
            <pc:sldMk cId="2250697444" sldId="5532"/>
            <ac:spMk id="7" creationId="{B1D23F68-BD4D-1CB1-677D-2339B7C6CF10}"/>
          </ac:spMkLst>
        </pc:spChg>
        <pc:spChg chg="ord">
          <ac:chgData name="Heitman, Lindsey" userId="a9773a47-99d2-4599-9377-6d37e9ec0bd3" providerId="ADAL" clId="{2FEA4F01-52A0-4FDE-857A-DAA8175A09B1}" dt="2024-08-29T13:25:06.312" v="73" actId="13244"/>
          <ac:spMkLst>
            <pc:docMk/>
            <pc:sldMk cId="2250697444" sldId="5532"/>
            <ac:spMk id="11" creationId="{3AAC5F39-4277-6EAA-54E7-E7B808279C22}"/>
          </ac:spMkLst>
        </pc:spChg>
        <pc:spChg chg="ord">
          <ac:chgData name="Heitman, Lindsey" userId="a9773a47-99d2-4599-9377-6d37e9ec0bd3" providerId="ADAL" clId="{2FEA4F01-52A0-4FDE-857A-DAA8175A09B1}" dt="2024-08-29T13:25:08.747" v="74" actId="13244"/>
          <ac:spMkLst>
            <pc:docMk/>
            <pc:sldMk cId="2250697444" sldId="5532"/>
            <ac:spMk id="12" creationId="{53296ECF-8D0A-DE49-7FD8-1B1A557E4568}"/>
          </ac:spMkLst>
        </pc:spChg>
        <pc:graphicFrameChg chg="mod">
          <ac:chgData name="Heitman, Lindsey" userId="a9773a47-99d2-4599-9377-6d37e9ec0bd3" providerId="ADAL" clId="{2FEA4F01-52A0-4FDE-857A-DAA8175A09B1}" dt="2024-08-29T13:22:17.143" v="58" actId="20577"/>
          <ac:graphicFrameMkLst>
            <pc:docMk/>
            <pc:sldMk cId="2250697444" sldId="5532"/>
            <ac:graphicFrameMk id="8" creationId="{58194A55-970B-AF6F-4ECF-168F362FCF5F}"/>
          </ac:graphicFrameMkLst>
        </pc:graphicFrameChg>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pChg chg="mod">
          <ac:chgData name="Heitman, Lindsey" userId="a9773a47-99d2-4599-9377-6d37e9ec0bd3" providerId="ADAL" clId="{2FEA4F01-52A0-4FDE-857A-DAA8175A09B1}" dt="2024-08-29T13:14:00.471" v="52" actId="20577"/>
          <ac:spMkLst>
            <pc:docMk/>
            <pc:sldMk cId="1079737274" sldId="5581"/>
            <ac:spMk id="2" creationId="{00000000-0000-0000-0000-000000000000}"/>
          </ac:spMkLst>
        </pc:spChg>
        <pc:spChg chg="ord">
          <ac:chgData name="Heitman, Lindsey" userId="a9773a47-99d2-4599-9377-6d37e9ec0bd3" providerId="ADAL" clId="{2FEA4F01-52A0-4FDE-857A-DAA8175A09B1}" dt="2024-08-29T13:13:23.084" v="23" actId="13244"/>
          <ac:spMkLst>
            <pc:docMk/>
            <pc:sldMk cId="1079737274" sldId="5581"/>
            <ac:spMk id="5" creationId="{9FF46B63-7F8E-CCD8-5542-F6273BB804D5}"/>
          </ac:spMkLst>
        </pc:spChg>
        <pc:spChg chg="mod">
          <ac:chgData name="Heitman, Lindsey" userId="a9773a47-99d2-4599-9377-6d37e9ec0bd3" providerId="ADAL" clId="{2FEA4F01-52A0-4FDE-857A-DAA8175A09B1}" dt="2024-08-29T13:14:11.586" v="53" actId="14100"/>
          <ac:spMkLst>
            <pc:docMk/>
            <pc:sldMk cId="1079737274" sldId="5581"/>
            <ac:spMk id="6" creationId="{AE918E9A-F82D-488E-3DFE-EEA53EB023A6}"/>
          </ac:spMkLst>
        </pc:spChg>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pChg chg="mod">
          <ac:chgData name="McRee, Rebecca" userId="S::mcree_r@cde.state.co.us::3a10fa13-9d60-4c0b-b361-471945732c34" providerId="AD" clId="Web-{B8B8EAD5-3AAB-05CF-BD36-3985189A9B21}" dt="2024-09-12T03:33:18.257" v="2" actId="20577"/>
          <ac:spMkLst>
            <pc:docMk/>
            <pc:sldMk cId="1185884485" sldId="5488"/>
            <ac:spMk id="3" creationId="{C0512FC2-261A-6790-E9CC-D752F6C04657}"/>
          </ac:spMkLst>
        </pc:spChg>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pChg chg="mod">
          <ac:chgData name="Hoffman, Peter" userId="673cee94-26bd-4c2a-ab82-1b3669e2f049" providerId="ADAL" clId="{782BDC6E-AC0B-4FF0-A4A5-C0BC1E498927}" dt="2024-07-17T19:54:58.229" v="423" actId="20577"/>
          <ac:spMkLst>
            <pc:docMk/>
            <pc:sldMk cId="1896735902" sldId="5469"/>
            <ac:spMk id="3" creationId="{DE639E0B-7594-DEDC-C548-B0E53BD9137C}"/>
          </ac:spMkLst>
        </pc:spChg>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graphicFrameChg chg="mod modGraphic">
          <ac:chgData name="McRee, Rebecca" userId="S::mcree_r@cde.state.co.us::3a10fa13-9d60-4c0b-b361-471945732c34" providerId="AD" clId="Web-{6009DF30-A207-FE3A-978F-CEA7B7E63F2D}" dt="2024-07-16T15:33:52.487" v="47"/>
          <ac:graphicFrameMkLst>
            <pc:docMk/>
            <pc:sldMk cId="3227145924" sldId="5097"/>
            <ac:graphicFrameMk id="7" creationId="{2864BB53-F741-4FFC-0348-1AC10AD60EEB}"/>
          </ac:graphicFrameMkLst>
        </pc:graphicFrameChg>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pChg chg="mod">
          <ac:chgData name="Heitman, Lindsey" userId="a9773a47-99d2-4599-9377-6d37e9ec0bd3" providerId="ADAL" clId="{3C1F988A-3E3A-40F7-8283-44481E9AE0F4}" dt="2024-05-22T16:17:59.545" v="222" actId="20577"/>
          <ac:spMkLst>
            <pc:docMk/>
            <pc:sldMk cId="2498386372" sldId="5387"/>
            <ac:spMk id="2" creationId="{00000000-0000-0000-0000-000000000000}"/>
          </ac:spMkLst>
        </pc:spChg>
        <pc:spChg chg="mod">
          <ac:chgData name="Heitman, Lindsey" userId="a9773a47-99d2-4599-9377-6d37e9ec0bd3" providerId="ADAL" clId="{3C1F988A-3E3A-40F7-8283-44481E9AE0F4}" dt="2024-05-22T16:17:30.815" v="215" actId="1076"/>
          <ac:spMkLst>
            <pc:docMk/>
            <pc:sldMk cId="2498386372" sldId="5387"/>
            <ac:spMk id="3" creationId="{61B18AAC-23F9-28E9-A543-945FD39B72E6}"/>
          </ac:spMkLst>
        </pc:spChg>
        <pc:spChg chg="mod ord">
          <ac:chgData name="Heitman, Lindsey" userId="a9773a47-99d2-4599-9377-6d37e9ec0bd3" providerId="ADAL" clId="{3C1F988A-3E3A-40F7-8283-44481E9AE0F4}" dt="2024-05-22T17:09:36.410" v="1929" actId="962"/>
          <ac:spMkLst>
            <pc:docMk/>
            <pc:sldMk cId="2498386372" sldId="5387"/>
            <ac:spMk id="4" creationId="{00000000-0000-0000-0000-000000000000}"/>
          </ac:spMkLst>
        </pc:spChg>
        <pc:spChg chg="add mod ord">
          <ac:chgData name="Heitman, Lindsey" userId="a9773a47-99d2-4599-9377-6d37e9ec0bd3" providerId="ADAL" clId="{3C1F988A-3E3A-40F7-8283-44481E9AE0F4}" dt="2024-05-22T16:56:48.124" v="1880" actId="13244"/>
          <ac:spMkLst>
            <pc:docMk/>
            <pc:sldMk cId="2498386372" sldId="5387"/>
            <ac:spMk id="5" creationId="{478D8383-6DD9-9DEC-05E0-5B2ED51CA209}"/>
          </ac:spMkLst>
        </pc:spChg>
        <pc:spChg chg="del">
          <ac:chgData name="Heitman, Lindsey" userId="a9773a47-99d2-4599-9377-6d37e9ec0bd3" providerId="ADAL" clId="{3C1F988A-3E3A-40F7-8283-44481E9AE0F4}" dt="2024-05-22T16:17:44.010" v="219" actId="21"/>
          <ac:spMkLst>
            <pc:docMk/>
            <pc:sldMk cId="2498386372" sldId="5387"/>
            <ac:spMk id="6" creationId="{21420977-4F3A-B9BB-4DCC-D5807795A1C5}"/>
          </ac:spMkLst>
        </pc:spChg>
        <pc:spChg chg="add mod ord">
          <ac:chgData name="Heitman, Lindsey" userId="a9773a47-99d2-4599-9377-6d37e9ec0bd3" providerId="ADAL" clId="{3C1F988A-3E3A-40F7-8283-44481E9AE0F4}" dt="2024-05-22T16:56:35.601" v="1878" actId="13244"/>
          <ac:spMkLst>
            <pc:docMk/>
            <pc:sldMk cId="2498386372" sldId="5387"/>
            <ac:spMk id="7" creationId="{2F91DB89-DA54-029C-26CC-55C61EC345AD}"/>
          </ac:spMkLst>
        </pc:spChg>
        <pc:spChg chg="del">
          <ac:chgData name="Heitman, Lindsey" userId="a9773a47-99d2-4599-9377-6d37e9ec0bd3" providerId="ADAL" clId="{3C1F988A-3E3A-40F7-8283-44481E9AE0F4}" dt="2024-05-22T16:17:21.985" v="214" actId="21"/>
          <ac:spMkLst>
            <pc:docMk/>
            <pc:sldMk cId="2498386372" sldId="5387"/>
            <ac:spMk id="8" creationId="{D23811A4-EF49-FCF7-DB33-DF46F3A76612}"/>
          </ac:spMkLst>
        </pc:spChg>
        <pc:spChg chg="mod">
          <ac:chgData name="Heitman, Lindsey" userId="a9773a47-99d2-4599-9377-6d37e9ec0bd3" providerId="ADAL" clId="{3C1F988A-3E3A-40F7-8283-44481E9AE0F4}" dt="2024-05-22T16:56:17.438" v="1875" actId="14100"/>
          <ac:spMkLst>
            <pc:docMk/>
            <pc:sldMk cId="2498386372" sldId="5387"/>
            <ac:spMk id="10" creationId="{C01C6E1B-E65F-A8D1-83A2-E15694A2FBB0}"/>
          </ac:spMkLst>
        </pc:spChg>
        <pc:spChg chg="del">
          <ac:chgData name="Heitman, Lindsey" userId="a9773a47-99d2-4599-9377-6d37e9ec0bd3" providerId="ADAL" clId="{3C1F988A-3E3A-40F7-8283-44481E9AE0F4}" dt="2024-05-22T16:17:46.963" v="220" actId="21"/>
          <ac:spMkLst>
            <pc:docMk/>
            <pc:sldMk cId="2498386372" sldId="5387"/>
            <ac:spMk id="11" creationId="{8EED07AF-3834-B941-6FA7-2B1098224238}"/>
          </ac:spMkLst>
        </pc:spChg>
        <pc:spChg chg="ord">
          <ac:chgData name="Heitman, Lindsey" userId="a9773a47-99d2-4599-9377-6d37e9ec0bd3" providerId="ADAL" clId="{3C1F988A-3E3A-40F7-8283-44481E9AE0F4}" dt="2024-05-22T16:57:49.438" v="1881" actId="13244"/>
          <ac:spMkLst>
            <pc:docMk/>
            <pc:sldMk cId="2498386372" sldId="5387"/>
            <ac:spMk id="16" creationId="{02905120-088A-2655-6C92-08698B561C80}"/>
          </ac:spMkLst>
        </pc:spChg>
        <pc:cxnChg chg="del mod">
          <ac:chgData name="Heitman, Lindsey" userId="a9773a47-99d2-4599-9377-6d37e9ec0bd3" providerId="ADAL" clId="{3C1F988A-3E3A-40F7-8283-44481E9AE0F4}" dt="2024-05-22T16:17:40.872" v="218" actId="21"/>
          <ac:cxnSpMkLst>
            <pc:docMk/>
            <pc:sldMk cId="2498386372" sldId="5387"/>
            <ac:cxnSpMk id="9" creationId="{D8FBB537-5E80-4A07-3806-72E53D0D62F0}"/>
          </ac:cxnSpMkLst>
        </pc:cxnChg>
      </pc:sldChg>
      <pc:sldChg chg="delSp modSp add del mod">
        <pc:chgData name="Heitman, Lindsey" userId="a9773a47-99d2-4599-9377-6d37e9ec0bd3" providerId="ADAL" clId="{3C1F988A-3E3A-40F7-8283-44481E9AE0F4}" dt="2024-05-22T16:18:59.666" v="235" actId="2696"/>
        <pc:sldMkLst>
          <pc:docMk/>
          <pc:sldMk cId="3923188517" sldId="5388"/>
        </pc:sldMkLst>
        <pc:spChg chg="del">
          <ac:chgData name="Heitman, Lindsey" userId="a9773a47-99d2-4599-9377-6d37e9ec0bd3" providerId="ADAL" clId="{3C1F988A-3E3A-40F7-8283-44481E9AE0F4}" dt="2024-05-22T14:43:52.250" v="7" actId="21"/>
          <ac:spMkLst>
            <pc:docMk/>
            <pc:sldMk cId="3923188517" sldId="5388"/>
            <ac:spMk id="2" creationId="{0638925E-B48E-828F-237C-71C7F241B460}"/>
          </ac:spMkLst>
        </pc:spChg>
        <pc:spChg chg="mod">
          <ac:chgData name="Heitman, Lindsey" userId="a9773a47-99d2-4599-9377-6d37e9ec0bd3" providerId="ADAL" clId="{3C1F988A-3E3A-40F7-8283-44481E9AE0F4}" dt="2024-05-22T14:48:12.165" v="210" actId="20577"/>
          <ac:spMkLst>
            <pc:docMk/>
            <pc:sldMk cId="3923188517" sldId="5388"/>
            <ac:spMk id="5" creationId="{AF6EB1F5-01CD-901C-27EE-72C2EDD75AA9}"/>
          </ac:spMkLst>
        </pc:spChg>
        <pc:spChg chg="mod">
          <ac:chgData name="Heitman, Lindsey" userId="a9773a47-99d2-4599-9377-6d37e9ec0bd3" providerId="ADAL" clId="{3C1F988A-3E3A-40F7-8283-44481E9AE0F4}" dt="2024-05-22T14:43:47.445" v="6" actId="27636"/>
          <ac:spMkLst>
            <pc:docMk/>
            <pc:sldMk cId="3923188517" sldId="5388"/>
            <ac:spMk id="6" creationId="{9A8832C3-3C5D-9B2D-6A97-A07BFB42B5FC}"/>
          </ac:spMkLst>
        </pc:spChg>
        <pc:spChg chg="mod">
          <ac:chgData name="Heitman, Lindsey" userId="a9773a47-99d2-4599-9377-6d37e9ec0bd3" providerId="ADAL" clId="{3C1F988A-3E3A-40F7-8283-44481E9AE0F4}" dt="2024-05-22T14:44:08.001" v="10" actId="1076"/>
          <ac:spMkLst>
            <pc:docMk/>
            <pc:sldMk cId="3923188517" sldId="5388"/>
            <ac:spMk id="9" creationId="{9C08DF39-67E0-5842-28D7-56D9FD00879C}"/>
          </ac:spMkLst>
        </pc:spChg>
        <pc:spChg chg="del mod">
          <ac:chgData name="Heitman, Lindsey" userId="a9773a47-99d2-4599-9377-6d37e9ec0bd3" providerId="ADAL" clId="{3C1F988A-3E3A-40F7-8283-44481E9AE0F4}" dt="2024-05-22T16:18:05.790" v="223" actId="21"/>
          <ac:spMkLst>
            <pc:docMk/>
            <pc:sldMk cId="3923188517" sldId="5388"/>
            <ac:spMk id="10" creationId="{478D8383-6DD9-9DEC-05E0-5B2ED51CA209}"/>
          </ac:spMkLst>
        </pc:spChg>
        <pc:picChg chg="del">
          <ac:chgData name="Heitman, Lindsey" userId="a9773a47-99d2-4599-9377-6d37e9ec0bd3" providerId="ADAL" clId="{3C1F988A-3E3A-40F7-8283-44481E9AE0F4}" dt="2024-05-22T14:47:55.958" v="170" actId="21"/>
          <ac:picMkLst>
            <pc:docMk/>
            <pc:sldMk cId="3923188517" sldId="5388"/>
            <ac:picMk id="3" creationId="{CC6914D0-80AB-8000-42F6-374A4B0933CC}"/>
          </ac:picMkLst>
        </pc:picChg>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pChg chg="mod ord">
          <ac:chgData name="Heitman, Lindsey" userId="a9773a47-99d2-4599-9377-6d37e9ec0bd3" providerId="ADAL" clId="{3C1F988A-3E3A-40F7-8283-44481E9AE0F4}" dt="2024-05-22T16:24:31.004" v="437" actId="27636"/>
          <ac:spMkLst>
            <pc:docMk/>
            <pc:sldMk cId="1173467675" sldId="5398"/>
            <ac:spMk id="2" creationId="{00000000-0000-0000-0000-000000000000}"/>
          </ac:spMkLst>
        </pc:spChg>
        <pc:spChg chg="add mod ord">
          <ac:chgData name="Heitman, Lindsey" userId="a9773a47-99d2-4599-9377-6d37e9ec0bd3" providerId="ADAL" clId="{3C1F988A-3E3A-40F7-8283-44481E9AE0F4}" dt="2024-05-22T17:07:58.039" v="1927" actId="13244"/>
          <ac:spMkLst>
            <pc:docMk/>
            <pc:sldMk cId="1173467675" sldId="5398"/>
            <ac:spMk id="3" creationId="{89EBCDF4-17C6-95AA-9EE2-276F14A6DD45}"/>
          </ac:spMkLst>
        </pc:spChg>
        <pc:spChg chg="mod ord">
          <ac:chgData name="Heitman, Lindsey" userId="a9773a47-99d2-4599-9377-6d37e9ec0bd3" providerId="ADAL" clId="{3C1F988A-3E3A-40F7-8283-44481E9AE0F4}" dt="2024-05-22T17:08:09.452" v="1928" actId="13244"/>
          <ac:spMkLst>
            <pc:docMk/>
            <pc:sldMk cId="1173467675" sldId="5398"/>
            <ac:spMk id="4" creationId="{71457EA6-D5A4-4101-8FAA-76A350BBAF83}"/>
          </ac:spMkLst>
        </pc:spChg>
        <pc:spChg chg="mod ord">
          <ac:chgData name="Heitman, Lindsey" userId="a9773a47-99d2-4599-9377-6d37e9ec0bd3" providerId="ADAL" clId="{3C1F988A-3E3A-40F7-8283-44481E9AE0F4}" dt="2024-05-22T17:04:31.924" v="1897" actId="13244"/>
          <ac:spMkLst>
            <pc:docMk/>
            <pc:sldMk cId="1173467675" sldId="5398"/>
            <ac:spMk id="5" creationId="{00000000-0000-0000-0000-000000000000}"/>
          </ac:spMkLst>
        </pc:spChg>
        <pc:spChg chg="mod">
          <ac:chgData name="Heitman, Lindsey" userId="a9773a47-99d2-4599-9377-6d37e9ec0bd3" providerId="ADAL" clId="{3C1F988A-3E3A-40F7-8283-44481E9AE0F4}" dt="2024-05-22T16:51:27.433" v="1775" actId="1076"/>
          <ac:spMkLst>
            <pc:docMk/>
            <pc:sldMk cId="1173467675" sldId="5398"/>
            <ac:spMk id="6" creationId="{00000000-0000-0000-0000-000000000000}"/>
          </ac:spMkLst>
        </pc:spChg>
        <pc:spChg chg="add mod ord">
          <ac:chgData name="Heitman, Lindsey" userId="a9773a47-99d2-4599-9377-6d37e9ec0bd3" providerId="ADAL" clId="{3C1F988A-3E3A-40F7-8283-44481E9AE0F4}" dt="2024-05-22T17:07:52.182" v="1926" actId="13244"/>
          <ac:spMkLst>
            <pc:docMk/>
            <pc:sldMk cId="1173467675" sldId="5398"/>
            <ac:spMk id="7" creationId="{78A372A3-49DF-92FE-89D7-53E7DE1EA4DD}"/>
          </ac:spMkLst>
        </pc:spChg>
        <pc:spChg chg="add del mod ord">
          <ac:chgData name="Heitman, Lindsey" userId="a9773a47-99d2-4599-9377-6d37e9ec0bd3" providerId="ADAL" clId="{3C1F988A-3E3A-40F7-8283-44481E9AE0F4}" dt="2024-05-22T17:07:03.128" v="1921" actId="21"/>
          <ac:spMkLst>
            <pc:docMk/>
            <pc:sldMk cId="1173467675" sldId="5398"/>
            <ac:spMk id="8" creationId="{4D4E3267-EB5F-FA8E-52B0-0F2F91FA74F2}"/>
          </ac:spMkLst>
        </pc:spChg>
        <pc:spChg chg="del mod">
          <ac:chgData name="Heitman, Lindsey" userId="a9773a47-99d2-4599-9377-6d37e9ec0bd3" providerId="ADAL" clId="{3C1F988A-3E3A-40F7-8283-44481E9AE0F4}" dt="2024-05-22T17:05:41.265" v="1908" actId="21"/>
          <ac:spMkLst>
            <pc:docMk/>
            <pc:sldMk cId="1173467675" sldId="5398"/>
            <ac:spMk id="10" creationId="{9B38EE02-33BD-4875-705E-8E98870CEF58}"/>
          </ac:spMkLst>
        </pc:spChg>
        <pc:spChg chg="del mod">
          <ac:chgData name="Heitman, Lindsey" userId="a9773a47-99d2-4599-9377-6d37e9ec0bd3" providerId="ADAL" clId="{3C1F988A-3E3A-40F7-8283-44481E9AE0F4}" dt="2024-05-22T17:04:55.371" v="1901" actId="21"/>
          <ac:spMkLst>
            <pc:docMk/>
            <pc:sldMk cId="1173467675" sldId="5398"/>
            <ac:spMk id="11" creationId="{4D4E3267-EB5F-FA8E-52B0-0F2F91FA74F2}"/>
          </ac:spMkLst>
        </pc:spChg>
        <pc:spChg chg="add del mod ord">
          <ac:chgData name="Heitman, Lindsey" userId="a9773a47-99d2-4599-9377-6d37e9ec0bd3" providerId="ADAL" clId="{3C1F988A-3E3A-40F7-8283-44481E9AE0F4}" dt="2024-05-22T17:06:46.928" v="1917" actId="21"/>
          <ac:spMkLst>
            <pc:docMk/>
            <pc:sldMk cId="1173467675" sldId="5398"/>
            <ac:spMk id="12" creationId="{9B38EE02-33BD-4875-705E-8E98870CEF58}"/>
          </ac:spMkLst>
        </pc:spChg>
        <pc:spChg chg="add mod ord">
          <ac:chgData name="Heitman, Lindsey" userId="a9773a47-99d2-4599-9377-6d37e9ec0bd3" providerId="ADAL" clId="{3C1F988A-3E3A-40F7-8283-44481E9AE0F4}" dt="2024-05-22T19:37:21.631" v="2089" actId="962"/>
          <ac:spMkLst>
            <pc:docMk/>
            <pc:sldMk cId="1173467675" sldId="5398"/>
            <ac:spMk id="13" creationId="{9B38EE02-33BD-4875-705E-8E98870CEF58}"/>
          </ac:spMkLst>
        </pc:spChg>
        <pc:spChg chg="add mod">
          <ac:chgData name="Heitman, Lindsey" userId="a9773a47-99d2-4599-9377-6d37e9ec0bd3" providerId="ADAL" clId="{3C1F988A-3E3A-40F7-8283-44481E9AE0F4}" dt="2024-05-22T17:07:09.926" v="1923" actId="1076"/>
          <ac:spMkLst>
            <pc:docMk/>
            <pc:sldMk cId="1173467675" sldId="5398"/>
            <ac:spMk id="14" creationId="{4D4E3267-EB5F-FA8E-52B0-0F2F91FA74F2}"/>
          </ac:spMkLst>
        </pc:spChg>
        <pc:picChg chg="mod ord modCrop">
          <ac:chgData name="Heitman, Lindsey" userId="a9773a47-99d2-4599-9377-6d37e9ec0bd3" providerId="ADAL" clId="{3C1F988A-3E3A-40F7-8283-44481E9AE0F4}" dt="2024-05-22T19:36:28.875" v="2085" actId="13244"/>
          <ac:picMkLst>
            <pc:docMk/>
            <pc:sldMk cId="1173467675" sldId="5398"/>
            <ac:picMk id="9" creationId="{0B14A518-6ABD-EEF7-DCEC-F2EE3D987B47}"/>
          </ac:picMkLst>
        </pc:picChg>
      </pc:sldChg>
      <pc:sldChg chg="addSp delSp modSp add mod">
        <pc:chgData name="Heitman, Lindsey" userId="a9773a47-99d2-4599-9377-6d37e9ec0bd3" providerId="ADAL" clId="{3C1F988A-3E3A-40F7-8283-44481E9AE0F4}" dt="2024-05-22T19:42:58.764" v="2383" actId="20577"/>
        <pc:sldMkLst>
          <pc:docMk/>
          <pc:sldMk cId="199516191" sldId="5402"/>
        </pc:sldMkLst>
        <pc:spChg chg="mod">
          <ac:chgData name="Heitman, Lindsey" userId="a9773a47-99d2-4599-9377-6d37e9ec0bd3" providerId="ADAL" clId="{3C1F988A-3E3A-40F7-8283-44481E9AE0F4}" dt="2024-05-22T14:46:01.921" v="168" actId="20577"/>
          <ac:spMkLst>
            <pc:docMk/>
            <pc:sldMk cId="199516191" sldId="5402"/>
            <ac:spMk id="2" creationId="{00000000-0000-0000-0000-000000000000}"/>
          </ac:spMkLst>
        </pc:spChg>
        <pc:spChg chg="add mod ord">
          <ac:chgData name="Heitman, Lindsey" userId="a9773a47-99d2-4599-9377-6d37e9ec0bd3" providerId="ADAL" clId="{3C1F988A-3E3A-40F7-8283-44481E9AE0F4}" dt="2024-05-22T19:42:58.764" v="2383" actId="20577"/>
          <ac:spMkLst>
            <pc:docMk/>
            <pc:sldMk cId="199516191" sldId="5402"/>
            <ac:spMk id="3" creationId="{5CAFA337-D3ED-9D7D-CB82-C99922539A65}"/>
          </ac:spMkLst>
        </pc:spChg>
        <pc:spChg chg="mod ord">
          <ac:chgData name="Heitman, Lindsey" userId="a9773a47-99d2-4599-9377-6d37e9ec0bd3" providerId="ADAL" clId="{3C1F988A-3E3A-40F7-8283-44481E9AE0F4}" dt="2024-05-22T19:40:30.630" v="2373" actId="962"/>
          <ac:spMkLst>
            <pc:docMk/>
            <pc:sldMk cId="199516191" sldId="5402"/>
            <ac:spMk id="4" creationId="{00000000-0000-0000-0000-000000000000}"/>
          </ac:spMkLst>
        </pc:spChg>
        <pc:spChg chg="mod">
          <ac:chgData name="Heitman, Lindsey" userId="a9773a47-99d2-4599-9377-6d37e9ec0bd3" providerId="ADAL" clId="{3C1F988A-3E3A-40F7-8283-44481E9AE0F4}" dt="2024-05-22T14:46:08.718" v="169" actId="14100"/>
          <ac:spMkLst>
            <pc:docMk/>
            <pc:sldMk cId="199516191" sldId="5402"/>
            <ac:spMk id="6" creationId="{AE918E9A-F82D-488E-3DFE-EEA53EB023A6}"/>
          </ac:spMkLst>
        </pc:spChg>
        <pc:spChg chg="mod">
          <ac:chgData name="Heitman, Lindsey" userId="a9773a47-99d2-4599-9377-6d37e9ec0bd3" providerId="ADAL" clId="{3C1F988A-3E3A-40F7-8283-44481E9AE0F4}" dt="2024-05-22T14:45:38.413" v="122" actId="20577"/>
          <ac:spMkLst>
            <pc:docMk/>
            <pc:sldMk cId="199516191" sldId="5402"/>
            <ac:spMk id="8" creationId="{D23811A4-EF49-FCF7-DB33-DF46F3A76612}"/>
          </ac:spMkLst>
        </pc:spChg>
        <pc:spChg chg="del mod">
          <ac:chgData name="Heitman, Lindsey" userId="a9773a47-99d2-4599-9377-6d37e9ec0bd3" providerId="ADAL" clId="{3C1F988A-3E3A-40F7-8283-44481E9AE0F4}" dt="2024-05-22T14:45:21.247" v="88"/>
          <ac:spMkLst>
            <pc:docMk/>
            <pc:sldMk cId="199516191" sldId="5402"/>
            <ac:spMk id="10" creationId="{9147C751-9F8E-AD3A-5FF0-8A573918EC44}"/>
          </ac:spMkLst>
        </pc:spChg>
        <pc:picChg chg="del mod">
          <ac:chgData name="Heitman, Lindsey" userId="a9773a47-99d2-4599-9377-6d37e9ec0bd3" providerId="ADAL" clId="{3C1F988A-3E3A-40F7-8283-44481E9AE0F4}" dt="2024-05-22T14:45:21.247" v="86" actId="21"/>
          <ac:picMkLst>
            <pc:docMk/>
            <pc:sldMk cId="199516191" sldId="5402"/>
            <ac:picMk id="12" creationId="{85D6281E-BD38-50AC-81C4-5B0D578B2490}"/>
          </ac:picMkLst>
        </pc:picChg>
        <pc:cxnChg chg="add mod">
          <ac:chgData name="Heitman, Lindsey" userId="a9773a47-99d2-4599-9377-6d37e9ec0bd3" providerId="ADAL" clId="{3C1F988A-3E3A-40F7-8283-44481E9AE0F4}" dt="2024-05-22T19:40:15.549" v="2371" actId="962"/>
          <ac:cxnSpMkLst>
            <pc:docMk/>
            <pc:sldMk cId="199516191" sldId="5402"/>
            <ac:cxnSpMk id="7" creationId="{AB328D9B-EAFA-05B7-A9E2-5AA4861229E6}"/>
          </ac:cxnSpMkLst>
        </pc:cxnChg>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pChg chg="mod ord">
          <ac:chgData name="Heitman, Lindsey" userId="a9773a47-99d2-4599-9377-6d37e9ec0bd3" providerId="ADAL" clId="{3C1F988A-3E3A-40F7-8283-44481E9AE0F4}" dt="2024-05-22T19:41:32.617" v="2375" actId="700"/>
          <ac:spMkLst>
            <pc:docMk/>
            <pc:sldMk cId="3372842088" sldId="5404"/>
            <ac:spMk id="2" creationId="{882F1286-D52C-EA6C-55D0-C12B553FA78D}"/>
          </ac:spMkLst>
        </pc:spChg>
        <pc:spChg chg="add del mod ord">
          <ac:chgData name="Heitman, Lindsey" userId="a9773a47-99d2-4599-9377-6d37e9ec0bd3" providerId="ADAL" clId="{3C1F988A-3E3A-40F7-8283-44481E9AE0F4}" dt="2024-05-22T19:41:52.783" v="2377"/>
          <ac:spMkLst>
            <pc:docMk/>
            <pc:sldMk cId="3372842088" sldId="5404"/>
            <ac:spMk id="3" creationId="{49E38992-B05C-46DA-8994-E1E2E69D473E}"/>
          </ac:spMkLst>
        </pc:spChg>
        <pc:spChg chg="mod ord">
          <ac:chgData name="Heitman, Lindsey" userId="a9773a47-99d2-4599-9377-6d37e9ec0bd3" providerId="ADAL" clId="{3C1F988A-3E3A-40F7-8283-44481E9AE0F4}" dt="2024-05-22T19:43:12.427" v="2384" actId="13244"/>
          <ac:spMkLst>
            <pc:docMk/>
            <pc:sldMk cId="3372842088" sldId="5404"/>
            <ac:spMk id="4" creationId="{B0D48822-41D3-9F07-2817-A7F89471D4EF}"/>
          </ac:spMkLst>
        </pc:spChg>
        <pc:spChg chg="add del mod ord">
          <ac:chgData name="Heitman, Lindsey" userId="a9773a47-99d2-4599-9377-6d37e9ec0bd3" providerId="ADAL" clId="{3C1F988A-3E3A-40F7-8283-44481E9AE0F4}" dt="2024-05-22T19:41:44.405" v="2376"/>
          <ac:spMkLst>
            <pc:docMk/>
            <pc:sldMk cId="3372842088" sldId="5404"/>
            <ac:spMk id="5" creationId="{DC71FC83-775E-2ECC-137C-9AF40EEE70BC}"/>
          </ac:spMkLst>
        </pc:spChg>
        <pc:spChg chg="add mod">
          <ac:chgData name="Heitman, Lindsey" userId="a9773a47-99d2-4599-9377-6d37e9ec0bd3" providerId="ADAL" clId="{3C1F988A-3E3A-40F7-8283-44481E9AE0F4}" dt="2024-05-22T19:41:44.405" v="2376"/>
          <ac:spMkLst>
            <pc:docMk/>
            <pc:sldMk cId="3372842088" sldId="5404"/>
            <ac:spMk id="6" creationId="{27D57218-34FB-B17F-B951-14A82D49E168}"/>
          </ac:spMkLst>
        </pc:spChg>
        <pc:spChg chg="add mod ord">
          <ac:chgData name="Heitman, Lindsey" userId="a9773a47-99d2-4599-9377-6d37e9ec0bd3" providerId="ADAL" clId="{3C1F988A-3E3A-40F7-8283-44481E9AE0F4}" dt="2024-05-22T19:43:38.418" v="2385" actId="13244"/>
          <ac:spMkLst>
            <pc:docMk/>
            <pc:sldMk cId="3372842088" sldId="5404"/>
            <ac:spMk id="7" creationId="{031B8695-19A5-01EA-0A0E-E43AAA4B2C7B}"/>
          </ac:spMkLst>
        </pc:spChg>
        <pc:spChg chg="mod">
          <ac:chgData name="Heitman, Lindsey" userId="a9773a47-99d2-4599-9377-6d37e9ec0bd3" providerId="ADAL" clId="{3C1F988A-3E3A-40F7-8283-44481E9AE0F4}" dt="2024-05-22T19:32:57.112" v="2071" actId="20577"/>
          <ac:spMkLst>
            <pc:docMk/>
            <pc:sldMk cId="3372842088" sldId="5404"/>
            <ac:spMk id="16" creationId="{F3B7393B-91EA-E80A-A2BF-0F043E4159B6}"/>
          </ac:spMkLst>
        </pc:spChg>
        <pc:graphicFrameChg chg="mod ord modGraphic">
          <ac:chgData name="Heitman, Lindsey" userId="a9773a47-99d2-4599-9377-6d37e9ec0bd3" providerId="ADAL" clId="{3C1F988A-3E3A-40F7-8283-44481E9AE0F4}" dt="2024-05-22T19:42:19.950" v="2379" actId="207"/>
          <ac:graphicFrameMkLst>
            <pc:docMk/>
            <pc:sldMk cId="3372842088" sldId="5404"/>
            <ac:graphicFrameMk id="13" creationId="{8CEB0C23-AAB8-44B8-89D7-85BB7776C42F}"/>
          </ac:graphicFrameMkLst>
        </pc:graphicFrameChg>
        <pc:graphicFrameChg chg="modGraphic">
          <ac:chgData name="Heitman, Lindsey" userId="a9773a47-99d2-4599-9377-6d37e9ec0bd3" providerId="ADAL" clId="{3C1F988A-3E3A-40F7-8283-44481E9AE0F4}" dt="2024-05-22T19:42:41.734" v="2382" actId="20577"/>
          <ac:graphicFrameMkLst>
            <pc:docMk/>
            <pc:sldMk cId="3372842088" sldId="5404"/>
            <ac:graphicFrameMk id="14" creationId="{FF3E7A21-4619-83B3-0E31-5C2B2E81A9A2}"/>
          </ac:graphicFrameMkLst>
        </pc:graphicFrameChg>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pChg chg="mod ord">
          <ac:chgData name="Heitman, Lindsey" userId="a9773a47-99d2-4599-9377-6d37e9ec0bd3" providerId="ADAL" clId="{3C1F988A-3E3A-40F7-8283-44481E9AE0F4}" dt="2024-05-22T16:58:45.850" v="1884" actId="13244"/>
          <ac:spMkLst>
            <pc:docMk/>
            <pc:sldMk cId="1971136028" sldId="5456"/>
            <ac:spMk id="2" creationId="{00000000-0000-0000-0000-000000000000}"/>
          </ac:spMkLst>
        </pc:spChg>
        <pc:spChg chg="mod ord">
          <ac:chgData name="Heitman, Lindsey" userId="a9773a47-99d2-4599-9377-6d37e9ec0bd3" providerId="ADAL" clId="{3C1F988A-3E3A-40F7-8283-44481E9AE0F4}" dt="2024-05-22T17:09:48.645" v="1930" actId="962"/>
          <ac:spMkLst>
            <pc:docMk/>
            <pc:sldMk cId="1971136028" sldId="5456"/>
            <ac:spMk id="4" creationId="{00000000-0000-0000-0000-000000000000}"/>
          </ac:spMkLst>
        </pc:spChg>
        <pc:spChg chg="mod ord">
          <ac:chgData name="Heitman, Lindsey" userId="a9773a47-99d2-4599-9377-6d37e9ec0bd3" providerId="ADAL" clId="{3C1F988A-3E3A-40F7-8283-44481E9AE0F4}" dt="2024-05-22T17:10:27.724" v="1932" actId="13244"/>
          <ac:spMkLst>
            <pc:docMk/>
            <pc:sldMk cId="1971136028" sldId="5456"/>
            <ac:spMk id="5" creationId="{13F3CC50-5248-6F38-9223-8E0C2DC9D5AD}"/>
          </ac:spMkLst>
        </pc:spChg>
        <pc:spChg chg="add mod">
          <ac:chgData name="Heitman, Lindsey" userId="a9773a47-99d2-4599-9377-6d37e9ec0bd3" providerId="ADAL" clId="{3C1F988A-3E3A-40F7-8283-44481E9AE0F4}" dt="2024-05-22T16:52:20.896" v="1792" actId="20577"/>
          <ac:spMkLst>
            <pc:docMk/>
            <pc:sldMk cId="1971136028" sldId="5456"/>
            <ac:spMk id="6" creationId="{E0C0A413-0F41-641E-8A2F-EA4398FCA58B}"/>
          </ac:spMkLst>
        </pc:spChg>
        <pc:spChg chg="del">
          <ac:chgData name="Heitman, Lindsey" userId="a9773a47-99d2-4599-9377-6d37e9ec0bd3" providerId="ADAL" clId="{3C1F988A-3E3A-40F7-8283-44481E9AE0F4}" dt="2024-05-22T16:55:23.056" v="1870" actId="21"/>
          <ac:spMkLst>
            <pc:docMk/>
            <pc:sldMk cId="1971136028" sldId="5456"/>
            <ac:spMk id="10" creationId="{C01C6E1B-E65F-A8D1-83A2-E15694A2FBB0}"/>
          </ac:spMkLst>
        </pc:spChg>
        <pc:spChg chg="add mod ord">
          <ac:chgData name="Heitman, Lindsey" userId="a9773a47-99d2-4599-9377-6d37e9ec0bd3" providerId="ADAL" clId="{3C1F988A-3E3A-40F7-8283-44481E9AE0F4}" dt="2024-05-22T17:01:54.380" v="1895" actId="13244"/>
          <ac:spMkLst>
            <pc:docMk/>
            <pc:sldMk cId="1971136028" sldId="5456"/>
            <ac:spMk id="11" creationId="{5A5DB7DC-398C-BE32-0895-40081D851DD8}"/>
          </ac:spMkLst>
        </pc:spChg>
        <pc:spChg chg="mod ord">
          <ac:chgData name="Heitman, Lindsey" userId="a9773a47-99d2-4599-9377-6d37e9ec0bd3" providerId="ADAL" clId="{3C1F988A-3E3A-40F7-8283-44481E9AE0F4}" dt="2024-05-23T13:00:36.629" v="2432" actId="114"/>
          <ac:spMkLst>
            <pc:docMk/>
            <pc:sldMk cId="1971136028" sldId="5456"/>
            <ac:spMk id="13" creationId="{5670E0B0-730E-163E-5FEF-A837CD9D1C27}"/>
          </ac:spMkLst>
        </pc:spChg>
        <pc:spChg chg="mod ord">
          <ac:chgData name="Heitman, Lindsey" userId="a9773a47-99d2-4599-9377-6d37e9ec0bd3" providerId="ADAL" clId="{3C1F988A-3E3A-40F7-8283-44481E9AE0F4}" dt="2024-05-22T16:58:43.429" v="1883" actId="13244"/>
          <ac:spMkLst>
            <pc:docMk/>
            <pc:sldMk cId="1971136028" sldId="5456"/>
            <ac:spMk id="16" creationId="{02905120-088A-2655-6C92-08698B561C80}"/>
          </ac:spMkLst>
        </pc:spChg>
        <pc:spChg chg="mod ord">
          <ac:chgData name="Heitman, Lindsey" userId="a9773a47-99d2-4599-9377-6d37e9ec0bd3" providerId="ADAL" clId="{3C1F988A-3E3A-40F7-8283-44481E9AE0F4}" dt="2024-05-22T16:58:48.561" v="1885" actId="13244"/>
          <ac:spMkLst>
            <pc:docMk/>
            <pc:sldMk cId="1971136028" sldId="5456"/>
            <ac:spMk id="17" creationId="{1F5E689E-E26A-A2D1-CF8A-17407058904D}"/>
          </ac:spMkLst>
        </pc:spChg>
        <pc:spChg chg="add mod ord">
          <ac:chgData name="Heitman, Lindsey" userId="a9773a47-99d2-4599-9377-6d37e9ec0bd3" providerId="ADAL" clId="{3C1F988A-3E3A-40F7-8283-44481E9AE0F4}" dt="2024-05-23T13:00:56.868" v="2433" actId="20577"/>
          <ac:spMkLst>
            <pc:docMk/>
            <pc:sldMk cId="1971136028" sldId="5456"/>
            <ac:spMk id="20" creationId="{264AC08B-7DEC-7388-9F0F-BA776BC7D9EC}"/>
          </ac:spMkLst>
        </pc:spChg>
        <pc:graphicFrameChg chg="mod ord modGraphic">
          <ac:chgData name="Heitman, Lindsey" userId="a9773a47-99d2-4599-9377-6d37e9ec0bd3" providerId="ADAL" clId="{3C1F988A-3E3A-40F7-8283-44481E9AE0F4}" dt="2024-05-22T16:59:07.676" v="1887" actId="13244"/>
          <ac:graphicFrameMkLst>
            <pc:docMk/>
            <pc:sldMk cId="1971136028" sldId="5456"/>
            <ac:graphicFrameMk id="12" creationId="{5643CD76-7CBF-26A1-DAF9-09E83F9D4653}"/>
          </ac:graphicFrameMkLst>
        </pc:graphicFrameChg>
        <pc:cxnChg chg="add mod ord">
          <ac:chgData name="Heitman, Lindsey" userId="a9773a47-99d2-4599-9377-6d37e9ec0bd3" providerId="ADAL" clId="{3C1F988A-3E3A-40F7-8283-44481E9AE0F4}" dt="2024-05-22T19:36:00.638" v="2084" actId="962"/>
          <ac:cxnSpMkLst>
            <pc:docMk/>
            <pc:sldMk cId="1971136028" sldId="5456"/>
            <ac:cxnSpMk id="8" creationId="{3B6506D7-8E20-40DC-BBD7-1A26B21793C1}"/>
          </ac:cxnSpMkLst>
        </pc:cxnChg>
        <pc:cxnChg chg="add mod ord">
          <ac:chgData name="Heitman, Lindsey" userId="a9773a47-99d2-4599-9377-6d37e9ec0bd3" providerId="ADAL" clId="{3C1F988A-3E3A-40F7-8283-44481E9AE0F4}" dt="2024-05-22T19:35:57.109" v="2082" actId="962"/>
          <ac:cxnSpMkLst>
            <pc:docMk/>
            <pc:sldMk cId="1971136028" sldId="5456"/>
            <ac:cxnSpMk id="15" creationId="{F099B731-3D9C-3A44-B72F-0266D5B56192}"/>
          </ac:cxnSpMkLst>
        </pc:cxnChg>
        <pc:cxnChg chg="add mod ord">
          <ac:chgData name="Heitman, Lindsey" userId="a9773a47-99d2-4599-9377-6d37e9ec0bd3" providerId="ADAL" clId="{3C1F988A-3E3A-40F7-8283-44481E9AE0F4}" dt="2024-05-22T19:35:57.708" v="2083" actId="962"/>
          <ac:cxnSpMkLst>
            <pc:docMk/>
            <pc:sldMk cId="1971136028" sldId="5456"/>
            <ac:cxnSpMk id="19" creationId="{A75649B8-A861-54DC-9358-A9D9417566DF}"/>
          </ac:cxnSpMkLst>
        </pc:cxnChg>
        <pc:cxnChg chg="add mod ord">
          <ac:chgData name="Heitman, Lindsey" userId="a9773a47-99d2-4599-9377-6d37e9ec0bd3" providerId="ADAL" clId="{3C1F988A-3E3A-40F7-8283-44481E9AE0F4}" dt="2024-05-22T19:35:53.929" v="2081" actId="962"/>
          <ac:cxnSpMkLst>
            <pc:docMk/>
            <pc:sldMk cId="1971136028" sldId="5456"/>
            <ac:cxnSpMk id="22" creationId="{D4D85F88-77D2-569C-2C9F-59937D294F92}"/>
          </ac:cxnSpMkLst>
        </pc:cxnChg>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pChg chg="mod">
          <ac:chgData name="Tribbett, Jessica" userId="S::tribbett_jessica@cde.state.co.us::b8af59d7-a86d-4166-a022-d856dc24c475" providerId="AD" clId="Web-{7A6FF8B5-607E-F428-7817-A325138F35DD}" dt="2024-07-11T13:57:45.346" v="295" actId="20577"/>
          <ac:spMkLst>
            <pc:docMk/>
            <pc:sldMk cId="2919007612" sldId="5501"/>
            <ac:spMk id="5" creationId="{CB138C6B-AD45-9B99-46B5-4BD87D1A5BD8}"/>
          </ac:spMkLst>
        </pc:spChg>
        <pc:spChg chg="del">
          <ac:chgData name="Tribbett, Jessica" userId="S::tribbett_jessica@cde.state.co.us::b8af59d7-a86d-4166-a022-d856dc24c475" providerId="AD" clId="Web-{7A6FF8B5-607E-F428-7817-A325138F35DD}" dt="2024-07-11T13:46:51.224" v="0"/>
          <ac:spMkLst>
            <pc:docMk/>
            <pc:sldMk cId="2919007612" sldId="5501"/>
            <ac:spMk id="6" creationId="{23F192C2-791E-6784-1FE4-3F5DD6C20117}"/>
          </ac:spMkLst>
        </pc:spChg>
        <pc:spChg chg="mod">
          <ac:chgData name="Tribbett, Jessica" userId="S::tribbett_jessica@cde.state.co.us::b8af59d7-a86d-4166-a022-d856dc24c475" providerId="AD" clId="Web-{7A6FF8B5-607E-F428-7817-A325138F35DD}" dt="2024-07-11T13:54:55.780" v="228" actId="20577"/>
          <ac:spMkLst>
            <pc:docMk/>
            <pc:sldMk cId="2919007612" sldId="5501"/>
            <ac:spMk id="7" creationId="{8AE68A9D-ACC2-1FB0-19A8-85826F78DA31}"/>
          </ac:spMkLst>
        </pc:spChg>
        <pc:spChg chg="mod">
          <ac:chgData name="Tribbett, Jessica" userId="S::tribbett_jessica@cde.state.co.us::b8af59d7-a86d-4166-a022-d856dc24c475" providerId="AD" clId="Web-{7A6FF8B5-607E-F428-7817-A325138F35DD}" dt="2024-07-11T14:00:43.943" v="449" actId="20577"/>
          <ac:spMkLst>
            <pc:docMk/>
            <pc:sldMk cId="2919007612" sldId="5501"/>
            <ac:spMk id="8" creationId="{21B3AE1C-0CB4-C4B6-4835-3E7A279E18AD}"/>
          </ac:spMkLst>
        </pc:spChg>
        <pc:spChg chg="add del mod">
          <ac:chgData name="Tribbett, Jessica" userId="S::tribbett_jessica@cde.state.co.us::b8af59d7-a86d-4166-a022-d856dc24c475" providerId="AD" clId="Web-{7A6FF8B5-607E-F428-7817-A325138F35DD}" dt="2024-07-11T13:56:44.313" v="256"/>
          <ac:spMkLst>
            <pc:docMk/>
            <pc:sldMk cId="2919007612" sldId="5501"/>
            <ac:spMk id="9" creationId="{CBF4A526-0A0C-2CD2-6F4E-7A1879C03C15}"/>
          </ac:spMkLst>
        </pc:spChg>
        <pc:spChg chg="add del mod">
          <ac:chgData name="Tribbett, Jessica" userId="S::tribbett_jessica@cde.state.co.us::b8af59d7-a86d-4166-a022-d856dc24c475" providerId="AD" clId="Web-{7A6FF8B5-607E-F428-7817-A325138F35DD}" dt="2024-07-11T13:57:05.376" v="260"/>
          <ac:spMkLst>
            <pc:docMk/>
            <pc:sldMk cId="2919007612" sldId="5501"/>
            <ac:spMk id="12" creationId="{AB43E72E-7816-7E4B-B548-CD36B292F2B6}"/>
          </ac:spMkLst>
        </pc:spChg>
        <pc:spChg chg="add mod">
          <ac:chgData name="Tribbett, Jessica" userId="S::tribbett_jessica@cde.state.co.us::b8af59d7-a86d-4166-a022-d856dc24c475" providerId="AD" clId="Web-{7A6FF8B5-607E-F428-7817-A325138F35DD}" dt="2024-07-11T13:58:45.347" v="429" actId="1076"/>
          <ac:spMkLst>
            <pc:docMk/>
            <pc:sldMk cId="2919007612" sldId="5501"/>
            <ac:spMk id="14" creationId="{B96885A6-E1AE-A276-DB49-5FA54E1B0996}"/>
          </ac:spMkLst>
        </pc:spChg>
        <pc:picChg chg="add del mod ord">
          <ac:chgData name="Tribbett, Jessica" userId="S::tribbett_jessica@cde.state.co.us::b8af59d7-a86d-4166-a022-d856dc24c475" providerId="AD" clId="Web-{7A6FF8B5-607E-F428-7817-A325138F35DD}" dt="2024-07-11T13:56:41.422" v="255"/>
          <ac:picMkLst>
            <pc:docMk/>
            <pc:sldMk cId="2919007612" sldId="5501"/>
            <ac:picMk id="2" creationId="{C688DBDA-1E4B-8C87-8709-0F4E49982E72}"/>
          </ac:picMkLst>
        </pc:picChg>
        <pc:picChg chg="add del mod ord">
          <ac:chgData name="Tribbett, Jessica" userId="S::tribbett_jessica@cde.state.co.us::b8af59d7-a86d-4166-a022-d856dc24c475" providerId="AD" clId="Web-{7A6FF8B5-607E-F428-7817-A325138F35DD}" dt="2024-07-11T13:57:03.860" v="259"/>
          <ac:picMkLst>
            <pc:docMk/>
            <pc:sldMk cId="2919007612" sldId="5501"/>
            <ac:picMk id="10" creationId="{C4D46203-4715-7BE0-61F7-20D358399AE7}"/>
          </ac:picMkLst>
        </pc:picChg>
        <pc:picChg chg="add mod ord">
          <ac:chgData name="Tribbett, Jessica" userId="S::tribbett_jessica@cde.state.co.us::b8af59d7-a86d-4166-a022-d856dc24c475" providerId="AD" clId="Web-{7A6FF8B5-607E-F428-7817-A325138F35DD}" dt="2024-07-11T13:57:48.596" v="296" actId="1076"/>
          <ac:picMkLst>
            <pc:docMk/>
            <pc:sldMk cId="2919007612" sldId="5501"/>
            <ac:picMk id="13" creationId="{9A16D9EA-0103-DC78-8CC6-223FEBC51E9D}"/>
          </ac:picMkLst>
        </pc:picChg>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pChg chg="mod">
          <ac:chgData name="Tribbett, Jessica" userId="S::tribbett_jessica@cde.state.co.us::b8af59d7-a86d-4166-a022-d856dc24c475" providerId="AD" clId="Web-{7A6FF8B5-607E-F428-7817-A325138F35DD}" dt="2024-07-11T14:03:12.602" v="516" actId="20577"/>
          <ac:spMkLst>
            <pc:docMk/>
            <pc:sldMk cId="2114177830" sldId="5502"/>
            <ac:spMk id="8" creationId="{0F5A6D16-78A2-4E63-FEE7-87E42321F1B6}"/>
          </ac:spMkLst>
        </pc:spChg>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pChg chg="mod">
          <ac:chgData name="Tribbett, Jessica" userId="S::tribbett_jessica@cde.state.co.us::b8af59d7-a86d-4166-a022-d856dc24c475" providerId="AD" clId="Web-{7A6FF8B5-607E-F428-7817-A325138F35DD}" dt="2024-07-11T13:47:15.365" v="33" actId="20577"/>
          <ac:spMkLst>
            <pc:docMk/>
            <pc:sldMk cId="3998294606" sldId="5511"/>
            <ac:spMk id="5" creationId="{CB138C6B-AD45-9B99-46B5-4BD87D1A5BD8}"/>
          </ac:spMkLst>
        </pc:spChg>
        <pc:spChg chg="add mod">
          <ac:chgData name="Tribbett, Jessica" userId="S::tribbett_jessica@cde.state.co.us::b8af59d7-a86d-4166-a022-d856dc24c475" providerId="AD" clId="Web-{7A6FF8B5-607E-F428-7817-A325138F35DD}" dt="2024-07-11T13:51:36.073" v="197" actId="1076"/>
          <ac:spMkLst>
            <pc:docMk/>
            <pc:sldMk cId="3998294606" sldId="5511"/>
            <ac:spMk id="6" creationId="{58EAE3C2-B84D-8065-B611-121888ED9E46}"/>
          </ac:spMkLst>
        </pc:spChg>
        <pc:spChg chg="mod">
          <ac:chgData name="Tribbett, Jessica" userId="S::tribbett_jessica@cde.state.co.us::b8af59d7-a86d-4166-a022-d856dc24c475" providerId="AD" clId="Web-{7A6FF8B5-607E-F428-7817-A325138F35DD}" dt="2024-07-11T13:48:00.944" v="119" actId="20577"/>
          <ac:spMkLst>
            <pc:docMk/>
            <pc:sldMk cId="3998294606" sldId="5511"/>
            <ac:spMk id="7" creationId="{8AE68A9D-ACC2-1FB0-19A8-85826F78DA31}"/>
          </ac:spMkLst>
        </pc:spChg>
        <pc:spChg chg="mod">
          <ac:chgData name="Tribbett, Jessica" userId="S::tribbett_jessica@cde.state.co.us::b8af59d7-a86d-4166-a022-d856dc24c475" providerId="AD" clId="Web-{7A6FF8B5-607E-F428-7817-A325138F35DD}" dt="2024-07-11T14:00:40.208" v="448" actId="20577"/>
          <ac:spMkLst>
            <pc:docMk/>
            <pc:sldMk cId="3998294606" sldId="5511"/>
            <ac:spMk id="8" creationId="{21B3AE1C-0CB4-C4B6-4835-3E7A279E18AD}"/>
          </ac:spMkLst>
        </pc:spChg>
        <pc:spChg chg="add del">
          <ac:chgData name="Tribbett, Jessica" userId="S::tribbett_jessica@cde.state.co.us::b8af59d7-a86d-4166-a022-d856dc24c475" providerId="AD" clId="Web-{7A6FF8B5-607E-F428-7817-A325138F35DD}" dt="2024-07-11T13:49:33.227" v="145"/>
          <ac:spMkLst>
            <pc:docMk/>
            <pc:sldMk cId="3998294606" sldId="5511"/>
            <ac:spMk id="9" creationId="{4A6ED210-F932-A269-6BFE-2BB2CD5F1614}"/>
          </ac:spMkLst>
        </pc:spChg>
        <pc:spChg chg="add mod">
          <ac:chgData name="Tribbett, Jessica" userId="S::tribbett_jessica@cde.state.co.us::b8af59d7-a86d-4166-a022-d856dc24c475" providerId="AD" clId="Web-{7A6FF8B5-607E-F428-7817-A325138F35DD}" dt="2024-07-11T13:51:31.979" v="196" actId="20577"/>
          <ac:spMkLst>
            <pc:docMk/>
            <pc:sldMk cId="3998294606" sldId="5511"/>
            <ac:spMk id="10" creationId="{815EE384-0D80-CA09-651D-6672F9C57067}"/>
          </ac:spMkLst>
        </pc:spChg>
        <pc:picChg chg="del">
          <ac:chgData name="Tribbett, Jessica" userId="S::tribbett_jessica@cde.state.co.us::b8af59d7-a86d-4166-a022-d856dc24c475" providerId="AD" clId="Web-{7A6FF8B5-607E-F428-7817-A325138F35DD}" dt="2024-07-11T13:47:04.834" v="3"/>
          <ac:picMkLst>
            <pc:docMk/>
            <pc:sldMk cId="3998294606" sldId="5511"/>
            <ac:picMk id="2" creationId="{C688DBDA-1E4B-8C87-8709-0F4E49982E72}"/>
          </ac:picMkLst>
        </pc:picChg>
        <pc:picChg chg="add del mod">
          <ac:chgData name="Tribbett, Jessica" userId="S::tribbett_jessica@cde.state.co.us::b8af59d7-a86d-4166-a022-d856dc24c475" providerId="AD" clId="Web-{7A6FF8B5-607E-F428-7817-A325138F35DD}" dt="2024-07-11T13:53:32.685" v="208"/>
          <ac:picMkLst>
            <pc:docMk/>
            <pc:sldMk cId="3998294606" sldId="5511"/>
            <ac:picMk id="12" creationId="{632DBB95-068F-05CA-E5B9-6BF3FB6BD89D}"/>
          </ac:picMkLst>
        </pc:picChg>
        <pc:picChg chg="add mod">
          <ac:chgData name="Tribbett, Jessica" userId="S::tribbett_jessica@cde.state.co.us::b8af59d7-a86d-4166-a022-d856dc24c475" providerId="AD" clId="Web-{7A6FF8B5-607E-F428-7817-A325138F35DD}" dt="2024-07-11T13:54:05.545" v="215" actId="1076"/>
          <ac:picMkLst>
            <pc:docMk/>
            <pc:sldMk cId="3998294606" sldId="5511"/>
            <ac:picMk id="13" creationId="{52A01588-1991-D4BE-FFE0-4CE3D651FD60}"/>
          </ac:picMkLst>
        </pc:picChg>
        <pc:picChg chg="add del mod">
          <ac:chgData name="Tribbett, Jessica" userId="S::tribbett_jessica@cde.state.co.us::b8af59d7-a86d-4166-a022-d856dc24c475" providerId="AD" clId="Web-{7A6FF8B5-607E-F428-7817-A325138F35DD}" dt="2024-07-11T14:00:28.786" v="447"/>
          <ac:picMkLst>
            <pc:docMk/>
            <pc:sldMk cId="3998294606" sldId="5511"/>
            <ac:picMk id="14" creationId="{EDB6CC94-2AA7-2097-3EAA-9CC6E1942596}"/>
          </ac:picMkLst>
        </pc:picChg>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pChg chg="mod">
          <ac:chgData name="Tribbett, Jessica" userId="S::tribbett_jessica@cde.state.co.us::b8af59d7-a86d-4166-a022-d856dc24c475" providerId="AD" clId="Web-{7A6FF8B5-607E-F428-7817-A325138F35DD}" dt="2024-07-11T13:59:36.941" v="433" actId="20577"/>
          <ac:spMkLst>
            <pc:docMk/>
            <pc:sldMk cId="4165047958" sldId="5512"/>
            <ac:spMk id="6" creationId="{58EAE3C2-B84D-8065-B611-121888ED9E46}"/>
          </ac:spMkLst>
        </pc:spChg>
        <pc:spChg chg="mod">
          <ac:chgData name="Tribbett, Jessica" userId="S::tribbett_jessica@cde.state.co.us::b8af59d7-a86d-4166-a022-d856dc24c475" providerId="AD" clId="Web-{7A6FF8B5-607E-F428-7817-A325138F35DD}" dt="2024-07-11T14:00:46.833" v="450" actId="20577"/>
          <ac:spMkLst>
            <pc:docMk/>
            <pc:sldMk cId="4165047958" sldId="5512"/>
            <ac:spMk id="8" creationId="{21B3AE1C-0CB4-C4B6-4835-3E7A279E18AD}"/>
          </ac:spMkLst>
        </pc:spChg>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pChg chg="mod">
          <ac:chgData name="Rhodes, Tara" userId="S::rhodes_t@cde.state.co.us::566307b0-1e17-4826-87e1-0feb85a922f2" providerId="AD" clId="Web-{BB8D2FE4-59A1-FCFE-FB96-5DBB5ABD5E59}" dt="2024-08-08T12:09:16.824" v="84" actId="20577"/>
          <ac:spMkLst>
            <pc:docMk/>
            <pc:sldMk cId="1153930597" sldId="5504"/>
            <ac:spMk id="6" creationId="{6830CC07-B20E-26DD-4E6E-5D4DFAF184F5}"/>
          </ac:spMkLst>
        </pc:spChg>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pChg chg="mod">
          <ac:chgData name="Rhodes, Tara" userId="S::rhodes_t@cde.state.co.us::566307b0-1e17-4826-87e1-0feb85a922f2" providerId="AD" clId="Web-{BB8D2FE4-59A1-FCFE-FB96-5DBB5ABD5E59}" dt="2024-08-08T12:29:17.892" v="254" actId="20577"/>
          <ac:spMkLst>
            <pc:docMk/>
            <pc:sldMk cId="2394703095" sldId="5507"/>
            <ac:spMk id="6" creationId="{6830CC07-B20E-26DD-4E6E-5D4DFAF184F5}"/>
          </ac:spMkLst>
        </pc:spChg>
        <pc:graphicFrameChg chg="add del mod">
          <ac:chgData name="Rhodes, Tara" userId="S::rhodes_t@cde.state.co.us::566307b0-1e17-4826-87e1-0feb85a922f2" providerId="AD" clId="Web-{BB8D2FE4-59A1-FCFE-FB96-5DBB5ABD5E59}" dt="2024-08-08T12:19:39.930" v="122"/>
          <ac:graphicFrameMkLst>
            <pc:docMk/>
            <pc:sldMk cId="2394703095" sldId="5507"/>
            <ac:graphicFrameMk id="3" creationId="{D6A3CCF6-5BC9-C995-F82F-F94B0CA64D73}"/>
          </ac:graphicFrameMkLst>
        </pc:graphicFrameChg>
      </pc:sldChg>
      <pc:sldChg chg="addSp modSp add replId">
        <pc:chgData name="Rhodes, Tara" userId="S::rhodes_t@cde.state.co.us::566307b0-1e17-4826-87e1-0feb85a922f2" providerId="AD" clId="Web-{BB8D2FE4-59A1-FCFE-FB96-5DBB5ABD5E59}" dt="2024-08-08T12:39:43.057" v="745"/>
        <pc:sldMkLst>
          <pc:docMk/>
          <pc:sldMk cId="3919774085" sldId="5545"/>
        </pc:sldMkLst>
        <pc:spChg chg="mod">
          <ac:chgData name="Rhodes, Tara" userId="S::rhodes_t@cde.state.co.us::566307b0-1e17-4826-87e1-0feb85a922f2" providerId="AD" clId="Web-{BB8D2FE4-59A1-FCFE-FB96-5DBB5ABD5E59}" dt="2024-08-08T12:32:50.910" v="477" actId="20577"/>
          <ac:spMkLst>
            <pc:docMk/>
            <pc:sldMk cId="3919774085" sldId="5545"/>
            <ac:spMk id="2" creationId="{B2088419-B8D9-FC3B-C7A2-B415F51E7DBC}"/>
          </ac:spMkLst>
        </pc:spChg>
        <pc:spChg chg="mod">
          <ac:chgData name="Rhodes, Tara" userId="S::rhodes_t@cde.state.co.us::566307b0-1e17-4826-87e1-0feb85a922f2" providerId="AD" clId="Web-{BB8D2FE4-59A1-FCFE-FB96-5DBB5ABD5E59}" dt="2024-08-08T12:38:19.134" v="729" actId="20577"/>
          <ac:spMkLst>
            <pc:docMk/>
            <pc:sldMk cId="3919774085" sldId="5545"/>
            <ac:spMk id="3" creationId="{BB1F9BF7-EDD5-D062-919A-A3181A75886C}"/>
          </ac:spMkLst>
        </pc:spChg>
        <pc:picChg chg="add mod">
          <ac:chgData name="Rhodes, Tara" userId="S::rhodes_t@cde.state.co.us::566307b0-1e17-4826-87e1-0feb85a922f2" providerId="AD" clId="Web-{BB8D2FE4-59A1-FCFE-FB96-5DBB5ABD5E59}" dt="2024-08-08T12:38:41.134" v="732"/>
          <ac:picMkLst>
            <pc:docMk/>
            <pc:sldMk cId="3919774085" sldId="5545"/>
            <ac:picMk id="5" creationId="{733043D9-C11B-D01A-29B7-7248A2EBBCB9}"/>
          </ac:picMkLst>
        </pc:picChg>
        <pc:picChg chg="add mod">
          <ac:chgData name="Rhodes, Tara" userId="S::rhodes_t@cde.state.co.us::566307b0-1e17-4826-87e1-0feb85a922f2" providerId="AD" clId="Web-{BB8D2FE4-59A1-FCFE-FB96-5DBB5ABD5E59}" dt="2024-08-08T12:38:57.400" v="739"/>
          <ac:picMkLst>
            <pc:docMk/>
            <pc:sldMk cId="3919774085" sldId="5545"/>
            <ac:picMk id="6" creationId="{525344A8-E4EC-51A6-8BD3-2949E05DCF9B}"/>
          </ac:picMkLst>
        </pc:picChg>
        <pc:inkChg chg="add">
          <ac:chgData name="Rhodes, Tara" userId="S::rhodes_t@cde.state.co.us::566307b0-1e17-4826-87e1-0feb85a922f2" providerId="AD" clId="Web-{BB8D2FE4-59A1-FCFE-FB96-5DBB5ABD5E59}" dt="2024-08-08T12:39:38.026" v="743"/>
          <ac:inkMkLst>
            <pc:docMk/>
            <pc:sldMk cId="3919774085" sldId="5545"/>
            <ac:inkMk id="9" creationId="{2D7D89DC-8F13-A723-2A05-8C169706CC6A}"/>
          </ac:inkMkLst>
        </pc:inkChg>
        <pc:inkChg chg="add">
          <ac:chgData name="Rhodes, Tara" userId="S::rhodes_t@cde.state.co.us::566307b0-1e17-4826-87e1-0feb85a922f2" providerId="AD" clId="Web-{BB8D2FE4-59A1-FCFE-FB96-5DBB5ABD5E59}" dt="2024-08-08T12:39:40.542" v="744"/>
          <ac:inkMkLst>
            <pc:docMk/>
            <pc:sldMk cId="3919774085" sldId="5545"/>
            <ac:inkMk id="10" creationId="{D4AC5AAE-57B3-C165-CF83-118A055C43B2}"/>
          </ac:inkMkLst>
        </pc:inkChg>
        <pc:inkChg chg="add">
          <ac:chgData name="Rhodes, Tara" userId="S::rhodes_t@cde.state.co.us::566307b0-1e17-4826-87e1-0feb85a922f2" providerId="AD" clId="Web-{BB8D2FE4-59A1-FCFE-FB96-5DBB5ABD5E59}" dt="2024-08-08T12:39:43.057" v="745"/>
          <ac:inkMkLst>
            <pc:docMk/>
            <pc:sldMk cId="3919774085" sldId="5545"/>
            <ac:inkMk id="11" creationId="{0EDA0040-2B49-D2DA-44D6-58642066D67B}"/>
          </ac:inkMkLst>
        </pc:inkChg>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pChg chg="mod">
          <ac:chgData name="Rhodes, Tara" userId="S::rhodes_t@cde.state.co.us::566307b0-1e17-4826-87e1-0feb85a922f2" providerId="AD" clId="Web-{BB8D2FE4-59A1-FCFE-FB96-5DBB5ABD5E59}" dt="2024-08-08T12:54:12.133" v="1088" actId="20577"/>
          <ac:spMkLst>
            <pc:docMk/>
            <pc:sldMk cId="3696308903" sldId="5546"/>
            <ac:spMk id="2" creationId="{8A388604-F98C-A8DC-9A12-1EF87DAF1895}"/>
          </ac:spMkLst>
        </pc:spChg>
        <pc:spChg chg="del">
          <ac:chgData name="Rhodes, Tara" userId="S::rhodes_t@cde.state.co.us::566307b0-1e17-4826-87e1-0feb85a922f2" providerId="AD" clId="Web-{BB8D2FE4-59A1-FCFE-FB96-5DBB5ABD5E59}" dt="2024-08-08T12:34:51.428" v="492"/>
          <ac:spMkLst>
            <pc:docMk/>
            <pc:sldMk cId="3696308903" sldId="5546"/>
            <ac:spMk id="3" creationId="{FDDACFAE-A01A-9E13-A98D-2C8C90E6B92C}"/>
          </ac:spMkLst>
        </pc:spChg>
        <pc:spChg chg="mod">
          <ac:chgData name="Rhodes, Tara" userId="S::rhodes_t@cde.state.co.us::566307b0-1e17-4826-87e1-0feb85a922f2" providerId="AD" clId="Web-{BB8D2FE4-59A1-FCFE-FB96-5DBB5ABD5E59}" dt="2024-08-08T12:40:44.808" v="776" actId="20577"/>
          <ac:spMkLst>
            <pc:docMk/>
            <pc:sldMk cId="3696308903" sldId="5546"/>
            <ac:spMk id="5" creationId="{1E6506F4-C451-9871-BAF3-E9EF707148FD}"/>
          </ac:spMkLst>
        </pc:spChg>
        <pc:spChg chg="mod">
          <ac:chgData name="Rhodes, Tara" userId="S::rhodes_t@cde.state.co.us::566307b0-1e17-4826-87e1-0feb85a922f2" providerId="AD" clId="Web-{BB8D2FE4-59A1-FCFE-FB96-5DBB5ABD5E59}" dt="2024-08-08T12:40:53.230" v="781" actId="20577"/>
          <ac:spMkLst>
            <pc:docMk/>
            <pc:sldMk cId="3696308903" sldId="5546"/>
            <ac:spMk id="6" creationId="{F307E329-0D59-D46E-1C1B-E2073B1DB444}"/>
          </ac:spMkLst>
        </pc:spChg>
        <pc:spChg chg="add mod">
          <ac:chgData name="Rhodes, Tara" userId="S::rhodes_t@cde.state.co.us::566307b0-1e17-4826-87e1-0feb85a922f2" providerId="AD" clId="Web-{BB8D2FE4-59A1-FCFE-FB96-5DBB5ABD5E59}" dt="2024-08-08T12:41:23.934" v="790" actId="20577"/>
          <ac:spMkLst>
            <pc:docMk/>
            <pc:sldMk cId="3696308903" sldId="5546"/>
            <ac:spMk id="8" creationId="{66AF7480-94C6-DC41-6ED1-7535B87381AD}"/>
          </ac:spMkLst>
        </pc:spChg>
        <pc:picChg chg="add mod ord">
          <ac:chgData name="Rhodes, Tara" userId="S::rhodes_t@cde.state.co.us::566307b0-1e17-4826-87e1-0feb85a922f2" providerId="AD" clId="Web-{BB8D2FE4-59A1-FCFE-FB96-5DBB5ABD5E59}" dt="2024-08-08T12:39:12.713" v="742"/>
          <ac:picMkLst>
            <pc:docMk/>
            <pc:sldMk cId="3696308903" sldId="5546"/>
            <ac:picMk id="7" creationId="{F9D704BC-95B7-907F-9D86-2FB31AD0E2E0}"/>
          </ac:picMkLst>
        </pc:picChg>
        <pc:inkChg chg="add">
          <ac:chgData name="Rhodes, Tara" userId="S::rhodes_t@cde.state.co.us::566307b0-1e17-4826-87e1-0feb85a922f2" providerId="AD" clId="Web-{BB8D2FE4-59A1-FCFE-FB96-5DBB5ABD5E59}" dt="2024-08-08T12:39:47.464" v="746"/>
          <ac:inkMkLst>
            <pc:docMk/>
            <pc:sldMk cId="3696308903" sldId="5546"/>
            <ac:inkMk id="9" creationId="{9FC17323-F809-7B83-EE9E-B02991F100E5}"/>
          </ac:inkMkLst>
        </pc:inkChg>
        <pc:inkChg chg="add del">
          <ac:chgData name="Rhodes, Tara" userId="S::rhodes_t@cde.state.co.us::566307b0-1e17-4826-87e1-0feb85a922f2" providerId="AD" clId="Web-{BB8D2FE4-59A1-FCFE-FB96-5DBB5ABD5E59}" dt="2024-08-08T12:39:51.604" v="748"/>
          <ac:inkMkLst>
            <pc:docMk/>
            <pc:sldMk cId="3696308903" sldId="5546"/>
            <ac:inkMk id="10" creationId="{53625A2B-8939-F549-3745-43509880217D}"/>
          </ac:inkMkLst>
        </pc:inkChg>
        <pc:inkChg chg="add del">
          <ac:chgData name="Rhodes, Tara" userId="S::rhodes_t@cde.state.co.us::566307b0-1e17-4826-87e1-0feb85a922f2" providerId="AD" clId="Web-{BB8D2FE4-59A1-FCFE-FB96-5DBB5ABD5E59}" dt="2024-08-08T12:39:59.995" v="750"/>
          <ac:inkMkLst>
            <pc:docMk/>
            <pc:sldMk cId="3696308903" sldId="5546"/>
            <ac:inkMk id="11" creationId="{3E59F2C5-4370-952D-12C5-E94806D2159D}"/>
          </ac:inkMkLst>
        </pc:inkChg>
        <pc:inkChg chg="add">
          <ac:chgData name="Rhodes, Tara" userId="S::rhodes_t@cde.state.co.us::566307b0-1e17-4826-87e1-0feb85a922f2" providerId="AD" clId="Web-{BB8D2FE4-59A1-FCFE-FB96-5DBB5ABD5E59}" dt="2024-08-08T12:40:10.651" v="751"/>
          <ac:inkMkLst>
            <pc:docMk/>
            <pc:sldMk cId="3696308903" sldId="5546"/>
            <ac:inkMk id="12" creationId="{14776EA0-1028-6A59-9873-F781717BF037}"/>
          </ac:inkMkLst>
        </pc:inkChg>
        <pc:inkChg chg="add del">
          <ac:chgData name="Rhodes, Tara" userId="S::rhodes_t@cde.state.co.us::566307b0-1e17-4826-87e1-0feb85a922f2" providerId="AD" clId="Web-{BB8D2FE4-59A1-FCFE-FB96-5DBB5ABD5E59}" dt="2024-08-08T12:40:22.823" v="755"/>
          <ac:inkMkLst>
            <pc:docMk/>
            <pc:sldMk cId="3696308903" sldId="5546"/>
            <ac:inkMk id="13" creationId="{04167451-F50C-526E-C887-6ED8D72087D8}"/>
          </ac:inkMkLst>
        </pc:inkChg>
        <pc:inkChg chg="add del">
          <ac:chgData name="Rhodes, Tara" userId="S::rhodes_t@cde.state.co.us::566307b0-1e17-4826-87e1-0feb85a922f2" providerId="AD" clId="Web-{BB8D2FE4-59A1-FCFE-FB96-5DBB5ABD5E59}" dt="2024-08-08T12:40:22.823" v="754"/>
          <ac:inkMkLst>
            <pc:docMk/>
            <pc:sldMk cId="3696308903" sldId="5546"/>
            <ac:inkMk id="14" creationId="{999667CE-B9B6-F16F-A3CE-71420BA4F950}"/>
          </ac:inkMkLst>
        </pc:inkChg>
      </pc:sldChg>
      <pc:sldChg chg="modSp new ord">
        <pc:chgData name="Rhodes, Tara" userId="S::rhodes_t@cde.state.co.us::566307b0-1e17-4826-87e1-0feb85a922f2" providerId="AD" clId="Web-{BB8D2FE4-59A1-FCFE-FB96-5DBB5ABD5E59}" dt="2024-08-08T12:53:19.522" v="1077" actId="20577"/>
        <pc:sldMkLst>
          <pc:docMk/>
          <pc:sldMk cId="3757558483" sldId="5547"/>
        </pc:sldMkLst>
        <pc:spChg chg="mod">
          <ac:chgData name="Rhodes, Tara" userId="S::rhodes_t@cde.state.co.us::566307b0-1e17-4826-87e1-0feb85a922f2" providerId="AD" clId="Web-{BB8D2FE4-59A1-FCFE-FB96-5DBB5ABD5E59}" dt="2024-08-08T12:42:15.856" v="848" actId="20577"/>
          <ac:spMkLst>
            <pc:docMk/>
            <pc:sldMk cId="3757558483" sldId="5547"/>
            <ac:spMk id="2" creationId="{61FA4591-7D47-D1E8-1301-1A17E457FF29}"/>
          </ac:spMkLst>
        </pc:spChg>
        <pc:spChg chg="mod">
          <ac:chgData name="Rhodes, Tara" userId="S::rhodes_t@cde.state.co.us::566307b0-1e17-4826-87e1-0feb85a922f2" providerId="AD" clId="Web-{BB8D2FE4-59A1-FCFE-FB96-5DBB5ABD5E59}" dt="2024-08-08T12:53:19.522" v="1077" actId="20577"/>
          <ac:spMkLst>
            <pc:docMk/>
            <pc:sldMk cId="3757558483" sldId="5547"/>
            <ac:spMk id="3" creationId="{15E3EE3F-1F42-BEA9-9F90-1089D94FA41D}"/>
          </ac:spMkLst>
        </pc:spChg>
        <pc:spChg chg="mod">
          <ac:chgData name="Rhodes, Tara" userId="S::rhodes_t@cde.state.co.us::566307b0-1e17-4826-87e1-0feb85a922f2" providerId="AD" clId="Web-{BB8D2FE4-59A1-FCFE-FB96-5DBB5ABD5E59}" dt="2024-08-08T12:42:50.998" v="918" actId="20577"/>
          <ac:spMkLst>
            <pc:docMk/>
            <pc:sldMk cId="3757558483" sldId="5547"/>
            <ac:spMk id="5" creationId="{6018E6E1-23BD-1ECD-6C44-435679396C8B}"/>
          </ac:spMkLst>
        </pc:spChg>
        <pc:spChg chg="mod">
          <ac:chgData name="Rhodes, Tara" userId="S::rhodes_t@cde.state.co.us::566307b0-1e17-4826-87e1-0feb85a922f2" providerId="AD" clId="Web-{BB8D2FE4-59A1-FCFE-FB96-5DBB5ABD5E59}" dt="2024-08-08T12:42:57.279" v="925" actId="20577"/>
          <ac:spMkLst>
            <pc:docMk/>
            <pc:sldMk cId="3757558483" sldId="5547"/>
            <ac:spMk id="6" creationId="{0C4B7B1D-3B9B-29BB-86F1-65D295A20A0E}"/>
          </ac:spMkLst>
        </pc:spChg>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pChg chg="mod">
          <ac:chgData name="McRee, Rebecca" userId="S::mcree_r@cde.state.co.us::3a10fa13-9d60-4c0b-b361-471945732c34" providerId="AD" clId="Web-{D1E17A2C-70CF-BF6C-C044-7F2FE025BA68}" dt="2024-07-10T17:01:38.652" v="2" actId="20577"/>
          <ac:spMkLst>
            <pc:docMk/>
            <pc:sldMk cId="1039979550" sldId="5495"/>
            <ac:spMk id="3" creationId="{2865F7B2-122F-2696-5877-03DFD3EA02BC}"/>
          </ac:spMkLst>
        </pc:spChg>
      </pc:sldChg>
      <pc:sldChg chg="modSp">
        <pc:chgData name="McRee, Rebecca" userId="S::mcree_r@cde.state.co.us::3a10fa13-9d60-4c0b-b361-471945732c34" providerId="AD" clId="Web-{D1E17A2C-70CF-BF6C-C044-7F2FE025BA68}" dt="2024-07-10T17:02:17.965" v="4"/>
        <pc:sldMkLst>
          <pc:docMk/>
          <pc:sldMk cId="2023168082" sldId="5497"/>
        </pc:sldMkLst>
        <pc:graphicFrameChg chg="mod modGraphic">
          <ac:chgData name="McRee, Rebecca" userId="S::mcree_r@cde.state.co.us::3a10fa13-9d60-4c0b-b361-471945732c34" providerId="AD" clId="Web-{D1E17A2C-70CF-BF6C-C044-7F2FE025BA68}" dt="2024-07-10T17:02:17.965" v="4"/>
          <ac:graphicFrameMkLst>
            <pc:docMk/>
            <pc:sldMk cId="2023168082" sldId="5497"/>
            <ac:graphicFrameMk id="10" creationId="{A57F5493-6DF7-F26A-D312-3F4C2F9CB974}"/>
          </ac:graphicFrameMkLst>
        </pc:graphicFrameChg>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09:57.416" v="9"/>
        <pc:sldMkLst>
          <pc:docMk/>
          <pc:sldMk cId="1212467416" sldId="261"/>
        </pc:sldMkLst>
        <pc:graphicFrameChg chg="mod modGraphic">
          <ac:chgData name="Rhodes, Tara" userId="S::rhodes_t@cde.state.co.us::566307b0-1e17-4826-87e1-0feb85a922f2" providerId="AD" clId="Web-{2352B585-06B1-319B-9444-A1AA035EDDB0}" dt="2024-07-18T12:09:57.416" v="9"/>
          <ac:graphicFrameMkLst>
            <pc:docMk/>
            <pc:sldMk cId="1212467416" sldId="261"/>
            <ac:graphicFrameMk id="5" creationId="{9C3641C5-EC4F-D3EA-E4A2-8ABB597C5BAA}"/>
          </ac:graphicFrameMkLst>
        </pc:graphicFrameChg>
      </pc:sldChg>
      <pc:sldChg chg="modSp">
        <pc:chgData name="Rhodes, Tara" userId="S::rhodes_t@cde.state.co.us::566307b0-1e17-4826-87e1-0feb85a922f2" providerId="AD" clId="Web-{2352B585-06B1-319B-9444-A1AA035EDDB0}" dt="2024-07-18T12:13:31.545" v="22" actId="20577"/>
        <pc:sldMkLst>
          <pc:docMk/>
          <pc:sldMk cId="2025537005" sldId="5515"/>
        </pc:sldMkLst>
        <pc:spChg chg="mod">
          <ac:chgData name="Rhodes, Tara" userId="S::rhodes_t@cde.state.co.us::566307b0-1e17-4826-87e1-0feb85a922f2" providerId="AD" clId="Web-{2352B585-06B1-319B-9444-A1AA035EDDB0}" dt="2024-07-18T12:13:31.545" v="22" actId="20577"/>
          <ac:spMkLst>
            <pc:docMk/>
            <pc:sldMk cId="2025537005" sldId="5515"/>
            <ac:spMk id="3" creationId="{BB1F9BF7-EDD5-D062-919A-A3181A75886C}"/>
          </ac:spMkLst>
        </pc:spChg>
      </pc:sldChg>
      <pc:sldChg chg="modSp">
        <pc:chgData name="Rhodes, Tara" userId="S::rhodes_t@cde.state.co.us::566307b0-1e17-4826-87e1-0feb85a922f2" providerId="AD" clId="Web-{2352B585-06B1-319B-9444-A1AA035EDDB0}" dt="2024-07-18T12:17:11.456" v="89" actId="20577"/>
        <pc:sldMkLst>
          <pc:docMk/>
          <pc:sldMk cId="2423109446" sldId="5516"/>
        </pc:sldMkLst>
        <pc:spChg chg="mod">
          <ac:chgData name="Rhodes, Tara" userId="S::rhodes_t@cde.state.co.us::566307b0-1e17-4826-87e1-0feb85a922f2" providerId="AD" clId="Web-{2352B585-06B1-319B-9444-A1AA035EDDB0}" dt="2024-07-18T12:17:11.456" v="89" actId="20577"/>
          <ac:spMkLst>
            <pc:docMk/>
            <pc:sldMk cId="2423109446" sldId="5516"/>
            <ac:spMk id="3" creationId="{5EE4D7D7-5968-DD0B-439A-E228ACA1E1FE}"/>
          </ac:spMkLst>
        </pc:spChg>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pChg chg="mod">
          <ac:chgData name="Chaffin,Melissa" userId="S::chaffin_m@cde.state.co.us::21f0136b-23e1-4eef-9c4f-f29e4cc3ac56" providerId="AD" clId="Web-{5DA2681D-DBD5-5256-B275-6E5C545A0058}" dt="2024-09-04T14:57:17.768" v="15" actId="20577"/>
          <ac:spMkLst>
            <pc:docMk/>
            <pc:sldMk cId="2464662354" sldId="5418"/>
            <ac:spMk id="6" creationId="{1EB4AB27-B417-D907-2626-223A7F192B7B}"/>
          </ac:spMkLst>
        </pc:spChg>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pChg chg="mod">
          <ac:chgData name="Hoffman, Peter" userId="673cee94-26bd-4c2a-ab82-1b3669e2f049" providerId="ADAL" clId="{D984F346-6CEF-497D-AB94-05D649B65E6C}" dt="2024-08-14T18:24:47.916" v="3" actId="962"/>
          <ac:spMkLst>
            <pc:docMk/>
            <pc:sldMk cId="1896735902" sldId="5469"/>
            <ac:spMk id="2" creationId="{77A71FE4-D523-BABB-1FC5-9EABE0C61217}"/>
          </ac:spMkLst>
        </pc:spChg>
        <pc:spChg chg="mod">
          <ac:chgData name="Hoffman, Peter" userId="673cee94-26bd-4c2a-ab82-1b3669e2f049" providerId="ADAL" clId="{D984F346-6CEF-497D-AB94-05D649B65E6C}" dt="2024-08-14T18:24:54.075" v="4" actId="962"/>
          <ac:spMkLst>
            <pc:docMk/>
            <pc:sldMk cId="1896735902" sldId="5469"/>
            <ac:spMk id="4" creationId="{9CFEE11B-2F0B-A30B-B1A6-292AA647C48B}"/>
          </ac:spMkLst>
        </pc:spChg>
        <pc:spChg chg="ord">
          <ac:chgData name="Hoffman, Peter" userId="673cee94-26bd-4c2a-ab82-1b3669e2f049" providerId="ADAL" clId="{D984F346-6CEF-497D-AB94-05D649B65E6C}" dt="2024-08-14T18:25:00.436" v="5" actId="13244"/>
          <ac:spMkLst>
            <pc:docMk/>
            <pc:sldMk cId="1896735902" sldId="5469"/>
            <ac:spMk id="5" creationId="{1CBE220D-5884-CBA8-A697-19FE54870BF9}"/>
          </ac:spMkLst>
        </pc:spChg>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pChg chg="mod">
          <ac:chgData name="Hoffman, Peter" userId="673cee94-26bd-4c2a-ab82-1b3669e2f049" providerId="ADAL" clId="{D984F346-6CEF-497D-AB94-05D649B65E6C}" dt="2024-08-14T18:24:13.578" v="1" actId="27636"/>
          <ac:spMkLst>
            <pc:docMk/>
            <pc:sldMk cId="3757558483" sldId="5547"/>
            <ac:spMk id="2" creationId="{61FA4591-7D47-D1E8-1301-1A17E457FF29}"/>
          </ac:spMkLst>
        </pc:spChg>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pChg chg="mod">
          <ac:chgData name="McRee, Rebecca" userId="S::mcree_r@cde.state.co.us::3a10fa13-9d60-4c0b-b361-471945732c34" providerId="AD" clId="Web-{22976FBA-EE7E-98C6-02DE-2E6740CAF711}" dt="2024-08-28T18:15:22.608" v="739" actId="20577"/>
          <ac:spMkLst>
            <pc:docMk/>
            <pc:sldMk cId="735598476" sldId="5543"/>
            <ac:spMk id="3" creationId="{9FEEAF2D-E365-73C8-79FB-1D58C4A4FC60}"/>
          </ac:spMkLst>
        </pc:spChg>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pChg chg="mod">
          <ac:chgData name="McRee, Rebecca" userId="S::mcree_r@cde.state.co.us::3a10fa13-9d60-4c0b-b361-471945732c34" providerId="AD" clId="Web-{22976FBA-EE7E-98C6-02DE-2E6740CAF711}" dt="2024-08-28T18:04:14.096" v="5" actId="20577"/>
          <ac:spMkLst>
            <pc:docMk/>
            <pc:sldMk cId="232252085" sldId="5563"/>
            <ac:spMk id="2" creationId="{B5846F17-6935-E2EA-EC86-D8B0CAFB6D40}"/>
          </ac:spMkLst>
        </pc:spChg>
        <pc:spChg chg="mod">
          <ac:chgData name="McRee, Rebecca" userId="S::mcree_r@cde.state.co.us::3a10fa13-9d60-4c0b-b361-471945732c34" providerId="AD" clId="Web-{22976FBA-EE7E-98C6-02DE-2E6740CAF711}" dt="2024-08-28T18:17:28.626" v="897" actId="20577"/>
          <ac:spMkLst>
            <pc:docMk/>
            <pc:sldMk cId="232252085" sldId="5563"/>
            <ac:spMk id="3" creationId="{FCFA8765-1A4B-C3A8-04B2-E3F3A771E069}"/>
          </ac:spMkLst>
        </pc:spChg>
        <pc:spChg chg="mod">
          <ac:chgData name="McRee, Rebecca" userId="S::mcree_r@cde.state.co.us::3a10fa13-9d60-4c0b-b361-471945732c34" providerId="AD" clId="Web-{22976FBA-EE7E-98C6-02DE-2E6740CAF711}" dt="2024-08-28T18:09:09.351" v="607" actId="20577"/>
          <ac:spMkLst>
            <pc:docMk/>
            <pc:sldMk cId="232252085" sldId="5563"/>
            <ac:spMk id="5" creationId="{720BB5AF-7E21-69F0-A580-BD3D0AADA8C4}"/>
          </ac:spMkLst>
        </pc:spChg>
        <pc:spChg chg="mod">
          <ac:chgData name="McRee, Rebecca" userId="S::mcree_r@cde.state.co.us::3a10fa13-9d60-4c0b-b361-471945732c34" providerId="AD" clId="Web-{22976FBA-EE7E-98C6-02DE-2E6740CAF711}" dt="2024-08-28T18:09:19.851" v="616" actId="20577"/>
          <ac:spMkLst>
            <pc:docMk/>
            <pc:sldMk cId="232252085" sldId="5563"/>
            <ac:spMk id="6" creationId="{BDEC2312-6BCF-0407-7E88-9D83FEFB9B27}"/>
          </ac:spMkLst>
        </pc:spChg>
      </pc:sldChg>
      <pc:sldChg chg="addSp delSp modSp new">
        <pc:chgData name="McRee, Rebecca" userId="S::mcree_r@cde.state.co.us::3a10fa13-9d60-4c0b-b361-471945732c34" providerId="AD" clId="Web-{22976FBA-EE7E-98C6-02DE-2E6740CAF711}" dt="2024-08-28T18:23:08.914" v="1167"/>
        <pc:sldMkLst>
          <pc:docMk/>
          <pc:sldMk cId="1189657152" sldId="5564"/>
        </pc:sldMkLst>
        <pc:spChg chg="mod">
          <ac:chgData name="McRee, Rebecca" userId="S::mcree_r@cde.state.co.us::3a10fa13-9d60-4c0b-b361-471945732c34" providerId="AD" clId="Web-{22976FBA-EE7E-98C6-02DE-2E6740CAF711}" dt="2024-08-28T18:17:32.220" v="904" actId="20577"/>
          <ac:spMkLst>
            <pc:docMk/>
            <pc:sldMk cId="1189657152" sldId="5564"/>
            <ac:spMk id="2" creationId="{5C1693E8-9C5A-1DEF-1A9C-A8E725AFA593}"/>
          </ac:spMkLst>
        </pc:spChg>
        <pc:spChg chg="mod">
          <ac:chgData name="McRee, Rebecca" userId="S::mcree_r@cde.state.co.us::3a10fa13-9d60-4c0b-b361-471945732c34" providerId="AD" clId="Web-{22976FBA-EE7E-98C6-02DE-2E6740CAF711}" dt="2024-08-28T18:21:14.911" v="1159" actId="20577"/>
          <ac:spMkLst>
            <pc:docMk/>
            <pc:sldMk cId="1189657152" sldId="5564"/>
            <ac:spMk id="3" creationId="{D47683A4-1589-AA0E-F4BF-A43DFC0F4597}"/>
          </ac:spMkLst>
        </pc:spChg>
        <pc:spChg chg="mod">
          <ac:chgData name="McRee, Rebecca" userId="S::mcree_r@cde.state.co.us::3a10fa13-9d60-4c0b-b361-471945732c34" providerId="AD" clId="Web-{22976FBA-EE7E-98C6-02DE-2E6740CAF711}" dt="2024-08-28T18:09:35.274" v="620" actId="20577"/>
          <ac:spMkLst>
            <pc:docMk/>
            <pc:sldMk cId="1189657152" sldId="5564"/>
            <ac:spMk id="5" creationId="{0B5061EC-FCA3-F224-C19B-EED2BF45E45C}"/>
          </ac:spMkLst>
        </pc:spChg>
        <pc:spChg chg="mod">
          <ac:chgData name="McRee, Rebecca" userId="S::mcree_r@cde.state.co.us::3a10fa13-9d60-4c0b-b361-471945732c34" providerId="AD" clId="Web-{22976FBA-EE7E-98C6-02DE-2E6740CAF711}" dt="2024-08-28T18:09:42.196" v="629" actId="20577"/>
          <ac:spMkLst>
            <pc:docMk/>
            <pc:sldMk cId="1189657152" sldId="5564"/>
            <ac:spMk id="6" creationId="{E3FC804C-2A7E-72D1-6680-EFCAD3DBCD4F}"/>
          </ac:spMkLst>
        </pc:spChg>
        <pc:picChg chg="add del mod">
          <ac:chgData name="McRee, Rebecca" userId="S::mcree_r@cde.state.co.us::3a10fa13-9d60-4c0b-b361-471945732c34" providerId="AD" clId="Web-{22976FBA-EE7E-98C6-02DE-2E6740CAF711}" dt="2024-08-28T18:23:08.914" v="1167"/>
          <ac:picMkLst>
            <pc:docMk/>
            <pc:sldMk cId="1189657152" sldId="5564"/>
            <ac:picMk id="7" creationId="{D9EE5A4B-3876-C498-074F-C5B2998AE64F}"/>
          </ac:picMkLst>
        </pc:picChg>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pChg chg="del mod">
          <ac:chgData name="McRee, Rebecca" userId="S::mcree_r@cde.state.co.us::3a10fa13-9d60-4c0b-b361-471945732c34" providerId="AD" clId="Web-{22976FBA-EE7E-98C6-02DE-2E6740CAF711}" dt="2024-08-28T18:23:26.101" v="1168"/>
          <ac:spMkLst>
            <pc:docMk/>
            <pc:sldMk cId="808714077" sldId="5565"/>
            <ac:spMk id="3" creationId="{FE59233A-8D28-B20D-9315-4FB897C92312}"/>
          </ac:spMkLst>
        </pc:spChg>
        <pc:spChg chg="del">
          <ac:chgData name="McRee, Rebecca" userId="S::mcree_r@cde.state.co.us::3a10fa13-9d60-4c0b-b361-471945732c34" providerId="AD" clId="Web-{22976FBA-EE7E-98C6-02DE-2E6740CAF711}" dt="2024-08-28T18:24:02.946" v="1170"/>
          <ac:spMkLst>
            <pc:docMk/>
            <pc:sldMk cId="808714077" sldId="5565"/>
            <ac:spMk id="5" creationId="{E9E4EC8C-4D1F-3E50-0AA9-49FD6823C955}"/>
          </ac:spMkLst>
        </pc:spChg>
        <pc:picChg chg="add mod ord">
          <ac:chgData name="McRee, Rebecca" userId="S::mcree_r@cde.state.co.us::3a10fa13-9d60-4c0b-b361-471945732c34" providerId="AD" clId="Web-{22976FBA-EE7E-98C6-02DE-2E6740CAF711}" dt="2024-08-28T18:23:26.101" v="1168"/>
          <ac:picMkLst>
            <pc:docMk/>
            <pc:sldMk cId="808714077" sldId="5565"/>
            <ac:picMk id="7" creationId="{98EFF895-8615-BE26-1EEF-AD88F40CA05F}"/>
          </ac:picMkLst>
        </pc:picChg>
        <pc:picChg chg="add mod ord">
          <ac:chgData name="McRee, Rebecca" userId="S::mcree_r@cde.state.co.us::3a10fa13-9d60-4c0b-b361-471945732c34" providerId="AD" clId="Web-{22976FBA-EE7E-98C6-02DE-2E6740CAF711}" dt="2024-08-28T18:24:02.946" v="1170"/>
          <ac:picMkLst>
            <pc:docMk/>
            <pc:sldMk cId="808714077" sldId="5565"/>
            <ac:picMk id="8" creationId="{22CA3398-4599-1A10-D70C-251E7A1580EB}"/>
          </ac:picMkLst>
        </pc:picChg>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pChg chg="mod">
          <ac:chgData name="McRee, Rebecca" userId="S::mcree_r@cde.state.co.us::3a10fa13-9d60-4c0b-b361-471945732c34" providerId="AD" clId="Web-{22976FBA-EE7E-98C6-02DE-2E6740CAF711}" dt="2024-08-28T18:28:50.607" v="1643" actId="20577"/>
          <ac:spMkLst>
            <pc:docMk/>
            <pc:sldMk cId="2937112473" sldId="5565"/>
            <ac:spMk id="2" creationId="{29FBDB8B-AFA0-ACD4-7949-948317AD0469}"/>
          </ac:spMkLst>
        </pc:spChg>
        <pc:spChg chg="add del">
          <ac:chgData name="McRee, Rebecca" userId="S::mcree_r@cde.state.co.us::3a10fa13-9d60-4c0b-b361-471945732c34" providerId="AD" clId="Web-{22976FBA-EE7E-98C6-02DE-2E6740CAF711}" dt="2024-08-28T18:25:01.400" v="1177"/>
          <ac:spMkLst>
            <pc:docMk/>
            <pc:sldMk cId="2937112473" sldId="5565"/>
            <ac:spMk id="3" creationId="{782EE975-2ACB-CAE8-EE90-1A68B8C894F8}"/>
          </ac:spMkLst>
        </pc:spChg>
        <pc:spChg chg="mod">
          <ac:chgData name="McRee, Rebecca" userId="S::mcree_r@cde.state.co.us::3a10fa13-9d60-4c0b-b361-471945732c34" providerId="AD" clId="Web-{22976FBA-EE7E-98C6-02DE-2E6740CAF711}" dt="2024-08-28T18:29:40.765" v="1664" actId="20577"/>
          <ac:spMkLst>
            <pc:docMk/>
            <pc:sldMk cId="2937112473" sldId="5565"/>
            <ac:spMk id="5" creationId="{8A4C193A-38D4-A3E2-D13C-99FF1DF2EE24}"/>
          </ac:spMkLst>
        </pc:spChg>
        <pc:spChg chg="mod">
          <ac:chgData name="McRee, Rebecca" userId="S::mcree_r@cde.state.co.us::3a10fa13-9d60-4c0b-b361-471945732c34" providerId="AD" clId="Web-{22976FBA-EE7E-98C6-02DE-2E6740CAF711}" dt="2024-08-28T18:29:48.280" v="1674" actId="20577"/>
          <ac:spMkLst>
            <pc:docMk/>
            <pc:sldMk cId="2937112473" sldId="5565"/>
            <ac:spMk id="6" creationId="{B7E62FFF-2931-BF5E-8C22-54594340F7F8}"/>
          </ac:spMkLst>
        </pc:spChg>
        <pc:spChg chg="add mod">
          <ac:chgData name="McRee, Rebecca" userId="S::mcree_r@cde.state.co.us::3a10fa13-9d60-4c0b-b361-471945732c34" providerId="AD" clId="Web-{22976FBA-EE7E-98C6-02DE-2E6740CAF711}" dt="2024-08-28T18:29:23.827" v="1647"/>
          <ac:spMkLst>
            <pc:docMk/>
            <pc:sldMk cId="2937112473" sldId="5565"/>
            <ac:spMk id="9" creationId="{D8A31B1F-1D7E-FE24-EB4C-FFA0E9DE5694}"/>
          </ac:spMkLst>
        </pc:spChg>
        <pc:graphicFrameChg chg="add mod ord modGraphic">
          <ac:chgData name="McRee, Rebecca" userId="S::mcree_r@cde.state.co.us::3a10fa13-9d60-4c0b-b361-471945732c34" providerId="AD" clId="Web-{22976FBA-EE7E-98C6-02DE-2E6740CAF711}" dt="2024-08-28T18:29:32.624" v="1652"/>
          <ac:graphicFrameMkLst>
            <pc:docMk/>
            <pc:sldMk cId="2937112473" sldId="5565"/>
            <ac:graphicFrameMk id="8" creationId="{D11CDBFC-B5DC-3B1D-B1E3-D10824B69AF3}"/>
          </ac:graphicFrameMkLst>
        </pc:graphicFrameChg>
        <pc:picChg chg="add del mod ord">
          <ac:chgData name="McRee, Rebecca" userId="S::mcree_r@cde.state.co.us::3a10fa13-9d60-4c0b-b361-471945732c34" providerId="AD" clId="Web-{22976FBA-EE7E-98C6-02DE-2E6740CAF711}" dt="2024-08-28T18:24:43.947" v="1176"/>
          <ac:picMkLst>
            <pc:docMk/>
            <pc:sldMk cId="2937112473" sldId="5565"/>
            <ac:picMk id="7" creationId="{D3903BC0-1FE0-E218-61FC-950E5806C426}"/>
          </ac:picMkLst>
        </pc:picChg>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modSp mod">
        <pc:chgData name="Heitman, Lindsey" userId="a9773a47-99d2-4599-9377-6d37e9ec0bd3" providerId="ADAL" clId="{B9656CC9-200C-4FB3-A52B-B175A9295EE8}" dt="2024-07-17T20:53:16.666" v="1" actId="20577"/>
        <pc:sldMkLst>
          <pc:docMk/>
          <pc:sldMk cId="3044915438" sldId="256"/>
        </pc:sldMkLst>
        <pc:spChg chg="mod">
          <ac:chgData name="Heitman, Lindsey" userId="a9773a47-99d2-4599-9377-6d37e9ec0bd3" providerId="ADAL" clId="{B9656CC9-200C-4FB3-A52B-B175A9295EE8}" dt="2024-07-17T20:53:16.666" v="1" actId="20577"/>
          <ac:spMkLst>
            <pc:docMk/>
            <pc:sldMk cId="3044915438" sldId="256"/>
            <ac:spMk id="2" creationId="{00000000-0000-0000-0000-000000000000}"/>
          </ac:spMkLst>
        </pc:spChg>
      </pc:sldChg>
      <pc:sldChg chg="delSp modSp del mod">
        <pc:chgData name="Heitman, Lindsey" userId="a9773a47-99d2-4599-9377-6d37e9ec0bd3" providerId="ADAL" clId="{B9656CC9-200C-4FB3-A52B-B175A9295EE8}" dt="2024-07-18T13:16:26.153" v="11" actId="2696"/>
        <pc:sldMkLst>
          <pc:docMk/>
          <pc:sldMk cId="3285076560" sldId="2178"/>
        </pc:sldMkLst>
        <pc:spChg chg="del mod">
          <ac:chgData name="Heitman, Lindsey" userId="a9773a47-99d2-4599-9377-6d37e9ec0bd3" providerId="ADAL" clId="{B9656CC9-200C-4FB3-A52B-B175A9295EE8}" dt="2024-07-17T20:55:04.622" v="7" actId="21"/>
          <ac:spMkLst>
            <pc:docMk/>
            <pc:sldMk cId="3285076560" sldId="2178"/>
            <ac:spMk id="3" creationId="{7BBD7C23-8997-4DDA-8F62-AB4759CFBB5D}"/>
          </ac:spMkLst>
        </pc:spChg>
        <pc:spChg chg="ord">
          <ac:chgData name="Heitman, Lindsey" userId="a9773a47-99d2-4599-9377-6d37e9ec0bd3" providerId="ADAL" clId="{B9656CC9-200C-4FB3-A52B-B175A9295EE8}" dt="2024-07-17T20:56:54.150" v="8" actId="13244"/>
          <ac:spMkLst>
            <pc:docMk/>
            <pc:sldMk cId="3285076560" sldId="2178"/>
            <ac:spMk id="6" creationId="{11A20E34-FF4B-370D-9AB7-7F3DBEE8D41F}"/>
          </ac:spMkLst>
        </pc:spChg>
      </pc:sldChg>
      <pc:sldChg chg="modSp add mod">
        <pc:chgData name="Heitman, Lindsey" userId="a9773a47-99d2-4599-9377-6d37e9ec0bd3" providerId="ADAL" clId="{B9656CC9-200C-4FB3-A52B-B175A9295EE8}" dt="2024-07-18T13:21:47.949" v="392" actId="13244"/>
        <pc:sldMkLst>
          <pc:docMk/>
          <pc:sldMk cId="205806169" sldId="2180"/>
        </pc:sldMkLst>
        <pc:spChg chg="mod ord">
          <ac:chgData name="Heitman, Lindsey" userId="a9773a47-99d2-4599-9377-6d37e9ec0bd3" providerId="ADAL" clId="{B9656CC9-200C-4FB3-A52B-B175A9295EE8}" dt="2024-07-18T13:21:47.949" v="392" actId="13244"/>
          <ac:spMkLst>
            <pc:docMk/>
            <pc:sldMk cId="205806169" sldId="2180"/>
            <ac:spMk id="4" creationId="{00000000-0000-0000-0000-000000000000}"/>
          </ac:spMkLst>
        </pc:spChg>
        <pc:spChg chg="mod">
          <ac:chgData name="Heitman, Lindsey" userId="a9773a47-99d2-4599-9377-6d37e9ec0bd3" providerId="ADAL" clId="{B9656CC9-200C-4FB3-A52B-B175A9295EE8}" dt="2024-07-18T13:21:34.821" v="391" actId="207"/>
          <ac:spMkLst>
            <pc:docMk/>
            <pc:sldMk cId="205806169" sldId="2180"/>
            <ac:spMk id="5" creationId="{00000000-0000-0000-0000-000000000000}"/>
          </ac:spMkLst>
        </pc:spChg>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pChg chg="mod">
          <ac:chgData name="Heitman, Lindsey" userId="a9773a47-99d2-4599-9377-6d37e9ec0bd3" providerId="ADAL" clId="{B9656CC9-200C-4FB3-A52B-B175A9295EE8}" dt="2024-07-17T20:53:54.383" v="5" actId="400"/>
          <ac:spMkLst>
            <pc:docMk/>
            <pc:sldMk cId="2545278991" sldId="5460"/>
            <ac:spMk id="10" creationId="{C01C6E1B-E65F-A8D1-83A2-E15694A2FBB0}"/>
          </ac:spMkLst>
        </pc:spChg>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pChg chg="mod">
          <ac:chgData name="Heitman, Lindsey" userId="a9773a47-99d2-4599-9377-6d37e9ec0bd3" providerId="ADAL" clId="{B9656CC9-200C-4FB3-A52B-B175A9295EE8}" dt="2024-07-17T20:53:29.117" v="3" actId="27636"/>
          <ac:spMkLst>
            <pc:docMk/>
            <pc:sldMk cId="3488335527" sldId="5510"/>
            <ac:spMk id="8" creationId="{47956583-6712-7513-51AC-74C5C185A350}"/>
          </ac:spMkLst>
        </pc:spChg>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pChg chg="add mod ord">
          <ac:chgData name="Heitman, Lindsey" userId="a9773a47-99d2-4599-9377-6d37e9ec0bd3" providerId="ADAL" clId="{B9656CC9-200C-4FB3-A52B-B175A9295EE8}" dt="2024-07-18T13:23:04.652" v="440" actId="13244"/>
          <ac:spMkLst>
            <pc:docMk/>
            <pc:sldMk cId="3595776090" sldId="5514"/>
            <ac:spMk id="3" creationId="{F87E621A-ABFA-7716-9A23-8943972DB7C8}"/>
          </ac:spMkLst>
        </pc:spChg>
        <pc:spChg chg="ord">
          <ac:chgData name="Heitman, Lindsey" userId="a9773a47-99d2-4599-9377-6d37e9ec0bd3" providerId="ADAL" clId="{B9656CC9-200C-4FB3-A52B-B175A9295EE8}" dt="2024-07-18T13:19:17.924" v="283" actId="13244"/>
          <ac:spMkLst>
            <pc:docMk/>
            <pc:sldMk cId="3595776090" sldId="5514"/>
            <ac:spMk id="4" creationId="{F75D3E2C-EEBE-DEFB-B333-DF343A312AAD}"/>
          </ac:spMkLst>
        </pc:spChg>
        <pc:spChg chg="ord">
          <ac:chgData name="Heitman, Lindsey" userId="a9773a47-99d2-4599-9377-6d37e9ec0bd3" providerId="ADAL" clId="{B9656CC9-200C-4FB3-A52B-B175A9295EE8}" dt="2024-07-18T13:19:30.809" v="284" actId="13244"/>
          <ac:spMkLst>
            <pc:docMk/>
            <pc:sldMk cId="3595776090" sldId="5514"/>
            <ac:spMk id="8" creationId="{5B23988A-D74F-C7EE-8EE9-68F0CEBC9941}"/>
          </ac:spMkLst>
        </pc:spChg>
        <pc:picChg chg="mod">
          <ac:chgData name="Heitman, Lindsey" userId="a9773a47-99d2-4599-9377-6d37e9ec0bd3" providerId="ADAL" clId="{B9656CC9-200C-4FB3-A52B-B175A9295EE8}" dt="2024-07-18T13:22:13.960" v="393" actId="1076"/>
          <ac:picMkLst>
            <pc:docMk/>
            <pc:sldMk cId="3595776090" sldId="5514"/>
            <ac:picMk id="1026" creationId="{9CAE21F0-EE70-0E6D-FB20-A9C028B6BF29}"/>
          </ac:picMkLst>
        </pc:picChg>
      </pc:sldChg>
      <pc:sldChg chg="modSp add mod">
        <pc:chgData name="Heitman, Lindsey" userId="a9773a47-99d2-4599-9377-6d37e9ec0bd3" providerId="ADAL" clId="{B9656CC9-200C-4FB3-A52B-B175A9295EE8}" dt="2024-07-18T13:18:57.496" v="281" actId="13244"/>
        <pc:sldMkLst>
          <pc:docMk/>
          <pc:sldMk cId="4020536417" sldId="5517"/>
        </pc:sldMkLst>
        <pc:picChg chg="ord">
          <ac:chgData name="Heitman, Lindsey" userId="a9773a47-99d2-4599-9377-6d37e9ec0bd3" providerId="ADAL" clId="{B9656CC9-200C-4FB3-A52B-B175A9295EE8}" dt="2024-07-18T13:18:57.496" v="281" actId="13244"/>
          <ac:picMkLst>
            <pc:docMk/>
            <pc:sldMk cId="4020536417" sldId="5517"/>
            <ac:picMk id="5" creationId="{C4A29506-C40F-6143-C75D-1E4D3429F5B9}"/>
          </ac:picMkLst>
        </pc:picChg>
      </pc:sldChg>
      <pc:sldMasterChg chg="delSldLayout">
        <pc:chgData name="Heitman, Lindsey" userId="a9773a47-99d2-4599-9377-6d37e9ec0bd3" providerId="ADAL" clId="{B9656CC9-200C-4FB3-A52B-B175A9295EE8}" dt="2024-07-18T13:16:26.153" v="11" actId="2696"/>
        <pc:sldMasterMkLst>
          <pc:docMk/>
          <pc:sldMasterMk cId="2150711039" sldId="2147483676"/>
        </pc:sldMasterMkLst>
        <pc:sldLayoutChg chg="del">
          <pc:chgData name="Heitman, Lindsey" userId="a9773a47-99d2-4599-9377-6d37e9ec0bd3" providerId="ADAL" clId="{B9656CC9-200C-4FB3-A52B-B175A9295EE8}" dt="2024-07-18T13:16:26.153" v="11" actId="2696"/>
          <pc:sldLayoutMkLst>
            <pc:docMk/>
            <pc:sldMasterMk cId="2150711039" sldId="2147483676"/>
            <pc:sldLayoutMk cId="62727315" sldId="2147483708"/>
          </pc:sldLayoutMkLst>
        </pc:sldLayoutChg>
      </pc:sldMaster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graphicFrameChg chg="modGraphic">
          <ac:chgData name="Hoffman, Peter" userId="673cee94-26bd-4c2a-ab82-1b3669e2f049" providerId="ADAL" clId="{AE39C5EB-6246-480B-B18A-29FCF1AEFDA2}" dt="2024-06-26T18:11:30.939" v="0" actId="2165"/>
          <ac:graphicFrameMkLst>
            <pc:docMk/>
            <pc:sldMk cId="1991320786" sldId="4834"/>
            <ac:graphicFrameMk id="11" creationId="{D205AC76-9635-4D3A-912F-8BAAC5CFFCB6}"/>
          </ac:graphicFrameMkLst>
        </pc:graphicFrameChg>
      </pc:sldChg>
      <pc:sldChg chg="modSp mod">
        <pc:chgData name="Hoffman, Peter" userId="673cee94-26bd-4c2a-ab82-1b3669e2f049" providerId="ADAL" clId="{AE39C5EB-6246-480B-B18A-29FCF1AEFDA2}" dt="2024-06-26T18:14:19.292" v="209" actId="20577"/>
        <pc:sldMkLst>
          <pc:docMk/>
          <pc:sldMk cId="1775796373" sldId="5395"/>
        </pc:sldMkLst>
        <pc:spChg chg="mod">
          <ac:chgData name="Hoffman, Peter" userId="673cee94-26bd-4c2a-ab82-1b3669e2f049" providerId="ADAL" clId="{AE39C5EB-6246-480B-B18A-29FCF1AEFDA2}" dt="2024-06-26T18:14:19.292" v="209" actId="20577"/>
          <ac:spMkLst>
            <pc:docMk/>
            <pc:sldMk cId="1775796373" sldId="5395"/>
            <ac:spMk id="3" creationId="{1C053128-2E61-BD39-9230-D3FF32B16187}"/>
          </ac:spMkLst>
        </pc:spChg>
      </pc:sldChg>
      <pc:sldChg chg="modSp mod">
        <pc:chgData name="Hoffman, Peter" userId="673cee94-26bd-4c2a-ab82-1b3669e2f049" providerId="ADAL" clId="{AE39C5EB-6246-480B-B18A-29FCF1AEFDA2}" dt="2024-06-27T01:18:19.944" v="352" actId="20577"/>
        <pc:sldMkLst>
          <pc:docMk/>
          <pc:sldMk cId="1896735902" sldId="5469"/>
        </pc:sldMkLst>
        <pc:spChg chg="mod">
          <ac:chgData name="Hoffman, Peter" userId="673cee94-26bd-4c2a-ab82-1b3669e2f049" providerId="ADAL" clId="{AE39C5EB-6246-480B-B18A-29FCF1AEFDA2}" dt="2024-06-27T01:18:19.944" v="352" actId="20577"/>
          <ac:spMkLst>
            <pc:docMk/>
            <pc:sldMk cId="1896735902" sldId="5469"/>
            <ac:spMk id="5" creationId="{3C923818-FAC2-A017-4346-74FF9C4B4D09}"/>
          </ac:spMkLst>
        </pc:spChg>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pChg chg="del">
          <ac:chgData name="Wenzel, Brooke" userId="672bf8d3-b15b-4e02-a6d1-39319a0df09b" providerId="ADAL" clId="{2A4A8184-7D2C-4499-B9C6-AB7F62A16FB3}" dt="2024-09-04T15:34:26.777" v="15" actId="478"/>
          <ac:spMkLst>
            <pc:docMk/>
            <pc:sldMk cId="399469708" sldId="2671"/>
            <ac:spMk id="3" creationId="{00000000-0000-0000-0000-000000000000}"/>
          </ac:spMkLst>
        </pc:spChg>
        <pc:spChg chg="add del mod">
          <ac:chgData name="Wenzel, Brooke" userId="672bf8d3-b15b-4e02-a6d1-39319a0df09b" providerId="ADAL" clId="{2A4A8184-7D2C-4499-B9C6-AB7F62A16FB3}" dt="2024-09-04T15:34:29.236" v="16" actId="478"/>
          <ac:spMkLst>
            <pc:docMk/>
            <pc:sldMk cId="399469708" sldId="2671"/>
            <ac:spMk id="7" creationId="{981D0C16-8843-EDF9-ABFA-8ECBFFFE5E8E}"/>
          </ac:spMkLst>
        </pc:spChg>
        <pc:graphicFrameChg chg="mod">
          <ac:chgData name="Wenzel, Brooke" userId="672bf8d3-b15b-4e02-a6d1-39319a0df09b" providerId="ADAL" clId="{2A4A8184-7D2C-4499-B9C6-AB7F62A16FB3}" dt="2024-09-04T15:34:37.615" v="19" actId="1076"/>
          <ac:graphicFrameMkLst>
            <pc:docMk/>
            <pc:sldMk cId="399469708" sldId="2671"/>
            <ac:graphicFrameMk id="5" creationId="{EFCCFBAE-0E76-3C67-A47A-D45426FDDD3A}"/>
          </ac:graphicFrameMkLst>
        </pc:graphicFrameChg>
      </pc:sldChg>
      <pc:sldChg chg="addSp delSp modSp mod chgLayout">
        <pc:chgData name="Wenzel, Brooke" userId="672bf8d3-b15b-4e02-a6d1-39319a0df09b" providerId="ADAL" clId="{2A4A8184-7D2C-4499-B9C6-AB7F62A16FB3}" dt="2024-09-04T15:48:19.629" v="1096" actId="27636"/>
        <pc:sldMkLst>
          <pc:docMk/>
          <pc:sldMk cId="602901426" sldId="5498"/>
        </pc:sldMkLst>
        <pc:spChg chg="mod ord">
          <ac:chgData name="Wenzel, Brooke" userId="672bf8d3-b15b-4e02-a6d1-39319a0df09b" providerId="ADAL" clId="{2A4A8184-7D2C-4499-B9C6-AB7F62A16FB3}" dt="2024-09-04T15:36:16.926" v="50" actId="700"/>
          <ac:spMkLst>
            <pc:docMk/>
            <pc:sldMk cId="602901426" sldId="5498"/>
            <ac:spMk id="2" creationId="{00000000-0000-0000-0000-000000000000}"/>
          </ac:spMkLst>
        </pc:spChg>
        <pc:spChg chg="add mod ord">
          <ac:chgData name="Wenzel, Brooke" userId="672bf8d3-b15b-4e02-a6d1-39319a0df09b" providerId="ADAL" clId="{2A4A8184-7D2C-4499-B9C6-AB7F62A16FB3}" dt="2024-09-04T15:48:19.629" v="1096" actId="27636"/>
          <ac:spMkLst>
            <pc:docMk/>
            <pc:sldMk cId="602901426" sldId="5498"/>
            <ac:spMk id="3" creationId="{21471CF1-9EF9-C5C0-6637-925CB047E422}"/>
          </ac:spMkLst>
        </pc:spChg>
        <pc:spChg chg="mod ord">
          <ac:chgData name="Wenzel, Brooke" userId="672bf8d3-b15b-4e02-a6d1-39319a0df09b" providerId="ADAL" clId="{2A4A8184-7D2C-4499-B9C6-AB7F62A16FB3}" dt="2024-09-04T15:36:16.926" v="50" actId="700"/>
          <ac:spMkLst>
            <pc:docMk/>
            <pc:sldMk cId="602901426" sldId="5498"/>
            <ac:spMk id="4" creationId="{00000000-0000-0000-0000-000000000000}"/>
          </ac:spMkLst>
        </pc:spChg>
        <pc:picChg chg="del">
          <ac:chgData name="Wenzel, Brooke" userId="672bf8d3-b15b-4e02-a6d1-39319a0df09b" providerId="ADAL" clId="{2A4A8184-7D2C-4499-B9C6-AB7F62A16FB3}" dt="2024-09-04T15:36:11.253" v="49" actId="478"/>
          <ac:picMkLst>
            <pc:docMk/>
            <pc:sldMk cId="602901426" sldId="5498"/>
            <ac:picMk id="7" creationId="{81D061F4-4297-9056-0C99-6CBAE054ADDB}"/>
          </ac:picMkLst>
        </pc:picChg>
      </pc:sldChg>
      <pc:sldChg chg="modSp mod">
        <pc:chgData name="Wenzel, Brooke" userId="672bf8d3-b15b-4e02-a6d1-39319a0df09b" providerId="ADAL" clId="{2A4A8184-7D2C-4499-B9C6-AB7F62A16FB3}" dt="2024-09-04T15:46:17.133" v="932" actId="2165"/>
        <pc:sldMkLst>
          <pc:docMk/>
          <pc:sldMk cId="1302995045" sldId="5536"/>
        </pc:sldMkLst>
        <pc:graphicFrameChg chg="modGraphic">
          <ac:chgData name="Wenzel, Brooke" userId="672bf8d3-b15b-4e02-a6d1-39319a0df09b" providerId="ADAL" clId="{2A4A8184-7D2C-4499-B9C6-AB7F62A16FB3}" dt="2024-09-04T15:46:17.133" v="932" actId="2165"/>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2A4A8184-7D2C-4499-B9C6-AB7F62A16FB3}" dt="2024-09-04T15:33:06.699" v="13" actId="20577"/>
        <pc:sldMkLst>
          <pc:docMk/>
          <pc:sldMk cId="573740307" sldId="5538"/>
        </pc:sldMkLst>
        <pc:spChg chg="mod">
          <ac:chgData name="Wenzel, Brooke" userId="672bf8d3-b15b-4e02-a6d1-39319a0df09b" providerId="ADAL" clId="{2A4A8184-7D2C-4499-B9C6-AB7F62A16FB3}" dt="2024-09-04T15:33:06.699" v="13" actId="20577"/>
          <ac:spMkLst>
            <pc:docMk/>
            <pc:sldMk cId="573740307" sldId="5538"/>
            <ac:spMk id="4" creationId="{1BE5D2C1-7710-EED9-1940-0A612F59276D}"/>
          </ac:spMkLst>
        </pc:spChg>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pChg chg="mod">
          <ac:chgData name="Chaffin,Melissa" userId="S::chaffin_m@cde.state.co.us::21f0136b-23e1-4eef-9c4f-f29e4cc3ac56" providerId="AD" clId="Web-{C4F4EFDC-65D0-862F-40AB-C8DA266B31C4}" dt="2024-09-05T15:15:48.859" v="12" actId="20577"/>
          <ac:spMkLst>
            <pc:docMk/>
            <pc:sldMk cId="2464662354" sldId="5418"/>
            <ac:spMk id="6" creationId="{1EB4AB27-B417-D907-2626-223A7F192B7B}"/>
          </ac:spMkLst>
        </pc:spChg>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pChg chg="mod">
          <ac:chgData name="Heitman, Lindsey" userId="a9773a47-99d2-4599-9377-6d37e9ec0bd3" providerId="ADAL" clId="{CB2D37A4-1D85-4BBA-8FCB-4891DB3F05CE}" dt="2024-06-27T13:34:31.602" v="686" actId="113"/>
          <ac:spMkLst>
            <pc:docMk/>
            <pc:sldMk cId="3920709822" sldId="4844"/>
            <ac:spMk id="3" creationId="{7A9482DD-DACF-405A-AA1E-33A16CE7ED66}"/>
          </ac:spMkLst>
        </pc:spChg>
        <pc:spChg chg="ord">
          <ac:chgData name="Heitman, Lindsey" userId="a9773a47-99d2-4599-9377-6d37e9ec0bd3" providerId="ADAL" clId="{CB2D37A4-1D85-4BBA-8FCB-4891DB3F05CE}" dt="2024-06-27T13:37:33.725" v="694" actId="13244"/>
          <ac:spMkLst>
            <pc:docMk/>
            <pc:sldMk cId="3920709822" sldId="4844"/>
            <ac:spMk id="4" creationId="{2D62F592-7952-44A6-B512-44518C8CE3C0}"/>
          </ac:spMkLst>
        </pc:spChg>
        <pc:spChg chg="ord">
          <ac:chgData name="Heitman, Lindsey" userId="a9773a47-99d2-4599-9377-6d37e9ec0bd3" providerId="ADAL" clId="{CB2D37A4-1D85-4BBA-8FCB-4891DB3F05CE}" dt="2024-06-27T13:29:20.973" v="670" actId="13244"/>
          <ac:spMkLst>
            <pc:docMk/>
            <pc:sldMk cId="3920709822" sldId="4844"/>
            <ac:spMk id="6" creationId="{99DD4770-E7C6-4FBE-7F40-5F608FFC054F}"/>
          </ac:spMkLst>
        </pc:spChg>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pChg chg="mod ord">
          <ac:chgData name="Heitman, Lindsey" userId="a9773a47-99d2-4599-9377-6d37e9ec0bd3" providerId="ADAL" clId="{CB2D37A4-1D85-4BBA-8FCB-4891DB3F05CE}" dt="2024-06-27T13:14:49.166" v="292" actId="700"/>
          <ac:spMkLst>
            <pc:docMk/>
            <pc:sldMk cId="1437670727" sldId="5064"/>
            <ac:spMk id="2" creationId="{96E8D3D4-5F2A-843A-DD5D-6600E2C331EF}"/>
          </ac:spMkLst>
        </pc:spChg>
        <pc:spChg chg="add del mod ord">
          <ac:chgData name="Heitman, Lindsey" userId="a9773a47-99d2-4599-9377-6d37e9ec0bd3" providerId="ADAL" clId="{CB2D37A4-1D85-4BBA-8FCB-4891DB3F05CE}" dt="2024-06-27T13:14:49.166" v="292" actId="700"/>
          <ac:spMkLst>
            <pc:docMk/>
            <pc:sldMk cId="1437670727" sldId="5064"/>
            <ac:spMk id="3" creationId="{2DADE03D-04B8-C39C-FCBB-0D707BEE16AD}"/>
          </ac:spMkLst>
        </pc:spChg>
        <pc:spChg chg="mod ord">
          <ac:chgData name="Heitman, Lindsey" userId="a9773a47-99d2-4599-9377-6d37e9ec0bd3" providerId="ADAL" clId="{CB2D37A4-1D85-4BBA-8FCB-4891DB3F05CE}" dt="2024-06-27T13:30:31.832" v="676" actId="13244"/>
          <ac:spMkLst>
            <pc:docMk/>
            <pc:sldMk cId="1437670727" sldId="5064"/>
            <ac:spMk id="4" creationId="{F038BB2F-4468-9931-3DFD-C610CBFA804C}"/>
          </ac:spMkLst>
        </pc:spChg>
        <pc:spChg chg="mod">
          <ac:chgData name="Heitman, Lindsey" userId="a9773a47-99d2-4599-9377-6d37e9ec0bd3" providerId="ADAL" clId="{CB2D37A4-1D85-4BBA-8FCB-4891DB3F05CE}" dt="2024-06-27T13:14:24.882" v="285" actId="26606"/>
          <ac:spMkLst>
            <pc:docMk/>
            <pc:sldMk cId="1437670727" sldId="5064"/>
            <ac:spMk id="5" creationId="{6225FB46-97C3-A2B9-DAD0-35CE9CE09211}"/>
          </ac:spMkLst>
        </pc:spChg>
        <pc:spChg chg="mod ord">
          <ac:chgData name="Heitman, Lindsey" userId="a9773a47-99d2-4599-9377-6d37e9ec0bd3" providerId="ADAL" clId="{CB2D37A4-1D85-4BBA-8FCB-4891DB3F05CE}" dt="2024-06-27T13:30:44.109" v="677" actId="13244"/>
          <ac:spMkLst>
            <pc:docMk/>
            <pc:sldMk cId="1437670727" sldId="5064"/>
            <ac:spMk id="6" creationId="{A6AC24DB-6756-DC4D-9FA8-DB25DD65DD61}"/>
          </ac:spMkLst>
        </pc:spChg>
        <pc:spChg chg="add del mod ord">
          <ac:chgData name="Heitman, Lindsey" userId="a9773a47-99d2-4599-9377-6d37e9ec0bd3" providerId="ADAL" clId="{CB2D37A4-1D85-4BBA-8FCB-4891DB3F05CE}" dt="2024-06-27T13:10:14.785" v="262" actId="700"/>
          <ac:spMkLst>
            <pc:docMk/>
            <pc:sldMk cId="1437670727" sldId="5064"/>
            <ac:spMk id="8" creationId="{CD6C8507-2FEA-B327-B58C-355988C6A7F9}"/>
          </ac:spMkLst>
        </pc:spChg>
        <pc:spChg chg="add del mod ord">
          <ac:chgData name="Heitman, Lindsey" userId="a9773a47-99d2-4599-9377-6d37e9ec0bd3" providerId="ADAL" clId="{CB2D37A4-1D85-4BBA-8FCB-4891DB3F05CE}" dt="2024-06-27T13:10:14.785" v="262" actId="700"/>
          <ac:spMkLst>
            <pc:docMk/>
            <pc:sldMk cId="1437670727" sldId="5064"/>
            <ac:spMk id="9" creationId="{AC696CDC-02ED-5696-B871-BD2529125A74}"/>
          </ac:spMkLst>
        </pc:spChg>
        <pc:spChg chg="add del mod ord">
          <ac:chgData name="Heitman, Lindsey" userId="a9773a47-99d2-4599-9377-6d37e9ec0bd3" providerId="ADAL" clId="{CB2D37A4-1D85-4BBA-8FCB-4891DB3F05CE}" dt="2024-06-27T13:14:49.166" v="292" actId="700"/>
          <ac:spMkLst>
            <pc:docMk/>
            <pc:sldMk cId="1437670727" sldId="5064"/>
            <ac:spMk id="11" creationId="{9F697A18-8492-AE3C-54CE-EE82D34E17DB}"/>
          </ac:spMkLst>
        </pc:spChg>
        <pc:spChg chg="mod ord">
          <ac:chgData name="Heitman, Lindsey" userId="a9773a47-99d2-4599-9377-6d37e9ec0bd3" providerId="ADAL" clId="{CB2D37A4-1D85-4BBA-8FCB-4891DB3F05CE}" dt="2024-06-27T13:30:52.542" v="678" actId="13244"/>
          <ac:spMkLst>
            <pc:docMk/>
            <pc:sldMk cId="1437670727" sldId="5064"/>
            <ac:spMk id="14" creationId="{1117BAEA-5A69-E5BF-A525-5F3D69AB0665}"/>
          </ac:spMkLst>
        </pc:spChg>
        <pc:spChg chg="add del">
          <ac:chgData name="Heitman, Lindsey" userId="a9773a47-99d2-4599-9377-6d37e9ec0bd3" providerId="ADAL" clId="{CB2D37A4-1D85-4BBA-8FCB-4891DB3F05CE}" dt="2024-06-27T13:14:14.728" v="277" actId="26606"/>
          <ac:spMkLst>
            <pc:docMk/>
            <pc:sldMk cId="1437670727" sldId="5064"/>
            <ac:spMk id="1031" creationId="{BACC6370-2D7E-4714-9D71-7542949D7D5D}"/>
          </ac:spMkLst>
        </pc:spChg>
        <pc:spChg chg="add del">
          <ac:chgData name="Heitman, Lindsey" userId="a9773a47-99d2-4599-9377-6d37e9ec0bd3" providerId="ADAL" clId="{CB2D37A4-1D85-4BBA-8FCB-4891DB3F05CE}" dt="2024-06-27T13:14:14.728" v="277" actId="26606"/>
          <ac:spMkLst>
            <pc:docMk/>
            <pc:sldMk cId="1437670727" sldId="5064"/>
            <ac:spMk id="1033" creationId="{256B2C21-A230-48C0-8DF1-C46611373C44}"/>
          </ac:spMkLst>
        </pc:spChg>
        <pc:spChg chg="add del">
          <ac:chgData name="Heitman, Lindsey" userId="a9773a47-99d2-4599-9377-6d37e9ec0bd3" providerId="ADAL" clId="{CB2D37A4-1D85-4BBA-8FCB-4891DB3F05CE}" dt="2024-06-27T13:14:14.728" v="277" actId="26606"/>
          <ac:spMkLst>
            <pc:docMk/>
            <pc:sldMk cId="1437670727" sldId="5064"/>
            <ac:spMk id="1035" creationId="{3847E18C-932D-4C95-AABA-FEC7C9499AD7}"/>
          </ac:spMkLst>
        </pc:spChg>
        <pc:spChg chg="add del">
          <ac:chgData name="Heitman, Lindsey" userId="a9773a47-99d2-4599-9377-6d37e9ec0bd3" providerId="ADAL" clId="{CB2D37A4-1D85-4BBA-8FCB-4891DB3F05CE}" dt="2024-06-27T13:14:14.728" v="277" actId="26606"/>
          <ac:spMkLst>
            <pc:docMk/>
            <pc:sldMk cId="1437670727" sldId="5064"/>
            <ac:spMk id="1037" creationId="{3150CB11-0C61-439E-910F-5787759E72A0}"/>
          </ac:spMkLst>
        </pc:spChg>
        <pc:spChg chg="add del">
          <ac:chgData name="Heitman, Lindsey" userId="a9773a47-99d2-4599-9377-6d37e9ec0bd3" providerId="ADAL" clId="{CB2D37A4-1D85-4BBA-8FCB-4891DB3F05CE}" dt="2024-06-27T13:14:14.728" v="277" actId="26606"/>
          <ac:spMkLst>
            <pc:docMk/>
            <pc:sldMk cId="1437670727" sldId="5064"/>
            <ac:spMk id="1039" creationId="{43F8A58B-5155-44CE-A5FF-7647B47D0A7A}"/>
          </ac:spMkLst>
        </pc:spChg>
        <pc:spChg chg="add del">
          <ac:chgData name="Heitman, Lindsey" userId="a9773a47-99d2-4599-9377-6d37e9ec0bd3" providerId="ADAL" clId="{CB2D37A4-1D85-4BBA-8FCB-4891DB3F05CE}" dt="2024-06-27T13:14:14.728" v="277" actId="26606"/>
          <ac:spMkLst>
            <pc:docMk/>
            <pc:sldMk cId="1437670727" sldId="5064"/>
            <ac:spMk id="1041" creationId="{443F2ACA-E6D6-4028-82DD-F03C262D5DE6}"/>
          </ac:spMkLst>
        </pc:spChg>
        <pc:spChg chg="add del">
          <ac:chgData name="Heitman, Lindsey" userId="a9773a47-99d2-4599-9377-6d37e9ec0bd3" providerId="ADAL" clId="{CB2D37A4-1D85-4BBA-8FCB-4891DB3F05CE}" dt="2024-06-27T13:14:16.701" v="279" actId="26606"/>
          <ac:spMkLst>
            <pc:docMk/>
            <pc:sldMk cId="1437670727" sldId="5064"/>
            <ac:spMk id="1043" creationId="{7DA1F35B-C8F7-4A5A-9339-7DA4D785B300}"/>
          </ac:spMkLst>
        </pc:spChg>
        <pc:spChg chg="add del">
          <ac:chgData name="Heitman, Lindsey" userId="a9773a47-99d2-4599-9377-6d37e9ec0bd3" providerId="ADAL" clId="{CB2D37A4-1D85-4BBA-8FCB-4891DB3F05CE}" dt="2024-06-27T13:14:16.701" v="279" actId="26606"/>
          <ac:spMkLst>
            <pc:docMk/>
            <pc:sldMk cId="1437670727" sldId="5064"/>
            <ac:spMk id="1044" creationId="{B2D4AD41-40DA-4A81-92F5-B6E3BA1ED82A}"/>
          </ac:spMkLst>
        </pc:spChg>
        <pc:spChg chg="add del">
          <ac:chgData name="Heitman, Lindsey" userId="a9773a47-99d2-4599-9377-6d37e9ec0bd3" providerId="ADAL" clId="{CB2D37A4-1D85-4BBA-8FCB-4891DB3F05CE}" dt="2024-06-27T13:14:19.541" v="282" actId="26606"/>
          <ac:spMkLst>
            <pc:docMk/>
            <pc:sldMk cId="1437670727" sldId="5064"/>
            <ac:spMk id="1046" creationId="{BACC6370-2D7E-4714-9D71-7542949D7D5D}"/>
          </ac:spMkLst>
        </pc:spChg>
        <pc:spChg chg="add del">
          <ac:chgData name="Heitman, Lindsey" userId="a9773a47-99d2-4599-9377-6d37e9ec0bd3" providerId="ADAL" clId="{CB2D37A4-1D85-4BBA-8FCB-4891DB3F05CE}" dt="2024-06-27T13:14:19.541" v="282" actId="26606"/>
          <ac:spMkLst>
            <pc:docMk/>
            <pc:sldMk cId="1437670727" sldId="5064"/>
            <ac:spMk id="1047" creationId="{F68B3F68-107C-434F-AA38-110D5EA91B85}"/>
          </ac:spMkLst>
        </pc:spChg>
        <pc:spChg chg="add del">
          <ac:chgData name="Heitman, Lindsey" userId="a9773a47-99d2-4599-9377-6d37e9ec0bd3" providerId="ADAL" clId="{CB2D37A4-1D85-4BBA-8FCB-4891DB3F05CE}" dt="2024-06-27T13:14:19.541" v="282" actId="26606"/>
          <ac:spMkLst>
            <pc:docMk/>
            <pc:sldMk cId="1437670727" sldId="5064"/>
            <ac:spMk id="1048" creationId="{AAD0DBB9-1A4B-4391-81D4-CB19F9AB918A}"/>
          </ac:spMkLst>
        </pc:spChg>
        <pc:spChg chg="add del">
          <ac:chgData name="Heitman, Lindsey" userId="a9773a47-99d2-4599-9377-6d37e9ec0bd3" providerId="ADAL" clId="{CB2D37A4-1D85-4BBA-8FCB-4891DB3F05CE}" dt="2024-06-27T13:14:19.541" v="282" actId="26606"/>
          <ac:spMkLst>
            <pc:docMk/>
            <pc:sldMk cId="1437670727" sldId="5064"/>
            <ac:spMk id="1049" creationId="{063BBA22-50EA-4C4D-BE05-F1CE4E63AA56}"/>
          </ac:spMkLst>
        </pc:spChg>
        <pc:grpChg chg="add del">
          <ac:chgData name="Heitman, Lindsey" userId="a9773a47-99d2-4599-9377-6d37e9ec0bd3" providerId="ADAL" clId="{CB2D37A4-1D85-4BBA-8FCB-4891DB3F05CE}" dt="2024-06-27T13:14:24.882" v="285" actId="26606"/>
          <ac:grpSpMkLst>
            <pc:docMk/>
            <pc:sldMk cId="1437670727" sldId="5064"/>
            <ac:grpSpMk id="1051" creationId="{1E5539EC-8CB8-002F-68C6-678840282659}"/>
          </ac:grpSpMkLst>
        </pc:grpChg>
        <pc:graphicFrameChg chg="add del">
          <ac:chgData name="Heitman, Lindsey" userId="a9773a47-99d2-4599-9377-6d37e9ec0bd3" providerId="ADAL" clId="{CB2D37A4-1D85-4BBA-8FCB-4891DB3F05CE}" dt="2024-06-27T13:14:29.860" v="287" actId="26606"/>
          <ac:graphicFrameMkLst>
            <pc:docMk/>
            <pc:sldMk cId="1437670727" sldId="5064"/>
            <ac:graphicFrameMk id="1028" creationId="{600429E5-55AB-0641-E4DF-EFD43B575D1F}"/>
          </ac:graphicFrameMkLst>
        </pc:graphicFrameChg>
        <pc:picChg chg="mod">
          <ac:chgData name="Heitman, Lindsey" userId="a9773a47-99d2-4599-9377-6d37e9ec0bd3" providerId="ADAL" clId="{CB2D37A4-1D85-4BBA-8FCB-4891DB3F05CE}" dt="2024-06-27T13:14:24.882" v="285" actId="26606"/>
          <ac:picMkLst>
            <pc:docMk/>
            <pc:sldMk cId="1437670727" sldId="5064"/>
            <ac:picMk id="1026" creationId="{AB56F267-B334-2687-2C78-4CB9FD25A4F6}"/>
          </ac:picMkLst>
        </pc:picChg>
        <pc:cxnChg chg="del mod">
          <ac:chgData name="Heitman, Lindsey" userId="a9773a47-99d2-4599-9377-6d37e9ec0bd3" providerId="ADAL" clId="{CB2D37A4-1D85-4BBA-8FCB-4891DB3F05CE}" dt="2024-06-27T13:15:02.640" v="294" actId="478"/>
          <ac:cxnSpMkLst>
            <pc:docMk/>
            <pc:sldMk cId="1437670727" sldId="5064"/>
            <ac:cxnSpMk id="7" creationId="{8DF16B06-684C-5EDF-A1BC-B961D90515C3}"/>
          </ac:cxnSpMkLst>
        </pc:cxnChg>
        <pc:cxnChg chg="mod">
          <ac:chgData name="Heitman, Lindsey" userId="a9773a47-99d2-4599-9377-6d37e9ec0bd3" providerId="ADAL" clId="{CB2D37A4-1D85-4BBA-8FCB-4891DB3F05CE}" dt="2024-06-27T13:14:24.882" v="285" actId="26606"/>
          <ac:cxnSpMkLst>
            <pc:docMk/>
            <pc:sldMk cId="1437670727" sldId="5064"/>
            <ac:cxnSpMk id="10" creationId="{AB89B4E0-E1E6-88AB-B536-21EC0A404915}"/>
          </ac:cxnSpMkLst>
        </pc:cxnChg>
        <pc:cxnChg chg="add mod">
          <ac:chgData name="Heitman, Lindsey" userId="a9773a47-99d2-4599-9377-6d37e9ec0bd3" providerId="ADAL" clId="{CB2D37A4-1D85-4BBA-8FCB-4891DB3F05CE}" dt="2024-06-27T13:15:52.011" v="302" actId="14100"/>
          <ac:cxnSpMkLst>
            <pc:docMk/>
            <pc:sldMk cId="1437670727" sldId="5064"/>
            <ac:cxnSpMk id="13" creationId="{5F21CC13-936A-0A3B-6387-21A8FE218112}"/>
          </ac:cxnSpMkLst>
        </pc:cxnChg>
        <pc:cxnChg chg="add del mod">
          <ac:chgData name="Heitman, Lindsey" userId="a9773a47-99d2-4599-9377-6d37e9ec0bd3" providerId="ADAL" clId="{CB2D37A4-1D85-4BBA-8FCB-4891DB3F05CE}" dt="2024-06-27T13:15:11.014" v="297" actId="14100"/>
          <ac:cxnSpMkLst>
            <pc:docMk/>
            <pc:sldMk cId="1437670727" sldId="5064"/>
            <ac:cxnSpMk id="15" creationId="{DCF0741A-81E8-6B66-3966-585E8CA8E164}"/>
          </ac:cxnSpMkLst>
        </pc:cxnChg>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pChg chg="mod ord">
          <ac:chgData name="Heitman, Lindsey" userId="a9773a47-99d2-4599-9377-6d37e9ec0bd3" providerId="ADAL" clId="{CB2D37A4-1D85-4BBA-8FCB-4891DB3F05CE}" dt="2024-06-27T13:29:48.948" v="672" actId="13244"/>
          <ac:spMkLst>
            <pc:docMk/>
            <pc:sldMk cId="2061204550" sldId="5406"/>
            <ac:spMk id="2" creationId="{47363E44-42E7-07B0-DCFB-40A68C8BE1D3}"/>
          </ac:spMkLst>
        </pc:spChg>
        <pc:spChg chg="mod ord">
          <ac:chgData name="Heitman, Lindsey" userId="a9773a47-99d2-4599-9377-6d37e9ec0bd3" providerId="ADAL" clId="{CB2D37A4-1D85-4BBA-8FCB-4891DB3F05CE}" dt="2024-06-27T13:30:02.460" v="675" actId="13244"/>
          <ac:spMkLst>
            <pc:docMk/>
            <pc:sldMk cId="2061204550" sldId="5406"/>
            <ac:spMk id="3" creationId="{06F10534-39FA-1E32-6749-96F7FEF60C43}"/>
          </ac:spMkLst>
        </pc:spChg>
        <pc:spChg chg="mod ord">
          <ac:chgData name="Heitman, Lindsey" userId="a9773a47-99d2-4599-9377-6d37e9ec0bd3" providerId="ADAL" clId="{CB2D37A4-1D85-4BBA-8FCB-4891DB3F05CE}" dt="2024-06-27T13:34:07.800" v="684" actId="13244"/>
          <ac:spMkLst>
            <pc:docMk/>
            <pc:sldMk cId="2061204550" sldId="5406"/>
            <ac:spMk id="4" creationId="{D7E1C15C-5846-C648-B439-ED2756AADF63}"/>
          </ac:spMkLst>
        </pc:spChg>
        <pc:spChg chg="mod ord">
          <ac:chgData name="Heitman, Lindsey" userId="a9773a47-99d2-4599-9377-6d37e9ec0bd3" providerId="ADAL" clId="{CB2D37A4-1D85-4BBA-8FCB-4891DB3F05CE}" dt="2024-06-27T13:11:50.946" v="267" actId="700"/>
          <ac:spMkLst>
            <pc:docMk/>
            <pc:sldMk cId="2061204550" sldId="5406"/>
            <ac:spMk id="5" creationId="{4DCCE7F3-0E6A-D43F-FB6B-30D0D745A91B}"/>
          </ac:spMkLst>
        </pc:spChg>
        <pc:spChg chg="add del mod ord">
          <ac:chgData name="Heitman, Lindsey" userId="a9773a47-99d2-4599-9377-6d37e9ec0bd3" providerId="ADAL" clId="{CB2D37A4-1D85-4BBA-8FCB-4891DB3F05CE}" dt="2024-06-27T13:11:50.946" v="267" actId="700"/>
          <ac:spMkLst>
            <pc:docMk/>
            <pc:sldMk cId="2061204550" sldId="5406"/>
            <ac:spMk id="6" creationId="{45526598-54EE-CFFA-4C06-8307CEA6B07B}"/>
          </ac:spMkLst>
        </pc:spChg>
        <pc:spChg chg="ord">
          <ac:chgData name="Heitman, Lindsey" userId="a9773a47-99d2-4599-9377-6d37e9ec0bd3" providerId="ADAL" clId="{CB2D37A4-1D85-4BBA-8FCB-4891DB3F05CE}" dt="2024-06-27T13:29:58.049" v="674" actId="13244"/>
          <ac:spMkLst>
            <pc:docMk/>
            <pc:sldMk cId="2061204550" sldId="5406"/>
            <ac:spMk id="7" creationId="{47D4AF37-0BB9-0C43-A588-0A79CB2385E4}"/>
          </ac:spMkLst>
        </pc:spChg>
        <pc:spChg chg="add mod">
          <ac:chgData name="Heitman, Lindsey" userId="a9773a47-99d2-4599-9377-6d37e9ec0bd3" providerId="ADAL" clId="{CB2D37A4-1D85-4BBA-8FCB-4891DB3F05CE}" dt="2024-06-27T13:12:54.774" v="271" actId="5793"/>
          <ac:spMkLst>
            <pc:docMk/>
            <pc:sldMk cId="2061204550" sldId="5406"/>
            <ac:spMk id="8" creationId="{F3AE7CF5-43B3-EF74-7A2F-22F6FFA50A77}"/>
          </ac:spMkLst>
        </pc:spChg>
        <pc:spChg chg="add mod">
          <ac:chgData name="Heitman, Lindsey" userId="a9773a47-99d2-4599-9377-6d37e9ec0bd3" providerId="ADAL" clId="{CB2D37A4-1D85-4BBA-8FCB-4891DB3F05CE}" dt="2024-06-27T13:13:05.778" v="272"/>
          <ac:spMkLst>
            <pc:docMk/>
            <pc:sldMk cId="2061204550" sldId="5406"/>
            <ac:spMk id="9" creationId="{A50ECA87-7880-9DE3-C22D-4979ECE9F70A}"/>
          </ac:spMkLst>
        </pc:spChg>
      </pc:sldChg>
      <pc:sldChg chg="addSp delSp modSp add mod">
        <pc:chgData name="Heitman, Lindsey" userId="a9773a47-99d2-4599-9377-6d37e9ec0bd3" providerId="ADAL" clId="{CB2D37A4-1D85-4BBA-8FCB-4891DB3F05CE}" dt="2024-06-27T13:38:15.098" v="696" actId="13244"/>
        <pc:sldMkLst>
          <pc:docMk/>
          <pc:sldMk cId="78516318" sldId="5409"/>
        </pc:sldMkLst>
        <pc:spChg chg="del mod">
          <ac:chgData name="Heitman, Lindsey" userId="a9773a47-99d2-4599-9377-6d37e9ec0bd3" providerId="ADAL" clId="{CB2D37A4-1D85-4BBA-8FCB-4891DB3F05CE}" dt="2024-06-27T13:05:42.444" v="166"/>
          <ac:spMkLst>
            <pc:docMk/>
            <pc:sldMk cId="78516318" sldId="5409"/>
            <ac:spMk id="3" creationId="{5CAFA337-D3ED-9D7D-CB82-C99922539A65}"/>
          </ac:spMkLst>
        </pc:spChg>
        <pc:spChg chg="ord">
          <ac:chgData name="Heitman, Lindsey" userId="a9773a47-99d2-4599-9377-6d37e9ec0bd3" providerId="ADAL" clId="{CB2D37A4-1D85-4BBA-8FCB-4891DB3F05CE}" dt="2024-06-27T13:38:15.098" v="696" actId="13244"/>
          <ac:spMkLst>
            <pc:docMk/>
            <pc:sldMk cId="78516318" sldId="5409"/>
            <ac:spMk id="4" creationId="{00000000-0000-0000-0000-000000000000}"/>
          </ac:spMkLst>
        </pc:spChg>
        <pc:spChg chg="add mod">
          <ac:chgData name="Heitman, Lindsey" userId="a9773a47-99d2-4599-9377-6d37e9ec0bd3" providerId="ADAL" clId="{CB2D37A4-1D85-4BBA-8FCB-4891DB3F05CE}" dt="2024-06-27T13:21:56.807" v="325" actId="207"/>
          <ac:spMkLst>
            <pc:docMk/>
            <pc:sldMk cId="78516318" sldId="5409"/>
            <ac:spMk id="5" creationId="{1C037B2E-3DB3-76A9-A00D-815FFF533F7C}"/>
          </ac:spMkLst>
        </pc:spChg>
        <pc:spChg chg="mod">
          <ac:chgData name="Heitman, Lindsey" userId="a9773a47-99d2-4599-9377-6d37e9ec0bd3" providerId="ADAL" clId="{CB2D37A4-1D85-4BBA-8FCB-4891DB3F05CE}" dt="2024-06-27T13:19:00.593" v="309" actId="1076"/>
          <ac:spMkLst>
            <pc:docMk/>
            <pc:sldMk cId="78516318" sldId="5409"/>
            <ac:spMk id="6" creationId="{AE918E9A-F82D-488E-3DFE-EEA53EB023A6}"/>
          </ac:spMkLst>
        </pc:spChg>
        <pc:spChg chg="del mod">
          <ac:chgData name="Heitman, Lindsey" userId="a9773a47-99d2-4599-9377-6d37e9ec0bd3" providerId="ADAL" clId="{CB2D37A4-1D85-4BBA-8FCB-4891DB3F05CE}" dt="2024-06-27T13:18:56.306" v="308" actId="21"/>
          <ac:spMkLst>
            <pc:docMk/>
            <pc:sldMk cId="78516318" sldId="5409"/>
            <ac:spMk id="8" creationId="{D23811A4-EF49-FCF7-DB33-DF46F3A76612}"/>
          </ac:spMkLst>
        </pc:spChg>
        <pc:spChg chg="add mod">
          <ac:chgData name="Heitman, Lindsey" userId="a9773a47-99d2-4599-9377-6d37e9ec0bd3" providerId="ADAL" clId="{CB2D37A4-1D85-4BBA-8FCB-4891DB3F05CE}" dt="2024-06-27T13:21:53.081" v="324" actId="207"/>
          <ac:spMkLst>
            <pc:docMk/>
            <pc:sldMk cId="78516318" sldId="5409"/>
            <ac:spMk id="9" creationId="{F2E428AA-6EC6-7259-4FA8-F20AA947F448}"/>
          </ac:spMkLst>
        </pc:spChg>
        <pc:spChg chg="mod ord">
          <ac:chgData name="Heitman, Lindsey" userId="a9773a47-99d2-4599-9377-6d37e9ec0bd3" providerId="ADAL" clId="{CB2D37A4-1D85-4BBA-8FCB-4891DB3F05CE}" dt="2024-06-27T13:28:42.469" v="668" actId="13244"/>
          <ac:spMkLst>
            <pc:docMk/>
            <pc:sldMk cId="78516318" sldId="5409"/>
            <ac:spMk id="16" creationId="{02905120-088A-2655-6C92-08698B561C80}"/>
          </ac:spMkLst>
        </pc:spChg>
        <pc:spChg chg="mod ord">
          <ac:chgData name="Heitman, Lindsey" userId="a9773a47-99d2-4599-9377-6d37e9ec0bd3" providerId="ADAL" clId="{CB2D37A4-1D85-4BBA-8FCB-4891DB3F05CE}" dt="2024-06-27T13:28:38.198" v="667" actId="13244"/>
          <ac:spMkLst>
            <pc:docMk/>
            <pc:sldMk cId="78516318" sldId="5409"/>
            <ac:spMk id="17" creationId="{1F5E689E-E26A-A2D1-CF8A-17407058904D}"/>
          </ac:spMkLst>
        </pc:spChg>
        <pc:graphicFrameChg chg="add mod">
          <ac:chgData name="Heitman, Lindsey" userId="a9773a47-99d2-4599-9377-6d37e9ec0bd3" providerId="ADAL" clId="{CB2D37A4-1D85-4BBA-8FCB-4891DB3F05CE}" dt="2024-06-27T13:27:20.650" v="491" actId="962"/>
          <ac:graphicFrameMkLst>
            <pc:docMk/>
            <pc:sldMk cId="78516318" sldId="5409"/>
            <ac:graphicFrameMk id="10" creationId="{623AA2F3-2779-1EFC-F7AB-051E0894735D}"/>
          </ac:graphicFrameMkLst>
        </pc:graphicFrameChg>
        <pc:cxnChg chg="del">
          <ac:chgData name="Heitman, Lindsey" userId="a9773a47-99d2-4599-9377-6d37e9ec0bd3" providerId="ADAL" clId="{CB2D37A4-1D85-4BBA-8FCB-4891DB3F05CE}" dt="2024-06-27T13:05:42.432" v="164" actId="21"/>
          <ac:cxnSpMkLst>
            <pc:docMk/>
            <pc:sldMk cId="78516318" sldId="5409"/>
            <ac:cxnSpMk id="7" creationId="{AB328D9B-EAFA-05B7-A9E2-5AA4861229E6}"/>
          </ac:cxnSpMkLst>
        </pc:cxnChg>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pChg chg="del">
          <ac:chgData name="Heitman, Lindsey" userId="a9773a47-99d2-4599-9377-6d37e9ec0bd3" providerId="ADAL" clId="{CB2D37A4-1D85-4BBA-8FCB-4891DB3F05CE}" dt="2024-06-27T13:27:30.286" v="492" actId="21"/>
          <ac:spMkLst>
            <pc:docMk/>
            <pc:sldMk cId="2545278991" sldId="5460"/>
            <ac:spMk id="5" creationId="{478D8383-6DD9-9DEC-05E0-5B2ED51CA209}"/>
          </ac:spMkLst>
        </pc:spChg>
        <pc:spChg chg="ord">
          <ac:chgData name="Heitman, Lindsey" userId="a9773a47-99d2-4599-9377-6d37e9ec0bd3" providerId="ADAL" clId="{CB2D37A4-1D85-4BBA-8FCB-4891DB3F05CE}" dt="2024-06-27T13:32:06.733" v="681" actId="13244"/>
          <ac:spMkLst>
            <pc:docMk/>
            <pc:sldMk cId="2545278991" sldId="5460"/>
            <ac:spMk id="8" creationId="{9DF983A1-3EC1-B36B-9DA7-667E3BDC25FC}"/>
          </ac:spMkLst>
        </pc:spChg>
        <pc:cxnChg chg="mod ord">
          <ac:chgData name="Heitman, Lindsey" userId="a9773a47-99d2-4599-9377-6d37e9ec0bd3" providerId="ADAL" clId="{CB2D37A4-1D85-4BBA-8FCB-4891DB3F05CE}" dt="2024-06-27T13:32:12.094" v="682" actId="13244"/>
          <ac:cxnSpMkLst>
            <pc:docMk/>
            <pc:sldMk cId="2545278991" sldId="5460"/>
            <ac:cxnSpMk id="11" creationId="{42A2F60A-3D18-6EDF-A421-E2AB8C9E3865}"/>
          </ac:cxnSpMkLst>
        </pc:cxnChg>
      </pc:sldChg>
      <pc:sldChg chg="modSp add mod">
        <pc:chgData name="Heitman, Lindsey" userId="a9773a47-99d2-4599-9377-6d37e9ec0bd3" providerId="ADAL" clId="{CB2D37A4-1D85-4BBA-8FCB-4891DB3F05CE}" dt="2024-06-27T13:35:16.043" v="690" actId="13244"/>
        <pc:sldMkLst>
          <pc:docMk/>
          <pc:sldMk cId="518718281" sldId="5461"/>
        </pc:sldMkLst>
        <pc:spChg chg="ord">
          <ac:chgData name="Heitman, Lindsey" userId="a9773a47-99d2-4599-9377-6d37e9ec0bd3" providerId="ADAL" clId="{CB2D37A4-1D85-4BBA-8FCB-4891DB3F05CE}" dt="2024-06-27T13:35:16.043" v="690" actId="13244"/>
          <ac:spMkLst>
            <pc:docMk/>
            <pc:sldMk cId="518718281" sldId="5461"/>
            <ac:spMk id="4" creationId="{B67DB40B-FA25-8E19-981B-63E47FBA6375}"/>
          </ac:spMkLst>
        </pc:spChg>
        <pc:spChg chg="ord">
          <ac:chgData name="Heitman, Lindsey" userId="a9773a47-99d2-4599-9377-6d37e9ec0bd3" providerId="ADAL" clId="{CB2D37A4-1D85-4BBA-8FCB-4891DB3F05CE}" dt="2024-06-27T13:35:01.949" v="688" actId="13244"/>
          <ac:spMkLst>
            <pc:docMk/>
            <pc:sldMk cId="518718281" sldId="5461"/>
            <ac:spMk id="8" creationId="{75613CA1-7ADE-4D7D-939F-CEE17EB7F840}"/>
          </ac:spMkLst>
        </pc:spChg>
        <pc:spChg chg="ord">
          <ac:chgData name="Heitman, Lindsey" userId="a9773a47-99d2-4599-9377-6d37e9ec0bd3" providerId="ADAL" clId="{CB2D37A4-1D85-4BBA-8FCB-4891DB3F05CE}" dt="2024-06-27T13:35:04.862" v="689" actId="13244"/>
          <ac:spMkLst>
            <pc:docMk/>
            <pc:sldMk cId="518718281" sldId="5461"/>
            <ac:spMk id="9" creationId="{29D59225-61BE-9128-32A6-4F58D241F1E0}"/>
          </ac:spMkLst>
        </pc:spChg>
        <pc:graphicFrameChg chg="mod">
          <ac:chgData name="Heitman, Lindsey" userId="a9773a47-99d2-4599-9377-6d37e9ec0bd3" providerId="ADAL" clId="{CB2D37A4-1D85-4BBA-8FCB-4891DB3F05CE}" dt="2024-06-27T13:28:08.503" v="665" actId="962"/>
          <ac:graphicFrameMkLst>
            <pc:docMk/>
            <pc:sldMk cId="518718281" sldId="5461"/>
            <ac:graphicFrameMk id="7" creationId="{DD4549BB-61DF-A653-3673-39E6FCD6D44F}"/>
          </ac:graphicFrameMkLst>
        </pc:graphicFrameChg>
        <pc:cxnChg chg="mod">
          <ac:chgData name="Heitman, Lindsey" userId="a9773a47-99d2-4599-9377-6d37e9ec0bd3" providerId="ADAL" clId="{CB2D37A4-1D85-4BBA-8FCB-4891DB3F05CE}" dt="2024-06-27T13:28:13.589" v="666" actId="962"/>
          <ac:cxnSpMkLst>
            <pc:docMk/>
            <pc:sldMk cId="518718281" sldId="5461"/>
            <ac:cxnSpMk id="11" creationId="{7D9364B8-2D9A-37EE-FDCF-6C991E3ED17E}"/>
          </ac:cxnSpMkLst>
        </pc:cxnChg>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pChg chg="add mod">
          <ac:chgData name="Heitman, Lindsey" userId="a9773a47-99d2-4599-9377-6d37e9ec0bd3" providerId="ADAL" clId="{CB2D37A4-1D85-4BBA-8FCB-4891DB3F05CE}" dt="2024-06-27T13:13:25.333" v="273"/>
          <ac:spMkLst>
            <pc:docMk/>
            <pc:sldMk cId="2153011688" sldId="5484"/>
            <ac:spMk id="3" creationId="{45623749-7A23-F8B6-2C9C-57F2F97711CE}"/>
          </ac:spMkLst>
        </pc:spChg>
        <pc:spChg chg="ord">
          <ac:chgData name="Heitman, Lindsey" userId="a9773a47-99d2-4599-9377-6d37e9ec0bd3" providerId="ADAL" clId="{CB2D37A4-1D85-4BBA-8FCB-4891DB3F05CE}" dt="2024-06-27T13:37:12.146" v="693" actId="13244"/>
          <ac:spMkLst>
            <pc:docMk/>
            <pc:sldMk cId="2153011688" sldId="5484"/>
            <ac:spMk id="4" creationId="{C0633FD6-A941-9779-FBBD-F5CC019C9DDF}"/>
          </ac:spMkLst>
        </pc:spChg>
        <pc:spChg chg="add mod ord">
          <ac:chgData name="Heitman, Lindsey" userId="a9773a47-99d2-4599-9377-6d37e9ec0bd3" providerId="ADAL" clId="{CB2D37A4-1D85-4BBA-8FCB-4891DB3F05CE}" dt="2024-06-27T13:31:43.433" v="680" actId="13244"/>
          <ac:spMkLst>
            <pc:docMk/>
            <pc:sldMk cId="2153011688" sldId="5484"/>
            <ac:spMk id="8" creationId="{7706A64A-1E78-1847-F34F-A4ED3847A6C9}"/>
          </ac:spMkLst>
        </pc:spChg>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mod">
        <pc:chgData name="Wenzel, Brooke" userId="672bf8d3-b15b-4e02-a6d1-39319a0df09b" providerId="ADAL" clId="{AA8D0E84-2727-4C15-B114-4AFC9E7B9A6A}" dt="2024-06-17T18:47:57.876" v="21" actId="20577"/>
        <pc:sldMkLst>
          <pc:docMk/>
          <pc:sldMk cId="3227145924" sldId="5097"/>
        </pc:sldMkLst>
        <pc:graphicFrameChg chg="modGraphic">
          <ac:chgData name="Wenzel, Brooke" userId="672bf8d3-b15b-4e02-a6d1-39319a0df09b" providerId="ADAL" clId="{AA8D0E84-2727-4C15-B114-4AFC9E7B9A6A}" dt="2024-06-17T18:47:57.876" v="21" actId="20577"/>
          <ac:graphicFrameMkLst>
            <pc:docMk/>
            <pc:sldMk cId="3227145924" sldId="5097"/>
            <ac:graphicFrameMk id="7" creationId="{2864BB53-F741-4FFC-0348-1AC10AD60EEB}"/>
          </ac:graphicFrameMkLst>
        </pc:graphicFrameChg>
      </pc:sldChg>
      <pc:sldChg chg="modSp add mod">
        <pc:chgData name="Wenzel, Brooke" userId="672bf8d3-b15b-4e02-a6d1-39319a0df09b" providerId="ADAL" clId="{AA8D0E84-2727-4C15-B114-4AFC9E7B9A6A}" dt="2024-06-18T13:25:13.166" v="95" actId="1076"/>
        <pc:sldMkLst>
          <pc:docMk/>
          <pc:sldMk cId="2627223314" sldId="5254"/>
        </pc:sldMkLst>
        <pc:spChg chg="mod">
          <ac:chgData name="Wenzel, Brooke" userId="672bf8d3-b15b-4e02-a6d1-39319a0df09b" providerId="ADAL" clId="{AA8D0E84-2727-4C15-B114-4AFC9E7B9A6A}" dt="2024-06-18T13:25:13.166" v="95" actId="1076"/>
          <ac:spMkLst>
            <pc:docMk/>
            <pc:sldMk cId="2627223314" sldId="5254"/>
            <ac:spMk id="2" creationId="{9894ED43-BBFA-5705-6665-C93521AC4BEB}"/>
          </ac:spMkLst>
        </pc:spChg>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pChg chg="mod">
          <ac:chgData name="Wenzel, Brooke" userId="672bf8d3-b15b-4e02-a6d1-39319a0df09b" providerId="ADAL" clId="{AA8D0E84-2727-4C15-B114-4AFC9E7B9A6A}" dt="2024-06-20T14:14:18.558" v="158" actId="20577"/>
          <ac:spMkLst>
            <pc:docMk/>
            <pc:sldMk cId="3860371057" sldId="5338"/>
            <ac:spMk id="2" creationId="{7C4B6288-396B-71FF-224D-B1CD74E7837D}"/>
          </ac:spMkLst>
        </pc:spChg>
        <pc:spChg chg="mod">
          <ac:chgData name="Wenzel, Brooke" userId="672bf8d3-b15b-4e02-a6d1-39319a0df09b" providerId="ADAL" clId="{AA8D0E84-2727-4C15-B114-4AFC9E7B9A6A}" dt="2024-06-20T14:15:13.937" v="243" actId="20577"/>
          <ac:spMkLst>
            <pc:docMk/>
            <pc:sldMk cId="3860371057" sldId="5338"/>
            <ac:spMk id="3" creationId="{0432F803-E46C-B0F3-8E24-F7B4DF4D4143}"/>
          </ac:spMkLst>
        </pc:spChg>
        <pc:picChg chg="mod">
          <ac:chgData name="Wenzel, Brooke" userId="672bf8d3-b15b-4e02-a6d1-39319a0df09b" providerId="ADAL" clId="{AA8D0E84-2727-4C15-B114-4AFC9E7B9A6A}" dt="2024-06-20T14:15:03.805" v="206" actId="1076"/>
          <ac:picMkLst>
            <pc:docMk/>
            <pc:sldMk cId="3860371057" sldId="5338"/>
            <ac:picMk id="11" creationId="{091AC09F-108D-F7EE-0B0D-354622EA902F}"/>
          </ac:picMkLst>
        </pc:picChg>
      </pc:sldChg>
      <pc:sldChg chg="modSp add mod">
        <pc:chgData name="Wenzel, Brooke" userId="672bf8d3-b15b-4e02-a6d1-39319a0df09b" providerId="ADAL" clId="{AA8D0E84-2727-4C15-B114-4AFC9E7B9A6A}" dt="2024-06-20T12:48:00.057" v="128" actId="27918"/>
        <pc:sldMkLst>
          <pc:docMk/>
          <pc:sldMk cId="2357482481" sldId="5470"/>
        </pc:sldMkLst>
        <pc:spChg chg="mod">
          <ac:chgData name="Wenzel, Brooke" userId="672bf8d3-b15b-4e02-a6d1-39319a0df09b" providerId="ADAL" clId="{AA8D0E84-2727-4C15-B114-4AFC9E7B9A6A}" dt="2024-06-20T12:46:37.375" v="122" actId="20577"/>
          <ac:spMkLst>
            <pc:docMk/>
            <pc:sldMk cId="2357482481" sldId="5470"/>
            <ac:spMk id="2" creationId="{0543A6E2-0E70-9266-F576-2897347CE6BD}"/>
          </ac:spMkLst>
        </pc:spChg>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del">
        <pc:chgData name="Hoffman, Peter" userId="673cee94-26bd-4c2a-ab82-1b3669e2f049" providerId="ADAL" clId="{77415900-EF52-4A8A-8691-4A898D761B5E}" dt="2024-06-17T21:38:30.852" v="76" actId="2696"/>
        <pc:sldMkLst>
          <pc:docMk/>
          <pc:sldMk cId="4006630429" sldId="282"/>
        </pc:sldMkLst>
      </pc:sldChg>
      <pc:sldChg chg="modSp add mod">
        <pc:chgData name="Hoffman, Peter" userId="673cee94-26bd-4c2a-ab82-1b3669e2f049" providerId="ADAL" clId="{77415900-EF52-4A8A-8691-4A898D761B5E}" dt="2024-06-18T20:19:53.293" v="79" actId="13926"/>
        <pc:sldMkLst>
          <pc:docMk/>
          <pc:sldMk cId="1991320786" sldId="4834"/>
        </pc:sldMkLst>
        <pc:graphicFrameChg chg="modGraphic">
          <ac:chgData name="Hoffman, Peter" userId="673cee94-26bd-4c2a-ab82-1b3669e2f049" providerId="ADAL" clId="{77415900-EF52-4A8A-8691-4A898D761B5E}" dt="2024-06-18T20:19:53.293" v="79"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pChg chg="mod">
          <ac:chgData name="Hoffman, Peter" userId="673cee94-26bd-4c2a-ab82-1b3669e2f049" providerId="ADAL" clId="{77415900-EF52-4A8A-8691-4A898D761B5E}" dt="2024-06-20T00:57:41.158" v="455" actId="20577"/>
          <ac:spMkLst>
            <pc:docMk/>
            <pc:sldMk cId="1896735902" sldId="5469"/>
            <ac:spMk id="5" creationId="{3C923818-FAC2-A017-4346-74FF9C4B4D09}"/>
          </ac:spMkLst>
        </pc:spChg>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pChg chg="add del">
          <ac:chgData name="Hoffman, Peter" userId="673cee94-26bd-4c2a-ab82-1b3669e2f049" providerId="ADAL" clId="{77415900-EF52-4A8A-8691-4A898D761B5E}" dt="2024-06-20T00:50:52.844" v="283" actId="22"/>
          <ac:spMkLst>
            <pc:docMk/>
            <pc:sldMk cId="1526248414" sldId="5472"/>
            <ac:spMk id="3" creationId="{37A5CF0F-2DD9-697A-D1FF-9F7988923AE8}"/>
          </ac:spMkLst>
        </pc:spChg>
        <pc:spChg chg="mod">
          <ac:chgData name="Hoffman, Peter" userId="673cee94-26bd-4c2a-ab82-1b3669e2f049" providerId="ADAL" clId="{77415900-EF52-4A8A-8691-4A898D761B5E}" dt="2024-06-20T00:52:36.373" v="360" actId="20577"/>
          <ac:spMkLst>
            <pc:docMk/>
            <pc:sldMk cId="1526248414" sldId="5472"/>
            <ac:spMk id="5" creationId="{AF6EB1F5-01CD-901C-27EE-72C2EDD75AA9}"/>
          </ac:spMkLst>
        </pc:spChg>
        <pc:spChg chg="add mod">
          <ac:chgData name="Hoffman, Peter" userId="673cee94-26bd-4c2a-ab82-1b3669e2f049" providerId="ADAL" clId="{77415900-EF52-4A8A-8691-4A898D761B5E}" dt="2024-06-20T00:52:24.783" v="334" actId="20577"/>
          <ac:spMkLst>
            <pc:docMk/>
            <pc:sldMk cId="1526248414" sldId="5472"/>
            <ac:spMk id="10" creationId="{B9B8C26C-BF94-042B-4784-D87458B930B4}"/>
          </ac:spMkLst>
        </pc:spChg>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3:49:21.199" v="705" actId="20577"/>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pChg chg="ord">
          <ac:chgData name="Heitman, Lindsey" userId="a9773a47-99d2-4599-9377-6d37e9ec0bd3" providerId="ADAL" clId="{3EF225D3-196B-4E1B-9889-5B37B5D25C8F}" dt="2024-09-12T13:46:48.986" v="482" actId="13244"/>
          <ac:spMkLst>
            <pc:docMk/>
            <pc:sldMk cId="2579328607" sldId="292"/>
            <ac:spMk id="2" creationId="{397CB469-99C4-1D8A-C35B-20313CCDF116}"/>
          </ac:spMkLst>
        </pc:spChg>
        <pc:spChg chg="mod">
          <ac:chgData name="Heitman, Lindsey" userId="a9773a47-99d2-4599-9377-6d37e9ec0bd3" providerId="ADAL" clId="{3EF225D3-196B-4E1B-9889-5B37B5D25C8F}" dt="2024-09-12T13:36:16.165" v="41" actId="27636"/>
          <ac:spMkLst>
            <pc:docMk/>
            <pc:sldMk cId="2579328607" sldId="292"/>
            <ac:spMk id="6" creationId="{00000000-0000-0000-0000-000000000000}"/>
          </ac:spMkLst>
        </pc:spChg>
        <pc:spChg chg="ord">
          <ac:chgData name="Heitman, Lindsey" userId="a9773a47-99d2-4599-9377-6d37e9ec0bd3" providerId="ADAL" clId="{3EF225D3-196B-4E1B-9889-5B37B5D25C8F}" dt="2024-09-12T13:46:22.607" v="481" actId="13244"/>
          <ac:spMkLst>
            <pc:docMk/>
            <pc:sldMk cId="2579328607" sldId="292"/>
            <ac:spMk id="8" creationId="{5407CD26-9425-653E-47E6-7C8784B7C825}"/>
          </ac:spMkLst>
        </pc:spChg>
        <pc:picChg chg="ord">
          <ac:chgData name="Heitman, Lindsey" userId="a9773a47-99d2-4599-9377-6d37e9ec0bd3" providerId="ADAL" clId="{3EF225D3-196B-4E1B-9889-5B37B5D25C8F}" dt="2024-09-12T13:46:16.921" v="480" actId="13244"/>
          <ac:picMkLst>
            <pc:docMk/>
            <pc:sldMk cId="2579328607" sldId="292"/>
            <ac:picMk id="9" creationId="{F4A1AEE8-3110-A7EA-32C3-4C81F886F91E}"/>
          </ac:picMkLst>
        </pc:picChg>
        <pc:picChg chg="ord">
          <ac:chgData name="Heitman, Lindsey" userId="a9773a47-99d2-4599-9377-6d37e9ec0bd3" providerId="ADAL" clId="{3EF225D3-196B-4E1B-9889-5B37B5D25C8F}" dt="2024-09-12T13:46:11.618" v="479" actId="13244"/>
          <ac:picMkLst>
            <pc:docMk/>
            <pc:sldMk cId="2579328607" sldId="292"/>
            <ac:picMk id="18" creationId="{A7EEDF26-2271-05E2-26E7-3F0F7A7FEE90}"/>
          </ac:picMkLst>
        </pc:picChg>
      </pc:sldChg>
      <pc:sldChg chg="delSp add mod">
        <pc:chgData name="Heitman, Lindsey" userId="a9773a47-99d2-4599-9377-6d37e9ec0bd3" providerId="ADAL" clId="{3EF225D3-196B-4E1B-9889-5B37B5D25C8F}" dt="2024-09-12T13:44:13.764" v="472" actId="21"/>
        <pc:sldMkLst>
          <pc:docMk/>
          <pc:sldMk cId="324794632" sldId="3507"/>
        </pc:sldMkLst>
        <pc:spChg chg="del">
          <ac:chgData name="Heitman, Lindsey" userId="a9773a47-99d2-4599-9377-6d37e9ec0bd3" providerId="ADAL" clId="{3EF225D3-196B-4E1B-9889-5B37B5D25C8F}" dt="2024-09-12T13:44:13.764" v="472" actId="21"/>
          <ac:spMkLst>
            <pc:docMk/>
            <pc:sldMk cId="324794632" sldId="3507"/>
            <ac:spMk id="5" creationId="{AB009B20-7C37-1020-6C74-B6BC8F61CA7F}"/>
          </ac:spMkLst>
        </pc:spChg>
      </pc:sldChg>
      <pc:sldChg chg="modSp add mod">
        <pc:chgData name="Heitman, Lindsey" userId="a9773a47-99d2-4599-9377-6d37e9ec0bd3" providerId="ADAL" clId="{3EF225D3-196B-4E1B-9889-5B37B5D25C8F}" dt="2024-09-12T13:47:11.504" v="484" actId="13244"/>
        <pc:sldMkLst>
          <pc:docMk/>
          <pc:sldMk cId="3655798746" sldId="5066"/>
        </pc:sldMkLst>
        <pc:spChg chg="ord">
          <ac:chgData name="Heitman, Lindsey" userId="a9773a47-99d2-4599-9377-6d37e9ec0bd3" providerId="ADAL" clId="{3EF225D3-196B-4E1B-9889-5B37B5D25C8F}" dt="2024-09-12T13:47:11.504" v="484" actId="13244"/>
          <ac:spMkLst>
            <pc:docMk/>
            <pc:sldMk cId="3655798746" sldId="5066"/>
            <ac:spMk id="4" creationId="{6A187458-3CA0-34B9-CA6F-15CCB0642048}"/>
          </ac:spMkLst>
        </pc:spChg>
        <pc:spChg chg="mod">
          <ac:chgData name="Heitman, Lindsey" userId="a9773a47-99d2-4599-9377-6d37e9ec0bd3" providerId="ADAL" clId="{3EF225D3-196B-4E1B-9889-5B37B5D25C8F}" dt="2024-09-12T13:35:05.091" v="9" actId="1076"/>
          <ac:spMkLst>
            <pc:docMk/>
            <pc:sldMk cId="3655798746" sldId="5066"/>
            <ac:spMk id="5" creationId="{D9F82569-A4C3-2CF5-C432-18DF8D2A0683}"/>
          </ac:spMkLst>
        </pc:spChg>
        <pc:spChg chg="mod ord">
          <ac:chgData name="Heitman, Lindsey" userId="a9773a47-99d2-4599-9377-6d37e9ec0bd3" providerId="ADAL" clId="{3EF225D3-196B-4E1B-9889-5B37B5D25C8F}" dt="2024-09-12T13:47:01.135" v="483" actId="13244"/>
          <ac:spMkLst>
            <pc:docMk/>
            <pc:sldMk cId="3655798746" sldId="5066"/>
            <ac:spMk id="7" creationId="{AF48FDC8-3A95-54F3-62FE-BCF2BD5207F1}"/>
          </ac:spMkLst>
        </pc:spChg>
        <pc:picChg chg="mod">
          <ac:chgData name="Heitman, Lindsey" userId="a9773a47-99d2-4599-9377-6d37e9ec0bd3" providerId="ADAL" clId="{3EF225D3-196B-4E1B-9889-5B37B5D25C8F}" dt="2024-09-12T13:35:10.998" v="11" actId="1076"/>
          <ac:picMkLst>
            <pc:docMk/>
            <pc:sldMk cId="3655798746" sldId="5066"/>
            <ac:picMk id="6" creationId="{9A496197-81C6-5E0B-F9DE-01DDBC09114C}"/>
          </ac:picMkLst>
        </pc:picChg>
        <pc:picChg chg="mod">
          <ac:chgData name="Heitman, Lindsey" userId="a9773a47-99d2-4599-9377-6d37e9ec0bd3" providerId="ADAL" clId="{3EF225D3-196B-4E1B-9889-5B37B5D25C8F}" dt="2024-09-12T13:35:08.055" v="10" actId="1076"/>
          <ac:picMkLst>
            <pc:docMk/>
            <pc:sldMk cId="3655798746" sldId="5066"/>
            <ac:picMk id="8" creationId="{0045C051-B7ED-9E8E-2A62-8A36865723C7}"/>
          </ac:picMkLst>
        </pc:picChg>
        <pc:picChg chg="mod">
          <ac:chgData name="Heitman, Lindsey" userId="a9773a47-99d2-4599-9377-6d37e9ec0bd3" providerId="ADAL" clId="{3EF225D3-196B-4E1B-9889-5B37B5D25C8F}" dt="2024-09-12T13:44:05.151" v="471" actId="962"/>
          <ac:picMkLst>
            <pc:docMk/>
            <pc:sldMk cId="3655798746" sldId="5066"/>
            <ac:picMk id="1026" creationId="{3BBEC531-28E5-9E86-F5A2-E7B943792D8D}"/>
          </ac:picMkLst>
        </pc:picChg>
      </pc:sldChg>
      <pc:sldChg chg="modSp add mod">
        <pc:chgData name="Heitman, Lindsey" userId="a9773a47-99d2-4599-9377-6d37e9ec0bd3" providerId="ADAL" clId="{3EF225D3-196B-4E1B-9889-5B37B5D25C8F}" dt="2024-09-12T13:39:16.814" v="186" actId="255"/>
        <pc:sldMkLst>
          <pc:docMk/>
          <pc:sldMk cId="2414481864" sldId="5067"/>
        </pc:sldMkLst>
        <pc:spChg chg="mod">
          <ac:chgData name="Heitman, Lindsey" userId="a9773a47-99d2-4599-9377-6d37e9ec0bd3" providerId="ADAL" clId="{3EF225D3-196B-4E1B-9889-5B37B5D25C8F}" dt="2024-09-12T13:37:15.684" v="183" actId="20577"/>
          <ac:spMkLst>
            <pc:docMk/>
            <pc:sldMk cId="2414481864" sldId="5067"/>
            <ac:spMk id="2" creationId="{5A6B0F48-0FC6-7FA2-027E-947C8FF1A06C}"/>
          </ac:spMkLst>
        </pc:spChg>
        <pc:spChg chg="mod">
          <ac:chgData name="Heitman, Lindsey" userId="a9773a47-99d2-4599-9377-6d37e9ec0bd3" providerId="ADAL" clId="{3EF225D3-196B-4E1B-9889-5B37B5D25C8F}" dt="2024-09-12T13:39:16.814" v="186" actId="255"/>
          <ac:spMkLst>
            <pc:docMk/>
            <pc:sldMk cId="2414481864" sldId="5067"/>
            <ac:spMk id="3" creationId="{15AC2AEB-4C4B-53B2-8D82-D480FC39C192}"/>
          </ac:spMkLst>
        </pc:spChg>
      </pc:sldChg>
      <pc:sldChg chg="modSp add mod">
        <pc:chgData name="Heitman, Lindsey" userId="a9773a47-99d2-4599-9377-6d37e9ec0bd3" providerId="ADAL" clId="{3EF225D3-196B-4E1B-9889-5B37B5D25C8F}" dt="2024-09-12T13:45:57.169" v="478" actId="13244"/>
        <pc:sldMkLst>
          <pc:docMk/>
          <pc:sldMk cId="1237700865" sldId="5068"/>
        </pc:sldMkLst>
        <pc:spChg chg="mod">
          <ac:chgData name="Heitman, Lindsey" userId="a9773a47-99d2-4599-9377-6d37e9ec0bd3" providerId="ADAL" clId="{3EF225D3-196B-4E1B-9889-5B37B5D25C8F}" dt="2024-09-12T13:40:44.538" v="221" actId="20577"/>
          <ac:spMkLst>
            <pc:docMk/>
            <pc:sldMk cId="1237700865" sldId="5068"/>
            <ac:spMk id="3" creationId="{7A888DD6-EB72-AFFD-A52E-A352C4536457}"/>
          </ac:spMkLst>
        </pc:spChg>
        <pc:spChg chg="ord">
          <ac:chgData name="Heitman, Lindsey" userId="a9773a47-99d2-4599-9377-6d37e9ec0bd3" providerId="ADAL" clId="{3EF225D3-196B-4E1B-9889-5B37B5D25C8F}" dt="2024-09-12T13:45:45.399" v="477" actId="13244"/>
          <ac:spMkLst>
            <pc:docMk/>
            <pc:sldMk cId="1237700865" sldId="5068"/>
            <ac:spMk id="4" creationId="{91FC2634-E4CD-0B58-045B-DA815CE7E46B}"/>
          </ac:spMkLst>
        </pc:spChg>
        <pc:spChg chg="ord">
          <ac:chgData name="Heitman, Lindsey" userId="a9773a47-99d2-4599-9377-6d37e9ec0bd3" providerId="ADAL" clId="{3EF225D3-196B-4E1B-9889-5B37B5D25C8F}" dt="2024-09-12T13:45:57.169" v="478" actId="13244"/>
          <ac:spMkLst>
            <pc:docMk/>
            <pc:sldMk cId="1237700865" sldId="5068"/>
            <ac:spMk id="8" creationId="{3CFC8B6C-4376-A027-AF98-433C035239AD}"/>
          </ac:spMkLst>
        </pc:spChg>
      </pc:sldChg>
      <pc:sldChg chg="modSp mod">
        <pc:chgData name="Heitman, Lindsey" userId="a9773a47-99d2-4599-9377-6d37e9ec0bd3" providerId="ADAL" clId="{3EF225D3-196B-4E1B-9889-5B37B5D25C8F}" dt="2024-09-12T13:49:21.199" v="705" actId="20577"/>
        <pc:sldMkLst>
          <pc:docMk/>
          <pc:sldMk cId="1037917088" sldId="5098"/>
        </pc:sldMkLst>
        <pc:graphicFrameChg chg="modGraphic">
          <ac:chgData name="Heitman, Lindsey" userId="a9773a47-99d2-4599-9377-6d37e9ec0bd3" providerId="ADAL" clId="{3EF225D3-196B-4E1B-9889-5B37B5D25C8F}" dt="2024-09-12T13:49:21.199" v="705" actId="20577"/>
          <ac:graphicFrameMkLst>
            <pc:docMk/>
            <pc:sldMk cId="1037917088" sldId="5098"/>
            <ac:graphicFrameMk id="5" creationId="{5E4612F7-68C6-57CA-E918-38EF641F73CF}"/>
          </ac:graphicFrameMkLst>
        </pc:graphicFrameChg>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pChg chg="mod ord">
          <ac:chgData name="Heitman, Lindsey" userId="a9773a47-99d2-4599-9377-6d37e9ec0bd3" providerId="ADAL" clId="{3EF225D3-196B-4E1B-9889-5B37B5D25C8F}" dt="2024-09-12T13:44:35.737" v="473" actId="13244"/>
          <ac:spMkLst>
            <pc:docMk/>
            <pc:sldMk cId="2592331180" sldId="5553"/>
            <ac:spMk id="5" creationId="{5F3083E2-BC29-9D7C-DC2F-64F59EBE9A72}"/>
          </ac:spMkLst>
        </pc:spChg>
        <pc:spChg chg="mod">
          <ac:chgData name="Heitman, Lindsey" userId="a9773a47-99d2-4599-9377-6d37e9ec0bd3" providerId="ADAL" clId="{3EF225D3-196B-4E1B-9889-5B37B5D25C8F}" dt="2024-09-12T13:39:37.192" v="187" actId="2711"/>
          <ac:spMkLst>
            <pc:docMk/>
            <pc:sldMk cId="2592331180" sldId="5553"/>
            <ac:spMk id="6" creationId="{AE918E9A-F82D-488E-3DFE-EEA53EB023A6}"/>
          </ac:spMkLst>
        </pc:spChg>
        <pc:spChg chg="mod">
          <ac:chgData name="Heitman, Lindsey" userId="a9773a47-99d2-4599-9377-6d37e9ec0bd3" providerId="ADAL" clId="{3EF225D3-196B-4E1B-9889-5B37B5D25C8F}" dt="2024-09-12T13:39:48.612" v="189" actId="2711"/>
          <ac:spMkLst>
            <pc:docMk/>
            <pc:sldMk cId="2592331180" sldId="5553"/>
            <ac:spMk id="8" creationId="{D23811A4-EF49-FCF7-DB33-DF46F3A76612}"/>
          </ac:spMkLst>
        </pc:spChg>
      </pc:sldChg>
      <pc:sldChg chg="modSp add mod">
        <pc:chgData name="Heitman, Lindsey" userId="a9773a47-99d2-4599-9377-6d37e9ec0bd3" providerId="ADAL" clId="{3EF225D3-196B-4E1B-9889-5B37B5D25C8F}" dt="2024-09-12T13:38:58.494" v="185" actId="6549"/>
        <pc:sldMkLst>
          <pc:docMk/>
          <pc:sldMk cId="1338604322" sldId="5600"/>
        </pc:sldMkLst>
        <pc:spChg chg="mod">
          <ac:chgData name="Heitman, Lindsey" userId="a9773a47-99d2-4599-9377-6d37e9ec0bd3" providerId="ADAL" clId="{3EF225D3-196B-4E1B-9889-5B37B5D25C8F}" dt="2024-09-12T13:38:58.494" v="185" actId="6549"/>
          <ac:spMkLst>
            <pc:docMk/>
            <pc:sldMk cId="1338604322" sldId="5600"/>
            <ac:spMk id="5" creationId="{00000000-0000-0000-0000-000000000000}"/>
          </ac:spMkLst>
        </pc:spChg>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pChg chg="mod">
          <ac:chgData name="McRee, Rebecca" userId="S::mcree_r@cde.state.co.us::3a10fa13-9d60-4c0b-b361-471945732c34" providerId="AD" clId="Web-{6652003E-348C-0160-3ABA-8CD7BD626B3F}" dt="2024-09-05T21:51:39.779" v="7" actId="20577"/>
          <ac:spMkLst>
            <pc:docMk/>
            <pc:sldMk cId="2421796188" sldId="5518"/>
            <ac:spMk id="3" creationId="{9FEEAF2D-E365-73C8-79FB-1D58C4A4FC60}"/>
          </ac:spMkLst>
        </pc:spChg>
      </pc:sldChg>
      <pc:sldChg chg="modSp">
        <pc:chgData name="McRee, Rebecca" userId="S::mcree_r@cde.state.co.us::3a10fa13-9d60-4c0b-b361-471945732c34" providerId="AD" clId="Web-{6652003E-348C-0160-3ABA-8CD7BD626B3F}" dt="2024-09-05T21:50:14.183" v="3" actId="20577"/>
        <pc:sldMkLst>
          <pc:docMk/>
          <pc:sldMk cId="1189657152" sldId="5564"/>
        </pc:sldMkLst>
        <pc:spChg chg="mod">
          <ac:chgData name="McRee, Rebecca" userId="S::mcree_r@cde.state.co.us::3a10fa13-9d60-4c0b-b361-471945732c34" providerId="AD" clId="Web-{6652003E-348C-0160-3ABA-8CD7BD626B3F}" dt="2024-09-05T21:50:14.183" v="3" actId="20577"/>
          <ac:spMkLst>
            <pc:docMk/>
            <pc:sldMk cId="1189657152" sldId="5564"/>
            <ac:spMk id="3" creationId="{D47683A4-1589-AA0E-F4BF-A43DFC0F4597}"/>
          </ac:spMkLst>
        </pc:spChg>
      </pc:sldChg>
      <pc:sldChg chg="modSp">
        <pc:chgData name="McRee, Rebecca" userId="S::mcree_r@cde.state.co.us::3a10fa13-9d60-4c0b-b361-471945732c34" providerId="AD" clId="Web-{6652003E-348C-0160-3ABA-8CD7BD626B3F}" dt="2024-09-05T21:51:19.341" v="5"/>
        <pc:sldMkLst>
          <pc:docMk/>
          <pc:sldMk cId="2937112473" sldId="5565"/>
        </pc:sldMkLst>
        <pc:graphicFrameChg chg="mod modGraphic">
          <ac:chgData name="McRee, Rebecca" userId="S::mcree_r@cde.state.co.us::3a10fa13-9d60-4c0b-b361-471945732c34" providerId="AD" clId="Web-{6652003E-348C-0160-3ABA-8CD7BD626B3F}" dt="2024-09-05T21:51:19.341" v="5"/>
          <ac:graphicFrameMkLst>
            <pc:docMk/>
            <pc:sldMk cId="2937112473" sldId="5565"/>
            <ac:graphicFrameMk id="8" creationId="{D11CDBFC-B5DC-3B1D-B1E3-D10824B69AF3}"/>
          </ac:graphicFrameMkLst>
        </pc:graphicFrameChg>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pChg chg="mod">
          <ac:chgData name="McRee, Rebecca" userId="S::mcree_r@cde.state.co.us::3a10fa13-9d60-4c0b-b361-471945732c34" providerId="AD" clId="Web-{F069932E-465C-072C-77BA-0CF987CEF3CB}" dt="2024-07-30T13:28:32.892" v="8" actId="20577"/>
          <ac:spMkLst>
            <pc:docMk/>
            <pc:sldMk cId="1039979550" sldId="5495"/>
            <ac:spMk id="3" creationId="{2865F7B2-122F-2696-5877-03DFD3EA02BC}"/>
          </ac:spMkLst>
        </pc:spChg>
      </pc:sldChg>
      <pc:sldChg chg="modSp">
        <pc:chgData name="McRee, Rebecca" userId="S::mcree_r@cde.state.co.us::3a10fa13-9d60-4c0b-b361-471945732c34" providerId="AD" clId="Web-{F069932E-465C-072C-77BA-0CF987CEF3CB}" dt="2024-07-30T13:32:34.803" v="53" actId="20577"/>
        <pc:sldMkLst>
          <pc:docMk/>
          <pc:sldMk cId="2856351610" sldId="5496"/>
        </pc:sldMkLst>
        <pc:spChg chg="mod">
          <ac:chgData name="McRee, Rebecca" userId="S::mcree_r@cde.state.co.us::3a10fa13-9d60-4c0b-b361-471945732c34" providerId="AD" clId="Web-{F069932E-465C-072C-77BA-0CF987CEF3CB}" dt="2024-07-30T13:32:34.803" v="53" actId="20577"/>
          <ac:spMkLst>
            <pc:docMk/>
            <pc:sldMk cId="2856351610" sldId="5496"/>
            <ac:spMk id="3" creationId="{2865F7B2-122F-2696-5877-03DFD3EA02BC}"/>
          </ac:spMkLst>
        </pc:spChg>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pChg chg="mod">
          <ac:chgData name="McRee, Rebecca" userId="S::mcree_r@cde.state.co.us::3a10fa13-9d60-4c0b-b361-471945732c34" providerId="AD" clId="Web-{F069932E-465C-072C-77BA-0CF987CEF3CB}" dt="2024-07-30T13:35:33.573" v="60" actId="20577"/>
          <ac:spMkLst>
            <pc:docMk/>
            <pc:sldMk cId="1925961931" sldId="5523"/>
            <ac:spMk id="2" creationId="{32B5BB96-38E6-AA94-BF26-259D5B61C7A0}"/>
          </ac:spMkLst>
        </pc:spChg>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pChg chg="mod">
          <ac:chgData name="McRee, Rebecca" userId="S::mcree_r@cde.state.co.us::3a10fa13-9d60-4c0b-b361-471945732c34" providerId="AD" clId="Web-{F069932E-465C-072C-77BA-0CF987CEF3CB}" dt="2024-07-30T13:37:02.887" v="84" actId="20577"/>
          <ac:spMkLst>
            <pc:docMk/>
            <pc:sldMk cId="312004372" sldId="5524"/>
            <ac:spMk id="7" creationId="{A3D6EAC0-17D3-B021-92CD-AFF67B2C6903}"/>
          </ac:spMkLst>
        </pc:spChg>
        <pc:spChg chg="mod">
          <ac:chgData name="McRee, Rebecca" userId="S::mcree_r@cde.state.co.us::3a10fa13-9d60-4c0b-b361-471945732c34" providerId="AD" clId="Web-{F069932E-465C-072C-77BA-0CF987CEF3CB}" dt="2024-07-30T13:36:59.418" v="83" actId="20577"/>
          <ac:spMkLst>
            <pc:docMk/>
            <pc:sldMk cId="312004372" sldId="5524"/>
            <ac:spMk id="8" creationId="{D6504B4B-6829-E849-F7AC-00D6C78E1D0B}"/>
          </ac:spMkLst>
        </pc:spChg>
      </pc:sldChg>
      <pc:sldChg chg="modSp new">
        <pc:chgData name="McRee, Rebecca" userId="S::mcree_r@cde.state.co.us::3a10fa13-9d60-4c0b-b361-471945732c34" providerId="AD" clId="Web-{F069932E-465C-072C-77BA-0CF987CEF3CB}" dt="2024-07-30T13:43:04.051" v="338" actId="20577"/>
        <pc:sldMkLst>
          <pc:docMk/>
          <pc:sldMk cId="632710224" sldId="5525"/>
        </pc:sldMkLst>
        <pc:spChg chg="mod">
          <ac:chgData name="McRee, Rebecca" userId="S::mcree_r@cde.state.co.us::3a10fa13-9d60-4c0b-b361-471945732c34" providerId="AD" clId="Web-{F069932E-465C-072C-77BA-0CF987CEF3CB}" dt="2024-07-30T13:38:18.748" v="88" actId="20577"/>
          <ac:spMkLst>
            <pc:docMk/>
            <pc:sldMk cId="632710224" sldId="5525"/>
            <ac:spMk id="2" creationId="{B457B5A7-EB7B-9E6A-823A-03ECC1C10003}"/>
          </ac:spMkLst>
        </pc:spChg>
        <pc:spChg chg="mod">
          <ac:chgData name="McRee, Rebecca" userId="S::mcree_r@cde.state.co.us::3a10fa13-9d60-4c0b-b361-471945732c34" providerId="AD" clId="Web-{F069932E-465C-072C-77BA-0CF987CEF3CB}" dt="2024-07-30T13:43:04.051" v="338" actId="20577"/>
          <ac:spMkLst>
            <pc:docMk/>
            <pc:sldMk cId="632710224" sldId="5525"/>
            <ac:spMk id="3" creationId="{9B1F9E56-90E3-5C65-E23D-348DC7C9B3CB}"/>
          </ac:spMkLst>
        </pc:spChg>
        <pc:spChg chg="mod">
          <ac:chgData name="McRee, Rebecca" userId="S::mcree_r@cde.state.co.us::3a10fa13-9d60-4c0b-b361-471945732c34" providerId="AD" clId="Web-{F069932E-465C-072C-77BA-0CF987CEF3CB}" dt="2024-07-30T13:40:04.750" v="277" actId="20577"/>
          <ac:spMkLst>
            <pc:docMk/>
            <pc:sldMk cId="632710224" sldId="5525"/>
            <ac:spMk id="5" creationId="{5F870C50-2293-3BEB-21D4-F99C67FF625F}"/>
          </ac:spMkLst>
        </pc:spChg>
        <pc:spChg chg="mod">
          <ac:chgData name="McRee, Rebecca" userId="S::mcree_r@cde.state.co.us::3a10fa13-9d60-4c0b-b361-471945732c34" providerId="AD" clId="Web-{F069932E-465C-072C-77BA-0CF987CEF3CB}" dt="2024-07-30T13:40:12.985" v="283" actId="20577"/>
          <ac:spMkLst>
            <pc:docMk/>
            <pc:sldMk cId="632710224" sldId="5525"/>
            <ac:spMk id="6" creationId="{83E8FFCB-83D7-9E13-3C36-AF890C88538C}"/>
          </ac:spMkLst>
        </pc:spChg>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pChg chg="mod">
          <ac:chgData name="McRee, Rebecca" userId="S::mcree_r@cde.state.co.us::3a10fa13-9d60-4c0b-b361-471945732c34" providerId="AD" clId="Web-{FCEA6F69-377D-132F-2645-257A039C8A0D}" dt="2024-07-09T03:45:09.150" v="519" actId="20577"/>
          <ac:spMkLst>
            <pc:docMk/>
            <pc:sldMk cId="3119728627" sldId="5486"/>
            <ac:spMk id="8" creationId="{D6504B4B-6829-E849-F7AC-00D6C78E1D0B}"/>
          </ac:spMkLst>
        </pc:spChg>
      </pc:sldChg>
      <pc:sldChg chg="modSp">
        <pc:chgData name="McRee, Rebecca" userId="S::mcree_r@cde.state.co.us::3a10fa13-9d60-4c0b-b361-471945732c34" providerId="AD" clId="Web-{FCEA6F69-377D-132F-2645-257A039C8A0D}" dt="2024-07-09T03:52:11.632" v="547" actId="20577"/>
        <pc:sldMkLst>
          <pc:docMk/>
          <pc:sldMk cId="2585022322" sldId="5489"/>
        </pc:sldMkLst>
        <pc:spChg chg="mod">
          <ac:chgData name="McRee, Rebecca" userId="S::mcree_r@cde.state.co.us::3a10fa13-9d60-4c0b-b361-471945732c34" providerId="AD" clId="Web-{FCEA6F69-377D-132F-2645-257A039C8A0D}" dt="2024-07-09T03:52:11.632" v="547" actId="20577"/>
          <ac:spMkLst>
            <pc:docMk/>
            <pc:sldMk cId="2585022322" sldId="5489"/>
            <ac:spMk id="3" creationId="{C0512FC2-261A-6790-E9CC-D752F6C04657}"/>
          </ac:spMkLst>
        </pc:spChg>
      </pc:sldChg>
      <pc:sldChg chg="addSp delSp modSp">
        <pc:chgData name="McRee, Rebecca" userId="S::mcree_r@cde.state.co.us::3a10fa13-9d60-4c0b-b361-471945732c34" providerId="AD" clId="Web-{FCEA6F69-377D-132F-2645-257A039C8A0D}" dt="2024-07-09T03:49:52.332" v="524"/>
        <pc:sldMkLst>
          <pc:docMk/>
          <pc:sldMk cId="1982214778" sldId="5491"/>
        </pc:sldMkLst>
        <pc:spChg chg="del mod">
          <ac:chgData name="McRee, Rebecca" userId="S::mcree_r@cde.state.co.us::3a10fa13-9d60-4c0b-b361-471945732c34" providerId="AD" clId="Web-{FCEA6F69-377D-132F-2645-257A039C8A0D}" dt="2024-07-09T03:49:29.207" v="522"/>
          <ac:spMkLst>
            <pc:docMk/>
            <pc:sldMk cId="1982214778" sldId="5491"/>
            <ac:spMk id="12" creationId="{336E6375-A961-063D-6650-8E192C3CA9C6}"/>
          </ac:spMkLst>
        </pc:spChg>
        <pc:picChg chg="add mod ord">
          <ac:chgData name="McRee, Rebecca" userId="S::mcree_r@cde.state.co.us::3a10fa13-9d60-4c0b-b361-471945732c34" providerId="AD" clId="Web-{FCEA6F69-377D-132F-2645-257A039C8A0D}" dt="2024-07-09T03:49:52.332" v="524"/>
          <ac:picMkLst>
            <pc:docMk/>
            <pc:sldMk cId="1982214778" sldId="5491"/>
            <ac:picMk id="3" creationId="{9157BE92-C961-6855-055A-F84C1D30DE7E}"/>
          </ac:picMkLst>
        </pc:picChg>
      </pc:sldChg>
      <pc:sldChg chg="modSp new">
        <pc:chgData name="McRee, Rebecca" userId="S::mcree_r@cde.state.co.us::3a10fa13-9d60-4c0b-b361-471945732c34" providerId="AD" clId="Web-{FCEA6F69-377D-132F-2645-257A039C8A0D}" dt="2024-07-09T03:45:48.104" v="520" actId="20577"/>
        <pc:sldMkLst>
          <pc:docMk/>
          <pc:sldMk cId="3720038814" sldId="5492"/>
        </pc:sldMkLst>
        <pc:spChg chg="mod">
          <ac:chgData name="McRee, Rebecca" userId="S::mcree_r@cde.state.co.us::3a10fa13-9d60-4c0b-b361-471945732c34" providerId="AD" clId="Web-{FCEA6F69-377D-132F-2645-257A039C8A0D}" dt="2024-07-09T03:10:01.286" v="17" actId="20577"/>
          <ac:spMkLst>
            <pc:docMk/>
            <pc:sldMk cId="3720038814" sldId="5492"/>
            <ac:spMk id="2" creationId="{DDD12D9B-D0CC-51FF-9042-3C16BE7DE5C0}"/>
          </ac:spMkLst>
        </pc:spChg>
        <pc:spChg chg="mod">
          <ac:chgData name="McRee, Rebecca" userId="S::mcree_r@cde.state.co.us::3a10fa13-9d60-4c0b-b361-471945732c34" providerId="AD" clId="Web-{FCEA6F69-377D-132F-2645-257A039C8A0D}" dt="2024-07-09T03:45:48.104" v="520" actId="20577"/>
          <ac:spMkLst>
            <pc:docMk/>
            <pc:sldMk cId="3720038814" sldId="5492"/>
            <ac:spMk id="3" creationId="{41929398-3307-4852-998A-C63D3F5BC66D}"/>
          </ac:spMkLst>
        </pc:spChg>
        <pc:spChg chg="mod">
          <ac:chgData name="McRee, Rebecca" userId="S::mcree_r@cde.state.co.us::3a10fa13-9d60-4c0b-b361-471945732c34" providerId="AD" clId="Web-{FCEA6F69-377D-132F-2645-257A039C8A0D}" dt="2024-07-09T03:12:32.054" v="44" actId="20577"/>
          <ac:spMkLst>
            <pc:docMk/>
            <pc:sldMk cId="3720038814" sldId="5492"/>
            <ac:spMk id="5" creationId="{9544FF51-2EFC-3A0B-B2B9-DB44572D4FA0}"/>
          </ac:spMkLst>
        </pc:spChg>
        <pc:spChg chg="mod">
          <ac:chgData name="McRee, Rebecca" userId="S::mcree_r@cde.state.co.us::3a10fa13-9d60-4c0b-b361-471945732c34" providerId="AD" clId="Web-{FCEA6F69-377D-132F-2645-257A039C8A0D}" dt="2024-07-09T03:44:04.774" v="507"/>
          <ac:spMkLst>
            <pc:docMk/>
            <pc:sldMk cId="3720038814" sldId="5492"/>
            <ac:spMk id="6" creationId="{ECD83A47-F3E6-FAB8-625B-171ADEB52911}"/>
          </ac:spMkLst>
        </pc:spChg>
      </pc:sldChg>
      <pc:sldChg chg="modSp new">
        <pc:chgData name="McRee, Rebecca" userId="S::mcree_r@cde.state.co.us::3a10fa13-9d60-4c0b-b361-471945732c34" providerId="AD" clId="Web-{FCEA6F69-377D-132F-2645-257A039C8A0D}" dt="2024-07-09T03:43:52.977" v="506" actId="20577"/>
        <pc:sldMkLst>
          <pc:docMk/>
          <pc:sldMk cId="2237555646" sldId="5493"/>
        </pc:sldMkLst>
        <pc:spChg chg="mod">
          <ac:chgData name="McRee, Rebecca" userId="S::mcree_r@cde.state.co.us::3a10fa13-9d60-4c0b-b361-471945732c34" providerId="AD" clId="Web-{FCEA6F69-377D-132F-2645-257A039C8A0D}" dt="2024-07-09T03:13:50.461" v="74" actId="20577"/>
          <ac:spMkLst>
            <pc:docMk/>
            <pc:sldMk cId="2237555646" sldId="5493"/>
            <ac:spMk id="2" creationId="{556F33D1-4714-4B8F-A83C-63413159DCE3}"/>
          </ac:spMkLst>
        </pc:spChg>
        <pc:spChg chg="mod">
          <ac:chgData name="McRee, Rebecca" userId="S::mcree_r@cde.state.co.us::3a10fa13-9d60-4c0b-b361-471945732c34" providerId="AD" clId="Web-{FCEA6F69-377D-132F-2645-257A039C8A0D}" dt="2024-07-09T03:16:19.292" v="96" actId="20577"/>
          <ac:spMkLst>
            <pc:docMk/>
            <pc:sldMk cId="2237555646" sldId="5493"/>
            <ac:spMk id="3" creationId="{6FDE60B3-D47E-F68A-3BCE-3ED300F2C1E9}"/>
          </ac:spMkLst>
        </pc:spChg>
        <pc:spChg chg="mod">
          <ac:chgData name="McRee, Rebecca" userId="S::mcree_r@cde.state.co.us::3a10fa13-9d60-4c0b-b361-471945732c34" providerId="AD" clId="Web-{FCEA6F69-377D-132F-2645-257A039C8A0D}" dt="2024-07-09T03:16:31.010" v="101" actId="20577"/>
          <ac:spMkLst>
            <pc:docMk/>
            <pc:sldMk cId="2237555646" sldId="5493"/>
            <ac:spMk id="5" creationId="{42946AB6-E265-CC7C-7426-191F4AAA543B}"/>
          </ac:spMkLst>
        </pc:spChg>
        <pc:spChg chg="mod">
          <ac:chgData name="McRee, Rebecca" userId="S::mcree_r@cde.state.co.us::3a10fa13-9d60-4c0b-b361-471945732c34" providerId="AD" clId="Web-{FCEA6F69-377D-132F-2645-257A039C8A0D}" dt="2024-07-09T03:43:52.977" v="506" actId="20577"/>
          <ac:spMkLst>
            <pc:docMk/>
            <pc:sldMk cId="2237555646" sldId="5493"/>
            <ac:spMk id="6" creationId="{393A982E-7141-B37E-D985-D92BC395BB39}"/>
          </ac:spMkLst>
        </pc:spChg>
      </pc:sldChg>
      <pc:sldChg chg="modSp new">
        <pc:chgData name="McRee, Rebecca" userId="S::mcree_r@cde.state.co.us::3a10fa13-9d60-4c0b-b361-471945732c34" providerId="AD" clId="Web-{FCEA6F69-377D-132F-2645-257A039C8A0D}" dt="2024-07-09T03:51:29.490" v="525" actId="20577"/>
        <pc:sldMkLst>
          <pc:docMk/>
          <pc:sldMk cId="2135472359" sldId="5494"/>
        </pc:sldMkLst>
        <pc:spChg chg="mod">
          <ac:chgData name="McRee, Rebecca" userId="S::mcree_r@cde.state.co.us::3a10fa13-9d60-4c0b-b361-471945732c34" providerId="AD" clId="Web-{FCEA6F69-377D-132F-2645-257A039C8A0D}" dt="2024-07-09T03:18:09.996" v="179" actId="20577"/>
          <ac:spMkLst>
            <pc:docMk/>
            <pc:sldMk cId="2135472359" sldId="5494"/>
            <ac:spMk id="2" creationId="{823708CD-1588-D5BA-DA3D-99C6A0FAE69F}"/>
          </ac:spMkLst>
        </pc:spChg>
        <pc:spChg chg="mod">
          <ac:chgData name="McRee, Rebecca" userId="S::mcree_r@cde.state.co.us::3a10fa13-9d60-4c0b-b361-471945732c34" providerId="AD" clId="Web-{FCEA6F69-377D-132F-2645-257A039C8A0D}" dt="2024-07-09T03:51:29.490" v="525" actId="20577"/>
          <ac:spMkLst>
            <pc:docMk/>
            <pc:sldMk cId="2135472359" sldId="5494"/>
            <ac:spMk id="3" creationId="{93573015-CF73-726B-7712-E0BFC6E78E3F}"/>
          </ac:spMkLst>
        </pc:spChg>
        <pc:spChg chg="mod">
          <ac:chgData name="McRee, Rebecca" userId="S::mcree_r@cde.state.co.us::3a10fa13-9d60-4c0b-b361-471945732c34" providerId="AD" clId="Web-{FCEA6F69-377D-132F-2645-257A039C8A0D}" dt="2024-07-09T03:24:53.643" v="500" actId="20577"/>
          <ac:spMkLst>
            <pc:docMk/>
            <pc:sldMk cId="2135472359" sldId="5494"/>
            <ac:spMk id="5" creationId="{2C00DE5B-0D27-7AD6-DD44-8F4887DC5C33}"/>
          </ac:spMkLst>
        </pc:spChg>
        <pc:spChg chg="mod">
          <ac:chgData name="McRee, Rebecca" userId="S::mcree_r@cde.state.co.us::3a10fa13-9d60-4c0b-b361-471945732c34" providerId="AD" clId="Web-{FCEA6F69-377D-132F-2645-257A039C8A0D}" dt="2024-07-09T03:44:46.306" v="511" actId="20577"/>
          <ac:spMkLst>
            <pc:docMk/>
            <pc:sldMk cId="2135472359" sldId="5494"/>
            <ac:spMk id="6" creationId="{9090EB08-9EC1-4803-ACB4-7D96F5468026}"/>
          </ac:spMkLst>
        </pc:spChg>
      </pc:sldChg>
      <pc:sldChg chg="modSp new">
        <pc:chgData name="McRee, Rebecca" userId="S::mcree_r@cde.state.co.us::3a10fa13-9d60-4c0b-b361-471945732c34" providerId="AD" clId="Web-{FCEA6F69-377D-132F-2645-257A039C8A0D}" dt="2024-07-09T04:06:45.120" v="909" actId="20577"/>
        <pc:sldMkLst>
          <pc:docMk/>
          <pc:sldMk cId="1039979550" sldId="5495"/>
        </pc:sldMkLst>
        <pc:spChg chg="mod">
          <ac:chgData name="McRee, Rebecca" userId="S::mcree_r@cde.state.co.us::3a10fa13-9d60-4c0b-b361-471945732c34" providerId="AD" clId="Web-{FCEA6F69-377D-132F-2645-257A039C8A0D}" dt="2024-07-09T04:02:46.753" v="871" actId="20577"/>
          <ac:spMkLst>
            <pc:docMk/>
            <pc:sldMk cId="1039979550" sldId="5495"/>
            <ac:spMk id="2" creationId="{EC2C951B-960C-A6FE-64C3-FF6692410442}"/>
          </ac:spMkLst>
        </pc:spChg>
        <pc:spChg chg="mod">
          <ac:chgData name="McRee, Rebecca" userId="S::mcree_r@cde.state.co.us::3a10fa13-9d60-4c0b-b361-471945732c34" providerId="AD" clId="Web-{FCEA6F69-377D-132F-2645-257A039C8A0D}" dt="2024-07-09T04:06:45.120" v="909" actId="20577"/>
          <ac:spMkLst>
            <pc:docMk/>
            <pc:sldMk cId="1039979550" sldId="5495"/>
            <ac:spMk id="3" creationId="{2865F7B2-122F-2696-5877-03DFD3EA02BC}"/>
          </ac:spMkLst>
        </pc:spChg>
        <pc:spChg chg="mod">
          <ac:chgData name="McRee, Rebecca" userId="S::mcree_r@cde.state.co.us::3a10fa13-9d60-4c0b-b361-471945732c34" providerId="AD" clId="Web-{FCEA6F69-377D-132F-2645-257A039C8A0D}" dt="2024-07-09T03:56:38.246" v="606" actId="20577"/>
          <ac:spMkLst>
            <pc:docMk/>
            <pc:sldMk cId="1039979550" sldId="5495"/>
            <ac:spMk id="5" creationId="{F2864C08-68B3-3CF9-48AE-E3EC6D0C1700}"/>
          </ac:spMkLst>
        </pc:spChg>
        <pc:spChg chg="mod">
          <ac:chgData name="McRee, Rebecca" userId="S::mcree_r@cde.state.co.us::3a10fa13-9d60-4c0b-b361-471945732c34" providerId="AD" clId="Web-{FCEA6F69-377D-132F-2645-257A039C8A0D}" dt="2024-07-09T03:56:31.527" v="597" actId="20577"/>
          <ac:spMkLst>
            <pc:docMk/>
            <pc:sldMk cId="1039979550" sldId="5495"/>
            <ac:spMk id="6" creationId="{DE4489AE-29A8-82AB-48D8-25DAB1CDCF14}"/>
          </ac:spMkLst>
        </pc:spChg>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pChg chg="mod">
          <ac:chgData name="McRee, Rebecca" userId="S::mcree_r@cde.state.co.us::3a10fa13-9d60-4c0b-b361-471945732c34" providerId="AD" clId="Web-{FCEA6F69-377D-132F-2645-257A039C8A0D}" dt="2024-07-09T04:02:52.050" v="872" actId="20577"/>
          <ac:spMkLst>
            <pc:docMk/>
            <pc:sldMk cId="2856351610" sldId="5496"/>
            <ac:spMk id="2" creationId="{EC2C951B-960C-A6FE-64C3-FF6692410442}"/>
          </ac:spMkLst>
        </pc:spChg>
        <pc:spChg chg="mod">
          <ac:chgData name="McRee, Rebecca" userId="S::mcree_r@cde.state.co.us::3a10fa13-9d60-4c0b-b361-471945732c34" providerId="AD" clId="Web-{FCEA6F69-377D-132F-2645-257A039C8A0D}" dt="2024-07-09T04:03:42.379" v="881" actId="20577"/>
          <ac:spMkLst>
            <pc:docMk/>
            <pc:sldMk cId="2856351610" sldId="5496"/>
            <ac:spMk id="3" creationId="{2865F7B2-122F-2696-5877-03DFD3EA02BC}"/>
          </ac:spMkLst>
        </pc:spChg>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picChg chg="add mod">
          <ac:chgData name="Slutzky, Collin" userId="S::slutzky_c@cde.state.co.us::21f7fb5c-490d-42a4-8741-4ce78a53b03a" providerId="AD" clId="Web-{BB1DBD1D-0A01-6CF0-04B6-C3EBB4DD6B06}" dt="2024-08-21T22:36:56.910" v="0"/>
          <ac:picMkLst>
            <pc:docMk/>
            <pc:sldMk cId="1684126465" sldId="5505"/>
            <ac:picMk id="2" creationId="{0EBDAF00-31B8-85AA-40C8-41C3330B98D3}"/>
          </ac:picMkLst>
        </pc:picChg>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modSp mod">
        <pc:chgData name="Ward, Reagan" userId="27291eb4-8241-4961-9e69-8c66e34cc5b0" providerId="ADAL" clId="{935EF322-AC97-465C-8012-24AE96F255F2}" dt="2024-08-28T23:11:16.039" v="746" actId="400"/>
        <pc:sldMkLst>
          <pc:docMk/>
          <pc:sldMk cId="1212467416" sldId="261"/>
        </pc:sldMkLst>
        <pc:graphicFrameChg chg="modGraphic">
          <ac:chgData name="Ward, Reagan" userId="27291eb4-8241-4961-9e69-8c66e34cc5b0" providerId="ADAL" clId="{935EF322-AC97-465C-8012-24AE96F255F2}" dt="2024-08-28T23:11:16.039" v="746" actId="400"/>
          <ac:graphicFrameMkLst>
            <pc:docMk/>
            <pc:sldMk cId="1212467416" sldId="261"/>
            <ac:graphicFrameMk id="5" creationId="{9C3641C5-EC4F-D3EA-E4A2-8ABB597C5BAA}"/>
          </ac:graphicFrameMkLst>
        </pc:graphicFrameChg>
      </pc:sldChg>
      <pc:sldChg chg="addSp delSp modSp mod">
        <pc:chgData name="Ward, Reagan" userId="27291eb4-8241-4961-9e69-8c66e34cc5b0" providerId="ADAL" clId="{935EF322-AC97-465C-8012-24AE96F255F2}" dt="2024-08-29T14:10:53.347" v="769" actId="403"/>
        <pc:sldMkLst>
          <pc:docMk/>
          <pc:sldMk cId="3717000822" sldId="280"/>
        </pc:sldMkLst>
        <pc:spChg chg="mod">
          <ac:chgData name="Ward, Reagan" userId="27291eb4-8241-4961-9e69-8c66e34cc5b0" providerId="ADAL" clId="{935EF322-AC97-465C-8012-24AE96F255F2}" dt="2024-08-29T14:10:40.937" v="763" actId="26606"/>
          <ac:spMkLst>
            <pc:docMk/>
            <pc:sldMk cId="3717000822" sldId="280"/>
            <ac:spMk id="2" creationId="{439B416C-5F6D-56F7-429A-80FD0A190C25}"/>
          </ac:spMkLst>
        </pc:spChg>
        <pc:spChg chg="mod">
          <ac:chgData name="Ward, Reagan" userId="27291eb4-8241-4961-9e69-8c66e34cc5b0" providerId="ADAL" clId="{935EF322-AC97-465C-8012-24AE96F255F2}" dt="2024-08-29T14:10:40.937" v="763" actId="26606"/>
          <ac:spMkLst>
            <pc:docMk/>
            <pc:sldMk cId="3717000822" sldId="280"/>
            <ac:spMk id="3" creationId="{23730712-328A-D55D-1F4E-AFE29CF33EAE}"/>
          </ac:spMkLst>
        </pc:spChg>
        <pc:spChg chg="add del mod">
          <ac:chgData name="Ward, Reagan" userId="27291eb4-8241-4961-9e69-8c66e34cc5b0" providerId="ADAL" clId="{935EF322-AC97-465C-8012-24AE96F255F2}" dt="2024-08-29T14:10:36.909" v="762" actId="478"/>
          <ac:spMkLst>
            <pc:docMk/>
            <pc:sldMk cId="3717000822" sldId="280"/>
            <ac:spMk id="4" creationId="{3D18B330-A8D2-1355-5A34-51B4B199C143}"/>
          </ac:spMkLst>
        </pc:spChg>
        <pc:spChg chg="add">
          <ac:chgData name="Ward, Reagan" userId="27291eb4-8241-4961-9e69-8c66e34cc5b0" providerId="ADAL" clId="{935EF322-AC97-465C-8012-24AE96F255F2}" dt="2024-08-29T14:10:40.937" v="763" actId="26606"/>
          <ac:spMkLst>
            <pc:docMk/>
            <pc:sldMk cId="3717000822" sldId="280"/>
            <ac:spMk id="51" creationId="{F13C74B1-5B17-4795-BED0-7140497B445A}"/>
          </ac:spMkLst>
        </pc:spChg>
        <pc:spChg chg="add">
          <ac:chgData name="Ward, Reagan" userId="27291eb4-8241-4961-9e69-8c66e34cc5b0" providerId="ADAL" clId="{935EF322-AC97-465C-8012-24AE96F255F2}" dt="2024-08-29T14:10:40.937" v="763" actId="26606"/>
          <ac:spMkLst>
            <pc:docMk/>
            <pc:sldMk cId="3717000822" sldId="280"/>
            <ac:spMk id="56" creationId="{D4974D33-8DC5-464E-8C6D-BE58F0669C17}"/>
          </ac:spMkLst>
        </pc:spChg>
        <pc:grpChg chg="del">
          <ac:chgData name="Ward, Reagan" userId="27291eb4-8241-4961-9e69-8c66e34cc5b0" providerId="ADAL" clId="{935EF322-AC97-465C-8012-24AE96F255F2}" dt="2024-08-29T14:10:40.937" v="763" actId="26606"/>
          <ac:grpSpMkLst>
            <pc:docMk/>
            <pc:sldMk cId="3717000822" sldId="280"/>
            <ac:grpSpMk id="47" creationId="{6258F736-B256-8039-9DC6-F4E49A5C5AD5}"/>
          </ac:grpSpMkLst>
        </pc:grpChg>
        <pc:graphicFrameChg chg="mod modGraphic">
          <ac:chgData name="Ward, Reagan" userId="27291eb4-8241-4961-9e69-8c66e34cc5b0" providerId="ADAL" clId="{935EF322-AC97-465C-8012-24AE96F255F2}" dt="2024-08-29T14:10:53.347" v="769" actId="403"/>
          <ac:graphicFrameMkLst>
            <pc:docMk/>
            <pc:sldMk cId="3717000822" sldId="280"/>
            <ac:graphicFrameMk id="12" creationId="{1AA09EE0-7419-6ED5-4AA1-CC9009509570}"/>
          </ac:graphicFrameMkLst>
        </pc:graphicFrameChg>
        <pc:picChg chg="mod ord">
          <ac:chgData name="Ward, Reagan" userId="27291eb4-8241-4961-9e69-8c66e34cc5b0" providerId="ADAL" clId="{935EF322-AC97-465C-8012-24AE96F255F2}" dt="2024-08-29T14:10:40.937" v="763" actId="26606"/>
          <ac:picMkLst>
            <pc:docMk/>
            <pc:sldMk cId="3717000822" sldId="280"/>
            <ac:picMk id="6" creationId="{D2BFC119-3AE6-D41F-3880-644FFF188A10}"/>
          </ac:picMkLst>
        </pc:picChg>
      </pc:sldChg>
      <pc:sldChg chg="modSp mod">
        <pc:chgData name="Ward, Reagan" userId="27291eb4-8241-4961-9e69-8c66e34cc5b0" providerId="ADAL" clId="{935EF322-AC97-465C-8012-24AE96F255F2}" dt="2024-08-28T19:40:26.300" v="535" actId="20577"/>
        <pc:sldMkLst>
          <pc:docMk/>
          <pc:sldMk cId="4006630429" sldId="282"/>
        </pc:sldMkLst>
        <pc:spChg chg="mod">
          <ac:chgData name="Ward, Reagan" userId="27291eb4-8241-4961-9e69-8c66e34cc5b0" providerId="ADAL" clId="{935EF322-AC97-465C-8012-24AE96F255F2}" dt="2024-08-28T19:32:59.356" v="336" actId="20577"/>
          <ac:spMkLst>
            <pc:docMk/>
            <pc:sldMk cId="4006630429" sldId="282"/>
            <ac:spMk id="6" creationId="{6D55A93F-EA8E-A57B-795B-7FBA6F8DA812}"/>
          </ac:spMkLst>
        </pc:spChg>
        <pc:graphicFrameChg chg="mod modGraphic">
          <ac:chgData name="Ward, Reagan" userId="27291eb4-8241-4961-9e69-8c66e34cc5b0" providerId="ADAL" clId="{935EF322-AC97-465C-8012-24AE96F255F2}" dt="2024-08-28T19:40:26.300" v="535" actId="20577"/>
          <ac:graphicFrameMkLst>
            <pc:docMk/>
            <pc:sldMk cId="4006630429" sldId="282"/>
            <ac:graphicFrameMk id="11" creationId="{4A046F5F-034D-A2DD-B7B6-B37CB3AF1360}"/>
          </ac:graphicFrameMkLst>
        </pc:graphicFrameChg>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modSp mod">
        <pc:chgData name="Ward, Reagan" userId="27291eb4-8241-4961-9e69-8c66e34cc5b0" providerId="ADAL" clId="{935EF322-AC97-465C-8012-24AE96F255F2}" dt="2024-08-29T14:14:02.414" v="849" actId="6549"/>
        <pc:sldMkLst>
          <pc:docMk/>
          <pc:sldMk cId="1037917088" sldId="5098"/>
        </pc:sldMkLst>
        <pc:graphicFrameChg chg="mod modGraphic">
          <ac:chgData name="Ward, Reagan" userId="27291eb4-8241-4961-9e69-8c66e34cc5b0" providerId="ADAL" clId="{935EF322-AC97-465C-8012-24AE96F255F2}" dt="2024-08-29T14:14:02.414" v="849" actId="6549"/>
          <ac:graphicFrameMkLst>
            <pc:docMk/>
            <pc:sldMk cId="1037917088" sldId="5098"/>
            <ac:graphicFrameMk id="5" creationId="{5E4612F7-68C6-57CA-E918-38EF641F73CF}"/>
          </ac:graphicFrameMkLst>
        </pc:graphicFrameChg>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23:11:22.313" v="747" actId="47"/>
        <pc:sldMkLst>
          <pc:docMk/>
          <pc:sldMk cId="2815576142" sldId="5313"/>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pChg chg="mod">
          <ac:chgData name="Ward, Reagan" userId="27291eb4-8241-4961-9e69-8c66e34cc5b0" providerId="ADAL" clId="{935EF322-AC97-465C-8012-24AE96F255F2}" dt="2024-08-29T14:09:30.299" v="760" actId="20577"/>
          <ac:spMkLst>
            <pc:docMk/>
            <pc:sldMk cId="1007356210" sldId="5482"/>
            <ac:spMk id="9" creationId="{9265FB6E-3C9B-4C0F-F3CA-CA57FA0A9FA0}"/>
          </ac:spMkLst>
        </pc:spChg>
      </pc:sldChg>
      <pc:sldChg chg="modSp mod">
        <pc:chgData name="Ward, Reagan" userId="27291eb4-8241-4961-9e69-8c66e34cc5b0" providerId="ADAL" clId="{935EF322-AC97-465C-8012-24AE96F255F2}" dt="2024-08-29T13:56:33.686" v="748" actId="13244"/>
        <pc:sldMkLst>
          <pc:docMk/>
          <pc:sldMk cId="1153930597" sldId="5504"/>
        </pc:sldMkLst>
        <pc:picChg chg="ord">
          <ac:chgData name="Ward, Reagan" userId="27291eb4-8241-4961-9e69-8c66e34cc5b0" providerId="ADAL" clId="{935EF322-AC97-465C-8012-24AE96F255F2}" dt="2024-08-29T13:56:33.686" v="748" actId="13244"/>
          <ac:picMkLst>
            <pc:docMk/>
            <pc:sldMk cId="1153930597" sldId="5504"/>
            <ac:picMk id="3" creationId="{E12088C4-BBCD-840F-CDD2-6826BF3F93ED}"/>
          </ac:picMkLst>
        </pc:picChg>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grpChg chg="mod">
          <ac:chgData name="Ward, Reagan" userId="27291eb4-8241-4961-9e69-8c66e34cc5b0" providerId="ADAL" clId="{935EF322-AC97-465C-8012-24AE96F255F2}" dt="2024-08-28T22:19:50.515" v="745" actId="962"/>
          <ac:grpSpMkLst>
            <pc:docMk/>
            <pc:sldMk cId="3919774085" sldId="5545"/>
            <ac:grpSpMk id="12" creationId="{E31BCEA8-D95B-AFDE-C4EE-083138BB1698}"/>
          </ac:grpSpMkLst>
        </pc:grpChg>
        <pc:grpChg chg="mod">
          <ac:chgData name="Ward, Reagan" userId="27291eb4-8241-4961-9e69-8c66e34cc5b0" providerId="ADAL" clId="{935EF322-AC97-465C-8012-24AE96F255F2}" dt="2024-08-28T22:19:48.560" v="744" actId="962"/>
          <ac:grpSpMkLst>
            <pc:docMk/>
            <pc:sldMk cId="3919774085" sldId="5545"/>
            <ac:grpSpMk id="13" creationId="{2D95DF02-BE64-24CB-C801-798DC6EDFA3A}"/>
          </ac:grpSpMkLst>
        </pc:grpChg>
      </pc:sldChg>
      <pc:sldChg chg="modSp mod">
        <pc:chgData name="Ward, Reagan" userId="27291eb4-8241-4961-9e69-8c66e34cc5b0" providerId="ADAL" clId="{935EF322-AC97-465C-8012-24AE96F255F2}" dt="2024-08-28T19:37:12.538" v="381" actId="27636"/>
        <pc:sldMkLst>
          <pc:docMk/>
          <pc:sldMk cId="3757558483" sldId="5547"/>
        </pc:sldMkLst>
        <pc:spChg chg="mod">
          <ac:chgData name="Ward, Reagan" userId="27291eb4-8241-4961-9e69-8c66e34cc5b0" providerId="ADAL" clId="{935EF322-AC97-465C-8012-24AE96F255F2}" dt="2024-08-28T19:37:12.538" v="381" actId="27636"/>
          <ac:spMkLst>
            <pc:docMk/>
            <pc:sldMk cId="3757558483" sldId="5547"/>
            <ac:spMk id="2" creationId="{61FA4591-7D47-D1E8-1301-1A17E457FF29}"/>
          </ac:spMkLst>
        </pc:spChg>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pChg chg="mod">
          <ac:chgData name="Ward, Reagan" userId="27291eb4-8241-4961-9e69-8c66e34cc5b0" providerId="ADAL" clId="{935EF322-AC97-465C-8012-24AE96F255F2}" dt="2024-08-28T22:19:42.016" v="743" actId="962"/>
          <ac:spMkLst>
            <pc:docMk/>
            <pc:sldMk cId="2937112473" sldId="5565"/>
            <ac:spMk id="9" creationId="{D8A31B1F-1D7E-FE24-EB4C-FFA0E9DE5694}"/>
          </ac:spMkLst>
        </pc:spChg>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pChg chg="del mod ord">
          <ac:chgData name="Ward, Reagan" userId="27291eb4-8241-4961-9e69-8c66e34cc5b0" providerId="ADAL" clId="{935EF322-AC97-465C-8012-24AE96F255F2}" dt="2024-08-28T19:31:27.674" v="86" actId="700"/>
          <ac:spMkLst>
            <pc:docMk/>
            <pc:sldMk cId="2719044098" sldId="5566"/>
            <ac:spMk id="2" creationId="{074868E0-0DBF-4A11-4227-DA6761CEA3A3}"/>
          </ac:spMkLst>
        </pc:spChg>
        <pc:spChg chg="del mod ord">
          <ac:chgData name="Ward, Reagan" userId="27291eb4-8241-4961-9e69-8c66e34cc5b0" providerId="ADAL" clId="{935EF322-AC97-465C-8012-24AE96F255F2}" dt="2024-08-28T19:31:27.674" v="86" actId="700"/>
          <ac:spMkLst>
            <pc:docMk/>
            <pc:sldMk cId="2719044098" sldId="5566"/>
            <ac:spMk id="3" creationId="{B526093E-3B10-2471-B602-6686B05AFF78}"/>
          </ac:spMkLst>
        </pc:spChg>
        <pc:spChg chg="mod ord">
          <ac:chgData name="Ward, Reagan" userId="27291eb4-8241-4961-9e69-8c66e34cc5b0" providerId="ADAL" clId="{935EF322-AC97-465C-8012-24AE96F255F2}" dt="2024-08-28T19:31:27.674" v="86" actId="700"/>
          <ac:spMkLst>
            <pc:docMk/>
            <pc:sldMk cId="2719044098" sldId="5566"/>
            <ac:spMk id="4" creationId="{5E7D6C51-936F-47C9-E21A-F4553D43D1CF}"/>
          </ac:spMkLst>
        </pc:spChg>
        <pc:spChg chg="del">
          <ac:chgData name="Ward, Reagan" userId="27291eb4-8241-4961-9e69-8c66e34cc5b0" providerId="ADAL" clId="{935EF322-AC97-465C-8012-24AE96F255F2}" dt="2024-08-28T19:31:27.674" v="86" actId="700"/>
          <ac:spMkLst>
            <pc:docMk/>
            <pc:sldMk cId="2719044098" sldId="5566"/>
            <ac:spMk id="5" creationId="{7FDA26E2-2AB2-0E20-A525-EAF7A5C48912}"/>
          </ac:spMkLst>
        </pc:spChg>
        <pc:spChg chg="del">
          <ac:chgData name="Ward, Reagan" userId="27291eb4-8241-4961-9e69-8c66e34cc5b0" providerId="ADAL" clId="{935EF322-AC97-465C-8012-24AE96F255F2}" dt="2024-08-28T19:31:27.674" v="86" actId="700"/>
          <ac:spMkLst>
            <pc:docMk/>
            <pc:sldMk cId="2719044098" sldId="5566"/>
            <ac:spMk id="6" creationId="{5AB6D76F-5AAE-3E54-FE7E-73FC1A435F67}"/>
          </ac:spMkLst>
        </pc:spChg>
        <pc:spChg chg="add mod ord">
          <ac:chgData name="Ward, Reagan" userId="27291eb4-8241-4961-9e69-8c66e34cc5b0" providerId="ADAL" clId="{935EF322-AC97-465C-8012-24AE96F255F2}" dt="2024-08-28T19:31:31.232" v="102" actId="20577"/>
          <ac:spMkLst>
            <pc:docMk/>
            <pc:sldMk cId="2719044098" sldId="5566"/>
            <ac:spMk id="7" creationId="{F5C0D6ED-628B-8DED-1AD7-A7BD8C85E888}"/>
          </ac:spMkLst>
        </pc:spChg>
        <pc:spChg chg="add mod ord">
          <ac:chgData name="Ward, Reagan" userId="27291eb4-8241-4961-9e69-8c66e34cc5b0" providerId="ADAL" clId="{935EF322-AC97-465C-8012-24AE96F255F2}" dt="2024-08-28T19:31:34.313" v="113" actId="20577"/>
          <ac:spMkLst>
            <pc:docMk/>
            <pc:sldMk cId="2719044098" sldId="5566"/>
            <ac:spMk id="8" creationId="{E5FEF0E5-E3F2-585C-F002-19C4C0CB22CD}"/>
          </ac:spMkLst>
        </pc:spChg>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pChg chg="del mod ord">
          <ac:chgData name="Ward, Reagan" userId="27291eb4-8241-4961-9e69-8c66e34cc5b0" providerId="ADAL" clId="{935EF322-AC97-465C-8012-24AE96F255F2}" dt="2024-08-28T19:31:37.840" v="115" actId="700"/>
          <ac:spMkLst>
            <pc:docMk/>
            <pc:sldMk cId="375985229" sldId="5567"/>
            <ac:spMk id="2" creationId="{75CF14B0-7EA5-C66E-D2DC-C45DB34057FA}"/>
          </ac:spMkLst>
        </pc:spChg>
        <pc:spChg chg="del mod ord">
          <ac:chgData name="Ward, Reagan" userId="27291eb4-8241-4961-9e69-8c66e34cc5b0" providerId="ADAL" clId="{935EF322-AC97-465C-8012-24AE96F255F2}" dt="2024-08-28T19:31:37.840" v="115" actId="700"/>
          <ac:spMkLst>
            <pc:docMk/>
            <pc:sldMk cId="375985229" sldId="5567"/>
            <ac:spMk id="3" creationId="{F918A818-6728-8B41-EE4C-0BB8A1B54BFF}"/>
          </ac:spMkLst>
        </pc:spChg>
        <pc:spChg chg="mod ord">
          <ac:chgData name="Ward, Reagan" userId="27291eb4-8241-4961-9e69-8c66e34cc5b0" providerId="ADAL" clId="{935EF322-AC97-465C-8012-24AE96F255F2}" dt="2024-08-28T19:31:37.840" v="115" actId="700"/>
          <ac:spMkLst>
            <pc:docMk/>
            <pc:sldMk cId="375985229" sldId="5567"/>
            <ac:spMk id="4" creationId="{9B25AF29-3B22-9846-3659-3B225B8F6E1E}"/>
          </ac:spMkLst>
        </pc:spChg>
        <pc:spChg chg="add mod ord">
          <ac:chgData name="Ward, Reagan" userId="27291eb4-8241-4961-9e69-8c66e34cc5b0" providerId="ADAL" clId="{935EF322-AC97-465C-8012-24AE96F255F2}" dt="2024-08-28T19:32:09.014" v="200" actId="20577"/>
          <ac:spMkLst>
            <pc:docMk/>
            <pc:sldMk cId="375985229" sldId="5567"/>
            <ac:spMk id="5" creationId="{A7D89D68-8148-1F7D-DAE9-0B33D289A562}"/>
          </ac:spMkLst>
        </pc:spChg>
        <pc:spChg chg="add mod ord">
          <ac:chgData name="Ward, Reagan" userId="27291eb4-8241-4961-9e69-8c66e34cc5b0" providerId="ADAL" clId="{935EF322-AC97-465C-8012-24AE96F255F2}" dt="2024-08-28T19:31:37.840" v="115" actId="700"/>
          <ac:spMkLst>
            <pc:docMk/>
            <pc:sldMk cId="375985229" sldId="5567"/>
            <ac:spMk id="6" creationId="{811AA444-31DC-56C9-0394-CD2F3C3CEAAC}"/>
          </ac:spMkLst>
        </pc:spChg>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pChg chg="del mod ord">
          <ac:chgData name="Ward, Reagan" userId="27291eb4-8241-4961-9e69-8c66e34cc5b0" providerId="ADAL" clId="{935EF322-AC97-465C-8012-24AE96F255F2}" dt="2024-08-28T19:31:45.927" v="118" actId="700"/>
          <ac:spMkLst>
            <pc:docMk/>
            <pc:sldMk cId="3167437602" sldId="5568"/>
            <ac:spMk id="2" creationId="{898350C0-856B-E62E-4990-A478D23DEA20}"/>
          </ac:spMkLst>
        </pc:spChg>
        <pc:spChg chg="del mod ord">
          <ac:chgData name="Ward, Reagan" userId="27291eb4-8241-4961-9e69-8c66e34cc5b0" providerId="ADAL" clId="{935EF322-AC97-465C-8012-24AE96F255F2}" dt="2024-08-28T19:31:45.927" v="118" actId="700"/>
          <ac:spMkLst>
            <pc:docMk/>
            <pc:sldMk cId="3167437602" sldId="5568"/>
            <ac:spMk id="3" creationId="{5E5D4A57-2D48-0490-DEDB-D8FAEF7F462D}"/>
          </ac:spMkLst>
        </pc:spChg>
        <pc:spChg chg="mod ord">
          <ac:chgData name="Ward, Reagan" userId="27291eb4-8241-4961-9e69-8c66e34cc5b0" providerId="ADAL" clId="{935EF322-AC97-465C-8012-24AE96F255F2}" dt="2024-08-28T19:31:45.927" v="118" actId="700"/>
          <ac:spMkLst>
            <pc:docMk/>
            <pc:sldMk cId="3167437602" sldId="5568"/>
            <ac:spMk id="4" creationId="{6A5008DA-C0F1-D4EB-9E6E-CEE3809D775A}"/>
          </ac:spMkLst>
        </pc:spChg>
        <pc:spChg chg="add mod ord">
          <ac:chgData name="Ward, Reagan" userId="27291eb4-8241-4961-9e69-8c66e34cc5b0" providerId="ADAL" clId="{935EF322-AC97-465C-8012-24AE96F255F2}" dt="2024-08-28T19:31:51.381" v="137" actId="20577"/>
          <ac:spMkLst>
            <pc:docMk/>
            <pc:sldMk cId="3167437602" sldId="5568"/>
            <ac:spMk id="5" creationId="{25D0DFCE-2538-29F1-DC48-2EEE4DA5FC40}"/>
          </ac:spMkLst>
        </pc:spChg>
        <pc:spChg chg="add mod ord">
          <ac:chgData name="Ward, Reagan" userId="27291eb4-8241-4961-9e69-8c66e34cc5b0" providerId="ADAL" clId="{935EF322-AC97-465C-8012-24AE96F255F2}" dt="2024-08-28T19:31:54.302" v="148" actId="20577"/>
          <ac:spMkLst>
            <pc:docMk/>
            <pc:sldMk cId="3167437602" sldId="5568"/>
            <ac:spMk id="6" creationId="{91A36F51-0870-DD4F-82DD-79F16902E8A4}"/>
          </ac:spMkLst>
        </pc:spChg>
      </pc:sldChg>
      <pc:sldChg chg="modSp new mod">
        <pc:chgData name="Ward, Reagan" userId="27291eb4-8241-4961-9e69-8c66e34cc5b0" providerId="ADAL" clId="{935EF322-AC97-465C-8012-24AE96F255F2}" dt="2024-08-28T19:32:18.535" v="242" actId="20577"/>
        <pc:sldMkLst>
          <pc:docMk/>
          <pc:sldMk cId="3373022464" sldId="5569"/>
        </pc:sldMkLst>
        <pc:spChg chg="mod">
          <ac:chgData name="Ward, Reagan" userId="27291eb4-8241-4961-9e69-8c66e34cc5b0" providerId="ADAL" clId="{935EF322-AC97-465C-8012-24AE96F255F2}" dt="2024-08-28T19:32:18.535" v="242" actId="20577"/>
          <ac:spMkLst>
            <pc:docMk/>
            <pc:sldMk cId="3373022464" sldId="5569"/>
            <ac:spMk id="2" creationId="{BF962886-C9DB-C422-DF62-50E9785E8954}"/>
          </ac:spMkLst>
        </pc:spChg>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pChg chg="del mod ord">
          <ac:chgData name="Ward, Reagan" userId="27291eb4-8241-4961-9e69-8c66e34cc5b0" providerId="ADAL" clId="{935EF322-AC97-465C-8012-24AE96F255F2}" dt="2024-08-28T19:32:24.077" v="245" actId="700"/>
          <ac:spMkLst>
            <pc:docMk/>
            <pc:sldMk cId="1604154566" sldId="5570"/>
            <ac:spMk id="2" creationId="{C687CF68-31D9-33B3-C8F8-FF0A2090DB9E}"/>
          </ac:spMkLst>
        </pc:spChg>
        <pc:spChg chg="del mod ord">
          <ac:chgData name="Ward, Reagan" userId="27291eb4-8241-4961-9e69-8c66e34cc5b0" providerId="ADAL" clId="{935EF322-AC97-465C-8012-24AE96F255F2}" dt="2024-08-28T19:32:24.077" v="245" actId="700"/>
          <ac:spMkLst>
            <pc:docMk/>
            <pc:sldMk cId="1604154566" sldId="5570"/>
            <ac:spMk id="3" creationId="{CF2214C7-BEC2-61F5-B156-B8AF718438C2}"/>
          </ac:spMkLst>
        </pc:spChg>
        <pc:spChg chg="mod ord">
          <ac:chgData name="Ward, Reagan" userId="27291eb4-8241-4961-9e69-8c66e34cc5b0" providerId="ADAL" clId="{935EF322-AC97-465C-8012-24AE96F255F2}" dt="2024-08-28T19:32:24.077" v="245" actId="700"/>
          <ac:spMkLst>
            <pc:docMk/>
            <pc:sldMk cId="1604154566" sldId="5570"/>
            <ac:spMk id="4" creationId="{4286C34D-93DE-7979-0D47-2CE34C2D8D49}"/>
          </ac:spMkLst>
        </pc:spChg>
        <pc:spChg chg="add mod ord">
          <ac:chgData name="Ward, Reagan" userId="27291eb4-8241-4961-9e69-8c66e34cc5b0" providerId="ADAL" clId="{935EF322-AC97-465C-8012-24AE96F255F2}" dt="2024-08-28T19:32:28.087" v="275" actId="20577"/>
          <ac:spMkLst>
            <pc:docMk/>
            <pc:sldMk cId="1604154566" sldId="5570"/>
            <ac:spMk id="5" creationId="{46A12942-3060-A605-2DD5-60573A108DDD}"/>
          </ac:spMkLst>
        </pc:spChg>
        <pc:spChg chg="add mod ord">
          <ac:chgData name="Ward, Reagan" userId="27291eb4-8241-4961-9e69-8c66e34cc5b0" providerId="ADAL" clId="{935EF322-AC97-465C-8012-24AE96F255F2}" dt="2024-08-28T19:32:31.901" v="290" actId="20577"/>
          <ac:spMkLst>
            <pc:docMk/>
            <pc:sldMk cId="1604154566" sldId="5570"/>
            <ac:spMk id="6" creationId="{C75DFE38-ED8C-8D2F-6BF4-9A98E48A88BE}"/>
          </ac:spMkLst>
        </pc:spChg>
      </pc:sldChg>
      <pc:sldChg chg="modSp new mod">
        <pc:chgData name="Ward, Reagan" userId="27291eb4-8241-4961-9e69-8c66e34cc5b0" providerId="ADAL" clId="{935EF322-AC97-465C-8012-24AE96F255F2}" dt="2024-08-28T19:32:42.603" v="335" actId="20577"/>
        <pc:sldMkLst>
          <pc:docMk/>
          <pc:sldMk cId="2142046572" sldId="5571"/>
        </pc:sldMkLst>
        <pc:spChg chg="mod">
          <ac:chgData name="Ward, Reagan" userId="27291eb4-8241-4961-9e69-8c66e34cc5b0" providerId="ADAL" clId="{935EF322-AC97-465C-8012-24AE96F255F2}" dt="2024-08-28T19:32:42.603" v="335" actId="20577"/>
          <ac:spMkLst>
            <pc:docMk/>
            <pc:sldMk cId="2142046572" sldId="5571"/>
            <ac:spMk id="2" creationId="{7AD9C1A5-4B9F-D44C-021E-3EFD8F30B41E}"/>
          </ac:spMkLst>
        </pc:spChg>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pChg chg="mod ord">
          <ac:chgData name="Ward, Reagan" userId="27291eb4-8241-4961-9e69-8c66e34cc5b0" providerId="ADAL" clId="{935EF322-AC97-465C-8012-24AE96F255F2}" dt="2024-08-28T19:38:04.429" v="384" actId="700"/>
          <ac:spMkLst>
            <pc:docMk/>
            <pc:sldMk cId="3957013611" sldId="5572"/>
            <ac:spMk id="2" creationId="{3B5BF077-2A0C-4526-282C-C1539C4B6092}"/>
          </ac:spMkLst>
        </pc:spChg>
        <pc:spChg chg="del mod ord">
          <ac:chgData name="Ward, Reagan" userId="27291eb4-8241-4961-9e69-8c66e34cc5b0" providerId="ADAL" clId="{935EF322-AC97-465C-8012-24AE96F255F2}" dt="2024-08-28T19:37:59.909" v="383" actId="700"/>
          <ac:spMkLst>
            <pc:docMk/>
            <pc:sldMk cId="3957013611" sldId="5572"/>
            <ac:spMk id="3" creationId="{505503A1-CA39-F2EB-09A7-75FD2050CB05}"/>
          </ac:spMkLst>
        </pc:spChg>
        <pc:spChg chg="mod ord">
          <ac:chgData name="Ward, Reagan" userId="27291eb4-8241-4961-9e69-8c66e34cc5b0" providerId="ADAL" clId="{935EF322-AC97-465C-8012-24AE96F255F2}" dt="2024-08-28T19:38:04.429" v="384" actId="700"/>
          <ac:spMkLst>
            <pc:docMk/>
            <pc:sldMk cId="3957013611" sldId="5572"/>
            <ac:spMk id="4" creationId="{D3E8A9C2-6EBA-170A-A3E9-BD9C60C780E8}"/>
          </ac:spMkLst>
        </pc:spChg>
        <pc:spChg chg="del">
          <ac:chgData name="Ward, Reagan" userId="27291eb4-8241-4961-9e69-8c66e34cc5b0" providerId="ADAL" clId="{935EF322-AC97-465C-8012-24AE96F255F2}" dt="2024-08-28T19:37:12.420" v="380"/>
          <ac:spMkLst>
            <pc:docMk/>
            <pc:sldMk cId="3957013611" sldId="5572"/>
            <ac:spMk id="5" creationId="{4DFE9281-71F9-00E0-BE22-21CDA68C4FBE}"/>
          </ac:spMkLst>
        </pc:spChg>
        <pc:spChg chg="del">
          <ac:chgData name="Ward, Reagan" userId="27291eb4-8241-4961-9e69-8c66e34cc5b0" providerId="ADAL" clId="{935EF322-AC97-465C-8012-24AE96F255F2}" dt="2024-08-28T19:37:18.589" v="382"/>
          <ac:spMkLst>
            <pc:docMk/>
            <pc:sldMk cId="3957013611" sldId="5572"/>
            <ac:spMk id="6" creationId="{34AC66E8-97B2-8AD9-F40F-DD2CBA50A84F}"/>
          </ac:spMkLst>
        </pc:spChg>
        <pc:spChg chg="add del mod ord">
          <ac:chgData name="Ward, Reagan" userId="27291eb4-8241-4961-9e69-8c66e34cc5b0" providerId="ADAL" clId="{935EF322-AC97-465C-8012-24AE96F255F2}" dt="2024-08-28T19:38:11.842" v="386" actId="478"/>
          <ac:spMkLst>
            <pc:docMk/>
            <pc:sldMk cId="3957013611" sldId="5572"/>
            <ac:spMk id="7" creationId="{716E7F1C-4C70-AF77-9FFD-2B68D782F10A}"/>
          </ac:spMkLst>
        </pc:spChg>
        <pc:spChg chg="add del mod ord">
          <ac:chgData name="Ward, Reagan" userId="27291eb4-8241-4961-9e69-8c66e34cc5b0" providerId="ADAL" clId="{935EF322-AC97-465C-8012-24AE96F255F2}" dt="2024-08-28T19:38:08.814" v="385" actId="478"/>
          <ac:spMkLst>
            <pc:docMk/>
            <pc:sldMk cId="3957013611" sldId="5572"/>
            <ac:spMk id="8" creationId="{E8548BF9-D2FB-8227-5A8F-C2D8E6657EF9}"/>
          </ac:spMkLst>
        </pc:spChg>
        <pc:spChg chg="add del mod ord">
          <ac:chgData name="Ward, Reagan" userId="27291eb4-8241-4961-9e69-8c66e34cc5b0" providerId="ADAL" clId="{935EF322-AC97-465C-8012-24AE96F255F2}" dt="2024-08-28T19:38:04.429" v="384" actId="700"/>
          <ac:spMkLst>
            <pc:docMk/>
            <pc:sldMk cId="3957013611" sldId="5572"/>
            <ac:spMk id="9" creationId="{9FC2D384-C289-FC1E-5591-8552FCB3F89F}"/>
          </ac:spMkLst>
        </pc:spChg>
        <pc:spChg chg="add del mod ord">
          <ac:chgData name="Ward, Reagan" userId="27291eb4-8241-4961-9e69-8c66e34cc5b0" providerId="ADAL" clId="{935EF322-AC97-465C-8012-24AE96F255F2}" dt="2024-08-28T19:38:04.429" v="384" actId="700"/>
          <ac:spMkLst>
            <pc:docMk/>
            <pc:sldMk cId="3957013611" sldId="5572"/>
            <ac:spMk id="10" creationId="{3D47F816-DEAE-2FDF-916A-F76E7828A5A5}"/>
          </ac:spMkLst>
        </pc:spChg>
        <pc:spChg chg="add mod ord">
          <ac:chgData name="Ward, Reagan" userId="27291eb4-8241-4961-9e69-8c66e34cc5b0" providerId="ADAL" clId="{935EF322-AC97-465C-8012-24AE96F255F2}" dt="2024-08-28T19:42:57.717" v="689" actId="20577"/>
          <ac:spMkLst>
            <pc:docMk/>
            <pc:sldMk cId="3957013611" sldId="5572"/>
            <ac:spMk id="11" creationId="{EFE32948-9754-7BC1-629A-A53FC4873474}"/>
          </ac:spMkLst>
        </pc:spChg>
        <pc:spChg chg="add mod ord">
          <ac:chgData name="Ward, Reagan" userId="27291eb4-8241-4961-9e69-8c66e34cc5b0" providerId="ADAL" clId="{935EF322-AC97-465C-8012-24AE96F255F2}" dt="2024-08-28T19:40:47.947" v="546" actId="20577"/>
          <ac:spMkLst>
            <pc:docMk/>
            <pc:sldMk cId="3957013611" sldId="5572"/>
            <ac:spMk id="12" creationId="{E4E142BF-E186-ABAC-BF77-9BBD04DCEB51}"/>
          </ac:spMkLst>
        </pc:spChg>
        <pc:spChg chg="add mod ord">
          <ac:chgData name="Ward, Reagan" userId="27291eb4-8241-4961-9e69-8c66e34cc5b0" providerId="ADAL" clId="{935EF322-AC97-465C-8012-24AE96F255F2}" dt="2024-08-28T19:40:58.524" v="567" actId="20577"/>
          <ac:spMkLst>
            <pc:docMk/>
            <pc:sldMk cId="3957013611" sldId="5572"/>
            <ac:spMk id="13" creationId="{B16E7F9E-1C4F-6B7B-27F9-E2B7ADA28F89}"/>
          </ac:spMkLst>
        </pc:spChg>
        <pc:spChg chg="add del mod ord">
          <ac:chgData name="Ward, Reagan" userId="27291eb4-8241-4961-9e69-8c66e34cc5b0" providerId="ADAL" clId="{935EF322-AC97-465C-8012-24AE96F255F2}" dt="2024-08-28T19:43:13.517" v="692"/>
          <ac:spMkLst>
            <pc:docMk/>
            <pc:sldMk cId="3957013611" sldId="5572"/>
            <ac:spMk id="14" creationId="{9CF7C591-D66C-66AB-F4FD-3A898EC0CEB2}"/>
          </ac:spMkLst>
        </pc:spChg>
        <pc:spChg chg="add del mod">
          <ac:chgData name="Ward, Reagan" userId="27291eb4-8241-4961-9e69-8c66e34cc5b0" providerId="ADAL" clId="{935EF322-AC97-465C-8012-24AE96F255F2}" dt="2024-08-28T19:43:09.166" v="690"/>
          <ac:spMkLst>
            <pc:docMk/>
            <pc:sldMk cId="3957013611" sldId="5572"/>
            <ac:spMk id="16" creationId="{676CD332-34B4-89CF-20A4-8F909616FD44}"/>
          </ac:spMkLst>
        </pc:spChg>
        <pc:spChg chg="add mod">
          <ac:chgData name="Ward, Reagan" userId="27291eb4-8241-4961-9e69-8c66e34cc5b0" providerId="ADAL" clId="{935EF322-AC97-465C-8012-24AE96F255F2}" dt="2024-08-28T19:41:04.666" v="569" actId="5793"/>
          <ac:spMkLst>
            <pc:docMk/>
            <pc:sldMk cId="3957013611" sldId="5572"/>
            <ac:spMk id="18" creationId="{CDE9ECDD-C7F8-4EBF-CFF4-8E3E9EAB1066}"/>
          </ac:spMkLst>
        </pc:spChg>
        <pc:spChg chg="add mod">
          <ac:chgData name="Ward, Reagan" userId="27291eb4-8241-4961-9e69-8c66e34cc5b0" providerId="ADAL" clId="{935EF322-AC97-465C-8012-24AE96F255F2}" dt="2024-08-28T19:43:09.265" v="691" actId="27636"/>
          <ac:spMkLst>
            <pc:docMk/>
            <pc:sldMk cId="3957013611" sldId="5572"/>
            <ac:spMk id="19" creationId="{3A38B493-D5BF-CA75-9F82-C71C2FB57BE1}"/>
          </ac:spMkLst>
        </pc:spChg>
        <pc:spChg chg="add mod">
          <ac:chgData name="Ward, Reagan" userId="27291eb4-8241-4961-9e69-8c66e34cc5b0" providerId="ADAL" clId="{935EF322-AC97-465C-8012-24AE96F255F2}" dt="2024-08-28T19:43:13.632" v="693" actId="27636"/>
          <ac:spMkLst>
            <pc:docMk/>
            <pc:sldMk cId="3957013611" sldId="5572"/>
            <ac:spMk id="20" creationId="{78CD3A6B-5FD5-B70E-B4D2-D44B7CA80052}"/>
          </ac:spMkLst>
        </pc:spChg>
      </pc:sldChg>
      <pc:sldChg chg="modSp mod">
        <pc:chgData name="Ward, Reagan" userId="27291eb4-8241-4961-9e69-8c66e34cc5b0" providerId="ADAL" clId="{935EF322-AC97-465C-8012-24AE96F255F2}" dt="2024-08-28T22:19:12.467" v="742" actId="20577"/>
        <pc:sldMkLst>
          <pc:docMk/>
          <pc:sldMk cId="299511397" sldId="5573"/>
        </pc:sldMkLst>
        <pc:spChg chg="mod">
          <ac:chgData name="Ward, Reagan" userId="27291eb4-8241-4961-9e69-8c66e34cc5b0" providerId="ADAL" clId="{935EF322-AC97-465C-8012-24AE96F255F2}" dt="2024-08-28T22:19:12.467" v="742" actId="20577"/>
          <ac:spMkLst>
            <pc:docMk/>
            <pc:sldMk cId="299511397" sldId="5573"/>
            <ac:spMk id="11" creationId="{EFE32948-9754-7BC1-629A-A53FC4873474}"/>
          </ac:spMkLst>
        </pc:spChg>
      </pc:sldChg>
      <pc:sldMasterChg chg="delSldLayout">
        <pc:chgData name="Ward, Reagan" userId="27291eb4-8241-4961-9e69-8c66e34cc5b0" providerId="ADAL" clId="{935EF322-AC97-465C-8012-24AE96F255F2}" dt="2024-08-28T19:31:21.563" v="84" actId="47"/>
        <pc:sldMasterMkLst>
          <pc:docMk/>
          <pc:sldMasterMk cId="2150711039" sldId="2147483676"/>
        </pc:sldMasterMkLst>
        <pc:sldLayoutChg chg="del">
          <pc:chgData name="Ward, Reagan" userId="27291eb4-8241-4961-9e69-8c66e34cc5b0" providerId="ADAL" clId="{935EF322-AC97-465C-8012-24AE96F255F2}" dt="2024-08-28T19:31:21.563" v="84" actId="47"/>
          <pc:sldLayoutMkLst>
            <pc:docMk/>
            <pc:sldMasterMk cId="2150711039" sldId="2147483676"/>
            <pc:sldLayoutMk cId="2334256264" sldId="2147483712"/>
          </pc:sldLayoutMkLst>
        </pc:sldLayoutChg>
      </pc:sldMaster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addSp delSp modSp">
        <pc:chgData name="Rhodes, Tara" userId="S::rhodes_t@cde.state.co.us::566307b0-1e17-4826-87e1-0feb85a922f2" providerId="AD" clId="Web-{31542571-EA72-862E-54D7-E197AA20EA6E}" dt="2024-08-29T04:37:37.740" v="203" actId="14100"/>
        <pc:sldMkLst>
          <pc:docMk/>
          <pc:sldMk cId="1153930597" sldId="5504"/>
        </pc:sldMkLst>
        <pc:spChg chg="add del mod">
          <ac:chgData name="Rhodes, Tara" userId="S::rhodes_t@cde.state.co.us::566307b0-1e17-4826-87e1-0feb85a922f2" providerId="AD" clId="Web-{31542571-EA72-862E-54D7-E197AA20EA6E}" dt="2024-08-29T04:36:07.005" v="118"/>
          <ac:spMkLst>
            <pc:docMk/>
            <pc:sldMk cId="1153930597" sldId="5504"/>
            <ac:spMk id="2" creationId="{97DD58D2-2509-82CE-F927-E780A7986EA8}"/>
          </ac:spMkLst>
        </pc:spChg>
        <pc:spChg chg="mod">
          <ac:chgData name="Rhodes, Tara" userId="S::rhodes_t@cde.state.co.us::566307b0-1e17-4826-87e1-0feb85a922f2" providerId="AD" clId="Web-{31542571-EA72-862E-54D7-E197AA20EA6E}" dt="2024-08-29T04:31:19.119" v="55" actId="20577"/>
          <ac:spMkLst>
            <pc:docMk/>
            <pc:sldMk cId="1153930597" sldId="5504"/>
            <ac:spMk id="5" creationId="{470750BE-39D7-3CB7-2A3A-838DFB659F1E}"/>
          </ac:spMkLst>
        </pc:spChg>
        <pc:spChg chg="mod">
          <ac:chgData name="Rhodes, Tara" userId="S::rhodes_t@cde.state.co.us::566307b0-1e17-4826-87e1-0feb85a922f2" providerId="AD" clId="Web-{31542571-EA72-862E-54D7-E197AA20EA6E}" dt="2024-08-29T04:37:37.740" v="203" actId="14100"/>
          <ac:spMkLst>
            <pc:docMk/>
            <pc:sldMk cId="1153930597" sldId="5504"/>
            <ac:spMk id="6" creationId="{6830CC07-B20E-26DD-4E6E-5D4DFAF184F5}"/>
          </ac:spMkLst>
        </pc:spChg>
        <pc:picChg chg="add mod">
          <ac:chgData name="Rhodes, Tara" userId="S::rhodes_t@cde.state.co.us::566307b0-1e17-4826-87e1-0feb85a922f2" providerId="AD" clId="Web-{31542571-EA72-862E-54D7-E197AA20EA6E}" dt="2024-08-29T04:37:19.600" v="199" actId="1076"/>
          <ac:picMkLst>
            <pc:docMk/>
            <pc:sldMk cId="1153930597" sldId="5504"/>
            <ac:picMk id="3" creationId="{E12088C4-BBCD-840F-CDD2-6826BF3F93ED}"/>
          </ac:picMkLst>
        </pc:picChg>
      </pc:sldChg>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pChg chg="mod">
          <ac:chgData name="Rhodes, Tara" userId="S::rhodes_t@cde.state.co.us::566307b0-1e17-4826-87e1-0feb85a922f2" providerId="AD" clId="Web-{31542571-EA72-862E-54D7-E197AA20EA6E}" dt="2024-08-29T04:39:18.976" v="218" actId="20577"/>
          <ac:spMkLst>
            <pc:docMk/>
            <pc:sldMk cId="129463232" sldId="5554"/>
            <ac:spMk id="2" creationId="{A6A35270-7B40-F0B8-D14C-238BB3AEDC28}"/>
          </ac:spMkLst>
        </pc:spChg>
        <pc:spChg chg="mod">
          <ac:chgData name="Rhodes, Tara" userId="S::rhodes_t@cde.state.co.us::566307b0-1e17-4826-87e1-0feb85a922f2" providerId="AD" clId="Web-{31542571-EA72-862E-54D7-E197AA20EA6E}" dt="2024-08-29T04:42:41.620" v="510" actId="20577"/>
          <ac:spMkLst>
            <pc:docMk/>
            <pc:sldMk cId="129463232" sldId="5554"/>
            <ac:spMk id="3" creationId="{544F1A9B-CEF4-9DC5-B7D8-085FC95E9690}"/>
          </ac:spMkLst>
        </pc:spChg>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pChg chg="mod">
          <ac:chgData name="Rhodes, Tara" userId="S::rhodes_t@cde.state.co.us::566307b0-1e17-4826-87e1-0feb85a922f2" providerId="AD" clId="Web-{31542571-EA72-862E-54D7-E197AA20EA6E}" dt="2024-08-29T04:18:16.685" v="44"/>
          <ac:spMkLst>
            <pc:docMk/>
            <pc:sldMk cId="1729304503" sldId="5580"/>
            <ac:spMk id="7" creationId="{A3D6EAC0-17D3-B021-92CD-AFF67B2C6903}"/>
          </ac:spMkLst>
        </pc:spChg>
        <pc:spChg chg="mod">
          <ac:chgData name="Rhodes, Tara" userId="S::rhodes_t@cde.state.co.us::566307b0-1e17-4826-87e1-0feb85a922f2" providerId="AD" clId="Web-{31542571-EA72-862E-54D7-E197AA20EA6E}" dt="2024-08-29T04:17:52.216" v="43" actId="20577"/>
          <ac:spMkLst>
            <pc:docMk/>
            <pc:sldMk cId="1729304503" sldId="5580"/>
            <ac:spMk id="8" creationId="{D6504B4B-6829-E849-F7AC-00D6C78E1D0B}"/>
          </ac:spMkLst>
        </pc:spChg>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pChg chg="mod">
          <ac:chgData name="McRee, Rebecca" userId="S::mcree_r@cde.state.co.us::3a10fa13-9d60-4c0b-b361-471945732c34" providerId="AD" clId="Web-{FCD9B6BA-8696-67B8-8F3C-38131C57E7CA}" dt="2024-07-22T23:35:51.284" v="543" actId="20577"/>
          <ac:spMkLst>
            <pc:docMk/>
            <pc:sldMk cId="538669139" sldId="5487"/>
            <ac:spMk id="10" creationId="{2C414304-CEE9-FF70-41A8-ED4153B3F105}"/>
          </ac:spMkLst>
        </pc:spChg>
      </pc:sldChg>
      <pc:sldChg chg="modSp">
        <pc:chgData name="McRee, Rebecca" userId="S::mcree_r@cde.state.co.us::3a10fa13-9d60-4c0b-b361-471945732c34" providerId="AD" clId="Web-{FCD9B6BA-8696-67B8-8F3C-38131C57E7CA}" dt="2024-07-22T23:35:24.955" v="514" actId="20577"/>
        <pc:sldMkLst>
          <pc:docMk/>
          <pc:sldMk cId="1185884485" sldId="5488"/>
        </pc:sldMkLst>
        <pc:spChg chg="mod">
          <ac:chgData name="McRee, Rebecca" userId="S::mcree_r@cde.state.co.us::3a10fa13-9d60-4c0b-b361-471945732c34" providerId="AD" clId="Web-{FCD9B6BA-8696-67B8-8F3C-38131C57E7CA}" dt="2024-07-22T23:35:13.111" v="496" actId="20577"/>
          <ac:spMkLst>
            <pc:docMk/>
            <pc:sldMk cId="1185884485" sldId="5488"/>
            <ac:spMk id="3" creationId="{C0512FC2-261A-6790-E9CC-D752F6C04657}"/>
          </ac:spMkLst>
        </pc:spChg>
        <pc:spChg chg="mod">
          <ac:chgData name="McRee, Rebecca" userId="S::mcree_r@cde.state.co.us::3a10fa13-9d60-4c0b-b361-471945732c34" providerId="AD" clId="Web-{FCD9B6BA-8696-67B8-8F3C-38131C57E7CA}" dt="2024-07-22T23:35:24.955" v="514" actId="20577"/>
          <ac:spMkLst>
            <pc:docMk/>
            <pc:sldMk cId="1185884485" sldId="5488"/>
            <ac:spMk id="6" creationId="{84787FAE-4432-05A1-C385-C9BB47E8B98C}"/>
          </ac:spMkLst>
        </pc:spChg>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pChg chg="mod">
          <ac:chgData name="McRee, Rebecca" userId="S::mcree_r@cde.state.co.us::3a10fa13-9d60-4c0b-b361-471945732c34" providerId="AD" clId="Web-{FCD9B6BA-8696-67B8-8F3C-38131C57E7CA}" dt="2024-07-22T23:35:39.049" v="528" actId="20577"/>
          <ac:spMkLst>
            <pc:docMk/>
            <pc:sldMk cId="1982214778" sldId="5491"/>
            <ac:spMk id="9" creationId="{287F34C0-E77A-539A-5866-1FAA96618978}"/>
          </ac:spMkLst>
        </pc:spChg>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pChg chg="mod">
          <ac:chgData name="McRee, Rebecca" userId="S::mcree_r@cde.state.co.us::3a10fa13-9d60-4c0b-b361-471945732c34" providerId="AD" clId="Web-{FCD9B6BA-8696-67B8-8F3C-38131C57E7CA}" dt="2024-07-22T23:33:42.454" v="472" actId="20577"/>
          <ac:spMkLst>
            <pc:docMk/>
            <pc:sldMk cId="2135472359" sldId="5494"/>
            <ac:spMk id="3" creationId="{93573015-CF73-726B-7712-E0BFC6E78E3F}"/>
          </ac:spMkLst>
        </pc:spChg>
        <pc:spChg chg="mod">
          <ac:chgData name="McRee, Rebecca" userId="S::mcree_r@cde.state.co.us::3a10fa13-9d60-4c0b-b361-471945732c34" providerId="AD" clId="Web-{FCD9B6BA-8696-67B8-8F3C-38131C57E7CA}" dt="2024-07-22T23:36:00.534" v="556" actId="20577"/>
          <ac:spMkLst>
            <pc:docMk/>
            <pc:sldMk cId="2135472359" sldId="5494"/>
            <ac:spMk id="6" creationId="{9090EB08-9EC1-4803-ACB4-7D96F5468026}"/>
          </ac:spMkLst>
        </pc:spChg>
      </pc:sldChg>
      <pc:sldChg chg="modSp">
        <pc:chgData name="McRee, Rebecca" userId="S::mcree_r@cde.state.co.us::3a10fa13-9d60-4c0b-b361-471945732c34" providerId="AD" clId="Web-{FCD9B6BA-8696-67B8-8F3C-38131C57E7CA}" dt="2024-07-22T23:39:20.256" v="678" actId="20577"/>
        <pc:sldMkLst>
          <pc:docMk/>
          <pc:sldMk cId="1039979550" sldId="5495"/>
        </pc:sldMkLst>
        <pc:spChg chg="mod">
          <ac:chgData name="McRee, Rebecca" userId="S::mcree_r@cde.state.co.us::3a10fa13-9d60-4c0b-b361-471945732c34" providerId="AD" clId="Web-{FCD9B6BA-8696-67B8-8F3C-38131C57E7CA}" dt="2024-07-22T23:39:20.256" v="678" actId="20577"/>
          <ac:spMkLst>
            <pc:docMk/>
            <pc:sldMk cId="1039979550" sldId="5495"/>
            <ac:spMk id="2" creationId="{EC2C951B-960C-A6FE-64C3-FF6692410442}"/>
          </ac:spMkLst>
        </pc:spChg>
        <pc:spChg chg="mod">
          <ac:chgData name="McRee, Rebecca" userId="S::mcree_r@cde.state.co.us::3a10fa13-9d60-4c0b-b361-471945732c34" providerId="AD" clId="Web-{FCD9B6BA-8696-67B8-8F3C-38131C57E7CA}" dt="2024-07-22T23:38:21.630" v="663" actId="20577"/>
          <ac:spMkLst>
            <pc:docMk/>
            <pc:sldMk cId="1039979550" sldId="5495"/>
            <ac:spMk id="3" creationId="{2865F7B2-122F-2696-5877-03DFD3EA02BC}"/>
          </ac:spMkLst>
        </pc:spChg>
        <pc:spChg chg="mod">
          <ac:chgData name="McRee, Rebecca" userId="S::mcree_r@cde.state.co.us::3a10fa13-9d60-4c0b-b361-471945732c34" providerId="AD" clId="Web-{FCD9B6BA-8696-67B8-8F3C-38131C57E7CA}" dt="2024-07-22T23:36:23.472" v="563" actId="20577"/>
          <ac:spMkLst>
            <pc:docMk/>
            <pc:sldMk cId="1039979550" sldId="5495"/>
            <ac:spMk id="5" creationId="{F2864C08-68B3-3CF9-48AE-E3EC6D0C1700}"/>
          </ac:spMkLst>
        </pc:spChg>
        <pc:spChg chg="mod">
          <ac:chgData name="McRee, Rebecca" userId="S::mcree_r@cde.state.co.us::3a10fa13-9d60-4c0b-b361-471945732c34" providerId="AD" clId="Web-{FCD9B6BA-8696-67B8-8F3C-38131C57E7CA}" dt="2024-07-22T23:36:34.488" v="574" actId="20577"/>
          <ac:spMkLst>
            <pc:docMk/>
            <pc:sldMk cId="1039979550" sldId="5495"/>
            <ac:spMk id="6" creationId="{DE4489AE-29A8-82AB-48D8-25DAB1CDCF14}"/>
          </ac:spMkLst>
        </pc:spChg>
      </pc:sldChg>
      <pc:sldChg chg="modSp">
        <pc:chgData name="McRee, Rebecca" userId="S::mcree_r@cde.state.co.us::3a10fa13-9d60-4c0b-b361-471945732c34" providerId="AD" clId="Web-{FCD9B6BA-8696-67B8-8F3C-38131C57E7CA}" dt="2024-07-22T23:39:03.724" v="669" actId="20577"/>
        <pc:sldMkLst>
          <pc:docMk/>
          <pc:sldMk cId="2856351610" sldId="5496"/>
        </pc:sldMkLst>
        <pc:spChg chg="mod">
          <ac:chgData name="McRee, Rebecca" userId="S::mcree_r@cde.state.co.us::3a10fa13-9d60-4c0b-b361-471945732c34" providerId="AD" clId="Web-{FCD9B6BA-8696-67B8-8F3C-38131C57E7CA}" dt="2024-07-22T23:39:03.724" v="669" actId="20577"/>
          <ac:spMkLst>
            <pc:docMk/>
            <pc:sldMk cId="2856351610" sldId="5496"/>
            <ac:spMk id="2" creationId="{EC2C951B-960C-A6FE-64C3-FF6692410442}"/>
          </ac:spMkLst>
        </pc:spChg>
        <pc:spChg chg="mod">
          <ac:chgData name="McRee, Rebecca" userId="S::mcree_r@cde.state.co.us::3a10fa13-9d60-4c0b-b361-471945732c34" providerId="AD" clId="Web-{FCD9B6BA-8696-67B8-8F3C-38131C57E7CA}" dt="2024-07-22T23:21:06.755" v="18" actId="20577"/>
          <ac:spMkLst>
            <pc:docMk/>
            <pc:sldMk cId="2856351610" sldId="5496"/>
            <ac:spMk id="3" creationId="{2865F7B2-122F-2696-5877-03DFD3EA02BC}"/>
          </ac:spMkLst>
        </pc:spChg>
        <pc:spChg chg="mod">
          <ac:chgData name="McRee, Rebecca" userId="S::mcree_r@cde.state.co.us::3a10fa13-9d60-4c0b-b361-471945732c34" providerId="AD" clId="Web-{FCD9B6BA-8696-67B8-8F3C-38131C57E7CA}" dt="2024-07-22T23:37:41.848" v="655" actId="20577"/>
          <ac:spMkLst>
            <pc:docMk/>
            <pc:sldMk cId="2856351610" sldId="5496"/>
            <ac:spMk id="5" creationId="{F2864C08-68B3-3CF9-48AE-E3EC6D0C1700}"/>
          </ac:spMkLst>
        </pc:spChg>
        <pc:spChg chg="mod">
          <ac:chgData name="McRee, Rebecca" userId="S::mcree_r@cde.state.co.us::3a10fa13-9d60-4c0b-b361-471945732c34" providerId="AD" clId="Web-{FCD9B6BA-8696-67B8-8F3C-38131C57E7CA}" dt="2024-07-22T23:37:51.145" v="661" actId="20577"/>
          <ac:spMkLst>
            <pc:docMk/>
            <pc:sldMk cId="2856351610" sldId="5496"/>
            <ac:spMk id="6" creationId="{DE4489AE-29A8-82AB-48D8-25DAB1CDCF14}"/>
          </ac:spMkLst>
        </pc:spChg>
      </pc:sldChg>
      <pc:sldChg chg="modSp">
        <pc:chgData name="McRee, Rebecca" userId="S::mcree_r@cde.state.co.us::3a10fa13-9d60-4c0b-b361-471945732c34" providerId="AD" clId="Web-{FCD9B6BA-8696-67B8-8F3C-38131C57E7CA}" dt="2024-07-22T23:39:12.600" v="676" actId="20577"/>
        <pc:sldMkLst>
          <pc:docMk/>
          <pc:sldMk cId="2023168082" sldId="5497"/>
        </pc:sldMkLst>
        <pc:spChg chg="mod">
          <ac:chgData name="McRee, Rebecca" userId="S::mcree_r@cde.state.co.us::3a10fa13-9d60-4c0b-b361-471945732c34" providerId="AD" clId="Web-{FCD9B6BA-8696-67B8-8F3C-38131C57E7CA}" dt="2024-07-22T23:39:12.600" v="676" actId="20577"/>
          <ac:spMkLst>
            <pc:docMk/>
            <pc:sldMk cId="2023168082" sldId="5497"/>
            <ac:spMk id="2" creationId="{EC2C951B-960C-A6FE-64C3-FF6692410442}"/>
          </ac:spMkLst>
        </pc:spChg>
        <pc:spChg chg="mod">
          <ac:chgData name="McRee, Rebecca" userId="S::mcree_r@cde.state.co.us::3a10fa13-9d60-4c0b-b361-471945732c34" providerId="AD" clId="Web-{FCD9B6BA-8696-67B8-8F3C-38131C57E7CA}" dt="2024-07-22T23:36:54.691" v="597" actId="20577"/>
          <ac:spMkLst>
            <pc:docMk/>
            <pc:sldMk cId="2023168082" sldId="5497"/>
            <ac:spMk id="5" creationId="{F2864C08-68B3-3CF9-48AE-E3EC6D0C1700}"/>
          </ac:spMkLst>
        </pc:spChg>
        <pc:spChg chg="mod">
          <ac:chgData name="McRee, Rebecca" userId="S::mcree_r@cde.state.co.us::3a10fa13-9d60-4c0b-b361-471945732c34" providerId="AD" clId="Web-{FCD9B6BA-8696-67B8-8F3C-38131C57E7CA}" dt="2024-07-22T23:37:02.848" v="615" actId="20577"/>
          <ac:spMkLst>
            <pc:docMk/>
            <pc:sldMk cId="2023168082" sldId="5497"/>
            <ac:spMk id="6" creationId="{DE4489AE-29A8-82AB-48D8-25DAB1CDCF14}"/>
          </ac:spMkLst>
        </pc:spChg>
      </pc:sldChg>
      <pc:sldChg chg="modSp new">
        <pc:chgData name="McRee, Rebecca" userId="S::mcree_r@cde.state.co.us::3a10fa13-9d60-4c0b-b361-471945732c34" providerId="AD" clId="Web-{FCD9B6BA-8696-67B8-8F3C-38131C57E7CA}" dt="2024-07-22T23:38:59.381" v="666" actId="20577"/>
        <pc:sldMkLst>
          <pc:docMk/>
          <pc:sldMk cId="2421796188" sldId="5518"/>
        </pc:sldMkLst>
        <pc:spChg chg="mod">
          <ac:chgData name="McRee, Rebecca" userId="S::mcree_r@cde.state.co.us::3a10fa13-9d60-4c0b-b361-471945732c34" providerId="AD" clId="Web-{FCD9B6BA-8696-67B8-8F3C-38131C57E7CA}" dt="2024-07-22T23:38:59.381" v="666" actId="20577"/>
          <ac:spMkLst>
            <pc:docMk/>
            <pc:sldMk cId="2421796188" sldId="5518"/>
            <ac:spMk id="2" creationId="{810E63C0-4BDD-7964-346E-635B12B3D87F}"/>
          </ac:spMkLst>
        </pc:spChg>
        <pc:spChg chg="mod">
          <ac:chgData name="McRee, Rebecca" userId="S::mcree_r@cde.state.co.us::3a10fa13-9d60-4c0b-b361-471945732c34" providerId="AD" clId="Web-{FCD9B6BA-8696-67B8-8F3C-38131C57E7CA}" dt="2024-07-22T23:31:29.170" v="370" actId="20577"/>
          <ac:spMkLst>
            <pc:docMk/>
            <pc:sldMk cId="2421796188" sldId="5518"/>
            <ac:spMk id="3" creationId="{9FEEAF2D-E365-73C8-79FB-1D58C4A4FC60}"/>
          </ac:spMkLst>
        </pc:spChg>
        <pc:spChg chg="mod">
          <ac:chgData name="McRee, Rebecca" userId="S::mcree_r@cde.state.co.us::3a10fa13-9d60-4c0b-b361-471945732c34" providerId="AD" clId="Web-{FCD9B6BA-8696-67B8-8F3C-38131C57E7CA}" dt="2024-07-22T23:37:18.223" v="632" actId="20577"/>
          <ac:spMkLst>
            <pc:docMk/>
            <pc:sldMk cId="2421796188" sldId="5518"/>
            <ac:spMk id="5" creationId="{61D3CC84-0473-ECA4-3213-8488ADD58DE2}"/>
          </ac:spMkLst>
        </pc:spChg>
        <pc:spChg chg="mod">
          <ac:chgData name="McRee, Rebecca" userId="S::mcree_r@cde.state.co.us::3a10fa13-9d60-4c0b-b361-471945732c34" providerId="AD" clId="Web-{FCD9B6BA-8696-67B8-8F3C-38131C57E7CA}" dt="2024-07-22T23:37:31.395" v="649" actId="20577"/>
          <ac:spMkLst>
            <pc:docMk/>
            <pc:sldMk cId="2421796188" sldId="5518"/>
            <ac:spMk id="6" creationId="{DEF18DE1-F3AC-E404-F39C-817E847EFC78}"/>
          </ac:spMkLst>
        </pc:spChg>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sldChg chg="modSp mod">
        <pc:chgData name="Gudka, Dawna" userId="823cceae-331b-41d6-9a63-34ad6d1db55c" providerId="ADAL" clId="{A7DD2492-2752-43CB-AC3E-6D60B9F207EE}" dt="2024-05-23T13:29:16.845" v="17" actId="20577"/>
        <pc:sldMkLst>
          <pc:docMk/>
          <pc:sldMk cId="3227145924" sldId="5097"/>
        </pc:sldMkLst>
        <pc:graphicFrameChg chg="modGraphic">
          <ac:chgData name="Gudka, Dawna" userId="823cceae-331b-41d6-9a63-34ad6d1db55c" providerId="ADAL" clId="{A7DD2492-2752-43CB-AC3E-6D60B9F207EE}" dt="2024-05-23T13:29:16.845" v="17"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7DD2492-2752-43CB-AC3E-6D60B9F207EE}" dt="2024-05-23T13:31:45.318" v="35" actId="20577"/>
        <pc:sldMkLst>
          <pc:docMk/>
          <pc:sldMk cId="1037917088" sldId="5098"/>
        </pc:sldMkLst>
        <pc:graphicFrameChg chg="mod modGraphic">
          <ac:chgData name="Gudka, Dawna" userId="823cceae-331b-41d6-9a63-34ad6d1db55c" providerId="ADAL" clId="{A7DD2492-2752-43CB-AC3E-6D60B9F207EE}" dt="2024-05-23T13:31:45.318" v="35" actId="20577"/>
          <ac:graphicFrameMkLst>
            <pc:docMk/>
            <pc:sldMk cId="1037917088" sldId="5098"/>
            <ac:graphicFrameMk id="5" creationId="{5E4612F7-68C6-57CA-E918-38EF641F73CF}"/>
          </ac:graphicFrameMkLst>
        </pc:graphicFrameChg>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29:52.686" v="33" actId="20577"/>
        <pc:sldMkLst>
          <pc:docMk/>
          <pc:sldMk cId="1185884485" sldId="5488"/>
        </pc:sldMkLst>
        <pc:spChg chg="mod">
          <ac:chgData name="McRee, Rebecca" userId="S::mcree_r@cde.state.co.us::3a10fa13-9d60-4c0b-b361-471945732c34" providerId="AD" clId="Web-{22130463-F886-3390-5C59-41BE79EB2F2A}" dt="2024-07-16T15:29:52.686" v="33" actId="20577"/>
          <ac:spMkLst>
            <pc:docMk/>
            <pc:sldMk cId="1185884485" sldId="5488"/>
            <ac:spMk id="3" creationId="{C0512FC2-261A-6790-E9CC-D752F6C04657}"/>
          </ac:spMkLst>
        </pc:spChg>
      </pc:sldChg>
      <pc:sldChg chg="modSp">
        <pc:chgData name="McRee, Rebecca" userId="S::mcree_r@cde.state.co.us::3a10fa13-9d60-4c0b-b361-471945732c34" providerId="AD" clId="Web-{22130463-F886-3390-5C59-41BE79EB2F2A}" dt="2024-07-16T15:30:31.671" v="44" actId="20577"/>
        <pc:sldMkLst>
          <pc:docMk/>
          <pc:sldMk cId="1039979550" sldId="5495"/>
        </pc:sldMkLst>
        <pc:spChg chg="mod">
          <ac:chgData name="McRee, Rebecca" userId="S::mcree_r@cde.state.co.us::3a10fa13-9d60-4c0b-b361-471945732c34" providerId="AD" clId="Web-{22130463-F886-3390-5C59-41BE79EB2F2A}" dt="2024-07-16T15:30:31.671" v="44" actId="20577"/>
          <ac:spMkLst>
            <pc:docMk/>
            <pc:sldMk cId="1039979550" sldId="5495"/>
            <ac:spMk id="3" creationId="{2865F7B2-122F-2696-5877-03DFD3EA02BC}"/>
          </ac:spMkLst>
        </pc:spChg>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pChg chg="mod">
          <ac:chgData name="Heitman, Lindsey" userId="S::heitman_l@cde.state.co.us::a9773a47-99d2-4599-9377-6d37e9ec0bd3" providerId="AD" clId="Web-{C4E9F164-D9E1-432E-A4A8-EF5C53FBCA4A}" dt="2024-06-05T21:24:45.696" v="571" actId="20577"/>
          <ac:spMkLst>
            <pc:docMk/>
            <pc:sldMk cId="3569457717" sldId="347"/>
            <ac:spMk id="2" creationId="{00000000-0000-0000-0000-000000000000}"/>
          </ac:spMkLst>
        </pc:spChg>
        <pc:spChg chg="mod">
          <ac:chgData name="Heitman, Lindsey" userId="S::heitman_l@cde.state.co.us::a9773a47-99d2-4599-9377-6d37e9ec0bd3" providerId="AD" clId="Web-{C4E9F164-D9E1-432E-A4A8-EF5C53FBCA4A}" dt="2024-06-05T21:23:06.256" v="461" actId="20577"/>
          <ac:spMkLst>
            <pc:docMk/>
            <pc:sldMk cId="3569457717" sldId="347"/>
            <ac:spMk id="3" creationId="{08A4FEAD-8DE7-1C2C-18CD-FC78F9FF3E71}"/>
          </ac:spMkLst>
        </pc:spChg>
        <pc:spChg chg="mod">
          <ac:chgData name="Heitman, Lindsey" userId="S::heitman_l@cde.state.co.us::a9773a47-99d2-4599-9377-6d37e9ec0bd3" providerId="AD" clId="Web-{C4E9F164-D9E1-432E-A4A8-EF5C53FBCA4A}" dt="2024-06-05T21:23:17.693" v="480" actId="1076"/>
          <ac:spMkLst>
            <pc:docMk/>
            <pc:sldMk cId="3569457717" sldId="347"/>
            <ac:spMk id="5" creationId="{88F73A09-02AA-B1C9-3800-406F2056F8AC}"/>
          </ac:spMkLst>
        </pc:spChg>
        <pc:spChg chg="mod">
          <ac:chgData name="Heitman, Lindsey" userId="S::heitman_l@cde.state.co.us::a9773a47-99d2-4599-9377-6d37e9ec0bd3" providerId="AD" clId="Web-{C4E9F164-D9E1-432E-A4A8-EF5C53FBCA4A}" dt="2024-06-05T21:22:25.004" v="420" actId="20577"/>
          <ac:spMkLst>
            <pc:docMk/>
            <pc:sldMk cId="3569457717" sldId="347"/>
            <ac:spMk id="6" creationId="{00000000-0000-0000-0000-000000000000}"/>
          </ac:spMkLst>
        </pc:spChg>
        <pc:spChg chg="mod">
          <ac:chgData name="Heitman, Lindsey" userId="S::heitman_l@cde.state.co.us::a9773a47-99d2-4599-9377-6d37e9ec0bd3" providerId="AD" clId="Web-{C4E9F164-D9E1-432E-A4A8-EF5C53FBCA4A}" dt="2024-06-05T21:21:40.596" v="351" actId="14100"/>
          <ac:spMkLst>
            <pc:docMk/>
            <pc:sldMk cId="3569457717" sldId="347"/>
            <ac:spMk id="7" creationId="{00000000-0000-0000-0000-000000000000}"/>
          </ac:spMkLst>
        </pc:spChg>
        <pc:spChg chg="mod">
          <ac:chgData name="Heitman, Lindsey" userId="S::heitman_l@cde.state.co.us::a9773a47-99d2-4599-9377-6d37e9ec0bd3" providerId="AD" clId="Web-{C4E9F164-D9E1-432E-A4A8-EF5C53FBCA4A}" dt="2024-06-05T21:21:49.597" v="353" actId="1076"/>
          <ac:spMkLst>
            <pc:docMk/>
            <pc:sldMk cId="3569457717" sldId="347"/>
            <ac:spMk id="10" creationId="{7F015B03-FEFC-4729-A4C1-BC104D469AA5}"/>
          </ac:spMkLst>
        </pc:spChg>
        <pc:spChg chg="mod">
          <ac:chgData name="Heitman, Lindsey" userId="S::heitman_l@cde.state.co.us::a9773a47-99d2-4599-9377-6d37e9ec0bd3" providerId="AD" clId="Web-{C4E9F164-D9E1-432E-A4A8-EF5C53FBCA4A}" dt="2024-06-05T21:22:39.927" v="423" actId="1076"/>
          <ac:spMkLst>
            <pc:docMk/>
            <pc:sldMk cId="3569457717" sldId="347"/>
            <ac:spMk id="18" creationId="{C97344B2-5298-F1CF-94F3-C2B0566B9448}"/>
          </ac:spMkLst>
        </pc:spChg>
        <pc:spChg chg="mod">
          <ac:chgData name="Heitman, Lindsey" userId="S::heitman_l@cde.state.co.us::a9773a47-99d2-4599-9377-6d37e9ec0bd3" providerId="AD" clId="Web-{C4E9F164-D9E1-432E-A4A8-EF5C53FBCA4A}" dt="2024-06-05T21:22:31.317" v="421" actId="1076"/>
          <ac:spMkLst>
            <pc:docMk/>
            <pc:sldMk cId="3569457717" sldId="347"/>
            <ac:spMk id="19" creationId="{BDCE72F9-5A9F-357D-48AD-1FA739C08DD5}"/>
          </ac:spMkLst>
        </pc:spChg>
        <pc:graphicFrameChg chg="mod">
          <ac:chgData name="Heitman, Lindsey" userId="S::heitman_l@cde.state.co.us::a9773a47-99d2-4599-9377-6d37e9ec0bd3" providerId="AD" clId="Web-{C4E9F164-D9E1-432E-A4A8-EF5C53FBCA4A}" dt="2024-06-05T21:21:37.081" v="350" actId="1076"/>
          <ac:graphicFrameMkLst>
            <pc:docMk/>
            <pc:sldMk cId="3569457717" sldId="347"/>
            <ac:graphicFrameMk id="4" creationId="{00000000-0000-0000-0000-000000000000}"/>
          </ac:graphicFrameMkLst>
        </pc:graphicFrameChg>
        <pc:cxnChg chg="mod">
          <ac:chgData name="Heitman, Lindsey" userId="S::heitman_l@cde.state.co.us::a9773a47-99d2-4599-9377-6d37e9ec0bd3" providerId="AD" clId="Web-{C4E9F164-D9E1-432E-A4A8-EF5C53FBCA4A}" dt="2024-06-05T21:21:45.440" v="352" actId="1076"/>
          <ac:cxnSpMkLst>
            <pc:docMk/>
            <pc:sldMk cId="3569457717" sldId="347"/>
            <ac:cxnSpMk id="16" creationId="{1290C975-F7DE-F8A8-41C7-D439724F27D5}"/>
          </ac:cxnSpMkLst>
        </pc:cxnChg>
        <pc:cxnChg chg="mod">
          <ac:chgData name="Heitman, Lindsey" userId="S::heitman_l@cde.state.co.us::a9773a47-99d2-4599-9377-6d37e9ec0bd3" providerId="AD" clId="Web-{C4E9F164-D9E1-432E-A4A8-EF5C53FBCA4A}" dt="2024-06-05T21:22:34.051" v="422" actId="1076"/>
          <ac:cxnSpMkLst>
            <pc:docMk/>
            <pc:sldMk cId="3569457717" sldId="347"/>
            <ac:cxnSpMk id="20" creationId="{95C3F60A-697D-09B6-5CD8-F42F1AC9BD0F}"/>
          </ac:cxnSpMkLst>
        </pc:cxnChg>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pChg chg="mod">
          <ac:chgData name="Heitman, Lindsey" userId="S::heitman_l@cde.state.co.us::a9773a47-99d2-4599-9377-6d37e9ec0bd3" providerId="AD" clId="Web-{C4E9F164-D9E1-432E-A4A8-EF5C53FBCA4A}" dt="2024-06-05T21:20:29.188" v="345" actId="1076"/>
          <ac:spMkLst>
            <pc:docMk/>
            <pc:sldMk cId="3920961835" sldId="4845"/>
            <ac:spMk id="3" creationId="{DF2EA5D6-B457-AEA3-9FC8-F97EA0455B8A}"/>
          </ac:spMkLst>
        </pc:spChg>
        <pc:spChg chg="mod">
          <ac:chgData name="Heitman, Lindsey" userId="S::heitman_l@cde.state.co.us::a9773a47-99d2-4599-9377-6d37e9ec0bd3" providerId="AD" clId="Web-{C4E9F164-D9E1-432E-A4A8-EF5C53FBCA4A}" dt="2024-06-05T21:20:25.266" v="344" actId="20577"/>
          <ac:spMkLst>
            <pc:docMk/>
            <pc:sldMk cId="3920961835" sldId="4845"/>
            <ac:spMk id="8" creationId="{A612E731-8BE8-3526-359B-201A59834C33}"/>
          </ac:spMkLst>
        </pc:spChg>
      </pc:sldChg>
      <pc:sldChg chg="modSp">
        <pc:chgData name="Heitman, Lindsey" userId="S::heitman_l@cde.state.co.us::a9773a47-99d2-4599-9377-6d37e9ec0bd3" providerId="AD" clId="Web-{C4E9F164-D9E1-432E-A4A8-EF5C53FBCA4A}" dt="2024-06-05T21:04:23.374" v="125"/>
        <pc:sldMkLst>
          <pc:docMk/>
          <pc:sldMk cId="1037917088" sldId="5098"/>
        </pc:sldMkLst>
        <pc:graphicFrameChg chg="mod modGraphic">
          <ac:chgData name="Heitman, Lindsey" userId="S::heitman_l@cde.state.co.us::a9773a47-99d2-4599-9377-6d37e9ec0bd3" providerId="AD" clId="Web-{C4E9F164-D9E1-432E-A4A8-EF5C53FBCA4A}" dt="2024-06-05T21:04:23.374" v="125"/>
          <ac:graphicFrameMkLst>
            <pc:docMk/>
            <pc:sldMk cId="1037917088" sldId="5098"/>
            <ac:graphicFrameMk id="5" creationId="{5E4612F7-68C6-57CA-E918-38EF641F73CF}"/>
          </ac:graphicFrameMkLst>
        </pc:graphicFrameChg>
      </pc:sldChg>
      <pc:sldChg chg="modSp add">
        <pc:chgData name="Heitman, Lindsey" userId="S::heitman_l@cde.state.co.us::a9773a47-99d2-4599-9377-6d37e9ec0bd3" providerId="AD" clId="Web-{C4E9F164-D9E1-432E-A4A8-EF5C53FBCA4A}" dt="2024-06-05T21:09:26.978" v="152" actId="14100"/>
        <pc:sldMkLst>
          <pc:docMk/>
          <pc:sldMk cId="11504233" sldId="5368"/>
        </pc:sldMkLst>
        <pc:spChg chg="mod">
          <ac:chgData name="Heitman, Lindsey" userId="S::heitman_l@cde.state.co.us::a9773a47-99d2-4599-9377-6d37e9ec0bd3" providerId="AD" clId="Web-{C4E9F164-D9E1-432E-A4A8-EF5C53FBCA4A}" dt="2024-06-05T21:09:26.978" v="152" actId="14100"/>
          <ac:spMkLst>
            <pc:docMk/>
            <pc:sldMk cId="11504233" sldId="5368"/>
            <ac:spMk id="2" creationId="{222E4C28-041D-59D2-0291-9738FE10DDD0}"/>
          </ac:spMkLst>
        </pc:spChg>
        <pc:spChg chg="mod">
          <ac:chgData name="Heitman, Lindsey" userId="S::heitman_l@cde.state.co.us::a9773a47-99d2-4599-9377-6d37e9ec0bd3" providerId="AD" clId="Web-{C4E9F164-D9E1-432E-A4A8-EF5C53FBCA4A}" dt="2024-06-05T21:09:15.743" v="150" actId="20577"/>
          <ac:spMkLst>
            <pc:docMk/>
            <pc:sldMk cId="11504233" sldId="5368"/>
            <ac:spMk id="3" creationId="{1C053128-2E61-BD39-9230-D3FF32B16187}"/>
          </ac:spMkLst>
        </pc:spChg>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pChg chg="del">
          <ac:chgData name="Heitman, Lindsey" userId="S::heitman_l@cde.state.co.us::a9773a47-99d2-4599-9377-6d37e9ec0bd3" providerId="AD" clId="Web-{C4E9F164-D9E1-432E-A4A8-EF5C53FBCA4A}" dt="2024-06-05T21:11:11.794" v="161"/>
          <ac:spMkLst>
            <pc:docMk/>
            <pc:sldMk cId="2498386372" sldId="5387"/>
            <ac:spMk id="5" creationId="{478D8383-6DD9-9DEC-05E0-5B2ED51CA209}"/>
          </ac:spMkLst>
        </pc:spChg>
        <pc:spChg chg="del">
          <ac:chgData name="Heitman, Lindsey" userId="S::heitman_l@cde.state.co.us::a9773a47-99d2-4599-9377-6d37e9ec0bd3" providerId="AD" clId="Web-{C4E9F164-D9E1-432E-A4A8-EF5C53FBCA4A}" dt="2024-06-05T21:11:08.091" v="160"/>
          <ac:spMkLst>
            <pc:docMk/>
            <pc:sldMk cId="2498386372" sldId="5387"/>
            <ac:spMk id="7" creationId="{2F91DB89-DA54-029C-26CC-55C61EC345AD}"/>
          </ac:spMkLst>
        </pc:spChg>
        <pc:spChg chg="mod">
          <ac:chgData name="Heitman, Lindsey" userId="S::heitman_l@cde.state.co.us::a9773a47-99d2-4599-9377-6d37e9ec0bd3" providerId="AD" clId="Web-{C4E9F164-D9E1-432E-A4A8-EF5C53FBCA4A}" dt="2024-06-05T21:11:30.092" v="165" actId="14100"/>
          <ac:spMkLst>
            <pc:docMk/>
            <pc:sldMk cId="2498386372" sldId="5387"/>
            <ac:spMk id="10" creationId="{C01C6E1B-E65F-A8D1-83A2-E15694A2FBB0}"/>
          </ac:spMkLst>
        </pc:spChg>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pChg chg="mod">
          <ac:chgData name="Heitman, Lindsey" userId="S::heitman_l@cde.state.co.us::a9773a47-99d2-4599-9377-6d37e9ec0bd3" providerId="AD" clId="Web-{C4E9F164-D9E1-432E-A4A8-EF5C53FBCA4A}" dt="2024-06-05T21:14:05.271" v="168" actId="20577"/>
          <ac:spMkLst>
            <pc:docMk/>
            <pc:sldMk cId="78516318" sldId="5409"/>
            <ac:spMk id="5" creationId="{6AB53239-1CF6-92FB-5ACB-3912F9C0901B}"/>
          </ac:spMkLst>
        </pc:spChg>
        <pc:spChg chg="mod">
          <ac:chgData name="Heitman, Lindsey" userId="S::heitman_l@cde.state.co.us::a9773a47-99d2-4599-9377-6d37e9ec0bd3" providerId="AD" clId="Web-{C4E9F164-D9E1-432E-A4A8-EF5C53FBCA4A}" dt="2024-06-05T21:08:11.835" v="130" actId="14100"/>
          <ac:spMkLst>
            <pc:docMk/>
            <pc:sldMk cId="78516318" sldId="5409"/>
            <ac:spMk id="6" creationId="{AE918E9A-F82D-488E-3DFE-EEA53EB023A6}"/>
          </ac:spMkLst>
        </pc:spChg>
        <pc:picChg chg="mod">
          <ac:chgData name="Heitman, Lindsey" userId="S::heitman_l@cde.state.co.us::a9773a47-99d2-4599-9377-6d37e9ec0bd3" providerId="AD" clId="Web-{C4E9F164-D9E1-432E-A4A8-EF5C53FBCA4A}" dt="2024-06-05T21:08:15.507" v="131" actId="1076"/>
          <ac:picMkLst>
            <pc:docMk/>
            <pc:sldMk cId="78516318" sldId="5409"/>
            <ac:picMk id="9" creationId="{DDB53DDA-5607-9941-7C7F-27064D67963E}"/>
          </ac:picMkLst>
        </pc:picChg>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pChg chg="mod">
          <ac:chgData name="Heitman, Lindsey" userId="S::heitman_l@cde.state.co.us::a9773a47-99d2-4599-9377-6d37e9ec0bd3" providerId="AD" clId="Web-{C4E9F164-D9E1-432E-A4A8-EF5C53FBCA4A}" dt="2024-06-05T21:33:45.262" v="577" actId="1076"/>
          <ac:spMkLst>
            <pc:docMk/>
            <pc:sldMk cId="2333027735" sldId="5458"/>
            <ac:spMk id="2" creationId="{00000000-0000-0000-0000-000000000000}"/>
          </ac:spMkLst>
        </pc:spChg>
      </pc:sldChg>
      <pc:sldChg chg="modSp add">
        <pc:chgData name="Heitman, Lindsey" userId="S::heitman_l@cde.state.co.us::a9773a47-99d2-4599-9377-6d37e9ec0bd3" providerId="AD" clId="Web-{C4E9F164-D9E1-432E-A4A8-EF5C53FBCA4A}" dt="2024-06-05T21:30:55.459" v="574" actId="1076"/>
        <pc:sldMkLst>
          <pc:docMk/>
          <pc:sldMk cId="2403973243" sldId="5481"/>
        </pc:sldMkLst>
        <pc:spChg chg="mod">
          <ac:chgData name="Heitman, Lindsey" userId="S::heitman_l@cde.state.co.us::a9773a47-99d2-4599-9377-6d37e9ec0bd3" providerId="AD" clId="Web-{C4E9F164-D9E1-432E-A4A8-EF5C53FBCA4A}" dt="2024-06-05T21:30:55.459" v="574" actId="1076"/>
          <ac:spMkLst>
            <pc:docMk/>
            <pc:sldMk cId="2403973243" sldId="5481"/>
            <ac:spMk id="2" creationId="{00000000-0000-0000-0000-000000000000}"/>
          </ac:spMkLst>
        </pc:spChg>
      </pc:sldChg>
      <pc:sldChg chg="addSp delSp modSp add">
        <pc:chgData name="Heitman, Lindsey" userId="S::heitman_l@cde.state.co.us::a9773a47-99d2-4599-9377-6d37e9ec0bd3" providerId="AD" clId="Web-{C4E9F164-D9E1-432E-A4A8-EF5C53FBCA4A}" dt="2024-06-05T21:37:24.441" v="611"/>
        <pc:sldMkLst>
          <pc:docMk/>
          <pc:sldMk cId="1354576042" sldId="5482"/>
        </pc:sldMkLst>
        <pc:spChg chg="mod">
          <ac:chgData name="Heitman, Lindsey" userId="S::heitman_l@cde.state.co.us::a9773a47-99d2-4599-9377-6d37e9ec0bd3" providerId="AD" clId="Web-{C4E9F164-D9E1-432E-A4A8-EF5C53FBCA4A}" dt="2024-06-05T21:36:45.268" v="605" actId="1076"/>
          <ac:spMkLst>
            <pc:docMk/>
            <pc:sldMk cId="1354576042" sldId="5482"/>
            <ac:spMk id="3" creationId="{DF2EA5D6-B457-AEA3-9FC8-F97EA0455B8A}"/>
          </ac:spMkLst>
        </pc:spChg>
        <pc:spChg chg="del">
          <ac:chgData name="Heitman, Lindsey" userId="S::heitman_l@cde.state.co.us::a9773a47-99d2-4599-9377-6d37e9ec0bd3" providerId="AD" clId="Web-{C4E9F164-D9E1-432E-A4A8-EF5C53FBCA4A}" dt="2024-06-05T21:36:08.798" v="580"/>
          <ac:spMkLst>
            <pc:docMk/>
            <pc:sldMk cId="1354576042" sldId="5482"/>
            <ac:spMk id="8" creationId="{A612E731-8BE8-3526-359B-201A59834C33}"/>
          </ac:spMkLst>
        </pc:spChg>
        <pc:spChg chg="add del mod">
          <ac:chgData name="Heitman, Lindsey" userId="S::heitman_l@cde.state.co.us::a9773a47-99d2-4599-9377-6d37e9ec0bd3" providerId="AD" clId="Web-{C4E9F164-D9E1-432E-A4A8-EF5C53FBCA4A}" dt="2024-06-05T21:37:24.441" v="611"/>
          <ac:spMkLst>
            <pc:docMk/>
            <pc:sldMk cId="1354576042" sldId="5482"/>
            <ac:spMk id="169" creationId="{31FA6B60-ACA7-2EAA-4DE5-05C2FD1A0537}"/>
          </ac:spMkLst>
        </pc:spChg>
        <pc:spChg chg="add mod">
          <ac:chgData name="Heitman, Lindsey" userId="S::heitman_l@cde.state.co.us::a9773a47-99d2-4599-9377-6d37e9ec0bd3" providerId="AD" clId="Web-{C4E9F164-D9E1-432E-A4A8-EF5C53FBCA4A}" dt="2024-06-05T21:37:18.706" v="610" actId="1076"/>
          <ac:spMkLst>
            <pc:docMk/>
            <pc:sldMk cId="1354576042" sldId="5482"/>
            <ac:spMk id="171" creationId="{BB80EEC8-0BF0-E2E3-8893-92F9F265513D}"/>
          </ac:spMkLst>
        </pc:spChg>
        <pc:graphicFrameChg chg="add del mod ord modGraphic">
          <ac:chgData name="Heitman, Lindsey" userId="S::heitman_l@cde.state.co.us::a9773a47-99d2-4599-9377-6d37e9ec0bd3" providerId="AD" clId="Web-{C4E9F164-D9E1-432E-A4A8-EF5C53FBCA4A}" dt="2024-06-05T21:36:52.565" v="606"/>
          <ac:graphicFrameMkLst>
            <pc:docMk/>
            <pc:sldMk cId="1354576042" sldId="5482"/>
            <ac:graphicFrameMk id="6" creationId="{C807C1E6-8AD2-EA4A-B130-87F6E111DBE1}"/>
          </ac:graphicFrameMkLst>
        </pc:graphicFrameChg>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picChg chg="mod">
          <ac:chgData name="Gudka, Dawna" userId="823cceae-331b-41d6-9a63-34ad6d1db55c" providerId="ADAL" clId="{DE23817A-57F2-4AB5-AB81-8773A672682C}" dt="2024-07-18T13:38:48.736" v="173" actId="1076"/>
          <ac:picMkLst>
            <pc:docMk/>
            <pc:sldMk cId="925303632" sldId="5468"/>
            <ac:picMk id="5" creationId="{A1E82574-6A87-395B-0998-A905C07A2A5A}"/>
          </ac:picMkLst>
        </pc:picChg>
      </pc:sldChg>
      <pc:sldChg chg="addSp delSp modSp mod">
        <pc:chgData name="Gudka, Dawna" userId="823cceae-331b-41d6-9a63-34ad6d1db55c" providerId="ADAL" clId="{DE23817A-57F2-4AB5-AB81-8773A672682C}" dt="2024-07-18T12:27:31.167" v="172" actId="962"/>
        <pc:sldMkLst>
          <pc:docMk/>
          <pc:sldMk cId="1765433899" sldId="5480"/>
        </pc:sldMkLst>
        <pc:spChg chg="mod">
          <ac:chgData name="Gudka, Dawna" userId="823cceae-331b-41d6-9a63-34ad6d1db55c" providerId="ADAL" clId="{DE23817A-57F2-4AB5-AB81-8773A672682C}" dt="2024-07-18T12:14:04.446" v="52" actId="20577"/>
          <ac:spMkLst>
            <pc:docMk/>
            <pc:sldMk cId="1765433899" sldId="5480"/>
            <ac:spMk id="2" creationId="{0543A6E2-0E70-9266-F576-2897347CE6BD}"/>
          </ac:spMkLst>
        </pc:spChg>
        <pc:spChg chg="add mod">
          <ac:chgData name="Gudka, Dawna" userId="823cceae-331b-41d6-9a63-34ad6d1db55c" providerId="ADAL" clId="{DE23817A-57F2-4AB5-AB81-8773A672682C}" dt="2024-07-18T12:21:18.615" v="96" actId="14100"/>
          <ac:spMkLst>
            <pc:docMk/>
            <pc:sldMk cId="1765433899" sldId="5480"/>
            <ac:spMk id="3" creationId="{B046F55B-6A42-ADA9-874E-B0331A04E924}"/>
          </ac:spMkLst>
        </pc:spChg>
        <pc:spChg chg="add mod">
          <ac:chgData name="Gudka, Dawna" userId="823cceae-331b-41d6-9a63-34ad6d1db55c" providerId="ADAL" clId="{DE23817A-57F2-4AB5-AB81-8773A672682C}" dt="2024-07-18T12:17:34.250" v="74"/>
          <ac:spMkLst>
            <pc:docMk/>
            <pc:sldMk cId="1765433899" sldId="5480"/>
            <ac:spMk id="8" creationId="{8D32E516-7A95-A5E4-3CE5-F1DF91337D76}"/>
          </ac:spMkLst>
        </pc:spChg>
        <pc:graphicFrameChg chg="add mod">
          <ac:chgData name="Gudka, Dawna" userId="823cceae-331b-41d6-9a63-34ad6d1db55c" providerId="ADAL" clId="{DE23817A-57F2-4AB5-AB81-8773A672682C}" dt="2024-07-18T12:17:34.250" v="74"/>
          <ac:graphicFrameMkLst>
            <pc:docMk/>
            <pc:sldMk cId="1765433899" sldId="5480"/>
            <ac:graphicFrameMk id="6" creationId="{3DA48154-4DC5-C227-D926-AB6589A6ABE3}"/>
          </ac:graphicFrameMkLst>
        </pc:graphicFrameChg>
        <pc:graphicFrameChg chg="mod">
          <ac:chgData name="Gudka, Dawna" userId="823cceae-331b-41d6-9a63-34ad6d1db55c" providerId="ADAL" clId="{DE23817A-57F2-4AB5-AB81-8773A672682C}" dt="2024-07-18T12:26:54.255" v="169" actId="1076"/>
          <ac:graphicFrameMkLst>
            <pc:docMk/>
            <pc:sldMk cId="1765433899" sldId="5480"/>
            <ac:graphicFrameMk id="9" creationId="{60663F2C-3380-740B-070F-A79FA5E11DA5}"/>
          </ac:graphicFrameMkLst>
        </pc:graphicFrameChg>
        <pc:picChg chg="add del mod">
          <ac:chgData name="Gudka, Dawna" userId="823cceae-331b-41d6-9a63-34ad6d1db55c" providerId="ADAL" clId="{DE23817A-57F2-4AB5-AB81-8773A672682C}" dt="2024-07-18T12:25:42.724" v="100" actId="478"/>
          <ac:picMkLst>
            <pc:docMk/>
            <pc:sldMk cId="1765433899" sldId="5480"/>
            <ac:picMk id="10" creationId="{681682DC-AE24-0D54-C94C-4CD2ABADE688}"/>
          </ac:picMkLst>
        </pc:picChg>
        <pc:picChg chg="add mod modCrop">
          <ac:chgData name="Gudka, Dawna" userId="823cceae-331b-41d6-9a63-34ad6d1db55c" providerId="ADAL" clId="{DE23817A-57F2-4AB5-AB81-8773A672682C}" dt="2024-07-18T12:27:31.167" v="172" actId="962"/>
          <ac:picMkLst>
            <pc:docMk/>
            <pc:sldMk cId="1765433899" sldId="5480"/>
            <ac:picMk id="12" creationId="{E5A7B46B-A56A-F790-1ED6-AC2D31D766F1}"/>
          </ac:picMkLst>
        </pc:picChg>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pChg chg="mod">
          <ac:chgData name="Ward, Reagan" userId="27291eb4-8241-4961-9e69-8c66e34cc5b0" providerId="ADAL" clId="{B85E6830-5F1F-4154-9473-23F83DD665A6}" dt="2024-08-08T13:23:16.452" v="224" actId="20577"/>
          <ac:spMkLst>
            <pc:docMk/>
            <pc:sldMk cId="1007356210" sldId="5482"/>
            <ac:spMk id="9" creationId="{9265FB6E-3C9B-4C0F-F3CA-CA57FA0A9FA0}"/>
          </ac:spMkLst>
        </pc:spChg>
        <pc:spChg chg="mod">
          <ac:chgData name="Ward, Reagan" userId="27291eb4-8241-4961-9e69-8c66e34cc5b0" providerId="ADAL" clId="{B85E6830-5F1F-4154-9473-23F83DD665A6}" dt="2024-08-07T21:39:28.440" v="207" actId="20577"/>
          <ac:spMkLst>
            <pc:docMk/>
            <pc:sldMk cId="1007356210" sldId="5482"/>
            <ac:spMk id="11" creationId="{381E41DD-6579-B459-A6BD-F9B8F600FB7E}"/>
          </ac:spMkLst>
        </pc:spChg>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pChg chg="del">
          <ac:chgData name="Ward, Reagan" userId="27291eb4-8241-4961-9e69-8c66e34cc5b0" providerId="ADAL" clId="{B85E6830-5F1F-4154-9473-23F83DD665A6}" dt="2024-08-07T21:41:10.601" v="208" actId="478"/>
          <ac:spMkLst>
            <pc:docMk/>
            <pc:sldMk cId="3863354747" sldId="5544"/>
            <ac:spMk id="3" creationId="{9FEEAF2D-E365-73C8-79FB-1D58C4A4FC60}"/>
          </ac:spMkLst>
        </pc:spChg>
        <pc:spChg chg="add del mod">
          <ac:chgData name="Ward, Reagan" userId="27291eb4-8241-4961-9e69-8c66e34cc5b0" providerId="ADAL" clId="{B85E6830-5F1F-4154-9473-23F83DD665A6}" dt="2024-08-07T21:41:15.629" v="209" actId="478"/>
          <ac:spMkLst>
            <pc:docMk/>
            <pc:sldMk cId="3863354747" sldId="5544"/>
            <ac:spMk id="9" creationId="{44D70CC2-6CBC-AC3C-EB44-E0925D37F0FC}"/>
          </ac:spMkLst>
        </pc:spChg>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mod">
        <pc:chgData name="Wenzel, Brooke" userId="672bf8d3-b15b-4e02-a6d1-39319a0df09b" providerId="ADAL" clId="{1BD1757E-9745-46DD-8E3C-E650BAC3F6AA}" dt="2024-08-19T16:05:32.854" v="3" actId="20577"/>
        <pc:sldMkLst>
          <pc:docMk/>
          <pc:sldMk cId="3044915438" sldId="256"/>
        </pc:sldMkLst>
        <pc:spChg chg="mod">
          <ac:chgData name="Wenzel, Brooke" userId="672bf8d3-b15b-4e02-a6d1-39319a0df09b" providerId="ADAL" clId="{1BD1757E-9745-46DD-8E3C-E650BAC3F6AA}" dt="2024-08-19T16:05:32.854" v="3" actId="20577"/>
          <ac:spMkLst>
            <pc:docMk/>
            <pc:sldMk cId="3044915438" sldId="256"/>
            <ac:spMk id="2" creationId="{00000000-0000-0000-0000-000000000000}"/>
          </ac:spMkLst>
        </pc:spChg>
      </pc:sldChg>
      <pc:sldChg chg="modSp add mod">
        <pc:chgData name="Wenzel, Brooke" userId="672bf8d3-b15b-4e02-a6d1-39319a0df09b" providerId="ADAL" clId="{1BD1757E-9745-46DD-8E3C-E650BAC3F6AA}" dt="2024-08-19T16:08:24.182" v="43" actId="20577"/>
        <pc:sldMkLst>
          <pc:docMk/>
          <pc:sldMk cId="2811713806" sldId="268"/>
        </pc:sldMkLst>
        <pc:spChg chg="mod">
          <ac:chgData name="Wenzel, Brooke" userId="672bf8d3-b15b-4e02-a6d1-39319a0df09b" providerId="ADAL" clId="{1BD1757E-9745-46DD-8E3C-E650BAC3F6AA}" dt="2024-08-19T16:08:24.182" v="43" actId="20577"/>
          <ac:spMkLst>
            <pc:docMk/>
            <pc:sldMk cId="2811713806" sldId="268"/>
            <ac:spMk id="2" creationId="{3B012773-7A1C-E3D0-5532-21BEB7E235A4}"/>
          </ac:spMkLst>
        </pc:spChg>
        <pc:graphicFrameChg chg="mod">
          <ac:chgData name="Wenzel, Brooke" userId="672bf8d3-b15b-4e02-a6d1-39319a0df09b" providerId="ADAL" clId="{1BD1757E-9745-46DD-8E3C-E650BAC3F6AA}" dt="2024-08-19T16:08:15.376" v="31" actId="20577"/>
          <ac:graphicFrameMkLst>
            <pc:docMk/>
            <pc:sldMk cId="2811713806" sldId="268"/>
            <ac:graphicFrameMk id="5" creationId="{98895010-8D34-A404-03BF-339124892326}"/>
          </ac:graphicFrameMkLst>
        </pc:graphicFrameChg>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graphicFrameChg chg="modGraphic">
          <ac:chgData name="Wenzel, Brooke" userId="672bf8d3-b15b-4e02-a6d1-39319a0df09b" providerId="ADAL" clId="{1BD1757E-9745-46DD-8E3C-E650BAC3F6AA}" dt="2024-08-19T16:25:13.796" v="279" actId="2711"/>
          <ac:graphicFrameMkLst>
            <pc:docMk/>
            <pc:sldMk cId="26054774" sldId="5413"/>
            <ac:graphicFrameMk id="5" creationId="{5E4612F7-68C6-57CA-E918-38EF641F73CF}"/>
          </ac:graphicFrameMkLst>
        </pc:graphicFrameChg>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pChg chg="mod">
          <ac:chgData name="Wenzel, Brooke" userId="672bf8d3-b15b-4e02-a6d1-39319a0df09b" providerId="ADAL" clId="{1BD1757E-9745-46DD-8E3C-E650BAC3F6AA}" dt="2024-08-22T18:20:04.320" v="334" actId="20577"/>
          <ac:spMkLst>
            <pc:docMk/>
            <pc:sldMk cId="573740307" sldId="5538"/>
            <ac:spMk id="4" creationId="{1BE5D2C1-7710-EED9-1940-0A612F59276D}"/>
          </ac:spMkLst>
        </pc:spChg>
        <pc:spChg chg="mod">
          <ac:chgData name="Wenzel, Brooke" userId="672bf8d3-b15b-4e02-a6d1-39319a0df09b" providerId="ADAL" clId="{1BD1757E-9745-46DD-8E3C-E650BAC3F6AA}" dt="2024-08-22T18:20:20.248" v="355" actId="20577"/>
          <ac:spMkLst>
            <pc:docMk/>
            <pc:sldMk cId="573740307" sldId="5538"/>
            <ac:spMk id="5" creationId="{57A2033F-F15F-C103-EA83-A77A1AF89850}"/>
          </ac:spMkLst>
        </pc:spChg>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graphicFrameChg chg="mod modGraphic">
          <ac:chgData name="Chaffin,Melissa" userId="S::chaffin_m@cde.state.co.us::21f0136b-23e1-4eef-9c4f-f29e4cc3ac56" providerId="AD" clId="Web-{30387AFE-0BEF-A8F2-0B4F-8CDB604555D2}" dt="2024-09-09T20:28:06.144" v="11"/>
          <ac:graphicFrameMkLst>
            <pc:docMk/>
            <pc:sldMk cId="1653574859" sldId="5414"/>
            <ac:graphicFrameMk id="11" creationId="{4A046F5F-034D-A2DD-B7B6-B37CB3AF1360}"/>
          </ac:graphicFrameMkLst>
        </pc:graphicFrameChg>
      </pc:sldChg>
      <pc:sldChg chg="modSp">
        <pc:chgData name="Chaffin,Melissa" userId="S::chaffin_m@cde.state.co.us::21f0136b-23e1-4eef-9c4f-f29e4cc3ac56" providerId="AD" clId="Web-{30387AFE-0BEF-A8F2-0B4F-8CDB604555D2}" dt="2024-09-09T20:26:13.916" v="3" actId="20577"/>
        <pc:sldMkLst>
          <pc:docMk/>
          <pc:sldMk cId="2464662354" sldId="5418"/>
        </pc:sldMkLst>
        <pc:spChg chg="mod">
          <ac:chgData name="Chaffin,Melissa" userId="S::chaffin_m@cde.state.co.us::21f0136b-23e1-4eef-9c4f-f29e4cc3ac56" providerId="AD" clId="Web-{30387AFE-0BEF-A8F2-0B4F-8CDB604555D2}" dt="2024-09-09T20:26:13.916" v="3" actId="20577"/>
          <ac:spMkLst>
            <pc:docMk/>
            <pc:sldMk cId="2464662354" sldId="5418"/>
            <ac:spMk id="6" creationId="{1EB4AB27-B417-D907-2626-223A7F192B7B}"/>
          </ac:spMkLst>
        </pc:spChg>
      </pc:sldChg>
      <pc:sldChg chg="modSp">
        <pc:chgData name="Chaffin,Melissa" userId="S::chaffin_m@cde.state.co.us::21f0136b-23e1-4eef-9c4f-f29e4cc3ac56" providerId="AD" clId="Web-{30387AFE-0BEF-A8F2-0B4F-8CDB604555D2}" dt="2024-09-09T20:27:56.862" v="9"/>
        <pc:sldMkLst>
          <pc:docMk/>
          <pc:sldMk cId="1659390545" sldId="5584"/>
        </pc:sldMkLst>
        <pc:graphicFrameChg chg="mod modGraphic">
          <ac:chgData name="Chaffin,Melissa" userId="S::chaffin_m@cde.state.co.us::21f0136b-23e1-4eef-9c4f-f29e4cc3ac56" providerId="AD" clId="Web-{30387AFE-0BEF-A8F2-0B4F-8CDB604555D2}" dt="2024-09-09T20:27:56.862" v="9"/>
          <ac:graphicFrameMkLst>
            <pc:docMk/>
            <pc:sldMk cId="1659390545" sldId="5584"/>
            <ac:graphicFrameMk id="11" creationId="{4A046F5F-034D-A2DD-B7B6-B37CB3AF1360}"/>
          </ac:graphicFrameMkLst>
        </pc:graphicFrameChg>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pChg chg="mod">
          <ac:chgData name="McRee, Rebecca" userId="S::mcree_r@cde.state.co.us::3a10fa13-9d60-4c0b-b361-471945732c34" providerId="AD" clId="Web-{72F7D51A-7F30-EB58-A603-0E8FE4587D5C}" dt="2024-07-18T00:41:29.385" v="3" actId="20577"/>
          <ac:spMkLst>
            <pc:docMk/>
            <pc:sldMk cId="3720038814" sldId="5492"/>
            <ac:spMk id="3" creationId="{41929398-3307-4852-998A-C63D3F5BC66D}"/>
          </ac:spMkLst>
        </pc:spChg>
      </pc:sldChg>
      <pc:sldChg chg="modSp">
        <pc:chgData name="McRee, Rebecca" userId="S::mcree_r@cde.state.co.us::3a10fa13-9d60-4c0b-b361-471945732c34" providerId="AD" clId="Web-{72F7D51A-7F30-EB58-A603-0E8FE4587D5C}" dt="2024-07-18T00:44:38.090" v="65" actId="20577"/>
        <pc:sldMkLst>
          <pc:docMk/>
          <pc:sldMk cId="1039979550" sldId="5495"/>
        </pc:sldMkLst>
        <pc:spChg chg="mod">
          <ac:chgData name="McRee, Rebecca" userId="S::mcree_r@cde.state.co.us::3a10fa13-9d60-4c0b-b361-471945732c34" providerId="AD" clId="Web-{72F7D51A-7F30-EB58-A603-0E8FE4587D5C}" dt="2024-07-18T00:44:38.090" v="65" actId="20577"/>
          <ac:spMkLst>
            <pc:docMk/>
            <pc:sldMk cId="1039979550" sldId="5495"/>
            <ac:spMk id="3" creationId="{2865F7B2-122F-2696-5877-03DFD3EA02BC}"/>
          </ac:spMkLst>
        </pc:spChg>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pChg chg="mod ord">
          <ac:chgData name="Heitman, Lindsey" userId="a9773a47-99d2-4599-9377-6d37e9ec0bd3" providerId="ADAL" clId="{2488B96D-9953-49C9-BD32-A06D2E4D7924}" dt="2024-09-04T21:53:46.005" v="346" actId="207"/>
          <ac:spMkLst>
            <pc:docMk/>
            <pc:sldMk cId="1833912120" sldId="287"/>
            <ac:spMk id="2" creationId="{00000000-0000-0000-0000-000000000000}"/>
          </ac:spMkLst>
        </pc:spChg>
        <pc:spChg chg="mod ord">
          <ac:chgData name="Heitman, Lindsey" userId="a9773a47-99d2-4599-9377-6d37e9ec0bd3" providerId="ADAL" clId="{2488B96D-9953-49C9-BD32-A06D2E4D7924}" dt="2024-09-04T21:53:05.472" v="273" actId="14100"/>
          <ac:spMkLst>
            <pc:docMk/>
            <pc:sldMk cId="1833912120" sldId="287"/>
            <ac:spMk id="3" creationId="{00000000-0000-0000-0000-000000000000}"/>
          </ac:spMkLst>
        </pc:spChg>
        <pc:spChg chg="mod ord">
          <ac:chgData name="Heitman, Lindsey" userId="a9773a47-99d2-4599-9377-6d37e9ec0bd3" providerId="ADAL" clId="{2488B96D-9953-49C9-BD32-A06D2E4D7924}" dt="2024-09-04T21:52:34.414" v="246" actId="700"/>
          <ac:spMkLst>
            <pc:docMk/>
            <pc:sldMk cId="1833912120" sldId="287"/>
            <ac:spMk id="4" creationId="{04D635F9-C819-0F1D-900C-BAC366B09FFF}"/>
          </ac:spMkLst>
        </pc:spChg>
        <pc:spChg chg="add del mod ord">
          <ac:chgData name="Heitman, Lindsey" userId="a9773a47-99d2-4599-9377-6d37e9ec0bd3" providerId="ADAL" clId="{2488B96D-9953-49C9-BD32-A06D2E4D7924}" dt="2024-09-04T21:52:47.673" v="248"/>
          <ac:spMkLst>
            <pc:docMk/>
            <pc:sldMk cId="1833912120" sldId="287"/>
            <ac:spMk id="5" creationId="{4BD43CA4-4CF5-DBDD-884C-0DFBE3B3951F}"/>
          </ac:spMkLst>
        </pc:spChg>
        <pc:spChg chg="add del mod ord">
          <ac:chgData name="Heitman, Lindsey" userId="a9773a47-99d2-4599-9377-6d37e9ec0bd3" providerId="ADAL" clId="{2488B96D-9953-49C9-BD32-A06D2E4D7924}" dt="2024-09-04T21:52:56.043" v="249"/>
          <ac:spMkLst>
            <pc:docMk/>
            <pc:sldMk cId="1833912120" sldId="287"/>
            <ac:spMk id="6" creationId="{F54D5233-47F1-709C-224D-4B9AF9834EDB}"/>
          </ac:spMkLst>
        </pc:spChg>
        <pc:spChg chg="add mod">
          <ac:chgData name="Heitman, Lindsey" userId="a9773a47-99d2-4599-9377-6d37e9ec0bd3" providerId="ADAL" clId="{2488B96D-9953-49C9-BD32-A06D2E4D7924}" dt="2024-09-04T21:52:47.673" v="248"/>
          <ac:spMkLst>
            <pc:docMk/>
            <pc:sldMk cId="1833912120" sldId="287"/>
            <ac:spMk id="7" creationId="{D153AD0E-731E-B689-ACAB-7C305CAF96E4}"/>
          </ac:spMkLst>
        </pc:spChg>
        <pc:spChg chg="add mod">
          <ac:chgData name="Heitman, Lindsey" userId="a9773a47-99d2-4599-9377-6d37e9ec0bd3" providerId="ADAL" clId="{2488B96D-9953-49C9-BD32-A06D2E4D7924}" dt="2024-09-04T21:52:56.043" v="249"/>
          <ac:spMkLst>
            <pc:docMk/>
            <pc:sldMk cId="1833912120" sldId="287"/>
            <ac:spMk id="8" creationId="{9F016993-BF62-E800-EEDD-04E6F0936C33}"/>
          </ac:spMkLst>
        </pc:spChg>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pChg chg="mod">
          <ac:chgData name="Heitman, Lindsey" userId="a9773a47-99d2-4599-9377-6d37e9ec0bd3" providerId="ADAL" clId="{2488B96D-9953-49C9-BD32-A06D2E4D7924}" dt="2024-09-04T21:51:26.932" v="239" actId="20577"/>
          <ac:spMkLst>
            <pc:docMk/>
            <pc:sldMk cId="11504233" sldId="5368"/>
            <ac:spMk id="3" creationId="{1C053128-2E61-BD39-9230-D3FF32B16187}"/>
          </ac:spMkLst>
        </pc:spChg>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pChg chg="mod ord">
          <ac:chgData name="Heitman, Lindsey" userId="a9773a47-99d2-4599-9377-6d37e9ec0bd3" providerId="ADAL" clId="{2488B96D-9953-49C9-BD32-A06D2E4D7924}" dt="2024-09-04T21:54:00.169" v="347" actId="700"/>
          <ac:spMkLst>
            <pc:docMk/>
            <pc:sldMk cId="1242983988" sldId="5396"/>
            <ac:spMk id="2" creationId="{F5E02CDC-6CA6-B97D-B952-A98ADD3B9A15}"/>
          </ac:spMkLst>
        </pc:spChg>
        <pc:spChg chg="add del mod ord">
          <ac:chgData name="Heitman, Lindsey" userId="a9773a47-99d2-4599-9377-6d37e9ec0bd3" providerId="ADAL" clId="{2488B96D-9953-49C9-BD32-A06D2E4D7924}" dt="2024-09-04T21:54:19.411" v="349"/>
          <ac:spMkLst>
            <pc:docMk/>
            <pc:sldMk cId="1242983988" sldId="5396"/>
            <ac:spMk id="3" creationId="{F435C776-08EB-884A-093A-730140996328}"/>
          </ac:spMkLst>
        </pc:spChg>
        <pc:spChg chg="mod ord">
          <ac:chgData name="Heitman, Lindsey" userId="a9773a47-99d2-4599-9377-6d37e9ec0bd3" providerId="ADAL" clId="{2488B96D-9953-49C9-BD32-A06D2E4D7924}" dt="2024-09-04T21:54:00.169" v="347" actId="700"/>
          <ac:spMkLst>
            <pc:docMk/>
            <pc:sldMk cId="1242983988" sldId="5396"/>
            <ac:spMk id="4" creationId="{D5951BEB-3166-C9DF-08B6-7E2DA069358A}"/>
          </ac:spMkLst>
        </pc:spChg>
        <pc:spChg chg="add del mod ord">
          <ac:chgData name="Heitman, Lindsey" userId="a9773a47-99d2-4599-9377-6d37e9ec0bd3" providerId="ADAL" clId="{2488B96D-9953-49C9-BD32-A06D2E4D7924}" dt="2024-09-04T21:54:27.662" v="350"/>
          <ac:spMkLst>
            <pc:docMk/>
            <pc:sldMk cId="1242983988" sldId="5396"/>
            <ac:spMk id="5" creationId="{2FBEE386-13A6-2BE7-0117-04C870928553}"/>
          </ac:spMkLst>
        </pc:spChg>
        <pc:spChg chg="add mod">
          <ac:chgData name="Heitman, Lindsey" userId="a9773a47-99d2-4599-9377-6d37e9ec0bd3" providerId="ADAL" clId="{2488B96D-9953-49C9-BD32-A06D2E4D7924}" dt="2024-09-04T21:54:19.411" v="349"/>
          <ac:spMkLst>
            <pc:docMk/>
            <pc:sldMk cId="1242983988" sldId="5396"/>
            <ac:spMk id="8" creationId="{D6C2677D-B0F9-8C1C-019D-A272C8469417}"/>
          </ac:spMkLst>
        </pc:spChg>
        <pc:spChg chg="add mod">
          <ac:chgData name="Heitman, Lindsey" userId="a9773a47-99d2-4599-9377-6d37e9ec0bd3" providerId="ADAL" clId="{2488B96D-9953-49C9-BD32-A06D2E4D7924}" dt="2024-09-04T21:54:27.662" v="350"/>
          <ac:spMkLst>
            <pc:docMk/>
            <pc:sldMk cId="1242983988" sldId="5396"/>
            <ac:spMk id="9" creationId="{FE0D7E30-BAAC-CFDD-298C-986864D95B35}"/>
          </ac:spMkLst>
        </pc:spChg>
        <pc:picChg chg="mod ord">
          <ac:chgData name="Heitman, Lindsey" userId="a9773a47-99d2-4599-9377-6d37e9ec0bd3" providerId="ADAL" clId="{2488B96D-9953-49C9-BD32-A06D2E4D7924}" dt="2024-09-04T21:54:09.112" v="348" actId="1076"/>
          <ac:picMkLst>
            <pc:docMk/>
            <pc:sldMk cId="1242983988" sldId="5396"/>
            <ac:picMk id="6" creationId="{8E1D53DD-CE93-6B8F-C841-08750B604D1A}"/>
          </ac:picMkLst>
        </pc:picChg>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pChg chg="del">
          <ac:chgData name="Ward, Reagan" userId="27291eb4-8241-4961-9e69-8c66e34cc5b0" providerId="ADAL" clId="{138C3199-1691-4DEA-BF93-657436173F36}" dt="2024-09-10T22:15:53.889" v="305" actId="478"/>
          <ac:spMkLst>
            <pc:docMk/>
            <pc:sldMk cId="4006630429" sldId="282"/>
            <ac:spMk id="6" creationId="{6D55A93F-EA8E-A57B-795B-7FBA6F8DA812}"/>
          </ac:spMkLst>
        </pc:spChg>
        <pc:graphicFrameChg chg="mod modGraphic">
          <ac:chgData name="Ward, Reagan" userId="27291eb4-8241-4961-9e69-8c66e34cc5b0" providerId="ADAL" clId="{138C3199-1691-4DEA-BF93-657436173F36}" dt="2024-09-10T22:18:06.596" v="586" actId="12"/>
          <ac:graphicFrameMkLst>
            <pc:docMk/>
            <pc:sldMk cId="4006630429" sldId="282"/>
            <ac:graphicFrameMk id="11" creationId="{4A046F5F-034D-A2DD-B7B6-B37CB3AF1360}"/>
          </ac:graphicFrameMkLst>
        </pc:graphicFrameChg>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pChg chg="mod ord">
          <ac:chgData name="Ward, Reagan" userId="27291eb4-8241-4961-9e69-8c66e34cc5b0" providerId="ADAL" clId="{138C3199-1691-4DEA-BF93-657436173F36}" dt="2024-09-10T22:11:35.062" v="240" actId="700"/>
          <ac:spMkLst>
            <pc:docMk/>
            <pc:sldMk cId="1426715698" sldId="5295"/>
            <ac:spMk id="2" creationId="{1A8027EC-E333-DC7E-6EE8-981C5D176BD5}"/>
          </ac:spMkLst>
        </pc:spChg>
        <pc:spChg chg="mod ord">
          <ac:chgData name="Ward, Reagan" userId="27291eb4-8241-4961-9e69-8c66e34cc5b0" providerId="ADAL" clId="{138C3199-1691-4DEA-BF93-657436173F36}" dt="2024-09-10T22:11:35.062" v="240" actId="700"/>
          <ac:spMkLst>
            <pc:docMk/>
            <pc:sldMk cId="1426715698" sldId="5295"/>
            <ac:spMk id="4" creationId="{8020AF0A-D2C8-8102-F2AE-A42BC7918CCF}"/>
          </ac:spMkLst>
        </pc:spChg>
        <pc:spChg chg="add del mod ord">
          <ac:chgData name="Ward, Reagan" userId="27291eb4-8241-4961-9e69-8c66e34cc5b0" providerId="ADAL" clId="{138C3199-1691-4DEA-BF93-657436173F36}" dt="2024-09-10T22:11:35.062" v="240" actId="700"/>
          <ac:spMkLst>
            <pc:docMk/>
            <pc:sldMk cId="1426715698" sldId="5295"/>
            <ac:spMk id="7" creationId="{13BDD6B5-A4E3-6633-43CE-504B7CB214F4}"/>
          </ac:spMkLst>
        </pc:spChg>
        <pc:spChg chg="add del mod ord">
          <ac:chgData name="Ward, Reagan" userId="27291eb4-8241-4961-9e69-8c66e34cc5b0" providerId="ADAL" clId="{138C3199-1691-4DEA-BF93-657436173F36}" dt="2024-09-10T22:11:35.062" v="240" actId="700"/>
          <ac:spMkLst>
            <pc:docMk/>
            <pc:sldMk cId="1426715698" sldId="5295"/>
            <ac:spMk id="8" creationId="{6EE00F6F-89E8-9D10-7BF3-C342102A15AF}"/>
          </ac:spMkLst>
        </pc:spChg>
        <pc:graphicFrameChg chg="mod ord">
          <ac:chgData name="Ward, Reagan" userId="27291eb4-8241-4961-9e69-8c66e34cc5b0" providerId="ADAL" clId="{138C3199-1691-4DEA-BF93-657436173F36}" dt="2024-09-10T22:11:35.062" v="240" actId="700"/>
          <ac:graphicFrameMkLst>
            <pc:docMk/>
            <pc:sldMk cId="1426715698" sldId="5295"/>
            <ac:graphicFrameMk id="5" creationId="{88AEF499-B6B1-29EF-EE0A-BD65907AF3C0}"/>
          </ac:graphicFrameMkLst>
        </pc:graphicFrameChg>
      </pc:sldChg>
      <pc:sldChg chg="modSp del">
        <pc:chgData name="Ward, Reagan" userId="27291eb4-8241-4961-9e69-8c66e34cc5b0" providerId="ADAL" clId="{138C3199-1691-4DEA-BF93-657436173F36}" dt="2024-09-10T22:13:47.707" v="286" actId="47"/>
        <pc:sldMkLst>
          <pc:docMk/>
          <pc:sldMk cId="444206763" sldId="5308"/>
        </pc:sldMkLst>
        <pc:spChg chg="mod">
          <ac:chgData name="Ward, Reagan" userId="27291eb4-8241-4961-9e69-8c66e34cc5b0" providerId="ADAL" clId="{138C3199-1691-4DEA-BF93-657436173F36}" dt="2024-09-10T22:10:35.489" v="236"/>
          <ac:spMkLst>
            <pc:docMk/>
            <pc:sldMk cId="444206763" sldId="5308"/>
            <ac:spMk id="4" creationId="{00000000-0000-0000-0000-000000000000}"/>
          </ac:spMkLst>
        </pc:spChg>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pChg chg="mod ord">
          <ac:chgData name="Ward, Reagan" userId="27291eb4-8241-4961-9e69-8c66e34cc5b0" providerId="ADAL" clId="{138C3199-1691-4DEA-BF93-657436173F36}" dt="2024-09-10T22:14:04.734" v="291" actId="700"/>
          <ac:spMkLst>
            <pc:docMk/>
            <pc:sldMk cId="602901426" sldId="5498"/>
            <ac:spMk id="2" creationId="{00000000-0000-0000-0000-000000000000}"/>
          </ac:spMkLst>
        </pc:spChg>
        <pc:spChg chg="mod ord">
          <ac:chgData name="Ward, Reagan" userId="27291eb4-8241-4961-9e69-8c66e34cc5b0" providerId="ADAL" clId="{138C3199-1691-4DEA-BF93-657436173F36}" dt="2024-09-10T22:14:04.815" v="292" actId="27636"/>
          <ac:spMkLst>
            <pc:docMk/>
            <pc:sldMk cId="602901426" sldId="5498"/>
            <ac:spMk id="3" creationId="{21471CF1-9EF9-C5C0-6637-925CB047E422}"/>
          </ac:spMkLst>
        </pc:spChg>
        <pc:spChg chg="mod ord">
          <ac:chgData name="Ward, Reagan" userId="27291eb4-8241-4961-9e69-8c66e34cc5b0" providerId="ADAL" clId="{138C3199-1691-4DEA-BF93-657436173F36}" dt="2024-09-10T22:14:04.734" v="291" actId="700"/>
          <ac:spMkLst>
            <pc:docMk/>
            <pc:sldMk cId="602901426" sldId="5498"/>
            <ac:spMk id="4" creationId="{00000000-0000-0000-0000-000000000000}"/>
          </ac:spMkLst>
        </pc:spChg>
        <pc:spChg chg="add del mod ord">
          <ac:chgData name="Ward, Reagan" userId="27291eb4-8241-4961-9e69-8c66e34cc5b0" providerId="ADAL" clId="{138C3199-1691-4DEA-BF93-657436173F36}" dt="2024-09-10T22:15:01.197" v="298"/>
          <ac:spMkLst>
            <pc:docMk/>
            <pc:sldMk cId="602901426" sldId="5498"/>
            <ac:spMk id="5" creationId="{337F74B1-F421-2F44-6ECA-3B2B3C9A69D1}"/>
          </ac:spMkLst>
        </pc:spChg>
        <pc:spChg chg="add del mod ord">
          <ac:chgData name="Ward, Reagan" userId="27291eb4-8241-4961-9e69-8c66e34cc5b0" providerId="ADAL" clId="{138C3199-1691-4DEA-BF93-657436173F36}" dt="2024-09-10T22:15:15.022" v="303"/>
          <ac:spMkLst>
            <pc:docMk/>
            <pc:sldMk cId="602901426" sldId="5498"/>
            <ac:spMk id="6" creationId="{6249DD0A-E077-0675-3306-F7D3EE53478C}"/>
          </ac:spMkLst>
        </pc:spChg>
        <pc:spChg chg="add mod">
          <ac:chgData name="Ward, Reagan" userId="27291eb4-8241-4961-9e69-8c66e34cc5b0" providerId="ADAL" clId="{138C3199-1691-4DEA-BF93-657436173F36}" dt="2024-09-10T22:15:01.197" v="298"/>
          <ac:spMkLst>
            <pc:docMk/>
            <pc:sldMk cId="602901426" sldId="5498"/>
            <ac:spMk id="7" creationId="{5D3B0B47-7089-925E-E197-F899D512278C}"/>
          </ac:spMkLst>
        </pc:spChg>
        <pc:spChg chg="add mod">
          <ac:chgData name="Ward, Reagan" userId="27291eb4-8241-4961-9e69-8c66e34cc5b0" providerId="ADAL" clId="{138C3199-1691-4DEA-BF93-657436173F36}" dt="2024-09-10T22:15:15.022" v="303"/>
          <ac:spMkLst>
            <pc:docMk/>
            <pc:sldMk cId="602901426" sldId="5498"/>
            <ac:spMk id="8" creationId="{9F22F21E-5473-61D2-033C-246A5EB65266}"/>
          </ac:spMkLst>
        </pc:spChg>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pChg chg="mod ord">
          <ac:chgData name="Ward, Reagan" userId="27291eb4-8241-4961-9e69-8c66e34cc5b0" providerId="ADAL" clId="{138C3199-1691-4DEA-BF93-657436173F36}" dt="2024-09-10T22:44:24.674" v="2604" actId="20577"/>
          <ac:spMkLst>
            <pc:docMk/>
            <pc:sldMk cId="299511397" sldId="5573"/>
            <ac:spMk id="2" creationId="{3B5BF077-2A0C-4526-282C-C1539C4B6092}"/>
          </ac:spMkLst>
        </pc:spChg>
        <pc:spChg chg="mod ord">
          <ac:chgData name="Ward, Reagan" userId="27291eb4-8241-4961-9e69-8c66e34cc5b0" providerId="ADAL" clId="{138C3199-1691-4DEA-BF93-657436173F36}" dt="2024-09-10T22:44:09.669" v="2537" actId="700"/>
          <ac:spMkLst>
            <pc:docMk/>
            <pc:sldMk cId="299511397" sldId="5573"/>
            <ac:spMk id="4" creationId="{D3E8A9C2-6EBA-170A-A3E9-BD9C60C780E8}"/>
          </ac:spMkLst>
        </pc:spChg>
        <pc:spChg chg="add del mod">
          <ac:chgData name="Ward, Reagan" userId="27291eb4-8241-4961-9e69-8c66e34cc5b0" providerId="ADAL" clId="{138C3199-1691-4DEA-BF93-657436173F36}" dt="2024-09-10T22:44:09.669" v="2537" actId="700"/>
          <ac:spMkLst>
            <pc:docMk/>
            <pc:sldMk cId="299511397" sldId="5573"/>
            <ac:spMk id="5" creationId="{47D9AC8C-ED13-5A46-495D-64267A2EB99F}"/>
          </ac:spMkLst>
        </pc:spChg>
        <pc:spChg chg="add del mod ord">
          <ac:chgData name="Ward, Reagan" userId="27291eb4-8241-4961-9e69-8c66e34cc5b0" providerId="ADAL" clId="{138C3199-1691-4DEA-BF93-657436173F36}" dt="2024-09-10T22:44:09.669" v="2537" actId="700"/>
          <ac:spMkLst>
            <pc:docMk/>
            <pc:sldMk cId="299511397" sldId="5573"/>
            <ac:spMk id="7" creationId="{3B3AF161-85E4-2CD9-6746-1767CBC6E41F}"/>
          </ac:spMkLst>
        </pc:spChg>
        <pc:spChg chg="mod ord">
          <ac:chgData name="Ward, Reagan" userId="27291eb4-8241-4961-9e69-8c66e34cc5b0" providerId="ADAL" clId="{138C3199-1691-4DEA-BF93-657436173F36}" dt="2024-09-11T15:54:59.663" v="2831" actId="20577"/>
          <ac:spMkLst>
            <pc:docMk/>
            <pc:sldMk cId="299511397" sldId="5573"/>
            <ac:spMk id="11" creationId="{EFE32948-9754-7BC1-629A-A53FC4873474}"/>
          </ac:spMkLst>
        </pc:spChg>
        <pc:spChg chg="del mod ord">
          <ac:chgData name="Ward, Reagan" userId="27291eb4-8241-4961-9e69-8c66e34cc5b0" providerId="ADAL" clId="{138C3199-1691-4DEA-BF93-657436173F36}" dt="2024-09-10T22:44:12.204" v="2539" actId="478"/>
          <ac:spMkLst>
            <pc:docMk/>
            <pc:sldMk cId="299511397" sldId="5573"/>
            <ac:spMk id="12" creationId="{E4E142BF-E186-ABAC-BF77-9BBD04DCEB51}"/>
          </ac:spMkLst>
        </pc:spChg>
        <pc:spChg chg="del mod">
          <ac:chgData name="Ward, Reagan" userId="27291eb4-8241-4961-9e69-8c66e34cc5b0" providerId="ADAL" clId="{138C3199-1691-4DEA-BF93-657436173F36}" dt="2024-09-10T22:44:05.256" v="2535" actId="478"/>
          <ac:spMkLst>
            <pc:docMk/>
            <pc:sldMk cId="299511397" sldId="5573"/>
            <ac:spMk id="13" creationId="{B16E7F9E-1C4F-6B7B-27F9-E2B7ADA28F89}"/>
          </ac:spMkLst>
        </pc:spChg>
        <pc:spChg chg="del mod">
          <ac:chgData name="Ward, Reagan" userId="27291eb4-8241-4961-9e69-8c66e34cc5b0" providerId="ADAL" clId="{138C3199-1691-4DEA-BF93-657436173F36}" dt="2024-09-10T22:44:07.222" v="2536" actId="478"/>
          <ac:spMkLst>
            <pc:docMk/>
            <pc:sldMk cId="299511397" sldId="5573"/>
            <ac:spMk id="18" creationId="{CDE9ECDD-C7F8-4EBF-CFF4-8E3E9EAB1066}"/>
          </ac:spMkLst>
        </pc:spChg>
        <pc:spChg chg="mod ord">
          <ac:chgData name="Ward, Reagan" userId="27291eb4-8241-4961-9e69-8c66e34cc5b0" providerId="ADAL" clId="{138C3199-1691-4DEA-BF93-657436173F36}" dt="2024-09-10T22:44:09.669" v="2537" actId="700"/>
          <ac:spMkLst>
            <pc:docMk/>
            <pc:sldMk cId="299511397" sldId="5573"/>
            <ac:spMk id="19" creationId="{3A38B493-D5BF-CA75-9F82-C71C2FB57BE1}"/>
          </ac:spMkLst>
        </pc:spChg>
        <pc:spChg chg="mod ord">
          <ac:chgData name="Ward, Reagan" userId="27291eb4-8241-4961-9e69-8c66e34cc5b0" providerId="ADAL" clId="{138C3199-1691-4DEA-BF93-657436173F36}" dt="2024-09-10T22:44:09.669" v="2537" actId="700"/>
          <ac:spMkLst>
            <pc:docMk/>
            <pc:sldMk cId="299511397" sldId="5573"/>
            <ac:spMk id="20" creationId="{78CD3A6B-5FD5-B70E-B4D2-D44B7CA80052}"/>
          </ac:spMkLst>
        </pc:spChg>
      </pc:sldChg>
      <pc:sldChg chg="addSp delSp modSp mod modClrScheme chgLayout">
        <pc:chgData name="Ward, Reagan" userId="27291eb4-8241-4961-9e69-8c66e34cc5b0" providerId="ADAL" clId="{138C3199-1691-4DEA-BF93-657436173F36}" dt="2024-09-10T22:15:12.531" v="302"/>
        <pc:sldMkLst>
          <pc:docMk/>
          <pc:sldMk cId="936857245" sldId="5587"/>
        </pc:sldMkLst>
        <pc:spChg chg="mod ord">
          <ac:chgData name="Ward, Reagan" userId="27291eb4-8241-4961-9e69-8c66e34cc5b0" providerId="ADAL" clId="{138C3199-1691-4DEA-BF93-657436173F36}" dt="2024-09-10T22:13:59.070" v="289" actId="700"/>
          <ac:spMkLst>
            <pc:docMk/>
            <pc:sldMk cId="936857245" sldId="5587"/>
            <ac:spMk id="2" creationId="{00000000-0000-0000-0000-000000000000}"/>
          </ac:spMkLst>
        </pc:spChg>
        <pc:spChg chg="mod ord">
          <ac:chgData name="Ward, Reagan" userId="27291eb4-8241-4961-9e69-8c66e34cc5b0" providerId="ADAL" clId="{138C3199-1691-4DEA-BF93-657436173F36}" dt="2024-09-10T22:13:59.138" v="290" actId="27636"/>
          <ac:spMkLst>
            <pc:docMk/>
            <pc:sldMk cId="936857245" sldId="5587"/>
            <ac:spMk id="3" creationId="{21471CF1-9EF9-C5C0-6637-925CB047E422}"/>
          </ac:spMkLst>
        </pc:spChg>
        <pc:spChg chg="mod ord">
          <ac:chgData name="Ward, Reagan" userId="27291eb4-8241-4961-9e69-8c66e34cc5b0" providerId="ADAL" clId="{138C3199-1691-4DEA-BF93-657436173F36}" dt="2024-09-10T22:13:59.070" v="289" actId="700"/>
          <ac:spMkLst>
            <pc:docMk/>
            <pc:sldMk cId="936857245" sldId="5587"/>
            <ac:spMk id="4" creationId="{00000000-0000-0000-0000-000000000000}"/>
          </ac:spMkLst>
        </pc:spChg>
        <pc:spChg chg="add del mod ord">
          <ac:chgData name="Ward, Reagan" userId="27291eb4-8241-4961-9e69-8c66e34cc5b0" providerId="ADAL" clId="{138C3199-1691-4DEA-BF93-657436173F36}" dt="2024-09-10T22:14:58.490" v="297"/>
          <ac:spMkLst>
            <pc:docMk/>
            <pc:sldMk cId="936857245" sldId="5587"/>
            <ac:spMk id="5" creationId="{089535E0-D92C-CAA1-A357-90A9D95D7304}"/>
          </ac:spMkLst>
        </pc:spChg>
        <pc:spChg chg="add del mod ord">
          <ac:chgData name="Ward, Reagan" userId="27291eb4-8241-4961-9e69-8c66e34cc5b0" providerId="ADAL" clId="{138C3199-1691-4DEA-BF93-657436173F36}" dt="2024-09-10T22:15:12.531" v="302"/>
          <ac:spMkLst>
            <pc:docMk/>
            <pc:sldMk cId="936857245" sldId="5587"/>
            <ac:spMk id="6" creationId="{D1BE75CF-16D5-2247-1B02-56B9040C4A7D}"/>
          </ac:spMkLst>
        </pc:spChg>
        <pc:spChg chg="add mod">
          <ac:chgData name="Ward, Reagan" userId="27291eb4-8241-4961-9e69-8c66e34cc5b0" providerId="ADAL" clId="{138C3199-1691-4DEA-BF93-657436173F36}" dt="2024-09-10T22:14:58.490" v="297"/>
          <ac:spMkLst>
            <pc:docMk/>
            <pc:sldMk cId="936857245" sldId="5587"/>
            <ac:spMk id="7" creationId="{A7F00F18-88E6-5FB5-6F78-612B252F7252}"/>
          </ac:spMkLst>
        </pc:spChg>
        <pc:spChg chg="add mod">
          <ac:chgData name="Ward, Reagan" userId="27291eb4-8241-4961-9e69-8c66e34cc5b0" providerId="ADAL" clId="{138C3199-1691-4DEA-BF93-657436173F36}" dt="2024-09-10T22:15:12.531" v="302"/>
          <ac:spMkLst>
            <pc:docMk/>
            <pc:sldMk cId="936857245" sldId="5587"/>
            <ac:spMk id="8" creationId="{935D6DF4-1FD7-0811-42D1-310CDC2D8E77}"/>
          </ac:spMkLst>
        </pc:spChg>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pChg chg="del mod ord">
          <ac:chgData name="Ward, Reagan" userId="27291eb4-8241-4961-9e69-8c66e34cc5b0" providerId="ADAL" clId="{138C3199-1691-4DEA-BF93-657436173F36}" dt="2024-09-10T22:09:39.636" v="158" actId="700"/>
          <ac:spMkLst>
            <pc:docMk/>
            <pc:sldMk cId="3716896197" sldId="5590"/>
            <ac:spMk id="2" creationId="{3405D4B9-2E67-A0E4-0492-072770F1B34D}"/>
          </ac:spMkLst>
        </pc:spChg>
        <pc:spChg chg="del mod ord">
          <ac:chgData name="Ward, Reagan" userId="27291eb4-8241-4961-9e69-8c66e34cc5b0" providerId="ADAL" clId="{138C3199-1691-4DEA-BF93-657436173F36}" dt="2024-09-10T22:09:39.636" v="158" actId="700"/>
          <ac:spMkLst>
            <pc:docMk/>
            <pc:sldMk cId="3716896197" sldId="5590"/>
            <ac:spMk id="3" creationId="{592B77A6-3F6A-1E55-FA10-27C15241A690}"/>
          </ac:spMkLst>
        </pc:spChg>
        <pc:spChg chg="mod ord">
          <ac:chgData name="Ward, Reagan" userId="27291eb4-8241-4961-9e69-8c66e34cc5b0" providerId="ADAL" clId="{138C3199-1691-4DEA-BF93-657436173F36}" dt="2024-09-10T22:09:39.636" v="158" actId="700"/>
          <ac:spMkLst>
            <pc:docMk/>
            <pc:sldMk cId="3716896197" sldId="5590"/>
            <ac:spMk id="4" creationId="{33BA9FAA-A5B6-5A24-AEA0-7E042F083430}"/>
          </ac:spMkLst>
        </pc:spChg>
        <pc:spChg chg="add mod ord">
          <ac:chgData name="Ward, Reagan" userId="27291eb4-8241-4961-9e69-8c66e34cc5b0" providerId="ADAL" clId="{138C3199-1691-4DEA-BF93-657436173F36}" dt="2024-09-10T22:09:43.135" v="177" actId="20577"/>
          <ac:spMkLst>
            <pc:docMk/>
            <pc:sldMk cId="3716896197" sldId="5590"/>
            <ac:spMk id="5" creationId="{C6823EB0-5C49-33FE-BD11-7F6CC6750DD7}"/>
          </ac:spMkLst>
        </pc:spChg>
        <pc:spChg chg="add mod ord">
          <ac:chgData name="Ward, Reagan" userId="27291eb4-8241-4961-9e69-8c66e34cc5b0" providerId="ADAL" clId="{138C3199-1691-4DEA-BF93-657436173F36}" dt="2024-09-10T22:09:46.227" v="188" actId="20577"/>
          <ac:spMkLst>
            <pc:docMk/>
            <pc:sldMk cId="3716896197" sldId="5590"/>
            <ac:spMk id="6" creationId="{24805021-3A46-7B17-679C-04DAD81F2201}"/>
          </ac:spMkLst>
        </pc:spChg>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pChg chg="del mod ord">
          <ac:chgData name="Ward, Reagan" userId="27291eb4-8241-4961-9e69-8c66e34cc5b0" providerId="ADAL" clId="{138C3199-1691-4DEA-BF93-657436173F36}" dt="2024-09-10T22:09:50.241" v="190" actId="700"/>
          <ac:spMkLst>
            <pc:docMk/>
            <pc:sldMk cId="4089868825" sldId="5591"/>
            <ac:spMk id="2" creationId="{BE1338A1-D6DC-A266-C190-F99567AFDD93}"/>
          </ac:spMkLst>
        </pc:spChg>
        <pc:spChg chg="del mod ord">
          <ac:chgData name="Ward, Reagan" userId="27291eb4-8241-4961-9e69-8c66e34cc5b0" providerId="ADAL" clId="{138C3199-1691-4DEA-BF93-657436173F36}" dt="2024-09-10T22:09:50.241" v="190" actId="700"/>
          <ac:spMkLst>
            <pc:docMk/>
            <pc:sldMk cId="4089868825" sldId="5591"/>
            <ac:spMk id="3" creationId="{1706B8CF-6B2C-A047-8B24-F235F85A7C29}"/>
          </ac:spMkLst>
        </pc:spChg>
        <pc:spChg chg="mod ord">
          <ac:chgData name="Ward, Reagan" userId="27291eb4-8241-4961-9e69-8c66e34cc5b0" providerId="ADAL" clId="{138C3199-1691-4DEA-BF93-657436173F36}" dt="2024-09-10T22:09:50.241" v="190" actId="700"/>
          <ac:spMkLst>
            <pc:docMk/>
            <pc:sldMk cId="4089868825" sldId="5591"/>
            <ac:spMk id="4" creationId="{3553B311-CFDC-93E3-60A6-E372C7F084D0}"/>
          </ac:spMkLst>
        </pc:spChg>
        <pc:spChg chg="add mod ord">
          <ac:chgData name="Ward, Reagan" userId="27291eb4-8241-4961-9e69-8c66e34cc5b0" providerId="ADAL" clId="{138C3199-1691-4DEA-BF93-657436173F36}" dt="2024-09-10T22:09:58.435" v="232" actId="20577"/>
          <ac:spMkLst>
            <pc:docMk/>
            <pc:sldMk cId="4089868825" sldId="5591"/>
            <ac:spMk id="5" creationId="{F48E8613-7DF8-B733-6BAC-392B8D3E82F7}"/>
          </ac:spMkLst>
        </pc:spChg>
        <pc:spChg chg="add mod ord">
          <ac:chgData name="Ward, Reagan" userId="27291eb4-8241-4961-9e69-8c66e34cc5b0" providerId="ADAL" clId="{138C3199-1691-4DEA-BF93-657436173F36}" dt="2024-09-10T22:09:50.241" v="190" actId="700"/>
          <ac:spMkLst>
            <pc:docMk/>
            <pc:sldMk cId="4089868825" sldId="5591"/>
            <ac:spMk id="6" creationId="{1E6495EC-A5F2-0C10-3C51-178DA7F93490}"/>
          </ac:spMkLst>
        </pc:spChg>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pChg chg="mod ord">
          <ac:chgData name="Ward, Reagan" userId="27291eb4-8241-4961-9e69-8c66e34cc5b0" providerId="ADAL" clId="{138C3199-1691-4DEA-BF93-657436173F36}" dt="2024-09-11T15:53:14.351" v="2683" actId="13244"/>
          <ac:spMkLst>
            <pc:docMk/>
            <pc:sldMk cId="1730343134" sldId="5592"/>
            <ac:spMk id="2" creationId="{9C14B77B-9ECB-1632-5AFD-524482AA2CD1}"/>
          </ac:spMkLst>
        </pc:spChg>
        <pc:spChg chg="del mod ord">
          <ac:chgData name="Ward, Reagan" userId="27291eb4-8241-4961-9e69-8c66e34cc5b0" providerId="ADAL" clId="{138C3199-1691-4DEA-BF93-657436173F36}" dt="2024-09-10T22:11:44.730" v="242" actId="700"/>
          <ac:spMkLst>
            <pc:docMk/>
            <pc:sldMk cId="1730343134" sldId="5592"/>
            <ac:spMk id="3" creationId="{02F1CE95-6B7F-4560-58F4-358441F17D76}"/>
          </ac:spMkLst>
        </pc:spChg>
        <pc:spChg chg="del mod ord">
          <ac:chgData name="Ward, Reagan" userId="27291eb4-8241-4961-9e69-8c66e34cc5b0" providerId="ADAL" clId="{138C3199-1691-4DEA-BF93-657436173F36}" dt="2024-09-10T22:11:44.730" v="242" actId="700"/>
          <ac:spMkLst>
            <pc:docMk/>
            <pc:sldMk cId="1730343134" sldId="5592"/>
            <ac:spMk id="4" creationId="{EEEFD374-E595-3B00-B0C2-9BFD92361BB7}"/>
          </ac:spMkLst>
        </pc:spChg>
        <pc:spChg chg="add mod ord">
          <ac:chgData name="Ward, Reagan" userId="27291eb4-8241-4961-9e69-8c66e34cc5b0" providerId="ADAL" clId="{138C3199-1691-4DEA-BF93-657436173F36}" dt="2024-09-10T22:12:08.141" v="261" actId="20577"/>
          <ac:spMkLst>
            <pc:docMk/>
            <pc:sldMk cId="1730343134" sldId="5592"/>
            <ac:spMk id="5" creationId="{100C2184-432A-8E81-389E-21ADD5A7F851}"/>
          </ac:spMkLst>
        </pc:spChg>
        <pc:spChg chg="add del mod ord">
          <ac:chgData name="Ward, Reagan" userId="27291eb4-8241-4961-9e69-8c66e34cc5b0" providerId="ADAL" clId="{138C3199-1691-4DEA-BF93-657436173F36}" dt="2024-09-10T22:12:22.439" v="264" actId="478"/>
          <ac:spMkLst>
            <pc:docMk/>
            <pc:sldMk cId="1730343134" sldId="5592"/>
            <ac:spMk id="6" creationId="{D00D9B76-8BB0-7E8E-B392-05A2C66A309F}"/>
          </ac:spMkLst>
        </pc:spChg>
        <pc:spChg chg="add del mod ord">
          <ac:chgData name="Ward, Reagan" userId="27291eb4-8241-4961-9e69-8c66e34cc5b0" providerId="ADAL" clId="{138C3199-1691-4DEA-BF93-657436173F36}" dt="2024-09-10T22:14:38.563" v="293"/>
          <ac:spMkLst>
            <pc:docMk/>
            <pc:sldMk cId="1730343134" sldId="5592"/>
            <ac:spMk id="7" creationId="{9FBB924A-BEB6-6622-FCBA-7E0C3D043141}"/>
          </ac:spMkLst>
        </pc:spChg>
        <pc:spChg chg="add del mod ord">
          <ac:chgData name="Ward, Reagan" userId="27291eb4-8241-4961-9e69-8c66e34cc5b0" providerId="ADAL" clId="{138C3199-1691-4DEA-BF93-657436173F36}" dt="2024-09-10T22:15:06.626" v="299"/>
          <ac:spMkLst>
            <pc:docMk/>
            <pc:sldMk cId="1730343134" sldId="5592"/>
            <ac:spMk id="8" creationId="{9F9D4318-D785-0690-0D1A-E6C836ECE1F2}"/>
          </ac:spMkLst>
        </pc:spChg>
        <pc:spChg chg="add mod">
          <ac:chgData name="Ward, Reagan" userId="27291eb4-8241-4961-9e69-8c66e34cc5b0" providerId="ADAL" clId="{138C3199-1691-4DEA-BF93-657436173F36}" dt="2024-09-10T22:12:02.025" v="246"/>
          <ac:spMkLst>
            <pc:docMk/>
            <pc:sldMk cId="1730343134" sldId="5592"/>
            <ac:spMk id="10" creationId="{51EEA393-A628-7545-D8CB-A8115F967959}"/>
          </ac:spMkLst>
        </pc:spChg>
        <pc:spChg chg="add mod">
          <ac:chgData name="Ward, Reagan" userId="27291eb4-8241-4961-9e69-8c66e34cc5b0" providerId="ADAL" clId="{138C3199-1691-4DEA-BF93-657436173F36}" dt="2024-09-10T22:12:13.581" v="262"/>
          <ac:spMkLst>
            <pc:docMk/>
            <pc:sldMk cId="1730343134" sldId="5592"/>
            <ac:spMk id="11" creationId="{67D788C0-1C38-C6A7-FAD7-492BAAF27DC6}"/>
          </ac:spMkLst>
        </pc:spChg>
        <pc:spChg chg="add mod">
          <ac:chgData name="Ward, Reagan" userId="27291eb4-8241-4961-9e69-8c66e34cc5b0" providerId="ADAL" clId="{138C3199-1691-4DEA-BF93-657436173F36}" dt="2024-09-10T22:12:19.910" v="263"/>
          <ac:spMkLst>
            <pc:docMk/>
            <pc:sldMk cId="1730343134" sldId="5592"/>
            <ac:spMk id="12" creationId="{B5D962A0-F953-48BE-4BC9-6EF5DB280DC7}"/>
          </ac:spMkLst>
        </pc:spChg>
        <pc:spChg chg="add mod">
          <ac:chgData name="Ward, Reagan" userId="27291eb4-8241-4961-9e69-8c66e34cc5b0" providerId="ADAL" clId="{138C3199-1691-4DEA-BF93-657436173F36}" dt="2024-09-10T22:14:38.612" v="294" actId="27636"/>
          <ac:spMkLst>
            <pc:docMk/>
            <pc:sldMk cId="1730343134" sldId="5592"/>
            <ac:spMk id="13" creationId="{94D0F61F-CFEB-6167-8BF2-7A286525947D}"/>
          </ac:spMkLst>
        </pc:spChg>
        <pc:spChg chg="add mod">
          <ac:chgData name="Ward, Reagan" userId="27291eb4-8241-4961-9e69-8c66e34cc5b0" providerId="ADAL" clId="{138C3199-1691-4DEA-BF93-657436173F36}" dt="2024-09-10T22:15:06.669" v="300" actId="27636"/>
          <ac:spMkLst>
            <pc:docMk/>
            <pc:sldMk cId="1730343134" sldId="5592"/>
            <ac:spMk id="14" creationId="{26F56B43-CB81-83DF-0B86-0ABE0528BC83}"/>
          </ac:spMkLst>
        </pc:spChg>
        <pc:graphicFrameChg chg="add mod">
          <ac:chgData name="Ward, Reagan" userId="27291eb4-8241-4961-9e69-8c66e34cc5b0" providerId="ADAL" clId="{138C3199-1691-4DEA-BF93-657436173F36}" dt="2024-09-10T22:11:55.909" v="245"/>
          <ac:graphicFrameMkLst>
            <pc:docMk/>
            <pc:sldMk cId="1730343134" sldId="5592"/>
            <ac:graphicFrameMk id="9" creationId="{2D0F0B44-E68A-2CD6-A2B1-F1668F6A3495}"/>
          </ac:graphicFrameMkLst>
        </pc:graphicFrameChg>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pChg chg="del mod ord">
          <ac:chgData name="Ward, Reagan" userId="27291eb4-8241-4961-9e69-8c66e34cc5b0" providerId="ADAL" clId="{138C3199-1691-4DEA-BF93-657436173F36}" dt="2024-09-10T22:13:23.998" v="267" actId="700"/>
          <ac:spMkLst>
            <pc:docMk/>
            <pc:sldMk cId="2200963915" sldId="5593"/>
            <ac:spMk id="2" creationId="{6ECCF9EB-6E47-5DC7-EB56-A59D1D659FFF}"/>
          </ac:spMkLst>
        </pc:spChg>
        <pc:spChg chg="del mod ord">
          <ac:chgData name="Ward, Reagan" userId="27291eb4-8241-4961-9e69-8c66e34cc5b0" providerId="ADAL" clId="{138C3199-1691-4DEA-BF93-657436173F36}" dt="2024-09-10T22:13:23.998" v="267" actId="700"/>
          <ac:spMkLst>
            <pc:docMk/>
            <pc:sldMk cId="2200963915" sldId="5593"/>
            <ac:spMk id="3" creationId="{BC2C219B-BDF9-7327-0533-BF7E1DB3088A}"/>
          </ac:spMkLst>
        </pc:spChg>
        <pc:spChg chg="mod ord">
          <ac:chgData name="Ward, Reagan" userId="27291eb4-8241-4961-9e69-8c66e34cc5b0" providerId="ADAL" clId="{138C3199-1691-4DEA-BF93-657436173F36}" dt="2024-09-11T15:53:29.297" v="2684" actId="13244"/>
          <ac:spMkLst>
            <pc:docMk/>
            <pc:sldMk cId="2200963915" sldId="5593"/>
            <ac:spMk id="4" creationId="{DDC42EBE-2505-8728-D216-28F265CE5A28}"/>
          </ac:spMkLst>
        </pc:spChg>
        <pc:spChg chg="del mod ord">
          <ac:chgData name="Ward, Reagan" userId="27291eb4-8241-4961-9e69-8c66e34cc5b0" providerId="ADAL" clId="{138C3199-1691-4DEA-BF93-657436173F36}" dt="2024-09-10T22:13:23.998" v="267" actId="700"/>
          <ac:spMkLst>
            <pc:docMk/>
            <pc:sldMk cId="2200963915" sldId="5593"/>
            <ac:spMk id="5" creationId="{53586044-7F61-B7AE-34AE-7C4E579EE5C9}"/>
          </ac:spMkLst>
        </pc:spChg>
        <pc:spChg chg="del mod ord">
          <ac:chgData name="Ward, Reagan" userId="27291eb4-8241-4961-9e69-8c66e34cc5b0" providerId="ADAL" clId="{138C3199-1691-4DEA-BF93-657436173F36}" dt="2024-09-10T22:13:23.998" v="267" actId="700"/>
          <ac:spMkLst>
            <pc:docMk/>
            <pc:sldMk cId="2200963915" sldId="5593"/>
            <ac:spMk id="6" creationId="{12DE0F11-DD39-6452-D2EA-36EF5A860A7C}"/>
          </ac:spMkLst>
        </pc:spChg>
        <pc:spChg chg="add mod ord">
          <ac:chgData name="Ward, Reagan" userId="27291eb4-8241-4961-9e69-8c66e34cc5b0" providerId="ADAL" clId="{138C3199-1691-4DEA-BF93-657436173F36}" dt="2024-09-10T22:13:43.373" v="285" actId="20577"/>
          <ac:spMkLst>
            <pc:docMk/>
            <pc:sldMk cId="2200963915" sldId="5593"/>
            <ac:spMk id="7" creationId="{4DC75AFF-FC26-709C-29A8-C24B1C698CEE}"/>
          </ac:spMkLst>
        </pc:spChg>
        <pc:spChg chg="add del mod ord">
          <ac:chgData name="Ward, Reagan" userId="27291eb4-8241-4961-9e69-8c66e34cc5b0" providerId="ADAL" clId="{138C3199-1691-4DEA-BF93-657436173F36}" dt="2024-09-10T22:13:36.595" v="269" actId="478"/>
          <ac:spMkLst>
            <pc:docMk/>
            <pc:sldMk cId="2200963915" sldId="5593"/>
            <ac:spMk id="8" creationId="{69A2E6E3-047C-612D-5A07-B74149B00CDB}"/>
          </ac:spMkLst>
        </pc:spChg>
        <pc:spChg chg="add del mod ord">
          <ac:chgData name="Ward, Reagan" userId="27291eb4-8241-4961-9e69-8c66e34cc5b0" providerId="ADAL" clId="{138C3199-1691-4DEA-BF93-657436173F36}" dt="2024-09-10T22:14:43.140" v="295"/>
          <ac:spMkLst>
            <pc:docMk/>
            <pc:sldMk cId="2200963915" sldId="5593"/>
            <ac:spMk id="9" creationId="{0735EEEC-1A11-02C1-266C-919FBBA32BED}"/>
          </ac:spMkLst>
        </pc:spChg>
        <pc:spChg chg="add del mod ord">
          <ac:chgData name="Ward, Reagan" userId="27291eb4-8241-4961-9e69-8c66e34cc5b0" providerId="ADAL" clId="{138C3199-1691-4DEA-BF93-657436173F36}" dt="2024-09-10T22:15:09.449" v="301"/>
          <ac:spMkLst>
            <pc:docMk/>
            <pc:sldMk cId="2200963915" sldId="5593"/>
            <ac:spMk id="10" creationId="{92A20C36-71AE-B8F1-1693-73FF6B1D1E90}"/>
          </ac:spMkLst>
        </pc:spChg>
        <pc:spChg chg="add mod">
          <ac:chgData name="Ward, Reagan" userId="27291eb4-8241-4961-9e69-8c66e34cc5b0" providerId="ADAL" clId="{138C3199-1691-4DEA-BF93-657436173F36}" dt="2024-09-10T22:14:52.129" v="296" actId="1076"/>
          <ac:spMkLst>
            <pc:docMk/>
            <pc:sldMk cId="2200963915" sldId="5593"/>
            <ac:spMk id="11" creationId="{96E89890-D8F5-9B7F-8EDB-74A82C37EF6D}"/>
          </ac:spMkLst>
        </pc:spChg>
        <pc:spChg chg="add mod">
          <ac:chgData name="Ward, Reagan" userId="27291eb4-8241-4961-9e69-8c66e34cc5b0" providerId="ADAL" clId="{138C3199-1691-4DEA-BF93-657436173F36}" dt="2024-09-10T22:14:43.140" v="295"/>
          <ac:spMkLst>
            <pc:docMk/>
            <pc:sldMk cId="2200963915" sldId="5593"/>
            <ac:spMk id="13" creationId="{C1DDEF19-6F00-2D39-D5BF-7C56AED1F65F}"/>
          </ac:spMkLst>
        </pc:spChg>
        <pc:spChg chg="add mod">
          <ac:chgData name="Ward, Reagan" userId="27291eb4-8241-4961-9e69-8c66e34cc5b0" providerId="ADAL" clId="{138C3199-1691-4DEA-BF93-657436173F36}" dt="2024-09-10T22:15:09.449" v="301"/>
          <ac:spMkLst>
            <pc:docMk/>
            <pc:sldMk cId="2200963915" sldId="5593"/>
            <ac:spMk id="14" creationId="{4AF85C3A-956E-39CC-0490-AABB54396902}"/>
          </ac:spMkLst>
        </pc:spChg>
        <pc:picChg chg="add mod ord">
          <ac:chgData name="Ward, Reagan" userId="27291eb4-8241-4961-9e69-8c66e34cc5b0" providerId="ADAL" clId="{138C3199-1691-4DEA-BF93-657436173F36}" dt="2024-09-11T15:53:32.700" v="2685" actId="13244"/>
          <ac:picMkLst>
            <pc:docMk/>
            <pc:sldMk cId="2200963915" sldId="5593"/>
            <ac:picMk id="12" creationId="{4853E989-7C7A-F1D8-9153-3C619106EC14}"/>
          </ac:picMkLst>
        </pc:picChg>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pChg chg="mod ord">
          <ac:chgData name="Ward, Reagan" userId="27291eb4-8241-4961-9e69-8c66e34cc5b0" providerId="ADAL" clId="{138C3199-1691-4DEA-BF93-657436173F36}" dt="2024-09-10T22:44:32.230" v="2609" actId="20577"/>
          <ac:spMkLst>
            <pc:docMk/>
            <pc:sldMk cId="947091266" sldId="5594"/>
            <ac:spMk id="2" creationId="{159E7C27-1653-72E9-85FA-2E24CEB02211}"/>
          </ac:spMkLst>
        </pc:spChg>
        <pc:spChg chg="del">
          <ac:chgData name="Ward, Reagan" userId="27291eb4-8241-4961-9e69-8c66e34cc5b0" providerId="ADAL" clId="{138C3199-1691-4DEA-BF93-657436173F36}" dt="2024-09-10T22:20:36.576" v="653" actId="700"/>
          <ac:spMkLst>
            <pc:docMk/>
            <pc:sldMk cId="947091266" sldId="5594"/>
            <ac:spMk id="3" creationId="{96517AB6-1D4B-9F9A-328B-9384BD2DC3AA}"/>
          </ac:spMkLst>
        </pc:spChg>
        <pc:spChg chg="add mod ord">
          <ac:chgData name="Ward, Reagan" userId="27291eb4-8241-4961-9e69-8c66e34cc5b0" providerId="ADAL" clId="{138C3199-1691-4DEA-BF93-657436173F36}" dt="2024-09-11T22:39:58.267" v="2862" actId="13244"/>
          <ac:spMkLst>
            <pc:docMk/>
            <pc:sldMk cId="947091266" sldId="5594"/>
            <ac:spMk id="3" creationId="{B2F0C5AF-E549-8520-4255-DF36C6C398C2}"/>
          </ac:spMkLst>
        </pc:spChg>
        <pc:spChg chg="del mod ord">
          <ac:chgData name="Ward, Reagan" userId="27291eb4-8241-4961-9e69-8c66e34cc5b0" providerId="ADAL" clId="{138C3199-1691-4DEA-BF93-657436173F36}" dt="2024-09-10T22:20:36.576" v="653" actId="700"/>
          <ac:spMkLst>
            <pc:docMk/>
            <pc:sldMk cId="947091266" sldId="5594"/>
            <ac:spMk id="4" creationId="{8A439F8F-09FA-9640-D3CB-8DBC5CE1A60F}"/>
          </ac:spMkLst>
        </pc:spChg>
        <pc:spChg chg="del">
          <ac:chgData name="Ward, Reagan" userId="27291eb4-8241-4961-9e69-8c66e34cc5b0" providerId="ADAL" clId="{138C3199-1691-4DEA-BF93-657436173F36}" dt="2024-09-10T22:20:36.576" v="653" actId="700"/>
          <ac:spMkLst>
            <pc:docMk/>
            <pc:sldMk cId="947091266" sldId="5594"/>
            <ac:spMk id="5" creationId="{2B10A4F1-A4B1-C2D0-C91A-FADA430F3E2D}"/>
          </ac:spMkLst>
        </pc:spChg>
        <pc:spChg chg="del mod ord">
          <ac:chgData name="Ward, Reagan" userId="27291eb4-8241-4961-9e69-8c66e34cc5b0" providerId="ADAL" clId="{138C3199-1691-4DEA-BF93-657436173F36}" dt="2024-09-10T22:20:36.576" v="653" actId="700"/>
          <ac:spMkLst>
            <pc:docMk/>
            <pc:sldMk cId="947091266" sldId="5594"/>
            <ac:spMk id="6" creationId="{B1B247AB-32D4-DC35-41D9-ACC1182110B0}"/>
          </ac:spMkLst>
        </pc:spChg>
        <pc:spChg chg="mod ord">
          <ac:chgData name="Ward, Reagan" userId="27291eb4-8241-4961-9e69-8c66e34cc5b0" providerId="ADAL" clId="{138C3199-1691-4DEA-BF93-657436173F36}" dt="2024-09-10T22:20:36.576" v="653" actId="700"/>
          <ac:spMkLst>
            <pc:docMk/>
            <pc:sldMk cId="947091266" sldId="5594"/>
            <ac:spMk id="7" creationId="{B0A793D2-4E8B-63C2-4F5E-51150DE03D03}"/>
          </ac:spMkLst>
        </pc:spChg>
        <pc:spChg chg="del mod ord">
          <ac:chgData name="Ward, Reagan" userId="27291eb4-8241-4961-9e69-8c66e34cc5b0" providerId="ADAL" clId="{138C3199-1691-4DEA-BF93-657436173F36}" dt="2024-09-10T22:20:36.576" v="653" actId="700"/>
          <ac:spMkLst>
            <pc:docMk/>
            <pc:sldMk cId="947091266" sldId="5594"/>
            <ac:spMk id="8" creationId="{5DD8DB0B-6045-4588-EE5B-8DE7AFFBDD26}"/>
          </ac:spMkLst>
        </pc:spChg>
        <pc:spChg chg="del">
          <ac:chgData name="Ward, Reagan" userId="27291eb4-8241-4961-9e69-8c66e34cc5b0" providerId="ADAL" clId="{138C3199-1691-4DEA-BF93-657436173F36}" dt="2024-09-10T22:20:36.576" v="653" actId="700"/>
          <ac:spMkLst>
            <pc:docMk/>
            <pc:sldMk cId="947091266" sldId="5594"/>
            <ac:spMk id="9" creationId="{A66ADBEE-CCE2-8019-9A49-2BA84633148C}"/>
          </ac:spMkLst>
        </pc:spChg>
        <pc:spChg chg="add mod ord">
          <ac:chgData name="Ward, Reagan" userId="27291eb4-8241-4961-9e69-8c66e34cc5b0" providerId="ADAL" clId="{138C3199-1691-4DEA-BF93-657436173F36}" dt="2024-09-11T22:31:37.950" v="2847" actId="27636"/>
          <ac:spMkLst>
            <pc:docMk/>
            <pc:sldMk cId="947091266" sldId="5594"/>
            <ac:spMk id="10" creationId="{C8433953-DAD9-73FE-1DDA-B54E26EBA8C7}"/>
          </ac:spMkLst>
        </pc:spChg>
        <pc:spChg chg="add del mod ord">
          <ac:chgData name="Ward, Reagan" userId="27291eb4-8241-4961-9e69-8c66e34cc5b0" providerId="ADAL" clId="{138C3199-1691-4DEA-BF93-657436173F36}" dt="2024-09-10T22:24:55.730" v="1552"/>
          <ac:spMkLst>
            <pc:docMk/>
            <pc:sldMk cId="947091266" sldId="5594"/>
            <ac:spMk id="11" creationId="{17D89C6D-F817-0134-0BEE-FC383A31AC3D}"/>
          </ac:spMkLst>
        </pc:spChg>
        <pc:spChg chg="add del mod ord">
          <ac:chgData name="Ward, Reagan" userId="27291eb4-8241-4961-9e69-8c66e34cc5b0" providerId="ADAL" clId="{138C3199-1691-4DEA-BF93-657436173F36}" dt="2024-09-10T22:24:59.489" v="1553"/>
          <ac:spMkLst>
            <pc:docMk/>
            <pc:sldMk cId="947091266" sldId="5594"/>
            <ac:spMk id="12" creationId="{71471D8C-1044-F199-3EE8-B563FFFC8A82}"/>
          </ac:spMkLst>
        </pc:spChg>
        <pc:spChg chg="add mod">
          <ac:chgData name="Ward, Reagan" userId="27291eb4-8241-4961-9e69-8c66e34cc5b0" providerId="ADAL" clId="{138C3199-1691-4DEA-BF93-657436173F36}" dt="2024-09-10T22:24:55.730" v="1552"/>
          <ac:spMkLst>
            <pc:docMk/>
            <pc:sldMk cId="947091266" sldId="5594"/>
            <ac:spMk id="13" creationId="{07301CB2-69CB-85A0-ADB3-F4CBCE37E992}"/>
          </ac:spMkLst>
        </pc:spChg>
        <pc:spChg chg="add mod">
          <ac:chgData name="Ward, Reagan" userId="27291eb4-8241-4961-9e69-8c66e34cc5b0" providerId="ADAL" clId="{138C3199-1691-4DEA-BF93-657436173F36}" dt="2024-09-10T22:24:59.489" v="1553"/>
          <ac:spMkLst>
            <pc:docMk/>
            <pc:sldMk cId="947091266" sldId="5594"/>
            <ac:spMk id="14" creationId="{558D2624-C2EE-77DE-E3EF-31875B6D7448}"/>
          </ac:spMkLst>
        </pc:spChg>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pChg chg="mod">
          <ac:chgData name="Ward, Reagan" userId="27291eb4-8241-4961-9e69-8c66e34cc5b0" providerId="ADAL" clId="{138C3199-1691-4DEA-BF93-657436173F36}" dt="2024-09-10T22:44:39.163" v="2640" actId="20577"/>
          <ac:spMkLst>
            <pc:docMk/>
            <pc:sldMk cId="1945452351" sldId="5595"/>
            <ac:spMk id="2" creationId="{82D19EFF-9730-8FB1-2ADD-388228A19571}"/>
          </ac:spMkLst>
        </pc:spChg>
        <pc:spChg chg="mod">
          <ac:chgData name="Ward, Reagan" userId="27291eb4-8241-4961-9e69-8c66e34cc5b0" providerId="ADAL" clId="{138C3199-1691-4DEA-BF93-657436173F36}" dt="2024-09-10T22:46:37.905" v="2679" actId="14100"/>
          <ac:spMkLst>
            <pc:docMk/>
            <pc:sldMk cId="1945452351" sldId="5595"/>
            <ac:spMk id="3" creationId="{9257350E-6E93-C786-6833-81C7FEC245F3}"/>
          </ac:spMkLst>
        </pc:spChg>
        <pc:spChg chg="del">
          <ac:chgData name="Ward, Reagan" userId="27291eb4-8241-4961-9e69-8c66e34cc5b0" providerId="ADAL" clId="{138C3199-1691-4DEA-BF93-657436173F36}" dt="2024-09-10T22:44:55.558" v="2641"/>
          <ac:spMkLst>
            <pc:docMk/>
            <pc:sldMk cId="1945452351" sldId="5595"/>
            <ac:spMk id="5" creationId="{9B1F7DAF-5C7E-6352-8FE3-1BE9C1B84A79}"/>
          </ac:spMkLst>
        </pc:spChg>
        <pc:spChg chg="del">
          <ac:chgData name="Ward, Reagan" userId="27291eb4-8241-4961-9e69-8c66e34cc5b0" providerId="ADAL" clId="{138C3199-1691-4DEA-BF93-657436173F36}" dt="2024-09-10T22:44:59.209" v="2642"/>
          <ac:spMkLst>
            <pc:docMk/>
            <pc:sldMk cId="1945452351" sldId="5595"/>
            <ac:spMk id="6" creationId="{FECFE6F3-4E27-5DAA-4F91-C468F95BAEF9}"/>
          </ac:spMkLst>
        </pc:spChg>
        <pc:spChg chg="add mod">
          <ac:chgData name="Ward, Reagan" userId="27291eb4-8241-4961-9e69-8c66e34cc5b0" providerId="ADAL" clId="{138C3199-1691-4DEA-BF93-657436173F36}" dt="2024-09-10T22:44:55.558" v="2641"/>
          <ac:spMkLst>
            <pc:docMk/>
            <pc:sldMk cId="1945452351" sldId="5595"/>
            <ac:spMk id="7" creationId="{D04CA18C-2BC0-50C8-B4AC-D246A4FBDA61}"/>
          </ac:spMkLst>
        </pc:spChg>
        <pc:spChg chg="add mod">
          <ac:chgData name="Ward, Reagan" userId="27291eb4-8241-4961-9e69-8c66e34cc5b0" providerId="ADAL" clId="{138C3199-1691-4DEA-BF93-657436173F36}" dt="2024-09-10T22:44:59.209" v="2642"/>
          <ac:spMkLst>
            <pc:docMk/>
            <pc:sldMk cId="1945452351" sldId="5595"/>
            <ac:spMk id="8" creationId="{7E1C82AC-7E64-8A4C-705B-9A60A65E43A3}"/>
          </ac:spMkLst>
        </pc:spChg>
        <pc:spChg chg="add del mod">
          <ac:chgData name="Ward, Reagan" userId="27291eb4-8241-4961-9e69-8c66e34cc5b0" providerId="ADAL" clId="{138C3199-1691-4DEA-BF93-657436173F36}" dt="2024-09-10T22:46:40.916" v="2680" actId="478"/>
          <ac:spMkLst>
            <pc:docMk/>
            <pc:sldMk cId="1945452351" sldId="5595"/>
            <ac:spMk id="9" creationId="{3F952ED5-4ED0-E8F5-CDD0-D4F7A0C301A6}"/>
          </ac:spMkLst>
        </pc:spChg>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add">
        <pc:chgData name="Slutzky, Collin" userId="S::slutzky_c@cde.state.co.us::21f7fb5c-490d-42a4-8741-4ce78a53b03a" providerId="AD" clId="Web-{D221E845-0CA6-38B6-BE8F-FF5341B00966}" dt="2024-08-21T22:39:17.892" v="1"/>
        <pc:sldMkLst>
          <pc:docMk/>
          <pc:sldMk cId="2815576142" sldId="5313"/>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pChg chg="mod">
          <ac:chgData name="Rhodes, Tara" userId="S::rhodes_t@cde.state.co.us::566307b0-1e17-4826-87e1-0feb85a922f2" providerId="AD" clId="Web-{2DED2807-37DE-79C4-7A80-8AC5FF25D4DA}" dt="2024-09-05T12:42:32.712" v="104" actId="20577"/>
          <ac:spMkLst>
            <pc:docMk/>
            <pc:sldMk cId="3593964098" sldId="5586"/>
            <ac:spMk id="2" creationId="{1FFF3AC1-D52B-300B-149C-D914B542CFAA}"/>
          </ac:spMkLst>
        </pc:spChg>
        <pc:spChg chg="mod">
          <ac:chgData name="Rhodes, Tara" userId="S::rhodes_t@cde.state.co.us::566307b0-1e17-4826-87e1-0feb85a922f2" providerId="AD" clId="Web-{2DED2807-37DE-79C4-7A80-8AC5FF25D4DA}" dt="2024-09-05T12:48:32.272" v="248" actId="20577"/>
          <ac:spMkLst>
            <pc:docMk/>
            <pc:sldMk cId="3593964098" sldId="5586"/>
            <ac:spMk id="3" creationId="{88E60C4E-D967-CE69-A0B5-718BC3F35DAA}"/>
          </ac:spMkLst>
        </pc:spChg>
        <pc:spChg chg="del">
          <ac:chgData name="Rhodes, Tara" userId="S::rhodes_t@cde.state.co.us::566307b0-1e17-4826-87e1-0feb85a922f2" providerId="AD" clId="Web-{2DED2807-37DE-79C4-7A80-8AC5FF25D4DA}" dt="2024-09-05T12:42:48.181" v="105"/>
          <ac:spMkLst>
            <pc:docMk/>
            <pc:sldMk cId="3593964098" sldId="5586"/>
            <ac:spMk id="4" creationId="{E8B24FD2-74F2-9872-CDE5-8884A3022C77}"/>
          </ac:spMkLst>
        </pc:spChg>
        <pc:spChg chg="mod">
          <ac:chgData name="Rhodes, Tara" userId="S::rhodes_t@cde.state.co.us::566307b0-1e17-4826-87e1-0feb85a922f2" providerId="AD" clId="Web-{2DED2807-37DE-79C4-7A80-8AC5FF25D4DA}" dt="2024-09-05T12:43:00.184" v="116" actId="20577"/>
          <ac:spMkLst>
            <pc:docMk/>
            <pc:sldMk cId="3593964098" sldId="5586"/>
            <ac:spMk id="6" creationId="{D71C69A7-9860-82B1-71E6-AADF0434B485}"/>
          </ac:spMkLst>
        </pc:spChg>
        <pc:spChg chg="mod">
          <ac:chgData name="Rhodes, Tara" userId="S::rhodes_t@cde.state.co.us::566307b0-1e17-4826-87e1-0feb85a922f2" providerId="AD" clId="Web-{2DED2807-37DE-79C4-7A80-8AC5FF25D4DA}" dt="2024-09-05T12:43:06.213" v="119" actId="20577"/>
          <ac:spMkLst>
            <pc:docMk/>
            <pc:sldMk cId="3593964098" sldId="5586"/>
            <ac:spMk id="7" creationId="{AB703A93-547B-1E0B-DDDF-467542664B06}"/>
          </ac:spMkLst>
        </pc:spChg>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pChg chg="ord">
          <ac:chgData name="Gudka, Dawna" userId="823cceae-331b-41d6-9a63-34ad6d1db55c" providerId="ADAL" clId="{819FD98B-32DD-43EF-B791-5CE27314D5CB}" dt="2024-08-15T14:16:53.736" v="40" actId="13244"/>
          <ac:spMkLst>
            <pc:docMk/>
            <pc:sldMk cId="2023168082" sldId="5497"/>
            <ac:spMk id="3" creationId="{91E60E77-D8DB-134C-9A3B-BBACC56219FB}"/>
          </ac:spMkLst>
        </pc:spChg>
      </pc:sldChg>
      <pc:sldChg chg="modSp mod">
        <pc:chgData name="Gudka, Dawna" userId="823cceae-331b-41d6-9a63-34ad6d1db55c" providerId="ADAL" clId="{819FD98B-32DD-43EF-B791-5CE27314D5CB}" dt="2024-08-15T14:19:21.588" v="44" actId="13244"/>
        <pc:sldMkLst>
          <pc:docMk/>
          <pc:sldMk cId="3919774085" sldId="5545"/>
        </pc:sldMkLst>
        <pc:picChg chg="mod ord">
          <ac:chgData name="Gudka, Dawna" userId="823cceae-331b-41d6-9a63-34ad6d1db55c" providerId="ADAL" clId="{819FD98B-32DD-43EF-B791-5CE27314D5CB}" dt="2024-08-15T14:19:14.169" v="43" actId="13244"/>
          <ac:picMkLst>
            <pc:docMk/>
            <pc:sldMk cId="3919774085" sldId="5545"/>
            <ac:picMk id="5" creationId="{733043D9-C11B-D01A-29B7-7248A2EBBCB9}"/>
          </ac:picMkLst>
        </pc:picChg>
        <pc:picChg chg="mod ord">
          <ac:chgData name="Gudka, Dawna" userId="823cceae-331b-41d6-9a63-34ad6d1db55c" providerId="ADAL" clId="{819FD98B-32DD-43EF-B791-5CE27314D5CB}" dt="2024-08-15T14:19:21.588" v="44" actId="13244"/>
          <ac:picMkLst>
            <pc:docMk/>
            <pc:sldMk cId="3919774085" sldId="5545"/>
            <ac:picMk id="6" creationId="{525344A8-E4EC-51A6-8BD3-2949E05DCF9B}"/>
          </ac:picMkLst>
        </pc:picChg>
        <pc:inkChg chg="mod">
          <ac:chgData name="Gudka, Dawna" userId="823cceae-331b-41d6-9a63-34ad6d1db55c" providerId="ADAL" clId="{819FD98B-32DD-43EF-B791-5CE27314D5CB}" dt="2024-08-15T14:15:52.431" v="32" actId="962"/>
          <ac:inkMkLst>
            <pc:docMk/>
            <pc:sldMk cId="3919774085" sldId="5545"/>
            <ac:inkMk id="9" creationId="{2D7D89DC-8F13-A723-2A05-8C169706CC6A}"/>
          </ac:inkMkLst>
        </pc:inkChg>
        <pc:inkChg chg="mod">
          <ac:chgData name="Gudka, Dawna" userId="823cceae-331b-41d6-9a63-34ad6d1db55c" providerId="ADAL" clId="{819FD98B-32DD-43EF-B791-5CE27314D5CB}" dt="2024-08-15T14:15:55.299" v="33" actId="962"/>
          <ac:inkMkLst>
            <pc:docMk/>
            <pc:sldMk cId="3919774085" sldId="5545"/>
            <ac:inkMk id="10" creationId="{D4AC5AAE-57B3-C165-CF83-118A055C43B2}"/>
          </ac:inkMkLst>
        </pc:inkChg>
        <pc:inkChg chg="mod">
          <ac:chgData name="Gudka, Dawna" userId="823cceae-331b-41d6-9a63-34ad6d1db55c" providerId="ADAL" clId="{819FD98B-32DD-43EF-B791-5CE27314D5CB}" dt="2024-08-15T14:15:57.056" v="34" actId="962"/>
          <ac:inkMkLst>
            <pc:docMk/>
            <pc:sldMk cId="3919774085" sldId="5545"/>
            <ac:inkMk id="11" creationId="{0EDA0040-2B49-D2DA-44D6-58642066D67B}"/>
          </ac:inkMkLst>
        </pc:inkChg>
      </pc:sldChg>
      <pc:sldChg chg="modSp mod">
        <pc:chgData name="Gudka, Dawna" userId="823cceae-331b-41d6-9a63-34ad6d1db55c" providerId="ADAL" clId="{819FD98B-32DD-43EF-B791-5CE27314D5CB}" dt="2024-08-15T14:19:39.707" v="45" actId="13244"/>
        <pc:sldMkLst>
          <pc:docMk/>
          <pc:sldMk cId="3696308903" sldId="5546"/>
        </pc:sldMkLst>
        <pc:spChg chg="ord">
          <ac:chgData name="Gudka, Dawna" userId="823cceae-331b-41d6-9a63-34ad6d1db55c" providerId="ADAL" clId="{819FD98B-32DD-43EF-B791-5CE27314D5CB}" dt="2024-08-15T14:19:39.707" v="45" actId="13244"/>
          <ac:spMkLst>
            <pc:docMk/>
            <pc:sldMk cId="3696308903" sldId="5546"/>
            <ac:spMk id="8" creationId="{66AF7480-94C6-DC41-6ED1-7535B87381AD}"/>
          </ac:spMkLst>
        </pc:spChg>
        <pc:inkChg chg="mod">
          <ac:chgData name="Gudka, Dawna" userId="823cceae-331b-41d6-9a63-34ad6d1db55c" providerId="ADAL" clId="{819FD98B-32DD-43EF-B791-5CE27314D5CB}" dt="2024-08-15T14:15:59.222" v="35" actId="962"/>
          <ac:inkMkLst>
            <pc:docMk/>
            <pc:sldMk cId="3696308903" sldId="5546"/>
            <ac:inkMk id="9" creationId="{9FC17323-F809-7B83-EE9E-B02991F100E5}"/>
          </ac:inkMkLst>
        </pc:inkChg>
        <pc:inkChg chg="mod">
          <ac:chgData name="Gudka, Dawna" userId="823cceae-331b-41d6-9a63-34ad6d1db55c" providerId="ADAL" clId="{819FD98B-32DD-43EF-B791-5CE27314D5CB}" dt="2024-08-15T14:16:01.451" v="36" actId="962"/>
          <ac:inkMkLst>
            <pc:docMk/>
            <pc:sldMk cId="3696308903" sldId="5546"/>
            <ac:inkMk id="12" creationId="{14776EA0-1028-6A59-9873-F781717BF037}"/>
          </ac:inkMkLst>
        </pc:inkChg>
      </pc:sldChg>
      <pc:sldChg chg="modSp mod">
        <pc:chgData name="Gudka, Dawna" userId="823cceae-331b-41d6-9a63-34ad6d1db55c" providerId="ADAL" clId="{819FD98B-32DD-43EF-B791-5CE27314D5CB}" dt="2024-08-15T14:16:06.371" v="37" actId="962"/>
        <pc:sldMkLst>
          <pc:docMk/>
          <pc:sldMk cId="3613590764" sldId="5555"/>
        </pc:sldMkLst>
        <pc:picChg chg="mod">
          <ac:chgData name="Gudka, Dawna" userId="823cceae-331b-41d6-9a63-34ad6d1db55c" providerId="ADAL" clId="{819FD98B-32DD-43EF-B791-5CE27314D5CB}" dt="2024-08-15T14:16:06.371" v="37" actId="962"/>
          <ac:picMkLst>
            <pc:docMk/>
            <pc:sldMk cId="3613590764" sldId="5555"/>
            <ac:picMk id="7" creationId="{37FD1164-74E2-1318-8D96-F6853A595AE3}"/>
          </ac:picMkLst>
        </pc:picChg>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pc:chgData name="Ward, Reagan" userId="27291eb4-8241-4961-9e69-8c66e34cc5b0" providerId="ADAL" clId="{AD019FE6-6751-4361-A015-8DCA93C4B642}" dt="2024-08-14T16:33:47.870" v="2236" actId="20577"/>
        <pc:sldMkLst>
          <pc:docMk/>
          <pc:sldMk cId="3717000822" sldId="280"/>
        </pc:sldMkLst>
        <pc:graphicFrameChg chg="mod">
          <ac:chgData name="Ward, Reagan" userId="27291eb4-8241-4961-9e69-8c66e34cc5b0" providerId="ADAL" clId="{AD019FE6-6751-4361-A015-8DCA93C4B642}" dt="2024-08-14T16:33:47.870" v="2236" actId="20577"/>
          <ac:graphicFrameMkLst>
            <pc:docMk/>
            <pc:sldMk cId="3717000822" sldId="280"/>
            <ac:graphicFrameMk id="12" creationId="{1AA09EE0-7419-6ED5-4AA1-CC9009509570}"/>
          </ac:graphicFrameMkLst>
        </pc:graphicFrameChg>
      </pc:sldChg>
      <pc:sldChg chg="modSp mod">
        <pc:chgData name="Ward, Reagan" userId="27291eb4-8241-4961-9e69-8c66e34cc5b0" providerId="ADAL" clId="{AD019FE6-6751-4361-A015-8DCA93C4B642}" dt="2024-08-14T12:18:50.687" v="9" actId="2165"/>
        <pc:sldMkLst>
          <pc:docMk/>
          <pc:sldMk cId="4006630429" sldId="282"/>
        </pc:sldMkLst>
        <pc:graphicFrameChg chg="modGraphic">
          <ac:chgData name="Ward, Reagan" userId="27291eb4-8241-4961-9e69-8c66e34cc5b0" providerId="ADAL" clId="{AD019FE6-6751-4361-A015-8DCA93C4B642}" dt="2024-08-14T12:18:50.687" v="9" actId="2165"/>
          <ac:graphicFrameMkLst>
            <pc:docMk/>
            <pc:sldMk cId="4006630429" sldId="282"/>
            <ac:graphicFrameMk id="11" creationId="{4A046F5F-034D-A2DD-B7B6-B37CB3AF1360}"/>
          </ac:graphicFrameMkLst>
        </pc:graphicFrameChg>
      </pc:sldChg>
      <pc:sldChg chg="modSp add del mod">
        <pc:chgData name="Ward, Reagan" userId="27291eb4-8241-4961-9e69-8c66e34cc5b0" providerId="ADAL" clId="{AD019FE6-6751-4361-A015-8DCA93C4B642}" dt="2024-08-15T05:26:07.915" v="2276" actId="27636"/>
        <pc:sldMkLst>
          <pc:docMk/>
          <pc:sldMk cId="1007356210" sldId="5482"/>
        </pc:sldMkLst>
        <pc:spChg chg="mod">
          <ac:chgData name="Ward, Reagan" userId="27291eb4-8241-4961-9e69-8c66e34cc5b0" providerId="ADAL" clId="{AD019FE6-6751-4361-A015-8DCA93C4B642}" dt="2024-08-15T05:23:10.842" v="2244" actId="20577"/>
          <ac:spMkLst>
            <pc:docMk/>
            <pc:sldMk cId="1007356210" sldId="5482"/>
            <ac:spMk id="9" creationId="{9265FB6E-3C9B-4C0F-F3CA-CA57FA0A9FA0}"/>
          </ac:spMkLst>
        </pc:spChg>
        <pc:spChg chg="mod">
          <ac:chgData name="Ward, Reagan" userId="27291eb4-8241-4961-9e69-8c66e34cc5b0" providerId="ADAL" clId="{AD019FE6-6751-4361-A015-8DCA93C4B642}" dt="2024-08-15T05:26:07.915" v="2276" actId="27636"/>
          <ac:spMkLst>
            <pc:docMk/>
            <pc:sldMk cId="1007356210" sldId="5482"/>
            <ac:spMk id="11" creationId="{381E41DD-6579-B459-A6BD-F9B8F600FB7E}"/>
          </ac:spMkLst>
        </pc:spChg>
        <pc:graphicFrameChg chg="mod">
          <ac:chgData name="Ward, Reagan" userId="27291eb4-8241-4961-9e69-8c66e34cc5b0" providerId="ADAL" clId="{AD019FE6-6751-4361-A015-8DCA93C4B642}" dt="2024-08-15T05:25:05.444" v="2251" actId="27636"/>
          <ac:graphicFrameMkLst>
            <pc:docMk/>
            <pc:sldMk cId="1007356210" sldId="5482"/>
            <ac:graphicFrameMk id="8" creationId="{C64310B3-8FCF-4461-597C-ECC0046DA1E8}"/>
          </ac:graphicFrameMkLst>
        </pc:graphicFrameChg>
      </pc:sldChg>
      <pc:sldChg chg="modSp mod">
        <pc:chgData name="Ward, Reagan" userId="27291eb4-8241-4961-9e69-8c66e34cc5b0" providerId="ADAL" clId="{AD019FE6-6751-4361-A015-8DCA93C4B642}" dt="2024-08-14T13:38:31.001" v="824" actId="27636"/>
        <pc:sldMkLst>
          <pc:docMk/>
          <pc:sldMk cId="3757558483" sldId="5547"/>
        </pc:sldMkLst>
        <pc:spChg chg="mod">
          <ac:chgData name="Ward, Reagan" userId="27291eb4-8241-4961-9e69-8c66e34cc5b0" providerId="ADAL" clId="{AD019FE6-6751-4361-A015-8DCA93C4B642}" dt="2024-08-14T13:38:31.001" v="824" actId="27636"/>
          <ac:spMkLst>
            <pc:docMk/>
            <pc:sldMk cId="3757558483" sldId="5547"/>
            <ac:spMk id="2" creationId="{61FA4591-7D47-D1E8-1301-1A17E457FF29}"/>
          </ac:spMkLst>
        </pc:spChg>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pChg chg="mod ord">
          <ac:chgData name="Ward, Reagan" userId="27291eb4-8241-4961-9e69-8c66e34cc5b0" providerId="ADAL" clId="{AD019FE6-6751-4361-A015-8DCA93C4B642}" dt="2024-08-14T12:23:30.365" v="165" actId="6264"/>
          <ac:spMkLst>
            <pc:docMk/>
            <pc:sldMk cId="3822573146" sldId="5550"/>
            <ac:spMk id="2" creationId="{F0C315FB-7754-2A79-6F53-A144B0FAE95B}"/>
          </ac:spMkLst>
        </pc:spChg>
        <pc:spChg chg="mod ord">
          <ac:chgData name="Ward, Reagan" userId="27291eb4-8241-4961-9e69-8c66e34cc5b0" providerId="ADAL" clId="{AD019FE6-6751-4361-A015-8DCA93C4B642}" dt="2024-08-14T12:24:29.189" v="250" actId="20577"/>
          <ac:spMkLst>
            <pc:docMk/>
            <pc:sldMk cId="3822573146" sldId="5550"/>
            <ac:spMk id="3" creationId="{38AF6AD4-4154-A6BE-139A-3E0D0C29E2CF}"/>
          </ac:spMkLst>
        </pc:spChg>
        <pc:spChg chg="del">
          <ac:chgData name="Ward, Reagan" userId="27291eb4-8241-4961-9e69-8c66e34cc5b0" providerId="ADAL" clId="{AD019FE6-6751-4361-A015-8DCA93C4B642}" dt="2024-08-14T12:23:30.365" v="165" actId="6264"/>
          <ac:spMkLst>
            <pc:docMk/>
            <pc:sldMk cId="3822573146" sldId="5550"/>
            <ac:spMk id="4" creationId="{7D1857C6-27B2-8C9D-CF21-F07C29BC8A20}"/>
          </ac:spMkLst>
        </pc:spChg>
        <pc:spChg chg="mod ord">
          <ac:chgData name="Ward, Reagan" userId="27291eb4-8241-4961-9e69-8c66e34cc5b0" providerId="ADAL" clId="{AD019FE6-6751-4361-A015-8DCA93C4B642}" dt="2024-08-14T12:23:30.365" v="165" actId="6264"/>
          <ac:spMkLst>
            <pc:docMk/>
            <pc:sldMk cId="3822573146" sldId="5550"/>
            <ac:spMk id="5" creationId="{115F1FAB-BB9A-3E92-540B-C87B42CC8120}"/>
          </ac:spMkLst>
        </pc:spChg>
        <pc:spChg chg="mod ord">
          <ac:chgData name="Ward, Reagan" userId="27291eb4-8241-4961-9e69-8c66e34cc5b0" providerId="ADAL" clId="{AD019FE6-6751-4361-A015-8DCA93C4B642}" dt="2024-08-14T12:23:41.224" v="176" actId="15"/>
          <ac:spMkLst>
            <pc:docMk/>
            <pc:sldMk cId="3822573146" sldId="5550"/>
            <ac:spMk id="6" creationId="{C5962847-0B94-645D-AD1B-500CE8CB1A26}"/>
          </ac:spMkLst>
        </pc:spChg>
        <pc:spChg chg="mod ord">
          <ac:chgData name="Ward, Reagan" userId="27291eb4-8241-4961-9e69-8c66e34cc5b0" providerId="ADAL" clId="{AD019FE6-6751-4361-A015-8DCA93C4B642}" dt="2024-08-14T12:23:30.365" v="165" actId="6264"/>
          <ac:spMkLst>
            <pc:docMk/>
            <pc:sldMk cId="3822573146" sldId="5550"/>
            <ac:spMk id="7" creationId="{A1E323BB-12CA-2C2F-3A50-A5BC4C2DD671}"/>
          </ac:spMkLst>
        </pc:spChg>
        <pc:spChg chg="del">
          <ac:chgData name="Ward, Reagan" userId="27291eb4-8241-4961-9e69-8c66e34cc5b0" providerId="ADAL" clId="{AD019FE6-6751-4361-A015-8DCA93C4B642}" dt="2024-08-14T12:23:30.365" v="165" actId="6264"/>
          <ac:spMkLst>
            <pc:docMk/>
            <pc:sldMk cId="3822573146" sldId="5550"/>
            <ac:spMk id="8" creationId="{1BE168A0-37AE-274F-08F3-C4493913BCE9}"/>
          </ac:spMkLst>
        </pc:spChg>
        <pc:spChg chg="del">
          <ac:chgData name="Ward, Reagan" userId="27291eb4-8241-4961-9e69-8c66e34cc5b0" providerId="ADAL" clId="{AD019FE6-6751-4361-A015-8DCA93C4B642}" dt="2024-08-14T12:23:30.365" v="165" actId="6264"/>
          <ac:spMkLst>
            <pc:docMk/>
            <pc:sldMk cId="3822573146" sldId="5550"/>
            <ac:spMk id="9" creationId="{720AC626-BBB0-A03B-F722-4588D02B8B92}"/>
          </ac:spMkLst>
        </pc:spChg>
        <pc:spChg chg="add del mod">
          <ac:chgData name="Ward, Reagan" userId="27291eb4-8241-4961-9e69-8c66e34cc5b0" providerId="ADAL" clId="{AD019FE6-6751-4361-A015-8DCA93C4B642}" dt="2024-08-14T12:23:30.365" v="165" actId="6264"/>
          <ac:spMkLst>
            <pc:docMk/>
            <pc:sldMk cId="3822573146" sldId="5550"/>
            <ac:spMk id="10" creationId="{C5443BD0-223C-96A4-E675-E67F1698DAEB}"/>
          </ac:spMkLst>
        </pc:spChg>
        <pc:spChg chg="add del mod">
          <ac:chgData name="Ward, Reagan" userId="27291eb4-8241-4961-9e69-8c66e34cc5b0" providerId="ADAL" clId="{AD019FE6-6751-4361-A015-8DCA93C4B642}" dt="2024-08-14T12:23:30.365" v="165" actId="6264"/>
          <ac:spMkLst>
            <pc:docMk/>
            <pc:sldMk cId="3822573146" sldId="5550"/>
            <ac:spMk id="11" creationId="{B99A498D-3A72-A54F-7123-7524F2EE94EF}"/>
          </ac:spMkLst>
        </pc:spChg>
        <pc:spChg chg="add del mod">
          <ac:chgData name="Ward, Reagan" userId="27291eb4-8241-4961-9e69-8c66e34cc5b0" providerId="ADAL" clId="{AD019FE6-6751-4361-A015-8DCA93C4B642}" dt="2024-08-14T12:23:30.365" v="165" actId="6264"/>
          <ac:spMkLst>
            <pc:docMk/>
            <pc:sldMk cId="3822573146" sldId="5550"/>
            <ac:spMk id="12" creationId="{2F868747-5F97-90B9-52C0-ECCF874D7284}"/>
          </ac:spMkLst>
        </pc:spChg>
        <pc:spChg chg="add del mod">
          <ac:chgData name="Ward, Reagan" userId="27291eb4-8241-4961-9e69-8c66e34cc5b0" providerId="ADAL" clId="{AD019FE6-6751-4361-A015-8DCA93C4B642}" dt="2024-08-14T12:23:30.365" v="165" actId="6264"/>
          <ac:spMkLst>
            <pc:docMk/>
            <pc:sldMk cId="3822573146" sldId="5550"/>
            <ac:spMk id="13" creationId="{5D825C4E-4856-01E8-B9A0-30F7A57E0626}"/>
          </ac:spMkLst>
        </pc:spChg>
        <pc:spChg chg="add del mod">
          <ac:chgData name="Ward, Reagan" userId="27291eb4-8241-4961-9e69-8c66e34cc5b0" providerId="ADAL" clId="{AD019FE6-6751-4361-A015-8DCA93C4B642}" dt="2024-08-14T12:23:30.365" v="165" actId="6264"/>
          <ac:spMkLst>
            <pc:docMk/>
            <pc:sldMk cId="3822573146" sldId="5550"/>
            <ac:spMk id="14" creationId="{D1A53B21-703A-B1C8-6828-C8EB13F45522}"/>
          </ac:spMkLst>
        </pc:spChg>
        <pc:spChg chg="add mod ord">
          <ac:chgData name="Ward, Reagan" userId="27291eb4-8241-4961-9e69-8c66e34cc5b0" providerId="ADAL" clId="{AD019FE6-6751-4361-A015-8DCA93C4B642}" dt="2024-08-14T12:28:07.448" v="820" actId="33524"/>
          <ac:spMkLst>
            <pc:docMk/>
            <pc:sldMk cId="3822573146" sldId="5550"/>
            <ac:spMk id="15" creationId="{479D00FB-E8C3-695B-A542-141CE3DE3EEE}"/>
          </ac:spMkLst>
        </pc:spChg>
        <pc:spChg chg="add del mod ord">
          <ac:chgData name="Ward, Reagan" userId="27291eb4-8241-4961-9e69-8c66e34cc5b0" providerId="ADAL" clId="{AD019FE6-6751-4361-A015-8DCA93C4B642}" dt="2024-08-14T12:23:46.727" v="177"/>
          <ac:spMkLst>
            <pc:docMk/>
            <pc:sldMk cId="3822573146" sldId="5550"/>
            <ac:spMk id="16" creationId="{A7B8CC54-184F-0917-8563-BC6E022AF67D}"/>
          </ac:spMkLst>
        </pc:spChg>
        <pc:spChg chg="add del mod ord">
          <ac:chgData name="Ward, Reagan" userId="27291eb4-8241-4961-9e69-8c66e34cc5b0" providerId="ADAL" clId="{AD019FE6-6751-4361-A015-8DCA93C4B642}" dt="2024-08-14T12:23:53.888" v="179"/>
          <ac:spMkLst>
            <pc:docMk/>
            <pc:sldMk cId="3822573146" sldId="5550"/>
            <ac:spMk id="17" creationId="{80871864-36DC-9353-1812-FC67395217B2}"/>
          </ac:spMkLst>
        </pc:spChg>
        <pc:spChg chg="add mod">
          <ac:chgData name="Ward, Reagan" userId="27291eb4-8241-4961-9e69-8c66e34cc5b0" providerId="ADAL" clId="{AD019FE6-6751-4361-A015-8DCA93C4B642}" dt="2024-08-14T12:23:46.762" v="178" actId="27636"/>
          <ac:spMkLst>
            <pc:docMk/>
            <pc:sldMk cId="3822573146" sldId="5550"/>
            <ac:spMk id="18" creationId="{82F89419-D01D-47A1-EA8A-DBA4EB1911E8}"/>
          </ac:spMkLst>
        </pc:spChg>
        <pc:spChg chg="add mod">
          <ac:chgData name="Ward, Reagan" userId="27291eb4-8241-4961-9e69-8c66e34cc5b0" providerId="ADAL" clId="{AD019FE6-6751-4361-A015-8DCA93C4B642}" dt="2024-08-14T12:23:53.934" v="180" actId="27636"/>
          <ac:spMkLst>
            <pc:docMk/>
            <pc:sldMk cId="3822573146" sldId="5550"/>
            <ac:spMk id="19" creationId="{399C68B2-0CBA-83FD-CD4A-92BFD3804477}"/>
          </ac:spMkLst>
        </pc:spChg>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pChg chg="mod ord">
          <ac:chgData name="Ward, Reagan" userId="27291eb4-8241-4961-9e69-8c66e34cc5b0" providerId="ADAL" clId="{AD019FE6-6751-4361-A015-8DCA93C4B642}" dt="2024-08-14T16:09:37.359" v="915" actId="700"/>
          <ac:spMkLst>
            <pc:docMk/>
            <pc:sldMk cId="15825853" sldId="5552"/>
            <ac:spMk id="2" creationId="{B3DB5EF6-ACC9-D881-0AC1-C96DCA7307CE}"/>
          </ac:spMkLst>
        </pc:spChg>
        <pc:spChg chg="del">
          <ac:chgData name="Ward, Reagan" userId="27291eb4-8241-4961-9e69-8c66e34cc5b0" providerId="ADAL" clId="{AD019FE6-6751-4361-A015-8DCA93C4B642}" dt="2024-08-14T16:09:37.359" v="915" actId="700"/>
          <ac:spMkLst>
            <pc:docMk/>
            <pc:sldMk cId="15825853" sldId="5552"/>
            <ac:spMk id="3" creationId="{F29C2CF6-2C8A-CDE8-F0DD-4E1DF15AE069}"/>
          </ac:spMkLst>
        </pc:spChg>
        <pc:spChg chg="del mod ord">
          <ac:chgData name="Ward, Reagan" userId="27291eb4-8241-4961-9e69-8c66e34cc5b0" providerId="ADAL" clId="{AD019FE6-6751-4361-A015-8DCA93C4B642}" dt="2024-08-14T16:09:37.359" v="915" actId="700"/>
          <ac:spMkLst>
            <pc:docMk/>
            <pc:sldMk cId="15825853" sldId="5552"/>
            <ac:spMk id="4" creationId="{0A744D96-27B0-FE30-BA80-5BAF239FF2B3}"/>
          </ac:spMkLst>
        </pc:spChg>
        <pc:spChg chg="del">
          <ac:chgData name="Ward, Reagan" userId="27291eb4-8241-4961-9e69-8c66e34cc5b0" providerId="ADAL" clId="{AD019FE6-6751-4361-A015-8DCA93C4B642}" dt="2024-08-14T16:09:37.359" v="915" actId="700"/>
          <ac:spMkLst>
            <pc:docMk/>
            <pc:sldMk cId="15825853" sldId="5552"/>
            <ac:spMk id="5" creationId="{5C07EC6C-0E12-604A-30FE-99E6C5A33150}"/>
          </ac:spMkLst>
        </pc:spChg>
        <pc:spChg chg="del mod ord">
          <ac:chgData name="Ward, Reagan" userId="27291eb4-8241-4961-9e69-8c66e34cc5b0" providerId="ADAL" clId="{AD019FE6-6751-4361-A015-8DCA93C4B642}" dt="2024-08-14T16:09:37.359" v="915" actId="700"/>
          <ac:spMkLst>
            <pc:docMk/>
            <pc:sldMk cId="15825853" sldId="5552"/>
            <ac:spMk id="6" creationId="{3570AC43-51C5-5FD1-495B-6A4F4E8CC58C}"/>
          </ac:spMkLst>
        </pc:spChg>
        <pc:spChg chg="mod ord">
          <ac:chgData name="Ward, Reagan" userId="27291eb4-8241-4961-9e69-8c66e34cc5b0" providerId="ADAL" clId="{AD019FE6-6751-4361-A015-8DCA93C4B642}" dt="2024-08-14T16:09:37.359" v="915" actId="700"/>
          <ac:spMkLst>
            <pc:docMk/>
            <pc:sldMk cId="15825853" sldId="5552"/>
            <ac:spMk id="7" creationId="{B2B0CE1D-CF6E-403A-1070-499009AC6927}"/>
          </ac:spMkLst>
        </pc:spChg>
        <pc:spChg chg="del mod ord">
          <ac:chgData name="Ward, Reagan" userId="27291eb4-8241-4961-9e69-8c66e34cc5b0" providerId="ADAL" clId="{AD019FE6-6751-4361-A015-8DCA93C4B642}" dt="2024-08-14T16:09:37.359" v="915" actId="700"/>
          <ac:spMkLst>
            <pc:docMk/>
            <pc:sldMk cId="15825853" sldId="5552"/>
            <ac:spMk id="8" creationId="{D9F1D30A-6F15-4612-BFD7-6F4E85454B8B}"/>
          </ac:spMkLst>
        </pc:spChg>
        <pc:spChg chg="del mod ord">
          <ac:chgData name="Ward, Reagan" userId="27291eb4-8241-4961-9e69-8c66e34cc5b0" providerId="ADAL" clId="{AD019FE6-6751-4361-A015-8DCA93C4B642}" dt="2024-08-14T16:09:37.359" v="915" actId="700"/>
          <ac:spMkLst>
            <pc:docMk/>
            <pc:sldMk cId="15825853" sldId="5552"/>
            <ac:spMk id="9" creationId="{69351B6E-3BDE-B4E1-25B4-07F0D9417FFB}"/>
          </ac:spMkLst>
        </pc:spChg>
        <pc:spChg chg="add mod ord">
          <ac:chgData name="Ward, Reagan" userId="27291eb4-8241-4961-9e69-8c66e34cc5b0" providerId="ADAL" clId="{AD019FE6-6751-4361-A015-8DCA93C4B642}" dt="2024-08-14T16:11:26.716" v="1183" actId="20577"/>
          <ac:spMkLst>
            <pc:docMk/>
            <pc:sldMk cId="15825853" sldId="5552"/>
            <ac:spMk id="10" creationId="{05223F57-FBEB-7344-AC79-BD6170708F97}"/>
          </ac:spMkLst>
        </pc:spChg>
        <pc:spChg chg="add mod ord">
          <ac:chgData name="Ward, Reagan" userId="27291eb4-8241-4961-9e69-8c66e34cc5b0" providerId="ADAL" clId="{AD019FE6-6751-4361-A015-8DCA93C4B642}" dt="2024-08-14T16:13:03.776" v="1631" actId="20577"/>
          <ac:spMkLst>
            <pc:docMk/>
            <pc:sldMk cId="15825853" sldId="5552"/>
            <ac:spMk id="11" creationId="{574EBF2B-2371-011E-BC59-2BAE33E1BA2E}"/>
          </ac:spMkLst>
        </pc:spChg>
        <pc:spChg chg="add del mod ord">
          <ac:chgData name="Ward, Reagan" userId="27291eb4-8241-4961-9e69-8c66e34cc5b0" providerId="ADAL" clId="{AD019FE6-6751-4361-A015-8DCA93C4B642}" dt="2024-08-14T16:10:41.172" v="1097"/>
          <ac:spMkLst>
            <pc:docMk/>
            <pc:sldMk cId="15825853" sldId="5552"/>
            <ac:spMk id="12" creationId="{2EE2A932-B031-DD43-5166-FD333686FBF4}"/>
          </ac:spMkLst>
        </pc:spChg>
        <pc:spChg chg="add del mod ord">
          <ac:chgData name="Ward, Reagan" userId="27291eb4-8241-4961-9e69-8c66e34cc5b0" providerId="ADAL" clId="{AD019FE6-6751-4361-A015-8DCA93C4B642}" dt="2024-08-14T16:10:47.354" v="1098"/>
          <ac:spMkLst>
            <pc:docMk/>
            <pc:sldMk cId="15825853" sldId="5552"/>
            <ac:spMk id="13" creationId="{8213A6F2-35E0-36E5-5BF8-4A59CC3E2E19}"/>
          </ac:spMkLst>
        </pc:spChg>
        <pc:spChg chg="add mod">
          <ac:chgData name="Ward, Reagan" userId="27291eb4-8241-4961-9e69-8c66e34cc5b0" providerId="ADAL" clId="{AD019FE6-6751-4361-A015-8DCA93C4B642}" dt="2024-08-14T16:10:41.172" v="1097"/>
          <ac:spMkLst>
            <pc:docMk/>
            <pc:sldMk cId="15825853" sldId="5552"/>
            <ac:spMk id="14" creationId="{6BC97F51-3E11-57A4-573A-BE43C0D7351A}"/>
          </ac:spMkLst>
        </pc:spChg>
        <pc:spChg chg="add mod">
          <ac:chgData name="Ward, Reagan" userId="27291eb4-8241-4961-9e69-8c66e34cc5b0" providerId="ADAL" clId="{AD019FE6-6751-4361-A015-8DCA93C4B642}" dt="2024-08-14T16:10:47.354" v="1098"/>
          <ac:spMkLst>
            <pc:docMk/>
            <pc:sldMk cId="15825853" sldId="5552"/>
            <ac:spMk id="15" creationId="{BDA6F2CF-1F04-AE0B-C1EA-C93A82A0C38C}"/>
          </ac:spMkLst>
        </pc:spChg>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pChg chg="del mod ord">
          <ac:chgData name="Ward, Reagan" userId="27291eb4-8241-4961-9e69-8c66e34cc5b0" providerId="ADAL" clId="{AD019FE6-6751-4361-A015-8DCA93C4B642}" dt="2024-08-14T13:38:07.030" v="822" actId="700"/>
          <ac:spMkLst>
            <pc:docMk/>
            <pc:sldMk cId="1593298914" sldId="5552"/>
            <ac:spMk id="2" creationId="{B1500F68-0450-220E-AA87-97C9658A32F6}"/>
          </ac:spMkLst>
        </pc:spChg>
        <pc:spChg chg="mod ord">
          <ac:chgData name="Ward, Reagan" userId="27291eb4-8241-4961-9e69-8c66e34cc5b0" providerId="ADAL" clId="{AD019FE6-6751-4361-A015-8DCA93C4B642}" dt="2024-08-14T13:38:07.030" v="822" actId="700"/>
          <ac:spMkLst>
            <pc:docMk/>
            <pc:sldMk cId="1593298914" sldId="5552"/>
            <ac:spMk id="3" creationId="{9018A448-21D7-2C37-1964-1FD8914C0165}"/>
          </ac:spMkLst>
        </pc:spChg>
        <pc:spChg chg="del mod ord">
          <ac:chgData name="Ward, Reagan" userId="27291eb4-8241-4961-9e69-8c66e34cc5b0" providerId="ADAL" clId="{AD019FE6-6751-4361-A015-8DCA93C4B642}" dt="2024-08-14T13:38:07.030" v="822" actId="700"/>
          <ac:spMkLst>
            <pc:docMk/>
            <pc:sldMk cId="1593298914" sldId="5552"/>
            <ac:spMk id="4" creationId="{38DCCE69-1566-B8C5-882B-1A7BD075E3D9}"/>
          </ac:spMkLst>
        </pc:spChg>
        <pc:spChg chg="del mod ord">
          <ac:chgData name="Ward, Reagan" userId="27291eb4-8241-4961-9e69-8c66e34cc5b0" providerId="ADAL" clId="{AD019FE6-6751-4361-A015-8DCA93C4B642}" dt="2024-08-14T13:38:07.030" v="822" actId="700"/>
          <ac:spMkLst>
            <pc:docMk/>
            <pc:sldMk cId="1593298914" sldId="5552"/>
            <ac:spMk id="5" creationId="{70CAE6CB-B20E-E1D3-9D4F-3EDA78EFAC08}"/>
          </ac:spMkLst>
        </pc:spChg>
        <pc:spChg chg="del mod ord">
          <ac:chgData name="Ward, Reagan" userId="27291eb4-8241-4961-9e69-8c66e34cc5b0" providerId="ADAL" clId="{AD019FE6-6751-4361-A015-8DCA93C4B642}" dt="2024-08-14T13:38:07.030" v="822" actId="700"/>
          <ac:spMkLst>
            <pc:docMk/>
            <pc:sldMk cId="1593298914" sldId="5552"/>
            <ac:spMk id="6" creationId="{F8E01EE4-9105-CEDA-BB2C-BB7DFA450994}"/>
          </ac:spMkLst>
        </pc:spChg>
        <pc:spChg chg="add mod ord">
          <ac:chgData name="Ward, Reagan" userId="27291eb4-8241-4961-9e69-8c66e34cc5b0" providerId="ADAL" clId="{AD019FE6-6751-4361-A015-8DCA93C4B642}" dt="2024-08-14T13:38:07.030" v="822" actId="700"/>
          <ac:spMkLst>
            <pc:docMk/>
            <pc:sldMk cId="1593298914" sldId="5552"/>
            <ac:spMk id="7" creationId="{FE9F8617-51FA-1CDE-06BE-198554EE2829}"/>
          </ac:spMkLst>
        </pc:spChg>
        <pc:spChg chg="add mod ord">
          <ac:chgData name="Ward, Reagan" userId="27291eb4-8241-4961-9e69-8c66e34cc5b0" providerId="ADAL" clId="{AD019FE6-6751-4361-A015-8DCA93C4B642}" dt="2024-08-14T13:38:07.030" v="822" actId="700"/>
          <ac:spMkLst>
            <pc:docMk/>
            <pc:sldMk cId="1593298914" sldId="5552"/>
            <ac:spMk id="8" creationId="{51F94FED-E126-F790-5ABA-4E1A2F092101}"/>
          </ac:spMkLst>
        </pc:spChg>
        <pc:spChg chg="add mod ord">
          <ac:chgData name="Ward, Reagan" userId="27291eb4-8241-4961-9e69-8c66e34cc5b0" providerId="ADAL" clId="{AD019FE6-6751-4361-A015-8DCA93C4B642}" dt="2024-08-14T13:38:07.030" v="822" actId="700"/>
          <ac:spMkLst>
            <pc:docMk/>
            <pc:sldMk cId="1593298914" sldId="5552"/>
            <ac:spMk id="9" creationId="{72A4A898-8592-5D57-839A-157E1BCC4245}"/>
          </ac:spMkLst>
        </pc:spChg>
        <pc:spChg chg="add mod ord">
          <ac:chgData name="Ward, Reagan" userId="27291eb4-8241-4961-9e69-8c66e34cc5b0" providerId="ADAL" clId="{AD019FE6-6751-4361-A015-8DCA93C4B642}" dt="2024-08-14T13:38:07.030" v="822" actId="700"/>
          <ac:spMkLst>
            <pc:docMk/>
            <pc:sldMk cId="1593298914" sldId="5552"/>
            <ac:spMk id="10" creationId="{AF683F23-8823-FA2D-9020-A188C4D2F957}"/>
          </ac:spMkLst>
        </pc:spChg>
        <pc:spChg chg="add mod ord">
          <ac:chgData name="Ward, Reagan" userId="27291eb4-8241-4961-9e69-8c66e34cc5b0" providerId="ADAL" clId="{AD019FE6-6751-4361-A015-8DCA93C4B642}" dt="2024-08-14T13:38:07.030" v="822" actId="700"/>
          <ac:spMkLst>
            <pc:docMk/>
            <pc:sldMk cId="1593298914" sldId="5552"/>
            <ac:spMk id="11" creationId="{6D062212-820C-4F18-DBD7-0BFE8299717A}"/>
          </ac:spMkLst>
        </pc:spChg>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pChg chg="add del mod">
          <ac:chgData name="Severson, Annette" userId="199f3c28-b733-4b36-8b0e-b7eb6984ff94" providerId="ADAL" clId="{6C33BF44-7AEB-428D-A32F-F89BEF575547}" dt="2024-07-10T15:34:04.410" v="2" actId="6264"/>
          <ac:spMkLst>
            <pc:docMk/>
            <pc:sldMk cId="287417011" sldId="257"/>
            <ac:spMk id="2" creationId="{6668166E-B474-B0B8-9C45-954B03E1AB5E}"/>
          </ac:spMkLst>
        </pc:spChg>
        <pc:spChg chg="add del mod">
          <ac:chgData name="Severson, Annette" userId="199f3c28-b733-4b36-8b0e-b7eb6984ff94" providerId="ADAL" clId="{6C33BF44-7AEB-428D-A32F-F89BEF575547}" dt="2024-07-10T15:34:04.410" v="2" actId="6264"/>
          <ac:spMkLst>
            <pc:docMk/>
            <pc:sldMk cId="287417011" sldId="257"/>
            <ac:spMk id="3" creationId="{BBF53C8B-BB13-AE58-7EA0-A5690E6E7F54}"/>
          </ac:spMkLst>
        </pc:spChg>
        <pc:spChg chg="mod ord">
          <ac:chgData name="Severson, Annette" userId="199f3c28-b733-4b36-8b0e-b7eb6984ff94" providerId="ADAL" clId="{6C33BF44-7AEB-428D-A32F-F89BEF575547}" dt="2024-07-10T15:34:04.410" v="2" actId="6264"/>
          <ac:spMkLst>
            <pc:docMk/>
            <pc:sldMk cId="287417011" sldId="257"/>
            <ac:spMk id="4" creationId="{51EB5FCC-AF98-DF60-E11B-35E3960DE37A}"/>
          </ac:spMkLst>
        </pc:spChg>
        <pc:spChg chg="mod ord">
          <ac:chgData name="Severson, Annette" userId="199f3c28-b733-4b36-8b0e-b7eb6984ff94" providerId="ADAL" clId="{6C33BF44-7AEB-428D-A32F-F89BEF575547}" dt="2024-07-10T15:34:04.410" v="2" actId="6264"/>
          <ac:spMkLst>
            <pc:docMk/>
            <pc:sldMk cId="287417011" sldId="257"/>
            <ac:spMk id="5" creationId="{6A4EC1D2-FE09-35C6-B8A8-FA94E7F7E7EA}"/>
          </ac:spMkLst>
        </pc:spChg>
        <pc:spChg chg="mod ord">
          <ac:chgData name="Severson, Annette" userId="199f3c28-b733-4b36-8b0e-b7eb6984ff94" providerId="ADAL" clId="{6C33BF44-7AEB-428D-A32F-F89BEF575547}" dt="2024-07-10T15:34:04.410" v="2" actId="6264"/>
          <ac:spMkLst>
            <pc:docMk/>
            <pc:sldMk cId="287417011" sldId="257"/>
            <ac:spMk id="6" creationId="{0C89954A-C5A6-529B-3607-A1A5FDA4A4D6}"/>
          </ac:spMkLst>
        </pc:spChg>
        <pc:spChg chg="add del mod">
          <ac:chgData name="Severson, Annette" userId="199f3c28-b733-4b36-8b0e-b7eb6984ff94" providerId="ADAL" clId="{6C33BF44-7AEB-428D-A32F-F89BEF575547}" dt="2024-07-10T15:34:04.410" v="2" actId="6264"/>
          <ac:spMkLst>
            <pc:docMk/>
            <pc:sldMk cId="287417011" sldId="257"/>
            <ac:spMk id="7" creationId="{6A92D820-B590-F483-E847-6BB6D1C2E69D}"/>
          </ac:spMkLst>
        </pc:spChg>
        <pc:spChg chg="add del mod">
          <ac:chgData name="Severson, Annette" userId="199f3c28-b733-4b36-8b0e-b7eb6984ff94" providerId="ADAL" clId="{6C33BF44-7AEB-428D-A32F-F89BEF575547}" dt="2024-07-10T15:34:04.410" v="2" actId="6264"/>
          <ac:spMkLst>
            <pc:docMk/>
            <pc:sldMk cId="287417011" sldId="257"/>
            <ac:spMk id="10" creationId="{F759B82C-9C08-7249-FFDA-B9A5E6125AA1}"/>
          </ac:spMkLst>
        </pc:spChg>
        <pc:spChg chg="add mod ord">
          <ac:chgData name="Severson, Annette" userId="199f3c28-b733-4b36-8b0e-b7eb6984ff94" providerId="ADAL" clId="{6C33BF44-7AEB-428D-A32F-F89BEF575547}" dt="2024-07-10T15:34:04.410" v="2" actId="6264"/>
          <ac:spMkLst>
            <pc:docMk/>
            <pc:sldMk cId="287417011" sldId="257"/>
            <ac:spMk id="11" creationId="{1156A20D-B291-4F39-CA17-B38417C1525F}"/>
          </ac:spMkLst>
        </pc:spChg>
        <pc:spChg chg="add mod ord">
          <ac:chgData name="Severson, Annette" userId="199f3c28-b733-4b36-8b0e-b7eb6984ff94" providerId="ADAL" clId="{6C33BF44-7AEB-428D-A32F-F89BEF575547}" dt="2024-07-10T15:34:04.410" v="2" actId="6264"/>
          <ac:spMkLst>
            <pc:docMk/>
            <pc:sldMk cId="287417011" sldId="257"/>
            <ac:spMk id="12" creationId="{7D2562FD-C117-C114-227C-F487E16FD294}"/>
          </ac:spMkLst>
        </pc:spChg>
        <pc:picChg chg="mod ord">
          <ac:chgData name="Severson, Annette" userId="199f3c28-b733-4b36-8b0e-b7eb6984ff94" providerId="ADAL" clId="{6C33BF44-7AEB-428D-A32F-F89BEF575547}" dt="2024-07-10T15:34:04.410" v="2" actId="6264"/>
          <ac:picMkLst>
            <pc:docMk/>
            <pc:sldMk cId="287417011" sldId="257"/>
            <ac:picMk id="8" creationId="{259DEE1A-7425-27A8-93FC-7962E34A524D}"/>
          </ac:picMkLst>
        </pc:picChg>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pChg chg="mod ord">
          <ac:chgData name="Severson, Annette" userId="199f3c28-b733-4b36-8b0e-b7eb6984ff94" providerId="ADAL" clId="{6C33BF44-7AEB-428D-A32F-F89BEF575547}" dt="2024-07-10T15:34:06.037" v="3" actId="6264"/>
          <ac:spMkLst>
            <pc:docMk/>
            <pc:sldMk cId="691128877" sldId="5146"/>
            <ac:spMk id="2" creationId="{7348A68E-3051-25F1-4714-F22134E2BB7A}"/>
          </ac:spMkLst>
        </pc:spChg>
        <pc:spChg chg="mod ord">
          <ac:chgData name="Severson, Annette" userId="199f3c28-b733-4b36-8b0e-b7eb6984ff94" providerId="ADAL" clId="{6C33BF44-7AEB-428D-A32F-F89BEF575547}" dt="2024-07-10T15:34:06.097" v="4" actId="27636"/>
          <ac:spMkLst>
            <pc:docMk/>
            <pc:sldMk cId="691128877" sldId="5146"/>
            <ac:spMk id="3" creationId="{BD861B8E-F713-048E-3B98-DD647109391E}"/>
          </ac:spMkLst>
        </pc:spChg>
        <pc:spChg chg="add del mod">
          <ac:chgData name="Severson, Annette" userId="199f3c28-b733-4b36-8b0e-b7eb6984ff94" providerId="ADAL" clId="{6C33BF44-7AEB-428D-A32F-F89BEF575547}" dt="2024-07-10T15:34:06.037" v="3" actId="6264"/>
          <ac:spMkLst>
            <pc:docMk/>
            <pc:sldMk cId="691128877" sldId="5146"/>
            <ac:spMk id="4" creationId="{4EB6B2E6-E699-C2CB-CFAB-590A5A9F4715}"/>
          </ac:spMkLst>
        </pc:spChg>
        <pc:spChg chg="mod ord">
          <ac:chgData name="Severson, Annette" userId="199f3c28-b733-4b36-8b0e-b7eb6984ff94" providerId="ADAL" clId="{6C33BF44-7AEB-428D-A32F-F89BEF575547}" dt="2024-07-10T15:34:06.037" v="3" actId="6264"/>
          <ac:spMkLst>
            <pc:docMk/>
            <pc:sldMk cId="691128877" sldId="5146"/>
            <ac:spMk id="5" creationId="{77612EB9-7AED-AFCB-FFBB-D2A2EA50E92B}"/>
          </ac:spMkLst>
        </pc:spChg>
        <pc:spChg chg="mod ord">
          <ac:chgData name="Severson, Annette" userId="199f3c28-b733-4b36-8b0e-b7eb6984ff94" providerId="ADAL" clId="{6C33BF44-7AEB-428D-A32F-F89BEF575547}" dt="2024-07-10T15:34:06.037" v="3" actId="6264"/>
          <ac:spMkLst>
            <pc:docMk/>
            <pc:sldMk cId="691128877" sldId="5146"/>
            <ac:spMk id="6" creationId="{EC685D2A-FFE4-2D39-540F-2C3984D390D1}"/>
          </ac:spMkLst>
        </pc:spChg>
        <pc:spChg chg="mod ord">
          <ac:chgData name="Severson, Annette" userId="199f3c28-b733-4b36-8b0e-b7eb6984ff94" providerId="ADAL" clId="{6C33BF44-7AEB-428D-A32F-F89BEF575547}" dt="2024-07-10T15:34:06.037" v="3" actId="6264"/>
          <ac:spMkLst>
            <pc:docMk/>
            <pc:sldMk cId="691128877" sldId="5146"/>
            <ac:spMk id="7" creationId="{1F907C6B-3424-BED3-12D8-AD6B9993B75E}"/>
          </ac:spMkLst>
        </pc:spChg>
        <pc:spChg chg="add del mod">
          <ac:chgData name="Severson, Annette" userId="199f3c28-b733-4b36-8b0e-b7eb6984ff94" providerId="ADAL" clId="{6C33BF44-7AEB-428D-A32F-F89BEF575547}" dt="2024-07-10T15:34:06.037" v="3" actId="6264"/>
          <ac:spMkLst>
            <pc:docMk/>
            <pc:sldMk cId="691128877" sldId="5146"/>
            <ac:spMk id="8" creationId="{554C169E-8515-548F-C896-E50494495D46}"/>
          </ac:spMkLst>
        </pc:spChg>
        <pc:spChg chg="add del mod">
          <ac:chgData name="Severson, Annette" userId="199f3c28-b733-4b36-8b0e-b7eb6984ff94" providerId="ADAL" clId="{6C33BF44-7AEB-428D-A32F-F89BEF575547}" dt="2024-07-10T15:34:06.037" v="3" actId="6264"/>
          <ac:spMkLst>
            <pc:docMk/>
            <pc:sldMk cId="691128877" sldId="5146"/>
            <ac:spMk id="9" creationId="{0557E54E-4E3A-40AC-A89D-13DC754E0284}"/>
          </ac:spMkLst>
        </pc:spChg>
        <pc:spChg chg="add del mod">
          <ac:chgData name="Severson, Annette" userId="199f3c28-b733-4b36-8b0e-b7eb6984ff94" providerId="ADAL" clId="{6C33BF44-7AEB-428D-A32F-F89BEF575547}" dt="2024-07-10T15:34:06.037" v="3" actId="6264"/>
          <ac:spMkLst>
            <pc:docMk/>
            <pc:sldMk cId="691128877" sldId="5146"/>
            <ac:spMk id="10" creationId="{9ECA852F-8FA7-B007-91BE-8D9D395F8A6E}"/>
          </ac:spMkLst>
        </pc:spChg>
        <pc:spChg chg="add del mod">
          <ac:chgData name="Severson, Annette" userId="199f3c28-b733-4b36-8b0e-b7eb6984ff94" providerId="ADAL" clId="{6C33BF44-7AEB-428D-A32F-F89BEF575547}" dt="2024-07-10T15:34:06.037" v="3" actId="6264"/>
          <ac:spMkLst>
            <pc:docMk/>
            <pc:sldMk cId="691128877" sldId="5146"/>
            <ac:spMk id="11" creationId="{849F9EA6-9294-5612-0924-264E0A44D5FC}"/>
          </ac:spMkLst>
        </pc:spChg>
        <pc:spChg chg="add mod ord">
          <ac:chgData name="Severson, Annette" userId="199f3c28-b733-4b36-8b0e-b7eb6984ff94" providerId="ADAL" clId="{6C33BF44-7AEB-428D-A32F-F89BEF575547}" dt="2024-07-10T15:34:06.037" v="3" actId="6264"/>
          <ac:spMkLst>
            <pc:docMk/>
            <pc:sldMk cId="691128877" sldId="5146"/>
            <ac:spMk id="12" creationId="{92BCA664-D9E8-1C68-0C90-DB443D44BC58}"/>
          </ac:spMkLst>
        </pc:spChg>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pChg chg="mod">
          <ac:chgData name="Chaffin,Melissa" userId="S::chaffin_m@cde.state.co.us::21f0136b-23e1-4eef-9c4f-f29e4cc3ac56" providerId="AD" clId="Web-{ACE8396C-934E-5E93-C3BA-6F7C7425339F}" dt="2024-05-15T21:30:20.137" v="76" actId="20577"/>
          <ac:spMkLst>
            <pc:docMk/>
            <pc:sldMk cId="997716315" sldId="270"/>
            <ac:spMk id="5" creationId="{9662AABA-02B5-DD5D-00E6-541FFED2E31C}"/>
          </ac:spMkLst>
        </pc:spChg>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cxnChg chg="add mod">
          <ac:chgData name="Chaffin,Melissa" userId="S::chaffin_m@cde.state.co.us::21f0136b-23e1-4eef-9c4f-f29e4cc3ac56" providerId="AD" clId="Web-{ACE8396C-934E-5E93-C3BA-6F7C7425339F}" dt="2024-05-15T21:28:12.291" v="27" actId="1076"/>
          <ac:cxnSpMkLst>
            <pc:docMk/>
            <pc:sldMk cId="2248358354" sldId="5398"/>
            <ac:cxnSpMk id="6" creationId="{C4D10CE9-6E42-77BB-B69D-820086B9FCCB}"/>
          </ac:cxnSpMkLst>
        </pc:cxnChg>
      </pc:sldChg>
      <pc:sldChg chg="modSp">
        <pc:chgData name="Chaffin,Melissa" userId="S::chaffin_m@cde.state.co.us::21f0136b-23e1-4eef-9c4f-f29e4cc3ac56" providerId="AD" clId="Web-{ACE8396C-934E-5E93-C3BA-6F7C7425339F}" dt="2024-05-15T21:20:53.218" v="6" actId="20577"/>
        <pc:sldMkLst>
          <pc:docMk/>
          <pc:sldMk cId="2687837903" sldId="5426"/>
        </pc:sldMkLst>
        <pc:spChg chg="mod">
          <ac:chgData name="Chaffin,Melissa" userId="S::chaffin_m@cde.state.co.us::21f0136b-23e1-4eef-9c4f-f29e4cc3ac56" providerId="AD" clId="Web-{ACE8396C-934E-5E93-C3BA-6F7C7425339F}" dt="2024-05-15T21:20:53.218" v="6" actId="20577"/>
          <ac:spMkLst>
            <pc:docMk/>
            <pc:sldMk cId="2687837903" sldId="5426"/>
            <ac:spMk id="9" creationId="{77E04380-32A6-4C4C-57D8-6045D1C23AC6}"/>
          </ac:spMkLst>
        </pc:spChg>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sldMasterChg chg="addSldLayout">
        <pc:chgData name="Chaffin,Melissa" userId="S::chaffin_m@cde.state.co.us::21f0136b-23e1-4eef-9c4f-f29e4cc3ac56" providerId="AD" clId="Web-{ACE8396C-934E-5E93-C3BA-6F7C7425339F}" dt="2024-05-15T21:24:02.348" v="11"/>
        <pc:sldMasterMkLst>
          <pc:docMk/>
          <pc:sldMasterMk cId="2150711039" sldId="2147483676"/>
        </pc:sldMasterMkLst>
        <pc:sldLayoutChg chg="add">
          <pc:chgData name="Chaffin,Melissa" userId="S::chaffin_m@cde.state.co.us::21f0136b-23e1-4eef-9c4f-f29e4cc3ac56" providerId="AD" clId="Web-{ACE8396C-934E-5E93-C3BA-6F7C7425339F}" dt="2024-05-15T21:24:02.348" v="11"/>
          <pc:sldLayoutMkLst>
            <pc:docMk/>
            <pc:sldMasterMk cId="2150711039" sldId="2147483676"/>
            <pc:sldLayoutMk cId="540765860" sldId="2147483706"/>
          </pc:sldLayoutMkLst>
        </pc:sldLayoutChg>
      </pc:sldMaster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pChg chg="mod">
          <ac:chgData name="Ward, Reagan" userId="27291eb4-8241-4961-9e69-8c66e34cc5b0" providerId="ADAL" clId="{9840606A-E720-49AE-8D8C-929AE756E0F9}" dt="2024-07-17T19:22:16.557" v="478" actId="962"/>
          <ac:spMkLst>
            <pc:docMk/>
            <pc:sldMk cId="3285076560" sldId="2178"/>
            <ac:spMk id="3" creationId="{7BBD7C23-8997-4DDA-8F62-AB4759CFBB5D}"/>
          </ac:spMkLst>
        </pc:spChg>
        <pc:spChg chg="ord">
          <ac:chgData name="Ward, Reagan" userId="27291eb4-8241-4961-9e69-8c66e34cc5b0" providerId="ADAL" clId="{9840606A-E720-49AE-8D8C-929AE756E0F9}" dt="2024-07-17T19:21:58.604" v="474" actId="13244"/>
          <ac:spMkLst>
            <pc:docMk/>
            <pc:sldMk cId="3285076560" sldId="2178"/>
            <ac:spMk id="6" creationId="{11A20E34-FF4B-370D-9AB7-7F3DBEE8D41F}"/>
          </ac:spMkLst>
        </pc:spChg>
        <pc:picChg chg="ord">
          <ac:chgData name="Ward, Reagan" userId="27291eb4-8241-4961-9e69-8c66e34cc5b0" providerId="ADAL" clId="{9840606A-E720-49AE-8D8C-929AE756E0F9}" dt="2024-07-17T19:22:00.591" v="475" actId="13244"/>
          <ac:picMkLst>
            <pc:docMk/>
            <pc:sldMk cId="3285076560" sldId="2178"/>
            <ac:picMk id="10" creationId="{A16EA06C-A629-5BCB-952E-5B81EE1AF664}"/>
          </ac:picMkLst>
        </pc:picChg>
      </pc:sldChg>
      <pc:sldChg chg="modSp add mod">
        <pc:chgData name="Ward, Reagan" userId="27291eb4-8241-4961-9e69-8c66e34cc5b0" providerId="ADAL" clId="{9840606A-E720-49AE-8D8C-929AE756E0F9}" dt="2024-07-17T12:42:28.302" v="395" actId="14734"/>
        <pc:sldMkLst>
          <pc:docMk/>
          <pc:sldMk cId="26054774" sldId="5413"/>
        </pc:sldMkLst>
        <pc:graphicFrameChg chg="modGraphic">
          <ac:chgData name="Ward, Reagan" userId="27291eb4-8241-4961-9e69-8c66e34cc5b0" providerId="ADAL" clId="{9840606A-E720-49AE-8D8C-929AE756E0F9}" dt="2024-07-17T12:42:28.302" v="395" actId="14734"/>
          <ac:graphicFrameMkLst>
            <pc:docMk/>
            <pc:sldMk cId="26054774" sldId="5413"/>
            <ac:graphicFrameMk id="5" creationId="{5E4612F7-68C6-57CA-E918-38EF641F73CF}"/>
          </ac:graphicFrameMkLst>
        </pc:graphicFrameChg>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pChg chg="mod">
          <ac:chgData name="Ward, Reagan" userId="27291eb4-8241-4961-9e69-8c66e34cc5b0" providerId="ADAL" clId="{9840606A-E720-49AE-8D8C-929AE756E0F9}" dt="2024-07-17T19:20:47.254" v="464" actId="962"/>
          <ac:spMkLst>
            <pc:docMk/>
            <pc:sldMk cId="1896735902" sldId="5469"/>
            <ac:spMk id="2" creationId="{77A71FE4-D523-BABB-1FC5-9EABE0C61217}"/>
          </ac:spMkLst>
        </pc:spChg>
        <pc:spChg chg="ord">
          <ac:chgData name="Ward, Reagan" userId="27291eb4-8241-4961-9e69-8c66e34cc5b0" providerId="ADAL" clId="{9840606A-E720-49AE-8D8C-929AE756E0F9}" dt="2024-07-17T19:20:54.827" v="465" actId="13244"/>
          <ac:spMkLst>
            <pc:docMk/>
            <pc:sldMk cId="1896735902" sldId="5469"/>
            <ac:spMk id="4" creationId="{9CFEE11B-2F0B-A30B-B1A6-292AA647C48B}"/>
          </ac:spMkLst>
        </pc:spChg>
        <pc:spChg chg="mod ord">
          <ac:chgData name="Ward, Reagan" userId="27291eb4-8241-4961-9e69-8c66e34cc5b0" providerId="ADAL" clId="{9840606A-E720-49AE-8D8C-929AE756E0F9}" dt="2024-07-17T19:21:09.441" v="470" actId="962"/>
          <ac:spMkLst>
            <pc:docMk/>
            <pc:sldMk cId="1896735902" sldId="5469"/>
            <ac:spMk id="6" creationId="{9A5EAA8A-15E1-A56B-6C13-92C7F5E2F8B0}"/>
          </ac:spMkLst>
        </pc:spChg>
        <pc:spChg chg="mod">
          <ac:chgData name="Ward, Reagan" userId="27291eb4-8241-4961-9e69-8c66e34cc5b0" providerId="ADAL" clId="{9840606A-E720-49AE-8D8C-929AE756E0F9}" dt="2024-07-17T19:21:08.950" v="468" actId="962"/>
          <ac:spMkLst>
            <pc:docMk/>
            <pc:sldMk cId="1896735902" sldId="5469"/>
            <ac:spMk id="9" creationId="{8357E0B8-81AC-4ED0-D9AE-D47B1A529A8C}"/>
          </ac:spMkLst>
        </pc:spChg>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pChg chg="add del mod">
          <ac:chgData name="Ward, Reagan" userId="27291eb4-8241-4961-9e69-8c66e34cc5b0" providerId="ADAL" clId="{9840606A-E720-49AE-8D8C-929AE756E0F9}" dt="2024-07-17T12:46:06.920" v="443" actId="6549"/>
          <ac:spMkLst>
            <pc:docMk/>
            <pc:sldMk cId="3224510367" sldId="5508"/>
            <ac:spMk id="2" creationId="{BA5C7D90-F024-E25A-8BEB-74E7F84DBB0A}"/>
          </ac:spMkLst>
        </pc:spChg>
        <pc:spChg chg="add del mod">
          <ac:chgData name="Ward, Reagan" userId="27291eb4-8241-4961-9e69-8c66e34cc5b0" providerId="ADAL" clId="{9840606A-E720-49AE-8D8C-929AE756E0F9}" dt="2024-07-17T12:45:18.392" v="427" actId="6264"/>
          <ac:spMkLst>
            <pc:docMk/>
            <pc:sldMk cId="3224510367" sldId="5508"/>
            <ac:spMk id="3" creationId="{5BBE9048-48A0-118A-8490-1BC7A18B5415}"/>
          </ac:spMkLst>
        </pc:spChg>
        <pc:spChg chg="mod ord">
          <ac:chgData name="Ward, Reagan" userId="27291eb4-8241-4961-9e69-8c66e34cc5b0" providerId="ADAL" clId="{9840606A-E720-49AE-8D8C-929AE756E0F9}" dt="2024-07-17T12:46:05.793" v="441" actId="6264"/>
          <ac:spMkLst>
            <pc:docMk/>
            <pc:sldMk cId="3224510367" sldId="5508"/>
            <ac:spMk id="4" creationId="{D0830EAC-FB68-23B9-2E70-EE7B5A0825A8}"/>
          </ac:spMkLst>
        </pc:spChg>
        <pc:spChg chg="mod ord">
          <ac:chgData name="Ward, Reagan" userId="27291eb4-8241-4961-9e69-8c66e34cc5b0" providerId="ADAL" clId="{9840606A-E720-49AE-8D8C-929AE756E0F9}" dt="2024-07-17T12:46:05.793" v="441" actId="6264"/>
          <ac:spMkLst>
            <pc:docMk/>
            <pc:sldMk cId="3224510367" sldId="5508"/>
            <ac:spMk id="5" creationId="{470750BE-39D7-3CB7-2A3A-838DFB659F1E}"/>
          </ac:spMkLst>
        </pc:spChg>
        <pc:spChg chg="mod ord">
          <ac:chgData name="Ward, Reagan" userId="27291eb4-8241-4961-9e69-8c66e34cc5b0" providerId="ADAL" clId="{9840606A-E720-49AE-8D8C-929AE756E0F9}" dt="2024-07-17T12:46:05.793" v="441" actId="6264"/>
          <ac:spMkLst>
            <pc:docMk/>
            <pc:sldMk cId="3224510367" sldId="5508"/>
            <ac:spMk id="6" creationId="{6830CC07-B20E-26DD-4E6E-5D4DFAF184F5}"/>
          </ac:spMkLst>
        </pc:spChg>
        <pc:spChg chg="mod ord">
          <ac:chgData name="Ward, Reagan" userId="27291eb4-8241-4961-9e69-8c66e34cc5b0" providerId="ADAL" clId="{9840606A-E720-49AE-8D8C-929AE756E0F9}" dt="2024-07-17T12:46:05.793" v="441" actId="6264"/>
          <ac:spMkLst>
            <pc:docMk/>
            <pc:sldMk cId="3224510367" sldId="5508"/>
            <ac:spMk id="7" creationId="{9E0B5068-C35B-2EF4-93D4-09BCA09408A2}"/>
          </ac:spMkLst>
        </pc:spChg>
        <pc:spChg chg="mod ord">
          <ac:chgData name="Ward, Reagan" userId="27291eb4-8241-4961-9e69-8c66e34cc5b0" providerId="ADAL" clId="{9840606A-E720-49AE-8D8C-929AE756E0F9}" dt="2024-07-17T12:46:05.793" v="441" actId="6264"/>
          <ac:spMkLst>
            <pc:docMk/>
            <pc:sldMk cId="3224510367" sldId="5508"/>
            <ac:spMk id="8" creationId="{17E9B64D-6E89-6B54-E177-52982FC3E644}"/>
          </ac:spMkLst>
        </pc:spChg>
        <pc:spChg chg="add del mod">
          <ac:chgData name="Ward, Reagan" userId="27291eb4-8241-4961-9e69-8c66e34cc5b0" providerId="ADAL" clId="{9840606A-E720-49AE-8D8C-929AE756E0F9}" dt="2024-07-17T12:45:18.392" v="427" actId="6264"/>
          <ac:spMkLst>
            <pc:docMk/>
            <pc:sldMk cId="3224510367" sldId="5508"/>
            <ac:spMk id="9" creationId="{504BA2F0-47DA-51E4-154E-6EFCD8F5B64A}"/>
          </ac:spMkLst>
        </pc:spChg>
        <pc:spChg chg="add del mod">
          <ac:chgData name="Ward, Reagan" userId="27291eb4-8241-4961-9e69-8c66e34cc5b0" providerId="ADAL" clId="{9840606A-E720-49AE-8D8C-929AE756E0F9}" dt="2024-07-17T12:45:18.392" v="427" actId="6264"/>
          <ac:spMkLst>
            <pc:docMk/>
            <pc:sldMk cId="3224510367" sldId="5508"/>
            <ac:spMk id="10" creationId="{1D3FB645-3B5D-1853-B63B-EE71AB6A2517}"/>
          </ac:spMkLst>
        </pc:spChg>
        <pc:spChg chg="add del mod">
          <ac:chgData name="Ward, Reagan" userId="27291eb4-8241-4961-9e69-8c66e34cc5b0" providerId="ADAL" clId="{9840606A-E720-49AE-8D8C-929AE756E0F9}" dt="2024-07-17T12:45:18.392" v="427" actId="6264"/>
          <ac:spMkLst>
            <pc:docMk/>
            <pc:sldMk cId="3224510367" sldId="5508"/>
            <ac:spMk id="11" creationId="{4531F792-0C92-C781-CA46-E4A1B30A6840}"/>
          </ac:spMkLst>
        </pc:spChg>
        <pc:spChg chg="add del mod">
          <ac:chgData name="Ward, Reagan" userId="27291eb4-8241-4961-9e69-8c66e34cc5b0" providerId="ADAL" clId="{9840606A-E720-49AE-8D8C-929AE756E0F9}" dt="2024-07-17T12:45:18.392" v="427" actId="6264"/>
          <ac:spMkLst>
            <pc:docMk/>
            <pc:sldMk cId="3224510367" sldId="5508"/>
            <ac:spMk id="12" creationId="{F11B7A76-030C-6A5A-4114-C936DDEAE675}"/>
          </ac:spMkLst>
        </pc:spChg>
        <pc:spChg chg="add del mod">
          <ac:chgData name="Ward, Reagan" userId="27291eb4-8241-4961-9e69-8c66e34cc5b0" providerId="ADAL" clId="{9840606A-E720-49AE-8D8C-929AE756E0F9}" dt="2024-07-17T12:46:05.793" v="441" actId="6264"/>
          <ac:spMkLst>
            <pc:docMk/>
            <pc:sldMk cId="3224510367" sldId="5508"/>
            <ac:spMk id="13" creationId="{66D03BCC-07E1-C921-DF4D-C4B92CADFC0C}"/>
          </ac:spMkLst>
        </pc:spChg>
        <pc:spChg chg="add del mod">
          <ac:chgData name="Ward, Reagan" userId="27291eb4-8241-4961-9e69-8c66e34cc5b0" providerId="ADAL" clId="{9840606A-E720-49AE-8D8C-929AE756E0F9}" dt="2024-07-17T12:46:05.793" v="441" actId="6264"/>
          <ac:spMkLst>
            <pc:docMk/>
            <pc:sldMk cId="3224510367" sldId="5508"/>
            <ac:spMk id="14" creationId="{F2F411EB-0534-3142-E563-DCCA3345D8F0}"/>
          </ac:spMkLst>
        </pc:spChg>
        <pc:spChg chg="add del mod">
          <ac:chgData name="Ward, Reagan" userId="27291eb4-8241-4961-9e69-8c66e34cc5b0" providerId="ADAL" clId="{9840606A-E720-49AE-8D8C-929AE756E0F9}" dt="2024-07-17T12:46:05.793" v="441" actId="6264"/>
          <ac:spMkLst>
            <pc:docMk/>
            <pc:sldMk cId="3224510367" sldId="5508"/>
            <ac:spMk id="15" creationId="{264F3365-ABA2-2EF0-B2EE-DB61B2C95163}"/>
          </ac:spMkLst>
        </pc:spChg>
        <pc:spChg chg="add del mod">
          <ac:chgData name="Ward, Reagan" userId="27291eb4-8241-4961-9e69-8c66e34cc5b0" providerId="ADAL" clId="{9840606A-E720-49AE-8D8C-929AE756E0F9}" dt="2024-07-17T12:46:05.793" v="441" actId="6264"/>
          <ac:spMkLst>
            <pc:docMk/>
            <pc:sldMk cId="3224510367" sldId="5508"/>
            <ac:spMk id="16" creationId="{6BE42BD3-2BC7-8D05-3730-F3D50DE7C008}"/>
          </ac:spMkLst>
        </pc:spChg>
        <pc:spChg chg="add del mod">
          <ac:chgData name="Ward, Reagan" userId="27291eb4-8241-4961-9e69-8c66e34cc5b0" providerId="ADAL" clId="{9840606A-E720-49AE-8D8C-929AE756E0F9}" dt="2024-07-17T12:46:05.793" v="441" actId="6264"/>
          <ac:spMkLst>
            <pc:docMk/>
            <pc:sldMk cId="3224510367" sldId="5508"/>
            <ac:spMk id="17" creationId="{E72ACF4C-497A-4DD9-8567-415C000EE402}"/>
          </ac:spMkLst>
        </pc:spChg>
        <pc:spChg chg="add del">
          <ac:chgData name="Ward, Reagan" userId="27291eb4-8241-4961-9e69-8c66e34cc5b0" providerId="ADAL" clId="{9840606A-E720-49AE-8D8C-929AE756E0F9}" dt="2024-07-17T12:46:03.860" v="439" actId="22"/>
          <ac:spMkLst>
            <pc:docMk/>
            <pc:sldMk cId="3224510367" sldId="5508"/>
            <ac:spMk id="19" creationId="{D2D23EB4-CF71-6979-5EEA-2E968AD410A2}"/>
          </ac:spMkLst>
        </pc:spChg>
      </pc:sldChg>
      <pc:sldChg chg="addSp delSp modSp del mod chgLayout">
        <pc:chgData name="Ward, Reagan" userId="27291eb4-8241-4961-9e69-8c66e34cc5b0" providerId="ADAL" clId="{9840606A-E720-49AE-8D8C-929AE756E0F9}" dt="2024-07-17T12:47:16.895" v="457" actId="47"/>
        <pc:sldMkLst>
          <pc:docMk/>
          <pc:sldMk cId="1183411577" sldId="5509"/>
        </pc:sldMkLst>
        <pc:spChg chg="add del mod">
          <ac:chgData name="Ward, Reagan" userId="27291eb4-8241-4961-9e69-8c66e34cc5b0" providerId="ADAL" clId="{9840606A-E720-49AE-8D8C-929AE756E0F9}" dt="2024-07-17T12:45:30.590" v="429" actId="6264"/>
          <ac:spMkLst>
            <pc:docMk/>
            <pc:sldMk cId="1183411577" sldId="5509"/>
            <ac:spMk id="3" creationId="{8AC46C70-6ADE-230C-783F-A3C1F5B27475}"/>
          </ac:spMkLst>
        </pc:spChg>
        <pc:spChg chg="mod ord">
          <ac:chgData name="Ward, Reagan" userId="27291eb4-8241-4961-9e69-8c66e34cc5b0" providerId="ADAL" clId="{9840606A-E720-49AE-8D8C-929AE756E0F9}" dt="2024-07-17T12:45:30.590" v="429" actId="6264"/>
          <ac:spMkLst>
            <pc:docMk/>
            <pc:sldMk cId="1183411577" sldId="5509"/>
            <ac:spMk id="4" creationId="{D0830EAC-FB68-23B9-2E70-EE7B5A0825A8}"/>
          </ac:spMkLst>
        </pc:spChg>
        <pc:spChg chg="mod ord">
          <ac:chgData name="Ward, Reagan" userId="27291eb4-8241-4961-9e69-8c66e34cc5b0" providerId="ADAL" clId="{9840606A-E720-49AE-8D8C-929AE756E0F9}" dt="2024-07-17T12:45:30.590" v="429" actId="6264"/>
          <ac:spMkLst>
            <pc:docMk/>
            <pc:sldMk cId="1183411577" sldId="5509"/>
            <ac:spMk id="5" creationId="{470750BE-39D7-3CB7-2A3A-838DFB659F1E}"/>
          </ac:spMkLst>
        </pc:spChg>
        <pc:spChg chg="mod ord">
          <ac:chgData name="Ward, Reagan" userId="27291eb4-8241-4961-9e69-8c66e34cc5b0" providerId="ADAL" clId="{9840606A-E720-49AE-8D8C-929AE756E0F9}" dt="2024-07-17T12:45:30.590" v="429" actId="6264"/>
          <ac:spMkLst>
            <pc:docMk/>
            <pc:sldMk cId="1183411577" sldId="5509"/>
            <ac:spMk id="6" creationId="{6830CC07-B20E-26DD-4E6E-5D4DFAF184F5}"/>
          </ac:spMkLst>
        </pc:spChg>
        <pc:spChg chg="mod ord">
          <ac:chgData name="Ward, Reagan" userId="27291eb4-8241-4961-9e69-8c66e34cc5b0" providerId="ADAL" clId="{9840606A-E720-49AE-8D8C-929AE756E0F9}" dt="2024-07-17T12:45:30.590" v="429" actId="6264"/>
          <ac:spMkLst>
            <pc:docMk/>
            <pc:sldMk cId="1183411577" sldId="5509"/>
            <ac:spMk id="7" creationId="{9E0B5068-C35B-2EF4-93D4-09BCA09408A2}"/>
          </ac:spMkLst>
        </pc:spChg>
        <pc:spChg chg="mod ord">
          <ac:chgData name="Ward, Reagan" userId="27291eb4-8241-4961-9e69-8c66e34cc5b0" providerId="ADAL" clId="{9840606A-E720-49AE-8D8C-929AE756E0F9}" dt="2024-07-17T12:45:30.590" v="429" actId="6264"/>
          <ac:spMkLst>
            <pc:docMk/>
            <pc:sldMk cId="1183411577" sldId="5509"/>
            <ac:spMk id="8" creationId="{17E9B64D-6E89-6B54-E177-52982FC3E644}"/>
          </ac:spMkLst>
        </pc:spChg>
        <pc:spChg chg="add del mod">
          <ac:chgData name="Ward, Reagan" userId="27291eb4-8241-4961-9e69-8c66e34cc5b0" providerId="ADAL" clId="{9840606A-E720-49AE-8D8C-929AE756E0F9}" dt="2024-07-17T12:45:30.590" v="429" actId="6264"/>
          <ac:spMkLst>
            <pc:docMk/>
            <pc:sldMk cId="1183411577" sldId="5509"/>
            <ac:spMk id="9" creationId="{283AC8E3-33F8-5898-629E-C940CAC1C891}"/>
          </ac:spMkLst>
        </pc:spChg>
        <pc:spChg chg="add del mod">
          <ac:chgData name="Ward, Reagan" userId="27291eb4-8241-4961-9e69-8c66e34cc5b0" providerId="ADAL" clId="{9840606A-E720-49AE-8D8C-929AE756E0F9}" dt="2024-07-17T12:45:30.590" v="429" actId="6264"/>
          <ac:spMkLst>
            <pc:docMk/>
            <pc:sldMk cId="1183411577" sldId="5509"/>
            <ac:spMk id="10" creationId="{D829CA08-96F9-6F6E-0EBF-FD531A07752D}"/>
          </ac:spMkLst>
        </pc:spChg>
        <pc:spChg chg="add del mod">
          <ac:chgData name="Ward, Reagan" userId="27291eb4-8241-4961-9e69-8c66e34cc5b0" providerId="ADAL" clId="{9840606A-E720-49AE-8D8C-929AE756E0F9}" dt="2024-07-17T12:45:30.590" v="429" actId="6264"/>
          <ac:spMkLst>
            <pc:docMk/>
            <pc:sldMk cId="1183411577" sldId="5509"/>
            <ac:spMk id="11" creationId="{F84E2182-662C-6C9C-F595-6D86F41BDF62}"/>
          </ac:spMkLst>
        </pc:spChg>
        <pc:spChg chg="add del mod">
          <ac:chgData name="Ward, Reagan" userId="27291eb4-8241-4961-9e69-8c66e34cc5b0" providerId="ADAL" clId="{9840606A-E720-49AE-8D8C-929AE756E0F9}" dt="2024-07-17T12:45:30.590" v="429" actId="6264"/>
          <ac:spMkLst>
            <pc:docMk/>
            <pc:sldMk cId="1183411577" sldId="5509"/>
            <ac:spMk id="12" creationId="{934C95DC-17A6-5FAD-2D19-280135C9D5C0}"/>
          </ac:spMkLst>
        </pc:spChg>
      </pc:sldChg>
      <pc:sldChg chg="modSp mod">
        <pc:chgData name="Ward, Reagan" userId="27291eb4-8241-4961-9e69-8c66e34cc5b0" providerId="ADAL" clId="{9840606A-E720-49AE-8D8C-929AE756E0F9}" dt="2024-07-17T19:21:32.778" v="472" actId="962"/>
        <pc:sldMkLst>
          <pc:docMk/>
          <pc:sldMk cId="3488335527" sldId="5510"/>
        </pc:sldMkLst>
        <pc:spChg chg="mod ord">
          <ac:chgData name="Ward, Reagan" userId="27291eb4-8241-4961-9e69-8c66e34cc5b0" providerId="ADAL" clId="{9840606A-E720-49AE-8D8C-929AE756E0F9}" dt="2024-07-17T19:21:14.315" v="471" actId="13244"/>
          <ac:spMkLst>
            <pc:docMk/>
            <pc:sldMk cId="3488335527" sldId="5510"/>
            <ac:spMk id="8" creationId="{47956583-6712-7513-51AC-74C5C185A350}"/>
          </ac:spMkLst>
        </pc:spChg>
        <pc:picChg chg="mod">
          <ac:chgData name="Ward, Reagan" userId="27291eb4-8241-4961-9e69-8c66e34cc5b0" providerId="ADAL" clId="{9840606A-E720-49AE-8D8C-929AE756E0F9}" dt="2024-07-17T19:21:32.778" v="472" actId="962"/>
          <ac:picMkLst>
            <pc:docMk/>
            <pc:sldMk cId="3488335527" sldId="5510"/>
            <ac:picMk id="7" creationId="{44E88D99-32F1-19D9-9A40-02F90F0AFC13}"/>
          </ac:picMkLst>
        </pc:picChg>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pChg chg="del mod ord">
          <ac:chgData name="Ward, Reagan" userId="27291eb4-8241-4961-9e69-8c66e34cc5b0" providerId="ADAL" clId="{9840606A-E720-49AE-8D8C-929AE756E0F9}" dt="2024-07-17T12:34:58.935" v="26" actId="700"/>
          <ac:spMkLst>
            <pc:docMk/>
            <pc:sldMk cId="1232470663" sldId="5511"/>
            <ac:spMk id="2" creationId="{E84B7AD5-744D-43C7-1D1A-7838DAADE437}"/>
          </ac:spMkLst>
        </pc:spChg>
        <pc:spChg chg="del mod ord">
          <ac:chgData name="Ward, Reagan" userId="27291eb4-8241-4961-9e69-8c66e34cc5b0" providerId="ADAL" clId="{9840606A-E720-49AE-8D8C-929AE756E0F9}" dt="2024-07-17T12:34:58.935" v="26" actId="700"/>
          <ac:spMkLst>
            <pc:docMk/>
            <pc:sldMk cId="1232470663" sldId="5511"/>
            <ac:spMk id="3" creationId="{95CD06E2-0496-A935-9D58-5A92DBE23A34}"/>
          </ac:spMkLst>
        </pc:spChg>
        <pc:spChg chg="mod ord">
          <ac:chgData name="Ward, Reagan" userId="27291eb4-8241-4961-9e69-8c66e34cc5b0" providerId="ADAL" clId="{9840606A-E720-49AE-8D8C-929AE756E0F9}" dt="2024-07-17T12:34:58.935" v="26" actId="700"/>
          <ac:spMkLst>
            <pc:docMk/>
            <pc:sldMk cId="1232470663" sldId="5511"/>
            <ac:spMk id="4" creationId="{8D3B8CAA-FC0E-01A0-0431-3A256E164785}"/>
          </ac:spMkLst>
        </pc:spChg>
        <pc:spChg chg="add mod ord">
          <ac:chgData name="Ward, Reagan" userId="27291eb4-8241-4961-9e69-8c66e34cc5b0" providerId="ADAL" clId="{9840606A-E720-49AE-8D8C-929AE756E0F9}" dt="2024-07-17T12:35:02.209" v="31" actId="20577"/>
          <ac:spMkLst>
            <pc:docMk/>
            <pc:sldMk cId="1232470663" sldId="5511"/>
            <ac:spMk id="5" creationId="{B6CDC3E6-A752-B688-8F1C-9EBFB7DF14A9}"/>
          </ac:spMkLst>
        </pc:spChg>
        <pc:spChg chg="add mod ord">
          <ac:chgData name="Ward, Reagan" userId="27291eb4-8241-4961-9e69-8c66e34cc5b0" providerId="ADAL" clId="{9840606A-E720-49AE-8D8C-929AE756E0F9}" dt="2024-07-17T12:35:05.775" v="45" actId="20577"/>
          <ac:spMkLst>
            <pc:docMk/>
            <pc:sldMk cId="1232470663" sldId="5511"/>
            <ac:spMk id="6" creationId="{5FC025D7-0D85-1169-BB68-26BEB49E154D}"/>
          </ac:spMkLst>
        </pc:spChg>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pChg chg="mod">
          <ac:chgData name="Ward, Reagan" userId="27291eb4-8241-4961-9e69-8c66e34cc5b0" providerId="ADAL" clId="{9840606A-E720-49AE-8D8C-929AE756E0F9}" dt="2024-07-17T12:35:18.190" v="97" actId="20577"/>
          <ac:spMkLst>
            <pc:docMk/>
            <pc:sldMk cId="1491437949" sldId="5512"/>
            <ac:spMk id="2" creationId="{C4EFBF98-AD50-0649-B353-FB9B455C135A}"/>
          </ac:spMkLst>
        </pc:spChg>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pChg chg="del mod ord">
          <ac:chgData name="Ward, Reagan" userId="27291eb4-8241-4961-9e69-8c66e34cc5b0" providerId="ADAL" clId="{9840606A-E720-49AE-8D8C-929AE756E0F9}" dt="2024-07-17T12:35:22.961" v="99" actId="700"/>
          <ac:spMkLst>
            <pc:docMk/>
            <pc:sldMk cId="37509649" sldId="5513"/>
            <ac:spMk id="2" creationId="{97DFC3DB-0638-E4C2-D197-38B545AE820E}"/>
          </ac:spMkLst>
        </pc:spChg>
        <pc:spChg chg="del mod ord">
          <ac:chgData name="Ward, Reagan" userId="27291eb4-8241-4961-9e69-8c66e34cc5b0" providerId="ADAL" clId="{9840606A-E720-49AE-8D8C-929AE756E0F9}" dt="2024-07-17T12:35:22.961" v="99" actId="700"/>
          <ac:spMkLst>
            <pc:docMk/>
            <pc:sldMk cId="37509649" sldId="5513"/>
            <ac:spMk id="3" creationId="{912C7E32-0798-5A91-E58E-8CF7A37E1032}"/>
          </ac:spMkLst>
        </pc:spChg>
        <pc:spChg chg="mod ord">
          <ac:chgData name="Ward, Reagan" userId="27291eb4-8241-4961-9e69-8c66e34cc5b0" providerId="ADAL" clId="{9840606A-E720-49AE-8D8C-929AE756E0F9}" dt="2024-07-17T12:35:39.069" v="101" actId="700"/>
          <ac:spMkLst>
            <pc:docMk/>
            <pc:sldMk cId="37509649" sldId="5513"/>
            <ac:spMk id="4" creationId="{DF3F62A6-7652-1B91-07AD-602372ED1DFA}"/>
          </ac:spMkLst>
        </pc:spChg>
        <pc:spChg chg="add del mod ord">
          <ac:chgData name="Ward, Reagan" userId="27291eb4-8241-4961-9e69-8c66e34cc5b0" providerId="ADAL" clId="{9840606A-E720-49AE-8D8C-929AE756E0F9}" dt="2024-07-17T12:35:39.069" v="101" actId="700"/>
          <ac:spMkLst>
            <pc:docMk/>
            <pc:sldMk cId="37509649" sldId="5513"/>
            <ac:spMk id="5" creationId="{4F01C025-FAEF-9C64-ED8A-696C760E2B01}"/>
          </ac:spMkLst>
        </pc:spChg>
        <pc:spChg chg="add del mod ord">
          <ac:chgData name="Ward, Reagan" userId="27291eb4-8241-4961-9e69-8c66e34cc5b0" providerId="ADAL" clId="{9840606A-E720-49AE-8D8C-929AE756E0F9}" dt="2024-07-17T12:35:39.069" v="101" actId="700"/>
          <ac:spMkLst>
            <pc:docMk/>
            <pc:sldMk cId="37509649" sldId="5513"/>
            <ac:spMk id="6" creationId="{EBA72362-F72A-66DF-8773-77CE27ACDB61}"/>
          </ac:spMkLst>
        </pc:spChg>
        <pc:spChg chg="add del mod ord">
          <ac:chgData name="Ward, Reagan" userId="27291eb4-8241-4961-9e69-8c66e34cc5b0" providerId="ADAL" clId="{9840606A-E720-49AE-8D8C-929AE756E0F9}" dt="2024-07-17T12:35:39.069" v="101" actId="700"/>
          <ac:spMkLst>
            <pc:docMk/>
            <pc:sldMk cId="37509649" sldId="5513"/>
            <ac:spMk id="7" creationId="{1D231763-9056-8D11-62AE-BBCD2C176748}"/>
          </ac:spMkLst>
        </pc:spChg>
        <pc:spChg chg="add del mod ord">
          <ac:chgData name="Ward, Reagan" userId="27291eb4-8241-4961-9e69-8c66e34cc5b0" providerId="ADAL" clId="{9840606A-E720-49AE-8D8C-929AE756E0F9}" dt="2024-07-17T12:35:39.069" v="101" actId="700"/>
          <ac:spMkLst>
            <pc:docMk/>
            <pc:sldMk cId="37509649" sldId="5513"/>
            <ac:spMk id="8" creationId="{2C6FE964-2057-A508-B262-373F5680C9D2}"/>
          </ac:spMkLst>
        </pc:spChg>
        <pc:spChg chg="add mod ord">
          <ac:chgData name="Ward, Reagan" userId="27291eb4-8241-4961-9e69-8c66e34cc5b0" providerId="ADAL" clId="{9840606A-E720-49AE-8D8C-929AE756E0F9}" dt="2024-07-17T12:36:07.375" v="113" actId="20577"/>
          <ac:spMkLst>
            <pc:docMk/>
            <pc:sldMk cId="37509649" sldId="5513"/>
            <ac:spMk id="9" creationId="{79DB37CF-18A6-3DB9-603E-CB2406645DE2}"/>
          </ac:spMkLst>
        </pc:spChg>
        <pc:spChg chg="add mod ord">
          <ac:chgData name="Ward, Reagan" userId="27291eb4-8241-4961-9e69-8c66e34cc5b0" providerId="ADAL" clId="{9840606A-E720-49AE-8D8C-929AE756E0F9}" dt="2024-07-17T12:35:39.133" v="103" actId="27636"/>
          <ac:spMkLst>
            <pc:docMk/>
            <pc:sldMk cId="37509649" sldId="5513"/>
            <ac:spMk id="10" creationId="{24FB8E9F-5A74-BA85-A2E5-21E0595C54CA}"/>
          </ac:spMkLst>
        </pc:spChg>
        <pc:spChg chg="add mod ord">
          <ac:chgData name="Ward, Reagan" userId="27291eb4-8241-4961-9e69-8c66e34cc5b0" providerId="ADAL" clId="{9840606A-E720-49AE-8D8C-929AE756E0F9}" dt="2024-07-17T12:35:39.133" v="102" actId="27636"/>
          <ac:spMkLst>
            <pc:docMk/>
            <pc:sldMk cId="37509649" sldId="5513"/>
            <ac:spMk id="11" creationId="{EEAEC0C5-DBEB-47A2-64A8-4A19C3045C8B}"/>
          </ac:spMkLst>
        </pc:spChg>
        <pc:spChg chg="add del mod ord">
          <ac:chgData name="Ward, Reagan" userId="27291eb4-8241-4961-9e69-8c66e34cc5b0" providerId="ADAL" clId="{9840606A-E720-49AE-8D8C-929AE756E0F9}" dt="2024-07-17T12:36:05.312" v="104"/>
          <ac:spMkLst>
            <pc:docMk/>
            <pc:sldMk cId="37509649" sldId="5513"/>
            <ac:spMk id="12" creationId="{2760EA63-D2AF-ED64-B6C5-8D4909BB1D01}"/>
          </ac:spMkLst>
        </pc:spChg>
        <pc:graphicFrameChg chg="add mod">
          <ac:chgData name="Ward, Reagan" userId="27291eb4-8241-4961-9e69-8c66e34cc5b0" providerId="ADAL" clId="{9840606A-E720-49AE-8D8C-929AE756E0F9}" dt="2024-07-17T12:36:05.312" v="104"/>
          <ac:graphicFrameMkLst>
            <pc:docMk/>
            <pc:sldMk cId="37509649" sldId="5513"/>
            <ac:graphicFrameMk id="13" creationId="{2D9BDC71-99BB-A241-C987-A9DD75DCA489}"/>
          </ac:graphicFrameMkLst>
        </pc:graphicFrameChg>
      </pc:sldChg>
      <pc:sldChg chg="modSp new">
        <pc:chgData name="Ward, Reagan" userId="27291eb4-8241-4961-9e69-8c66e34cc5b0" providerId="ADAL" clId="{9840606A-E720-49AE-8D8C-929AE756E0F9}" dt="2024-07-17T12:47:25.861" v="462" actId="20577"/>
        <pc:sldMkLst>
          <pc:docMk/>
          <pc:sldMk cId="297946087" sldId="5514"/>
        </pc:sldMkLst>
        <pc:spChg chg="mod">
          <ac:chgData name="Ward, Reagan" userId="27291eb4-8241-4961-9e69-8c66e34cc5b0" providerId="ADAL" clId="{9840606A-E720-49AE-8D8C-929AE756E0F9}" dt="2024-07-17T12:47:25.861" v="462" actId="20577"/>
          <ac:spMkLst>
            <pc:docMk/>
            <pc:sldMk cId="297946087" sldId="5514"/>
            <ac:spMk id="2" creationId="{CCB441B4-A720-6ACB-C469-D155E61AC870}"/>
          </ac:spMkLst>
        </pc:spChg>
      </pc:sldChg>
      <pc:sldChg chg="addSp delSp modSp new mod">
        <pc:chgData name="Ward, Reagan" userId="27291eb4-8241-4961-9e69-8c66e34cc5b0" providerId="ADAL" clId="{9840606A-E720-49AE-8D8C-929AE756E0F9}" dt="2024-07-17T12:46:29.348" v="448"/>
        <pc:sldMkLst>
          <pc:docMk/>
          <pc:sldMk cId="2025537005" sldId="5515"/>
        </pc:sldMkLst>
        <pc:spChg chg="mod">
          <ac:chgData name="Ward, Reagan" userId="27291eb4-8241-4961-9e69-8c66e34cc5b0" providerId="ADAL" clId="{9840606A-E720-49AE-8D8C-929AE756E0F9}" dt="2024-07-17T12:46:19.862" v="446"/>
          <ac:spMkLst>
            <pc:docMk/>
            <pc:sldMk cId="2025537005" sldId="5515"/>
            <ac:spMk id="2" creationId="{B2088419-B8D9-FC3B-C7A2-B415F51E7DBC}"/>
          </ac:spMkLst>
        </pc:spChg>
        <pc:spChg chg="mod">
          <ac:chgData name="Ward, Reagan" userId="27291eb4-8241-4961-9e69-8c66e34cc5b0" providerId="ADAL" clId="{9840606A-E720-49AE-8D8C-929AE756E0F9}" dt="2024-07-17T12:46:14.541" v="445"/>
          <ac:spMkLst>
            <pc:docMk/>
            <pc:sldMk cId="2025537005" sldId="5515"/>
            <ac:spMk id="3" creationId="{BB1F9BF7-EDD5-D062-919A-A3181A75886C}"/>
          </ac:spMkLst>
        </pc:spChg>
        <pc:spChg chg="del">
          <ac:chgData name="Ward, Reagan" userId="27291eb4-8241-4961-9e69-8c66e34cc5b0" providerId="ADAL" clId="{9840606A-E720-49AE-8D8C-929AE756E0F9}" dt="2024-07-17T12:46:25.627" v="447"/>
          <ac:spMkLst>
            <pc:docMk/>
            <pc:sldMk cId="2025537005" sldId="5515"/>
            <ac:spMk id="5" creationId="{045008A6-D613-933A-427C-F3BE178B6FB4}"/>
          </ac:spMkLst>
        </pc:spChg>
        <pc:spChg chg="del">
          <ac:chgData name="Ward, Reagan" userId="27291eb4-8241-4961-9e69-8c66e34cc5b0" providerId="ADAL" clId="{9840606A-E720-49AE-8D8C-929AE756E0F9}" dt="2024-07-17T12:46:29.348" v="448"/>
          <ac:spMkLst>
            <pc:docMk/>
            <pc:sldMk cId="2025537005" sldId="5515"/>
            <ac:spMk id="6" creationId="{8DBDA1EC-BF00-19F4-5946-1912F5D3C4D6}"/>
          </ac:spMkLst>
        </pc:spChg>
        <pc:spChg chg="add mod">
          <ac:chgData name="Ward, Reagan" userId="27291eb4-8241-4961-9e69-8c66e34cc5b0" providerId="ADAL" clId="{9840606A-E720-49AE-8D8C-929AE756E0F9}" dt="2024-07-17T12:46:25.627" v="447"/>
          <ac:spMkLst>
            <pc:docMk/>
            <pc:sldMk cId="2025537005" sldId="5515"/>
            <ac:spMk id="7" creationId="{B5E701D8-D8C3-517D-175E-5E0002F3A7B4}"/>
          </ac:spMkLst>
        </pc:spChg>
        <pc:spChg chg="add mod">
          <ac:chgData name="Ward, Reagan" userId="27291eb4-8241-4961-9e69-8c66e34cc5b0" providerId="ADAL" clId="{9840606A-E720-49AE-8D8C-929AE756E0F9}" dt="2024-07-17T12:46:29.348" v="448"/>
          <ac:spMkLst>
            <pc:docMk/>
            <pc:sldMk cId="2025537005" sldId="5515"/>
            <ac:spMk id="8" creationId="{206355A5-43AA-441E-1AD9-DF20D6BD7A81}"/>
          </ac:spMkLst>
        </pc:spChg>
      </pc:sldChg>
      <pc:sldChg chg="modSp new del mod">
        <pc:chgData name="Ward, Reagan" userId="27291eb4-8241-4961-9e69-8c66e34cc5b0" providerId="ADAL" clId="{9840606A-E720-49AE-8D8C-929AE756E0F9}" dt="2024-07-17T12:38:38.843" v="156" actId="47"/>
        <pc:sldMkLst>
          <pc:docMk/>
          <pc:sldMk cId="2337447866" sldId="5515"/>
        </pc:sldMkLst>
        <pc:spChg chg="mod">
          <ac:chgData name="Ward, Reagan" userId="27291eb4-8241-4961-9e69-8c66e34cc5b0" providerId="ADAL" clId="{9840606A-E720-49AE-8D8C-929AE756E0F9}" dt="2024-07-17T12:38:16.968" v="154" actId="20577"/>
          <ac:spMkLst>
            <pc:docMk/>
            <pc:sldMk cId="2337447866" sldId="5515"/>
            <ac:spMk id="2" creationId="{D8DF24B2-937E-E4DC-8113-12AD644E3FFD}"/>
          </ac:spMkLst>
        </pc:spChg>
      </pc:sldChg>
      <pc:sldChg chg="addSp delSp modSp new mod">
        <pc:chgData name="Ward, Reagan" userId="27291eb4-8241-4961-9e69-8c66e34cc5b0" providerId="ADAL" clId="{9840606A-E720-49AE-8D8C-929AE756E0F9}" dt="2024-07-17T12:47:08.648" v="456"/>
        <pc:sldMkLst>
          <pc:docMk/>
          <pc:sldMk cId="2423109446" sldId="5516"/>
        </pc:sldMkLst>
        <pc:spChg chg="mod">
          <ac:chgData name="Ward, Reagan" userId="27291eb4-8241-4961-9e69-8c66e34cc5b0" providerId="ADAL" clId="{9840606A-E720-49AE-8D8C-929AE756E0F9}" dt="2024-07-17T12:46:42.119" v="451"/>
          <ac:spMkLst>
            <pc:docMk/>
            <pc:sldMk cId="2423109446" sldId="5516"/>
            <ac:spMk id="2" creationId="{B07E94AC-9713-F9CE-2A73-195AD8B41B81}"/>
          </ac:spMkLst>
        </pc:spChg>
        <pc:spChg chg="mod">
          <ac:chgData name="Ward, Reagan" userId="27291eb4-8241-4961-9e69-8c66e34cc5b0" providerId="ADAL" clId="{9840606A-E720-49AE-8D8C-929AE756E0F9}" dt="2024-07-17T12:46:53.644" v="454" actId="12"/>
          <ac:spMkLst>
            <pc:docMk/>
            <pc:sldMk cId="2423109446" sldId="5516"/>
            <ac:spMk id="3" creationId="{5EE4D7D7-5968-DD0B-439A-E228ACA1E1FE}"/>
          </ac:spMkLst>
        </pc:spChg>
        <pc:spChg chg="del">
          <ac:chgData name="Ward, Reagan" userId="27291eb4-8241-4961-9e69-8c66e34cc5b0" providerId="ADAL" clId="{9840606A-E720-49AE-8D8C-929AE756E0F9}" dt="2024-07-17T12:47:03.039" v="455"/>
          <ac:spMkLst>
            <pc:docMk/>
            <pc:sldMk cId="2423109446" sldId="5516"/>
            <ac:spMk id="5" creationId="{DDD9B2B5-10C4-5591-FEF9-385456AD41BD}"/>
          </ac:spMkLst>
        </pc:spChg>
        <pc:spChg chg="del">
          <ac:chgData name="Ward, Reagan" userId="27291eb4-8241-4961-9e69-8c66e34cc5b0" providerId="ADAL" clId="{9840606A-E720-49AE-8D8C-929AE756E0F9}" dt="2024-07-17T12:47:08.648" v="456"/>
          <ac:spMkLst>
            <pc:docMk/>
            <pc:sldMk cId="2423109446" sldId="5516"/>
            <ac:spMk id="6" creationId="{C9D7407A-79DF-C71B-F1D1-6C3F4C81F8D1}"/>
          </ac:spMkLst>
        </pc:spChg>
        <pc:spChg chg="add mod">
          <ac:chgData name="Ward, Reagan" userId="27291eb4-8241-4961-9e69-8c66e34cc5b0" providerId="ADAL" clId="{9840606A-E720-49AE-8D8C-929AE756E0F9}" dt="2024-07-17T12:47:03.039" v="455"/>
          <ac:spMkLst>
            <pc:docMk/>
            <pc:sldMk cId="2423109446" sldId="5516"/>
            <ac:spMk id="7" creationId="{276AF4E3-9002-D30F-7D63-7FFDFA9420EF}"/>
          </ac:spMkLst>
        </pc:spChg>
        <pc:spChg chg="add mod">
          <ac:chgData name="Ward, Reagan" userId="27291eb4-8241-4961-9e69-8c66e34cc5b0" providerId="ADAL" clId="{9840606A-E720-49AE-8D8C-929AE756E0F9}" dt="2024-07-17T12:47:08.648" v="456"/>
          <ac:spMkLst>
            <pc:docMk/>
            <pc:sldMk cId="2423109446" sldId="5516"/>
            <ac:spMk id="8" creationId="{85B8FC52-284B-9AD8-794B-3D6D8BCBDE03}"/>
          </ac:spMkLst>
        </pc:spChg>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pChg chg="mod">
          <ac:chgData name="Gudka, Dawna" userId="823cceae-331b-41d6-9a63-34ad6d1db55c" providerId="ADAL" clId="{6424420F-F72E-438D-843E-09EB1087FFAD}" dt="2024-08-14T13:24:02.474" v="292" actId="20577"/>
          <ac:spMkLst>
            <pc:docMk/>
            <pc:sldMk cId="1052820159" sldId="5451"/>
            <ac:spMk id="5" creationId="{A048A9B3-BD76-B087-5BF3-157633758E45}"/>
          </ac:spMkLst>
        </pc:spChg>
        <pc:spChg chg="mod">
          <ac:chgData name="Gudka, Dawna" userId="823cceae-331b-41d6-9a63-34ad6d1db55c" providerId="ADAL" clId="{6424420F-F72E-438D-843E-09EB1087FFAD}" dt="2024-08-14T13:24:12.744" v="323" actId="20577"/>
          <ac:spMkLst>
            <pc:docMk/>
            <pc:sldMk cId="1052820159" sldId="5451"/>
            <ac:spMk id="6" creationId="{741B3020-9548-3A59-58A0-5595257DB4A1}"/>
          </ac:spMkLst>
        </pc:spChg>
      </pc:sldChg>
      <pc:sldChg chg="modSp mod">
        <pc:chgData name="Gudka, Dawna" userId="823cceae-331b-41d6-9a63-34ad6d1db55c" providerId="ADAL" clId="{6424420F-F72E-438D-843E-09EB1087FFAD}" dt="2024-08-14T13:23:22.003" v="250" actId="6549"/>
        <pc:sldMkLst>
          <pc:docMk/>
          <pc:sldMk cId="1262648449" sldId="5455"/>
        </pc:sldMkLst>
        <pc:spChg chg="mod">
          <ac:chgData name="Gudka, Dawna" userId="823cceae-331b-41d6-9a63-34ad6d1db55c" providerId="ADAL" clId="{6424420F-F72E-438D-843E-09EB1087FFAD}" dt="2024-08-14T13:23:17.195" v="249" actId="20577"/>
          <ac:spMkLst>
            <pc:docMk/>
            <pc:sldMk cId="1262648449" sldId="5455"/>
            <ac:spMk id="2" creationId="{222E4C28-041D-59D2-0291-9738FE10DDD0}"/>
          </ac:spMkLst>
        </pc:spChg>
        <pc:spChg chg="mod">
          <ac:chgData name="Gudka, Dawna" userId="823cceae-331b-41d6-9a63-34ad6d1db55c" providerId="ADAL" clId="{6424420F-F72E-438D-843E-09EB1087FFAD}" dt="2024-08-14T13:23:22.003" v="250" actId="6549"/>
          <ac:spMkLst>
            <pc:docMk/>
            <pc:sldMk cId="1262648449" sldId="5455"/>
            <ac:spMk id="3" creationId="{1C053128-2E61-BD39-9230-D3FF32B16187}"/>
          </ac:spMkLst>
        </pc:spChg>
      </pc:sldChg>
      <pc:sldChg chg="modSp mod">
        <pc:chgData name="Gudka, Dawna" userId="823cceae-331b-41d6-9a63-34ad6d1db55c" providerId="ADAL" clId="{6424420F-F72E-438D-843E-09EB1087FFAD}" dt="2024-08-14T13:22:50.602" v="219" actId="20577"/>
        <pc:sldMkLst>
          <pc:docMk/>
          <pc:sldMk cId="2348164026" sldId="5474"/>
        </pc:sldMkLst>
        <pc:spChg chg="mod">
          <ac:chgData name="Gudka, Dawna" userId="823cceae-331b-41d6-9a63-34ad6d1db55c" providerId="ADAL" clId="{6424420F-F72E-438D-843E-09EB1087FFAD}" dt="2024-08-14T13:22:42.250" v="191" actId="20577"/>
          <ac:spMkLst>
            <pc:docMk/>
            <pc:sldMk cId="2348164026" sldId="5474"/>
            <ac:spMk id="5" creationId="{A048A9B3-BD76-B087-5BF3-157633758E45}"/>
          </ac:spMkLst>
        </pc:spChg>
        <pc:spChg chg="mod">
          <ac:chgData name="Gudka, Dawna" userId="823cceae-331b-41d6-9a63-34ad6d1db55c" providerId="ADAL" clId="{6424420F-F72E-438D-843E-09EB1087FFAD}" dt="2024-08-14T13:22:50.602" v="219" actId="20577"/>
          <ac:spMkLst>
            <pc:docMk/>
            <pc:sldMk cId="2348164026" sldId="5474"/>
            <ac:spMk id="6" creationId="{741B3020-9548-3A59-58A0-5595257DB4A1}"/>
          </ac:spMkLst>
        </pc:spChg>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pChg chg="mod">
          <ac:chgData name="Heitman, Lindsey" userId="a9773a47-99d2-4599-9377-6d37e9ec0bd3" providerId="ADAL" clId="{BAB58AE7-5ACA-443F-BBE2-85DE3A3B99A1}" dt="2024-08-08T13:42:48.727" v="552" actId="21"/>
          <ac:spMkLst>
            <pc:docMk/>
            <pc:sldMk cId="3039329873" sldId="325"/>
            <ac:spMk id="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5" creationId="{00000000-0000-0000-0000-000000000000}"/>
          </ac:spMkLst>
        </pc:spChg>
        <pc:spChg chg="del mod">
          <ac:chgData name="Heitman, Lindsey" userId="a9773a47-99d2-4599-9377-6d37e9ec0bd3" providerId="ADAL" clId="{BAB58AE7-5ACA-443F-BBE2-85DE3A3B99A1}" dt="2024-08-08T13:42:48.727" v="552" actId="21"/>
          <ac:spMkLst>
            <pc:docMk/>
            <pc:sldMk cId="3039329873" sldId="325"/>
            <ac:spMk id="2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6" creationId="{00000000-0000-0000-0000-000000000000}"/>
          </ac:spMkLst>
        </pc:spChg>
        <pc:grpChg chg="mod">
          <ac:chgData name="Heitman, Lindsey" userId="a9773a47-99d2-4599-9377-6d37e9ec0bd3" providerId="ADAL" clId="{BAB58AE7-5ACA-443F-BBE2-85DE3A3B99A1}" dt="2024-08-08T13:42:48.727" v="552" actId="21"/>
          <ac:grpSpMkLst>
            <pc:docMk/>
            <pc:sldMk cId="3039329873" sldId="325"/>
            <ac:grpSpMk id="2" creationId="{00000000-0000-0000-0000-000000000000}"/>
          </ac:grpSpMkLst>
        </pc:grpChg>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pChg chg="mod">
          <ac:chgData name="Heitman, Lindsey" userId="a9773a47-99d2-4599-9377-6d37e9ec0bd3" providerId="ADAL" clId="{BAB58AE7-5ACA-443F-BBE2-85DE3A3B99A1}" dt="2024-08-08T13:18:06.571" v="235" actId="14100"/>
          <ac:spMkLst>
            <pc:docMk/>
            <pc:sldMk cId="2735487289" sldId="3490"/>
            <ac:spMk id="3" creationId="{00000000-0000-0000-0000-000000000000}"/>
          </ac:spMkLst>
        </pc:spChg>
        <pc:spChg chg="ord">
          <ac:chgData name="Heitman, Lindsey" userId="a9773a47-99d2-4599-9377-6d37e9ec0bd3" providerId="ADAL" clId="{BAB58AE7-5ACA-443F-BBE2-85DE3A3B99A1}" dt="2024-08-08T13:09:41.841" v="128" actId="13244"/>
          <ac:spMkLst>
            <pc:docMk/>
            <pc:sldMk cId="2735487289" sldId="3490"/>
            <ac:spMk id="4" creationId="{00000000-0000-0000-0000-000000000000}"/>
          </ac:spMkLst>
        </pc:spChg>
        <pc:spChg chg="add mod">
          <ac:chgData name="Heitman, Lindsey" userId="a9773a47-99d2-4599-9377-6d37e9ec0bd3" providerId="ADAL" clId="{BAB58AE7-5ACA-443F-BBE2-85DE3A3B99A1}" dt="2024-08-08T13:18:42.719" v="261" actId="255"/>
          <ac:spMkLst>
            <pc:docMk/>
            <pc:sldMk cId="2735487289" sldId="3490"/>
            <ac:spMk id="6" creationId="{99F65C5C-FAC0-6055-EABD-37D56C3DEFDD}"/>
          </ac:spMkLst>
        </pc:spChg>
        <pc:spChg chg="mod">
          <ac:chgData name="Heitman, Lindsey" userId="a9773a47-99d2-4599-9377-6d37e9ec0bd3" providerId="ADAL" clId="{BAB58AE7-5ACA-443F-BBE2-85DE3A3B99A1}" dt="2024-08-08T13:12:30.580" v="135" actId="1076"/>
          <ac:spMkLst>
            <pc:docMk/>
            <pc:sldMk cId="2735487289" sldId="3490"/>
            <ac:spMk id="10" creationId="{5537447F-46A3-4267-9B0D-14F40120128F}"/>
          </ac:spMkLst>
        </pc:spChg>
        <pc:graphicFrameChg chg="mod">
          <ac:chgData name="Heitman, Lindsey" userId="a9773a47-99d2-4599-9377-6d37e9ec0bd3" providerId="ADAL" clId="{BAB58AE7-5ACA-443F-BBE2-85DE3A3B99A1}" dt="2024-08-08T13:12:25.679" v="134" actId="1076"/>
          <ac:graphicFrameMkLst>
            <pc:docMk/>
            <pc:sldMk cId="2735487289" sldId="3490"/>
            <ac:graphicFrameMk id="8" creationId="{58194A55-970B-AF6F-4ECF-168F362FCF5F}"/>
          </ac:graphicFrameMkLst>
        </pc:graphicFrameChg>
      </pc:sldChg>
      <pc:sldChg chg="modSp add del mod">
        <pc:chgData name="Heitman, Lindsey" userId="a9773a47-99d2-4599-9377-6d37e9ec0bd3" providerId="ADAL" clId="{BAB58AE7-5ACA-443F-BBE2-85DE3A3B99A1}" dt="2024-08-08T13:40:15.171" v="435" actId="2696"/>
        <pc:sldMkLst>
          <pc:docMk/>
          <pc:sldMk cId="1274142767" sldId="5024"/>
        </pc:sldMkLst>
        <pc:spChg chg="mod">
          <ac:chgData name="Heitman, Lindsey" userId="a9773a47-99d2-4599-9377-6d37e9ec0bd3" providerId="ADAL" clId="{BAB58AE7-5ACA-443F-BBE2-85DE3A3B99A1}" dt="2024-08-08T13:40:01.221" v="434" actId="20577"/>
          <ac:spMkLst>
            <pc:docMk/>
            <pc:sldMk cId="1274142767" sldId="5024"/>
            <ac:spMk id="3" creationId="{00000000-0000-0000-0000-000000000000}"/>
          </ac:spMkLst>
        </pc:spChg>
        <pc:picChg chg="mod">
          <ac:chgData name="Heitman, Lindsey" userId="a9773a47-99d2-4599-9377-6d37e9ec0bd3" providerId="ADAL" clId="{BAB58AE7-5ACA-443F-BBE2-85DE3A3B99A1}" dt="2024-08-08T13:39:30.594" v="354" actId="962"/>
          <ac:picMkLst>
            <pc:docMk/>
            <pc:sldMk cId="1274142767" sldId="5024"/>
            <ac:picMk id="69" creationId="{01B55783-B6C9-913E-866F-ACD4C6F9D072}"/>
          </ac:picMkLst>
        </pc:picChg>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pChg chg="del mod">
          <ac:chgData name="Heitman, Lindsey" userId="a9773a47-99d2-4599-9377-6d37e9ec0bd3" providerId="ADAL" clId="{BAB58AE7-5ACA-443F-BBE2-85DE3A3B99A1}" dt="2024-08-08T13:16:01.840" v="143" actId="21"/>
          <ac:spMkLst>
            <pc:docMk/>
            <pc:sldMk cId="4088682641" sldId="5410"/>
            <ac:spMk id="5" creationId="{6AB53239-1CF6-92FB-5ACB-3912F9C0901B}"/>
          </ac:spMkLst>
        </pc:spChg>
        <pc:spChg chg="mod">
          <ac:chgData name="Heitman, Lindsey" userId="a9773a47-99d2-4599-9377-6d37e9ec0bd3" providerId="ADAL" clId="{BAB58AE7-5ACA-443F-BBE2-85DE3A3B99A1}" dt="2024-08-08T13:16:04.924" v="144" actId="1076"/>
          <ac:spMkLst>
            <pc:docMk/>
            <pc:sldMk cId="4088682641" sldId="5410"/>
            <ac:spMk id="11" creationId="{8F3D4963-AB3C-867E-367F-592E7135A6AC}"/>
          </ac:spMkLst>
        </pc:spChg>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pChg chg="mod">
          <ac:chgData name="Rhodes, Tara" userId="S::rhodes_t@cde.state.co.us::566307b0-1e17-4826-87e1-0feb85a922f2" providerId="AD" clId="Web-{9C5762E8-7993-1D1C-454D-0C7C3B89157A}" dt="2024-07-11T05:39:10.723" v="63" actId="20577"/>
          <ac:spMkLst>
            <pc:docMk/>
            <pc:sldMk cId="3555346656" sldId="5503"/>
            <ac:spMk id="5" creationId="{2052F808-F3B5-0491-0FA0-6BC8B77C6DC3}"/>
          </ac:spMkLst>
        </pc:spChg>
      </pc:sldChg>
      <pc:sldChg chg="modSp ord">
        <pc:chgData name="Rhodes, Tara" userId="S::rhodes_t@cde.state.co.us::566307b0-1e17-4826-87e1-0feb85a922f2" providerId="AD" clId="Web-{9C5762E8-7993-1D1C-454D-0C7C3B89157A}" dt="2024-07-11T06:13:16.846" v="1098" actId="20577"/>
        <pc:sldMkLst>
          <pc:docMk/>
          <pc:sldMk cId="1153930597" sldId="5504"/>
        </pc:sldMkLst>
        <pc:spChg chg="mod">
          <ac:chgData name="Rhodes, Tara" userId="S::rhodes_t@cde.state.co.us::566307b0-1e17-4826-87e1-0feb85a922f2" providerId="AD" clId="Web-{9C5762E8-7993-1D1C-454D-0C7C3B89157A}" dt="2024-07-11T05:48:31.303" v="233" actId="20577"/>
          <ac:spMkLst>
            <pc:docMk/>
            <pc:sldMk cId="1153930597" sldId="5504"/>
            <ac:spMk id="5" creationId="{470750BE-39D7-3CB7-2A3A-838DFB659F1E}"/>
          </ac:spMkLst>
        </pc:spChg>
        <pc:spChg chg="mod">
          <ac:chgData name="Rhodes, Tara" userId="S::rhodes_t@cde.state.co.us::566307b0-1e17-4826-87e1-0feb85a922f2" providerId="AD" clId="Web-{9C5762E8-7993-1D1C-454D-0C7C3B89157A}" dt="2024-07-11T06:13:16.846" v="1098" actId="20577"/>
          <ac:spMkLst>
            <pc:docMk/>
            <pc:sldMk cId="1153930597" sldId="5504"/>
            <ac:spMk id="6" creationId="{6830CC07-B20E-26DD-4E6E-5D4DFAF184F5}"/>
          </ac:spMkLst>
        </pc:spChg>
        <pc:spChg chg="mod">
          <ac:chgData name="Rhodes, Tara" userId="S::rhodes_t@cde.state.co.us::566307b0-1e17-4826-87e1-0feb85a922f2" providerId="AD" clId="Web-{9C5762E8-7993-1D1C-454D-0C7C3B89157A}" dt="2024-07-11T05:39:18.989" v="67" actId="20577"/>
          <ac:spMkLst>
            <pc:docMk/>
            <pc:sldMk cId="1153930597" sldId="5504"/>
            <ac:spMk id="7" creationId="{9E0B5068-C35B-2EF4-93D4-09BCA09408A2}"/>
          </ac:spMkLst>
        </pc:spChg>
        <pc:spChg chg="mod">
          <ac:chgData name="Rhodes, Tara" userId="S::rhodes_t@cde.state.co.us::566307b0-1e17-4826-87e1-0feb85a922f2" providerId="AD" clId="Web-{9C5762E8-7993-1D1C-454D-0C7C3B89157A}" dt="2024-07-11T05:39:27.583" v="74" actId="20577"/>
          <ac:spMkLst>
            <pc:docMk/>
            <pc:sldMk cId="1153930597" sldId="5504"/>
            <ac:spMk id="8" creationId="{17E9B64D-6E89-6B54-E177-52982FC3E644}"/>
          </ac:spMkLst>
        </pc:spChg>
      </pc:sldChg>
      <pc:sldChg chg="modSp">
        <pc:chgData name="Rhodes, Tara" userId="S::rhodes_t@cde.state.co.us::566307b0-1e17-4826-87e1-0feb85a922f2" providerId="AD" clId="Web-{9C5762E8-7993-1D1C-454D-0C7C3B89157A}" dt="2024-07-11T05:39:05.520" v="59" actId="20577"/>
        <pc:sldMkLst>
          <pc:docMk/>
          <pc:sldMk cId="1684126465" sldId="5505"/>
        </pc:sldMkLst>
        <pc:spChg chg="mod">
          <ac:chgData name="Rhodes, Tara" userId="S::rhodes_t@cde.state.co.us::566307b0-1e17-4826-87e1-0feb85a922f2" providerId="AD" clId="Web-{9C5762E8-7993-1D1C-454D-0C7C3B89157A}" dt="2024-07-11T05:39:05.520" v="59" actId="20577"/>
          <ac:spMkLst>
            <pc:docMk/>
            <pc:sldMk cId="1684126465" sldId="5505"/>
            <ac:spMk id="7" creationId="{910C92F8-84BB-A0F6-2072-1E6FA7614CCE}"/>
          </ac:spMkLst>
        </pc:spChg>
        <pc:spChg chg="mod">
          <ac:chgData name="Rhodes, Tara" userId="S::rhodes_t@cde.state.co.us::566307b0-1e17-4826-87e1-0feb85a922f2" providerId="AD" clId="Web-{9C5762E8-7993-1D1C-454D-0C7C3B89157A}" dt="2024-07-11T05:39:03.285" v="58" actId="20577"/>
          <ac:spMkLst>
            <pc:docMk/>
            <pc:sldMk cId="1684126465" sldId="5505"/>
            <ac:spMk id="8" creationId="{6238A364-2656-DEFC-82C2-E49857A0F6FF}"/>
          </ac:spMkLst>
        </pc:spChg>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pChg chg="mod">
          <ac:chgData name="Rhodes, Tara" userId="S::rhodes_t@cde.state.co.us::566307b0-1e17-4826-87e1-0feb85a922f2" providerId="AD" clId="Web-{9C5762E8-7993-1D1C-454D-0C7C3B89157A}" dt="2024-07-11T05:55:09.562" v="339" actId="20577"/>
          <ac:spMkLst>
            <pc:docMk/>
            <pc:sldMk cId="2394703095" sldId="5507"/>
            <ac:spMk id="5" creationId="{470750BE-39D7-3CB7-2A3A-838DFB659F1E}"/>
          </ac:spMkLst>
        </pc:spChg>
        <pc:spChg chg="mod">
          <ac:chgData name="Rhodes, Tara" userId="S::rhodes_t@cde.state.co.us::566307b0-1e17-4826-87e1-0feb85a922f2" providerId="AD" clId="Web-{9C5762E8-7993-1D1C-454D-0C7C3B89157A}" dt="2024-07-11T06:22:00.751" v="1636" actId="20577"/>
          <ac:spMkLst>
            <pc:docMk/>
            <pc:sldMk cId="2394703095" sldId="5507"/>
            <ac:spMk id="6" creationId="{6830CC07-B20E-26DD-4E6E-5D4DFAF184F5}"/>
          </ac:spMkLst>
        </pc:spChg>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pChg chg="add mod">
          <ac:chgData name="Rhodes, Tara" userId="S::rhodes_t@cde.state.co.us::566307b0-1e17-4826-87e1-0feb85a922f2" providerId="AD" clId="Web-{9C5762E8-7993-1D1C-454D-0C7C3B89157A}" dt="2024-07-11T06:22:42.455" v="1672" actId="20577"/>
          <ac:spMkLst>
            <pc:docMk/>
            <pc:sldMk cId="3224510367" sldId="5508"/>
            <ac:spMk id="2" creationId="{BA5C7D90-F024-E25A-8BEB-74E7F84DBB0A}"/>
          </ac:spMkLst>
        </pc:spChg>
        <pc:spChg chg="mod">
          <ac:chgData name="Rhodes, Tara" userId="S::rhodes_t@cde.state.co.us::566307b0-1e17-4826-87e1-0feb85a922f2" providerId="AD" clId="Web-{9C5762E8-7993-1D1C-454D-0C7C3B89157A}" dt="2024-07-11T06:02:47.290" v="678" actId="20577"/>
          <ac:spMkLst>
            <pc:docMk/>
            <pc:sldMk cId="3224510367" sldId="5508"/>
            <ac:spMk id="5" creationId="{470750BE-39D7-3CB7-2A3A-838DFB659F1E}"/>
          </ac:spMkLst>
        </pc:spChg>
        <pc:spChg chg="mod">
          <ac:chgData name="Rhodes, Tara" userId="S::rhodes_t@cde.state.co.us::566307b0-1e17-4826-87e1-0feb85a922f2" providerId="AD" clId="Web-{9C5762E8-7993-1D1C-454D-0C7C3B89157A}" dt="2024-07-11T06:02:55.478" v="679" actId="20577"/>
          <ac:spMkLst>
            <pc:docMk/>
            <pc:sldMk cId="3224510367" sldId="5508"/>
            <ac:spMk id="6" creationId="{6830CC07-B20E-26DD-4E6E-5D4DFAF184F5}"/>
          </ac:spMkLst>
        </pc:spChg>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pChg chg="add mod">
          <ac:chgData name="Rhodes, Tara" userId="S::rhodes_t@cde.state.co.us::566307b0-1e17-4826-87e1-0feb85a922f2" providerId="AD" clId="Web-{9C5762E8-7993-1D1C-454D-0C7C3B89157A}" dt="2024-07-11T06:15:35.458" v="1185" actId="20577"/>
          <ac:spMkLst>
            <pc:docMk/>
            <pc:sldMk cId="1183411577" sldId="5509"/>
            <ac:spMk id="2" creationId="{DD3356A0-7F78-EBB1-9B6B-B92D91313B5D}"/>
          </ac:spMkLst>
        </pc:spChg>
        <pc:spChg chg="mod">
          <ac:chgData name="Rhodes, Tara" userId="S::rhodes_t@cde.state.co.us::566307b0-1e17-4826-87e1-0feb85a922f2" providerId="AD" clId="Web-{9C5762E8-7993-1D1C-454D-0C7C3B89157A}" dt="2024-07-11T06:03:18.900" v="707" actId="20577"/>
          <ac:spMkLst>
            <pc:docMk/>
            <pc:sldMk cId="1183411577" sldId="5509"/>
            <ac:spMk id="5" creationId="{470750BE-39D7-3CB7-2A3A-838DFB659F1E}"/>
          </ac:spMkLst>
        </pc:spChg>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pChg chg="add mod ord">
          <ac:chgData name="Gudka, Dawna" userId="823cceae-331b-41d6-9a63-34ad6d1db55c" providerId="ADAL" clId="{7BA06B81-A001-4ACD-8655-BD163BA37CE7}" dt="2024-06-13T05:36:16.352" v="3645" actId="13244"/>
          <ac:spMkLst>
            <pc:docMk/>
            <pc:sldMk cId="880479634" sldId="301"/>
            <ac:spMk id="2" creationId="{EF54EAED-E7CA-16E4-9373-6F14E40BE5AF}"/>
          </ac:spMkLst>
        </pc:spChg>
        <pc:spChg chg="del mod">
          <ac:chgData name="Gudka, Dawna" userId="823cceae-331b-41d6-9a63-34ad6d1db55c" providerId="ADAL" clId="{7BA06B81-A001-4ACD-8655-BD163BA37CE7}" dt="2024-06-13T05:10:38.762" v="1984" actId="478"/>
          <ac:spMkLst>
            <pc:docMk/>
            <pc:sldMk cId="880479634" sldId="301"/>
            <ac:spMk id="6" creationId="{DD6DA7DF-0837-50E0-02C1-0925B7A5A2B0}"/>
          </ac:spMkLst>
        </pc:spChg>
        <pc:spChg chg="mod">
          <ac:chgData name="Gudka, Dawna" userId="823cceae-331b-41d6-9a63-34ad6d1db55c" providerId="ADAL" clId="{7BA06B81-A001-4ACD-8655-BD163BA37CE7}" dt="2024-06-13T05:38:42.959" v="3695" actId="20577"/>
          <ac:spMkLst>
            <pc:docMk/>
            <pc:sldMk cId="880479634" sldId="301"/>
            <ac:spMk id="8" creationId="{ABFD6915-ADC1-CC9C-B8CD-CA384A60C558}"/>
          </ac:spMkLst>
        </pc:spChg>
        <pc:picChg chg="mod">
          <ac:chgData name="Gudka, Dawna" userId="823cceae-331b-41d6-9a63-34ad6d1db55c" providerId="ADAL" clId="{7BA06B81-A001-4ACD-8655-BD163BA37CE7}" dt="2024-06-13T05:13:25.880" v="2047" actId="14100"/>
          <ac:picMkLst>
            <pc:docMk/>
            <pc:sldMk cId="880479634" sldId="301"/>
            <ac:picMk id="9" creationId="{D8F1B3E6-ADD8-251E-2FCE-7268070FCA89}"/>
          </ac:picMkLst>
        </pc:picChg>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pChg chg="mod">
          <ac:chgData name="Gudka, Dawna" userId="823cceae-331b-41d6-9a63-34ad6d1db55c" providerId="ADAL" clId="{7BA06B81-A001-4ACD-8655-BD163BA37CE7}" dt="2024-06-13T04:55:15.299" v="629" actId="27636"/>
          <ac:spMkLst>
            <pc:docMk/>
            <pc:sldMk cId="3396060537" sldId="5314"/>
            <ac:spMk id="5" creationId="{AF6EB1F5-01CD-901C-27EE-72C2EDD75AA9}"/>
          </ac:spMkLst>
        </pc:spChg>
      </pc:sldChg>
      <pc:sldChg chg="addSp delSp modSp mod">
        <pc:chgData name="Gudka, Dawna" userId="823cceae-331b-41d6-9a63-34ad6d1db55c" providerId="ADAL" clId="{7BA06B81-A001-4ACD-8655-BD163BA37CE7}" dt="2024-06-13T04:59:37.135" v="893" actId="22"/>
        <pc:sldMkLst>
          <pc:docMk/>
          <pc:sldMk cId="1464257442" sldId="5452"/>
        </pc:sldMkLst>
        <pc:spChg chg="add del">
          <ac:chgData name="Gudka, Dawna" userId="823cceae-331b-41d6-9a63-34ad6d1db55c" providerId="ADAL" clId="{7BA06B81-A001-4ACD-8655-BD163BA37CE7}" dt="2024-06-13T04:59:37.135" v="893" actId="22"/>
          <ac:spMkLst>
            <pc:docMk/>
            <pc:sldMk cId="1464257442" sldId="5452"/>
            <ac:spMk id="3" creationId="{9BBAB350-B25D-4977-10BB-14596C320925}"/>
          </ac:spMkLst>
        </pc:spChg>
        <pc:spChg chg="mod">
          <ac:chgData name="Gudka, Dawna" userId="823cceae-331b-41d6-9a63-34ad6d1db55c" providerId="ADAL" clId="{7BA06B81-A001-4ACD-8655-BD163BA37CE7}" dt="2024-06-13T04:54:51.074" v="628" actId="20577"/>
          <ac:spMkLst>
            <pc:docMk/>
            <pc:sldMk cId="1464257442" sldId="5452"/>
            <ac:spMk id="6" creationId="{817B3D93-CCC0-5306-7668-D0F6F017E251}"/>
          </ac:spMkLst>
        </pc:spChg>
        <pc:spChg chg="mod">
          <ac:chgData name="Gudka, Dawna" userId="823cceae-331b-41d6-9a63-34ad6d1db55c" providerId="ADAL" clId="{7BA06B81-A001-4ACD-8655-BD163BA37CE7}" dt="2024-06-13T04:56:05.733" v="670" actId="20577"/>
          <ac:spMkLst>
            <pc:docMk/>
            <pc:sldMk cId="1464257442" sldId="5452"/>
            <ac:spMk id="7" creationId="{A28EC7DC-7995-780C-9DD1-390D0F71AF1D}"/>
          </ac:spMkLst>
        </pc:spChg>
        <pc:graphicFrameChg chg="modGraphic">
          <ac:chgData name="Gudka, Dawna" userId="823cceae-331b-41d6-9a63-34ad6d1db55c" providerId="ADAL" clId="{7BA06B81-A001-4ACD-8655-BD163BA37CE7}" dt="2024-06-13T04:54:36.472" v="592" actId="20577"/>
          <ac:graphicFrameMkLst>
            <pc:docMk/>
            <pc:sldMk cId="1464257442" sldId="5452"/>
            <ac:graphicFrameMk id="9" creationId="{BE6DBE5B-6613-480C-7673-649F61C9968C}"/>
          </ac:graphicFrameMkLst>
        </pc:graphicFrameChg>
      </pc:sldChg>
      <pc:sldChg chg="addSp modSp mod">
        <pc:chgData name="Gudka, Dawna" userId="823cceae-331b-41d6-9a63-34ad6d1db55c" providerId="ADAL" clId="{7BA06B81-A001-4ACD-8655-BD163BA37CE7}" dt="2024-06-13T05:41:52.217" v="3845" actId="20577"/>
        <pc:sldMkLst>
          <pc:docMk/>
          <pc:sldMk cId="1360257167" sldId="5453"/>
        </pc:sldMkLst>
        <pc:spChg chg="add mod">
          <ac:chgData name="Gudka, Dawna" userId="823cceae-331b-41d6-9a63-34ad6d1db55c" providerId="ADAL" clId="{7BA06B81-A001-4ACD-8655-BD163BA37CE7}" dt="2024-06-13T05:40:18.243" v="3802" actId="33524"/>
          <ac:spMkLst>
            <pc:docMk/>
            <pc:sldMk cId="1360257167" sldId="5453"/>
            <ac:spMk id="2" creationId="{7B575D83-1327-6725-6B62-60992FB4737B}"/>
          </ac:spMkLst>
        </pc:spChg>
        <pc:spChg chg="mod">
          <ac:chgData name="Gudka, Dawna" userId="823cceae-331b-41d6-9a63-34ad6d1db55c" providerId="ADAL" clId="{7BA06B81-A001-4ACD-8655-BD163BA37CE7}" dt="2024-06-13T05:06:19.733" v="1673" actId="20577"/>
          <ac:spMkLst>
            <pc:docMk/>
            <pc:sldMk cId="1360257167" sldId="5453"/>
            <ac:spMk id="7" creationId="{A3D6EAC0-17D3-B021-92CD-AFF67B2C6903}"/>
          </ac:spMkLst>
        </pc:spChg>
        <pc:spChg chg="mod">
          <ac:chgData name="Gudka, Dawna" userId="823cceae-331b-41d6-9a63-34ad6d1db55c" providerId="ADAL" clId="{7BA06B81-A001-4ACD-8655-BD163BA37CE7}" dt="2024-06-13T05:41:52.217" v="3845" actId="20577"/>
          <ac:spMkLst>
            <pc:docMk/>
            <pc:sldMk cId="1360257167" sldId="5453"/>
            <ac:spMk id="8" creationId="{D6504B4B-6829-E849-F7AC-00D6C78E1D0B}"/>
          </ac:spMkLst>
        </pc:spChg>
      </pc:sldChg>
      <pc:sldChg chg="modSp mod ord">
        <pc:chgData name="Gudka, Dawna" userId="823cceae-331b-41d6-9a63-34ad6d1db55c" providerId="ADAL" clId="{7BA06B81-A001-4ACD-8655-BD163BA37CE7}" dt="2024-06-13T13:20:32.958" v="4034" actId="13926"/>
        <pc:sldMkLst>
          <pc:docMk/>
          <pc:sldMk cId="1405902670" sldId="5458"/>
        </pc:sldMkLst>
        <pc:spChg chg="mod">
          <ac:chgData name="Gudka, Dawna" userId="823cceae-331b-41d6-9a63-34ad6d1db55c" providerId="ADAL" clId="{7BA06B81-A001-4ACD-8655-BD163BA37CE7}" dt="2024-06-13T05:14:55.605" v="2235" actId="20577"/>
          <ac:spMkLst>
            <pc:docMk/>
            <pc:sldMk cId="1405902670" sldId="5458"/>
            <ac:spMk id="6" creationId="{817B3D93-CCC0-5306-7668-D0F6F017E251}"/>
          </ac:spMkLst>
        </pc:spChg>
        <pc:spChg chg="mod">
          <ac:chgData name="Gudka, Dawna" userId="823cceae-331b-41d6-9a63-34ad6d1db55c" providerId="ADAL" clId="{7BA06B81-A001-4ACD-8655-BD163BA37CE7}" dt="2024-06-13T05:15:36.544" v="2299" actId="27636"/>
          <ac:spMkLst>
            <pc:docMk/>
            <pc:sldMk cId="1405902670" sldId="5458"/>
            <ac:spMk id="7" creationId="{A28EC7DC-7995-780C-9DD1-390D0F71AF1D}"/>
          </ac:spMkLst>
        </pc:spChg>
        <pc:graphicFrameChg chg="modGraphic">
          <ac:chgData name="Gudka, Dawna" userId="823cceae-331b-41d6-9a63-34ad6d1db55c" providerId="ADAL" clId="{7BA06B81-A001-4ACD-8655-BD163BA37CE7}" dt="2024-06-13T13:20:32.958" v="4034" actId="13926"/>
          <ac:graphicFrameMkLst>
            <pc:docMk/>
            <pc:sldMk cId="1405902670" sldId="5458"/>
            <ac:graphicFrameMk id="9" creationId="{BE6DBE5B-6613-480C-7673-649F61C9968C}"/>
          </ac:graphicFrameMkLst>
        </pc:graphicFrameChg>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pChg chg="add del mod">
          <ac:chgData name="Gudka, Dawna" userId="823cceae-331b-41d6-9a63-34ad6d1db55c" providerId="ADAL" clId="{7BA06B81-A001-4ACD-8655-BD163BA37CE7}" dt="2024-06-13T04:57:21.001" v="678" actId="478"/>
          <ac:spMkLst>
            <pc:docMk/>
            <pc:sldMk cId="575234820" sldId="5463"/>
            <ac:spMk id="4" creationId="{3273FCC8-4A9F-444F-6714-00F16DC2DB0E}"/>
          </ac:spMkLst>
        </pc:spChg>
        <pc:spChg chg="add mod">
          <ac:chgData name="Gudka, Dawna" userId="823cceae-331b-41d6-9a63-34ad6d1db55c" providerId="ADAL" clId="{7BA06B81-A001-4ACD-8655-BD163BA37CE7}" dt="2024-06-13T13:19:38.826" v="4033" actId="20577"/>
          <ac:spMkLst>
            <pc:docMk/>
            <pc:sldMk cId="575234820" sldId="5463"/>
            <ac:spMk id="5" creationId="{BDDF6E73-149B-0B4A-2552-021CE67444C6}"/>
          </ac:spMkLst>
        </pc:spChg>
        <pc:spChg chg="mod">
          <ac:chgData name="Gudka, Dawna" userId="823cceae-331b-41d6-9a63-34ad6d1db55c" providerId="ADAL" clId="{7BA06B81-A001-4ACD-8655-BD163BA37CE7}" dt="2024-06-13T05:39:03.564" v="3732" actId="14100"/>
          <ac:spMkLst>
            <pc:docMk/>
            <pc:sldMk cId="575234820" sldId="5463"/>
            <ac:spMk id="20" creationId="{49EFEE59-E129-976B-614D-D6B91A3080B9}"/>
          </ac:spMkLst>
        </pc:spChg>
        <pc:spChg chg="del mod">
          <ac:chgData name="Gudka, Dawna" userId="823cceae-331b-41d6-9a63-34ad6d1db55c" providerId="ADAL" clId="{7BA06B81-A001-4ACD-8655-BD163BA37CE7}" dt="2024-06-13T04:57:19.158" v="677" actId="478"/>
          <ac:spMkLst>
            <pc:docMk/>
            <pc:sldMk cId="575234820" sldId="5463"/>
            <ac:spMk id="21" creationId="{ED5B9BC6-DA21-9F09-374C-592F1783DA04}"/>
          </ac:spMkLst>
        </pc:spChg>
        <pc:spChg chg="mod">
          <ac:chgData name="Gudka, Dawna" userId="823cceae-331b-41d6-9a63-34ad6d1db55c" providerId="ADAL" clId="{7BA06B81-A001-4ACD-8655-BD163BA37CE7}" dt="2024-06-13T04:57:46.175" v="824" actId="27636"/>
          <ac:spMkLst>
            <pc:docMk/>
            <pc:sldMk cId="575234820" sldId="5463"/>
            <ac:spMk id="27" creationId="{E1DB1521-6ABC-A840-9449-352D4AA1CB18}"/>
          </ac:spMkLst>
        </pc:spChg>
        <pc:spChg chg="mod">
          <ac:chgData name="Gudka, Dawna" userId="823cceae-331b-41d6-9a63-34ad6d1db55c" providerId="ADAL" clId="{7BA06B81-A001-4ACD-8655-BD163BA37CE7}" dt="2024-06-13T04:58:29.135" v="889" actId="20577"/>
          <ac:spMkLst>
            <pc:docMk/>
            <pc:sldMk cId="575234820" sldId="5463"/>
            <ac:spMk id="28" creationId="{EDCB9D10-64FA-65E4-F789-9C639188A1A4}"/>
          </ac:spMkLst>
        </pc:spChg>
        <pc:picChg chg="del mod">
          <ac:chgData name="Gudka, Dawna" userId="823cceae-331b-41d6-9a63-34ad6d1db55c" providerId="ADAL" clId="{7BA06B81-A001-4ACD-8655-BD163BA37CE7}" dt="2024-06-13T04:57:11.872" v="675" actId="478"/>
          <ac:picMkLst>
            <pc:docMk/>
            <pc:sldMk cId="575234820" sldId="5463"/>
            <ac:picMk id="26" creationId="{27D53B4D-6D4D-D1A3-2D9C-A5C6FFEACB91}"/>
          </ac:picMkLst>
        </pc:picChg>
      </pc:sldChg>
      <pc:sldChg chg="modSp add del mod ord">
        <pc:chgData name="Gudka, Dawna" userId="823cceae-331b-41d6-9a63-34ad6d1db55c" providerId="ADAL" clId="{7BA06B81-A001-4ACD-8655-BD163BA37CE7}" dt="2024-06-13T05:09:25.888" v="1814" actId="2696"/>
        <pc:sldMkLst>
          <pc:docMk/>
          <pc:sldMk cId="328086365" sldId="5464"/>
        </pc:sldMkLst>
        <pc:spChg chg="mod">
          <ac:chgData name="Gudka, Dawna" userId="823cceae-331b-41d6-9a63-34ad6d1db55c" providerId="ADAL" clId="{7BA06B81-A001-4ACD-8655-BD163BA37CE7}" dt="2024-06-13T05:06:04.321" v="1664" actId="20577"/>
          <ac:spMkLst>
            <pc:docMk/>
            <pc:sldMk cId="328086365" sldId="5464"/>
            <ac:spMk id="20" creationId="{49EFEE59-E129-976B-614D-D6B91A3080B9}"/>
          </ac:spMkLst>
        </pc:spChg>
      </pc:sldChg>
      <pc:sldChg chg="addSp delSp modSp add mod ord">
        <pc:chgData name="Gudka, Dawna" userId="823cceae-331b-41d6-9a63-34ad6d1db55c" providerId="ADAL" clId="{7BA06B81-A001-4ACD-8655-BD163BA37CE7}" dt="2024-06-13T05:35:47.226" v="3616" actId="962"/>
        <pc:sldMkLst>
          <pc:docMk/>
          <pc:sldMk cId="2968826480" sldId="5465"/>
        </pc:sldMkLst>
        <pc:spChg chg="add mod">
          <ac:chgData name="Gudka, Dawna" userId="823cceae-331b-41d6-9a63-34ad6d1db55c" providerId="ADAL" clId="{7BA06B81-A001-4ACD-8655-BD163BA37CE7}" dt="2024-06-13T05:34:56.810" v="3518" actId="20577"/>
          <ac:spMkLst>
            <pc:docMk/>
            <pc:sldMk cId="2968826480" sldId="5465"/>
            <ac:spMk id="9" creationId="{0F241BD3-801F-0A14-29D9-9D95C7187E72}"/>
          </ac:spMkLst>
        </pc:spChg>
        <pc:spChg chg="mod">
          <ac:chgData name="Gudka, Dawna" userId="823cceae-331b-41d6-9a63-34ad6d1db55c" providerId="ADAL" clId="{7BA06B81-A001-4ACD-8655-BD163BA37CE7}" dt="2024-06-13T05:33:43.147" v="3324" actId="20577"/>
          <ac:spMkLst>
            <pc:docMk/>
            <pc:sldMk cId="2968826480" sldId="5465"/>
            <ac:spMk id="20" creationId="{49EFEE59-E129-976B-614D-D6B91A3080B9}"/>
          </ac:spMkLst>
        </pc:spChg>
        <pc:spChg chg="mod">
          <ac:chgData name="Gudka, Dawna" userId="823cceae-331b-41d6-9a63-34ad6d1db55c" providerId="ADAL" clId="{7BA06B81-A001-4ACD-8655-BD163BA37CE7}" dt="2024-06-13T05:09:54.063" v="1915" actId="20577"/>
          <ac:spMkLst>
            <pc:docMk/>
            <pc:sldMk cId="2968826480" sldId="5465"/>
            <ac:spMk id="27" creationId="{E1DB1521-6ABC-A840-9449-352D4AA1CB18}"/>
          </ac:spMkLst>
        </pc:spChg>
        <pc:spChg chg="mod">
          <ac:chgData name="Gudka, Dawna" userId="823cceae-331b-41d6-9a63-34ad6d1db55c" providerId="ADAL" clId="{7BA06B81-A001-4ACD-8655-BD163BA37CE7}" dt="2024-06-13T05:10:12.803" v="1982" actId="20577"/>
          <ac:spMkLst>
            <pc:docMk/>
            <pc:sldMk cId="2968826480" sldId="5465"/>
            <ac:spMk id="28" creationId="{EDCB9D10-64FA-65E4-F789-9C639188A1A4}"/>
          </ac:spMkLst>
        </pc:spChg>
        <pc:picChg chg="add del mod">
          <ac:chgData name="Gudka, Dawna" userId="823cceae-331b-41d6-9a63-34ad6d1db55c" providerId="ADAL" clId="{7BA06B81-A001-4ACD-8655-BD163BA37CE7}" dt="2024-06-13T05:33:22.065" v="3230" actId="478"/>
          <ac:picMkLst>
            <pc:docMk/>
            <pc:sldMk cId="2968826480" sldId="5465"/>
            <ac:picMk id="2" creationId="{05C0121C-77CF-49B4-ED0E-A56DC3B265F6}"/>
          </ac:picMkLst>
        </pc:picChg>
        <pc:picChg chg="add del">
          <ac:chgData name="Gudka, Dawna" userId="823cceae-331b-41d6-9a63-34ad6d1db55c" providerId="ADAL" clId="{7BA06B81-A001-4ACD-8655-BD163BA37CE7}" dt="2024-06-13T05:27:09.836" v="2702" actId="478"/>
          <ac:picMkLst>
            <pc:docMk/>
            <pc:sldMk cId="2968826480" sldId="5465"/>
            <ac:picMk id="5" creationId="{BEE44C00-F4E6-BDE8-9ECB-461FA116DACA}"/>
          </ac:picMkLst>
        </pc:picChg>
        <pc:picChg chg="add del mod">
          <ac:chgData name="Gudka, Dawna" userId="823cceae-331b-41d6-9a63-34ad6d1db55c" providerId="ADAL" clId="{7BA06B81-A001-4ACD-8655-BD163BA37CE7}" dt="2024-06-13T05:33:22.903" v="3231" actId="478"/>
          <ac:picMkLst>
            <pc:docMk/>
            <pc:sldMk cId="2968826480" sldId="5465"/>
            <ac:picMk id="7" creationId="{A07DBC9E-7369-DF90-0210-91E745F2F208}"/>
          </ac:picMkLst>
        </pc:picChg>
        <pc:picChg chg="add mod">
          <ac:chgData name="Gudka, Dawna" userId="823cceae-331b-41d6-9a63-34ad6d1db55c" providerId="ADAL" clId="{7BA06B81-A001-4ACD-8655-BD163BA37CE7}" dt="2024-06-13T05:35:47.226" v="3616" actId="962"/>
          <ac:picMkLst>
            <pc:docMk/>
            <pc:sldMk cId="2968826480" sldId="5465"/>
            <ac:picMk id="8" creationId="{7731069C-4761-41D7-39DA-95073E9EA18A}"/>
          </ac:picMkLst>
        </pc:picChg>
      </pc:sldChg>
      <pc:sldChg chg="addSp modSp add mod ord">
        <pc:chgData name="Gudka, Dawna" userId="823cceae-331b-41d6-9a63-34ad6d1db55c" providerId="ADAL" clId="{7BA06B81-A001-4ACD-8655-BD163BA37CE7}" dt="2024-06-13T05:42:10.103" v="3883" actId="20577"/>
        <pc:sldMkLst>
          <pc:docMk/>
          <pc:sldMk cId="2823243994" sldId="5466"/>
        </pc:sldMkLst>
        <pc:spChg chg="add mod">
          <ac:chgData name="Gudka, Dawna" userId="823cceae-331b-41d6-9a63-34ad6d1db55c" providerId="ADAL" clId="{7BA06B81-A001-4ACD-8655-BD163BA37CE7}" dt="2024-06-13T05:40:33.326" v="3804" actId="1076"/>
          <ac:spMkLst>
            <pc:docMk/>
            <pc:sldMk cId="2823243994" sldId="5466"/>
            <ac:spMk id="2" creationId="{E6B9BF18-F204-3D2C-0F21-EA344F93E375}"/>
          </ac:spMkLst>
        </pc:spChg>
        <pc:spChg chg="mod">
          <ac:chgData name="Gudka, Dawna" userId="823cceae-331b-41d6-9a63-34ad6d1db55c" providerId="ADAL" clId="{7BA06B81-A001-4ACD-8655-BD163BA37CE7}" dt="2024-06-13T05:14:10.755" v="2081" actId="20577"/>
          <ac:spMkLst>
            <pc:docMk/>
            <pc:sldMk cId="2823243994" sldId="5466"/>
            <ac:spMk id="7" creationId="{A3D6EAC0-17D3-B021-92CD-AFF67B2C6903}"/>
          </ac:spMkLst>
        </pc:spChg>
        <pc:spChg chg="mod">
          <ac:chgData name="Gudka, Dawna" userId="823cceae-331b-41d6-9a63-34ad6d1db55c" providerId="ADAL" clId="{7BA06B81-A001-4ACD-8655-BD163BA37CE7}" dt="2024-06-13T05:42:10.103" v="3883" actId="20577"/>
          <ac:spMkLst>
            <pc:docMk/>
            <pc:sldMk cId="2823243994" sldId="5466"/>
            <ac:spMk id="8" creationId="{D6504B4B-6829-E849-F7AC-00D6C78E1D0B}"/>
          </ac:spMkLst>
        </pc:spChg>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pChg chg="add del mod">
          <ac:chgData name="Gudka, Dawna" userId="823cceae-331b-41d6-9a63-34ad6d1db55c" providerId="ADAL" clId="{7BA06B81-A001-4ACD-8655-BD163BA37CE7}" dt="2024-06-13T05:28:19.070" v="2776"/>
          <ac:spMkLst>
            <pc:docMk/>
            <pc:sldMk cId="3774009915" sldId="5467"/>
            <ac:spMk id="2" creationId="{C14DC8D1-84DA-0BC6-F6BC-24180EB717BC}"/>
          </ac:spMkLst>
        </pc:spChg>
        <pc:spChg chg="ord">
          <ac:chgData name="Gudka, Dawna" userId="823cceae-331b-41d6-9a63-34ad6d1db55c" providerId="ADAL" clId="{7BA06B81-A001-4ACD-8655-BD163BA37CE7}" dt="2024-06-13T05:37:27.784" v="3654" actId="13244"/>
          <ac:spMkLst>
            <pc:docMk/>
            <pc:sldMk cId="3774009915" sldId="5467"/>
            <ac:spMk id="3" creationId="{9E936801-2838-36D0-7699-EE5C61C3F7A2}"/>
          </ac:spMkLst>
        </pc:spChg>
        <pc:spChg chg="add mod ord">
          <ac:chgData name="Gudka, Dawna" userId="823cceae-331b-41d6-9a63-34ad6d1db55c" providerId="ADAL" clId="{7BA06B81-A001-4ACD-8655-BD163BA37CE7}" dt="2024-06-13T05:36:28.870" v="3646" actId="13244"/>
          <ac:spMkLst>
            <pc:docMk/>
            <pc:sldMk cId="3774009915" sldId="5467"/>
            <ac:spMk id="4" creationId="{6DA5B460-808A-4E29-20E8-E8B80DC40277}"/>
          </ac:spMkLst>
        </pc:spChg>
        <pc:spChg chg="mod">
          <ac:chgData name="Gudka, Dawna" userId="823cceae-331b-41d6-9a63-34ad6d1db55c" providerId="ADAL" clId="{7BA06B81-A001-4ACD-8655-BD163BA37CE7}" dt="2024-06-13T05:28:17.434" v="2774" actId="14100"/>
          <ac:spMkLst>
            <pc:docMk/>
            <pc:sldMk cId="3774009915" sldId="5467"/>
            <ac:spMk id="20" creationId="{49EFEE59-E129-976B-614D-D6B91A3080B9}"/>
          </ac:spMkLst>
        </pc:spChg>
        <pc:spChg chg="ord">
          <ac:chgData name="Gudka, Dawna" userId="823cceae-331b-41d6-9a63-34ad6d1db55c" providerId="ADAL" clId="{7BA06B81-A001-4ACD-8655-BD163BA37CE7}" dt="2024-06-13T05:37:08.520" v="3650" actId="13244"/>
          <ac:spMkLst>
            <pc:docMk/>
            <pc:sldMk cId="3774009915" sldId="5467"/>
            <ac:spMk id="27" creationId="{E1DB1521-6ABC-A840-9449-352D4AA1CB18}"/>
          </ac:spMkLst>
        </pc:spChg>
        <pc:spChg chg="ord">
          <ac:chgData name="Gudka, Dawna" userId="823cceae-331b-41d6-9a63-34ad6d1db55c" providerId="ADAL" clId="{7BA06B81-A001-4ACD-8655-BD163BA37CE7}" dt="2024-06-13T05:37:30.597" v="3655" actId="13244"/>
          <ac:spMkLst>
            <pc:docMk/>
            <pc:sldMk cId="3774009915" sldId="5467"/>
            <ac:spMk id="28" creationId="{EDCB9D10-64FA-65E4-F789-9C639188A1A4}"/>
          </ac:spMkLst>
        </pc:spChg>
        <pc:picChg chg="add mod ord">
          <ac:chgData name="Gudka, Dawna" userId="823cceae-331b-41d6-9a63-34ad6d1db55c" providerId="ADAL" clId="{7BA06B81-A001-4ACD-8655-BD163BA37CE7}" dt="2024-06-13T05:37:13.414" v="3651" actId="13244"/>
          <ac:picMkLst>
            <pc:docMk/>
            <pc:sldMk cId="3774009915" sldId="5467"/>
            <ac:picMk id="5" creationId="{865A9340-D3D9-F04E-D19C-DA90A5214463}"/>
          </ac:picMkLst>
        </pc:picChg>
        <pc:picChg chg="add mod ord modCrop">
          <ac:chgData name="Gudka, Dawna" userId="823cceae-331b-41d6-9a63-34ad6d1db55c" providerId="ADAL" clId="{7BA06B81-A001-4ACD-8655-BD163BA37CE7}" dt="2024-06-13T05:37:23.689" v="3653" actId="962"/>
          <ac:picMkLst>
            <pc:docMk/>
            <pc:sldMk cId="3774009915" sldId="5467"/>
            <ac:picMk id="6" creationId="{98217C80-0984-3303-DB57-E385C7EEF91E}"/>
          </ac:picMkLst>
        </pc:picChg>
      </pc:sldChg>
      <pc:sldChg chg="modSp add mod">
        <pc:chgData name="Gudka, Dawna" userId="823cceae-331b-41d6-9a63-34ad6d1db55c" providerId="ADAL" clId="{7BA06B81-A001-4ACD-8655-BD163BA37CE7}" dt="2024-06-13T05:37:52.130" v="3657" actId="13244"/>
        <pc:sldMkLst>
          <pc:docMk/>
          <pc:sldMk cId="925303632" sldId="5468"/>
        </pc:sldMkLst>
        <pc:picChg chg="mod">
          <ac:chgData name="Gudka, Dawna" userId="823cceae-331b-41d6-9a63-34ad6d1db55c" providerId="ADAL" clId="{7BA06B81-A001-4ACD-8655-BD163BA37CE7}" dt="2024-06-13T05:37:52.130" v="3657" actId="13244"/>
          <ac:picMkLst>
            <pc:docMk/>
            <pc:sldMk cId="925303632" sldId="5468"/>
            <ac:picMk id="2" creationId="{05C0121C-77CF-49B4-ED0E-A56DC3B265F6}"/>
          </ac:picMkLst>
        </pc:picChg>
        <pc:picChg chg="mod ord">
          <ac:chgData name="Gudka, Dawna" userId="823cceae-331b-41d6-9a63-34ad6d1db55c" providerId="ADAL" clId="{7BA06B81-A001-4ACD-8655-BD163BA37CE7}" dt="2024-06-13T05:37:47.432" v="3656" actId="13244"/>
          <ac:picMkLst>
            <pc:docMk/>
            <pc:sldMk cId="925303632" sldId="5468"/>
            <ac:picMk id="7" creationId="{A07DBC9E-7369-DF90-0210-91E745F2F208}"/>
          </ac:picMkLst>
        </pc:picChg>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pChg chg="add mod">
          <ac:chgData name="Rhodes, Tara" userId="S::rhodes_t@cde.state.co.us::566307b0-1e17-4826-87e1-0feb85a922f2" providerId="AD" clId="Web-{E979AFD3-8AF0-20DF-BC30-44F0A6EDFA74}" dt="2024-05-30T11:57:39.907" v="283"/>
          <ac:spMkLst>
            <pc:docMk/>
            <pc:sldMk cId="2187083967" sldId="5308"/>
            <ac:spMk id="2" creationId="{5B1CAF9D-5E94-A6C8-A15B-54D02649BDFF}"/>
          </ac:spMkLst>
        </pc:spChg>
        <pc:spChg chg="mod">
          <ac:chgData name="Rhodes, Tara" userId="S::rhodes_t@cde.state.co.us::566307b0-1e17-4826-87e1-0feb85a922f2" providerId="AD" clId="Web-{E979AFD3-8AF0-20DF-BC30-44F0A6EDFA74}" dt="2024-05-30T11:53:35.903" v="266" actId="20577"/>
          <ac:spMkLst>
            <pc:docMk/>
            <pc:sldMk cId="2187083967" sldId="5308"/>
            <ac:spMk id="6" creationId="{9A8832C3-3C5D-9B2D-6A97-A07BFB42B5FC}"/>
          </ac:spMkLst>
        </pc:spChg>
      </pc:sldChg>
      <pc:sldChg chg="modSp">
        <pc:chgData name="Rhodes, Tara" userId="S::rhodes_t@cde.state.co.us::566307b0-1e17-4826-87e1-0feb85a922f2" providerId="AD" clId="Web-{E979AFD3-8AF0-20DF-BC30-44F0A6EDFA74}" dt="2024-05-30T11:52:26.761" v="261" actId="20577"/>
        <pc:sldMkLst>
          <pc:docMk/>
          <pc:sldMk cId="68699369" sldId="5309"/>
        </pc:sldMkLst>
        <pc:spChg chg="mod">
          <ac:chgData name="Rhodes, Tara" userId="S::rhodes_t@cde.state.co.us::566307b0-1e17-4826-87e1-0feb85a922f2" providerId="AD" clId="Web-{E979AFD3-8AF0-20DF-BC30-44F0A6EDFA74}" dt="2024-05-30T11:52:26.761" v="261" actId="20577"/>
          <ac:spMkLst>
            <pc:docMk/>
            <pc:sldMk cId="68699369" sldId="5309"/>
            <ac:spMk id="6" creationId="{9A8832C3-3C5D-9B2D-6A97-A07BFB42B5FC}"/>
          </ac:spMkLst>
        </pc:spChg>
      </pc:sldChg>
      <pc:sldChg chg="addSp modSp">
        <pc:chgData name="Rhodes, Tara" userId="S::rhodes_t@cde.state.co.us::566307b0-1e17-4826-87e1-0feb85a922f2" providerId="AD" clId="Web-{E979AFD3-8AF0-20DF-BC30-44F0A6EDFA74}" dt="2024-05-30T11:57:09.391" v="279" actId="20577"/>
        <pc:sldMkLst>
          <pc:docMk/>
          <pc:sldMk cId="1720752477" sldId="5311"/>
        </pc:sldMkLst>
        <pc:spChg chg="add mod">
          <ac:chgData name="Rhodes, Tara" userId="S::rhodes_t@cde.state.co.us::566307b0-1e17-4826-87e1-0feb85a922f2" providerId="AD" clId="Web-{E979AFD3-8AF0-20DF-BC30-44F0A6EDFA74}" dt="2024-05-30T11:56:57.890" v="277"/>
          <ac:spMkLst>
            <pc:docMk/>
            <pc:sldMk cId="1720752477" sldId="5311"/>
            <ac:spMk id="2" creationId="{F72529A9-3C0E-E2A5-28BB-E38FD9D1C6D9}"/>
          </ac:spMkLst>
        </pc:spChg>
        <pc:spChg chg="mod">
          <ac:chgData name="Rhodes, Tara" userId="S::rhodes_t@cde.state.co.us::566307b0-1e17-4826-87e1-0feb85a922f2" providerId="AD" clId="Web-{E979AFD3-8AF0-20DF-BC30-44F0A6EDFA74}" dt="2024-05-30T11:57:09.391" v="279" actId="20577"/>
          <ac:spMkLst>
            <pc:docMk/>
            <pc:sldMk cId="1720752477" sldId="5311"/>
            <ac:spMk id="6" creationId="{9A8832C3-3C5D-9B2D-6A97-A07BFB42B5FC}"/>
          </ac:spMkLst>
        </pc:spChg>
      </pc:sldChg>
      <pc:sldChg chg="modSp">
        <pc:chgData name="Rhodes, Tara" userId="S::rhodes_t@cde.state.co.us::566307b0-1e17-4826-87e1-0feb85a922f2" providerId="AD" clId="Web-{E979AFD3-8AF0-20DF-BC30-44F0A6EDFA74}" dt="2024-05-30T11:56:02.265" v="272" actId="20577"/>
        <pc:sldMkLst>
          <pc:docMk/>
          <pc:sldMk cId="3396060537" sldId="5314"/>
        </pc:sldMkLst>
        <pc:spChg chg="mod">
          <ac:chgData name="Rhodes, Tara" userId="S::rhodes_t@cde.state.co.us::566307b0-1e17-4826-87e1-0feb85a922f2" providerId="AD" clId="Web-{E979AFD3-8AF0-20DF-BC30-44F0A6EDFA74}" dt="2024-05-30T11:56:02.265" v="272" actId="20577"/>
          <ac:spMkLst>
            <pc:docMk/>
            <pc:sldMk cId="3396060537" sldId="5314"/>
            <ac:spMk id="6" creationId="{9A8832C3-3C5D-9B2D-6A97-A07BFB42B5FC}"/>
          </ac:spMkLst>
        </pc:spChg>
      </pc:sldChg>
      <pc:sldChg chg="modSp">
        <pc:chgData name="Rhodes, Tara" userId="S::rhodes_t@cde.state.co.us::566307b0-1e17-4826-87e1-0feb85a922f2" providerId="AD" clId="Web-{E979AFD3-8AF0-20DF-BC30-44F0A6EDFA74}" dt="2024-05-30T04:12:33.510" v="4"/>
        <pc:sldMkLst>
          <pc:docMk/>
          <pc:sldMk cId="1006133002" sldId="5449"/>
        </pc:sldMkLst>
        <pc:graphicFrameChg chg="mod modGraphic">
          <ac:chgData name="Rhodes, Tara" userId="S::rhodes_t@cde.state.co.us::566307b0-1e17-4826-87e1-0feb85a922f2" providerId="AD" clId="Web-{E979AFD3-8AF0-20DF-BC30-44F0A6EDFA74}" dt="2024-05-30T04:12:33.510"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E979AFD3-8AF0-20DF-BC30-44F0A6EDFA74}" dt="2024-05-30T04:20:42.235" v="109" actId="1076"/>
        <pc:sldMkLst>
          <pc:docMk/>
          <pc:sldMk cId="1167242946" sldId="5450"/>
        </pc:sldMkLst>
        <pc:spChg chg="mod">
          <ac:chgData name="Rhodes, Tara" userId="S::rhodes_t@cde.state.co.us::566307b0-1e17-4826-87e1-0feb85a922f2" providerId="AD" clId="Web-{E979AFD3-8AF0-20DF-BC30-44F0A6EDFA74}" dt="2024-05-30T04:14:59.932" v="30" actId="20577"/>
          <ac:spMkLst>
            <pc:docMk/>
            <pc:sldMk cId="1167242946" sldId="5450"/>
            <ac:spMk id="2" creationId="{D6AF298F-FDA3-EF65-70F2-6767842A6F7C}"/>
          </ac:spMkLst>
        </pc:spChg>
        <pc:spChg chg="mod">
          <ac:chgData name="Rhodes, Tara" userId="S::rhodes_t@cde.state.co.us::566307b0-1e17-4826-87e1-0feb85a922f2" providerId="AD" clId="Web-{E979AFD3-8AF0-20DF-BC30-44F0A6EDFA74}" dt="2024-05-30T04:20:39.266" v="108" actId="14100"/>
          <ac:spMkLst>
            <pc:docMk/>
            <pc:sldMk cId="1167242946" sldId="5450"/>
            <ac:spMk id="3" creationId="{02147419-FB8E-6716-60C6-33AA659979FF}"/>
          </ac:spMkLst>
        </pc:spChg>
        <pc:picChg chg="mod">
          <ac:chgData name="Rhodes, Tara" userId="S::rhodes_t@cde.state.co.us::566307b0-1e17-4826-87e1-0feb85a922f2" providerId="AD" clId="Web-{E979AFD3-8AF0-20DF-BC30-44F0A6EDFA74}" dt="2024-05-30T04:20:42.235" v="109" actId="1076"/>
          <ac:picMkLst>
            <pc:docMk/>
            <pc:sldMk cId="1167242946" sldId="5450"/>
            <ac:picMk id="7" creationId="{2AFE8443-45B1-6EDA-CEC4-F38BD6BBF609}"/>
          </ac:picMkLst>
        </pc:picChg>
      </pc:sldChg>
      <pc:sldChg chg="modSp del">
        <pc:chgData name="Rhodes, Tara" userId="S::rhodes_t@cde.state.co.us::566307b0-1e17-4826-87e1-0feb85a922f2" providerId="AD" clId="Web-{E979AFD3-8AF0-20DF-BC30-44F0A6EDFA74}" dt="2024-05-30T04:38:19.336" v="212"/>
        <pc:sldMkLst>
          <pc:docMk/>
          <pc:sldMk cId="2632896885" sldId="5451"/>
        </pc:sldMkLst>
        <pc:spChg chg="mod">
          <ac:chgData name="Rhodes, Tara" userId="S::rhodes_t@cde.state.co.us::566307b0-1e17-4826-87e1-0feb85a922f2" providerId="AD" clId="Web-{E979AFD3-8AF0-20DF-BC30-44F0A6EDFA74}" dt="2024-05-30T04:24:54.346" v="176" actId="20577"/>
          <ac:spMkLst>
            <pc:docMk/>
            <pc:sldMk cId="2632896885" sldId="5451"/>
            <ac:spMk id="2" creationId="{712897F6-E575-80CF-4A2B-0D7204974562}"/>
          </ac:spMkLst>
        </pc:spChg>
        <pc:spChg chg="mod">
          <ac:chgData name="Rhodes, Tara" userId="S::rhodes_t@cde.state.co.us::566307b0-1e17-4826-87e1-0feb85a922f2" providerId="AD" clId="Web-{E979AFD3-8AF0-20DF-BC30-44F0A6EDFA74}" dt="2024-05-30T04:38:15.461" v="211" actId="20577"/>
          <ac:spMkLst>
            <pc:docMk/>
            <pc:sldMk cId="2632896885" sldId="5451"/>
            <ac:spMk id="3" creationId="{1284760F-AC0A-1FC5-27C9-125BF5CFCD0C}"/>
          </ac:spMkLst>
        </pc:spChg>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pChg chg="mod">
          <ac:chgData name="Rhodes, Tara" userId="S::rhodes_t@cde.state.co.us::566307b0-1e17-4826-87e1-0feb85a922f2" providerId="AD" clId="Web-{E979AFD3-8AF0-20DF-BC30-44F0A6EDFA74}" dt="2024-05-30T04:24:06.315" v="172" actId="20577"/>
          <ac:spMkLst>
            <pc:docMk/>
            <pc:sldMk cId="1574131623" sldId="5460"/>
            <ac:spMk id="2" creationId="{828EC5A5-0004-EDAC-DD03-7AFDCCB8BF32}"/>
          </ac:spMkLst>
        </pc:spChg>
      </pc:sldChg>
      <pc:sldChg chg="modSp add replId">
        <pc:chgData name="Rhodes, Tara" userId="S::rhodes_t@cde.state.co.us::566307b0-1e17-4826-87e1-0feb85a922f2" providerId="AD" clId="Web-{E979AFD3-8AF0-20DF-BC30-44F0A6EDFA74}" dt="2024-05-30T04:38:40.961" v="250" actId="20577"/>
        <pc:sldMkLst>
          <pc:docMk/>
          <pc:sldMk cId="79025021" sldId="5473"/>
        </pc:sldMkLst>
        <pc:spChg chg="mod">
          <ac:chgData name="Rhodes, Tara" userId="S::rhodes_t@cde.state.co.us::566307b0-1e17-4826-87e1-0feb85a922f2" providerId="AD" clId="Web-{E979AFD3-8AF0-20DF-BC30-44F0A6EDFA74}" dt="2024-05-30T04:38:40.961" v="250" actId="20577"/>
          <ac:spMkLst>
            <pc:docMk/>
            <pc:sldMk cId="79025021" sldId="5473"/>
            <ac:spMk id="3" creationId="{1284760F-AC0A-1FC5-27C9-125BF5CFCD0C}"/>
          </ac:spMkLst>
        </pc:spChg>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pChg chg="mod">
          <ac:chgData name="Wenzel, Brooke" userId="672bf8d3-b15b-4e02-a6d1-39319a0df09b" providerId="ADAL" clId="{D92C84BB-042C-4011-B2CA-A09CEA636185}" dt="2024-08-06T17:01:28.520" v="3025" actId="20577"/>
          <ac:spMkLst>
            <pc:docMk/>
            <pc:sldMk cId="4183919787" sldId="5028"/>
            <ac:spMk id="2" creationId="{F24E8E4C-21D8-6725-8C22-96159C0C7AA5}"/>
          </ac:spMkLst>
        </pc:spChg>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pChg chg="mod">
          <ac:chgData name="Wenzel, Brooke" userId="672bf8d3-b15b-4e02-a6d1-39319a0df09b" providerId="ADAL" clId="{D92C84BB-042C-4011-B2CA-A09CEA636185}" dt="2024-08-06T15:04:52.001" v="298" actId="20577"/>
          <ac:spMkLst>
            <pc:docMk/>
            <pc:sldMk cId="3738962996" sldId="5485"/>
            <ac:spMk id="2" creationId="{32B5BB96-38E6-AA94-BF26-259D5B61C7A0}"/>
          </ac:spMkLst>
        </pc:spChg>
        <pc:spChg chg="mod">
          <ac:chgData name="Wenzel, Brooke" userId="672bf8d3-b15b-4e02-a6d1-39319a0df09b" providerId="ADAL" clId="{D92C84BB-042C-4011-B2CA-A09CEA636185}" dt="2024-08-06T15:04:58.210" v="317" actId="20577"/>
          <ac:spMkLst>
            <pc:docMk/>
            <pc:sldMk cId="3738962996" sldId="5485"/>
            <ac:spMk id="3" creationId="{065942A1-DDD6-41B8-7736-E4235BB16BB8}"/>
          </ac:spMkLst>
        </pc:spChg>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pChg chg="mod">
          <ac:chgData name="Wenzel, Brooke" userId="672bf8d3-b15b-4e02-a6d1-39319a0df09b" providerId="ADAL" clId="{D92C84BB-042C-4011-B2CA-A09CEA636185}" dt="2024-08-06T15:07:56.222" v="337" actId="20577"/>
          <ac:spMkLst>
            <pc:docMk/>
            <pc:sldMk cId="2273958347" sldId="5534"/>
            <ac:spMk id="2" creationId="{32B5BB96-38E6-AA94-BF26-259D5B61C7A0}"/>
          </ac:spMkLst>
        </pc:spChg>
      </pc:sldChg>
      <pc:sldChg chg="addSp delSp modSp new mod">
        <pc:chgData name="Wenzel, Brooke" userId="672bf8d3-b15b-4e02-a6d1-39319a0df09b" providerId="ADAL" clId="{D92C84BB-042C-4011-B2CA-A09CEA636185}" dt="2024-08-07T16:18:38.225" v="3056" actId="20577"/>
        <pc:sldMkLst>
          <pc:docMk/>
          <pc:sldMk cId="3254898418" sldId="5535"/>
        </pc:sldMkLst>
        <pc:spChg chg="mod">
          <ac:chgData name="Wenzel, Brooke" userId="672bf8d3-b15b-4e02-a6d1-39319a0df09b" providerId="ADAL" clId="{D92C84BB-042C-4011-B2CA-A09CEA636185}" dt="2024-08-06T15:23:35.270" v="1086" actId="20577"/>
          <ac:spMkLst>
            <pc:docMk/>
            <pc:sldMk cId="3254898418" sldId="5535"/>
            <ac:spMk id="2" creationId="{EAD91B46-3E58-B9DE-E97A-0984BBF390D8}"/>
          </ac:spMkLst>
        </pc:spChg>
        <pc:spChg chg="mod ord">
          <ac:chgData name="Wenzel, Brooke" userId="672bf8d3-b15b-4e02-a6d1-39319a0df09b" providerId="ADAL" clId="{D92C84BB-042C-4011-B2CA-A09CEA636185}" dt="2024-08-06T15:22:43.085" v="952" actId="962"/>
          <ac:spMkLst>
            <pc:docMk/>
            <pc:sldMk cId="3254898418" sldId="5535"/>
            <ac:spMk id="3" creationId="{D8CCD737-9830-A071-97F7-9A507E4C6948}"/>
          </ac:spMkLst>
        </pc:spChg>
        <pc:spChg chg="mod">
          <ac:chgData name="Wenzel, Brooke" userId="672bf8d3-b15b-4e02-a6d1-39319a0df09b" providerId="ADAL" clId="{D92C84BB-042C-4011-B2CA-A09CEA636185}" dt="2024-08-06T15:21:22.807" v="638" actId="1076"/>
          <ac:spMkLst>
            <pc:docMk/>
            <pc:sldMk cId="3254898418" sldId="5535"/>
            <ac:spMk id="4" creationId="{13F2F01F-9E5B-1D2D-8C29-27C8EE89FD11}"/>
          </ac:spMkLst>
        </pc:spChg>
        <pc:spChg chg="mod">
          <ac:chgData name="Wenzel, Brooke" userId="672bf8d3-b15b-4e02-a6d1-39319a0df09b" providerId="ADAL" clId="{D92C84BB-042C-4011-B2CA-A09CEA636185}" dt="2024-08-06T15:21:31.129" v="639" actId="1076"/>
          <ac:spMkLst>
            <pc:docMk/>
            <pc:sldMk cId="3254898418" sldId="5535"/>
            <ac:spMk id="5" creationId="{279E7A68-7AD6-47A4-4D20-B476959D7C30}"/>
          </ac:spMkLst>
        </pc:spChg>
        <pc:spChg chg="del">
          <ac:chgData name="Wenzel, Brooke" userId="672bf8d3-b15b-4e02-a6d1-39319a0df09b" providerId="ADAL" clId="{D92C84BB-042C-4011-B2CA-A09CEA636185}" dt="2024-08-06T15:20:01.481" v="602" actId="22"/>
          <ac:spMkLst>
            <pc:docMk/>
            <pc:sldMk cId="3254898418" sldId="5535"/>
            <ac:spMk id="6" creationId="{704D2A33-4970-A2FA-CC73-2A8E1CC08A81}"/>
          </ac:spMkLst>
        </pc:spChg>
        <pc:spChg chg="mod ord">
          <ac:chgData name="Wenzel, Brooke" userId="672bf8d3-b15b-4e02-a6d1-39319a0df09b" providerId="ADAL" clId="{D92C84BB-042C-4011-B2CA-A09CEA636185}" dt="2024-08-07T16:18:38.225" v="3056" actId="20577"/>
          <ac:spMkLst>
            <pc:docMk/>
            <pc:sldMk cId="3254898418" sldId="5535"/>
            <ac:spMk id="7" creationId="{AC95D240-C504-4635-F827-CF6D222759DC}"/>
          </ac:spMkLst>
        </pc:spChg>
        <pc:spChg chg="del mod">
          <ac:chgData name="Wenzel, Brooke" userId="672bf8d3-b15b-4e02-a6d1-39319a0df09b" providerId="ADAL" clId="{D92C84BB-042C-4011-B2CA-A09CEA636185}" dt="2024-08-06T15:20:22.952" v="608" actId="478"/>
          <ac:spMkLst>
            <pc:docMk/>
            <pc:sldMk cId="3254898418" sldId="5535"/>
            <ac:spMk id="8" creationId="{7803D0D7-729B-071C-5448-B8056317C707}"/>
          </ac:spMkLst>
        </pc:spChg>
        <pc:picChg chg="add mod ord">
          <ac:chgData name="Wenzel, Brooke" userId="672bf8d3-b15b-4e02-a6d1-39319a0df09b" providerId="ADAL" clId="{D92C84BB-042C-4011-B2CA-A09CEA636185}" dt="2024-08-06T15:22:32.562" v="950" actId="13244"/>
          <ac:picMkLst>
            <pc:docMk/>
            <pc:sldMk cId="3254898418" sldId="5535"/>
            <ac:picMk id="10" creationId="{D981A3D5-5590-427C-EB0D-3C3A46492FEB}"/>
          </ac:picMkLst>
        </pc:picChg>
      </pc:sldChg>
      <pc:sldChg chg="addSp delSp modSp new mod">
        <pc:chgData name="Wenzel, Brooke" userId="672bf8d3-b15b-4e02-a6d1-39319a0df09b" providerId="ADAL" clId="{D92C84BB-042C-4011-B2CA-A09CEA636185}" dt="2024-08-06T15:44:08.134" v="1253" actId="14734"/>
        <pc:sldMkLst>
          <pc:docMk/>
          <pc:sldMk cId="1302995045" sldId="5536"/>
        </pc:sldMkLst>
        <pc:spChg chg="mod">
          <ac:chgData name="Wenzel, Brooke" userId="672bf8d3-b15b-4e02-a6d1-39319a0df09b" providerId="ADAL" clId="{D92C84BB-042C-4011-B2CA-A09CEA636185}" dt="2024-08-06T15:41:41.474" v="1197" actId="20577"/>
          <ac:spMkLst>
            <pc:docMk/>
            <pc:sldMk cId="1302995045" sldId="5536"/>
            <ac:spMk id="2" creationId="{5A3EA3BD-6E2F-F670-3E18-E0B7BB708589}"/>
          </ac:spMkLst>
        </pc:spChg>
        <pc:spChg chg="ord">
          <ac:chgData name="Wenzel, Brooke" userId="672bf8d3-b15b-4e02-a6d1-39319a0df09b" providerId="ADAL" clId="{D92C84BB-042C-4011-B2CA-A09CEA636185}" dt="2024-08-06T15:42:47.905" v="1214" actId="13244"/>
          <ac:spMkLst>
            <pc:docMk/>
            <pc:sldMk cId="1302995045" sldId="5536"/>
            <ac:spMk id="3" creationId="{7D51251C-DC67-63B7-0896-FE6984428C26}"/>
          </ac:spMkLst>
        </pc:spChg>
        <pc:spChg chg="mod">
          <ac:chgData name="Wenzel, Brooke" userId="672bf8d3-b15b-4e02-a6d1-39319a0df09b" providerId="ADAL" clId="{D92C84BB-042C-4011-B2CA-A09CEA636185}" dt="2024-08-06T15:40:54.894" v="1115" actId="20577"/>
          <ac:spMkLst>
            <pc:docMk/>
            <pc:sldMk cId="1302995045" sldId="5536"/>
            <ac:spMk id="4" creationId="{2B18C3B0-B3CA-5D72-EF68-49253F712731}"/>
          </ac:spMkLst>
        </pc:spChg>
        <pc:spChg chg="mod">
          <ac:chgData name="Wenzel, Brooke" userId="672bf8d3-b15b-4e02-a6d1-39319a0df09b" providerId="ADAL" clId="{D92C84BB-042C-4011-B2CA-A09CEA636185}" dt="2024-08-06T15:41:02.548" v="1150" actId="20577"/>
          <ac:spMkLst>
            <pc:docMk/>
            <pc:sldMk cId="1302995045" sldId="5536"/>
            <ac:spMk id="5" creationId="{581A4BA4-E7DC-D3FB-5B79-12E57F0410EB}"/>
          </ac:spMkLst>
        </pc:spChg>
        <pc:spChg chg="add del">
          <ac:chgData name="Wenzel, Brooke" userId="672bf8d3-b15b-4e02-a6d1-39319a0df09b" providerId="ADAL" clId="{D92C84BB-042C-4011-B2CA-A09CEA636185}" dt="2024-08-06T15:41:54.046" v="1200"/>
          <ac:spMkLst>
            <pc:docMk/>
            <pc:sldMk cId="1302995045" sldId="5536"/>
            <ac:spMk id="6" creationId="{EA2B38F3-5946-EC0F-A70A-394A637FD8CA}"/>
          </ac:spMkLst>
        </pc:spChg>
        <pc:graphicFrameChg chg="add mod">
          <ac:chgData name="Wenzel, Brooke" userId="672bf8d3-b15b-4e02-a6d1-39319a0df09b" providerId="ADAL" clId="{D92C84BB-042C-4011-B2CA-A09CEA636185}" dt="2024-08-06T15:41:44.316" v="1199"/>
          <ac:graphicFrameMkLst>
            <pc:docMk/>
            <pc:sldMk cId="1302995045" sldId="5536"/>
            <ac:graphicFrameMk id="7" creationId="{4E84F8EC-7C34-4190-46B4-7943D5762358}"/>
          </ac:graphicFrameMkLst>
        </pc:graphicFrameChg>
        <pc:graphicFrameChg chg="add mod ord modGraphic">
          <ac:chgData name="Wenzel, Brooke" userId="672bf8d3-b15b-4e02-a6d1-39319a0df09b" providerId="ADAL" clId="{D92C84BB-042C-4011-B2CA-A09CEA636185}" dt="2024-08-06T15:44:08.134" v="1253" actId="14734"/>
          <ac:graphicFrameMkLst>
            <pc:docMk/>
            <pc:sldMk cId="1302995045" sldId="5536"/>
            <ac:graphicFrameMk id="8" creationId="{0AA46493-7A36-0C49-C5A7-D18F10C7496C}"/>
          </ac:graphicFrameMkLst>
        </pc:graphicFrameChg>
      </pc:sldChg>
      <pc:sldChg chg="addSp delSp modSp add mod">
        <pc:chgData name="Wenzel, Brooke" userId="672bf8d3-b15b-4e02-a6d1-39319a0df09b" providerId="ADAL" clId="{D92C84BB-042C-4011-B2CA-A09CEA636185}" dt="2024-08-06T15:43:33.034" v="1249" actId="1076"/>
        <pc:sldMkLst>
          <pc:docMk/>
          <pc:sldMk cId="900576933" sldId="5537"/>
        </pc:sldMkLst>
        <pc:spChg chg="mod">
          <ac:chgData name="Wenzel, Brooke" userId="672bf8d3-b15b-4e02-a6d1-39319a0df09b" providerId="ADAL" clId="{D92C84BB-042C-4011-B2CA-A09CEA636185}" dt="2024-08-06T15:43:07.079" v="1239" actId="20577"/>
          <ac:spMkLst>
            <pc:docMk/>
            <pc:sldMk cId="900576933" sldId="5537"/>
            <ac:spMk id="2" creationId="{5A3EA3BD-6E2F-F670-3E18-E0B7BB708589}"/>
          </ac:spMkLst>
        </pc:spChg>
        <pc:spChg chg="add del mod">
          <ac:chgData name="Wenzel, Brooke" userId="672bf8d3-b15b-4e02-a6d1-39319a0df09b" providerId="ADAL" clId="{D92C84BB-042C-4011-B2CA-A09CEA636185}" dt="2024-08-06T15:43:20.979" v="1241"/>
          <ac:spMkLst>
            <pc:docMk/>
            <pc:sldMk cId="900576933" sldId="5537"/>
            <ac:spMk id="7" creationId="{B5143237-2D00-6D20-0636-158BAAC420F7}"/>
          </ac:spMkLst>
        </pc:spChg>
        <pc:graphicFrameChg chg="del">
          <ac:chgData name="Wenzel, Brooke" userId="672bf8d3-b15b-4e02-a6d1-39319a0df09b" providerId="ADAL" clId="{D92C84BB-042C-4011-B2CA-A09CEA636185}" dt="2024-08-06T15:43:09.905" v="1240" actId="478"/>
          <ac:graphicFrameMkLst>
            <pc:docMk/>
            <pc:sldMk cId="900576933" sldId="5537"/>
            <ac:graphicFrameMk id="8" creationId="{0AA46493-7A36-0C49-C5A7-D18F10C7496C}"/>
          </ac:graphicFrameMkLst>
        </pc:graphicFrameChg>
        <pc:graphicFrameChg chg="add mod modGraphic">
          <ac:chgData name="Wenzel, Brooke" userId="672bf8d3-b15b-4e02-a6d1-39319a0df09b" providerId="ADAL" clId="{D92C84BB-042C-4011-B2CA-A09CEA636185}" dt="2024-08-06T15:43:33.034" v="1249" actId="1076"/>
          <ac:graphicFrameMkLst>
            <pc:docMk/>
            <pc:sldMk cId="900576933" sldId="5537"/>
            <ac:graphicFrameMk id="9" creationId="{0BFFC5E5-E3E3-2BE7-2EB0-5E2D2F35FDFA}"/>
          </ac:graphicFrameMkLst>
        </pc:graphicFrameChg>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pChg chg="mod ord">
          <ac:chgData name="Wenzel, Brooke" userId="672bf8d3-b15b-4e02-a6d1-39319a0df09b" providerId="ADAL" clId="{D92C84BB-042C-4011-B2CA-A09CEA636185}" dt="2024-08-06T15:51:21.111" v="1367" actId="700"/>
          <ac:spMkLst>
            <pc:docMk/>
            <pc:sldMk cId="573740307" sldId="5538"/>
            <ac:spMk id="2" creationId="{48BE662E-6E8F-8BFD-1220-0B4C256C3BF6}"/>
          </ac:spMkLst>
        </pc:spChg>
        <pc:spChg chg="mod ord">
          <ac:chgData name="Wenzel, Brooke" userId="672bf8d3-b15b-4e02-a6d1-39319a0df09b" providerId="ADAL" clId="{D92C84BB-042C-4011-B2CA-A09CEA636185}" dt="2024-08-06T15:51:21.111" v="1367" actId="700"/>
          <ac:spMkLst>
            <pc:docMk/>
            <pc:sldMk cId="573740307" sldId="5538"/>
            <ac:spMk id="3" creationId="{E98D6CA2-4425-DF5D-DD75-8E64C4D4A623}"/>
          </ac:spMkLst>
        </pc:spChg>
        <pc:spChg chg="mod ord">
          <ac:chgData name="Wenzel, Brooke" userId="672bf8d3-b15b-4e02-a6d1-39319a0df09b" providerId="ADAL" clId="{D92C84BB-042C-4011-B2CA-A09CEA636185}" dt="2024-08-06T16:14:43.318" v="1502" actId="255"/>
          <ac:spMkLst>
            <pc:docMk/>
            <pc:sldMk cId="573740307" sldId="5538"/>
            <ac:spMk id="4" creationId="{1BE5D2C1-7710-EED9-1940-0A612F59276D}"/>
          </ac:spMkLst>
        </pc:spChg>
        <pc:spChg chg="mod ord">
          <ac:chgData name="Wenzel, Brooke" userId="672bf8d3-b15b-4e02-a6d1-39319a0df09b" providerId="ADAL" clId="{D92C84BB-042C-4011-B2CA-A09CEA636185}" dt="2024-08-06T16:14:54.890" v="1506" actId="20577"/>
          <ac:spMkLst>
            <pc:docMk/>
            <pc:sldMk cId="573740307" sldId="5538"/>
            <ac:spMk id="5" creationId="{57A2033F-F15F-C103-EA83-A77A1AF89850}"/>
          </ac:spMkLst>
        </pc:spChg>
        <pc:spChg chg="del mod ord">
          <ac:chgData name="Wenzel, Brooke" userId="672bf8d3-b15b-4e02-a6d1-39319a0df09b" providerId="ADAL" clId="{D92C84BB-042C-4011-B2CA-A09CEA636185}" dt="2024-08-06T15:50:06.826" v="1357" actId="700"/>
          <ac:spMkLst>
            <pc:docMk/>
            <pc:sldMk cId="573740307" sldId="5538"/>
            <ac:spMk id="6" creationId="{9998B5DB-B4B4-16E2-68C6-3150D8A586B3}"/>
          </ac:spMkLst>
        </pc:spChg>
        <pc:spChg chg="del mod">
          <ac:chgData name="Wenzel, Brooke" userId="672bf8d3-b15b-4e02-a6d1-39319a0df09b" providerId="ADAL" clId="{D92C84BB-042C-4011-B2CA-A09CEA636185}" dt="2024-08-06T15:50:06.826" v="1357" actId="700"/>
          <ac:spMkLst>
            <pc:docMk/>
            <pc:sldMk cId="573740307" sldId="5538"/>
            <ac:spMk id="7" creationId="{310B0B83-C7ED-704C-5F4F-5546BFC3EBB6}"/>
          </ac:spMkLst>
        </pc:spChg>
        <pc:spChg chg="del">
          <ac:chgData name="Wenzel, Brooke" userId="672bf8d3-b15b-4e02-a6d1-39319a0df09b" providerId="ADAL" clId="{D92C84BB-042C-4011-B2CA-A09CEA636185}" dt="2024-08-06T15:49:02.987" v="1255" actId="478"/>
          <ac:spMkLst>
            <pc:docMk/>
            <pc:sldMk cId="573740307" sldId="5538"/>
            <ac:spMk id="8" creationId="{B27BC4E5-BEC3-DC5C-9862-F6F8D088A8B5}"/>
          </ac:spMkLst>
        </pc:spChg>
        <pc:spChg chg="add del mod ord">
          <ac:chgData name="Wenzel, Brooke" userId="672bf8d3-b15b-4e02-a6d1-39319a0df09b" providerId="ADAL" clId="{D92C84BB-042C-4011-B2CA-A09CEA636185}" dt="2024-08-06T15:51:21.111" v="1367" actId="700"/>
          <ac:spMkLst>
            <pc:docMk/>
            <pc:sldMk cId="573740307" sldId="5538"/>
            <ac:spMk id="9" creationId="{E1C6F70B-2A0E-B377-4084-3C9EACE7D558}"/>
          </ac:spMkLst>
        </pc:spChg>
        <pc:spChg chg="add mod ord">
          <ac:chgData name="Wenzel, Brooke" userId="672bf8d3-b15b-4e02-a6d1-39319a0df09b" providerId="ADAL" clId="{D92C84BB-042C-4011-B2CA-A09CEA636185}" dt="2024-08-06T15:51:28.270" v="1385" actId="20577"/>
          <ac:spMkLst>
            <pc:docMk/>
            <pc:sldMk cId="573740307" sldId="5538"/>
            <ac:spMk id="10" creationId="{CB305743-E7F0-8BCF-CEF2-68AEF095D84F}"/>
          </ac:spMkLst>
        </pc:spChg>
        <pc:spChg chg="add mod ord">
          <ac:chgData name="Wenzel, Brooke" userId="672bf8d3-b15b-4e02-a6d1-39319a0df09b" providerId="ADAL" clId="{D92C84BB-042C-4011-B2CA-A09CEA636185}" dt="2024-08-06T15:51:34.860" v="1417" actId="20577"/>
          <ac:spMkLst>
            <pc:docMk/>
            <pc:sldMk cId="573740307" sldId="5538"/>
            <ac:spMk id="11" creationId="{04395D25-12B8-3C4D-3DD9-5B6084E55874}"/>
          </ac:spMkLst>
        </pc:spChg>
      </pc:sldChg>
      <pc:sldChg chg="addSp delSp modSp new del mod">
        <pc:chgData name="Wenzel, Brooke" userId="672bf8d3-b15b-4e02-a6d1-39319a0df09b" providerId="ADAL" clId="{D92C84BB-042C-4011-B2CA-A09CEA636185}" dt="2024-08-06T16:19:06.398" v="1527" actId="680"/>
        <pc:sldMkLst>
          <pc:docMk/>
          <pc:sldMk cId="733809969" sldId="5539"/>
        </pc:sldMkLst>
        <pc:spChg chg="mod">
          <ac:chgData name="Wenzel, Brooke" userId="672bf8d3-b15b-4e02-a6d1-39319a0df09b" providerId="ADAL" clId="{D92C84BB-042C-4011-B2CA-A09CEA636185}" dt="2024-08-06T16:19:06.003" v="1526" actId="20577"/>
          <ac:spMkLst>
            <pc:docMk/>
            <pc:sldMk cId="733809969" sldId="5539"/>
            <ac:spMk id="3" creationId="{DA02A2D3-9B9E-2FC0-4B01-4E11AFB5E0F4}"/>
          </ac:spMkLst>
        </pc:spChg>
        <pc:spChg chg="add del">
          <ac:chgData name="Wenzel, Brooke" userId="672bf8d3-b15b-4e02-a6d1-39319a0df09b" providerId="ADAL" clId="{D92C84BB-042C-4011-B2CA-A09CEA636185}" dt="2024-08-06T16:19:05.672" v="1525" actId="22"/>
          <ac:spMkLst>
            <pc:docMk/>
            <pc:sldMk cId="733809969" sldId="5539"/>
            <ac:spMk id="4" creationId="{D10856F0-D96A-DDD8-75FB-0FE6053C1464}"/>
          </ac:spMkLst>
        </pc:spChg>
        <pc:picChg chg="add del mod ord">
          <ac:chgData name="Wenzel, Brooke" userId="672bf8d3-b15b-4e02-a6d1-39319a0df09b" providerId="ADAL" clId="{D92C84BB-042C-4011-B2CA-A09CEA636185}" dt="2024-08-06T16:19:05.672" v="1525" actId="22"/>
          <ac:picMkLst>
            <pc:docMk/>
            <pc:sldMk cId="733809969" sldId="5539"/>
            <ac:picMk id="11" creationId="{5B8EAA20-30FA-2040-4016-517AD5CB9367}"/>
          </ac:picMkLst>
        </pc:picChg>
      </pc:sldChg>
      <pc:sldChg chg="addSp delSp modSp new mod">
        <pc:chgData name="Wenzel, Brooke" userId="672bf8d3-b15b-4e02-a6d1-39319a0df09b" providerId="ADAL" clId="{D92C84BB-042C-4011-B2CA-A09CEA636185}" dt="2024-08-06T16:40:40.592" v="2649" actId="13244"/>
        <pc:sldMkLst>
          <pc:docMk/>
          <pc:sldMk cId="1712441647" sldId="5539"/>
        </pc:sldMkLst>
        <pc:spChg chg="mod">
          <ac:chgData name="Wenzel, Brooke" userId="672bf8d3-b15b-4e02-a6d1-39319a0df09b" providerId="ADAL" clId="{D92C84BB-042C-4011-B2CA-A09CEA636185}" dt="2024-08-06T16:19:25.474" v="1550" actId="20577"/>
          <ac:spMkLst>
            <pc:docMk/>
            <pc:sldMk cId="1712441647" sldId="5539"/>
            <ac:spMk id="2" creationId="{EF70A3A8-1E8B-FE45-0A95-65D5FF10A9E2}"/>
          </ac:spMkLst>
        </pc:spChg>
        <pc:spChg chg="del">
          <ac:chgData name="Wenzel, Brooke" userId="672bf8d3-b15b-4e02-a6d1-39319a0df09b" providerId="ADAL" clId="{D92C84BB-042C-4011-B2CA-A09CEA636185}" dt="2024-08-06T16:19:18.488" v="1529" actId="22"/>
          <ac:spMkLst>
            <pc:docMk/>
            <pc:sldMk cId="1712441647" sldId="5539"/>
            <ac:spMk id="3" creationId="{503D90BE-0130-2190-8700-8FA44804B945}"/>
          </ac:spMkLst>
        </pc:spChg>
        <pc:spChg chg="ord">
          <ac:chgData name="Wenzel, Brooke" userId="672bf8d3-b15b-4e02-a6d1-39319a0df09b" providerId="ADAL" clId="{D92C84BB-042C-4011-B2CA-A09CEA636185}" dt="2024-08-06T16:40:35.767" v="2647" actId="13244"/>
          <ac:spMkLst>
            <pc:docMk/>
            <pc:sldMk cId="1712441647" sldId="5539"/>
            <ac:spMk id="4" creationId="{7168B90C-B606-82A2-4EF9-37FB3D57A91C}"/>
          </ac:spMkLst>
        </pc:spChg>
        <pc:spChg chg="mod">
          <ac:chgData name="Wenzel, Brooke" userId="672bf8d3-b15b-4e02-a6d1-39319a0df09b" providerId="ADAL" clId="{D92C84BB-042C-4011-B2CA-A09CEA636185}" dt="2024-08-06T16:19:29.283" v="1568" actId="20577"/>
          <ac:spMkLst>
            <pc:docMk/>
            <pc:sldMk cId="1712441647" sldId="5539"/>
            <ac:spMk id="5" creationId="{F4D9F2D4-F026-A015-D5EB-D43891852DFD}"/>
          </ac:spMkLst>
        </pc:spChg>
        <pc:spChg chg="mod">
          <ac:chgData name="Wenzel, Brooke" userId="672bf8d3-b15b-4e02-a6d1-39319a0df09b" providerId="ADAL" clId="{D92C84BB-042C-4011-B2CA-A09CEA636185}" dt="2024-08-06T16:19:36.280" v="1605" actId="20577"/>
          <ac:spMkLst>
            <pc:docMk/>
            <pc:sldMk cId="1712441647" sldId="5539"/>
            <ac:spMk id="6" creationId="{C98A69B7-DEC8-E5B8-BE38-ED033F8C83D2}"/>
          </ac:spMkLst>
        </pc:spChg>
        <pc:spChg chg="add mod ord">
          <ac:chgData name="Wenzel, Brooke" userId="672bf8d3-b15b-4e02-a6d1-39319a0df09b" providerId="ADAL" clId="{D92C84BB-042C-4011-B2CA-A09CEA636185}" dt="2024-08-06T16:40:40.592" v="2649" actId="13244"/>
          <ac:spMkLst>
            <pc:docMk/>
            <pc:sldMk cId="1712441647" sldId="5539"/>
            <ac:spMk id="9" creationId="{14A0F404-3331-EBD5-17BE-BF6B289A8727}"/>
          </ac:spMkLst>
        </pc:spChg>
        <pc:spChg chg="add del mod">
          <ac:chgData name="Wenzel, Brooke" userId="672bf8d3-b15b-4e02-a6d1-39319a0df09b" providerId="ADAL" clId="{D92C84BB-042C-4011-B2CA-A09CEA636185}" dt="2024-08-06T16:22:48.806" v="2312" actId="478"/>
          <ac:spMkLst>
            <pc:docMk/>
            <pc:sldMk cId="1712441647" sldId="5539"/>
            <ac:spMk id="13" creationId="{0952BDB5-BE20-B03A-5A62-186B104B8E1B}"/>
          </ac:spMkLst>
        </pc:spChg>
        <pc:picChg chg="add del mod ord">
          <ac:chgData name="Wenzel, Brooke" userId="672bf8d3-b15b-4e02-a6d1-39319a0df09b" providerId="ADAL" clId="{D92C84BB-042C-4011-B2CA-A09CEA636185}" dt="2024-08-06T16:22:44.707" v="2311" actId="478"/>
          <ac:picMkLst>
            <pc:docMk/>
            <pc:sldMk cId="1712441647" sldId="5539"/>
            <ac:picMk id="8" creationId="{3F2CCCA3-C5D3-5CB6-E069-03748D8F4363}"/>
          </ac:picMkLst>
        </pc:picChg>
        <pc:picChg chg="add mod ord">
          <ac:chgData name="Wenzel, Brooke" userId="672bf8d3-b15b-4e02-a6d1-39319a0df09b" providerId="ADAL" clId="{D92C84BB-042C-4011-B2CA-A09CEA636185}" dt="2024-08-06T16:40:38.655" v="2648" actId="13244"/>
          <ac:picMkLst>
            <pc:docMk/>
            <pc:sldMk cId="1712441647" sldId="5539"/>
            <ac:picMk id="11" creationId="{F0696604-5E39-7FA3-1022-01E2B1248A0D}"/>
          </ac:picMkLst>
        </pc:picChg>
      </pc:sldChg>
      <pc:sldChg chg="addSp modSp new mod">
        <pc:chgData name="Wenzel, Brooke" userId="672bf8d3-b15b-4e02-a6d1-39319a0df09b" providerId="ADAL" clId="{D92C84BB-042C-4011-B2CA-A09CEA636185}" dt="2024-08-06T16:43:17.270" v="2978" actId="20577"/>
        <pc:sldMkLst>
          <pc:docMk/>
          <pc:sldMk cId="534825663" sldId="5540"/>
        </pc:sldMkLst>
        <pc:spChg chg="mod">
          <ac:chgData name="Wenzel, Brooke" userId="672bf8d3-b15b-4e02-a6d1-39319a0df09b" providerId="ADAL" clId="{D92C84BB-042C-4011-B2CA-A09CEA636185}" dt="2024-08-06T16:32:48.612" v="2400" actId="20577"/>
          <ac:spMkLst>
            <pc:docMk/>
            <pc:sldMk cId="534825663" sldId="5540"/>
            <ac:spMk id="2" creationId="{E1A3CA18-EFE4-80ED-E77A-7B7A6895D0B6}"/>
          </ac:spMkLst>
        </pc:spChg>
        <pc:spChg chg="mod">
          <ac:chgData name="Wenzel, Brooke" userId="672bf8d3-b15b-4e02-a6d1-39319a0df09b" providerId="ADAL" clId="{D92C84BB-042C-4011-B2CA-A09CEA636185}" dt="2024-08-06T16:43:17.270" v="2978" actId="20577"/>
          <ac:spMkLst>
            <pc:docMk/>
            <pc:sldMk cId="534825663" sldId="5540"/>
            <ac:spMk id="3" creationId="{8BAD300F-5835-15A9-B48C-8A8410A64FD0}"/>
          </ac:spMkLst>
        </pc:spChg>
        <pc:spChg chg="mod">
          <ac:chgData name="Wenzel, Brooke" userId="672bf8d3-b15b-4e02-a6d1-39319a0df09b" providerId="ADAL" clId="{D92C84BB-042C-4011-B2CA-A09CEA636185}" dt="2024-08-06T16:36:20.225" v="2473" actId="20577"/>
          <ac:spMkLst>
            <pc:docMk/>
            <pc:sldMk cId="534825663" sldId="5540"/>
            <ac:spMk id="5" creationId="{B4C41043-010F-65F4-3084-B73D0E1B59DA}"/>
          </ac:spMkLst>
        </pc:spChg>
        <pc:spChg chg="mod">
          <ac:chgData name="Wenzel, Brooke" userId="672bf8d3-b15b-4e02-a6d1-39319a0df09b" providerId="ADAL" clId="{D92C84BB-042C-4011-B2CA-A09CEA636185}" dt="2024-08-06T16:36:28.905" v="2519" actId="20577"/>
          <ac:spMkLst>
            <pc:docMk/>
            <pc:sldMk cId="534825663" sldId="5540"/>
            <ac:spMk id="6" creationId="{D17E033C-D25E-DE71-C645-DBA1240A5CD5}"/>
          </ac:spMkLst>
        </pc:spChg>
        <pc:spChg chg="add">
          <ac:chgData name="Wenzel, Brooke" userId="672bf8d3-b15b-4e02-a6d1-39319a0df09b" providerId="ADAL" clId="{D92C84BB-042C-4011-B2CA-A09CEA636185}" dt="2024-08-06T16:33:42.564" v="2433"/>
          <ac:spMkLst>
            <pc:docMk/>
            <pc:sldMk cId="534825663" sldId="5540"/>
            <ac:spMk id="7" creationId="{9016073A-2E6C-A832-FF04-8CEC80A8F893}"/>
          </ac:spMkLst>
        </pc:spChg>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pChg chg="mod">
          <ac:chgData name="Hoffman, Peter" userId="673cee94-26bd-4c2a-ab82-1b3669e2f049" providerId="ADAL" clId="{91263EC2-EA2A-427C-8AD2-CB5111FBCBEA}" dt="2024-05-22T21:11:19.117" v="484" actId="20577"/>
          <ac:spMkLst>
            <pc:docMk/>
            <pc:sldMk cId="1896735902" sldId="5452"/>
            <ac:spMk id="5" creationId="{3C923818-FAC2-A017-4346-74FF9C4B4D09}"/>
          </ac:spMkLst>
        </pc:spChg>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graphicFrameChg chg="mod modGraphic">
          <ac:chgData name="Hoffman, Peter" userId="673cee94-26bd-4c2a-ab82-1b3669e2f049" providerId="ADAL" clId="{B83FD1DF-4A66-4A53-A66D-5ED6B87207B4}" dt="2024-07-10T21:39:45.577" v="659" actId="13926"/>
          <ac:graphicFrameMkLst>
            <pc:docMk/>
            <pc:sldMk cId="1991320786" sldId="4834"/>
            <ac:graphicFrameMk id="11" creationId="{D205AC76-9635-4D3A-912F-8BAAC5CFFCB6}"/>
          </ac:graphicFrameMkLst>
        </pc:graphicFrameChg>
      </pc:sldChg>
      <pc:sldChg chg="addSp modSp mod">
        <pc:chgData name="Hoffman, Peter" userId="673cee94-26bd-4c2a-ab82-1b3669e2f049" providerId="ADAL" clId="{B83FD1DF-4A66-4A53-A66D-5ED6B87207B4}" dt="2024-07-10T21:42:11.284" v="686" actId="1037"/>
        <pc:sldMkLst>
          <pc:docMk/>
          <pc:sldMk cId="1896735902" sldId="5469"/>
        </pc:sldMkLst>
        <pc:spChg chg="mod">
          <ac:chgData name="Hoffman, Peter" userId="673cee94-26bd-4c2a-ab82-1b3669e2f049" providerId="ADAL" clId="{B83FD1DF-4A66-4A53-A66D-5ED6B87207B4}" dt="2024-07-10T21:40:58.656" v="664" actId="962"/>
          <ac:spMkLst>
            <pc:docMk/>
            <pc:sldMk cId="1896735902" sldId="5469"/>
            <ac:spMk id="2" creationId="{77A71FE4-D523-BABB-1FC5-9EABE0C61217}"/>
          </ac:spMkLst>
        </pc:spChg>
        <pc:spChg chg="mod">
          <ac:chgData name="Hoffman, Peter" userId="673cee94-26bd-4c2a-ab82-1b3669e2f049" providerId="ADAL" clId="{B83FD1DF-4A66-4A53-A66D-5ED6B87207B4}" dt="2024-07-10T21:41:47.499" v="670" actId="962"/>
          <ac:spMkLst>
            <pc:docMk/>
            <pc:sldMk cId="1896735902" sldId="5469"/>
            <ac:spMk id="3" creationId="{DE639E0B-7594-DEDC-C548-B0E53BD9137C}"/>
          </ac:spMkLst>
        </pc:spChg>
        <pc:spChg chg="mod">
          <ac:chgData name="Hoffman, Peter" userId="673cee94-26bd-4c2a-ab82-1b3669e2f049" providerId="ADAL" clId="{B83FD1DF-4A66-4A53-A66D-5ED6B87207B4}" dt="2024-07-10T21:42:05.884" v="676" actId="1038"/>
          <ac:spMkLst>
            <pc:docMk/>
            <pc:sldMk cId="1896735902" sldId="5469"/>
            <ac:spMk id="5" creationId="{3C923818-FAC2-A017-4346-74FF9C4B4D09}"/>
          </ac:spMkLst>
        </pc:spChg>
        <pc:spChg chg="add mod">
          <ac:chgData name="Hoffman, Peter" userId="673cee94-26bd-4c2a-ab82-1b3669e2f049" providerId="ADAL" clId="{B83FD1DF-4A66-4A53-A66D-5ED6B87207B4}" dt="2024-07-10T21:42:05.884" v="676" actId="1038"/>
          <ac:spMkLst>
            <pc:docMk/>
            <pc:sldMk cId="1896735902" sldId="5469"/>
            <ac:spMk id="7" creationId="{CC36F890-A483-C620-9360-1FB0080ACF37}"/>
          </ac:spMkLst>
        </pc:spChg>
        <pc:spChg chg="add mod">
          <ac:chgData name="Hoffman, Peter" userId="673cee94-26bd-4c2a-ab82-1b3669e2f049" providerId="ADAL" clId="{B83FD1DF-4A66-4A53-A66D-5ED6B87207B4}" dt="2024-07-10T21:42:11.284" v="686" actId="1037"/>
          <ac:spMkLst>
            <pc:docMk/>
            <pc:sldMk cId="1896735902" sldId="5469"/>
            <ac:spMk id="8" creationId="{370737B9-C8EF-8B8A-ABC5-3BD9E4C980F4}"/>
          </ac:spMkLst>
        </pc:spChg>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pChg chg="mod">
          <ac:chgData name="McRee, Rebecca" userId="S::mcree_r@cde.state.co.us::3a10fa13-9d60-4c0b-b361-471945732c34" providerId="AD" clId="Web-{3E6009E6-58ED-C0E4-590F-9A10953195BD}" dt="2024-08-06T22:27:32.348" v="3" actId="20577"/>
          <ac:spMkLst>
            <pc:docMk/>
            <pc:sldMk cId="1185884485" sldId="5488"/>
            <ac:spMk id="3" creationId="{C0512FC2-261A-6790-E9CC-D752F6C04657}"/>
          </ac:spMkLst>
        </pc:spChg>
      </pc:sldChg>
      <pc:sldChg chg="modSp">
        <pc:chgData name="McRee, Rebecca" userId="S::mcree_r@cde.state.co.us::3a10fa13-9d60-4c0b-b361-471945732c34" providerId="AD" clId="Web-{3E6009E6-58ED-C0E4-590F-9A10953195BD}" dt="2024-08-06T23:10:43.048" v="2535" actId="20577"/>
        <pc:sldMkLst>
          <pc:docMk/>
          <pc:sldMk cId="1039979550" sldId="5495"/>
        </pc:sldMkLst>
        <pc:spChg chg="mod">
          <ac:chgData name="McRee, Rebecca" userId="S::mcree_r@cde.state.co.us::3a10fa13-9d60-4c0b-b361-471945732c34" providerId="AD" clId="Web-{3E6009E6-58ED-C0E4-590F-9A10953195BD}" dt="2024-08-06T23:10:43.048" v="2535" actId="20577"/>
          <ac:spMkLst>
            <pc:docMk/>
            <pc:sldMk cId="1039979550" sldId="5495"/>
            <ac:spMk id="3" creationId="{2865F7B2-122F-2696-5877-03DFD3EA02BC}"/>
          </ac:spMkLst>
        </pc:spChg>
      </pc:sldChg>
      <pc:sldChg chg="addSp modSp del ord">
        <pc:chgData name="McRee, Rebecca" userId="S::mcree_r@cde.state.co.us::3a10fa13-9d60-4c0b-b361-471945732c34" providerId="AD" clId="Web-{3E6009E6-58ED-C0E4-590F-9A10953195BD}" dt="2024-08-06T22:53:58.954" v="611"/>
        <pc:sldMkLst>
          <pc:docMk/>
          <pc:sldMk cId="2856351610" sldId="5496"/>
        </pc:sldMkLst>
        <pc:spChg chg="mod">
          <ac:chgData name="McRee, Rebecca" userId="S::mcree_r@cde.state.co.us::3a10fa13-9d60-4c0b-b361-471945732c34" providerId="AD" clId="Web-{3E6009E6-58ED-C0E4-590F-9A10953195BD}" dt="2024-08-06T22:53:30.423" v="607" actId="20577"/>
          <ac:spMkLst>
            <pc:docMk/>
            <pc:sldMk cId="2856351610" sldId="5496"/>
            <ac:spMk id="2" creationId="{EC2C951B-960C-A6FE-64C3-FF6692410442}"/>
          </ac:spMkLst>
        </pc:spChg>
        <pc:spChg chg="mod">
          <ac:chgData name="McRee, Rebecca" userId="S::mcree_r@cde.state.co.us::3a10fa13-9d60-4c0b-b361-471945732c34" providerId="AD" clId="Web-{3E6009E6-58ED-C0E4-590F-9A10953195BD}" dt="2024-08-06T22:53:34.829" v="608" actId="20577"/>
          <ac:spMkLst>
            <pc:docMk/>
            <pc:sldMk cId="2856351610" sldId="5496"/>
            <ac:spMk id="3" creationId="{2865F7B2-122F-2696-5877-03DFD3EA02BC}"/>
          </ac:spMkLst>
        </pc:spChg>
        <pc:spChg chg="add mod">
          <ac:chgData name="McRee, Rebecca" userId="S::mcree_r@cde.state.co.us::3a10fa13-9d60-4c0b-b361-471945732c34" providerId="AD" clId="Web-{3E6009E6-58ED-C0E4-590F-9A10953195BD}" dt="2024-08-06T22:53:54.564" v="610"/>
          <ac:spMkLst>
            <pc:docMk/>
            <pc:sldMk cId="2856351610" sldId="5496"/>
            <ac:spMk id="7" creationId="{13901ED1-F0C5-5639-4CF8-DBEF57178558}"/>
          </ac:spMkLst>
        </pc:spChg>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pChg chg="add mod">
          <ac:chgData name="McRee, Rebecca" userId="S::mcree_r@cde.state.co.us::3a10fa13-9d60-4c0b-b361-471945732c34" providerId="AD" clId="Web-{3E6009E6-58ED-C0E4-590F-9A10953195BD}" dt="2024-08-06T23:10:52.783" v="2537" actId="20577"/>
          <ac:spMkLst>
            <pc:docMk/>
            <pc:sldMk cId="2023168082" sldId="5497"/>
            <ac:spMk id="3" creationId="{91E60E77-D8DB-134C-9A3B-BBACC56219FB}"/>
          </ac:spMkLst>
        </pc:spChg>
      </pc:sldChg>
      <pc:sldChg chg="modSp ord">
        <pc:chgData name="McRee, Rebecca" userId="S::mcree_r@cde.state.co.us::3a10fa13-9d60-4c0b-b361-471945732c34" providerId="AD" clId="Web-{3E6009E6-58ED-C0E4-590F-9A10953195BD}" dt="2024-08-06T23:11:54.987" v="2613" actId="20577"/>
        <pc:sldMkLst>
          <pc:docMk/>
          <pc:sldMk cId="2421796188" sldId="5518"/>
        </pc:sldMkLst>
        <pc:spChg chg="mod">
          <ac:chgData name="McRee, Rebecca" userId="S::mcree_r@cde.state.co.us::3a10fa13-9d60-4c0b-b361-471945732c34" providerId="AD" clId="Web-{3E6009E6-58ED-C0E4-590F-9A10953195BD}" dt="2024-08-06T22:45:24.024" v="201" actId="20577"/>
          <ac:spMkLst>
            <pc:docMk/>
            <pc:sldMk cId="2421796188" sldId="5518"/>
            <ac:spMk id="2" creationId="{810E63C0-4BDD-7964-346E-635B12B3D87F}"/>
          </ac:spMkLst>
        </pc:spChg>
        <pc:spChg chg="mod">
          <ac:chgData name="McRee, Rebecca" userId="S::mcree_r@cde.state.co.us::3a10fa13-9d60-4c0b-b361-471945732c34" providerId="AD" clId="Web-{3E6009E6-58ED-C0E4-590F-9A10953195BD}" dt="2024-08-06T23:11:54.987" v="2613" actId="20577"/>
          <ac:spMkLst>
            <pc:docMk/>
            <pc:sldMk cId="2421796188" sldId="5518"/>
            <ac:spMk id="3" creationId="{9FEEAF2D-E365-73C8-79FB-1D58C4A4FC60}"/>
          </ac:spMkLst>
        </pc:spChg>
      </pc:sldChg>
      <pc:sldChg chg="modSp">
        <pc:chgData name="McRee, Rebecca" userId="S::mcree_r@cde.state.co.us::3a10fa13-9d60-4c0b-b361-471945732c34" providerId="AD" clId="Web-{3E6009E6-58ED-C0E4-590F-9A10953195BD}" dt="2024-08-06T23:12:38.177" v="2616" actId="20577"/>
        <pc:sldMkLst>
          <pc:docMk/>
          <pc:sldMk cId="632710224" sldId="5525"/>
        </pc:sldMkLst>
        <pc:spChg chg="mod">
          <ac:chgData name="McRee, Rebecca" userId="S::mcree_r@cde.state.co.us::3a10fa13-9d60-4c0b-b361-471945732c34" providerId="AD" clId="Web-{3E6009E6-58ED-C0E4-590F-9A10953195BD}" dt="2024-08-06T23:12:38.177" v="2616" actId="20577"/>
          <ac:spMkLst>
            <pc:docMk/>
            <pc:sldMk cId="632710224" sldId="5525"/>
            <ac:spMk id="3" creationId="{9B1F9E56-90E3-5C65-E23D-348DC7C9B3CB}"/>
          </ac:spMkLst>
        </pc:spChg>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pChg chg="mod">
          <ac:chgData name="McRee, Rebecca" userId="S::mcree_r@cde.state.co.us::3a10fa13-9d60-4c0b-b361-471945732c34" providerId="AD" clId="Web-{3E6009E6-58ED-C0E4-590F-9A10953195BD}" dt="2024-08-06T22:54:29.408" v="617" actId="20577"/>
          <ac:spMkLst>
            <pc:docMk/>
            <pc:sldMk cId="735598476" sldId="5543"/>
            <ac:spMk id="2" creationId="{810E63C0-4BDD-7964-346E-635B12B3D87F}"/>
          </ac:spMkLst>
        </pc:spChg>
        <pc:spChg chg="mod">
          <ac:chgData name="McRee, Rebecca" userId="S::mcree_r@cde.state.co.us::3a10fa13-9d60-4c0b-b361-471945732c34" providerId="AD" clId="Web-{3E6009E6-58ED-C0E4-590F-9A10953195BD}" dt="2024-08-06T22:58:19.583" v="730" actId="20577"/>
          <ac:spMkLst>
            <pc:docMk/>
            <pc:sldMk cId="735598476" sldId="5543"/>
            <ac:spMk id="3" creationId="{9FEEAF2D-E365-73C8-79FB-1D58C4A4FC60}"/>
          </ac:spMkLst>
        </pc:spChg>
      </pc:sldChg>
      <pc:sldChg chg="addSp modSp add replId">
        <pc:chgData name="McRee, Rebecca" userId="S::mcree_r@cde.state.co.us::3a10fa13-9d60-4c0b-b361-471945732c34" providerId="AD" clId="Web-{3E6009E6-58ED-C0E4-590F-9A10953195BD}" dt="2024-08-06T23:09:13.078" v="2519"/>
        <pc:sldMkLst>
          <pc:docMk/>
          <pc:sldMk cId="3863354747" sldId="5544"/>
        </pc:sldMkLst>
        <pc:spChg chg="mod">
          <ac:chgData name="McRee, Rebecca" userId="S::mcree_r@cde.state.co.us::3a10fa13-9d60-4c0b-b361-471945732c34" providerId="AD" clId="Web-{3E6009E6-58ED-C0E4-590F-9A10953195BD}" dt="2024-08-06T23:00:04.944" v="763" actId="20577"/>
          <ac:spMkLst>
            <pc:docMk/>
            <pc:sldMk cId="3863354747" sldId="5544"/>
            <ac:spMk id="2" creationId="{810E63C0-4BDD-7964-346E-635B12B3D87F}"/>
          </ac:spMkLst>
        </pc:spChg>
        <pc:spChg chg="mod">
          <ac:chgData name="McRee, Rebecca" userId="S::mcree_r@cde.state.co.us::3a10fa13-9d60-4c0b-b361-471945732c34" providerId="AD" clId="Web-{3E6009E6-58ED-C0E4-590F-9A10953195BD}" dt="2024-08-06T23:00:09.382" v="764" actId="20577"/>
          <ac:spMkLst>
            <pc:docMk/>
            <pc:sldMk cId="3863354747" sldId="5544"/>
            <ac:spMk id="3" creationId="{9FEEAF2D-E365-73C8-79FB-1D58C4A4FC60}"/>
          </ac:spMkLst>
        </pc:spChg>
        <pc:graphicFrameChg chg="add mod modGraphic">
          <ac:chgData name="McRee, Rebecca" userId="S::mcree_r@cde.state.co.us::3a10fa13-9d60-4c0b-b361-471945732c34" providerId="AD" clId="Web-{3E6009E6-58ED-C0E4-590F-9A10953195BD}" dt="2024-08-06T23:09:13.078" v="2519"/>
          <ac:graphicFrameMkLst>
            <pc:docMk/>
            <pc:sldMk cId="3863354747" sldId="5544"/>
            <ac:graphicFrameMk id="7" creationId="{4D33451E-96E3-F746-9E91-7C5749474933}"/>
          </ac:graphicFrameMkLst>
        </pc:graphicFrameChg>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modSp mod">
        <pc:chgData name="Ward, Reagan" userId="27291eb4-8241-4961-9e69-8c66e34cc5b0" providerId="ADAL" clId="{B1212C89-0C1F-4FCA-850B-764C66D906EE}" dt="2024-05-08T19:09:39.532" v="140" actId="6549"/>
        <pc:sldMkLst>
          <pc:docMk/>
          <pc:sldMk cId="3227145924" sldId="5097"/>
        </pc:sldMkLst>
        <pc:graphicFrameChg chg="mod modGraphic">
          <ac:chgData name="Ward, Reagan" userId="27291eb4-8241-4961-9e69-8c66e34cc5b0" providerId="ADAL" clId="{B1212C89-0C1F-4FCA-850B-764C66D906EE}" dt="2024-05-08T19:09:39.532" v="140" actId="6549"/>
          <ac:graphicFrameMkLst>
            <pc:docMk/>
            <pc:sldMk cId="3227145924" sldId="5097"/>
            <ac:graphicFrameMk id="7" creationId="{2864BB53-F741-4FFC-0348-1AC10AD60EEB}"/>
          </ac:graphicFrameMkLst>
        </pc:graphicFrameChg>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graphicFrameChg chg="modGraphic">
          <ac:chgData name="Ward, Reagan" userId="27291eb4-8241-4961-9e69-8c66e34cc5b0" providerId="ADAL" clId="{B1212C89-0C1F-4FCA-850B-764C66D906EE}" dt="2024-05-09T15:02:16.086" v="517" actId="2165"/>
          <ac:graphicFrameMkLst>
            <pc:docMk/>
            <pc:sldMk cId="26054774" sldId="5413"/>
            <ac:graphicFrameMk id="5" creationId="{5E4612F7-68C6-57CA-E918-38EF641F73CF}"/>
          </ac:graphicFrameMkLst>
        </pc:graphicFrameChg>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pChg chg="del mod ord">
          <ac:chgData name="Ward, Reagan" userId="27291eb4-8241-4961-9e69-8c66e34cc5b0" providerId="ADAL" clId="{B1212C89-0C1F-4FCA-850B-764C66D906EE}" dt="2024-05-08T19:06:08.315" v="6" actId="700"/>
          <ac:spMkLst>
            <pc:docMk/>
            <pc:sldMk cId="1474977630" sldId="5414"/>
            <ac:spMk id="2" creationId="{47313165-4163-5549-DCC3-AF24B529C373}"/>
          </ac:spMkLst>
        </pc:spChg>
        <pc:spChg chg="del mod ord">
          <ac:chgData name="Ward, Reagan" userId="27291eb4-8241-4961-9e69-8c66e34cc5b0" providerId="ADAL" clId="{B1212C89-0C1F-4FCA-850B-764C66D906EE}" dt="2024-05-08T19:06:08.315" v="6" actId="700"/>
          <ac:spMkLst>
            <pc:docMk/>
            <pc:sldMk cId="1474977630" sldId="5414"/>
            <ac:spMk id="3" creationId="{9CB510C6-CA4E-31F8-9E9A-7A6C63986CB6}"/>
          </ac:spMkLst>
        </pc:spChg>
        <pc:spChg chg="del">
          <ac:chgData name="Ward, Reagan" userId="27291eb4-8241-4961-9e69-8c66e34cc5b0" providerId="ADAL" clId="{B1212C89-0C1F-4FCA-850B-764C66D906EE}" dt="2024-05-08T19:06:08.315" v="6" actId="700"/>
          <ac:spMkLst>
            <pc:docMk/>
            <pc:sldMk cId="1474977630" sldId="5414"/>
            <ac:spMk id="4" creationId="{16188E93-1332-6DF5-D42E-7BEEE1569646}"/>
          </ac:spMkLst>
        </pc:spChg>
        <pc:spChg chg="mod ord">
          <ac:chgData name="Ward, Reagan" userId="27291eb4-8241-4961-9e69-8c66e34cc5b0" providerId="ADAL" clId="{B1212C89-0C1F-4FCA-850B-764C66D906EE}" dt="2024-05-08T19:06:08.315" v="6" actId="700"/>
          <ac:spMkLst>
            <pc:docMk/>
            <pc:sldMk cId="1474977630" sldId="5414"/>
            <ac:spMk id="5" creationId="{F5F12066-A271-245B-9976-4B82B50FCAA5}"/>
          </ac:spMkLst>
        </pc:spChg>
        <pc:spChg chg="del">
          <ac:chgData name="Ward, Reagan" userId="27291eb4-8241-4961-9e69-8c66e34cc5b0" providerId="ADAL" clId="{B1212C89-0C1F-4FCA-850B-764C66D906EE}" dt="2024-05-08T19:06:08.315" v="6" actId="700"/>
          <ac:spMkLst>
            <pc:docMk/>
            <pc:sldMk cId="1474977630" sldId="5414"/>
            <ac:spMk id="6" creationId="{C79D6138-4C52-1806-B653-71B7AF3E0BC6}"/>
          </ac:spMkLst>
        </pc:spChg>
        <pc:spChg chg="del">
          <ac:chgData name="Ward, Reagan" userId="27291eb4-8241-4961-9e69-8c66e34cc5b0" providerId="ADAL" clId="{B1212C89-0C1F-4FCA-850B-764C66D906EE}" dt="2024-05-08T19:06:08.315" v="6" actId="700"/>
          <ac:spMkLst>
            <pc:docMk/>
            <pc:sldMk cId="1474977630" sldId="5414"/>
            <ac:spMk id="7" creationId="{48C4A368-8B4D-F26C-7432-6DD3606BB8EE}"/>
          </ac:spMkLst>
        </pc:spChg>
        <pc:spChg chg="add mod ord">
          <ac:chgData name="Ward, Reagan" userId="27291eb4-8241-4961-9e69-8c66e34cc5b0" providerId="ADAL" clId="{B1212C89-0C1F-4FCA-850B-764C66D906EE}" dt="2024-05-08T19:06:08.315" v="6" actId="700"/>
          <ac:spMkLst>
            <pc:docMk/>
            <pc:sldMk cId="1474977630" sldId="5414"/>
            <ac:spMk id="8" creationId="{0D0FBA27-F0F1-A677-7B69-844E9D392FAA}"/>
          </ac:spMkLst>
        </pc:spChg>
        <pc:spChg chg="add mod ord">
          <ac:chgData name="Ward, Reagan" userId="27291eb4-8241-4961-9e69-8c66e34cc5b0" providerId="ADAL" clId="{B1212C89-0C1F-4FCA-850B-764C66D906EE}" dt="2024-05-08T19:06:08.315" v="6" actId="700"/>
          <ac:spMkLst>
            <pc:docMk/>
            <pc:sldMk cId="1474977630" sldId="5414"/>
            <ac:spMk id="9" creationId="{77E04380-32A6-4C4C-57D8-6045D1C23AC6}"/>
          </ac:spMkLst>
        </pc:spChg>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pChg chg="del mod ord">
          <ac:chgData name="Ward, Reagan" userId="27291eb4-8241-4961-9e69-8c66e34cc5b0" providerId="ADAL" clId="{B1212C89-0C1F-4FCA-850B-764C66D906EE}" dt="2024-05-08T19:06:14.506" v="7" actId="700"/>
          <ac:spMkLst>
            <pc:docMk/>
            <pc:sldMk cId="2887031202" sldId="5415"/>
            <ac:spMk id="2" creationId="{39843678-2285-2E3B-5617-B1D0302D1092}"/>
          </ac:spMkLst>
        </pc:spChg>
        <pc:spChg chg="del mod ord">
          <ac:chgData name="Ward, Reagan" userId="27291eb4-8241-4961-9e69-8c66e34cc5b0" providerId="ADAL" clId="{B1212C89-0C1F-4FCA-850B-764C66D906EE}" dt="2024-05-08T19:06:14.506" v="7" actId="700"/>
          <ac:spMkLst>
            <pc:docMk/>
            <pc:sldMk cId="2887031202" sldId="5415"/>
            <ac:spMk id="3" creationId="{72F40EFB-9EB0-7684-AF24-0DFED78C3844}"/>
          </ac:spMkLst>
        </pc:spChg>
        <pc:spChg chg="del mod ord">
          <ac:chgData name="Ward, Reagan" userId="27291eb4-8241-4961-9e69-8c66e34cc5b0" providerId="ADAL" clId="{B1212C89-0C1F-4FCA-850B-764C66D906EE}" dt="2024-05-08T19:06:14.506" v="7" actId="700"/>
          <ac:spMkLst>
            <pc:docMk/>
            <pc:sldMk cId="2887031202" sldId="5415"/>
            <ac:spMk id="4" creationId="{82A807C2-B870-510C-36FF-F34701BFE6CB}"/>
          </ac:spMkLst>
        </pc:spChg>
        <pc:spChg chg="mod ord">
          <ac:chgData name="Ward, Reagan" userId="27291eb4-8241-4961-9e69-8c66e34cc5b0" providerId="ADAL" clId="{B1212C89-0C1F-4FCA-850B-764C66D906EE}" dt="2024-05-08T19:06:14.506" v="7" actId="700"/>
          <ac:spMkLst>
            <pc:docMk/>
            <pc:sldMk cId="2887031202" sldId="5415"/>
            <ac:spMk id="5" creationId="{4E2D4819-56E2-72A4-65B2-C959868DF708}"/>
          </ac:spMkLst>
        </pc:spChg>
        <pc:spChg chg="del mod ord">
          <ac:chgData name="Ward, Reagan" userId="27291eb4-8241-4961-9e69-8c66e34cc5b0" providerId="ADAL" clId="{B1212C89-0C1F-4FCA-850B-764C66D906EE}" dt="2024-05-08T19:06:14.506" v="7" actId="700"/>
          <ac:spMkLst>
            <pc:docMk/>
            <pc:sldMk cId="2887031202" sldId="5415"/>
            <ac:spMk id="6" creationId="{170A0C25-63EB-4E9C-28B2-0CA0C6F091FA}"/>
          </ac:spMkLst>
        </pc:spChg>
        <pc:spChg chg="del">
          <ac:chgData name="Ward, Reagan" userId="27291eb4-8241-4961-9e69-8c66e34cc5b0" providerId="ADAL" clId="{B1212C89-0C1F-4FCA-850B-764C66D906EE}" dt="2024-05-08T19:06:14.506" v="7" actId="700"/>
          <ac:spMkLst>
            <pc:docMk/>
            <pc:sldMk cId="2887031202" sldId="5415"/>
            <ac:spMk id="7" creationId="{FEC858D8-59D8-6391-1F83-2C18F9AD6B0C}"/>
          </ac:spMkLst>
        </pc:spChg>
        <pc:spChg chg="add mod ord">
          <ac:chgData name="Ward, Reagan" userId="27291eb4-8241-4961-9e69-8c66e34cc5b0" providerId="ADAL" clId="{B1212C89-0C1F-4FCA-850B-764C66D906EE}" dt="2024-05-08T19:06:27.732" v="45" actId="20577"/>
          <ac:spMkLst>
            <pc:docMk/>
            <pc:sldMk cId="2887031202" sldId="5415"/>
            <ac:spMk id="8" creationId="{50A4C568-DC60-AAB3-83F3-5F4C7ADBF8CA}"/>
          </ac:spMkLst>
        </pc:spChg>
        <pc:spChg chg="add mod ord">
          <ac:chgData name="Ward, Reagan" userId="27291eb4-8241-4961-9e69-8c66e34cc5b0" providerId="ADAL" clId="{B1212C89-0C1F-4FCA-850B-764C66D906EE}" dt="2024-05-08T19:06:14.547" v="8" actId="27636"/>
          <ac:spMkLst>
            <pc:docMk/>
            <pc:sldMk cId="2887031202" sldId="5415"/>
            <ac:spMk id="9" creationId="{6BC51F84-0731-AB64-CAB4-D92B50E242BD}"/>
          </ac:spMkLst>
        </pc:spChg>
        <pc:spChg chg="add mod ord">
          <ac:chgData name="Ward, Reagan" userId="27291eb4-8241-4961-9e69-8c66e34cc5b0" providerId="ADAL" clId="{B1212C89-0C1F-4FCA-850B-764C66D906EE}" dt="2024-05-08T19:06:14.548" v="9" actId="27636"/>
          <ac:spMkLst>
            <pc:docMk/>
            <pc:sldMk cId="2887031202" sldId="5415"/>
            <ac:spMk id="10" creationId="{DE390A40-7D35-F995-1554-937A6B8D9328}"/>
          </ac:spMkLst>
        </pc:spChg>
        <pc:spChg chg="add del mod ord">
          <ac:chgData name="Ward, Reagan" userId="27291eb4-8241-4961-9e69-8c66e34cc5b0" providerId="ADAL" clId="{B1212C89-0C1F-4FCA-850B-764C66D906EE}" dt="2024-05-08T19:06:35.130" v="46" actId="3680"/>
          <ac:spMkLst>
            <pc:docMk/>
            <pc:sldMk cId="2887031202" sldId="5415"/>
            <ac:spMk id="11" creationId="{20E27925-C98B-9309-A519-8E140BCA4BE2}"/>
          </ac:spMkLst>
        </pc:spChg>
        <pc:graphicFrameChg chg="add mod ord modGraphic">
          <ac:chgData name="Ward, Reagan" userId="27291eb4-8241-4961-9e69-8c66e34cc5b0" providerId="ADAL" clId="{B1212C89-0C1F-4FCA-850B-764C66D906EE}" dt="2024-05-08T19:06:55.530" v="70" actId="12385"/>
          <ac:graphicFrameMkLst>
            <pc:docMk/>
            <pc:sldMk cId="2887031202" sldId="5415"/>
            <ac:graphicFrameMk id="12" creationId="{CB49FCD2-053C-CC90-E972-B2E5B348FFF2}"/>
          </ac:graphicFrameMkLst>
        </pc:graphicFrameChg>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pChg chg="del mod ord">
          <ac:chgData name="Ward, Reagan" userId="27291eb4-8241-4961-9e69-8c66e34cc5b0" providerId="ADAL" clId="{B1212C89-0C1F-4FCA-850B-764C66D906EE}" dt="2024-05-08T19:06:18.405" v="10" actId="700"/>
          <ac:spMkLst>
            <pc:docMk/>
            <pc:sldMk cId="1885479895" sldId="5416"/>
            <ac:spMk id="2" creationId="{0449358E-A162-43C9-43B7-83ECB29ABCB2}"/>
          </ac:spMkLst>
        </pc:spChg>
        <pc:spChg chg="del mod ord">
          <ac:chgData name="Ward, Reagan" userId="27291eb4-8241-4961-9e69-8c66e34cc5b0" providerId="ADAL" clId="{B1212C89-0C1F-4FCA-850B-764C66D906EE}" dt="2024-05-08T19:06:18.405" v="10" actId="700"/>
          <ac:spMkLst>
            <pc:docMk/>
            <pc:sldMk cId="1885479895" sldId="5416"/>
            <ac:spMk id="3" creationId="{423D03A5-8508-1586-BA2F-C2B5A05FAB65}"/>
          </ac:spMkLst>
        </pc:spChg>
        <pc:spChg chg="del mod ord">
          <ac:chgData name="Ward, Reagan" userId="27291eb4-8241-4961-9e69-8c66e34cc5b0" providerId="ADAL" clId="{B1212C89-0C1F-4FCA-850B-764C66D906EE}" dt="2024-05-08T19:06:18.405" v="10" actId="700"/>
          <ac:spMkLst>
            <pc:docMk/>
            <pc:sldMk cId="1885479895" sldId="5416"/>
            <ac:spMk id="4" creationId="{4A024C47-BDEC-7329-D71C-79C8E2D34840}"/>
          </ac:spMkLst>
        </pc:spChg>
        <pc:spChg chg="mod ord">
          <ac:chgData name="Ward, Reagan" userId="27291eb4-8241-4961-9e69-8c66e34cc5b0" providerId="ADAL" clId="{B1212C89-0C1F-4FCA-850B-764C66D906EE}" dt="2024-05-08T19:06:18.405" v="10" actId="700"/>
          <ac:spMkLst>
            <pc:docMk/>
            <pc:sldMk cId="1885479895" sldId="5416"/>
            <ac:spMk id="5" creationId="{C06BE1DF-A610-CF0D-A786-45A0766B9EB9}"/>
          </ac:spMkLst>
        </pc:spChg>
        <pc:spChg chg="del mod ord">
          <ac:chgData name="Ward, Reagan" userId="27291eb4-8241-4961-9e69-8c66e34cc5b0" providerId="ADAL" clId="{B1212C89-0C1F-4FCA-850B-764C66D906EE}" dt="2024-05-08T19:06:18.405" v="10" actId="700"/>
          <ac:spMkLst>
            <pc:docMk/>
            <pc:sldMk cId="1885479895" sldId="5416"/>
            <ac:spMk id="6" creationId="{CAD19C79-99B6-10B7-BFD4-7D0F9CD73340}"/>
          </ac:spMkLst>
        </pc:spChg>
        <pc:spChg chg="del">
          <ac:chgData name="Ward, Reagan" userId="27291eb4-8241-4961-9e69-8c66e34cc5b0" providerId="ADAL" clId="{B1212C89-0C1F-4FCA-850B-764C66D906EE}" dt="2024-05-08T19:06:18.405" v="10" actId="700"/>
          <ac:spMkLst>
            <pc:docMk/>
            <pc:sldMk cId="1885479895" sldId="5416"/>
            <ac:spMk id="7" creationId="{F1DA00BB-C3B3-D7D0-6E1F-DDB1F1C61FC6}"/>
          </ac:spMkLst>
        </pc:spChg>
        <pc:spChg chg="add mod ord">
          <ac:chgData name="Ward, Reagan" userId="27291eb4-8241-4961-9e69-8c66e34cc5b0" providerId="ADAL" clId="{B1212C89-0C1F-4FCA-850B-764C66D906EE}" dt="2024-05-08T19:06:18.405" v="10" actId="700"/>
          <ac:spMkLst>
            <pc:docMk/>
            <pc:sldMk cId="1885479895" sldId="5416"/>
            <ac:spMk id="8" creationId="{EC036928-8266-1632-3A07-044583B97254}"/>
          </ac:spMkLst>
        </pc:spChg>
        <pc:spChg chg="add mod ord">
          <ac:chgData name="Ward, Reagan" userId="27291eb4-8241-4961-9e69-8c66e34cc5b0" providerId="ADAL" clId="{B1212C89-0C1F-4FCA-850B-764C66D906EE}" dt="2024-05-08T19:06:18.405" v="10" actId="700"/>
          <ac:spMkLst>
            <pc:docMk/>
            <pc:sldMk cId="1885479895" sldId="5416"/>
            <ac:spMk id="9" creationId="{4B4C457E-BC1B-29FF-161B-45AB06A17BB9}"/>
          </ac:spMkLst>
        </pc:spChg>
        <pc:spChg chg="add mod ord">
          <ac:chgData name="Ward, Reagan" userId="27291eb4-8241-4961-9e69-8c66e34cc5b0" providerId="ADAL" clId="{B1212C89-0C1F-4FCA-850B-764C66D906EE}" dt="2024-05-08T19:06:18.405" v="10" actId="700"/>
          <ac:spMkLst>
            <pc:docMk/>
            <pc:sldMk cId="1885479895" sldId="5416"/>
            <ac:spMk id="10" creationId="{D1A5E23B-FD3A-07FD-52B6-876A7720A9FA}"/>
          </ac:spMkLst>
        </pc:spChg>
        <pc:spChg chg="add mod ord">
          <ac:chgData name="Ward, Reagan" userId="27291eb4-8241-4961-9e69-8c66e34cc5b0" providerId="ADAL" clId="{B1212C89-0C1F-4FCA-850B-764C66D906EE}" dt="2024-05-08T19:06:18.405" v="10" actId="700"/>
          <ac:spMkLst>
            <pc:docMk/>
            <pc:sldMk cId="1885479895" sldId="5416"/>
            <ac:spMk id="11" creationId="{D5A013A3-AB3D-D9B2-564C-C1604B1B78BE}"/>
          </ac:spMkLst>
        </pc:spChg>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pChg chg="del mod ord">
          <ac:chgData name="Ward, Reagan" userId="27291eb4-8241-4961-9e69-8c66e34cc5b0" providerId="ADAL" clId="{B1212C89-0C1F-4FCA-850B-764C66D906EE}" dt="2024-05-08T19:07:07.511" v="71" actId="700"/>
          <ac:spMkLst>
            <pc:docMk/>
            <pc:sldMk cId="432788420" sldId="5417"/>
            <ac:spMk id="2" creationId="{313DD584-A520-E0EF-C30C-CAEAC07DA583}"/>
          </ac:spMkLst>
        </pc:spChg>
        <pc:spChg chg="del mod ord">
          <ac:chgData name="Ward, Reagan" userId="27291eb4-8241-4961-9e69-8c66e34cc5b0" providerId="ADAL" clId="{B1212C89-0C1F-4FCA-850B-764C66D906EE}" dt="2024-05-08T19:07:07.511" v="71" actId="700"/>
          <ac:spMkLst>
            <pc:docMk/>
            <pc:sldMk cId="432788420" sldId="5417"/>
            <ac:spMk id="3" creationId="{2233E64D-3E5B-50CE-E04A-EA7432631C68}"/>
          </ac:spMkLst>
        </pc:spChg>
        <pc:spChg chg="del">
          <ac:chgData name="Ward, Reagan" userId="27291eb4-8241-4961-9e69-8c66e34cc5b0" providerId="ADAL" clId="{B1212C89-0C1F-4FCA-850B-764C66D906EE}" dt="2024-05-08T19:07:07.511" v="71" actId="700"/>
          <ac:spMkLst>
            <pc:docMk/>
            <pc:sldMk cId="432788420" sldId="5417"/>
            <ac:spMk id="4" creationId="{30198FE1-3E56-D274-04F9-C7C440A5D68F}"/>
          </ac:spMkLst>
        </pc:spChg>
        <pc:spChg chg="mod ord">
          <ac:chgData name="Ward, Reagan" userId="27291eb4-8241-4961-9e69-8c66e34cc5b0" providerId="ADAL" clId="{B1212C89-0C1F-4FCA-850B-764C66D906EE}" dt="2024-05-08T19:07:07.511" v="71" actId="700"/>
          <ac:spMkLst>
            <pc:docMk/>
            <pc:sldMk cId="432788420" sldId="5417"/>
            <ac:spMk id="5" creationId="{7D3B03B9-4062-50AC-9EDF-F15B63C9D6B3}"/>
          </ac:spMkLst>
        </pc:spChg>
        <pc:spChg chg="del">
          <ac:chgData name="Ward, Reagan" userId="27291eb4-8241-4961-9e69-8c66e34cc5b0" providerId="ADAL" clId="{B1212C89-0C1F-4FCA-850B-764C66D906EE}" dt="2024-05-08T19:07:07.511" v="71" actId="700"/>
          <ac:spMkLst>
            <pc:docMk/>
            <pc:sldMk cId="432788420" sldId="5417"/>
            <ac:spMk id="6" creationId="{D4A78733-A408-90A1-2667-99661740DA7E}"/>
          </ac:spMkLst>
        </pc:spChg>
        <pc:spChg chg="del">
          <ac:chgData name="Ward, Reagan" userId="27291eb4-8241-4961-9e69-8c66e34cc5b0" providerId="ADAL" clId="{B1212C89-0C1F-4FCA-850B-764C66D906EE}" dt="2024-05-08T19:07:07.511" v="71" actId="700"/>
          <ac:spMkLst>
            <pc:docMk/>
            <pc:sldMk cId="432788420" sldId="5417"/>
            <ac:spMk id="7" creationId="{AEB90469-4BC9-5C4B-3C34-4625C68AA021}"/>
          </ac:spMkLst>
        </pc:spChg>
        <pc:spChg chg="add mod ord">
          <ac:chgData name="Ward, Reagan" userId="27291eb4-8241-4961-9e69-8c66e34cc5b0" providerId="ADAL" clId="{B1212C89-0C1F-4FCA-850B-764C66D906EE}" dt="2024-05-08T19:07:14.593" v="109" actId="20577"/>
          <ac:spMkLst>
            <pc:docMk/>
            <pc:sldMk cId="432788420" sldId="5417"/>
            <ac:spMk id="8" creationId="{8EA66ED9-76B3-4F7F-B32E-DD15EA7F958F}"/>
          </ac:spMkLst>
        </pc:spChg>
        <pc:spChg chg="add mod ord">
          <ac:chgData name="Ward, Reagan" userId="27291eb4-8241-4961-9e69-8c66e34cc5b0" providerId="ADAL" clId="{B1212C89-0C1F-4FCA-850B-764C66D906EE}" dt="2024-05-08T19:07:07.511" v="71" actId="700"/>
          <ac:spMkLst>
            <pc:docMk/>
            <pc:sldMk cId="432788420" sldId="5417"/>
            <ac:spMk id="9" creationId="{F8BAB82C-D9AC-B0F8-CFD1-3A54A157B716}"/>
          </ac:spMkLst>
        </pc:spChg>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pChg chg="mod">
          <ac:chgData name="Rhodes, Tara" userId="S::rhodes_t@cde.state.co.us::566307b0-1e17-4826-87e1-0feb85a922f2" providerId="AD" clId="Web-{47F696D0-2310-23B2-E9CC-14E2A533C1EE}" dt="2024-05-16T12:45:03.292" v="59" actId="20577"/>
          <ac:spMkLst>
            <pc:docMk/>
            <pc:sldMk cId="68699369" sldId="5309"/>
            <ac:spMk id="5" creationId="{AF6EB1F5-01CD-901C-27EE-72C2EDD75AA9}"/>
          </ac:spMkLst>
        </pc:spChg>
        <pc:spChg chg="mod">
          <ac:chgData name="Rhodes, Tara" userId="S::rhodes_t@cde.state.co.us::566307b0-1e17-4826-87e1-0feb85a922f2" providerId="AD" clId="Web-{47F696D0-2310-23B2-E9CC-14E2A533C1EE}" dt="2024-05-16T12:52:33.674" v="144" actId="20577"/>
          <ac:spMkLst>
            <pc:docMk/>
            <pc:sldMk cId="68699369" sldId="5309"/>
            <ac:spMk id="6" creationId="{9A8832C3-3C5D-9B2D-6A97-A07BFB42B5FC}"/>
          </ac:spMkLst>
        </pc:spChg>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pChg chg="mod">
          <ac:chgData name="Rhodes, Tara" userId="S::rhodes_t@cde.state.co.us::566307b0-1e17-4826-87e1-0feb85a922f2" providerId="AD" clId="Web-{47F696D0-2310-23B2-E9CC-14E2A533C1EE}" dt="2024-05-16T12:52:56.909" v="162" actId="20577"/>
          <ac:spMkLst>
            <pc:docMk/>
            <pc:sldMk cId="3396060537" sldId="5314"/>
            <ac:spMk id="5" creationId="{AF6EB1F5-01CD-901C-27EE-72C2EDD75AA9}"/>
          </ac:spMkLst>
        </pc:spChg>
        <pc:spChg chg="mod">
          <ac:chgData name="Rhodes, Tara" userId="S::rhodes_t@cde.state.co.us::566307b0-1e17-4826-87e1-0feb85a922f2" providerId="AD" clId="Web-{47F696D0-2310-23B2-E9CC-14E2A533C1EE}" dt="2024-05-16T12:55:06.442" v="285" actId="20577"/>
          <ac:spMkLst>
            <pc:docMk/>
            <pc:sldMk cId="3396060537" sldId="5314"/>
            <ac:spMk id="6" creationId="{9A8832C3-3C5D-9B2D-6A97-A07BFB42B5FC}"/>
          </ac:spMkLst>
        </pc:spChg>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pChg chg="mod">
          <ac:chgData name="Rhodes, Tara" userId="S::rhodes_t@cde.state.co.us::566307b0-1e17-4826-87e1-0feb85a922f2" providerId="AD" clId="Web-{47F696D0-2310-23B2-E9CC-14E2A533C1EE}" dt="2024-05-16T12:43:25.712" v="0" actId="20577"/>
          <ac:spMkLst>
            <pc:docMk/>
            <pc:sldMk cId="1474977630" sldId="5414"/>
            <ac:spMk id="9" creationId="{77E04380-32A6-4C4C-57D8-6045D1C23AC6}"/>
          </ac:spMkLst>
        </pc:spChg>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pChg chg="mod">
          <ac:chgData name="Rhodes, Tara" userId="S::rhodes_t@cde.state.co.us::566307b0-1e17-4826-87e1-0feb85a922f2" providerId="AD" clId="Web-{D330D1BA-640B-F240-0EF9-BE5D8A9FDF81}" dt="2024-08-01T12:31:24.153" v="79" actId="20577"/>
          <ac:spMkLst>
            <pc:docMk/>
            <pc:sldMk cId="1153930597" sldId="5504"/>
            <ac:spMk id="6" creationId="{6830CC07-B20E-26DD-4E6E-5D4DFAF184F5}"/>
          </ac:spMkLst>
        </pc:spChg>
      </pc:sldChg>
      <pc:sldChg chg="modSp">
        <pc:chgData name="Rhodes, Tara" userId="S::rhodes_t@cde.state.co.us::566307b0-1e17-4826-87e1-0feb85a922f2" providerId="AD" clId="Web-{D330D1BA-640B-F240-0EF9-BE5D8A9FDF81}" dt="2024-08-01T12:32:43.780" v="83" actId="20577"/>
        <pc:sldMkLst>
          <pc:docMk/>
          <pc:sldMk cId="2423109446" sldId="5516"/>
        </pc:sldMkLst>
        <pc:spChg chg="mod">
          <ac:chgData name="Rhodes, Tara" userId="S::rhodes_t@cde.state.co.us::566307b0-1e17-4826-87e1-0feb85a922f2" providerId="AD" clId="Web-{D330D1BA-640B-F240-0EF9-BE5D8A9FDF81}" dt="2024-08-01T12:32:43.780" v="83" actId="20577"/>
          <ac:spMkLst>
            <pc:docMk/>
            <pc:sldMk cId="2423109446" sldId="5516"/>
            <ac:spMk id="3" creationId="{5EE4D7D7-5968-DD0B-439A-E228ACA1E1FE}"/>
          </ac:spMkLst>
        </pc:spChg>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pChg chg="mod">
          <ac:chgData name="Heitman, Lindsey" userId="a9773a47-99d2-4599-9377-6d37e9ec0bd3" providerId="ADAL" clId="{F2EEF32D-1470-4FE0-94F2-54FA2F569774}" dt="2024-07-11T13:26:16.956" v="914" actId="1076"/>
          <ac:spMkLst>
            <pc:docMk/>
            <pc:sldMk cId="3285076560" sldId="2178"/>
            <ac:spMk id="4" creationId="{00000000-0000-0000-0000-000000000000}"/>
          </ac:spMkLst>
        </pc:spChg>
        <pc:spChg chg="add mod">
          <ac:chgData name="Heitman, Lindsey" userId="a9773a47-99d2-4599-9377-6d37e9ec0bd3" providerId="ADAL" clId="{F2EEF32D-1470-4FE0-94F2-54FA2F569774}" dt="2024-07-11T13:31:33.485" v="1394" actId="1076"/>
          <ac:spMkLst>
            <pc:docMk/>
            <pc:sldMk cId="3285076560" sldId="2178"/>
            <ac:spMk id="5" creationId="{0C1F97DC-C30B-62FF-FA22-C1F77FE1A025}"/>
          </ac:spMkLst>
        </pc:spChg>
        <pc:spChg chg="add mod">
          <ac:chgData name="Heitman, Lindsey" userId="a9773a47-99d2-4599-9377-6d37e9ec0bd3" providerId="ADAL" clId="{F2EEF32D-1470-4FE0-94F2-54FA2F569774}" dt="2024-07-11T13:31:44.230" v="1396" actId="1076"/>
          <ac:spMkLst>
            <pc:docMk/>
            <pc:sldMk cId="3285076560" sldId="2178"/>
            <ac:spMk id="7" creationId="{6BFE6BFC-D837-97E0-2F6B-D77D4F563DB0}"/>
          </ac:spMkLst>
        </pc:spChg>
        <pc:spChg chg="del">
          <ac:chgData name="Heitman, Lindsey" userId="a9773a47-99d2-4599-9377-6d37e9ec0bd3" providerId="ADAL" clId="{F2EEF32D-1470-4FE0-94F2-54FA2F569774}" dt="2024-07-11T13:24:10.474" v="903" actId="21"/>
          <ac:spMkLst>
            <pc:docMk/>
            <pc:sldMk cId="3285076560" sldId="2178"/>
            <ac:spMk id="8" creationId="{888203EC-E541-A9E4-B6AA-744F17D9A8A4}"/>
          </ac:spMkLst>
        </pc:spChg>
        <pc:picChg chg="del">
          <ac:chgData name="Heitman, Lindsey" userId="a9773a47-99d2-4599-9377-6d37e9ec0bd3" providerId="ADAL" clId="{F2EEF32D-1470-4FE0-94F2-54FA2F569774}" dt="2024-07-11T13:24:15.077" v="904" actId="21"/>
          <ac:picMkLst>
            <pc:docMk/>
            <pc:sldMk cId="3285076560" sldId="2178"/>
            <ac:picMk id="5" creationId="{20651851-1322-4914-BE39-515FD992F650}"/>
          </ac:picMkLst>
        </pc:picChg>
        <pc:picChg chg="del">
          <ac:chgData name="Heitman, Lindsey" userId="a9773a47-99d2-4599-9377-6d37e9ec0bd3" providerId="ADAL" clId="{F2EEF32D-1470-4FE0-94F2-54FA2F569774}" dt="2024-07-11T13:24:07.322" v="902" actId="21"/>
          <ac:picMkLst>
            <pc:docMk/>
            <pc:sldMk cId="3285076560" sldId="2178"/>
            <ac:picMk id="7" creationId="{D7CB0597-DBDB-FB54-A5F2-69446CA25B27}"/>
          </ac:picMkLst>
        </pc:picChg>
        <pc:picChg chg="add mod">
          <ac:chgData name="Heitman, Lindsey" userId="a9773a47-99d2-4599-9377-6d37e9ec0bd3" providerId="ADAL" clId="{F2EEF32D-1470-4FE0-94F2-54FA2F569774}" dt="2024-07-11T13:28:13.344" v="1384" actId="962"/>
          <ac:picMkLst>
            <pc:docMk/>
            <pc:sldMk cId="3285076560" sldId="2178"/>
            <ac:picMk id="10" creationId="{A16EA06C-A629-5BCB-952E-5B81EE1AF664}"/>
          </ac:picMkLst>
        </pc:picChg>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pChg chg="mod">
          <ac:chgData name="Heitman, Lindsey" userId="a9773a47-99d2-4599-9377-6d37e9ec0bd3" providerId="ADAL" clId="{F2EEF32D-1470-4FE0-94F2-54FA2F569774}" dt="2024-07-11T13:08:48.218" v="530" actId="20577"/>
          <ac:spMkLst>
            <pc:docMk/>
            <pc:sldMk cId="2545278991" sldId="5460"/>
            <ac:spMk id="8" creationId="{9DF983A1-3EC1-B36B-9DA7-667E3BDC25FC}"/>
          </ac:spMkLst>
        </pc:spChg>
        <pc:spChg chg="mod">
          <ac:chgData name="Heitman, Lindsey" userId="a9773a47-99d2-4599-9377-6d37e9ec0bd3" providerId="ADAL" clId="{F2EEF32D-1470-4FE0-94F2-54FA2F569774}" dt="2024-07-10T22:00:38.639" v="520" actId="13926"/>
          <ac:spMkLst>
            <pc:docMk/>
            <pc:sldMk cId="2545278991" sldId="5460"/>
            <ac:spMk id="10" creationId="{C01C6E1B-E65F-A8D1-83A2-E15694A2FBB0}"/>
          </ac:spMkLst>
        </pc:spChg>
      </pc:sldChg>
      <pc:sldChg chg="modSp mod">
        <pc:chgData name="Heitman, Lindsey" userId="a9773a47-99d2-4599-9377-6d37e9ec0bd3" providerId="ADAL" clId="{F2EEF32D-1470-4FE0-94F2-54FA2F569774}" dt="2024-07-11T13:06:31.411" v="527" actId="20577"/>
        <pc:sldMkLst>
          <pc:docMk/>
          <pc:sldMk cId="518718281" sldId="5461"/>
        </pc:sldMkLst>
        <pc:spChg chg="mod">
          <ac:chgData name="Heitman, Lindsey" userId="a9773a47-99d2-4599-9377-6d37e9ec0bd3" providerId="ADAL" clId="{F2EEF32D-1470-4FE0-94F2-54FA2F569774}" dt="2024-07-11T13:06:31.411" v="527" actId="20577"/>
          <ac:spMkLst>
            <pc:docMk/>
            <pc:sldMk cId="518718281" sldId="5461"/>
            <ac:spMk id="14" creationId="{AB5064E6-9C0F-7082-01EE-6E9E856004E4}"/>
          </ac:spMkLst>
        </pc:spChg>
        <pc:graphicFrameChg chg="mod">
          <ac:chgData name="Heitman, Lindsey" userId="a9773a47-99d2-4599-9377-6d37e9ec0bd3" providerId="ADAL" clId="{F2EEF32D-1470-4FE0-94F2-54FA2F569774}" dt="2024-07-10T21:59:09.576" v="518" actId="20577"/>
          <ac:graphicFrameMkLst>
            <pc:docMk/>
            <pc:sldMk cId="518718281" sldId="5461"/>
            <ac:graphicFrameMk id="7" creationId="{DD4549BB-61DF-A653-3673-39E6FCD6D44F}"/>
          </ac:graphicFrameMkLst>
        </pc:graphicFrameChg>
      </pc:sldChg>
      <pc:sldChg chg="addSp delSp modSp new mod">
        <pc:chgData name="Heitman, Lindsey" userId="a9773a47-99d2-4599-9377-6d37e9ec0bd3" providerId="ADAL" clId="{F2EEF32D-1470-4FE0-94F2-54FA2F569774}" dt="2024-07-11T13:31:27.051" v="1392" actId="27636"/>
        <pc:sldMkLst>
          <pc:docMk/>
          <pc:sldMk cId="3488335527" sldId="5510"/>
        </pc:sldMkLst>
        <pc:spChg chg="del">
          <ac:chgData name="Heitman, Lindsey" userId="a9773a47-99d2-4599-9377-6d37e9ec0bd3" providerId="ADAL" clId="{F2EEF32D-1470-4FE0-94F2-54FA2F569774}" dt="2024-07-11T13:21:12.985" v="828" actId="21"/>
          <ac:spMkLst>
            <pc:docMk/>
            <pc:sldMk cId="3488335527" sldId="5510"/>
            <ac:spMk id="2" creationId="{4D0B8360-7FD3-0609-701D-CABFC4275F2E}"/>
          </ac:spMkLst>
        </pc:spChg>
        <pc:spChg chg="mod">
          <ac:chgData name="Heitman, Lindsey" userId="a9773a47-99d2-4599-9377-6d37e9ec0bd3" providerId="ADAL" clId="{F2EEF32D-1470-4FE0-94F2-54FA2F569774}" dt="2024-07-11T13:29:22.536" v="1388" actId="13244"/>
          <ac:spMkLst>
            <pc:docMk/>
            <pc:sldMk cId="3488335527" sldId="5510"/>
            <ac:spMk id="3" creationId="{37E4621D-CA0D-6D42-5F40-9BCC422BBEB7}"/>
          </ac:spMkLst>
        </pc:spChg>
        <pc:spChg chg="del mod">
          <ac:chgData name="Heitman, Lindsey" userId="a9773a47-99d2-4599-9377-6d37e9ec0bd3" providerId="ADAL" clId="{F2EEF32D-1470-4FE0-94F2-54FA2F569774}" dt="2024-07-11T13:21:30.106" v="829"/>
          <ac:spMkLst>
            <pc:docMk/>
            <pc:sldMk cId="3488335527" sldId="5510"/>
            <ac:spMk id="4" creationId="{E6442973-900C-E399-2E3E-025713822ABD}"/>
          </ac:spMkLst>
        </pc:spChg>
        <pc:spChg chg="del mod">
          <ac:chgData name="Heitman, Lindsey" userId="a9773a47-99d2-4599-9377-6d37e9ec0bd3" providerId="ADAL" clId="{F2EEF32D-1470-4FE0-94F2-54FA2F569774}" dt="2024-07-11T13:21:39.756" v="830"/>
          <ac:spMkLst>
            <pc:docMk/>
            <pc:sldMk cId="3488335527" sldId="5510"/>
            <ac:spMk id="5" creationId="{C8740814-268D-7C38-514A-9E9918C85024}"/>
          </ac:spMkLst>
        </pc:spChg>
        <pc:spChg chg="add mod">
          <ac:chgData name="Heitman, Lindsey" userId="a9773a47-99d2-4599-9377-6d37e9ec0bd3" providerId="ADAL" clId="{F2EEF32D-1470-4FE0-94F2-54FA2F569774}" dt="2024-07-11T13:31:27.051" v="1392" actId="27636"/>
          <ac:spMkLst>
            <pc:docMk/>
            <pc:sldMk cId="3488335527" sldId="5510"/>
            <ac:spMk id="8" creationId="{47956583-6712-7513-51AC-74C5C185A350}"/>
          </ac:spMkLst>
        </pc:spChg>
        <pc:spChg chg="add mod">
          <ac:chgData name="Heitman, Lindsey" userId="a9773a47-99d2-4599-9377-6d37e9ec0bd3" providerId="ADAL" clId="{F2EEF32D-1470-4FE0-94F2-54FA2F569774}" dt="2024-07-11T13:21:48.930" v="832" actId="1076"/>
          <ac:spMkLst>
            <pc:docMk/>
            <pc:sldMk cId="3488335527" sldId="5510"/>
            <ac:spMk id="9" creationId="{E873027A-EBBE-0B03-D906-C2951B89B4BE}"/>
          </ac:spMkLst>
        </pc:spChg>
        <pc:spChg chg="add mod">
          <ac:chgData name="Heitman, Lindsey" userId="a9773a47-99d2-4599-9377-6d37e9ec0bd3" providerId="ADAL" clId="{F2EEF32D-1470-4FE0-94F2-54FA2F569774}" dt="2024-07-11T13:28:39.927" v="1385" actId="33553"/>
          <ac:spMkLst>
            <pc:docMk/>
            <pc:sldMk cId="3488335527" sldId="5510"/>
            <ac:spMk id="10" creationId="{282E48FE-84E5-C0B7-1D54-CEAAAAAA7DA4}"/>
          </ac:spMkLst>
        </pc:spChg>
        <pc:picChg chg="add mod">
          <ac:chgData name="Heitman, Lindsey" userId="a9773a47-99d2-4599-9377-6d37e9ec0bd3" providerId="ADAL" clId="{F2EEF32D-1470-4FE0-94F2-54FA2F569774}" dt="2024-07-11T13:29:28.145" v="1389" actId="13244"/>
          <ac:picMkLst>
            <pc:docMk/>
            <pc:sldMk cId="3488335527" sldId="5510"/>
            <ac:picMk id="7" creationId="{44E88D99-32F1-19D9-9A40-02F90F0AFC13}"/>
          </ac:picMkLst>
        </pc:picChg>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pChg chg="del mod">
          <ac:chgData name="Wenzel, Brooke" userId="672bf8d3-b15b-4e02-a6d1-39319a0df09b" providerId="ADAL" clId="{8851C040-168C-4C03-B0C4-C65DB5729320}" dt="2024-07-10T15:50:09.554" v="283" actId="478"/>
          <ac:spMkLst>
            <pc:docMk/>
            <pc:sldMk cId="341910037" sldId="448"/>
            <ac:spMk id="2" creationId="{00000000-0000-0000-0000-000000000000}"/>
          </ac:spMkLst>
        </pc:spChg>
        <pc:spChg chg="mod ord">
          <ac:chgData name="Wenzel, Brooke" userId="672bf8d3-b15b-4e02-a6d1-39319a0df09b" providerId="ADAL" clId="{8851C040-168C-4C03-B0C4-C65DB5729320}" dt="2024-07-10T15:54:19.404" v="387" actId="700"/>
          <ac:spMkLst>
            <pc:docMk/>
            <pc:sldMk cId="341910037" sldId="448"/>
            <ac:spMk id="3" creationId="{00000000-0000-0000-0000-000000000000}"/>
          </ac:spMkLst>
        </pc:spChg>
        <pc:spChg chg="add del mod">
          <ac:chgData name="Wenzel, Brooke" userId="672bf8d3-b15b-4e02-a6d1-39319a0df09b" providerId="ADAL" clId="{8851C040-168C-4C03-B0C4-C65DB5729320}" dt="2024-07-10T15:50:11.346" v="284" actId="478"/>
          <ac:spMkLst>
            <pc:docMk/>
            <pc:sldMk cId="341910037" sldId="448"/>
            <ac:spMk id="6" creationId="{31CD6A53-B9C4-7CAA-64D5-E54DFEAC38BB}"/>
          </ac:spMkLst>
        </pc:spChg>
        <pc:spChg chg="add mod">
          <ac:chgData name="Wenzel, Brooke" userId="672bf8d3-b15b-4e02-a6d1-39319a0df09b" providerId="ADAL" clId="{8851C040-168C-4C03-B0C4-C65DB5729320}" dt="2024-07-10T15:51:10.704" v="341" actId="1076"/>
          <ac:spMkLst>
            <pc:docMk/>
            <pc:sldMk cId="341910037" sldId="448"/>
            <ac:spMk id="7" creationId="{C3CD0375-ECE0-2A6C-2270-70D7FF3FCF0A}"/>
          </ac:spMkLst>
        </pc:spChg>
        <pc:spChg chg="add mod">
          <ac:chgData name="Wenzel, Brooke" userId="672bf8d3-b15b-4e02-a6d1-39319a0df09b" providerId="ADAL" clId="{8851C040-168C-4C03-B0C4-C65DB5729320}" dt="2024-07-10T15:54:05.720" v="384"/>
          <ac:spMkLst>
            <pc:docMk/>
            <pc:sldMk cId="341910037" sldId="448"/>
            <ac:spMk id="8" creationId="{59F7877B-5E99-1035-3BB7-138A562E6F0E}"/>
          </ac:spMkLst>
        </pc:spChg>
        <pc:spChg chg="mod ord">
          <ac:chgData name="Wenzel, Brooke" userId="672bf8d3-b15b-4e02-a6d1-39319a0df09b" providerId="ADAL" clId="{8851C040-168C-4C03-B0C4-C65DB5729320}" dt="2024-07-10T15:54:19.404" v="387" actId="700"/>
          <ac:spMkLst>
            <pc:docMk/>
            <pc:sldMk cId="341910037" sldId="448"/>
            <ac:spMk id="9" creationId="{00000000-0000-0000-0000-000000000000}"/>
          </ac:spMkLst>
        </pc:spChg>
        <pc:spChg chg="add mod">
          <ac:chgData name="Wenzel, Brooke" userId="672bf8d3-b15b-4e02-a6d1-39319a0df09b" providerId="ADAL" clId="{8851C040-168C-4C03-B0C4-C65DB5729320}" dt="2024-07-10T15:54:15.814" v="386"/>
          <ac:spMkLst>
            <pc:docMk/>
            <pc:sldMk cId="341910037" sldId="448"/>
            <ac:spMk id="10" creationId="{88DA5CF9-CABD-74C1-B9A5-4E435288A9C1}"/>
          </ac:spMkLst>
        </pc:spChg>
        <pc:spChg chg="add mod">
          <ac:chgData name="Wenzel, Brooke" userId="672bf8d3-b15b-4e02-a6d1-39319a0df09b" providerId="ADAL" clId="{8851C040-168C-4C03-B0C4-C65DB5729320}" dt="2024-07-10T15:54:15.814" v="386"/>
          <ac:spMkLst>
            <pc:docMk/>
            <pc:sldMk cId="341910037" sldId="448"/>
            <ac:spMk id="11" creationId="{6F1CBC22-A1A5-7CCC-5F97-7F21F4CAD10A}"/>
          </ac:spMkLst>
        </pc:spChg>
        <pc:spChg chg="add del mod ord">
          <ac:chgData name="Wenzel, Brooke" userId="672bf8d3-b15b-4e02-a6d1-39319a0df09b" providerId="ADAL" clId="{8851C040-168C-4C03-B0C4-C65DB5729320}" dt="2024-07-10T15:54:24.300" v="388" actId="478"/>
          <ac:spMkLst>
            <pc:docMk/>
            <pc:sldMk cId="341910037" sldId="448"/>
            <ac:spMk id="12" creationId="{D13DA926-77A3-EA04-68AF-B24661019819}"/>
          </ac:spMkLst>
        </pc:spChg>
        <pc:spChg chg="add mod ord">
          <ac:chgData name="Wenzel, Brooke" userId="672bf8d3-b15b-4e02-a6d1-39319a0df09b" providerId="ADAL" clId="{8851C040-168C-4C03-B0C4-C65DB5729320}" dt="2024-07-10T15:54:33.577" v="390" actId="20577"/>
          <ac:spMkLst>
            <pc:docMk/>
            <pc:sldMk cId="341910037" sldId="448"/>
            <ac:spMk id="13" creationId="{531E3020-98CE-9638-6693-16128D599B41}"/>
          </ac:spMkLst>
        </pc:spChg>
        <pc:spChg chg="add mod ord">
          <ac:chgData name="Wenzel, Brooke" userId="672bf8d3-b15b-4e02-a6d1-39319a0df09b" providerId="ADAL" clId="{8851C040-168C-4C03-B0C4-C65DB5729320}" dt="2024-07-10T15:54:43.803" v="393" actId="20577"/>
          <ac:spMkLst>
            <pc:docMk/>
            <pc:sldMk cId="341910037" sldId="448"/>
            <ac:spMk id="14" creationId="{ED0F2E35-0B8A-DF21-4A93-F9E7B8550D6B}"/>
          </ac:spMkLst>
        </pc:spChg>
        <pc:picChg chg="mod">
          <ac:chgData name="Wenzel, Brooke" userId="672bf8d3-b15b-4e02-a6d1-39319a0df09b" providerId="ADAL" clId="{8851C040-168C-4C03-B0C4-C65DB5729320}" dt="2024-07-10T16:03:11.584" v="906" actId="1076"/>
          <ac:picMkLst>
            <pc:docMk/>
            <pc:sldMk cId="341910037" sldId="448"/>
            <ac:picMk id="5" creationId="{D2EF9983-3EBC-2163-4FE3-8D0C63CB7209}"/>
          </ac:picMkLst>
        </pc:picChg>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pChg chg="add mod ord">
          <ac:chgData name="Wenzel, Brooke" userId="672bf8d3-b15b-4e02-a6d1-39319a0df09b" providerId="ADAL" clId="{8851C040-168C-4C03-B0C4-C65DB5729320}" dt="2024-07-10T15:57:28.791" v="528" actId="20577"/>
          <ac:spMkLst>
            <pc:docMk/>
            <pc:sldMk cId="1874361841" sldId="3377"/>
            <ac:spMk id="2" creationId="{B831BA9B-F02B-4FA9-F037-BA6355882AF7}"/>
          </ac:spMkLst>
        </pc:spChg>
        <pc:spChg chg="mod ord">
          <ac:chgData name="Wenzel, Brooke" userId="672bf8d3-b15b-4e02-a6d1-39319a0df09b" providerId="ADAL" clId="{8851C040-168C-4C03-B0C4-C65DB5729320}" dt="2024-07-10T15:54:53.294" v="394" actId="700"/>
          <ac:spMkLst>
            <pc:docMk/>
            <pc:sldMk cId="1874361841" sldId="3377"/>
            <ac:spMk id="3" creationId="{00000000-0000-0000-0000-000000000000}"/>
          </ac:spMkLst>
        </pc:spChg>
        <pc:spChg chg="mod ord">
          <ac:chgData name="Wenzel, Brooke" userId="672bf8d3-b15b-4e02-a6d1-39319a0df09b" providerId="ADAL" clId="{8851C040-168C-4C03-B0C4-C65DB5729320}" dt="2024-07-10T16:08:03.259" v="1025" actId="13244"/>
          <ac:spMkLst>
            <pc:docMk/>
            <pc:sldMk cId="1874361841" sldId="3377"/>
            <ac:spMk id="4" creationId="{C1DF70FC-C75F-44CE-A3B1-50D4BA9D6BEA}"/>
          </ac:spMkLst>
        </pc:spChg>
        <pc:spChg chg="add mod ord">
          <ac:chgData name="Wenzel, Brooke" userId="672bf8d3-b15b-4e02-a6d1-39319a0df09b" providerId="ADAL" clId="{8851C040-168C-4C03-B0C4-C65DB5729320}" dt="2024-07-10T15:57:04.054" v="518" actId="207"/>
          <ac:spMkLst>
            <pc:docMk/>
            <pc:sldMk cId="1874361841" sldId="3377"/>
            <ac:spMk id="5" creationId="{F95999E5-B3F2-BC01-F5CB-41E5D3859A98}"/>
          </ac:spMkLst>
        </pc:spChg>
        <pc:spChg chg="del mod">
          <ac:chgData name="Wenzel, Brooke" userId="672bf8d3-b15b-4e02-a6d1-39319a0df09b" providerId="ADAL" clId="{8851C040-168C-4C03-B0C4-C65DB5729320}" dt="2024-07-10T15:57:45.477" v="532" actId="478"/>
          <ac:spMkLst>
            <pc:docMk/>
            <pc:sldMk cId="1874361841" sldId="3377"/>
            <ac:spMk id="6" creationId="{754A80A7-CE6B-45D5-AD2D-FAE9C6882660}"/>
          </ac:spMkLst>
        </pc:spChg>
        <pc:spChg chg="del mod">
          <ac:chgData name="Wenzel, Brooke" userId="672bf8d3-b15b-4e02-a6d1-39319a0df09b" providerId="ADAL" clId="{8851C040-168C-4C03-B0C4-C65DB5729320}" dt="2024-07-10T15:53:11.186" v="354" actId="478"/>
          <ac:spMkLst>
            <pc:docMk/>
            <pc:sldMk cId="1874361841" sldId="3377"/>
            <ac:spMk id="16" creationId="{76450893-1EB7-55B2-6335-FD8F196F50C2}"/>
          </ac:spMkLst>
        </pc:spChg>
        <pc:spChg chg="mod ord">
          <ac:chgData name="Wenzel, Brooke" userId="672bf8d3-b15b-4e02-a6d1-39319a0df09b" providerId="ADAL" clId="{8851C040-168C-4C03-B0C4-C65DB5729320}" dt="2024-07-10T16:21:23.443" v="2087" actId="20577"/>
          <ac:spMkLst>
            <pc:docMk/>
            <pc:sldMk cId="1874361841" sldId="3377"/>
            <ac:spMk id="21" creationId="{B3A842C8-7E9B-AE90-6AEC-D31804FB0ED9}"/>
          </ac:spMkLst>
        </pc:spChg>
        <pc:spChg chg="mod ord">
          <ac:chgData name="Wenzel, Brooke" userId="672bf8d3-b15b-4e02-a6d1-39319a0df09b" providerId="ADAL" clId="{8851C040-168C-4C03-B0C4-C65DB5729320}" dt="2024-07-10T16:22:05.969" v="2094" actId="115"/>
          <ac:spMkLst>
            <pc:docMk/>
            <pc:sldMk cId="1874361841" sldId="3377"/>
            <ac:spMk id="22" creationId="{A5EB7C21-A1C5-987C-022E-66605BF10C96}"/>
          </ac:spMkLst>
        </pc:spChg>
        <pc:picChg chg="del">
          <ac:chgData name="Wenzel, Brooke" userId="672bf8d3-b15b-4e02-a6d1-39319a0df09b" providerId="ADAL" clId="{8851C040-168C-4C03-B0C4-C65DB5729320}" dt="2024-07-10T15:53:11.767" v="355" actId="478"/>
          <ac:picMkLst>
            <pc:docMk/>
            <pc:sldMk cId="1874361841" sldId="3377"/>
            <ac:picMk id="8" creationId="{F2B333C5-55AE-A42F-F1CE-46C600B67C9F}"/>
          </ac:picMkLst>
        </pc:picChg>
        <pc:picChg chg="mod ord">
          <ac:chgData name="Wenzel, Brooke" userId="672bf8d3-b15b-4e02-a6d1-39319a0df09b" providerId="ADAL" clId="{8851C040-168C-4C03-B0C4-C65DB5729320}" dt="2024-07-10T16:08:09.702" v="1027" actId="13244"/>
          <ac:picMkLst>
            <pc:docMk/>
            <pc:sldMk cId="1874361841" sldId="3377"/>
            <ac:picMk id="11" creationId="{E4408EE6-F2EB-CFF4-29AE-5654BD9741B6}"/>
          </ac:picMkLst>
        </pc:picChg>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pChg chg="add mod">
          <ac:chgData name="Wenzel, Brooke" userId="672bf8d3-b15b-4e02-a6d1-39319a0df09b" providerId="ADAL" clId="{8851C040-168C-4C03-B0C4-C65DB5729320}" dt="2024-07-10T15:57:51.576" v="534"/>
          <ac:spMkLst>
            <pc:docMk/>
            <pc:sldMk cId="619204014" sldId="3378"/>
            <ac:spMk id="2" creationId="{712C080F-855C-1BDD-F4CE-542BEB4554EA}"/>
          </ac:spMkLst>
        </pc:spChg>
        <pc:spChg chg="mod ord">
          <ac:chgData name="Wenzel, Brooke" userId="672bf8d3-b15b-4e02-a6d1-39319a0df09b" providerId="ADAL" clId="{8851C040-168C-4C03-B0C4-C65DB5729320}" dt="2024-07-10T15:58:13.341" v="541" actId="700"/>
          <ac:spMkLst>
            <pc:docMk/>
            <pc:sldMk cId="619204014" sldId="3378"/>
            <ac:spMk id="3" creationId="{00000000-0000-0000-0000-000000000000}"/>
          </ac:spMkLst>
        </pc:spChg>
        <pc:spChg chg="mod ord">
          <ac:chgData name="Wenzel, Brooke" userId="672bf8d3-b15b-4e02-a6d1-39319a0df09b" providerId="ADAL" clId="{8851C040-168C-4C03-B0C4-C65DB5729320}" dt="2024-07-10T16:07:53.227" v="1024" actId="13244"/>
          <ac:spMkLst>
            <pc:docMk/>
            <pc:sldMk cId="619204014" sldId="3378"/>
            <ac:spMk id="4" creationId="{C1DF70FC-C75F-44CE-A3B1-50D4BA9D6BEA}"/>
          </ac:spMkLst>
        </pc:spChg>
        <pc:spChg chg="add mod">
          <ac:chgData name="Wenzel, Brooke" userId="672bf8d3-b15b-4e02-a6d1-39319a0df09b" providerId="ADAL" clId="{8851C040-168C-4C03-B0C4-C65DB5729320}" dt="2024-07-10T15:57:51.576" v="534"/>
          <ac:spMkLst>
            <pc:docMk/>
            <pc:sldMk cId="619204014" sldId="3378"/>
            <ac:spMk id="5" creationId="{7F5E4BFA-D2B1-AEDB-4E4A-09F2BB24D76C}"/>
          </ac:spMkLst>
        </pc:spChg>
        <pc:spChg chg="add del mod ord">
          <ac:chgData name="Wenzel, Brooke" userId="672bf8d3-b15b-4e02-a6d1-39319a0df09b" providerId="ADAL" clId="{8851C040-168C-4C03-B0C4-C65DB5729320}" dt="2024-07-10T15:58:10.012" v="540" actId="700"/>
          <ac:spMkLst>
            <pc:docMk/>
            <pc:sldMk cId="619204014" sldId="3378"/>
            <ac:spMk id="6" creationId="{9FAC385A-D5D7-8144-D19E-6DF87898C9E4}"/>
          </ac:spMkLst>
        </pc:spChg>
        <pc:spChg chg="add del mod ord">
          <ac:chgData name="Wenzel, Brooke" userId="672bf8d3-b15b-4e02-a6d1-39319a0df09b" providerId="ADAL" clId="{8851C040-168C-4C03-B0C4-C65DB5729320}" dt="2024-07-10T15:58:10.012" v="540" actId="700"/>
          <ac:spMkLst>
            <pc:docMk/>
            <pc:sldMk cId="619204014" sldId="3378"/>
            <ac:spMk id="7" creationId="{A03BECD1-CB64-99B5-EE66-2DF880C8E375}"/>
          </ac:spMkLst>
        </pc:spChg>
        <pc:spChg chg="add mod ord">
          <ac:chgData name="Wenzel, Brooke" userId="672bf8d3-b15b-4e02-a6d1-39319a0df09b" providerId="ADAL" clId="{8851C040-168C-4C03-B0C4-C65DB5729320}" dt="2024-07-10T15:58:35.343" v="557" actId="403"/>
          <ac:spMkLst>
            <pc:docMk/>
            <pc:sldMk cId="619204014" sldId="3378"/>
            <ac:spMk id="8" creationId="{F3A48D9B-F5BF-952F-FCBA-CFCE7754BB2C}"/>
          </ac:spMkLst>
        </pc:spChg>
        <pc:spChg chg="mod ord">
          <ac:chgData name="Wenzel, Brooke" userId="672bf8d3-b15b-4e02-a6d1-39319a0df09b" providerId="ADAL" clId="{8851C040-168C-4C03-B0C4-C65DB5729320}" dt="2024-07-10T16:10:43.247" v="1147" actId="1076"/>
          <ac:spMkLst>
            <pc:docMk/>
            <pc:sldMk cId="619204014" sldId="3378"/>
            <ac:spMk id="9" creationId="{9326B629-F04B-B89B-B5FF-F6E574543335}"/>
          </ac:spMkLst>
        </pc:spChg>
        <pc:spChg chg="add mod ord">
          <ac:chgData name="Wenzel, Brooke" userId="672bf8d3-b15b-4e02-a6d1-39319a0df09b" providerId="ADAL" clId="{8851C040-168C-4C03-B0C4-C65DB5729320}" dt="2024-07-10T15:58:42.510" v="559" actId="20577"/>
          <ac:spMkLst>
            <pc:docMk/>
            <pc:sldMk cId="619204014" sldId="3378"/>
            <ac:spMk id="10" creationId="{B0F29476-DA76-1300-28B0-1B7F51945606}"/>
          </ac:spMkLst>
        </pc:spChg>
        <pc:spChg chg="del mod">
          <ac:chgData name="Wenzel, Brooke" userId="672bf8d3-b15b-4e02-a6d1-39319a0df09b" providerId="ADAL" clId="{8851C040-168C-4C03-B0C4-C65DB5729320}" dt="2024-07-10T16:00:12.024" v="601" actId="478"/>
          <ac:spMkLst>
            <pc:docMk/>
            <pc:sldMk cId="619204014" sldId="3378"/>
            <ac:spMk id="12" creationId="{EECFE1A1-2FBD-4BF1-47D8-1E6283625ED1}"/>
          </ac:spMkLst>
        </pc:spChg>
        <pc:spChg chg="del">
          <ac:chgData name="Wenzel, Brooke" userId="672bf8d3-b15b-4e02-a6d1-39319a0df09b" providerId="ADAL" clId="{8851C040-168C-4C03-B0C4-C65DB5729320}" dt="2024-07-10T16:00:15.401" v="602" actId="478"/>
          <ac:spMkLst>
            <pc:docMk/>
            <pc:sldMk cId="619204014" sldId="3378"/>
            <ac:spMk id="13" creationId="{5A5C2263-2DB4-193A-6C19-77DB8FFB5CF9}"/>
          </ac:spMkLst>
        </pc:spChg>
        <pc:spChg chg="del">
          <ac:chgData name="Wenzel, Brooke" userId="672bf8d3-b15b-4e02-a6d1-39319a0df09b" providerId="ADAL" clId="{8851C040-168C-4C03-B0C4-C65DB5729320}" dt="2024-07-10T15:57:34.342" v="529" actId="478"/>
          <ac:spMkLst>
            <pc:docMk/>
            <pc:sldMk cId="619204014" sldId="3378"/>
            <ac:spMk id="14" creationId="{7CFE05F4-AA4D-C1BF-EDBD-270F2E59857E}"/>
          </ac:spMkLst>
        </pc:spChg>
        <pc:spChg chg="add mod ord">
          <ac:chgData name="Wenzel, Brooke" userId="672bf8d3-b15b-4e02-a6d1-39319a0df09b" providerId="ADAL" clId="{8851C040-168C-4C03-B0C4-C65DB5729320}" dt="2024-07-10T16:10:36.044" v="1145" actId="1076"/>
          <ac:spMkLst>
            <pc:docMk/>
            <pc:sldMk cId="619204014" sldId="3378"/>
            <ac:spMk id="16" creationId="{6F3CD435-570D-9185-B039-960DF348B931}"/>
          </ac:spMkLst>
        </pc:spChg>
        <pc:picChg chg="add mod ord modCrop">
          <ac:chgData name="Wenzel, Brooke" userId="672bf8d3-b15b-4e02-a6d1-39319a0df09b" providerId="ADAL" clId="{8851C040-168C-4C03-B0C4-C65DB5729320}" dt="2024-07-10T16:10:39.520" v="1146" actId="1076"/>
          <ac:picMkLst>
            <pc:docMk/>
            <pc:sldMk cId="619204014" sldId="3378"/>
            <ac:picMk id="15" creationId="{B2D45404-6AD9-0C9F-F27E-C99674C07085}"/>
          </ac:picMkLst>
        </pc:picChg>
        <pc:cxnChg chg="del">
          <ac:chgData name="Wenzel, Brooke" userId="672bf8d3-b15b-4e02-a6d1-39319a0df09b" providerId="ADAL" clId="{8851C040-168C-4C03-B0C4-C65DB5729320}" dt="2024-07-10T16:00:18.451" v="603" actId="478"/>
          <ac:cxnSpMkLst>
            <pc:docMk/>
            <pc:sldMk cId="619204014" sldId="3378"/>
            <ac:cxnSpMk id="17" creationId="{A72ECC8D-461C-D5F2-93BE-1667AC2E4972}"/>
          </ac:cxnSpMkLst>
        </pc:cxnChg>
      </pc:sldChg>
      <pc:sldChg chg="delSp add del mod">
        <pc:chgData name="Wenzel, Brooke" userId="672bf8d3-b15b-4e02-a6d1-39319a0df09b" providerId="ADAL" clId="{8851C040-168C-4C03-B0C4-C65DB5729320}" dt="2024-07-10T16:11:00.108" v="1148" actId="47"/>
        <pc:sldMkLst>
          <pc:docMk/>
          <pc:sldMk cId="1363610118" sldId="3379"/>
        </pc:sldMkLst>
        <pc:spChg chg="del">
          <ac:chgData name="Wenzel, Brooke" userId="672bf8d3-b15b-4e02-a6d1-39319a0df09b" providerId="ADAL" clId="{8851C040-168C-4C03-B0C4-C65DB5729320}" dt="2024-07-10T15:57:36.875" v="530" actId="478"/>
          <ac:spMkLst>
            <pc:docMk/>
            <pc:sldMk cId="1363610118" sldId="3379"/>
            <ac:spMk id="7" creationId="{83331EF0-490A-09CA-B034-3891EE6441C0}"/>
          </ac:spMkLst>
        </pc:spChg>
      </pc:sldChg>
      <pc:sldChg chg="modSp add mod">
        <pc:chgData name="Wenzel, Brooke" userId="672bf8d3-b15b-4e02-a6d1-39319a0df09b" providerId="ADAL" clId="{8851C040-168C-4C03-B0C4-C65DB5729320}" dt="2024-07-10T15:51:34.263" v="352" actId="20577"/>
        <pc:sldMkLst>
          <pc:docMk/>
          <pc:sldMk cId="2070836297" sldId="4983"/>
        </pc:sldMkLst>
        <pc:spChg chg="mod">
          <ac:chgData name="Wenzel, Brooke" userId="672bf8d3-b15b-4e02-a6d1-39319a0df09b" providerId="ADAL" clId="{8851C040-168C-4C03-B0C4-C65DB5729320}" dt="2024-07-10T15:51:34.263" v="352" actId="20577"/>
          <ac:spMkLst>
            <pc:docMk/>
            <pc:sldMk cId="2070836297" sldId="4983"/>
            <ac:spMk id="4" creationId="{C09CD340-DEC1-DDB3-F56A-6B4F991A9715}"/>
          </ac:spMkLst>
        </pc:spChg>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pChg chg="add del mod ord">
          <ac:chgData name="Wenzel, Brooke" userId="672bf8d3-b15b-4e02-a6d1-39319a0df09b" providerId="ADAL" clId="{8851C040-168C-4C03-B0C4-C65DB5729320}" dt="2024-07-10T16:12:08.587" v="1152"/>
          <ac:spMkLst>
            <pc:docMk/>
            <pc:sldMk cId="1346212388" sldId="4989"/>
            <ac:spMk id="2" creationId="{175DC424-6EA1-8461-F851-6D43D4575806}"/>
          </ac:spMkLst>
        </pc:spChg>
        <pc:spChg chg="mod ord">
          <ac:chgData name="Wenzel, Brooke" userId="672bf8d3-b15b-4e02-a6d1-39319a0df09b" providerId="ADAL" clId="{8851C040-168C-4C03-B0C4-C65DB5729320}" dt="2024-07-10T16:12:03.927" v="1149" actId="700"/>
          <ac:spMkLst>
            <pc:docMk/>
            <pc:sldMk cId="1346212388" sldId="4989"/>
            <ac:spMk id="3" creationId="{00000000-0000-0000-0000-000000000000}"/>
          </ac:spMkLst>
        </pc:spChg>
        <pc:spChg chg="mod ord">
          <ac:chgData name="Wenzel, Brooke" userId="672bf8d3-b15b-4e02-a6d1-39319a0df09b" providerId="ADAL" clId="{8851C040-168C-4C03-B0C4-C65DB5729320}" dt="2024-07-10T16:12:03.927" v="1149" actId="700"/>
          <ac:spMkLst>
            <pc:docMk/>
            <pc:sldMk cId="1346212388" sldId="4989"/>
            <ac:spMk id="4" creationId="{C1DF70FC-C75F-44CE-A3B1-50D4BA9D6BEA}"/>
          </ac:spMkLst>
        </pc:spChg>
        <pc:spChg chg="mod ord">
          <ac:chgData name="Wenzel, Brooke" userId="672bf8d3-b15b-4e02-a6d1-39319a0df09b" providerId="ADAL" clId="{8851C040-168C-4C03-B0C4-C65DB5729320}" dt="2024-07-10T16:22:27.315" v="2096" actId="20577"/>
          <ac:spMkLst>
            <pc:docMk/>
            <pc:sldMk cId="1346212388" sldId="4989"/>
            <ac:spMk id="5" creationId="{16626650-7C53-B972-66C1-02F3F4615D2B}"/>
          </ac:spMkLst>
        </pc:spChg>
        <pc:spChg chg="add mod ord">
          <ac:chgData name="Wenzel, Brooke" userId="672bf8d3-b15b-4e02-a6d1-39319a0df09b" providerId="ADAL" clId="{8851C040-168C-4C03-B0C4-C65DB5729320}" dt="2024-07-10T16:13:17.243" v="1165" actId="255"/>
          <ac:spMkLst>
            <pc:docMk/>
            <pc:sldMk cId="1346212388" sldId="4989"/>
            <ac:spMk id="6" creationId="{639F23BC-210A-0CD2-6514-606824C35CE5}"/>
          </ac:spMkLst>
        </pc:spChg>
        <pc:spChg chg="del">
          <ac:chgData name="Wenzel, Brooke" userId="672bf8d3-b15b-4e02-a6d1-39319a0df09b" providerId="ADAL" clId="{8851C040-168C-4C03-B0C4-C65DB5729320}" dt="2024-07-10T15:57:39.080" v="531" actId="478"/>
          <ac:spMkLst>
            <pc:docMk/>
            <pc:sldMk cId="1346212388" sldId="4989"/>
            <ac:spMk id="7" creationId="{83331EF0-490A-09CA-B034-3891EE6441C0}"/>
          </ac:spMkLst>
        </pc:spChg>
        <pc:spChg chg="add mod ord">
          <ac:chgData name="Wenzel, Brooke" userId="672bf8d3-b15b-4e02-a6d1-39319a0df09b" providerId="ADAL" clId="{8851C040-168C-4C03-B0C4-C65DB5729320}" dt="2024-07-10T16:13:27.010" v="1167" actId="20577"/>
          <ac:spMkLst>
            <pc:docMk/>
            <pc:sldMk cId="1346212388" sldId="4989"/>
            <ac:spMk id="9" creationId="{094C5EAD-4DBD-4107-964D-AD2D71A325BE}"/>
          </ac:spMkLst>
        </pc:spChg>
        <pc:picChg chg="del mod">
          <ac:chgData name="Wenzel, Brooke" userId="672bf8d3-b15b-4e02-a6d1-39319a0df09b" providerId="ADAL" clId="{8851C040-168C-4C03-B0C4-C65DB5729320}" dt="2024-07-10T16:12:07.637" v="1151" actId="21"/>
          <ac:picMkLst>
            <pc:docMk/>
            <pc:sldMk cId="1346212388" sldId="4989"/>
            <ac:picMk id="8" creationId="{6F28B396-6C9D-CEB5-C1F5-042EB61E7D7B}"/>
          </ac:picMkLst>
        </pc:picChg>
        <pc:picChg chg="add mod ord">
          <ac:chgData name="Wenzel, Brooke" userId="672bf8d3-b15b-4e02-a6d1-39319a0df09b" providerId="ADAL" clId="{8851C040-168C-4C03-B0C4-C65DB5729320}" dt="2024-07-10T16:12:48.416" v="1161" actId="13244"/>
          <ac:picMkLst>
            <pc:docMk/>
            <pc:sldMk cId="1346212388" sldId="4989"/>
            <ac:picMk id="10" creationId="{6F28B396-6C9D-CEB5-C1F5-042EB61E7D7B}"/>
          </ac:picMkLst>
        </pc:picChg>
      </pc:sldChg>
      <pc:sldChg chg="modSp mod">
        <pc:chgData name="Wenzel, Brooke" userId="672bf8d3-b15b-4e02-a6d1-39319a0df09b" providerId="ADAL" clId="{8851C040-168C-4C03-B0C4-C65DB5729320}" dt="2024-07-10T14:58:16.736" v="215" actId="20577"/>
        <pc:sldMkLst>
          <pc:docMk/>
          <pc:sldMk cId="3227145924" sldId="5097"/>
        </pc:sldMkLst>
        <pc:graphicFrameChg chg="modGraphic">
          <ac:chgData name="Wenzel, Brooke" userId="672bf8d3-b15b-4e02-a6d1-39319a0df09b" providerId="ADAL" clId="{8851C040-168C-4C03-B0C4-C65DB5729320}" dt="2024-07-10T14:58:16.736" v="215"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8851C040-168C-4C03-B0C4-C65DB5729320}" dt="2024-07-10T22:29:02.012" v="4120" actId="1076"/>
        <pc:sldMkLst>
          <pc:docMk/>
          <pc:sldMk cId="1037917088" sldId="5098"/>
        </pc:sldMkLst>
        <pc:spChg chg="mod">
          <ac:chgData name="Wenzel, Brooke" userId="672bf8d3-b15b-4e02-a6d1-39319a0df09b" providerId="ADAL" clId="{8851C040-168C-4C03-B0C4-C65DB5729320}" dt="2024-07-09T18:57:03.176" v="30" actId="20577"/>
          <ac:spMkLst>
            <pc:docMk/>
            <pc:sldMk cId="1037917088" sldId="5098"/>
            <ac:spMk id="2" creationId="{4B7FF1C4-2323-7F44-D7D7-3B31FDABA823}"/>
          </ac:spMkLst>
        </pc:spChg>
        <pc:spChg chg="mod">
          <ac:chgData name="Wenzel, Brooke" userId="672bf8d3-b15b-4e02-a6d1-39319a0df09b" providerId="ADAL" clId="{8851C040-168C-4C03-B0C4-C65DB5729320}" dt="2024-07-09T18:57:25.396" v="34" actId="1076"/>
          <ac:spMkLst>
            <pc:docMk/>
            <pc:sldMk cId="1037917088" sldId="5098"/>
            <ac:spMk id="3" creationId="{6BF4B97E-13F4-8EB1-7148-584349E80E76}"/>
          </ac:spMkLst>
        </pc:spChg>
        <pc:graphicFrameChg chg="mod modGraphic">
          <ac:chgData name="Wenzel, Brooke" userId="672bf8d3-b15b-4e02-a6d1-39319a0df09b" providerId="ADAL" clId="{8851C040-168C-4C03-B0C4-C65DB5729320}" dt="2024-07-10T22:29:02.012" v="4120" actId="1076"/>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8851C040-168C-4C03-B0C4-C65DB5729320}" dt="2024-07-09T18:58:38.785" v="38" actId="1076"/>
        <pc:sldMkLst>
          <pc:docMk/>
          <pc:sldMk cId="2627223314" sldId="5254"/>
        </pc:sldMkLst>
        <pc:spChg chg="mod">
          <ac:chgData name="Wenzel, Brooke" userId="672bf8d3-b15b-4e02-a6d1-39319a0df09b" providerId="ADAL" clId="{8851C040-168C-4C03-B0C4-C65DB5729320}" dt="2024-07-09T18:58:38.785" v="38" actId="1076"/>
          <ac:spMkLst>
            <pc:docMk/>
            <pc:sldMk cId="2627223314" sldId="5254"/>
            <ac:spMk id="2" creationId="{9894ED43-BBFA-5705-6665-C93521AC4BEB}"/>
          </ac:spMkLst>
        </pc:spChg>
        <pc:graphicFrameChg chg="modGraphic">
          <ac:chgData name="Wenzel, Brooke" userId="672bf8d3-b15b-4e02-a6d1-39319a0df09b" providerId="ADAL" clId="{8851C040-168C-4C03-B0C4-C65DB5729320}" dt="2024-07-09T18:58:36.191" v="37" actId="2165"/>
          <ac:graphicFrameMkLst>
            <pc:docMk/>
            <pc:sldMk cId="2627223314" sldId="5254"/>
            <ac:graphicFrameMk id="8" creationId="{5FD294E2-C711-462B-B97D-437B34364333}"/>
          </ac:graphicFrameMkLst>
        </pc:graphicFrameChg>
      </pc:sldChg>
      <pc:sldChg chg="modSp del mod">
        <pc:chgData name="Wenzel, Brooke" userId="672bf8d3-b15b-4e02-a6d1-39319a0df09b" providerId="ADAL" clId="{8851C040-168C-4C03-B0C4-C65DB5729320}" dt="2024-07-09T18:56:20.736" v="23" actId="47"/>
        <pc:sldMkLst>
          <pc:docMk/>
          <pc:sldMk cId="26054774" sldId="5413"/>
        </pc:sldMkLst>
        <pc:graphicFrameChg chg="modGraphic">
          <ac:chgData name="Wenzel, Brooke" userId="672bf8d3-b15b-4e02-a6d1-39319a0df09b" providerId="ADAL" clId="{8851C040-168C-4C03-B0C4-C65DB5729320}" dt="2024-07-09T18:55:55.031" v="18" actId="21"/>
          <ac:graphicFrameMkLst>
            <pc:docMk/>
            <pc:sldMk cId="26054774" sldId="5413"/>
            <ac:graphicFrameMk id="5" creationId="{5E4612F7-68C6-57CA-E918-38EF641F73CF}"/>
          </ac:graphicFrameMkLst>
        </pc:graphicFrameChg>
      </pc:sldChg>
      <pc:sldChg chg="modSp mod">
        <pc:chgData name="Wenzel, Brooke" userId="672bf8d3-b15b-4e02-a6d1-39319a0df09b" providerId="ADAL" clId="{8851C040-168C-4C03-B0C4-C65DB5729320}" dt="2024-07-11T12:28:10.519" v="4141" actId="27918"/>
        <pc:sldMkLst>
          <pc:docMk/>
          <pc:sldMk cId="2357482481" sldId="5470"/>
        </pc:sldMkLst>
        <pc:spChg chg="mod">
          <ac:chgData name="Wenzel, Brooke" userId="672bf8d3-b15b-4e02-a6d1-39319a0df09b" providerId="ADAL" clId="{8851C040-168C-4C03-B0C4-C65DB5729320}" dt="2024-07-11T12:27:34.705" v="4138" actId="20577"/>
          <ac:spMkLst>
            <pc:docMk/>
            <pc:sldMk cId="2357482481" sldId="5470"/>
            <ac:spMk id="2" creationId="{0543A6E2-0E70-9266-F576-2897347CE6BD}"/>
          </ac:spMkLst>
        </pc:spChg>
      </pc:sldChg>
      <pc:sldChg chg="modSp mod">
        <pc:chgData name="Wenzel, Brooke" userId="672bf8d3-b15b-4e02-a6d1-39319a0df09b" providerId="ADAL" clId="{8851C040-168C-4C03-B0C4-C65DB5729320}" dt="2024-07-10T16:25:19.206" v="2184" actId="6549"/>
        <pc:sldMkLst>
          <pc:docMk/>
          <pc:sldMk cId="3119728627" sldId="5486"/>
        </pc:sldMkLst>
        <pc:spChg chg="mod">
          <ac:chgData name="Wenzel, Brooke" userId="672bf8d3-b15b-4e02-a6d1-39319a0df09b" providerId="ADAL" clId="{8851C040-168C-4C03-B0C4-C65DB5729320}" dt="2024-07-10T16:25:19.206" v="2184" actId="6549"/>
          <ac:spMkLst>
            <pc:docMk/>
            <pc:sldMk cId="3119728627" sldId="5486"/>
            <ac:spMk id="8" creationId="{D6504B4B-6829-E849-F7AC-00D6C78E1D0B}"/>
          </ac:spMkLst>
        </pc:spChg>
      </pc:sldChg>
      <pc:sldChg chg="addSp delSp modSp mod">
        <pc:chgData name="Wenzel, Brooke" userId="672bf8d3-b15b-4e02-a6d1-39319a0df09b" providerId="ADAL" clId="{8851C040-168C-4C03-B0C4-C65DB5729320}" dt="2024-07-10T16:28:17.618" v="2332" actId="1076"/>
        <pc:sldMkLst>
          <pc:docMk/>
          <pc:sldMk cId="538669139" sldId="5487"/>
        </pc:sldMkLst>
        <pc:spChg chg="add del mod">
          <ac:chgData name="Wenzel, Brooke" userId="672bf8d3-b15b-4e02-a6d1-39319a0df09b" providerId="ADAL" clId="{8851C040-168C-4C03-B0C4-C65DB5729320}" dt="2024-07-10T16:28:14.196" v="2330" actId="478"/>
          <ac:spMkLst>
            <pc:docMk/>
            <pc:sldMk cId="538669139" sldId="5487"/>
            <ac:spMk id="6" creationId="{84787FAE-4432-05A1-C385-C9BB47E8B98C}"/>
          </ac:spMkLst>
        </pc:spChg>
        <pc:spChg chg="add mod">
          <ac:chgData name="Wenzel, Brooke" userId="672bf8d3-b15b-4e02-a6d1-39319a0df09b" providerId="ADAL" clId="{8851C040-168C-4C03-B0C4-C65DB5729320}" dt="2024-07-10T16:28:01.564" v="2326"/>
          <ac:spMkLst>
            <pc:docMk/>
            <pc:sldMk cId="538669139" sldId="5487"/>
            <ac:spMk id="7" creationId="{5A774EB2-15D1-0D7A-901D-366FCD436F22}"/>
          </ac:spMkLst>
        </pc:spChg>
        <pc:spChg chg="add del mod">
          <ac:chgData name="Wenzel, Brooke" userId="672bf8d3-b15b-4e02-a6d1-39319a0df09b" providerId="ADAL" clId="{8851C040-168C-4C03-B0C4-C65DB5729320}" dt="2024-07-10T16:28:01.370" v="2325" actId="478"/>
          <ac:spMkLst>
            <pc:docMk/>
            <pc:sldMk cId="538669139" sldId="5487"/>
            <ac:spMk id="9" creationId="{8284F4EB-3446-723D-C4BF-41061862A693}"/>
          </ac:spMkLst>
        </pc:spChg>
        <pc:spChg chg="add mod">
          <ac:chgData name="Wenzel, Brooke" userId="672bf8d3-b15b-4e02-a6d1-39319a0df09b" providerId="ADAL" clId="{8851C040-168C-4C03-B0C4-C65DB5729320}" dt="2024-07-10T16:28:17.618" v="2332" actId="1076"/>
          <ac:spMkLst>
            <pc:docMk/>
            <pc:sldMk cId="538669139" sldId="5487"/>
            <ac:spMk id="10" creationId="{2C414304-CEE9-FF70-41A8-ED4153B3F105}"/>
          </ac:spMkLst>
        </pc:spChg>
        <pc:spChg chg="add del mod">
          <ac:chgData name="Wenzel, Brooke" userId="672bf8d3-b15b-4e02-a6d1-39319a0df09b" providerId="ADAL" clId="{8851C040-168C-4C03-B0C4-C65DB5729320}" dt="2024-07-10T16:28:15.474" v="2331" actId="478"/>
          <ac:spMkLst>
            <pc:docMk/>
            <pc:sldMk cId="538669139" sldId="5487"/>
            <ac:spMk id="12" creationId="{9674DBDA-E5CE-E1C0-E142-B16553937001}"/>
          </ac:spMkLst>
        </pc:spChg>
      </pc:sldChg>
      <pc:sldChg chg="modSp mod">
        <pc:chgData name="Wenzel, Brooke" userId="672bf8d3-b15b-4e02-a6d1-39319a0df09b" providerId="ADAL" clId="{8851C040-168C-4C03-B0C4-C65DB5729320}" dt="2024-07-10T16:26:36.996" v="2237" actId="20577"/>
        <pc:sldMkLst>
          <pc:docMk/>
          <pc:sldMk cId="1185884485" sldId="5488"/>
        </pc:sldMkLst>
        <pc:spChg chg="mod">
          <ac:chgData name="Wenzel, Brooke" userId="672bf8d3-b15b-4e02-a6d1-39319a0df09b" providerId="ADAL" clId="{8851C040-168C-4C03-B0C4-C65DB5729320}" dt="2024-07-10T16:26:27.374" v="2234" actId="20577"/>
          <ac:spMkLst>
            <pc:docMk/>
            <pc:sldMk cId="1185884485" sldId="5488"/>
            <ac:spMk id="3" creationId="{C0512FC2-261A-6790-E9CC-D752F6C04657}"/>
          </ac:spMkLst>
        </pc:spChg>
        <pc:spChg chg="mod">
          <ac:chgData name="Wenzel, Brooke" userId="672bf8d3-b15b-4e02-a6d1-39319a0df09b" providerId="ADAL" clId="{8851C040-168C-4C03-B0C4-C65DB5729320}" dt="2024-07-10T16:26:36.996" v="2237" actId="20577"/>
          <ac:spMkLst>
            <pc:docMk/>
            <pc:sldMk cId="1185884485" sldId="5488"/>
            <ac:spMk id="6" creationId="{84787FAE-4432-05A1-C385-C9BB47E8B98C}"/>
          </ac:spMkLst>
        </pc:spChg>
      </pc:sldChg>
      <pc:sldChg chg="modSp mod">
        <pc:chgData name="Wenzel, Brooke" userId="672bf8d3-b15b-4e02-a6d1-39319a0df09b" providerId="ADAL" clId="{8851C040-168C-4C03-B0C4-C65DB5729320}" dt="2024-07-10T22:25:22.912" v="2494" actId="20577"/>
        <pc:sldMkLst>
          <pc:docMk/>
          <pc:sldMk cId="2585022322" sldId="5489"/>
        </pc:sldMkLst>
        <pc:spChg chg="mod">
          <ac:chgData name="Wenzel, Brooke" userId="672bf8d3-b15b-4e02-a6d1-39319a0df09b" providerId="ADAL" clId="{8851C040-168C-4C03-B0C4-C65DB5729320}" dt="2024-07-10T22:25:22.912" v="2494" actId="20577"/>
          <ac:spMkLst>
            <pc:docMk/>
            <pc:sldMk cId="2585022322" sldId="5489"/>
            <ac:spMk id="2" creationId="{FA0319B2-3C56-CFC9-5633-A23A05EB92AD}"/>
          </ac:spMkLst>
        </pc:spChg>
        <pc:spChg chg="mod">
          <ac:chgData name="Wenzel, Brooke" userId="672bf8d3-b15b-4e02-a6d1-39319a0df09b" providerId="ADAL" clId="{8851C040-168C-4C03-B0C4-C65DB5729320}" dt="2024-07-10T16:26:16.540" v="2232" actId="403"/>
          <ac:spMkLst>
            <pc:docMk/>
            <pc:sldMk cId="2585022322" sldId="5489"/>
            <ac:spMk id="3" creationId="{C0512FC2-261A-6790-E9CC-D752F6C04657}"/>
          </ac:spMkLst>
        </pc:spChg>
        <pc:spChg chg="mod">
          <ac:chgData name="Wenzel, Brooke" userId="672bf8d3-b15b-4e02-a6d1-39319a0df09b" providerId="ADAL" clId="{8851C040-168C-4C03-B0C4-C65DB5729320}" dt="2024-07-10T16:25:57.347" v="2223" actId="20577"/>
          <ac:spMkLst>
            <pc:docMk/>
            <pc:sldMk cId="2585022322" sldId="5489"/>
            <ac:spMk id="6" creationId="{84787FAE-4432-05A1-C385-C9BB47E8B98C}"/>
          </ac:spMkLst>
        </pc:spChg>
      </pc:sldChg>
      <pc:sldChg chg="addSp delSp modSp mod">
        <pc:chgData name="Wenzel, Brooke" userId="672bf8d3-b15b-4e02-a6d1-39319a0df09b" providerId="ADAL" clId="{8851C040-168C-4C03-B0C4-C65DB5729320}" dt="2024-07-10T22:28:13.886" v="4119" actId="962"/>
        <pc:sldMkLst>
          <pc:docMk/>
          <pc:sldMk cId="1982214778" sldId="5491"/>
        </pc:sldMkLst>
        <pc:spChg chg="ord">
          <ac:chgData name="Wenzel, Brooke" userId="672bf8d3-b15b-4e02-a6d1-39319a0df09b" providerId="ADAL" clId="{8851C040-168C-4C03-B0C4-C65DB5729320}" dt="2024-07-10T16:59:39.904" v="2337" actId="13244"/>
          <ac:spMkLst>
            <pc:docMk/>
            <pc:sldMk cId="1982214778" sldId="5491"/>
            <ac:spMk id="4" creationId="{254DF5A9-19E8-5AA9-2F3F-CEA3BD7831CC}"/>
          </ac:spMkLst>
        </pc:spChg>
        <pc:spChg chg="ord">
          <ac:chgData name="Wenzel, Brooke" userId="672bf8d3-b15b-4e02-a6d1-39319a0df09b" providerId="ADAL" clId="{8851C040-168C-4C03-B0C4-C65DB5729320}" dt="2024-07-10T16:59:46.594" v="2339" actId="13244"/>
          <ac:spMkLst>
            <pc:docMk/>
            <pc:sldMk cId="1982214778" sldId="5491"/>
            <ac:spMk id="5" creationId="{6B5DB5EE-4DF5-B20A-6910-C97D066AD95B}"/>
          </ac:spMkLst>
        </pc:spChg>
        <pc:spChg chg="del">
          <ac:chgData name="Wenzel, Brooke" userId="672bf8d3-b15b-4e02-a6d1-39319a0df09b" providerId="ADAL" clId="{8851C040-168C-4C03-B0C4-C65DB5729320}" dt="2024-07-10T16:28:23.985" v="2333" actId="478"/>
          <ac:spMkLst>
            <pc:docMk/>
            <pc:sldMk cId="1982214778" sldId="5491"/>
            <ac:spMk id="6" creationId="{B5E58230-244E-AB6F-C2C4-829E4FC6C3F5}"/>
          </ac:spMkLst>
        </pc:spChg>
        <pc:spChg chg="add del mod">
          <ac:chgData name="Wenzel, Brooke" userId="672bf8d3-b15b-4e02-a6d1-39319a0df09b" providerId="ADAL" clId="{8851C040-168C-4C03-B0C4-C65DB5729320}" dt="2024-07-10T16:28:25.511" v="2334" actId="478"/>
          <ac:spMkLst>
            <pc:docMk/>
            <pc:sldMk cId="1982214778" sldId="5491"/>
            <ac:spMk id="8" creationId="{9E70E7C3-B1B9-6E0E-586B-6AA192C35EF7}"/>
          </ac:spMkLst>
        </pc:spChg>
        <pc:spChg chg="add mod">
          <ac:chgData name="Wenzel, Brooke" userId="672bf8d3-b15b-4e02-a6d1-39319a0df09b" providerId="ADAL" clId="{8851C040-168C-4C03-B0C4-C65DB5729320}" dt="2024-07-10T16:28:28.572" v="2336" actId="1076"/>
          <ac:spMkLst>
            <pc:docMk/>
            <pc:sldMk cId="1982214778" sldId="5491"/>
            <ac:spMk id="9" creationId="{287F34C0-E77A-539A-5866-1FAA96618978}"/>
          </ac:spMkLst>
        </pc:spChg>
        <pc:picChg chg="mod ord">
          <ac:chgData name="Wenzel, Brooke" userId="672bf8d3-b15b-4e02-a6d1-39319a0df09b" providerId="ADAL" clId="{8851C040-168C-4C03-B0C4-C65DB5729320}" dt="2024-07-10T22:28:13.886" v="4119" actId="962"/>
          <ac:picMkLst>
            <pc:docMk/>
            <pc:sldMk cId="1982214778" sldId="5491"/>
            <ac:picMk id="3" creationId="{9157BE92-C961-6855-055A-F84C1D30DE7E}"/>
          </ac:picMkLst>
        </pc:picChg>
      </pc:sldChg>
      <pc:sldChg chg="modSp mod">
        <pc:chgData name="Wenzel, Brooke" userId="672bf8d3-b15b-4e02-a6d1-39319a0df09b" providerId="ADAL" clId="{8851C040-168C-4C03-B0C4-C65DB5729320}" dt="2024-07-10T16:27:35.331" v="2322" actId="255"/>
        <pc:sldMkLst>
          <pc:docMk/>
          <pc:sldMk cId="3720038814" sldId="5492"/>
        </pc:sldMkLst>
        <pc:spChg chg="mod">
          <ac:chgData name="Wenzel, Brooke" userId="672bf8d3-b15b-4e02-a6d1-39319a0df09b" providerId="ADAL" clId="{8851C040-168C-4C03-B0C4-C65DB5729320}" dt="2024-07-10T16:27:35.331" v="2322" actId="255"/>
          <ac:spMkLst>
            <pc:docMk/>
            <pc:sldMk cId="3720038814" sldId="5492"/>
            <ac:spMk id="6" creationId="{ECD83A47-F3E6-FAB8-625B-171ADEB52911}"/>
          </ac:spMkLst>
        </pc:spChg>
      </pc:sldChg>
      <pc:sldChg chg="modSp mod">
        <pc:chgData name="Wenzel, Brooke" userId="672bf8d3-b15b-4e02-a6d1-39319a0df09b" providerId="ADAL" clId="{8851C040-168C-4C03-B0C4-C65DB5729320}" dt="2024-07-10T16:27:18.499" v="2319" actId="20577"/>
        <pc:sldMkLst>
          <pc:docMk/>
          <pc:sldMk cId="2237555646" sldId="5493"/>
        </pc:sldMkLst>
        <pc:spChg chg="mod">
          <ac:chgData name="Wenzel, Brooke" userId="672bf8d3-b15b-4e02-a6d1-39319a0df09b" providerId="ADAL" clId="{8851C040-168C-4C03-B0C4-C65DB5729320}" dt="2024-07-10T16:27:18.499" v="2319" actId="20577"/>
          <ac:spMkLst>
            <pc:docMk/>
            <pc:sldMk cId="2237555646" sldId="5493"/>
            <ac:spMk id="6" creationId="{393A982E-7141-B37E-D985-D92BC395BB39}"/>
          </ac:spMkLst>
        </pc:spChg>
      </pc:sldChg>
      <pc:sldChg chg="modSp mod">
        <pc:chgData name="Wenzel, Brooke" userId="672bf8d3-b15b-4e02-a6d1-39319a0df09b" providerId="ADAL" clId="{8851C040-168C-4C03-B0C4-C65DB5729320}" dt="2024-07-10T16:26:51.447" v="2273" actId="20577"/>
        <pc:sldMkLst>
          <pc:docMk/>
          <pc:sldMk cId="2135472359" sldId="5494"/>
        </pc:sldMkLst>
        <pc:spChg chg="mod">
          <ac:chgData name="Wenzel, Brooke" userId="672bf8d3-b15b-4e02-a6d1-39319a0df09b" providerId="ADAL" clId="{8851C040-168C-4C03-B0C4-C65DB5729320}" dt="2024-07-10T16:26:51.447" v="2273" actId="20577"/>
          <ac:spMkLst>
            <pc:docMk/>
            <pc:sldMk cId="2135472359" sldId="5494"/>
            <ac:spMk id="6" creationId="{9090EB08-9EC1-4803-ACB4-7D96F5468026}"/>
          </ac:spMkLst>
        </pc:spChg>
      </pc:sldChg>
      <pc:sldChg chg="modSp mod">
        <pc:chgData name="Wenzel, Brooke" userId="672bf8d3-b15b-4e02-a6d1-39319a0df09b" providerId="ADAL" clId="{8851C040-168C-4C03-B0C4-C65DB5729320}" dt="2024-07-10T22:25:33.054" v="2503" actId="20577"/>
        <pc:sldMkLst>
          <pc:docMk/>
          <pc:sldMk cId="1039979550" sldId="5495"/>
        </pc:sldMkLst>
        <pc:spChg chg="mod">
          <ac:chgData name="Wenzel, Brooke" userId="672bf8d3-b15b-4e02-a6d1-39319a0df09b" providerId="ADAL" clId="{8851C040-168C-4C03-B0C4-C65DB5729320}" dt="2024-07-10T22:25:33.054" v="2503" actId="20577"/>
          <ac:spMkLst>
            <pc:docMk/>
            <pc:sldMk cId="1039979550" sldId="5495"/>
            <ac:spMk id="2" creationId="{EC2C951B-960C-A6FE-64C3-FF6692410442}"/>
          </ac:spMkLst>
        </pc:spChg>
        <pc:spChg chg="mod">
          <ac:chgData name="Wenzel, Brooke" userId="672bf8d3-b15b-4e02-a6d1-39319a0df09b" providerId="ADAL" clId="{8851C040-168C-4C03-B0C4-C65DB5729320}" dt="2024-07-10T16:25:46.195" v="2190" actId="20577"/>
          <ac:spMkLst>
            <pc:docMk/>
            <pc:sldMk cId="1039979550" sldId="5495"/>
            <ac:spMk id="6" creationId="{DE4489AE-29A8-82AB-48D8-25DAB1CDCF14}"/>
          </ac:spMkLst>
        </pc:spChg>
      </pc:sldChg>
      <pc:sldChg chg="modSp mod">
        <pc:chgData name="Wenzel, Brooke" userId="672bf8d3-b15b-4e02-a6d1-39319a0df09b" providerId="ADAL" clId="{8851C040-168C-4C03-B0C4-C65DB5729320}" dt="2024-07-10T16:24:21.079" v="2103" actId="27636"/>
        <pc:sldMkLst>
          <pc:docMk/>
          <pc:sldMk cId="2856351610" sldId="5496"/>
        </pc:sldMkLst>
        <pc:spChg chg="mod">
          <ac:chgData name="Wenzel, Brooke" userId="672bf8d3-b15b-4e02-a6d1-39319a0df09b" providerId="ADAL" clId="{8851C040-168C-4C03-B0C4-C65DB5729320}" dt="2024-07-10T16:24:21.079" v="2103" actId="27636"/>
          <ac:spMkLst>
            <pc:docMk/>
            <pc:sldMk cId="2856351610" sldId="5496"/>
            <ac:spMk id="6" creationId="{DE4489AE-29A8-82AB-48D8-25DAB1CDCF14}"/>
          </ac:spMkLst>
        </pc:spChg>
      </pc:sldChg>
      <pc:sldChg chg="addSp delSp modSp add mod">
        <pc:chgData name="Wenzel, Brooke" userId="672bf8d3-b15b-4e02-a6d1-39319a0df09b" providerId="ADAL" clId="{8851C040-168C-4C03-B0C4-C65DB5729320}" dt="2024-07-10T18:21:53.126" v="2468" actId="113"/>
        <pc:sldMkLst>
          <pc:docMk/>
          <pc:sldMk cId="2023168082" sldId="5497"/>
        </pc:sldMkLst>
        <pc:spChg chg="mod">
          <ac:chgData name="Wenzel, Brooke" userId="672bf8d3-b15b-4e02-a6d1-39319a0df09b" providerId="ADAL" clId="{8851C040-168C-4C03-B0C4-C65DB5729320}" dt="2024-07-09T21:16:08.527" v="63" actId="20577"/>
          <ac:spMkLst>
            <pc:docMk/>
            <pc:sldMk cId="2023168082" sldId="5497"/>
            <ac:spMk id="2" creationId="{EC2C951B-960C-A6FE-64C3-FF6692410442}"/>
          </ac:spMkLst>
        </pc:spChg>
        <pc:spChg chg="del">
          <ac:chgData name="Wenzel, Brooke" userId="672bf8d3-b15b-4e02-a6d1-39319a0df09b" providerId="ADAL" clId="{8851C040-168C-4C03-B0C4-C65DB5729320}" dt="2024-07-09T21:16:14.133" v="64" actId="478"/>
          <ac:spMkLst>
            <pc:docMk/>
            <pc:sldMk cId="2023168082" sldId="5497"/>
            <ac:spMk id="3" creationId="{2865F7B2-122F-2696-5877-03DFD3EA02BC}"/>
          </ac:spMkLst>
        </pc:spChg>
        <pc:spChg chg="ord">
          <ac:chgData name="Wenzel, Brooke" userId="672bf8d3-b15b-4e02-a6d1-39319a0df09b" providerId="ADAL" clId="{8851C040-168C-4C03-B0C4-C65DB5729320}" dt="2024-07-10T16:23:41.623" v="2101" actId="13244"/>
          <ac:spMkLst>
            <pc:docMk/>
            <pc:sldMk cId="2023168082" sldId="5497"/>
            <ac:spMk id="4" creationId="{F70C1970-1975-321A-EC95-359DA8DA7B3A}"/>
          </ac:spMkLst>
        </pc:spChg>
        <pc:spChg chg="ord">
          <ac:chgData name="Wenzel, Brooke" userId="672bf8d3-b15b-4e02-a6d1-39319a0df09b" providerId="ADAL" clId="{8851C040-168C-4C03-B0C4-C65DB5729320}" dt="2024-07-10T16:23:35.242" v="2099" actId="13244"/>
          <ac:spMkLst>
            <pc:docMk/>
            <pc:sldMk cId="2023168082" sldId="5497"/>
            <ac:spMk id="5" creationId="{F2864C08-68B3-3CF9-48AE-E3EC6D0C1700}"/>
          </ac:spMkLst>
        </pc:spChg>
        <pc:spChg chg="mod ord">
          <ac:chgData name="Wenzel, Brooke" userId="672bf8d3-b15b-4e02-a6d1-39319a0df09b" providerId="ADAL" clId="{8851C040-168C-4C03-B0C4-C65DB5729320}" dt="2024-07-10T16:25:40.926" v="2187" actId="20577"/>
          <ac:spMkLst>
            <pc:docMk/>
            <pc:sldMk cId="2023168082" sldId="5497"/>
            <ac:spMk id="6" creationId="{DE4489AE-29A8-82AB-48D8-25DAB1CDCF14}"/>
          </ac:spMkLst>
        </pc:spChg>
        <pc:spChg chg="add del mod">
          <ac:chgData name="Wenzel, Brooke" userId="672bf8d3-b15b-4e02-a6d1-39319a0df09b" providerId="ADAL" clId="{8851C040-168C-4C03-B0C4-C65DB5729320}" dt="2024-07-09T21:17:07.024" v="65"/>
          <ac:spMkLst>
            <pc:docMk/>
            <pc:sldMk cId="2023168082" sldId="5497"/>
            <ac:spMk id="8" creationId="{BA85BC6F-3857-70B0-0C25-1298D4420A8E}"/>
          </ac:spMkLst>
        </pc:spChg>
        <pc:spChg chg="add mod ord">
          <ac:chgData name="Wenzel, Brooke" userId="672bf8d3-b15b-4e02-a6d1-39319a0df09b" providerId="ADAL" clId="{8851C040-168C-4C03-B0C4-C65DB5729320}" dt="2024-07-10T18:21:53.126" v="2468" actId="113"/>
          <ac:spMkLst>
            <pc:docMk/>
            <pc:sldMk cId="2023168082" sldId="5497"/>
            <ac:spMk id="11" creationId="{D5637CD5-8685-C6A3-6B62-AF8E25E03AC3}"/>
          </ac:spMkLst>
        </pc:spChg>
        <pc:graphicFrameChg chg="add mod modGraphic">
          <ac:chgData name="Wenzel, Brooke" userId="672bf8d3-b15b-4e02-a6d1-39319a0df09b" providerId="ADAL" clId="{8851C040-168C-4C03-B0C4-C65DB5729320}" dt="2024-07-09T21:19:46.911" v="144" actId="1076"/>
          <ac:graphicFrameMkLst>
            <pc:docMk/>
            <pc:sldMk cId="2023168082" sldId="5497"/>
            <ac:graphicFrameMk id="10" creationId="{A57F5493-6DF7-F26A-D312-3F4C2F9CB974}"/>
          </ac:graphicFrameMkLst>
        </pc:graphicFrameChg>
        <pc:picChg chg="add mod">
          <ac:chgData name="Wenzel, Brooke" userId="672bf8d3-b15b-4e02-a6d1-39319a0df09b" providerId="ADAL" clId="{8851C040-168C-4C03-B0C4-C65DB5729320}" dt="2024-07-09T21:19:52.487" v="146" actId="1076"/>
          <ac:picMkLst>
            <pc:docMk/>
            <pc:sldMk cId="2023168082" sldId="5497"/>
            <ac:picMk id="9" creationId="{FEBB3A4C-7BCC-0ED3-7D1D-87DD0182A42D}"/>
          </ac:picMkLst>
        </pc:picChg>
      </pc:sldChg>
      <pc:sldChg chg="modSp new mod">
        <pc:chgData name="Wenzel, Brooke" userId="672bf8d3-b15b-4e02-a6d1-39319a0df09b" providerId="ADAL" clId="{8851C040-168C-4C03-B0C4-C65DB5729320}" dt="2024-07-10T16:19:11.881" v="2047" actId="20577"/>
        <pc:sldMkLst>
          <pc:docMk/>
          <pc:sldMk cId="2492277544" sldId="5498"/>
        </pc:sldMkLst>
        <pc:spChg chg="mod">
          <ac:chgData name="Wenzel, Brooke" userId="672bf8d3-b15b-4e02-a6d1-39319a0df09b" providerId="ADAL" clId="{8851C040-168C-4C03-B0C4-C65DB5729320}" dt="2024-07-10T16:13:41.847" v="1200" actId="20577"/>
          <ac:spMkLst>
            <pc:docMk/>
            <pc:sldMk cId="2492277544" sldId="5498"/>
            <ac:spMk id="2" creationId="{CE33E609-5DFB-D05A-9DDB-7FABD492B936}"/>
          </ac:spMkLst>
        </pc:spChg>
        <pc:spChg chg="mod">
          <ac:chgData name="Wenzel, Brooke" userId="672bf8d3-b15b-4e02-a6d1-39319a0df09b" providerId="ADAL" clId="{8851C040-168C-4C03-B0C4-C65DB5729320}" dt="2024-07-10T16:19:11.881" v="2047" actId="20577"/>
          <ac:spMkLst>
            <pc:docMk/>
            <pc:sldMk cId="2492277544" sldId="5498"/>
            <ac:spMk id="3" creationId="{41521D74-B9A8-66B2-67E1-6DBAF181131E}"/>
          </ac:spMkLst>
        </pc:spChg>
        <pc:spChg chg="mod">
          <ac:chgData name="Wenzel, Brooke" userId="672bf8d3-b15b-4e02-a6d1-39319a0df09b" providerId="ADAL" clId="{8851C040-168C-4C03-B0C4-C65DB5729320}" dt="2024-07-10T16:15:31.800" v="1617" actId="255"/>
          <ac:spMkLst>
            <pc:docMk/>
            <pc:sldMk cId="2492277544" sldId="5498"/>
            <ac:spMk id="5" creationId="{286B9A38-D53B-C806-D94D-3CDBD9DD3C72}"/>
          </ac:spMkLst>
        </pc:spChg>
        <pc:spChg chg="mod">
          <ac:chgData name="Wenzel, Brooke" userId="672bf8d3-b15b-4e02-a6d1-39319a0df09b" providerId="ADAL" clId="{8851C040-168C-4C03-B0C4-C65DB5729320}" dt="2024-07-10T16:15:40.001" v="1621" actId="20577"/>
          <ac:spMkLst>
            <pc:docMk/>
            <pc:sldMk cId="2492277544" sldId="5498"/>
            <ac:spMk id="6" creationId="{01708894-0160-B574-4380-8267B5E51AEB}"/>
          </ac:spMkLst>
        </pc:spChg>
      </pc:sldChg>
      <pc:sldChg chg="modSp add mod">
        <pc:chgData name="Wenzel, Brooke" userId="672bf8d3-b15b-4e02-a6d1-39319a0df09b" providerId="ADAL" clId="{8851C040-168C-4C03-B0C4-C65DB5729320}" dt="2024-07-10T16:19:45.950" v="2085" actId="20577"/>
        <pc:sldMkLst>
          <pc:docMk/>
          <pc:sldMk cId="21647436" sldId="5499"/>
        </pc:sldMkLst>
        <pc:spChg chg="mod">
          <ac:chgData name="Wenzel, Brooke" userId="672bf8d3-b15b-4e02-a6d1-39319a0df09b" providerId="ADAL" clId="{8851C040-168C-4C03-B0C4-C65DB5729320}" dt="2024-07-10T16:19:36.380" v="2068" actId="20577"/>
          <ac:spMkLst>
            <pc:docMk/>
            <pc:sldMk cId="21647436" sldId="5499"/>
            <ac:spMk id="7" creationId="{06F56BFD-918D-6298-79AD-36C14C8A2AA2}"/>
          </ac:spMkLst>
        </pc:spChg>
        <pc:spChg chg="mod">
          <ac:chgData name="Wenzel, Brooke" userId="672bf8d3-b15b-4e02-a6d1-39319a0df09b" providerId="ADAL" clId="{8851C040-168C-4C03-B0C4-C65DB5729320}" dt="2024-07-10T16:19:45.950" v="2085" actId="20577"/>
          <ac:spMkLst>
            <pc:docMk/>
            <pc:sldMk cId="21647436" sldId="5499"/>
            <ac:spMk id="8" creationId="{C92515F7-358B-E3FC-AB86-B337B7A691E2}"/>
          </ac:spMkLst>
        </pc:spChg>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pChg chg="mod">
          <ac:chgData name="Rhodes, Tara" userId="S::rhodes_t@cde.state.co.us::566307b0-1e17-4826-87e1-0feb85a922f2" providerId="AD" clId="Web-{95B6B1A8-0571-9EF3-6CEB-200EFBF48FEF}" dt="2024-06-13T12:34:52.306" v="22" actId="20577"/>
          <ac:spMkLst>
            <pc:docMk/>
            <pc:sldMk cId="2147676918" sldId="5469"/>
            <ac:spMk id="7" creationId="{06F56BFD-918D-6298-79AD-36C14C8A2AA2}"/>
          </ac:spMkLst>
        </pc:spChg>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pChg chg="mod">
          <ac:chgData name="Rhodes, Tara" userId="S::rhodes_t@cde.state.co.us::566307b0-1e17-4826-87e1-0feb85a922f2" providerId="AD" clId="Web-{95B6B1A8-0571-9EF3-6CEB-200EFBF48FEF}" dt="2024-06-13T12:35:50.057" v="45" actId="20577"/>
          <ac:spMkLst>
            <pc:docMk/>
            <pc:sldMk cId="1526248414" sldId="5471"/>
            <ac:spMk id="5" creationId="{AF6EB1F5-01CD-901C-27EE-72C2EDD75AA9}"/>
          </ac:spMkLst>
        </pc:spChg>
        <pc:spChg chg="mod">
          <ac:chgData name="Rhodes, Tara" userId="S::rhodes_t@cde.state.co.us::566307b0-1e17-4826-87e1-0feb85a922f2" providerId="AD" clId="Web-{95B6B1A8-0571-9EF3-6CEB-200EFBF48FEF}" dt="2024-06-13T12:42:41.188" v="143" actId="20577"/>
          <ac:spMkLst>
            <pc:docMk/>
            <pc:sldMk cId="1526248414" sldId="5471"/>
            <ac:spMk id="6" creationId="{9A8832C3-3C5D-9B2D-6A97-A07BFB42B5FC}"/>
          </ac:spMkLst>
        </pc:spChg>
        <pc:spChg chg="mod">
          <ac:chgData name="Rhodes, Tara" userId="S::rhodes_t@cde.state.co.us::566307b0-1e17-4826-87e1-0feb85a922f2" providerId="AD" clId="Web-{95B6B1A8-0571-9EF3-6CEB-200EFBF48FEF}" dt="2024-06-13T12:43:33.204" v="158" actId="20577"/>
          <ac:spMkLst>
            <pc:docMk/>
            <pc:sldMk cId="1526248414" sldId="5471"/>
            <ac:spMk id="7" creationId="{595C23AF-8524-62EC-BA01-D7A3CC450E9C}"/>
          </ac:spMkLst>
        </pc:spChg>
      </pc:sldChg>
      <pc:sldChg chg="modSp add replId">
        <pc:chgData name="Rhodes, Tara" userId="S::rhodes_t@cde.state.co.us::566307b0-1e17-4826-87e1-0feb85a922f2" providerId="AD" clId="Web-{95B6B1A8-0571-9EF3-6CEB-200EFBF48FEF}" dt="2024-06-13T12:34:25.806" v="7" actId="20577"/>
        <pc:sldMkLst>
          <pc:docMk/>
          <pc:sldMk cId="1009687761" sldId="5472"/>
        </pc:sldMkLst>
        <pc:spChg chg="mod">
          <ac:chgData name="Rhodes, Tara" userId="S::rhodes_t@cde.state.co.us::566307b0-1e17-4826-87e1-0feb85a922f2" providerId="AD" clId="Web-{95B6B1A8-0571-9EF3-6CEB-200EFBF48FEF}" dt="2024-06-13T12:34:25.806" v="7" actId="20577"/>
          <ac:spMkLst>
            <pc:docMk/>
            <pc:sldMk cId="1009687761" sldId="5472"/>
            <ac:spMk id="7" creationId="{C51D4D6D-695A-9246-FA9E-BBCF15943548}"/>
          </ac:spMkLst>
        </pc:spChg>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pChg chg="mod">
          <ac:chgData name="Rhodes, Tara" userId="S::rhodes_t@cde.state.co.us::566307b0-1e17-4826-87e1-0feb85a922f2" providerId="AD" clId="Web-{95B6B1A8-0571-9EF3-6CEB-200EFBF48FEF}" dt="2024-06-13T12:44:15.721" v="186" actId="20577"/>
          <ac:spMkLst>
            <pc:docMk/>
            <pc:sldMk cId="2250815448" sldId="5473"/>
            <ac:spMk id="2" creationId="{9F8A5B38-4535-A1FD-FD50-BA15C27E9487}"/>
          </ac:spMkLst>
        </pc:spChg>
        <pc:spChg chg="mod">
          <ac:chgData name="Rhodes, Tara" userId="S::rhodes_t@cde.state.co.us::566307b0-1e17-4826-87e1-0feb85a922f2" providerId="AD" clId="Web-{95B6B1A8-0571-9EF3-6CEB-200EFBF48FEF}" dt="2024-06-13T12:49:19.897" v="433" actId="20577"/>
          <ac:spMkLst>
            <pc:docMk/>
            <pc:sldMk cId="2250815448" sldId="5473"/>
            <ac:spMk id="3" creationId="{5720D3B4-0CD5-03B3-68B7-86ABE68B07C7}"/>
          </ac:spMkLst>
        </pc:spChg>
        <pc:spChg chg="mod">
          <ac:chgData name="Rhodes, Tara" userId="S::rhodes_t@cde.state.co.us::566307b0-1e17-4826-87e1-0feb85a922f2" providerId="AD" clId="Web-{95B6B1A8-0571-9EF3-6CEB-200EFBF48FEF}" dt="2024-06-13T12:45:18.456" v="232" actId="20577"/>
          <ac:spMkLst>
            <pc:docMk/>
            <pc:sldMk cId="2250815448" sldId="5473"/>
            <ac:spMk id="5" creationId="{DEFCF868-A29F-D040-3357-50B682E683F6}"/>
          </ac:spMkLst>
        </pc:spChg>
        <pc:spChg chg="add del mod">
          <ac:chgData name="Rhodes, Tara" userId="S::rhodes_t@cde.state.co.us::566307b0-1e17-4826-87e1-0feb85a922f2" providerId="AD" clId="Web-{95B6B1A8-0571-9EF3-6CEB-200EFBF48FEF}" dt="2024-06-13T12:45:38.597" v="245" actId="20577"/>
          <ac:spMkLst>
            <pc:docMk/>
            <pc:sldMk cId="2250815448" sldId="5473"/>
            <ac:spMk id="6" creationId="{B0DFCDAF-FE11-77EB-5C45-4BF3A3AF592F}"/>
          </ac:spMkLst>
        </pc:spChg>
        <pc:graphicFrameChg chg="add del mod ord modGraphic">
          <ac:chgData name="Rhodes, Tara" userId="S::rhodes_t@cde.state.co.us::566307b0-1e17-4826-87e1-0feb85a922f2" providerId="AD" clId="Web-{95B6B1A8-0571-9EF3-6CEB-200EFBF48FEF}" dt="2024-06-13T12:45:25.956" v="234"/>
          <ac:graphicFrameMkLst>
            <pc:docMk/>
            <pc:sldMk cId="2250815448" sldId="5473"/>
            <ac:graphicFrameMk id="7" creationId="{2B7FA843-D908-0AFE-54F5-DDC9526B233B}"/>
          </ac:graphicFrameMkLst>
        </pc:graphicFrameChg>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1T19:49:40.855" v="1781" actId="47"/>
      <pc:docMkLst>
        <pc:docMk/>
      </pc:docMkLst>
      <pc:sldChg chg="modSp mod">
        <pc:chgData name="Wenzel, Brooke" userId="672bf8d3-b15b-4e02-a6d1-39319a0df09b" providerId="ADAL" clId="{45692EFA-40FF-420F-8AB9-A895BE4AA2BA}" dt="2024-09-09T15:25:48.810" v="2" actId="20577"/>
        <pc:sldMkLst>
          <pc:docMk/>
          <pc:sldMk cId="3044915438" sldId="256"/>
        </pc:sldMkLst>
        <pc:spChg chg="mod">
          <ac:chgData name="Wenzel, Brooke" userId="672bf8d3-b15b-4e02-a6d1-39319a0df09b" providerId="ADAL" clId="{45692EFA-40FF-420F-8AB9-A895BE4AA2BA}" dt="2024-09-09T15:25:48.810" v="2" actId="20577"/>
          <ac:spMkLst>
            <pc:docMk/>
            <pc:sldMk cId="3044915438" sldId="256"/>
            <ac:spMk id="2" creationId="{00000000-0000-0000-0000-000000000000}"/>
          </ac:spMkLst>
        </pc:spChg>
      </pc:sldChg>
      <pc:sldChg chg="modSp mod">
        <pc:chgData name="Wenzel, Brooke" userId="672bf8d3-b15b-4e02-a6d1-39319a0df09b" providerId="ADAL" clId="{45692EFA-40FF-420F-8AB9-A895BE4AA2BA}" dt="2024-09-11T16:13:28.746" v="1780" actId="20577"/>
        <pc:sldMkLst>
          <pc:docMk/>
          <pc:sldMk cId="1212467416" sldId="261"/>
        </pc:sldMkLst>
        <pc:graphicFrameChg chg="modGraphic">
          <ac:chgData name="Wenzel, Brooke" userId="672bf8d3-b15b-4e02-a6d1-39319a0df09b" providerId="ADAL" clId="{45692EFA-40FF-420F-8AB9-A895BE4AA2BA}" dt="2024-09-11T16:13:28.746" v="1780" actId="20577"/>
          <ac:graphicFrameMkLst>
            <pc:docMk/>
            <pc:sldMk cId="1212467416" sldId="261"/>
            <ac:graphicFrameMk id="5" creationId="{9C3641C5-EC4F-D3EA-E4A2-8ABB597C5BAA}"/>
          </ac:graphicFrameMkLst>
        </pc:graphicFrameChg>
      </pc:sldChg>
      <pc:sldChg chg="modSp mod">
        <pc:chgData name="Wenzel, Brooke" userId="672bf8d3-b15b-4e02-a6d1-39319a0df09b" providerId="ADAL" clId="{45692EFA-40FF-420F-8AB9-A895BE4AA2BA}" dt="2024-09-10T19:28:27.767" v="1183" actId="20577"/>
        <pc:sldMkLst>
          <pc:docMk/>
          <pc:sldMk cId="587239845" sldId="265"/>
        </pc:sldMkLst>
        <pc:spChg chg="mod">
          <ac:chgData name="Wenzel, Brooke" userId="672bf8d3-b15b-4e02-a6d1-39319a0df09b" providerId="ADAL" clId="{45692EFA-40FF-420F-8AB9-A895BE4AA2BA}" dt="2024-09-10T19:28:27.767" v="1183" actId="20577"/>
          <ac:spMkLst>
            <pc:docMk/>
            <pc:sldMk cId="587239845" sldId="265"/>
            <ac:spMk id="2" creationId="{099EB1F9-197D-1644-7195-08326A23A2EF}"/>
          </ac:spMkLst>
        </pc:spChg>
      </pc:sldChg>
      <pc:sldChg chg="modSp mod">
        <pc:chgData name="Wenzel, Brooke" userId="672bf8d3-b15b-4e02-a6d1-39319a0df09b" providerId="ADAL" clId="{45692EFA-40FF-420F-8AB9-A895BE4AA2BA}" dt="2024-09-11T16:09:13.040" v="1775" actId="20577"/>
        <pc:sldMkLst>
          <pc:docMk/>
          <pc:sldMk cId="485604172" sldId="266"/>
        </pc:sldMkLst>
        <pc:spChg chg="mod">
          <ac:chgData name="Wenzel, Brooke" userId="672bf8d3-b15b-4e02-a6d1-39319a0df09b" providerId="ADAL" clId="{45692EFA-40FF-420F-8AB9-A895BE4AA2BA}" dt="2024-09-11T16:09:13.040" v="1775" actId="20577"/>
          <ac:spMkLst>
            <pc:docMk/>
            <pc:sldMk cId="485604172" sldId="266"/>
            <ac:spMk id="2" creationId="{F186482D-B401-3FBC-9862-65B8439D637D}"/>
          </ac:spMkLst>
        </pc:spChg>
      </pc:sldChg>
      <pc:sldChg chg="addSp delSp modSp mod">
        <pc:chgData name="Wenzel, Brooke" userId="672bf8d3-b15b-4e02-a6d1-39319a0df09b" providerId="ADAL" clId="{45692EFA-40FF-420F-8AB9-A895BE4AA2BA}" dt="2024-09-11T16:09:03.714" v="1768" actId="20577"/>
        <pc:sldMkLst>
          <pc:docMk/>
          <pc:sldMk cId="3717000822" sldId="280"/>
        </pc:sldMkLst>
        <pc:spChg chg="mod">
          <ac:chgData name="Wenzel, Brooke" userId="672bf8d3-b15b-4e02-a6d1-39319a0df09b" providerId="ADAL" clId="{45692EFA-40FF-420F-8AB9-A895BE4AA2BA}" dt="2024-09-09T15:51:01.780" v="732" actId="1076"/>
          <ac:spMkLst>
            <pc:docMk/>
            <pc:sldMk cId="3717000822" sldId="280"/>
            <ac:spMk id="2" creationId="{439B416C-5F6D-56F7-429A-80FD0A190C25}"/>
          </ac:spMkLst>
        </pc:spChg>
        <pc:graphicFrameChg chg="mod">
          <ac:chgData name="Wenzel, Brooke" userId="672bf8d3-b15b-4e02-a6d1-39319a0df09b" providerId="ADAL" clId="{45692EFA-40FF-420F-8AB9-A895BE4AA2BA}" dt="2024-09-11T16:09:03.714" v="1768" actId="20577"/>
          <ac:graphicFrameMkLst>
            <pc:docMk/>
            <pc:sldMk cId="3717000822" sldId="280"/>
            <ac:graphicFrameMk id="12" creationId="{1AA09EE0-7419-6ED5-4AA1-CC9009509570}"/>
          </ac:graphicFrameMkLst>
        </pc:graphicFrameChg>
        <pc:picChg chg="add mod">
          <ac:chgData name="Wenzel, Brooke" userId="672bf8d3-b15b-4e02-a6d1-39319a0df09b" providerId="ADAL" clId="{45692EFA-40FF-420F-8AB9-A895BE4AA2BA}" dt="2024-09-09T15:50:49.274" v="729" actId="14100"/>
          <ac:picMkLst>
            <pc:docMk/>
            <pc:sldMk cId="3717000822" sldId="280"/>
            <ac:picMk id="5" creationId="{940CA931-9C02-2C34-0B1C-D3023BB74043}"/>
          </ac:picMkLst>
        </pc:picChg>
        <pc:picChg chg="del">
          <ac:chgData name="Wenzel, Brooke" userId="672bf8d3-b15b-4e02-a6d1-39319a0df09b" providerId="ADAL" clId="{45692EFA-40FF-420F-8AB9-A895BE4AA2BA}" dt="2024-09-09T15:34:20.405" v="196" actId="478"/>
          <ac:picMkLst>
            <pc:docMk/>
            <pc:sldMk cId="3717000822" sldId="280"/>
            <ac:picMk id="6" creationId="{D2BFC119-3AE6-D41F-3880-644FFF188A10}"/>
          </ac:picMkLst>
        </pc:picChg>
      </pc:sldChg>
      <pc:sldChg chg="del">
        <pc:chgData name="Wenzel, Brooke" userId="672bf8d3-b15b-4e02-a6d1-39319a0df09b" providerId="ADAL" clId="{45692EFA-40FF-420F-8AB9-A895BE4AA2BA}" dt="2024-09-10T19:28:13.359" v="1182" actId="47"/>
        <pc:sldMkLst>
          <pc:docMk/>
          <pc:sldMk cId="399469708" sldId="2671"/>
        </pc:sldMkLst>
      </pc:sldChg>
      <pc:sldChg chg="modSp mod">
        <pc:chgData name="Wenzel, Brooke" userId="672bf8d3-b15b-4e02-a6d1-39319a0df09b" providerId="ADAL" clId="{45692EFA-40FF-420F-8AB9-A895BE4AA2BA}" dt="2024-09-10T19:24:24.695" v="1180" actId="20577"/>
        <pc:sldMkLst>
          <pc:docMk/>
          <pc:sldMk cId="3227145924" sldId="5097"/>
        </pc:sldMkLst>
        <pc:graphicFrameChg chg="modGraphic">
          <ac:chgData name="Wenzel, Brooke" userId="672bf8d3-b15b-4e02-a6d1-39319a0df09b" providerId="ADAL" clId="{45692EFA-40FF-420F-8AB9-A895BE4AA2BA}" dt="2024-09-10T19:24:24.695" v="1180"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45692EFA-40FF-420F-8AB9-A895BE4AA2BA}" dt="2024-09-10T19:25:19.113" v="1181" actId="2165"/>
        <pc:sldMkLst>
          <pc:docMk/>
          <pc:sldMk cId="1037917088" sldId="5098"/>
        </pc:sldMkLst>
        <pc:graphicFrameChg chg="modGraphic">
          <ac:chgData name="Wenzel, Brooke" userId="672bf8d3-b15b-4e02-a6d1-39319a0df09b" providerId="ADAL" clId="{45692EFA-40FF-420F-8AB9-A895BE4AA2BA}" dt="2024-09-10T19:25:19.113" v="1181" actId="2165"/>
          <ac:graphicFrameMkLst>
            <pc:docMk/>
            <pc:sldMk cId="1037917088" sldId="5098"/>
            <ac:graphicFrameMk id="5" creationId="{5E4612F7-68C6-57CA-E918-38EF641F73CF}"/>
          </ac:graphicFrameMkLst>
        </pc:graphicFrameChg>
      </pc:sldChg>
      <pc:sldChg chg="addSp modSp mod">
        <pc:chgData name="Wenzel, Brooke" userId="672bf8d3-b15b-4e02-a6d1-39319a0df09b" providerId="ADAL" clId="{45692EFA-40FF-420F-8AB9-A895BE4AA2BA}" dt="2024-09-09T15:27:53.708" v="48" actId="1076"/>
        <pc:sldMkLst>
          <pc:docMk/>
          <pc:sldMk cId="1426715698" sldId="5295"/>
        </pc:sldMkLst>
        <pc:spChg chg="add mod">
          <ac:chgData name="Wenzel, Brooke" userId="672bf8d3-b15b-4e02-a6d1-39319a0df09b" providerId="ADAL" clId="{45692EFA-40FF-420F-8AB9-A895BE4AA2BA}" dt="2024-09-09T15:27:53.708" v="48" actId="1076"/>
          <ac:spMkLst>
            <pc:docMk/>
            <pc:sldMk cId="1426715698" sldId="5295"/>
            <ac:spMk id="3" creationId="{86783C14-FB5D-EC95-C4B3-EFF55C5BC868}"/>
          </ac:spMkLst>
        </pc:spChg>
        <pc:spChg chg="mod">
          <ac:chgData name="Wenzel, Brooke" userId="672bf8d3-b15b-4e02-a6d1-39319a0df09b" providerId="ADAL" clId="{45692EFA-40FF-420F-8AB9-A895BE4AA2BA}" dt="2024-09-09T15:26:59.940" v="24" actId="20577"/>
          <ac:spMkLst>
            <pc:docMk/>
            <pc:sldMk cId="1426715698" sldId="5295"/>
            <ac:spMk id="6" creationId="{ED6116B5-4B46-B533-F00B-AB86450013AC}"/>
          </ac:spMkLst>
        </pc:spChg>
        <pc:graphicFrameChg chg="mod">
          <ac:chgData name="Wenzel, Brooke" userId="672bf8d3-b15b-4e02-a6d1-39319a0df09b" providerId="ADAL" clId="{45692EFA-40FF-420F-8AB9-A895BE4AA2BA}" dt="2024-09-09T15:27:04.756" v="25"/>
          <ac:graphicFrameMkLst>
            <pc:docMk/>
            <pc:sldMk cId="1426715698" sldId="5295"/>
            <ac:graphicFrameMk id="5" creationId="{88AEF499-B6B1-29EF-EE0A-BD65907AF3C0}"/>
          </ac:graphicFrameMkLst>
        </pc:graphicFrameChg>
      </pc:sldChg>
      <pc:sldChg chg="addSp delSp modSp add mod">
        <pc:chgData name="Wenzel, Brooke" userId="672bf8d3-b15b-4e02-a6d1-39319a0df09b" providerId="ADAL" clId="{45692EFA-40FF-420F-8AB9-A895BE4AA2BA}" dt="2024-09-09T15:30:12.763" v="59" actId="20577"/>
        <pc:sldMkLst>
          <pc:docMk/>
          <pc:sldMk cId="444206763" sldId="5308"/>
        </pc:sldMkLst>
        <pc:spChg chg="mod">
          <ac:chgData name="Wenzel, Brooke" userId="672bf8d3-b15b-4e02-a6d1-39319a0df09b" providerId="ADAL" clId="{45692EFA-40FF-420F-8AB9-A895BE4AA2BA}" dt="2024-09-09T15:30:12.763" v="59" actId="20577"/>
          <ac:spMkLst>
            <pc:docMk/>
            <pc:sldMk cId="444206763" sldId="5308"/>
            <ac:spMk id="2" creationId="{00000000-0000-0000-0000-000000000000}"/>
          </ac:spMkLst>
        </pc:spChg>
        <pc:spChg chg="del">
          <ac:chgData name="Wenzel, Brooke" userId="672bf8d3-b15b-4e02-a6d1-39319a0df09b" providerId="ADAL" clId="{45692EFA-40FF-420F-8AB9-A895BE4AA2BA}" dt="2024-09-09T15:28:59.495" v="51" actId="478"/>
          <ac:spMkLst>
            <pc:docMk/>
            <pc:sldMk cId="444206763" sldId="5308"/>
            <ac:spMk id="3" creationId="{00000000-0000-0000-0000-000000000000}"/>
          </ac:spMkLst>
        </pc:spChg>
        <pc:spChg chg="mod">
          <ac:chgData name="Wenzel, Brooke" userId="672bf8d3-b15b-4e02-a6d1-39319a0df09b" providerId="ADAL" clId="{45692EFA-40FF-420F-8AB9-A895BE4AA2BA}" dt="2024-09-09T15:29:07.887" v="55" actId="1076"/>
          <ac:spMkLst>
            <pc:docMk/>
            <pc:sldMk cId="444206763" sldId="5308"/>
            <ac:spMk id="6" creationId="{00000000-0000-0000-0000-000000000000}"/>
          </ac:spMkLst>
        </pc:spChg>
        <pc:spChg chg="add del mod">
          <ac:chgData name="Wenzel, Brooke" userId="672bf8d3-b15b-4e02-a6d1-39319a0df09b" providerId="ADAL" clId="{45692EFA-40FF-420F-8AB9-A895BE4AA2BA}" dt="2024-09-09T15:29:00.697" v="52" actId="478"/>
          <ac:spMkLst>
            <pc:docMk/>
            <pc:sldMk cId="444206763" sldId="5308"/>
            <ac:spMk id="7" creationId="{21467880-BFA0-E303-1730-BF34F9D5C5F0}"/>
          </ac:spMkLst>
        </pc:spChg>
        <pc:picChg chg="mod">
          <ac:chgData name="Wenzel, Brooke" userId="672bf8d3-b15b-4e02-a6d1-39319a0df09b" providerId="ADAL" clId="{45692EFA-40FF-420F-8AB9-A895BE4AA2BA}" dt="2024-09-09T15:29:13.870" v="58" actId="1076"/>
          <ac:picMkLst>
            <pc:docMk/>
            <pc:sldMk cId="444206763" sldId="5308"/>
            <ac:picMk id="9" creationId="{69144900-83E3-4064-68A1-ACF958E60C3C}"/>
          </ac:picMkLst>
        </pc:picChg>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pChg chg="ord">
          <ac:chgData name="Wenzel, Brooke" userId="672bf8d3-b15b-4e02-a6d1-39319a0df09b" providerId="ADAL" clId="{45692EFA-40FF-420F-8AB9-A895BE4AA2BA}" dt="2024-09-11T16:09:30.123" v="1776" actId="13244"/>
          <ac:spMkLst>
            <pc:docMk/>
            <pc:sldMk cId="1153930597" sldId="5504"/>
            <ac:spMk id="4" creationId="{D0830EAC-FB68-23B9-2E70-EE7B5A0825A8}"/>
          </ac:spMkLst>
        </pc:spChg>
        <pc:picChg chg="ord">
          <ac:chgData name="Wenzel, Brooke" userId="672bf8d3-b15b-4e02-a6d1-39319a0df09b" providerId="ADAL" clId="{45692EFA-40FF-420F-8AB9-A895BE4AA2BA}" dt="2024-09-11T16:09:34.171" v="1777" actId="13244"/>
          <ac:picMkLst>
            <pc:docMk/>
            <pc:sldMk cId="1153930597" sldId="5504"/>
            <ac:picMk id="2" creationId="{816103F5-1366-ECF1-B5EC-7000359C6F48}"/>
          </ac:picMkLst>
        </pc:picChg>
      </pc:sldChg>
      <pc:sldChg chg="modSp mod">
        <pc:chgData name="Wenzel, Brooke" userId="672bf8d3-b15b-4e02-a6d1-39319a0df09b" providerId="ADAL" clId="{45692EFA-40FF-420F-8AB9-A895BE4AA2BA}" dt="2024-09-09T15:26:20.202" v="4" actId="2165"/>
        <pc:sldMkLst>
          <pc:docMk/>
          <pc:sldMk cId="1302995045" sldId="5536"/>
        </pc:sldMkLst>
        <pc:graphicFrameChg chg="modGraphic">
          <ac:chgData name="Wenzel, Brooke" userId="672bf8d3-b15b-4e02-a6d1-39319a0df09b" providerId="ADAL" clId="{45692EFA-40FF-420F-8AB9-A895BE4AA2BA}" dt="2024-09-09T15:26:20.202" v="4" actId="2165"/>
          <ac:graphicFrameMkLst>
            <pc:docMk/>
            <pc:sldMk cId="1302995045" sldId="5536"/>
            <ac:graphicFrameMk id="8" creationId="{0AA46493-7A36-0C49-C5A7-D18F10C7496C}"/>
          </ac:graphicFrameMkLst>
        </pc:graphicFrameChg>
      </pc:sldChg>
      <pc:sldChg chg="delSp modSp mod">
        <pc:chgData name="Wenzel, Brooke" userId="672bf8d3-b15b-4e02-a6d1-39319a0df09b" providerId="ADAL" clId="{45692EFA-40FF-420F-8AB9-A895BE4AA2BA}" dt="2024-09-10T19:30:43.757" v="1202" actId="403"/>
        <pc:sldMkLst>
          <pc:docMk/>
          <pc:sldMk cId="573740307" sldId="5538"/>
        </pc:sldMkLst>
        <pc:spChg chg="mod">
          <ac:chgData name="Wenzel, Brooke" userId="672bf8d3-b15b-4e02-a6d1-39319a0df09b" providerId="ADAL" clId="{45692EFA-40FF-420F-8AB9-A895BE4AA2BA}" dt="2024-09-10T19:30:43.757" v="1202" actId="403"/>
          <ac:spMkLst>
            <pc:docMk/>
            <pc:sldMk cId="573740307" sldId="5538"/>
            <ac:spMk id="4" creationId="{1BE5D2C1-7710-EED9-1940-0A612F59276D}"/>
          </ac:spMkLst>
        </pc:spChg>
        <pc:spChg chg="del mod">
          <ac:chgData name="Wenzel, Brooke" userId="672bf8d3-b15b-4e02-a6d1-39319a0df09b" providerId="ADAL" clId="{45692EFA-40FF-420F-8AB9-A895BE4AA2BA}" dt="2024-09-10T19:30:17.530" v="1186" actId="478"/>
          <ac:spMkLst>
            <pc:docMk/>
            <pc:sldMk cId="573740307" sldId="5538"/>
            <ac:spMk id="5" creationId="{57A2033F-F15F-C103-EA83-A77A1AF89850}"/>
          </ac:spMkLst>
        </pc:spChg>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pChg chg="mod">
          <ac:chgData name="Wenzel, Brooke" userId="672bf8d3-b15b-4e02-a6d1-39319a0df09b" providerId="ADAL" clId="{45692EFA-40FF-420F-8AB9-A895BE4AA2BA}" dt="2024-09-09T15:56:46.177" v="745" actId="20577"/>
          <ac:spMkLst>
            <pc:docMk/>
            <pc:sldMk cId="936857245" sldId="5587"/>
            <ac:spMk id="2" creationId="{00000000-0000-0000-0000-000000000000}"/>
          </ac:spMkLst>
        </pc:spChg>
        <pc:spChg chg="mod">
          <ac:chgData name="Wenzel, Brooke" userId="672bf8d3-b15b-4e02-a6d1-39319a0df09b" providerId="ADAL" clId="{45692EFA-40FF-420F-8AB9-A895BE4AA2BA}" dt="2024-09-11T13:11:54.661" v="1721" actId="20577"/>
          <ac:spMkLst>
            <pc:docMk/>
            <pc:sldMk cId="936857245" sldId="5587"/>
            <ac:spMk id="3" creationId="{21471CF1-9EF9-C5C0-6637-925CB047E422}"/>
          </ac:spMkLst>
        </pc:spChg>
      </pc:sldChg>
      <pc:sldChg chg="modSp add del mod">
        <pc:chgData name="Wenzel, Brooke" userId="672bf8d3-b15b-4e02-a6d1-39319a0df09b" providerId="ADAL" clId="{45692EFA-40FF-420F-8AB9-A895BE4AA2BA}" dt="2024-09-11T19:49:40.855" v="1781" actId="47"/>
        <pc:sldMkLst>
          <pc:docMk/>
          <pc:sldMk cId="3222580534" sldId="5588"/>
        </pc:sldMkLst>
        <pc:spChg chg="mod">
          <ac:chgData name="Wenzel, Brooke" userId="672bf8d3-b15b-4e02-a6d1-39319a0df09b" providerId="ADAL" clId="{45692EFA-40FF-420F-8AB9-A895BE4AA2BA}" dt="2024-09-10T20:00:47.705" v="1330" actId="20577"/>
          <ac:spMkLst>
            <pc:docMk/>
            <pc:sldMk cId="3222580534" sldId="5588"/>
            <ac:spMk id="5" creationId="{46A12942-3060-A605-2DD5-60573A108DDD}"/>
          </ac:spMkLst>
        </pc:spChg>
        <pc:spChg chg="mod">
          <ac:chgData name="Wenzel, Brooke" userId="672bf8d3-b15b-4e02-a6d1-39319a0df09b" providerId="ADAL" clId="{45692EFA-40FF-420F-8AB9-A895BE4AA2BA}" dt="2024-09-10T20:03:39.934" v="1384" actId="20577"/>
          <ac:spMkLst>
            <pc:docMk/>
            <pc:sldMk cId="3222580534" sldId="5588"/>
            <ac:spMk id="6" creationId="{C75DFE38-ED8C-8D2F-6BF4-9A98E48A88BE}"/>
          </ac:spMkLst>
        </pc:spChg>
      </pc:sldChg>
      <pc:sldChg chg="modSp add mod">
        <pc:chgData name="Wenzel, Brooke" userId="672bf8d3-b15b-4e02-a6d1-39319a0df09b" providerId="ADAL" clId="{45692EFA-40FF-420F-8AB9-A895BE4AA2BA}" dt="2024-09-10T20:02:24.219" v="1368" actId="20577"/>
        <pc:sldMkLst>
          <pc:docMk/>
          <pc:sldMk cId="168519829" sldId="5589"/>
        </pc:sldMkLst>
        <pc:spChg chg="mod">
          <ac:chgData name="Wenzel, Brooke" userId="672bf8d3-b15b-4e02-a6d1-39319a0df09b" providerId="ADAL" clId="{45692EFA-40FF-420F-8AB9-A895BE4AA2BA}" dt="2024-09-10T20:02:20.150" v="1367" actId="20577"/>
          <ac:spMkLst>
            <pc:docMk/>
            <pc:sldMk cId="168519829" sldId="5589"/>
            <ac:spMk id="2" creationId="{222E4C28-041D-59D2-0291-9738FE10DDD0}"/>
          </ac:spMkLst>
        </pc:spChg>
        <pc:spChg chg="mod">
          <ac:chgData name="Wenzel, Brooke" userId="672bf8d3-b15b-4e02-a6d1-39319a0df09b" providerId="ADAL" clId="{45692EFA-40FF-420F-8AB9-A895BE4AA2BA}" dt="2024-09-10T20:02:24.219" v="1368" actId="20577"/>
          <ac:spMkLst>
            <pc:docMk/>
            <pc:sldMk cId="168519829" sldId="5589"/>
            <ac:spMk id="3" creationId="{1C053128-2E61-BD39-9230-D3FF32B16187}"/>
          </ac:spMkLst>
        </pc:spChg>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pChg chg="mod ord">
          <ac:chgData name="Heitman, Lindsey" userId="a9773a47-99d2-4599-9377-6d37e9ec0bd3" providerId="ADAL" clId="{0B5B8060-9301-4CEF-99D5-8771AE5234EC}" dt="2024-06-06T14:39:05.790" v="5" actId="700"/>
          <ac:spMkLst>
            <pc:docMk/>
            <pc:sldMk cId="3733038381" sldId="2932"/>
            <ac:spMk id="2" creationId="{943C65D0-DAEF-4796-9A3A-EB42802FB96E}"/>
          </ac:spMkLst>
        </pc:spChg>
        <pc:spChg chg="mod ord">
          <ac:chgData name="Heitman, Lindsey" userId="a9773a47-99d2-4599-9377-6d37e9ec0bd3" providerId="ADAL" clId="{0B5B8060-9301-4CEF-99D5-8771AE5234EC}" dt="2024-06-06T14:39:05.837" v="6" actId="27636"/>
          <ac:spMkLst>
            <pc:docMk/>
            <pc:sldMk cId="3733038381" sldId="2932"/>
            <ac:spMk id="3" creationId="{923B6DD6-B7C0-4CFB-9849-5744941B4F39}"/>
          </ac:spMkLst>
        </pc:spChg>
        <pc:spChg chg="mod ord">
          <ac:chgData name="Heitman, Lindsey" userId="a9773a47-99d2-4599-9377-6d37e9ec0bd3" providerId="ADAL" clId="{0B5B8060-9301-4CEF-99D5-8771AE5234EC}" dt="2024-06-06T14:39:05.790" v="5" actId="700"/>
          <ac:spMkLst>
            <pc:docMk/>
            <pc:sldMk cId="3733038381" sldId="2932"/>
            <ac:spMk id="4" creationId="{092E8811-0D21-4465-8947-09E921D7EA6D}"/>
          </ac:spMkLst>
        </pc:spChg>
        <pc:spChg chg="add mod ord">
          <ac:chgData name="Heitman, Lindsey" userId="a9773a47-99d2-4599-9377-6d37e9ec0bd3" providerId="ADAL" clId="{0B5B8060-9301-4CEF-99D5-8771AE5234EC}" dt="2024-06-06T14:39:14.377" v="7"/>
          <ac:spMkLst>
            <pc:docMk/>
            <pc:sldMk cId="3733038381" sldId="2932"/>
            <ac:spMk id="5" creationId="{3E64A578-8FAC-32C1-847F-EA48F802D40E}"/>
          </ac:spMkLst>
        </pc:spChg>
        <pc:spChg chg="add mod ord">
          <ac:chgData name="Heitman, Lindsey" userId="a9773a47-99d2-4599-9377-6d37e9ec0bd3" providerId="ADAL" clId="{0B5B8060-9301-4CEF-99D5-8771AE5234EC}" dt="2024-06-06T14:39:22.852" v="8"/>
          <ac:spMkLst>
            <pc:docMk/>
            <pc:sldMk cId="3733038381" sldId="2932"/>
            <ac:spMk id="6" creationId="{1D3B8A5F-D49C-753F-60D2-1E3ED4E55819}"/>
          </ac:spMkLst>
        </pc:spChg>
      </pc:sldChg>
      <pc:sldChg chg="addSp modSp mod modClrScheme chgLayout">
        <pc:chgData name="Heitman, Lindsey" userId="a9773a47-99d2-4599-9377-6d37e9ec0bd3" providerId="ADAL" clId="{0B5B8060-9301-4CEF-99D5-8771AE5234EC}" dt="2024-06-06T14:39:42.099" v="11"/>
        <pc:sldMkLst>
          <pc:docMk/>
          <pc:sldMk cId="4042838123" sldId="5394"/>
        </pc:sldMkLst>
        <pc:spChg chg="mod ord">
          <ac:chgData name="Heitman, Lindsey" userId="a9773a47-99d2-4599-9377-6d37e9ec0bd3" providerId="ADAL" clId="{0B5B8060-9301-4CEF-99D5-8771AE5234EC}" dt="2024-06-06T14:39:28.555" v="9" actId="700"/>
          <ac:spMkLst>
            <pc:docMk/>
            <pc:sldMk cId="4042838123" sldId="5394"/>
            <ac:spMk id="2" creationId="{9C568B54-743A-41E8-BCDC-2C758294B44E}"/>
          </ac:spMkLst>
        </pc:spChg>
        <pc:spChg chg="mod ord">
          <ac:chgData name="Heitman, Lindsey" userId="a9773a47-99d2-4599-9377-6d37e9ec0bd3" providerId="ADAL" clId="{0B5B8060-9301-4CEF-99D5-8771AE5234EC}" dt="2024-06-06T14:39:28.555" v="9" actId="700"/>
          <ac:spMkLst>
            <pc:docMk/>
            <pc:sldMk cId="4042838123" sldId="5394"/>
            <ac:spMk id="3" creationId="{6558CE69-86B0-0704-421B-63F124A88F0F}"/>
          </ac:spMkLst>
        </pc:spChg>
        <pc:spChg chg="mod ord">
          <ac:chgData name="Heitman, Lindsey" userId="a9773a47-99d2-4599-9377-6d37e9ec0bd3" providerId="ADAL" clId="{0B5B8060-9301-4CEF-99D5-8771AE5234EC}" dt="2024-06-06T14:39:28.555" v="9" actId="700"/>
          <ac:spMkLst>
            <pc:docMk/>
            <pc:sldMk cId="4042838123" sldId="5394"/>
            <ac:spMk id="4" creationId="{BF67E941-7D92-F150-3BCD-A847A3E4A672}"/>
          </ac:spMkLst>
        </pc:spChg>
        <pc:spChg chg="add mod ord">
          <ac:chgData name="Heitman, Lindsey" userId="a9773a47-99d2-4599-9377-6d37e9ec0bd3" providerId="ADAL" clId="{0B5B8060-9301-4CEF-99D5-8771AE5234EC}" dt="2024-06-06T14:39:42.099" v="11"/>
          <ac:spMkLst>
            <pc:docMk/>
            <pc:sldMk cId="4042838123" sldId="5394"/>
            <ac:spMk id="5" creationId="{C5D9AE04-137F-363E-7ACD-830CD8E05415}"/>
          </ac:spMkLst>
        </pc:spChg>
        <pc:spChg chg="add mod ord">
          <ac:chgData name="Heitman, Lindsey" userId="a9773a47-99d2-4599-9377-6d37e9ec0bd3" providerId="ADAL" clId="{0B5B8060-9301-4CEF-99D5-8771AE5234EC}" dt="2024-06-06T14:39:32.546" v="10"/>
          <ac:spMkLst>
            <pc:docMk/>
            <pc:sldMk cId="4042838123" sldId="5394"/>
            <ac:spMk id="6" creationId="{992562A8-7065-D76F-C511-10293B10D55E}"/>
          </ac:spMkLst>
        </pc:spChg>
      </pc:sldChg>
      <pc:sldChg chg="modSp mod">
        <pc:chgData name="Heitman, Lindsey" userId="a9773a47-99d2-4599-9377-6d37e9ec0bd3" providerId="ADAL" clId="{0B5B8060-9301-4CEF-99D5-8771AE5234EC}" dt="2024-06-06T14:20:23.767" v="4" actId="20577"/>
        <pc:sldMkLst>
          <pc:docMk/>
          <pc:sldMk cId="2333027735" sldId="5458"/>
        </pc:sldMkLst>
        <pc:spChg chg="mod">
          <ac:chgData name="Heitman, Lindsey" userId="a9773a47-99d2-4599-9377-6d37e9ec0bd3" providerId="ADAL" clId="{0B5B8060-9301-4CEF-99D5-8771AE5234EC}" dt="2024-06-06T14:20:23.767" v="4" actId="20577"/>
          <ac:spMkLst>
            <pc:docMk/>
            <pc:sldMk cId="2333027735" sldId="5458"/>
            <ac:spMk id="2" creationId="{00000000-0000-0000-0000-000000000000}"/>
          </ac:spMkLst>
        </pc:spChg>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modSp add mod">
        <pc:chgData name="Severson, Annette" userId="199f3c28-b733-4b36-8b0e-b7eb6984ff94" providerId="ADAL" clId="{09EFE443-00AA-408A-B87F-B67037F6C0C9}" dt="2024-09-11T16:39:51.842" v="1" actId="27636"/>
        <pc:sldMkLst>
          <pc:docMk/>
          <pc:sldMk cId="1546650072" sldId="4525"/>
        </pc:sldMkLst>
        <pc:spChg chg="mod">
          <ac:chgData name="Severson, Annette" userId="199f3c28-b733-4b36-8b0e-b7eb6984ff94" providerId="ADAL" clId="{09EFE443-00AA-408A-B87F-B67037F6C0C9}" dt="2024-09-11T16:39:51.842" v="1" actId="27636"/>
          <ac:spMkLst>
            <pc:docMk/>
            <pc:sldMk cId="1546650072" sldId="4525"/>
            <ac:spMk id="4" creationId="{63457CE5-4128-61BA-AF35-CB365D75D1B0}"/>
          </ac:spMkLst>
        </pc:spChg>
      </pc:sldChg>
      <pc:sldChg chg="add">
        <pc:chgData name="Severson, Annette" userId="199f3c28-b733-4b36-8b0e-b7eb6984ff94" providerId="ADAL" clId="{09EFE443-00AA-408A-B87F-B67037F6C0C9}" dt="2024-09-11T16:39:51.768" v="0"/>
        <pc:sldMkLst>
          <pc:docMk/>
          <pc:sldMk cId="883951864" sldId="4953"/>
        </pc:sldMkLst>
      </pc:sldChg>
      <pc:sldChg chg="add ord">
        <pc:chgData name="Severson, Annette" userId="199f3c28-b733-4b36-8b0e-b7eb6984ff94" providerId="ADAL" clId="{09EFE443-00AA-408A-B87F-B67037F6C0C9}" dt="2024-09-11T16:40:04.159" v="3"/>
        <pc:sldMkLst>
          <pc:docMk/>
          <pc:sldMk cId="3771905201" sldId="4955"/>
        </pc:sldMkLst>
      </pc:sldChg>
      <pc:sldChg chg="modSp mod">
        <pc:chgData name="Severson, Annette" userId="199f3c28-b733-4b36-8b0e-b7eb6984ff94" providerId="ADAL" clId="{09EFE443-00AA-408A-B87F-B67037F6C0C9}" dt="2024-09-11T16:42:45.620" v="114" actId="20577"/>
        <pc:sldMkLst>
          <pc:docMk/>
          <pc:sldMk cId="168519829" sldId="5589"/>
        </pc:sldMkLst>
        <pc:spChg chg="mod">
          <ac:chgData name="Severson, Annette" userId="199f3c28-b733-4b36-8b0e-b7eb6984ff94" providerId="ADAL" clId="{09EFE443-00AA-408A-B87F-B67037F6C0C9}" dt="2024-09-11T16:42:45.620" v="114" actId="20577"/>
          <ac:spMkLst>
            <pc:docMk/>
            <pc:sldMk cId="168519829" sldId="5589"/>
            <ac:spMk id="3" creationId="{1C053128-2E61-BD39-9230-D3FF32B16187}"/>
          </ac:spMkLst>
        </pc:spChg>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modSp mod">
        <pc:chgData name="Hoffman, Peter" userId="673cee94-26bd-4c2a-ab82-1b3669e2f049" providerId="ADAL" clId="{DADDD2C8-F14D-40E6-B716-42D2F4099DD4}" dt="2024-07-24T18:11:37.376" v="49" actId="2165"/>
        <pc:sldMkLst>
          <pc:docMk/>
          <pc:sldMk cId="1212467416" sldId="261"/>
        </pc:sldMkLst>
        <pc:graphicFrameChg chg="modGraphic">
          <ac:chgData name="Hoffman, Peter" userId="673cee94-26bd-4c2a-ab82-1b3669e2f049" providerId="ADAL" clId="{DADDD2C8-F14D-40E6-B716-42D2F4099DD4}" dt="2024-07-24T18:11:37.376" v="49"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DADDD2C8-F14D-40E6-B716-42D2F4099DD4}" dt="2024-07-24T18:20:42.506" v="64" actId="20577"/>
        <pc:sldMkLst>
          <pc:docMk/>
          <pc:sldMk cId="3717000822" sldId="280"/>
        </pc:sldMkLst>
        <pc:graphicFrameChg chg="mod">
          <ac:chgData name="Hoffman, Peter" userId="673cee94-26bd-4c2a-ab82-1b3669e2f049" providerId="ADAL" clId="{DADDD2C8-F14D-40E6-B716-42D2F4099DD4}" dt="2024-07-24T18:20:42.506" v="64"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modSp mod">
        <pc:chgData name="Hoffman, Peter" userId="673cee94-26bd-4c2a-ab82-1b3669e2f049" providerId="ADAL" clId="{DADDD2C8-F14D-40E6-B716-42D2F4099DD4}" dt="2024-07-24T18:22:07.946" v="236" actId="20577"/>
        <pc:sldMkLst>
          <pc:docMk/>
          <pc:sldMk cId="1037917088" sldId="5098"/>
        </pc:sldMkLst>
        <pc:graphicFrameChg chg="modGraphic">
          <ac:chgData name="Hoffman, Peter" userId="673cee94-26bd-4c2a-ab82-1b3669e2f049" providerId="ADAL" clId="{DADDD2C8-F14D-40E6-B716-42D2F4099DD4}" dt="2024-07-24T18:22:07.946" v="236" actId="20577"/>
          <ac:graphicFrameMkLst>
            <pc:docMk/>
            <pc:sldMk cId="1037917088" sldId="5098"/>
            <ac:graphicFrameMk id="5" creationId="{5E4612F7-68C6-57CA-E918-38EF641F73CF}"/>
          </ac:graphicFrameMkLst>
        </pc:graphicFrameChg>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pChg chg="mod">
          <ac:chgData name="Hoffman, Peter" userId="673cee94-26bd-4c2a-ab82-1b3669e2f049" providerId="ADAL" clId="{DADDD2C8-F14D-40E6-B716-42D2F4099DD4}" dt="2024-07-24T18:24:59.858" v="309" actId="1035"/>
          <ac:spMkLst>
            <pc:docMk/>
            <pc:sldMk cId="1896735902" sldId="5469"/>
            <ac:spMk id="3" creationId="{DE639E0B-7594-DEDC-C548-B0E53BD9137C}"/>
          </ac:spMkLst>
        </pc:spChg>
        <pc:spChg chg="del">
          <ac:chgData name="Hoffman, Peter" userId="673cee94-26bd-4c2a-ab82-1b3669e2f049" providerId="ADAL" clId="{DADDD2C8-F14D-40E6-B716-42D2F4099DD4}" dt="2024-07-24T18:22:27.707" v="238" actId="478"/>
          <ac:spMkLst>
            <pc:docMk/>
            <pc:sldMk cId="1896735902" sldId="5469"/>
            <ac:spMk id="5" creationId="{3C923818-FAC2-A017-4346-74FF9C4B4D09}"/>
          </ac:spMkLst>
        </pc:spChg>
        <pc:spChg chg="mod">
          <ac:chgData name="Hoffman, Peter" userId="673cee94-26bd-4c2a-ab82-1b3669e2f049" providerId="ADAL" clId="{DADDD2C8-F14D-40E6-B716-42D2F4099DD4}" dt="2024-07-24T18:28:50.834" v="872" actId="962"/>
          <ac:spMkLst>
            <pc:docMk/>
            <pc:sldMk cId="1896735902" sldId="5469"/>
            <ac:spMk id="6" creationId="{9A5EAA8A-15E1-A56B-6C13-92C7F5E2F8B0}"/>
          </ac:spMkLst>
        </pc:spChg>
        <pc:spChg chg="del">
          <ac:chgData name="Hoffman, Peter" userId="673cee94-26bd-4c2a-ab82-1b3669e2f049" providerId="ADAL" clId="{DADDD2C8-F14D-40E6-B716-42D2F4099DD4}" dt="2024-07-24T18:22:24.393" v="237" actId="478"/>
          <ac:spMkLst>
            <pc:docMk/>
            <pc:sldMk cId="1896735902" sldId="5469"/>
            <ac:spMk id="7" creationId="{CC36F890-A483-C620-9360-1FB0080ACF37}"/>
          </ac:spMkLst>
        </pc:spChg>
        <pc:spChg chg="del">
          <ac:chgData name="Hoffman, Peter" userId="673cee94-26bd-4c2a-ab82-1b3669e2f049" providerId="ADAL" clId="{DADDD2C8-F14D-40E6-B716-42D2F4099DD4}" dt="2024-07-24T18:22:30.518" v="239" actId="478"/>
          <ac:spMkLst>
            <pc:docMk/>
            <pc:sldMk cId="1896735902" sldId="5469"/>
            <ac:spMk id="8" creationId="{370737B9-C8EF-8B8A-ABC5-3BD9E4C980F4}"/>
          </ac:spMkLst>
        </pc:spChg>
        <pc:spChg chg="mod">
          <ac:chgData name="Hoffman, Peter" userId="673cee94-26bd-4c2a-ab82-1b3669e2f049" providerId="ADAL" clId="{DADDD2C8-F14D-40E6-B716-42D2F4099DD4}" dt="2024-07-24T18:28:48.462" v="871" actId="962"/>
          <ac:spMkLst>
            <pc:docMk/>
            <pc:sldMk cId="1896735902" sldId="5469"/>
            <ac:spMk id="9" creationId="{8357E0B8-81AC-4ED0-D9AE-D47B1A529A8C}"/>
          </ac:spMkLst>
        </pc:spChg>
        <pc:picChg chg="add mod">
          <ac:chgData name="Hoffman, Peter" userId="673cee94-26bd-4c2a-ab82-1b3669e2f049" providerId="ADAL" clId="{DADDD2C8-F14D-40E6-B716-42D2F4099DD4}" dt="2024-07-24T18:27:53.468" v="656" actId="1037"/>
          <ac:picMkLst>
            <pc:docMk/>
            <pc:sldMk cId="1896735902" sldId="5469"/>
            <ac:picMk id="11" creationId="{A8C40276-C1F2-51EF-37A8-DE715F0F6C61}"/>
          </ac:picMkLst>
        </pc:picChg>
        <pc:picChg chg="add mod">
          <ac:chgData name="Hoffman, Peter" userId="673cee94-26bd-4c2a-ab82-1b3669e2f049" providerId="ADAL" clId="{DADDD2C8-F14D-40E6-B716-42D2F4099DD4}" dt="2024-07-24T18:28:24.860" v="870" actId="962"/>
          <ac:picMkLst>
            <pc:docMk/>
            <pc:sldMk cId="1896735902" sldId="5469"/>
            <ac:picMk id="13" creationId="{DCC47D2B-ADAB-D5DC-1CB8-6170E3AA9B94}"/>
          </ac:picMkLst>
        </pc:picChg>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pChg chg="del">
          <ac:chgData name="Ward, Reagan" userId="27291eb4-8241-4961-9e69-8c66e34cc5b0" providerId="ADAL" clId="{0F291CC2-EF7C-42B1-B7A0-7D5C26582377}" dt="2024-07-31T19:55:50.740" v="241" actId="478"/>
          <ac:spMkLst>
            <pc:docMk/>
            <pc:sldMk cId="1007356210" sldId="5482"/>
            <ac:spMk id="2" creationId="{F73D1DD3-D19F-5639-CD73-4D99977539ED}"/>
          </ac:spMkLst>
        </pc:spChg>
        <pc:spChg chg="add del mod">
          <ac:chgData name="Ward, Reagan" userId="27291eb4-8241-4961-9e69-8c66e34cc5b0" providerId="ADAL" clId="{0F291CC2-EF7C-42B1-B7A0-7D5C26582377}" dt="2024-07-31T19:55:59.556" v="244" actId="1957"/>
          <ac:spMkLst>
            <pc:docMk/>
            <pc:sldMk cId="1007356210" sldId="5482"/>
            <ac:spMk id="5" creationId="{FAC857AB-1358-5059-F697-0A4D0CCFB788}"/>
          </ac:spMkLst>
        </pc:spChg>
        <pc:spChg chg="mod">
          <ac:chgData name="Ward, Reagan" userId="27291eb4-8241-4961-9e69-8c66e34cc5b0" providerId="ADAL" clId="{0F291CC2-EF7C-42B1-B7A0-7D5C26582377}" dt="2024-08-01T12:59:46.173" v="4355" actId="20577"/>
          <ac:spMkLst>
            <pc:docMk/>
            <pc:sldMk cId="1007356210" sldId="5482"/>
            <ac:spMk id="9" creationId="{9265FB6E-3C9B-4C0F-F3CA-CA57FA0A9FA0}"/>
          </ac:spMkLst>
        </pc:spChg>
        <pc:spChg chg="mod">
          <ac:chgData name="Ward, Reagan" userId="27291eb4-8241-4961-9e69-8c66e34cc5b0" providerId="ADAL" clId="{0F291CC2-EF7C-42B1-B7A0-7D5C26582377}" dt="2024-07-31T20:28:38.893" v="851" actId="20578"/>
          <ac:spMkLst>
            <pc:docMk/>
            <pc:sldMk cId="1007356210" sldId="5482"/>
            <ac:spMk id="11" creationId="{381E41DD-6579-B459-A6BD-F9B8F600FB7E}"/>
          </ac:spMkLst>
        </pc:spChg>
        <pc:spChg chg="mod">
          <ac:chgData name="Ward, Reagan" userId="27291eb4-8241-4961-9e69-8c66e34cc5b0" providerId="ADAL" clId="{0F291CC2-EF7C-42B1-B7A0-7D5C26582377}" dt="2024-07-31T19:55:44.425" v="239" actId="20577"/>
          <ac:spMkLst>
            <pc:docMk/>
            <pc:sldMk cId="1007356210" sldId="5482"/>
            <ac:spMk id="12" creationId="{0A1ABE81-F32E-A614-ED5A-FFAD3A7D95D4}"/>
          </ac:spMkLst>
        </pc:spChg>
        <pc:spChg chg="mod">
          <ac:chgData name="Ward, Reagan" userId="27291eb4-8241-4961-9e69-8c66e34cc5b0" providerId="ADAL" clId="{0F291CC2-EF7C-42B1-B7A0-7D5C26582377}" dt="2024-07-31T20:00:38.936" v="266" actId="20577"/>
          <ac:spMkLst>
            <pc:docMk/>
            <pc:sldMk cId="1007356210" sldId="5482"/>
            <ac:spMk id="13" creationId="{F8213921-7912-7E08-FDFA-445E990CD78A}"/>
          </ac:spMkLst>
        </pc:spChg>
        <pc:spChg chg="add del mod">
          <ac:chgData name="Ward, Reagan" userId="27291eb4-8241-4961-9e69-8c66e34cc5b0" providerId="ADAL" clId="{0F291CC2-EF7C-42B1-B7A0-7D5C26582377}" dt="2024-07-31T20:21:28.390" v="483" actId="21"/>
          <ac:spMkLst>
            <pc:docMk/>
            <pc:sldMk cId="1007356210" sldId="5482"/>
            <ac:spMk id="14" creationId="{E7954275-554A-F976-751F-1FC361B07AD9}"/>
          </ac:spMkLst>
        </pc:spChg>
        <pc:graphicFrameChg chg="add del mod">
          <ac:chgData name="Ward, Reagan" userId="27291eb4-8241-4961-9e69-8c66e34cc5b0" providerId="ADAL" clId="{0F291CC2-EF7C-42B1-B7A0-7D5C26582377}" dt="2024-07-31T20:38:04.391" v="1946"/>
          <ac:graphicFrameMkLst>
            <pc:docMk/>
            <pc:sldMk cId="1007356210" sldId="5482"/>
            <ac:graphicFrameMk id="8" creationId="{C64310B3-8FCF-4461-597C-ECC0046DA1E8}"/>
          </ac:graphicFrameMkLst>
        </pc:graphicFrameChg>
        <pc:graphicFrameChg chg="del modGraphic">
          <ac:chgData name="Ward, Reagan" userId="27291eb4-8241-4961-9e69-8c66e34cc5b0" providerId="ADAL" clId="{0F291CC2-EF7C-42B1-B7A0-7D5C26582377}" dt="2024-07-31T19:55:47.831" v="240" actId="478"/>
          <ac:graphicFrameMkLst>
            <pc:docMk/>
            <pc:sldMk cId="1007356210" sldId="5482"/>
            <ac:graphicFrameMk id="16" creationId="{B81C2A6A-B2D8-7096-BA8D-06D3F5E5DC5E}"/>
          </ac:graphicFrameMkLst>
        </pc:graphicFrameChg>
      </pc:sldChg>
      <pc:sldChg chg="modSp mod">
        <pc:chgData name="Ward, Reagan" userId="27291eb4-8241-4961-9e69-8c66e34cc5b0" providerId="ADAL" clId="{0F291CC2-EF7C-42B1-B7A0-7D5C26582377}" dt="2024-07-30T22:26:25.392" v="92" actId="27636"/>
        <pc:sldMkLst>
          <pc:docMk/>
          <pc:sldMk cId="2153011688" sldId="5484"/>
        </pc:sldMkLst>
        <pc:spChg chg="mod">
          <ac:chgData name="Ward, Reagan" userId="27291eb4-8241-4961-9e69-8c66e34cc5b0" providerId="ADAL" clId="{0F291CC2-EF7C-42B1-B7A0-7D5C26582377}" dt="2024-07-30T22:26:25.392" v="92" actId="27636"/>
          <ac:spMkLst>
            <pc:docMk/>
            <pc:sldMk cId="2153011688" sldId="5484"/>
            <ac:spMk id="2" creationId="{C6534146-0559-4B6B-1A40-9366F1C10893}"/>
          </ac:spMkLst>
        </pc:spChg>
      </pc:sldChg>
      <pc:sldChg chg="modSp mod">
        <pc:chgData name="Ward, Reagan" userId="27291eb4-8241-4961-9e69-8c66e34cc5b0" providerId="ADAL" clId="{0F291CC2-EF7C-42B1-B7A0-7D5C26582377}" dt="2024-07-31T22:36:34.788" v="2425" actId="27636"/>
        <pc:sldMkLst>
          <pc:docMk/>
          <pc:sldMk cId="1218041085" sldId="5519"/>
        </pc:sldMkLst>
        <pc:spChg chg="mod">
          <ac:chgData name="Ward, Reagan" userId="27291eb4-8241-4961-9e69-8c66e34cc5b0" providerId="ADAL" clId="{0F291CC2-EF7C-42B1-B7A0-7D5C26582377}" dt="2024-07-31T22:36:34.788" v="2425" actId="27636"/>
          <ac:spMkLst>
            <pc:docMk/>
            <pc:sldMk cId="1218041085" sldId="5519"/>
            <ac:spMk id="20" creationId="{49EFEE59-E129-976B-614D-D6B91A3080B9}"/>
          </ac:spMkLst>
        </pc:spChg>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pChg chg="del mod ord">
          <ac:chgData name="Ward, Reagan" userId="27291eb4-8241-4961-9e69-8c66e34cc5b0" providerId="ADAL" clId="{0F291CC2-EF7C-42B1-B7A0-7D5C26582377}" dt="2024-07-30T22:25:56.328" v="2" actId="700"/>
          <ac:spMkLst>
            <pc:docMk/>
            <pc:sldMk cId="3938661135" sldId="5530"/>
            <ac:spMk id="2" creationId="{1CC6F7CE-89F3-847A-4220-855D5B40FF8C}"/>
          </ac:spMkLst>
        </pc:spChg>
        <pc:spChg chg="del mod ord">
          <ac:chgData name="Ward, Reagan" userId="27291eb4-8241-4961-9e69-8c66e34cc5b0" providerId="ADAL" clId="{0F291CC2-EF7C-42B1-B7A0-7D5C26582377}" dt="2024-07-30T22:25:56.328" v="2" actId="700"/>
          <ac:spMkLst>
            <pc:docMk/>
            <pc:sldMk cId="3938661135" sldId="5530"/>
            <ac:spMk id="3" creationId="{BB5BF0DC-595D-9EF3-96D6-A8493B545E2D}"/>
          </ac:spMkLst>
        </pc:spChg>
        <pc:spChg chg="mod ord">
          <ac:chgData name="Ward, Reagan" userId="27291eb4-8241-4961-9e69-8c66e34cc5b0" providerId="ADAL" clId="{0F291CC2-EF7C-42B1-B7A0-7D5C26582377}" dt="2024-07-30T22:25:56.328" v="2" actId="700"/>
          <ac:spMkLst>
            <pc:docMk/>
            <pc:sldMk cId="3938661135" sldId="5530"/>
            <ac:spMk id="4" creationId="{1A4415BA-FBD4-9EB1-018F-9AB015D9DE2F}"/>
          </ac:spMkLst>
        </pc:spChg>
        <pc:spChg chg="add mod ord">
          <ac:chgData name="Ward, Reagan" userId="27291eb4-8241-4961-9e69-8c66e34cc5b0" providerId="ADAL" clId="{0F291CC2-EF7C-42B1-B7A0-7D5C26582377}" dt="2024-07-30T22:26:00.485" v="27" actId="20577"/>
          <ac:spMkLst>
            <pc:docMk/>
            <pc:sldMk cId="3938661135" sldId="5530"/>
            <ac:spMk id="5" creationId="{5E8BA04B-38C3-F56D-9244-BD58697180E9}"/>
          </ac:spMkLst>
        </pc:spChg>
        <pc:spChg chg="add mod ord">
          <ac:chgData name="Ward, Reagan" userId="27291eb4-8241-4961-9e69-8c66e34cc5b0" providerId="ADAL" clId="{0F291CC2-EF7C-42B1-B7A0-7D5C26582377}" dt="2024-07-30T22:26:02.770" v="38" actId="20577"/>
          <ac:spMkLst>
            <pc:docMk/>
            <pc:sldMk cId="3938661135" sldId="5530"/>
            <ac:spMk id="6" creationId="{CF5321E8-1422-F901-E03D-63AA9E5F35B6}"/>
          </ac:spMkLst>
        </pc:spChg>
      </pc:sldChg>
      <pc:sldChg chg="modSp new del mod">
        <pc:chgData name="Ward, Reagan" userId="27291eb4-8241-4961-9e69-8c66e34cc5b0" providerId="ADAL" clId="{0F291CC2-EF7C-42B1-B7A0-7D5C26582377}" dt="2024-07-31T12:18:33.321" v="191" actId="47"/>
        <pc:sldMkLst>
          <pc:docMk/>
          <pc:sldMk cId="2226519295" sldId="5531"/>
        </pc:sldMkLst>
        <pc:spChg chg="mod">
          <ac:chgData name="Ward, Reagan" userId="27291eb4-8241-4961-9e69-8c66e34cc5b0" providerId="ADAL" clId="{0F291CC2-EF7C-42B1-B7A0-7D5C26582377}" dt="2024-07-30T22:26:11.080" v="88" actId="20577"/>
          <ac:spMkLst>
            <pc:docMk/>
            <pc:sldMk cId="2226519295" sldId="5531"/>
            <ac:spMk id="2" creationId="{78377638-03FB-941E-86E3-E5A8CF9A4C2F}"/>
          </ac:spMkLst>
        </pc:spChg>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pChg chg="add del mod ord">
          <ac:chgData name="Ward, Reagan" userId="27291eb4-8241-4961-9e69-8c66e34cc5b0" providerId="ADAL" clId="{0F291CC2-EF7C-42B1-B7A0-7D5C26582377}" dt="2024-07-31T20:29:16.092" v="873" actId="700"/>
          <ac:spMkLst>
            <pc:docMk/>
            <pc:sldMk cId="3178268862" sldId="5531"/>
            <ac:spMk id="2" creationId="{4C6CEB57-33D2-3F9B-B738-144790729EDC}"/>
          </ac:spMkLst>
        </pc:spChg>
        <pc:spChg chg="del mod ord">
          <ac:chgData name="Ward, Reagan" userId="27291eb4-8241-4961-9e69-8c66e34cc5b0" providerId="ADAL" clId="{0F291CC2-EF7C-42B1-B7A0-7D5C26582377}" dt="2024-07-31T12:19:14.123" v="196" actId="700"/>
          <ac:spMkLst>
            <pc:docMk/>
            <pc:sldMk cId="3178268862" sldId="5531"/>
            <ac:spMk id="2" creationId="{CC0F8C1B-BEA4-D97B-4843-053B61EA93B7}"/>
          </ac:spMkLst>
        </pc:spChg>
        <pc:spChg chg="mod ord">
          <ac:chgData name="Ward, Reagan" userId="27291eb4-8241-4961-9e69-8c66e34cc5b0" providerId="ADAL" clId="{0F291CC2-EF7C-42B1-B7A0-7D5C26582377}" dt="2024-07-31T20:29:16.092" v="873" actId="700"/>
          <ac:spMkLst>
            <pc:docMk/>
            <pc:sldMk cId="3178268862" sldId="5531"/>
            <ac:spMk id="3" creationId="{256AE361-15A3-4B5C-1B1F-B975985EC216}"/>
          </ac:spMkLst>
        </pc:spChg>
        <pc:spChg chg="del mod ord">
          <ac:chgData name="Ward, Reagan" userId="27291eb4-8241-4961-9e69-8c66e34cc5b0" providerId="ADAL" clId="{0F291CC2-EF7C-42B1-B7A0-7D5C26582377}" dt="2024-07-31T12:19:14.123" v="196" actId="700"/>
          <ac:spMkLst>
            <pc:docMk/>
            <pc:sldMk cId="3178268862" sldId="5531"/>
            <ac:spMk id="4" creationId="{22E92B3C-F590-4496-C2D8-398F7DBD6E81}"/>
          </ac:spMkLst>
        </pc:spChg>
        <pc:spChg chg="add del mod ord">
          <ac:chgData name="Ward, Reagan" userId="27291eb4-8241-4961-9e69-8c66e34cc5b0" providerId="ADAL" clId="{0F291CC2-EF7C-42B1-B7A0-7D5C26582377}" dt="2024-07-31T20:29:16.092" v="873" actId="700"/>
          <ac:spMkLst>
            <pc:docMk/>
            <pc:sldMk cId="3178268862" sldId="5531"/>
            <ac:spMk id="4" creationId="{E6B4B382-5650-28A4-6156-1C18833EB9AF}"/>
          </ac:spMkLst>
        </pc:spChg>
        <pc:spChg chg="del mod ord">
          <ac:chgData name="Ward, Reagan" userId="27291eb4-8241-4961-9e69-8c66e34cc5b0" providerId="ADAL" clId="{0F291CC2-EF7C-42B1-B7A0-7D5C26582377}" dt="2024-07-31T12:19:14.123" v="196" actId="700"/>
          <ac:spMkLst>
            <pc:docMk/>
            <pc:sldMk cId="3178268862" sldId="5531"/>
            <ac:spMk id="5" creationId="{51E718EF-B84D-6F46-282D-7D342F54DE66}"/>
          </ac:spMkLst>
        </pc:spChg>
        <pc:spChg chg="add del mod ord">
          <ac:chgData name="Ward, Reagan" userId="27291eb4-8241-4961-9e69-8c66e34cc5b0" providerId="ADAL" clId="{0F291CC2-EF7C-42B1-B7A0-7D5C26582377}" dt="2024-07-31T20:29:16.092" v="873" actId="700"/>
          <ac:spMkLst>
            <pc:docMk/>
            <pc:sldMk cId="3178268862" sldId="5531"/>
            <ac:spMk id="5" creationId="{790A8938-0A80-FBF6-F3B1-82F1B56F7843}"/>
          </ac:spMkLst>
        </pc:spChg>
        <pc:spChg chg="add del mod ord">
          <ac:chgData name="Ward, Reagan" userId="27291eb4-8241-4961-9e69-8c66e34cc5b0" providerId="ADAL" clId="{0F291CC2-EF7C-42B1-B7A0-7D5C26582377}" dt="2024-07-31T20:29:16.092" v="873" actId="700"/>
          <ac:spMkLst>
            <pc:docMk/>
            <pc:sldMk cId="3178268862" sldId="5531"/>
            <ac:spMk id="6" creationId="{583B8648-18D9-E78A-31E6-041D4FD8E07C}"/>
          </ac:spMkLst>
        </pc:spChg>
        <pc:spChg chg="del mod ord">
          <ac:chgData name="Ward, Reagan" userId="27291eb4-8241-4961-9e69-8c66e34cc5b0" providerId="ADAL" clId="{0F291CC2-EF7C-42B1-B7A0-7D5C26582377}" dt="2024-07-31T12:19:14.123" v="196" actId="700"/>
          <ac:spMkLst>
            <pc:docMk/>
            <pc:sldMk cId="3178268862" sldId="5531"/>
            <ac:spMk id="6" creationId="{681D4CB8-721A-0991-3375-CBAFECAEF108}"/>
          </ac:spMkLst>
        </pc:spChg>
        <pc:spChg chg="add mod ord">
          <ac:chgData name="Ward, Reagan" userId="27291eb4-8241-4961-9e69-8c66e34cc5b0" providerId="ADAL" clId="{0F291CC2-EF7C-42B1-B7A0-7D5C26582377}" dt="2024-07-31T20:35:23.836" v="1927" actId="20577"/>
          <ac:spMkLst>
            <pc:docMk/>
            <pc:sldMk cId="3178268862" sldId="5531"/>
            <ac:spMk id="7" creationId="{2E015755-F197-C5DB-C09A-3FAE83B41EAA}"/>
          </ac:spMkLst>
        </pc:spChg>
        <pc:spChg chg="add del mod ord">
          <ac:chgData name="Ward, Reagan" userId="27291eb4-8241-4961-9e69-8c66e34cc5b0" providerId="ADAL" clId="{0F291CC2-EF7C-42B1-B7A0-7D5C26582377}" dt="2024-07-31T20:29:09.079" v="872" actId="700"/>
          <ac:spMkLst>
            <pc:docMk/>
            <pc:sldMk cId="3178268862" sldId="5531"/>
            <ac:spMk id="8" creationId="{EA59F9D7-FAE9-8B12-D4F1-900F6F967130}"/>
          </ac:spMkLst>
        </pc:spChg>
        <pc:spChg chg="add del mod ord">
          <ac:chgData name="Ward, Reagan" userId="27291eb4-8241-4961-9e69-8c66e34cc5b0" providerId="ADAL" clId="{0F291CC2-EF7C-42B1-B7A0-7D5C26582377}" dt="2024-07-31T20:29:09.079" v="872" actId="700"/>
          <ac:spMkLst>
            <pc:docMk/>
            <pc:sldMk cId="3178268862" sldId="5531"/>
            <ac:spMk id="9" creationId="{F7439D4A-03BE-7406-CEA8-AB4714629C46}"/>
          </ac:spMkLst>
        </pc:spChg>
        <pc:spChg chg="add del mod ord">
          <ac:chgData name="Ward, Reagan" userId="27291eb4-8241-4961-9e69-8c66e34cc5b0" providerId="ADAL" clId="{0F291CC2-EF7C-42B1-B7A0-7D5C26582377}" dt="2024-07-31T20:29:09.079" v="872" actId="700"/>
          <ac:spMkLst>
            <pc:docMk/>
            <pc:sldMk cId="3178268862" sldId="5531"/>
            <ac:spMk id="10" creationId="{22D2FE6A-C587-52CE-2580-804D255EC26A}"/>
          </ac:spMkLst>
        </pc:spChg>
        <pc:spChg chg="add mod ord">
          <ac:chgData name="Ward, Reagan" userId="27291eb4-8241-4961-9e69-8c66e34cc5b0" providerId="ADAL" clId="{0F291CC2-EF7C-42B1-B7A0-7D5C26582377}" dt="2024-07-31T20:33:33.998" v="1585" actId="27636"/>
          <ac:spMkLst>
            <pc:docMk/>
            <pc:sldMk cId="3178268862" sldId="5531"/>
            <ac:spMk id="11" creationId="{1C01B618-49A8-8FCF-A096-FE45284A16BB}"/>
          </ac:spMkLst>
        </pc:spChg>
        <pc:spChg chg="add mod ord">
          <ac:chgData name="Ward, Reagan" userId="27291eb4-8241-4961-9e69-8c66e34cc5b0" providerId="ADAL" clId="{0F291CC2-EF7C-42B1-B7A0-7D5C26582377}" dt="2024-07-31T20:35:54.160" v="1939" actId="404"/>
          <ac:spMkLst>
            <pc:docMk/>
            <pc:sldMk cId="3178268862" sldId="5531"/>
            <ac:spMk id="12" creationId="{902AA452-2F32-D87B-7AD0-562214B637AC}"/>
          </ac:spMkLst>
        </pc:spChg>
        <pc:spChg chg="add mod ord">
          <ac:chgData name="Ward, Reagan" userId="27291eb4-8241-4961-9e69-8c66e34cc5b0" providerId="ADAL" clId="{0F291CC2-EF7C-42B1-B7A0-7D5C26582377}" dt="2024-07-31T20:36:10.663" v="1942" actId="1035"/>
          <ac:spMkLst>
            <pc:docMk/>
            <pc:sldMk cId="3178268862" sldId="5531"/>
            <ac:spMk id="13" creationId="{D82ED90B-CEA5-9BEA-7684-239EB16D2A94}"/>
          </ac:spMkLst>
        </pc:spChg>
        <pc:spChg chg="add mod ord">
          <ac:chgData name="Ward, Reagan" userId="27291eb4-8241-4961-9e69-8c66e34cc5b0" providerId="ADAL" clId="{0F291CC2-EF7C-42B1-B7A0-7D5C26582377}" dt="2024-07-31T20:36:14.227" v="1943" actId="14100"/>
          <ac:spMkLst>
            <pc:docMk/>
            <pc:sldMk cId="3178268862" sldId="5531"/>
            <ac:spMk id="14" creationId="{FC7E23C3-AABD-DE8C-64B0-0F7BD9BC2EAD}"/>
          </ac:spMkLst>
        </pc:spChg>
        <pc:spChg chg="add del mod ord">
          <ac:chgData name="Ward, Reagan" userId="27291eb4-8241-4961-9e69-8c66e34cc5b0" providerId="ADAL" clId="{0F291CC2-EF7C-42B1-B7A0-7D5C26582377}" dt="2024-07-31T20:29:48.734" v="988"/>
          <ac:spMkLst>
            <pc:docMk/>
            <pc:sldMk cId="3178268862" sldId="5531"/>
            <ac:spMk id="15" creationId="{7FD2EACE-0E50-08C6-4E4F-B689C7614353}"/>
          </ac:spMkLst>
        </pc:spChg>
        <pc:spChg chg="add del mod ord">
          <ac:chgData name="Ward, Reagan" userId="27291eb4-8241-4961-9e69-8c66e34cc5b0" providerId="ADAL" clId="{0F291CC2-EF7C-42B1-B7A0-7D5C26582377}" dt="2024-07-31T20:29:53.105" v="989"/>
          <ac:spMkLst>
            <pc:docMk/>
            <pc:sldMk cId="3178268862" sldId="5531"/>
            <ac:spMk id="16" creationId="{257B8675-D2FD-9110-B6AD-2E2A0EFF1971}"/>
          </ac:spMkLst>
        </pc:spChg>
        <pc:spChg chg="add mod">
          <ac:chgData name="Ward, Reagan" userId="27291eb4-8241-4961-9e69-8c66e34cc5b0" providerId="ADAL" clId="{0F291CC2-EF7C-42B1-B7A0-7D5C26582377}" dt="2024-07-31T20:29:48.734" v="988"/>
          <ac:spMkLst>
            <pc:docMk/>
            <pc:sldMk cId="3178268862" sldId="5531"/>
            <ac:spMk id="17" creationId="{BBB7B32D-6BB0-CDA6-34EB-7AF1B2105A15}"/>
          </ac:spMkLst>
        </pc:spChg>
        <pc:spChg chg="add mod">
          <ac:chgData name="Ward, Reagan" userId="27291eb4-8241-4961-9e69-8c66e34cc5b0" providerId="ADAL" clId="{0F291CC2-EF7C-42B1-B7A0-7D5C26582377}" dt="2024-07-31T20:29:53.105" v="989"/>
          <ac:spMkLst>
            <pc:docMk/>
            <pc:sldMk cId="3178268862" sldId="5531"/>
            <ac:spMk id="18" creationId="{0C4D1816-20D2-0A5B-A611-CC0F7A74C79F}"/>
          </ac:spMkLst>
        </pc:spChg>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pChg chg="del mod ord">
          <ac:chgData name="Ward, Reagan" userId="27291eb4-8241-4961-9e69-8c66e34cc5b0" providerId="ADAL" clId="{0F291CC2-EF7C-42B1-B7A0-7D5C26582377}" dt="2024-07-31T22:28:25.509" v="1948" actId="700"/>
          <ac:spMkLst>
            <pc:docMk/>
            <pc:sldMk cId="1877804973" sldId="5532"/>
            <ac:spMk id="2" creationId="{2CE3EB68-136E-46CF-2270-FF424BB0A606}"/>
          </ac:spMkLst>
        </pc:spChg>
        <pc:spChg chg="del">
          <ac:chgData name="Ward, Reagan" userId="27291eb4-8241-4961-9e69-8c66e34cc5b0" providerId="ADAL" clId="{0F291CC2-EF7C-42B1-B7A0-7D5C26582377}" dt="2024-07-31T22:28:25.509" v="1948" actId="700"/>
          <ac:spMkLst>
            <pc:docMk/>
            <pc:sldMk cId="1877804973" sldId="5532"/>
            <ac:spMk id="3" creationId="{6FFD75F2-1F9E-58E0-6EE3-D8036A9E9212}"/>
          </ac:spMkLst>
        </pc:spChg>
        <pc:spChg chg="del mod ord">
          <ac:chgData name="Ward, Reagan" userId="27291eb4-8241-4961-9e69-8c66e34cc5b0" providerId="ADAL" clId="{0F291CC2-EF7C-42B1-B7A0-7D5C26582377}" dt="2024-07-31T22:28:25.509" v="1948" actId="700"/>
          <ac:spMkLst>
            <pc:docMk/>
            <pc:sldMk cId="1877804973" sldId="5532"/>
            <ac:spMk id="4" creationId="{5E2175B0-9C03-CAC4-FE31-0B836CB98C6F}"/>
          </ac:spMkLst>
        </pc:spChg>
        <pc:spChg chg="del">
          <ac:chgData name="Ward, Reagan" userId="27291eb4-8241-4961-9e69-8c66e34cc5b0" providerId="ADAL" clId="{0F291CC2-EF7C-42B1-B7A0-7D5C26582377}" dt="2024-07-31T22:28:25.509" v="1948" actId="700"/>
          <ac:spMkLst>
            <pc:docMk/>
            <pc:sldMk cId="1877804973" sldId="5532"/>
            <ac:spMk id="5" creationId="{BF8A3A97-86C8-F170-EE22-48479A57E465}"/>
          </ac:spMkLst>
        </pc:spChg>
        <pc:spChg chg="del mod ord">
          <ac:chgData name="Ward, Reagan" userId="27291eb4-8241-4961-9e69-8c66e34cc5b0" providerId="ADAL" clId="{0F291CC2-EF7C-42B1-B7A0-7D5C26582377}" dt="2024-07-31T22:28:25.509" v="1948" actId="700"/>
          <ac:spMkLst>
            <pc:docMk/>
            <pc:sldMk cId="1877804973" sldId="5532"/>
            <ac:spMk id="6" creationId="{0EFD01CA-13B5-76DA-E94F-6C30B0F03718}"/>
          </ac:spMkLst>
        </pc:spChg>
        <pc:spChg chg="mod ord">
          <ac:chgData name="Ward, Reagan" userId="27291eb4-8241-4961-9e69-8c66e34cc5b0" providerId="ADAL" clId="{0F291CC2-EF7C-42B1-B7A0-7D5C26582377}" dt="2024-07-31T22:53:19.013" v="4348" actId="13244"/>
          <ac:spMkLst>
            <pc:docMk/>
            <pc:sldMk cId="1877804973" sldId="5532"/>
            <ac:spMk id="7" creationId="{111DC625-CFCC-FB3B-CE35-DB3DDF840590}"/>
          </ac:spMkLst>
        </pc:spChg>
        <pc:spChg chg="del mod ord">
          <ac:chgData name="Ward, Reagan" userId="27291eb4-8241-4961-9e69-8c66e34cc5b0" providerId="ADAL" clId="{0F291CC2-EF7C-42B1-B7A0-7D5C26582377}" dt="2024-07-31T22:28:25.509" v="1948" actId="700"/>
          <ac:spMkLst>
            <pc:docMk/>
            <pc:sldMk cId="1877804973" sldId="5532"/>
            <ac:spMk id="8" creationId="{8615540A-F588-5956-DC14-024DC96E2989}"/>
          </ac:spMkLst>
        </pc:spChg>
        <pc:spChg chg="del">
          <ac:chgData name="Ward, Reagan" userId="27291eb4-8241-4961-9e69-8c66e34cc5b0" providerId="ADAL" clId="{0F291CC2-EF7C-42B1-B7A0-7D5C26582377}" dt="2024-07-31T22:28:25.509" v="1948" actId="700"/>
          <ac:spMkLst>
            <pc:docMk/>
            <pc:sldMk cId="1877804973" sldId="5532"/>
            <ac:spMk id="9" creationId="{84983710-85C5-6958-A81D-34145F23F4C0}"/>
          </ac:spMkLst>
        </pc:spChg>
        <pc:spChg chg="add mod ord">
          <ac:chgData name="Ward, Reagan" userId="27291eb4-8241-4961-9e69-8c66e34cc5b0" providerId="ADAL" clId="{0F291CC2-EF7C-42B1-B7A0-7D5C26582377}" dt="2024-07-31T22:48:24.871" v="3425" actId="14100"/>
          <ac:spMkLst>
            <pc:docMk/>
            <pc:sldMk cId="1877804973" sldId="5532"/>
            <ac:spMk id="10" creationId="{375BEF6B-4D2D-FB20-4810-F39ED760DA73}"/>
          </ac:spMkLst>
        </pc:spChg>
        <pc:spChg chg="add del mod ord">
          <ac:chgData name="Ward, Reagan" userId="27291eb4-8241-4961-9e69-8c66e34cc5b0" providerId="ADAL" clId="{0F291CC2-EF7C-42B1-B7A0-7D5C26582377}" dt="2024-07-31T22:36:49.543" v="2428" actId="478"/>
          <ac:spMkLst>
            <pc:docMk/>
            <pc:sldMk cId="1877804973" sldId="5532"/>
            <ac:spMk id="11" creationId="{311C2171-AE2D-CC18-356B-ECC769F65DD3}"/>
          </ac:spMkLst>
        </pc:spChg>
        <pc:spChg chg="add del mod ord">
          <ac:chgData name="Ward, Reagan" userId="27291eb4-8241-4961-9e69-8c66e34cc5b0" providerId="ADAL" clId="{0F291CC2-EF7C-42B1-B7A0-7D5C26582377}" dt="2024-07-31T22:28:52.675" v="2038" actId="700"/>
          <ac:spMkLst>
            <pc:docMk/>
            <pc:sldMk cId="1877804973" sldId="5532"/>
            <ac:spMk id="12" creationId="{8FFA0D19-9418-E2FC-657A-EAC9E8455B31}"/>
          </ac:spMkLst>
        </pc:spChg>
        <pc:spChg chg="add del mod ord">
          <ac:chgData name="Ward, Reagan" userId="27291eb4-8241-4961-9e69-8c66e34cc5b0" providerId="ADAL" clId="{0F291CC2-EF7C-42B1-B7A0-7D5C26582377}" dt="2024-07-31T22:28:52.675" v="2038" actId="700"/>
          <ac:spMkLst>
            <pc:docMk/>
            <pc:sldMk cId="1877804973" sldId="5532"/>
            <ac:spMk id="13" creationId="{1A2AF46C-CF9D-CF6E-7793-C086B9EB2710}"/>
          </ac:spMkLst>
        </pc:spChg>
        <pc:spChg chg="add del mod ord">
          <ac:chgData name="Ward, Reagan" userId="27291eb4-8241-4961-9e69-8c66e34cc5b0" providerId="ADAL" clId="{0F291CC2-EF7C-42B1-B7A0-7D5C26582377}" dt="2024-07-31T22:35:10.709" v="2270" actId="22"/>
          <ac:spMkLst>
            <pc:docMk/>
            <pc:sldMk cId="1877804973" sldId="5532"/>
            <ac:spMk id="14" creationId="{E509BB4F-0CC9-FF87-7B55-EEB909B2C683}"/>
          </ac:spMkLst>
        </pc:spChg>
        <pc:spChg chg="add del mod ord">
          <ac:chgData name="Ward, Reagan" userId="27291eb4-8241-4961-9e69-8c66e34cc5b0" providerId="ADAL" clId="{0F291CC2-EF7C-42B1-B7A0-7D5C26582377}" dt="2024-07-31T22:36:25.551" v="2421" actId="700"/>
          <ac:spMkLst>
            <pc:docMk/>
            <pc:sldMk cId="1877804973" sldId="5532"/>
            <ac:spMk id="15" creationId="{4706A9B5-82A9-783F-C17F-A198FB4652B6}"/>
          </ac:spMkLst>
        </pc:spChg>
        <pc:spChg chg="add del mod ord">
          <ac:chgData name="Ward, Reagan" userId="27291eb4-8241-4961-9e69-8c66e34cc5b0" providerId="ADAL" clId="{0F291CC2-EF7C-42B1-B7A0-7D5C26582377}" dt="2024-07-31T22:36:25.551" v="2421" actId="700"/>
          <ac:spMkLst>
            <pc:docMk/>
            <pc:sldMk cId="1877804973" sldId="5532"/>
            <ac:spMk id="16" creationId="{C2868361-1182-4B3C-18AC-318A17A7D0AA}"/>
          </ac:spMkLst>
        </pc:spChg>
        <pc:spChg chg="add del mod ord">
          <ac:chgData name="Ward, Reagan" userId="27291eb4-8241-4961-9e69-8c66e34cc5b0" providerId="ADAL" clId="{0F291CC2-EF7C-42B1-B7A0-7D5C26582377}" dt="2024-07-31T22:36:42.334" v="2426"/>
          <ac:spMkLst>
            <pc:docMk/>
            <pc:sldMk cId="1877804973" sldId="5532"/>
            <ac:spMk id="19" creationId="{0906963A-B1DA-B11B-589A-7AF174AF1F5A}"/>
          </ac:spMkLst>
        </pc:spChg>
        <pc:spChg chg="add del mod ord">
          <ac:chgData name="Ward, Reagan" userId="27291eb4-8241-4961-9e69-8c66e34cc5b0" providerId="ADAL" clId="{0F291CC2-EF7C-42B1-B7A0-7D5C26582377}" dt="2024-07-31T22:37:11.525" v="2432"/>
          <ac:spMkLst>
            <pc:docMk/>
            <pc:sldMk cId="1877804973" sldId="5532"/>
            <ac:spMk id="20" creationId="{E5DCCD92-776F-02F6-97C8-5DA18F6BF174}"/>
          </ac:spMkLst>
        </pc:spChg>
        <pc:spChg chg="add del mod ord">
          <ac:chgData name="Ward, Reagan" userId="27291eb4-8241-4961-9e69-8c66e34cc5b0" providerId="ADAL" clId="{0F291CC2-EF7C-42B1-B7A0-7D5C26582377}" dt="2024-07-31T22:36:34.711" v="2424"/>
          <ac:spMkLst>
            <pc:docMk/>
            <pc:sldMk cId="1877804973" sldId="5532"/>
            <ac:spMk id="21" creationId="{9DF6A8C0-8B54-CCDA-8A52-D73EB1014919}"/>
          </ac:spMkLst>
        </pc:spChg>
        <pc:spChg chg="add mod">
          <ac:chgData name="Ward, Reagan" userId="27291eb4-8241-4961-9e69-8c66e34cc5b0" providerId="ADAL" clId="{0F291CC2-EF7C-42B1-B7A0-7D5C26582377}" dt="2024-07-31T22:52:56.342" v="4345" actId="20577"/>
          <ac:spMkLst>
            <pc:docMk/>
            <pc:sldMk cId="1877804973" sldId="5532"/>
            <ac:spMk id="23" creationId="{740DCB6E-13C5-19F6-5373-FB0D6D3BFD86}"/>
          </ac:spMkLst>
        </pc:spChg>
        <pc:spChg chg="add del mod">
          <ac:chgData name="Ward, Reagan" userId="27291eb4-8241-4961-9e69-8c66e34cc5b0" providerId="ADAL" clId="{0F291CC2-EF7C-42B1-B7A0-7D5C26582377}" dt="2024-07-31T22:46:06.477" v="3216" actId="3680"/>
          <ac:spMkLst>
            <pc:docMk/>
            <pc:sldMk cId="1877804973" sldId="5532"/>
            <ac:spMk id="25" creationId="{A34542F4-E7D9-5452-5168-4851E4F2EFE1}"/>
          </ac:spMkLst>
        </pc:spChg>
        <pc:spChg chg="add del mod">
          <ac:chgData name="Ward, Reagan" userId="27291eb4-8241-4961-9e69-8c66e34cc5b0" providerId="ADAL" clId="{0F291CC2-EF7C-42B1-B7A0-7D5C26582377}" dt="2024-07-31T22:49:03.340" v="3498" actId="478"/>
          <ac:spMkLst>
            <pc:docMk/>
            <pc:sldMk cId="1877804973" sldId="5532"/>
            <ac:spMk id="27" creationId="{FD699DB4-87CD-DD27-8BE4-908450C538E2}"/>
          </ac:spMkLst>
        </pc:spChg>
        <pc:spChg chg="add mod">
          <ac:chgData name="Ward, Reagan" userId="27291eb4-8241-4961-9e69-8c66e34cc5b0" providerId="ADAL" clId="{0F291CC2-EF7C-42B1-B7A0-7D5C26582377}" dt="2024-07-31T22:53:06.291" v="4347" actId="1076"/>
          <ac:spMkLst>
            <pc:docMk/>
            <pc:sldMk cId="1877804973" sldId="5532"/>
            <ac:spMk id="30" creationId="{79837A7B-CBE5-452A-D8F8-BB42DA69A842}"/>
          </ac:spMkLst>
        </pc:spChg>
        <pc:spChg chg="add del mod">
          <ac:chgData name="Ward, Reagan" userId="27291eb4-8241-4961-9e69-8c66e34cc5b0" providerId="ADAL" clId="{0F291CC2-EF7C-42B1-B7A0-7D5C26582377}" dt="2024-07-31T22:42:40.629" v="2905" actId="22"/>
          <ac:spMkLst>
            <pc:docMk/>
            <pc:sldMk cId="1877804973" sldId="5532"/>
            <ac:spMk id="32" creationId="{17730A5C-E334-E2A2-6484-56CBCD2EF4F2}"/>
          </ac:spMkLst>
        </pc:spChg>
        <pc:spChg chg="add del mod">
          <ac:chgData name="Ward, Reagan" userId="27291eb4-8241-4961-9e69-8c66e34cc5b0" providerId="ADAL" clId="{0F291CC2-EF7C-42B1-B7A0-7D5C26582377}" dt="2024-07-31T22:48:55.895" v="3494" actId="478"/>
          <ac:spMkLst>
            <pc:docMk/>
            <pc:sldMk cId="1877804973" sldId="5532"/>
            <ac:spMk id="37" creationId="{B246C0CA-8F7A-1005-0129-186FE65240DE}"/>
          </ac:spMkLst>
        </pc:spChg>
        <pc:spChg chg="add mod">
          <ac:chgData name="Ward, Reagan" userId="27291eb4-8241-4961-9e69-8c66e34cc5b0" providerId="ADAL" clId="{0F291CC2-EF7C-42B1-B7A0-7D5C26582377}" dt="2024-07-31T22:48:52.225" v="3489"/>
          <ac:spMkLst>
            <pc:docMk/>
            <pc:sldMk cId="1877804973" sldId="5532"/>
            <ac:spMk id="39" creationId="{58623A5D-C265-1448-B7BA-733E961500B9}"/>
          </ac:spMkLst>
        </pc:spChg>
        <pc:spChg chg="add mod">
          <ac:chgData name="Ward, Reagan" userId="27291eb4-8241-4961-9e69-8c66e34cc5b0" providerId="ADAL" clId="{0F291CC2-EF7C-42B1-B7A0-7D5C26582377}" dt="2024-07-31T22:48:54.321" v="3493"/>
          <ac:spMkLst>
            <pc:docMk/>
            <pc:sldMk cId="1877804973" sldId="5532"/>
            <ac:spMk id="40" creationId="{40D20F57-B803-1064-48C2-3ACA2F80C7A2}"/>
          </ac:spMkLst>
        </pc:spChg>
        <pc:spChg chg="add del mod">
          <ac:chgData name="Ward, Reagan" userId="27291eb4-8241-4961-9e69-8c66e34cc5b0" providerId="ADAL" clId="{0F291CC2-EF7C-42B1-B7A0-7D5C26582377}" dt="2024-07-31T22:48:56.835" v="3496"/>
          <ac:spMkLst>
            <pc:docMk/>
            <pc:sldMk cId="1877804973" sldId="5532"/>
            <ac:spMk id="42" creationId="{840BDD27-4B14-F38F-95F8-9A1DE89968CB}"/>
          </ac:spMkLst>
        </pc:spChg>
        <pc:spChg chg="add mod">
          <ac:chgData name="Ward, Reagan" userId="27291eb4-8241-4961-9e69-8c66e34cc5b0" providerId="ADAL" clId="{0F291CC2-EF7C-42B1-B7A0-7D5C26582377}" dt="2024-07-31T22:48:56.871" v="3497" actId="27636"/>
          <ac:spMkLst>
            <pc:docMk/>
            <pc:sldMk cId="1877804973" sldId="5532"/>
            <ac:spMk id="43" creationId="{74C1F693-7D48-6760-21CA-BCE74C75068B}"/>
          </ac:spMkLst>
        </pc:spChg>
        <pc:spChg chg="add del mod">
          <ac:chgData name="Ward, Reagan" userId="27291eb4-8241-4961-9e69-8c66e34cc5b0" providerId="ADAL" clId="{0F291CC2-EF7C-42B1-B7A0-7D5C26582377}" dt="2024-07-31T22:49:07.412" v="3504"/>
          <ac:spMkLst>
            <pc:docMk/>
            <pc:sldMk cId="1877804973" sldId="5532"/>
            <ac:spMk id="45" creationId="{EFEF80F7-BE9C-D74B-E6B9-63176E6516D4}"/>
          </ac:spMkLst>
        </pc:spChg>
        <pc:spChg chg="add mod">
          <ac:chgData name="Ward, Reagan" userId="27291eb4-8241-4961-9e69-8c66e34cc5b0" providerId="ADAL" clId="{0F291CC2-EF7C-42B1-B7A0-7D5C26582377}" dt="2024-07-31T22:49:04.911" v="3503"/>
          <ac:spMkLst>
            <pc:docMk/>
            <pc:sldMk cId="1877804973" sldId="5532"/>
            <ac:spMk id="46" creationId="{DC19BFB0-6867-2E09-A8AD-2BA0816DDD3E}"/>
          </ac:spMkLst>
        </pc:spChg>
        <pc:spChg chg="add mod">
          <ac:chgData name="Ward, Reagan" userId="27291eb4-8241-4961-9e69-8c66e34cc5b0" providerId="ADAL" clId="{0F291CC2-EF7C-42B1-B7A0-7D5C26582377}" dt="2024-07-31T22:49:07.462" v="3505" actId="27636"/>
          <ac:spMkLst>
            <pc:docMk/>
            <pc:sldMk cId="1877804973" sldId="5532"/>
            <ac:spMk id="47" creationId="{4FAEB22C-93D6-4846-B4CB-786C53978F3C}"/>
          </ac:spMkLst>
        </pc:spChg>
        <pc:graphicFrameChg chg="add del mod ord modGraphic">
          <ac:chgData name="Ward, Reagan" userId="27291eb4-8241-4961-9e69-8c66e34cc5b0" providerId="ADAL" clId="{0F291CC2-EF7C-42B1-B7A0-7D5C26582377}" dt="2024-07-31T22:48:28.766" v="3426" actId="21"/>
          <ac:graphicFrameMkLst>
            <pc:docMk/>
            <pc:sldMk cId="1877804973" sldId="5532"/>
            <ac:graphicFrameMk id="35" creationId="{067E12F1-741D-C03D-DEA6-62BB36292CA8}"/>
          </ac:graphicFrameMkLst>
        </pc:graphicFrameChg>
        <pc:graphicFrameChg chg="add mod ord">
          <ac:chgData name="Ward, Reagan" userId="27291eb4-8241-4961-9e69-8c66e34cc5b0" providerId="ADAL" clId="{0F291CC2-EF7C-42B1-B7A0-7D5C26582377}" dt="2024-07-31T22:53:30.469" v="4349" actId="1076"/>
          <ac:graphicFrameMkLst>
            <pc:docMk/>
            <pc:sldMk cId="1877804973" sldId="5532"/>
            <ac:graphicFrameMk id="38" creationId="{067E12F1-741D-C03D-DEA6-62BB36292CA8}"/>
          </ac:graphicFrameMkLst>
        </pc:graphicFrameChg>
        <pc:picChg chg="add del mod ord">
          <ac:chgData name="Ward, Reagan" userId="27291eb4-8241-4961-9e69-8c66e34cc5b0" providerId="ADAL" clId="{0F291CC2-EF7C-42B1-B7A0-7D5C26582377}" dt="2024-07-31T22:36:51.827" v="2430" actId="478"/>
          <ac:picMkLst>
            <pc:docMk/>
            <pc:sldMk cId="1877804973" sldId="5532"/>
            <ac:picMk id="18" creationId="{63E1EA0E-5CF7-7E88-C1E7-93E946C90E97}"/>
          </ac:picMkLst>
        </pc:picChg>
        <pc:picChg chg="add del mod">
          <ac:chgData name="Ward, Reagan" userId="27291eb4-8241-4961-9e69-8c66e34cc5b0" providerId="ADAL" clId="{0F291CC2-EF7C-42B1-B7A0-7D5C26582377}" dt="2024-07-31T22:37:12.901" v="2433" actId="478"/>
          <ac:picMkLst>
            <pc:docMk/>
            <pc:sldMk cId="1877804973" sldId="5532"/>
            <ac:picMk id="22" creationId="{57AA9491-0C1E-2AE8-DB14-62EEC891610A}"/>
          </ac:picMkLst>
        </pc:picChg>
        <pc:picChg chg="add del mod">
          <ac:chgData name="Ward, Reagan" userId="27291eb4-8241-4961-9e69-8c66e34cc5b0" providerId="ADAL" clId="{0F291CC2-EF7C-42B1-B7A0-7D5C26582377}" dt="2024-07-31T22:42:38.798" v="2904" actId="478"/>
          <ac:picMkLst>
            <pc:docMk/>
            <pc:sldMk cId="1877804973" sldId="5532"/>
            <ac:picMk id="28" creationId="{8EFFF8DB-9CB0-B9BD-3980-1966A5379C49}"/>
          </ac:picMkLst>
        </pc:picChg>
        <pc:picChg chg="add mod ord">
          <ac:chgData name="Ward, Reagan" userId="27291eb4-8241-4961-9e69-8c66e34cc5b0" providerId="ADAL" clId="{0F291CC2-EF7C-42B1-B7A0-7D5C26582377}" dt="2024-07-31T22:53:01.431" v="4346" actId="1076"/>
          <ac:picMkLst>
            <pc:docMk/>
            <pc:sldMk cId="1877804973" sldId="5532"/>
            <ac:picMk id="34" creationId="{ADBA3C9D-C9F7-9EF9-4191-6843E049B552}"/>
          </ac:picMkLst>
        </pc:picChg>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picChg chg="del">
          <ac:chgData name="Rhodes, Tara" userId="S::rhodes_t@cde.state.co.us::566307b0-1e17-4826-87e1-0feb85a922f2" providerId="AD" clId="Web-{D209AA15-0E88-B355-3E32-45B260E90DED}" dt="2024-09-12T03:33:03.239" v="0"/>
          <ac:picMkLst>
            <pc:docMk/>
            <pc:sldMk cId="1153930597" sldId="5504"/>
            <ac:picMk id="2" creationId="{816103F5-1366-ECF1-B5EC-7000359C6F48}"/>
          </ac:picMkLst>
        </pc:picChg>
        <pc:picChg chg="add mod">
          <ac:chgData name="Rhodes, Tara" userId="S::rhodes_t@cde.state.co.us::566307b0-1e17-4826-87e1-0feb85a922f2" providerId="AD" clId="Web-{D209AA15-0E88-B355-3E32-45B260E90DED}" dt="2024-09-12T03:33:37.271" v="6"/>
          <ac:picMkLst>
            <pc:docMk/>
            <pc:sldMk cId="1153930597" sldId="5504"/>
            <ac:picMk id="3" creationId="{66EFEDED-4100-1480-640B-467DB66EF7B6}"/>
          </ac:picMkLst>
        </pc:picChg>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pChg chg="mod">
          <ac:chgData name="McRee, Rebecca" userId="S::mcree_r@cde.state.co.us::3a10fa13-9d60-4c0b-b361-471945732c34" providerId="AD" clId="Web-{1E67F505-5BDE-D443-FB56-6ACE49245E45}" dt="2024-08-28T17:07:40.126" v="5" actId="20577"/>
          <ac:spMkLst>
            <pc:docMk/>
            <pc:sldMk cId="4247325259" sldId="5541"/>
            <ac:spMk id="3" creationId="{9FEEAF2D-E365-73C8-79FB-1D58C4A4FC60}"/>
          </ac:spMkLst>
        </pc:spChg>
      </pc:sldChg>
      <pc:sldChg chg="modSp">
        <pc:chgData name="McRee, Rebecca" userId="S::mcree_r@cde.state.co.us::3a10fa13-9d60-4c0b-b361-471945732c34" providerId="AD" clId="Web-{1E67F505-5BDE-D443-FB56-6ACE49245E45}" dt="2024-08-28T17:08:44.440" v="7" actId="20577"/>
        <pc:sldMkLst>
          <pc:docMk/>
          <pc:sldMk cId="3238901035" sldId="5542"/>
        </pc:sldMkLst>
        <pc:spChg chg="mod">
          <ac:chgData name="McRee, Rebecca" userId="S::mcree_r@cde.state.co.us::3a10fa13-9d60-4c0b-b361-471945732c34" providerId="AD" clId="Web-{1E67F505-5BDE-D443-FB56-6ACE49245E45}" dt="2024-08-28T17:08:44.440" v="7" actId="20577"/>
          <ac:spMkLst>
            <pc:docMk/>
            <pc:sldMk cId="3238901035" sldId="5542"/>
            <ac:spMk id="3" creationId="{2865F7B2-122F-2696-5877-03DFD3EA02BC}"/>
          </ac:spMkLst>
        </pc:spChg>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pChg chg="del mod ord">
          <ac:chgData name="Ward, Reagan" userId="27291eb4-8241-4961-9e69-8c66e34cc5b0" providerId="ADAL" clId="{A3CCD100-94AB-4171-ABF8-0D87469CCDDE}" dt="2024-06-11T15:45:58.573" v="106" actId="700"/>
          <ac:spMkLst>
            <pc:docMk/>
            <pc:sldMk cId="1875050879" sldId="5451"/>
            <ac:spMk id="2" creationId="{8DC3A75B-0D76-F91F-7407-460704899B94}"/>
          </ac:spMkLst>
        </pc:spChg>
        <pc:spChg chg="del mod ord">
          <ac:chgData name="Ward, Reagan" userId="27291eb4-8241-4961-9e69-8c66e34cc5b0" providerId="ADAL" clId="{A3CCD100-94AB-4171-ABF8-0D87469CCDDE}" dt="2024-06-11T15:45:58.573" v="106" actId="700"/>
          <ac:spMkLst>
            <pc:docMk/>
            <pc:sldMk cId="1875050879" sldId="5451"/>
            <ac:spMk id="3" creationId="{40510CD3-131D-E88D-25B7-2AF37A69193C}"/>
          </ac:spMkLst>
        </pc:spChg>
        <pc:spChg chg="mod ord">
          <ac:chgData name="Ward, Reagan" userId="27291eb4-8241-4961-9e69-8c66e34cc5b0" providerId="ADAL" clId="{A3CCD100-94AB-4171-ABF8-0D87469CCDDE}" dt="2024-06-11T15:45:58.573" v="106" actId="700"/>
          <ac:spMkLst>
            <pc:docMk/>
            <pc:sldMk cId="1875050879" sldId="5451"/>
            <ac:spMk id="4" creationId="{DD0A69E4-AF10-CAB7-3EE4-174DBE94E5EF}"/>
          </ac:spMkLst>
        </pc:spChg>
        <pc:spChg chg="add mod ord">
          <ac:chgData name="Ward, Reagan" userId="27291eb4-8241-4961-9e69-8c66e34cc5b0" providerId="ADAL" clId="{A3CCD100-94AB-4171-ABF8-0D87469CCDDE}" dt="2024-06-11T15:48:04.677" v="149" actId="20577"/>
          <ac:spMkLst>
            <pc:docMk/>
            <pc:sldMk cId="1875050879" sldId="5451"/>
            <ac:spMk id="5" creationId="{A048A9B3-BD76-B087-5BF3-157633758E45}"/>
          </ac:spMkLst>
        </pc:spChg>
        <pc:spChg chg="add mod ord">
          <ac:chgData name="Ward, Reagan" userId="27291eb4-8241-4961-9e69-8c66e34cc5b0" providerId="ADAL" clId="{A3CCD100-94AB-4171-ABF8-0D87469CCDDE}" dt="2024-06-11T15:48:09.964" v="160" actId="20577"/>
          <ac:spMkLst>
            <pc:docMk/>
            <pc:sldMk cId="1875050879" sldId="5451"/>
            <ac:spMk id="6" creationId="{741B3020-9548-3A59-58A0-5595257DB4A1}"/>
          </ac:spMkLst>
        </pc:spChg>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pChg chg="del mod ord">
          <ac:chgData name="Ward, Reagan" userId="27291eb4-8241-4961-9e69-8c66e34cc5b0" providerId="ADAL" clId="{A3CCD100-94AB-4171-ABF8-0D87469CCDDE}" dt="2024-06-11T15:46:21.699" v="108" actId="700"/>
          <ac:spMkLst>
            <pc:docMk/>
            <pc:sldMk cId="1464257442" sldId="5452"/>
            <ac:spMk id="2" creationId="{E3A725C9-93CC-BA8C-81E7-D055F95C6D5D}"/>
          </ac:spMkLst>
        </pc:spChg>
        <pc:spChg chg="del mod ord">
          <ac:chgData name="Ward, Reagan" userId="27291eb4-8241-4961-9e69-8c66e34cc5b0" providerId="ADAL" clId="{A3CCD100-94AB-4171-ABF8-0D87469CCDDE}" dt="2024-06-11T15:46:21.699" v="108" actId="700"/>
          <ac:spMkLst>
            <pc:docMk/>
            <pc:sldMk cId="1464257442" sldId="5452"/>
            <ac:spMk id="3" creationId="{78A5C4ED-1FBD-04DB-8C4B-9D223BF3FC1C}"/>
          </ac:spMkLst>
        </pc:spChg>
        <pc:spChg chg="mod ord">
          <ac:chgData name="Ward, Reagan" userId="27291eb4-8241-4961-9e69-8c66e34cc5b0" providerId="ADAL" clId="{A3CCD100-94AB-4171-ABF8-0D87469CCDDE}" dt="2024-06-11T15:51:30.065" v="369" actId="13244"/>
          <ac:spMkLst>
            <pc:docMk/>
            <pc:sldMk cId="1464257442" sldId="5452"/>
            <ac:spMk id="4" creationId="{6433EF89-FB1E-9927-37E4-3711989AD864}"/>
          </ac:spMkLst>
        </pc:spChg>
        <pc:spChg chg="add mod ord">
          <ac:chgData name="Ward, Reagan" userId="27291eb4-8241-4961-9e69-8c66e34cc5b0" providerId="ADAL" clId="{A3CCD100-94AB-4171-ABF8-0D87469CCDDE}" dt="2024-06-11T15:48:57.476" v="196" actId="20577"/>
          <ac:spMkLst>
            <pc:docMk/>
            <pc:sldMk cId="1464257442" sldId="5452"/>
            <ac:spMk id="5" creationId="{D3183F41-104A-E84E-6692-57C275B60152}"/>
          </ac:spMkLst>
        </pc:spChg>
        <pc:spChg chg="add mod ord">
          <ac:chgData name="Ward, Reagan" userId="27291eb4-8241-4961-9e69-8c66e34cc5b0" providerId="ADAL" clId="{A3CCD100-94AB-4171-ABF8-0D87469CCDDE}" dt="2024-06-11T15:46:21.750" v="110" actId="27636"/>
          <ac:spMkLst>
            <pc:docMk/>
            <pc:sldMk cId="1464257442" sldId="5452"/>
            <ac:spMk id="6" creationId="{817B3D93-CCC0-5306-7668-D0F6F017E251}"/>
          </ac:spMkLst>
        </pc:spChg>
        <pc:spChg chg="add mod ord">
          <ac:chgData name="Ward, Reagan" userId="27291eb4-8241-4961-9e69-8c66e34cc5b0" providerId="ADAL" clId="{A3CCD100-94AB-4171-ABF8-0D87469CCDDE}" dt="2024-06-11T15:46:21.749" v="109" actId="27636"/>
          <ac:spMkLst>
            <pc:docMk/>
            <pc:sldMk cId="1464257442" sldId="5452"/>
            <ac:spMk id="7" creationId="{A28EC7DC-7995-780C-9DD1-390D0F71AF1D}"/>
          </ac:spMkLst>
        </pc:spChg>
        <pc:spChg chg="add del mod ord">
          <ac:chgData name="Ward, Reagan" userId="27291eb4-8241-4961-9e69-8c66e34cc5b0" providerId="ADAL" clId="{A3CCD100-94AB-4171-ABF8-0D87469CCDDE}" dt="2024-06-11T15:47:20.229" v="113" actId="3680"/>
          <ac:spMkLst>
            <pc:docMk/>
            <pc:sldMk cId="1464257442" sldId="5452"/>
            <ac:spMk id="8" creationId="{A2AC8D6F-790F-CBEF-3945-EA3B2AAA7094}"/>
          </ac:spMkLst>
        </pc:spChg>
        <pc:graphicFrameChg chg="add mod ord modGraphic">
          <ac:chgData name="Ward, Reagan" userId="27291eb4-8241-4961-9e69-8c66e34cc5b0" providerId="ADAL" clId="{A3CCD100-94AB-4171-ABF8-0D87469CCDDE}" dt="2024-06-11T15:51:28.924" v="368" actId="13244"/>
          <ac:graphicFrameMkLst>
            <pc:docMk/>
            <pc:sldMk cId="1464257442" sldId="5452"/>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pChg chg="del mod ord">
          <ac:chgData name="Ward, Reagan" userId="27291eb4-8241-4961-9e69-8c66e34cc5b0" providerId="ADAL" clId="{A3CCD100-94AB-4171-ABF8-0D87469CCDDE}" dt="2024-06-11T15:46:25.925" v="112" actId="700"/>
          <ac:spMkLst>
            <pc:docMk/>
            <pc:sldMk cId="1360257167" sldId="5453"/>
            <ac:spMk id="2" creationId="{6F05BC57-38FA-F11F-7DEE-CEFA50770E1E}"/>
          </ac:spMkLst>
        </pc:spChg>
        <pc:spChg chg="mod ord">
          <ac:chgData name="Ward, Reagan" userId="27291eb4-8241-4961-9e69-8c66e34cc5b0" providerId="ADAL" clId="{A3CCD100-94AB-4171-ABF8-0D87469CCDDE}" dt="2024-06-11T15:46:25.925" v="112" actId="700"/>
          <ac:spMkLst>
            <pc:docMk/>
            <pc:sldMk cId="1360257167" sldId="5453"/>
            <ac:spMk id="3" creationId="{38026E2B-B4DA-1613-4E8F-B0695B2A97E0}"/>
          </ac:spMkLst>
        </pc:spChg>
        <pc:spChg chg="del mod ord">
          <ac:chgData name="Ward, Reagan" userId="27291eb4-8241-4961-9e69-8c66e34cc5b0" providerId="ADAL" clId="{A3CCD100-94AB-4171-ABF8-0D87469CCDDE}" dt="2024-06-11T15:46:25.925" v="112" actId="700"/>
          <ac:spMkLst>
            <pc:docMk/>
            <pc:sldMk cId="1360257167" sldId="5453"/>
            <ac:spMk id="4" creationId="{5EECFE2B-7D83-E0C7-E371-4D55F235A6E7}"/>
          </ac:spMkLst>
        </pc:spChg>
        <pc:spChg chg="del">
          <ac:chgData name="Ward, Reagan" userId="27291eb4-8241-4961-9e69-8c66e34cc5b0" providerId="ADAL" clId="{A3CCD100-94AB-4171-ABF8-0D87469CCDDE}" dt="2024-06-11T15:46:25.925" v="112" actId="700"/>
          <ac:spMkLst>
            <pc:docMk/>
            <pc:sldMk cId="1360257167" sldId="5453"/>
            <ac:spMk id="5" creationId="{F6E16982-EBEF-85C3-F393-82E25563B7F4}"/>
          </ac:spMkLst>
        </pc:spChg>
        <pc:spChg chg="del">
          <ac:chgData name="Ward, Reagan" userId="27291eb4-8241-4961-9e69-8c66e34cc5b0" providerId="ADAL" clId="{A3CCD100-94AB-4171-ABF8-0D87469CCDDE}" dt="2024-06-11T15:46:25.925" v="112" actId="700"/>
          <ac:spMkLst>
            <pc:docMk/>
            <pc:sldMk cId="1360257167" sldId="5453"/>
            <ac:spMk id="6" creationId="{5496AD53-DC5E-9743-6F00-3D9207A6952A}"/>
          </ac:spMkLst>
        </pc:spChg>
        <pc:spChg chg="add mod ord">
          <ac:chgData name="Ward, Reagan" userId="27291eb4-8241-4961-9e69-8c66e34cc5b0" providerId="ADAL" clId="{A3CCD100-94AB-4171-ABF8-0D87469CCDDE}" dt="2024-06-11T15:49:07.288" v="233" actId="20577"/>
          <ac:spMkLst>
            <pc:docMk/>
            <pc:sldMk cId="1360257167" sldId="5453"/>
            <ac:spMk id="7" creationId="{A3D6EAC0-17D3-B021-92CD-AFF67B2C6903}"/>
          </ac:spMkLst>
        </pc:spChg>
        <pc:spChg chg="add mod ord">
          <ac:chgData name="Ward, Reagan" userId="27291eb4-8241-4961-9e69-8c66e34cc5b0" providerId="ADAL" clId="{A3CCD100-94AB-4171-ABF8-0D87469CCDDE}" dt="2024-06-11T15:46:25.925" v="112" actId="700"/>
          <ac:spMkLst>
            <pc:docMk/>
            <pc:sldMk cId="1360257167" sldId="5453"/>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pChg chg="mod">
          <ac:chgData name="Ward, Reagan" userId="27291eb4-8241-4961-9e69-8c66e34cc5b0" providerId="ADAL" clId="{A3CCD100-94AB-4171-ABF8-0D87469CCDDE}" dt="2024-06-11T15:50:10.273" v="316" actId="20577"/>
          <ac:spMkLst>
            <pc:docMk/>
            <pc:sldMk cId="2020876240" sldId="5454"/>
            <ac:spMk id="5" creationId="{A048A9B3-BD76-B087-5BF3-157633758E45}"/>
          </ac:spMkLst>
        </pc:spChg>
        <pc:spChg chg="mod">
          <ac:chgData name="Ward, Reagan" userId="27291eb4-8241-4961-9e69-8c66e34cc5b0" providerId="ADAL" clId="{A3CCD100-94AB-4171-ABF8-0D87469CCDDE}" dt="2024-06-11T15:50:15.246" v="327" actId="20577"/>
          <ac:spMkLst>
            <pc:docMk/>
            <pc:sldMk cId="2020876240" sldId="5454"/>
            <ac:spMk id="6" creationId="{741B3020-9548-3A59-58A0-5595257DB4A1}"/>
          </ac:spMkLst>
        </pc:spChg>
      </pc:sldChg>
      <pc:sldChg chg="modSp add del mod ord">
        <pc:chgData name="Ward, Reagan" userId="27291eb4-8241-4961-9e69-8c66e34cc5b0" providerId="ADAL" clId="{A3CCD100-94AB-4171-ABF8-0D87469CCDDE}" dt="2024-06-12T19:59:34.990" v="390" actId="47"/>
        <pc:sldMkLst>
          <pc:docMk/>
          <pc:sldMk cId="2515163578" sldId="5455"/>
        </pc:sldMkLst>
        <pc:spChg chg="ord">
          <ac:chgData name="Ward, Reagan" userId="27291eb4-8241-4961-9e69-8c66e34cc5b0" providerId="ADAL" clId="{A3CCD100-94AB-4171-ABF8-0D87469CCDDE}" dt="2024-06-11T15:51:40.655" v="373" actId="13244"/>
          <ac:spMkLst>
            <pc:docMk/>
            <pc:sldMk cId="2515163578" sldId="5455"/>
            <ac:spMk id="4" creationId="{6433EF89-FB1E-9927-37E4-3711989AD864}"/>
          </ac:spMkLst>
        </pc:spChg>
        <pc:spChg chg="mod">
          <ac:chgData name="Ward, Reagan" userId="27291eb4-8241-4961-9e69-8c66e34cc5b0" providerId="ADAL" clId="{A3CCD100-94AB-4171-ABF8-0D87469CCDDE}" dt="2024-06-11T15:50:23.645" v="348" actId="20577"/>
          <ac:spMkLst>
            <pc:docMk/>
            <pc:sldMk cId="2515163578" sldId="5455"/>
            <ac:spMk id="5" creationId="{D3183F41-104A-E84E-6692-57C275B60152}"/>
          </ac:spMkLst>
        </pc:spChg>
        <pc:graphicFrameChg chg="ord">
          <ac:chgData name="Ward, Reagan" userId="27291eb4-8241-4961-9e69-8c66e34cc5b0" providerId="ADAL" clId="{A3CCD100-94AB-4171-ABF8-0D87469CCDDE}" dt="2024-06-11T15:51:39.649" v="372" actId="13244"/>
          <ac:graphicFrameMkLst>
            <pc:docMk/>
            <pc:sldMk cId="2515163578" sldId="5455"/>
            <ac:graphicFrameMk id="9" creationId="{BE6DBE5B-6613-480C-7673-649F61C9968C}"/>
          </ac:graphicFrameMkLst>
        </pc:graphicFrameChg>
      </pc:sldChg>
      <pc:sldChg chg="modSp add mod ord">
        <pc:chgData name="Ward, Reagan" userId="27291eb4-8241-4961-9e69-8c66e34cc5b0" providerId="ADAL" clId="{A3CCD100-94AB-4171-ABF8-0D87469CCDDE}" dt="2024-06-12T20:28:46.294" v="1344" actId="20577"/>
        <pc:sldMkLst>
          <pc:docMk/>
          <pc:sldMk cId="619942572" sldId="5456"/>
        </pc:sldMkLst>
        <pc:spChg chg="mod">
          <ac:chgData name="Ward, Reagan" userId="27291eb4-8241-4961-9e69-8c66e34cc5b0" providerId="ADAL" clId="{A3CCD100-94AB-4171-ABF8-0D87469CCDDE}" dt="2024-06-11T15:50:30.671" v="367" actId="20577"/>
          <ac:spMkLst>
            <pc:docMk/>
            <pc:sldMk cId="619942572" sldId="5456"/>
            <ac:spMk id="7" creationId="{A3D6EAC0-17D3-B021-92CD-AFF67B2C6903}"/>
          </ac:spMkLst>
        </pc:spChg>
        <pc:spChg chg="mod">
          <ac:chgData name="Ward, Reagan" userId="27291eb4-8241-4961-9e69-8c66e34cc5b0" providerId="ADAL" clId="{A3CCD100-94AB-4171-ABF8-0D87469CCDDE}" dt="2024-06-12T20:28:46.294" v="1344" actId="20577"/>
          <ac:spMkLst>
            <pc:docMk/>
            <pc:sldMk cId="619942572" sldId="5456"/>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pChg chg="mod">
          <ac:chgData name="Ward, Reagan" userId="27291eb4-8241-4961-9e69-8c66e34cc5b0" providerId="ADAL" clId="{A3CCD100-94AB-4171-ABF8-0D87469CCDDE}" dt="2024-06-11T15:49:33.362" v="256" actId="20577"/>
          <ac:spMkLst>
            <pc:docMk/>
            <pc:sldMk cId="3126198227" sldId="5457"/>
            <ac:spMk id="5" creationId="{A048A9B3-BD76-B087-5BF3-157633758E45}"/>
          </ac:spMkLst>
        </pc:spChg>
      </pc:sldChg>
      <pc:sldChg chg="modSp add mod">
        <pc:chgData name="Ward, Reagan" userId="27291eb4-8241-4961-9e69-8c66e34cc5b0" providerId="ADAL" clId="{A3CCD100-94AB-4171-ABF8-0D87469CCDDE}" dt="2024-06-11T15:51:35.959" v="371" actId="13244"/>
        <pc:sldMkLst>
          <pc:docMk/>
          <pc:sldMk cId="1405902670" sldId="5458"/>
        </pc:sldMkLst>
        <pc:spChg chg="ord">
          <ac:chgData name="Ward, Reagan" userId="27291eb4-8241-4961-9e69-8c66e34cc5b0" providerId="ADAL" clId="{A3CCD100-94AB-4171-ABF8-0D87469CCDDE}" dt="2024-06-11T15:51:34.477" v="370" actId="13244"/>
          <ac:spMkLst>
            <pc:docMk/>
            <pc:sldMk cId="1405902670" sldId="5458"/>
            <ac:spMk id="4" creationId="{6433EF89-FB1E-9927-37E4-3711989AD864}"/>
          </ac:spMkLst>
        </pc:spChg>
        <pc:spChg chg="mod">
          <ac:chgData name="Ward, Reagan" userId="27291eb4-8241-4961-9e69-8c66e34cc5b0" providerId="ADAL" clId="{A3CCD100-94AB-4171-ABF8-0D87469CCDDE}" dt="2024-06-11T15:49:43.854" v="276" actId="20577"/>
          <ac:spMkLst>
            <pc:docMk/>
            <pc:sldMk cId="1405902670" sldId="5458"/>
            <ac:spMk id="5" creationId="{D3183F41-104A-E84E-6692-57C275B60152}"/>
          </ac:spMkLst>
        </pc:spChg>
        <pc:graphicFrameChg chg="ord">
          <ac:chgData name="Ward, Reagan" userId="27291eb4-8241-4961-9e69-8c66e34cc5b0" providerId="ADAL" clId="{A3CCD100-94AB-4171-ABF8-0D87469CCDDE}" dt="2024-06-11T15:51:35.959" v="371" actId="13244"/>
          <ac:graphicFrameMkLst>
            <pc:docMk/>
            <pc:sldMk cId="1405902670" sldId="5458"/>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pChg chg="mod">
          <ac:chgData name="Ward, Reagan" userId="27291eb4-8241-4961-9e69-8c66e34cc5b0" providerId="ADAL" clId="{A3CCD100-94AB-4171-ABF8-0D87469CCDDE}" dt="2024-06-11T15:50:05.145" v="297" actId="20577"/>
          <ac:spMkLst>
            <pc:docMk/>
            <pc:sldMk cId="3509166781" sldId="5459"/>
            <ac:spMk id="7" creationId="{A3D6EAC0-17D3-B021-92CD-AFF67B2C6903}"/>
          </ac:spMkLst>
        </pc:spChg>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pChg chg="del mod ord">
          <ac:chgData name="Ward, Reagan" userId="27291eb4-8241-4961-9e69-8c66e34cc5b0" providerId="ADAL" clId="{A3CCD100-94AB-4171-ABF8-0D87469CCDDE}" dt="2024-06-12T20:07:13.356" v="393" actId="700"/>
          <ac:spMkLst>
            <pc:docMk/>
            <pc:sldMk cId="1511123926" sldId="5460"/>
            <ac:spMk id="2" creationId="{FEA02ECB-23E4-77D9-24C2-77F530E85C57}"/>
          </ac:spMkLst>
        </pc:spChg>
        <pc:spChg chg="mod ord">
          <ac:chgData name="Ward, Reagan" userId="27291eb4-8241-4961-9e69-8c66e34cc5b0" providerId="ADAL" clId="{A3CCD100-94AB-4171-ABF8-0D87469CCDDE}" dt="2024-06-12T20:07:19.024" v="399" actId="700"/>
          <ac:spMkLst>
            <pc:docMk/>
            <pc:sldMk cId="1511123926" sldId="5460"/>
            <ac:spMk id="3" creationId="{9E936801-2838-36D0-7699-EE5C61C3F7A2}"/>
          </ac:spMkLst>
        </pc:spChg>
        <pc:spChg chg="del mod ord">
          <ac:chgData name="Ward, Reagan" userId="27291eb4-8241-4961-9e69-8c66e34cc5b0" providerId="ADAL" clId="{A3CCD100-94AB-4171-ABF8-0D87469CCDDE}" dt="2024-06-12T20:07:13.356" v="393" actId="700"/>
          <ac:spMkLst>
            <pc:docMk/>
            <pc:sldMk cId="1511123926" sldId="5460"/>
            <ac:spMk id="4" creationId="{64750189-1DFA-1E13-FA51-7A78B158D430}"/>
          </ac:spMkLst>
        </pc:spChg>
        <pc:spChg chg="del mod ord">
          <ac:chgData name="Ward, Reagan" userId="27291eb4-8241-4961-9e69-8c66e34cc5b0" providerId="ADAL" clId="{A3CCD100-94AB-4171-ABF8-0D87469CCDDE}" dt="2024-06-12T20:07:13.356" v="393" actId="700"/>
          <ac:spMkLst>
            <pc:docMk/>
            <pc:sldMk cId="1511123926" sldId="5460"/>
            <ac:spMk id="5" creationId="{89813850-689B-A830-43EF-63682AA2C871}"/>
          </ac:spMkLst>
        </pc:spChg>
        <pc:spChg chg="del mod ord">
          <ac:chgData name="Ward, Reagan" userId="27291eb4-8241-4961-9e69-8c66e34cc5b0" providerId="ADAL" clId="{A3CCD100-94AB-4171-ABF8-0D87469CCDDE}" dt="2024-06-12T20:07:13.356" v="393" actId="700"/>
          <ac:spMkLst>
            <pc:docMk/>
            <pc:sldMk cId="1511123926" sldId="5460"/>
            <ac:spMk id="6" creationId="{A983D8F7-570C-08C0-A7ED-23989FAEE32C}"/>
          </ac:spMkLst>
        </pc:spChg>
        <pc:spChg chg="add del mod ord">
          <ac:chgData name="Ward, Reagan" userId="27291eb4-8241-4961-9e69-8c66e34cc5b0" providerId="ADAL" clId="{A3CCD100-94AB-4171-ABF8-0D87469CCDDE}" dt="2024-06-12T20:07:16.851" v="394" actId="700"/>
          <ac:spMkLst>
            <pc:docMk/>
            <pc:sldMk cId="1511123926" sldId="5460"/>
            <ac:spMk id="7" creationId="{199C6D50-E384-19C8-98AA-4D17F2C4F817}"/>
          </ac:spMkLst>
        </pc:spChg>
        <pc:spChg chg="add del mod ord">
          <ac:chgData name="Ward, Reagan" userId="27291eb4-8241-4961-9e69-8c66e34cc5b0" providerId="ADAL" clId="{A3CCD100-94AB-4171-ABF8-0D87469CCDDE}" dt="2024-06-12T20:07:16.851" v="394" actId="700"/>
          <ac:spMkLst>
            <pc:docMk/>
            <pc:sldMk cId="1511123926" sldId="5460"/>
            <ac:spMk id="8" creationId="{88BE5E8D-073F-8B43-1A43-FE82DEE6FC9E}"/>
          </ac:spMkLst>
        </pc:spChg>
        <pc:spChg chg="add del mod ord">
          <ac:chgData name="Ward, Reagan" userId="27291eb4-8241-4961-9e69-8c66e34cc5b0" providerId="ADAL" clId="{A3CCD100-94AB-4171-ABF8-0D87469CCDDE}" dt="2024-06-12T20:07:16.851" v="394" actId="700"/>
          <ac:spMkLst>
            <pc:docMk/>
            <pc:sldMk cId="1511123926" sldId="5460"/>
            <ac:spMk id="9" creationId="{A2BBF102-7101-7275-B20A-BB0A8FA4AEB7}"/>
          </ac:spMkLst>
        </pc:spChg>
        <pc:spChg chg="add del mod ord">
          <ac:chgData name="Ward, Reagan" userId="27291eb4-8241-4961-9e69-8c66e34cc5b0" providerId="ADAL" clId="{A3CCD100-94AB-4171-ABF8-0D87469CCDDE}" dt="2024-06-12T20:07:16.851" v="394" actId="700"/>
          <ac:spMkLst>
            <pc:docMk/>
            <pc:sldMk cId="1511123926" sldId="5460"/>
            <ac:spMk id="10" creationId="{414D8512-9362-B9D4-6DF0-6D5C4CCABB04}"/>
          </ac:spMkLst>
        </pc:spChg>
        <pc:spChg chg="add del mod ord">
          <ac:chgData name="Ward, Reagan" userId="27291eb4-8241-4961-9e69-8c66e34cc5b0" providerId="ADAL" clId="{A3CCD100-94AB-4171-ABF8-0D87469CCDDE}" dt="2024-06-12T20:07:16.851" v="394" actId="700"/>
          <ac:spMkLst>
            <pc:docMk/>
            <pc:sldMk cId="1511123926" sldId="5460"/>
            <ac:spMk id="11" creationId="{5462B7BA-B8B7-3FAC-F74E-2AFE00F14631}"/>
          </ac:spMkLst>
        </pc:spChg>
        <pc:spChg chg="add del mod ord">
          <ac:chgData name="Ward, Reagan" userId="27291eb4-8241-4961-9e69-8c66e34cc5b0" providerId="ADAL" clId="{A3CCD100-94AB-4171-ABF8-0D87469CCDDE}" dt="2024-06-12T20:07:16.851" v="394" actId="700"/>
          <ac:spMkLst>
            <pc:docMk/>
            <pc:sldMk cId="1511123926" sldId="5460"/>
            <ac:spMk id="12" creationId="{63086656-A471-E238-A5E4-0F4289756F97}"/>
          </ac:spMkLst>
        </pc:spChg>
        <pc:spChg chg="add del mod ord">
          <ac:chgData name="Ward, Reagan" userId="27291eb4-8241-4961-9e69-8c66e34cc5b0" providerId="ADAL" clId="{A3CCD100-94AB-4171-ABF8-0D87469CCDDE}" dt="2024-06-12T20:07:16.851" v="394" actId="700"/>
          <ac:spMkLst>
            <pc:docMk/>
            <pc:sldMk cId="1511123926" sldId="5460"/>
            <ac:spMk id="13" creationId="{9E4D46A9-1DD9-E5B8-8CDC-03D03868DE68}"/>
          </ac:spMkLst>
        </pc:spChg>
        <pc:spChg chg="add del mod ord">
          <ac:chgData name="Ward, Reagan" userId="27291eb4-8241-4961-9e69-8c66e34cc5b0" providerId="ADAL" clId="{A3CCD100-94AB-4171-ABF8-0D87469CCDDE}" dt="2024-06-12T20:07:19.024" v="399" actId="700"/>
          <ac:spMkLst>
            <pc:docMk/>
            <pc:sldMk cId="1511123926" sldId="5460"/>
            <ac:spMk id="14" creationId="{9808B479-53DE-ADB0-F7B6-B4387C8FC029}"/>
          </ac:spMkLst>
        </pc:spChg>
        <pc:spChg chg="add del mod ord">
          <ac:chgData name="Ward, Reagan" userId="27291eb4-8241-4961-9e69-8c66e34cc5b0" providerId="ADAL" clId="{A3CCD100-94AB-4171-ABF8-0D87469CCDDE}" dt="2024-06-12T20:07:19.024" v="399" actId="700"/>
          <ac:spMkLst>
            <pc:docMk/>
            <pc:sldMk cId="1511123926" sldId="5460"/>
            <ac:spMk id="15" creationId="{9F03AEED-CC86-6B2F-DF0B-ADB22FA5BE0C}"/>
          </ac:spMkLst>
        </pc:spChg>
        <pc:spChg chg="add del mod ord">
          <ac:chgData name="Ward, Reagan" userId="27291eb4-8241-4961-9e69-8c66e34cc5b0" providerId="ADAL" clId="{A3CCD100-94AB-4171-ABF8-0D87469CCDDE}" dt="2024-06-12T20:07:19.024" v="399" actId="700"/>
          <ac:spMkLst>
            <pc:docMk/>
            <pc:sldMk cId="1511123926" sldId="5460"/>
            <ac:spMk id="16" creationId="{8671C1E2-03C0-AF9E-132B-6F3BE6649C35}"/>
          </ac:spMkLst>
        </pc:spChg>
        <pc:spChg chg="add del mod ord">
          <ac:chgData name="Ward, Reagan" userId="27291eb4-8241-4961-9e69-8c66e34cc5b0" providerId="ADAL" clId="{A3CCD100-94AB-4171-ABF8-0D87469CCDDE}" dt="2024-06-12T20:07:19.024" v="399" actId="700"/>
          <ac:spMkLst>
            <pc:docMk/>
            <pc:sldMk cId="1511123926" sldId="5460"/>
            <ac:spMk id="17" creationId="{3C2A002E-E5D8-9267-F84D-64124C36EB24}"/>
          </ac:spMkLst>
        </pc:spChg>
        <pc:spChg chg="add del mod ord">
          <ac:chgData name="Ward, Reagan" userId="27291eb4-8241-4961-9e69-8c66e34cc5b0" providerId="ADAL" clId="{A3CCD100-94AB-4171-ABF8-0D87469CCDDE}" dt="2024-06-12T20:07:19.024" v="399" actId="700"/>
          <ac:spMkLst>
            <pc:docMk/>
            <pc:sldMk cId="1511123926" sldId="5460"/>
            <ac:spMk id="18" creationId="{C6613894-701B-AF4F-6C59-A67A324BB696}"/>
          </ac:spMkLst>
        </pc:spChg>
        <pc:spChg chg="add del mod ord">
          <ac:chgData name="Ward, Reagan" userId="27291eb4-8241-4961-9e69-8c66e34cc5b0" providerId="ADAL" clId="{A3CCD100-94AB-4171-ABF8-0D87469CCDDE}" dt="2024-06-12T20:07:19.024" v="399" actId="700"/>
          <ac:spMkLst>
            <pc:docMk/>
            <pc:sldMk cId="1511123926" sldId="5460"/>
            <ac:spMk id="19" creationId="{1A3752AF-7837-A7B5-81A9-0AFF00787A24}"/>
          </ac:spMkLst>
        </pc:spChg>
        <pc:spChg chg="add mod ord">
          <ac:chgData name="Ward, Reagan" userId="27291eb4-8241-4961-9e69-8c66e34cc5b0" providerId="ADAL" clId="{A3CCD100-94AB-4171-ABF8-0D87469CCDDE}" dt="2024-06-12T20:07:33.862" v="440" actId="20577"/>
          <ac:spMkLst>
            <pc:docMk/>
            <pc:sldMk cId="1511123926" sldId="5460"/>
            <ac:spMk id="20" creationId="{49EFEE59-E129-976B-614D-D6B91A3080B9}"/>
          </ac:spMkLst>
        </pc:spChg>
        <pc:spChg chg="add mod ord">
          <ac:chgData name="Ward, Reagan" userId="27291eb4-8241-4961-9e69-8c66e34cc5b0" providerId="ADAL" clId="{A3CCD100-94AB-4171-ABF8-0D87469CCDDE}" dt="2024-06-12T20:15:44.268" v="790" actId="20577"/>
          <ac:spMkLst>
            <pc:docMk/>
            <pc:sldMk cId="1511123926" sldId="5460"/>
            <ac:spMk id="21" creationId="{ED5B9BC6-DA21-9F09-374C-592F1783DA04}"/>
          </ac:spMkLst>
        </pc:spChg>
        <pc:spChg chg="add del mod ord">
          <ac:chgData name="Ward, Reagan" userId="27291eb4-8241-4961-9e69-8c66e34cc5b0" providerId="ADAL" clId="{A3CCD100-94AB-4171-ABF8-0D87469CCDDE}" dt="2024-06-12T20:14:02.445" v="500" actId="22"/>
          <ac:spMkLst>
            <pc:docMk/>
            <pc:sldMk cId="1511123926" sldId="5460"/>
            <ac:spMk id="22" creationId="{5887A905-6115-4249-874D-D0E1ACFB2058}"/>
          </ac:spMkLst>
        </pc:spChg>
        <pc:spChg chg="add del mod ord">
          <ac:chgData name="Ward, Reagan" userId="27291eb4-8241-4961-9e69-8c66e34cc5b0" providerId="ADAL" clId="{A3CCD100-94AB-4171-ABF8-0D87469CCDDE}" dt="2024-06-12T20:15:49.723" v="791"/>
          <ac:spMkLst>
            <pc:docMk/>
            <pc:sldMk cId="1511123926" sldId="5460"/>
            <ac:spMk id="23" creationId="{9B2E1DD4-FE0E-D9E4-5E26-CB9088C6AA65}"/>
          </ac:spMkLst>
        </pc:spChg>
        <pc:spChg chg="add del mod ord">
          <ac:chgData name="Ward, Reagan" userId="27291eb4-8241-4961-9e69-8c66e34cc5b0" providerId="ADAL" clId="{A3CCD100-94AB-4171-ABF8-0D87469CCDDE}" dt="2024-06-12T20:15:54.908" v="793"/>
          <ac:spMkLst>
            <pc:docMk/>
            <pc:sldMk cId="1511123926" sldId="5460"/>
            <ac:spMk id="24" creationId="{4BEAD226-0821-D9F5-6FC8-0A3777484AA2}"/>
          </ac:spMkLst>
        </pc:spChg>
        <pc:spChg chg="add mod">
          <ac:chgData name="Ward, Reagan" userId="27291eb4-8241-4961-9e69-8c66e34cc5b0" providerId="ADAL" clId="{A3CCD100-94AB-4171-ABF8-0D87469CCDDE}" dt="2024-06-12T20:15:49.756" v="792" actId="27636"/>
          <ac:spMkLst>
            <pc:docMk/>
            <pc:sldMk cId="1511123926" sldId="5460"/>
            <ac:spMk id="27" creationId="{E1DB1521-6ABC-A840-9449-352D4AA1CB18}"/>
          </ac:spMkLst>
        </pc:spChg>
        <pc:spChg chg="add mod">
          <ac:chgData name="Ward, Reagan" userId="27291eb4-8241-4961-9e69-8c66e34cc5b0" providerId="ADAL" clId="{A3CCD100-94AB-4171-ABF8-0D87469CCDDE}" dt="2024-06-12T20:15:54.951" v="794" actId="27636"/>
          <ac:spMkLst>
            <pc:docMk/>
            <pc:sldMk cId="1511123926" sldId="5460"/>
            <ac:spMk id="28" creationId="{EDCB9D10-64FA-65E4-F789-9C639188A1A4}"/>
          </ac:spMkLst>
        </pc:spChg>
        <pc:picChg chg="add mod ord">
          <ac:chgData name="Ward, Reagan" userId="27291eb4-8241-4961-9e69-8c66e34cc5b0" providerId="ADAL" clId="{A3CCD100-94AB-4171-ABF8-0D87469CCDDE}" dt="2024-06-12T20:24:09.940" v="1200" actId="962"/>
          <ac:picMkLst>
            <pc:docMk/>
            <pc:sldMk cId="1511123926" sldId="5460"/>
            <ac:picMk id="26" creationId="{27D53B4D-6D4D-D1A3-2D9C-A5C6FFEACB91}"/>
          </ac:picMkLst>
        </pc:picChg>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pChg chg="del mod ord">
          <ac:chgData name="Ward, Reagan" userId="27291eb4-8241-4961-9e69-8c66e34cc5b0" providerId="ADAL" clId="{A3CCD100-94AB-4171-ABF8-0D87469CCDDE}" dt="2024-06-12T20:07:13.356" v="393" actId="700"/>
          <ac:spMkLst>
            <pc:docMk/>
            <pc:sldMk cId="2479646994" sldId="5461"/>
            <ac:spMk id="2" creationId="{06B44473-A1D7-E44D-10C2-E5E488E19963}"/>
          </ac:spMkLst>
        </pc:spChg>
        <pc:spChg chg="mod ord">
          <ac:chgData name="Ward, Reagan" userId="27291eb4-8241-4961-9e69-8c66e34cc5b0" providerId="ADAL" clId="{A3CCD100-94AB-4171-ABF8-0D87469CCDDE}" dt="2024-06-12T20:21:38.540" v="795" actId="700"/>
          <ac:spMkLst>
            <pc:docMk/>
            <pc:sldMk cId="2479646994" sldId="5461"/>
            <ac:spMk id="3" creationId="{88546AB8-A5A0-21EE-97CF-D2D6ABE2EF1F}"/>
          </ac:spMkLst>
        </pc:spChg>
        <pc:spChg chg="del mod ord">
          <ac:chgData name="Ward, Reagan" userId="27291eb4-8241-4961-9e69-8c66e34cc5b0" providerId="ADAL" clId="{A3CCD100-94AB-4171-ABF8-0D87469CCDDE}" dt="2024-06-12T20:07:13.356" v="393" actId="700"/>
          <ac:spMkLst>
            <pc:docMk/>
            <pc:sldMk cId="2479646994" sldId="5461"/>
            <ac:spMk id="4" creationId="{5110784D-5E50-E389-E575-3FB276743F1A}"/>
          </ac:spMkLst>
        </pc:spChg>
        <pc:spChg chg="del mod ord">
          <ac:chgData name="Ward, Reagan" userId="27291eb4-8241-4961-9e69-8c66e34cc5b0" providerId="ADAL" clId="{A3CCD100-94AB-4171-ABF8-0D87469CCDDE}" dt="2024-06-12T20:07:13.356" v="393" actId="700"/>
          <ac:spMkLst>
            <pc:docMk/>
            <pc:sldMk cId="2479646994" sldId="5461"/>
            <ac:spMk id="5" creationId="{2AC16A1F-01C6-D133-7911-B33F30FE8FE0}"/>
          </ac:spMkLst>
        </pc:spChg>
        <pc:spChg chg="del mod ord">
          <ac:chgData name="Ward, Reagan" userId="27291eb4-8241-4961-9e69-8c66e34cc5b0" providerId="ADAL" clId="{A3CCD100-94AB-4171-ABF8-0D87469CCDDE}" dt="2024-06-12T20:07:13.356" v="393" actId="700"/>
          <ac:spMkLst>
            <pc:docMk/>
            <pc:sldMk cId="2479646994" sldId="5461"/>
            <ac:spMk id="6" creationId="{1DCAF2FA-D4A3-C8F2-924B-63084B63F547}"/>
          </ac:spMkLst>
        </pc:spChg>
        <pc:spChg chg="add del mod ord">
          <ac:chgData name="Ward, Reagan" userId="27291eb4-8241-4961-9e69-8c66e34cc5b0" providerId="ADAL" clId="{A3CCD100-94AB-4171-ABF8-0D87469CCDDE}" dt="2024-06-12T20:07:16.851" v="394" actId="700"/>
          <ac:spMkLst>
            <pc:docMk/>
            <pc:sldMk cId="2479646994" sldId="5461"/>
            <ac:spMk id="7" creationId="{1F328AB0-B165-1F48-685F-52CBBC86CE77}"/>
          </ac:spMkLst>
        </pc:spChg>
        <pc:spChg chg="add del mod ord">
          <ac:chgData name="Ward, Reagan" userId="27291eb4-8241-4961-9e69-8c66e34cc5b0" providerId="ADAL" clId="{A3CCD100-94AB-4171-ABF8-0D87469CCDDE}" dt="2024-06-12T20:07:16.851" v="394" actId="700"/>
          <ac:spMkLst>
            <pc:docMk/>
            <pc:sldMk cId="2479646994" sldId="5461"/>
            <ac:spMk id="8" creationId="{18351EB5-313C-4C85-73E5-256718E7711F}"/>
          </ac:spMkLst>
        </pc:spChg>
        <pc:spChg chg="add del mod ord">
          <ac:chgData name="Ward, Reagan" userId="27291eb4-8241-4961-9e69-8c66e34cc5b0" providerId="ADAL" clId="{A3CCD100-94AB-4171-ABF8-0D87469CCDDE}" dt="2024-06-12T20:07:16.851" v="394" actId="700"/>
          <ac:spMkLst>
            <pc:docMk/>
            <pc:sldMk cId="2479646994" sldId="5461"/>
            <ac:spMk id="9" creationId="{E0B594B2-51DB-886A-BCE5-0186FB924E7B}"/>
          </ac:spMkLst>
        </pc:spChg>
        <pc:spChg chg="add del mod ord">
          <ac:chgData name="Ward, Reagan" userId="27291eb4-8241-4961-9e69-8c66e34cc5b0" providerId="ADAL" clId="{A3CCD100-94AB-4171-ABF8-0D87469CCDDE}" dt="2024-06-12T20:07:16.851" v="394" actId="700"/>
          <ac:spMkLst>
            <pc:docMk/>
            <pc:sldMk cId="2479646994" sldId="5461"/>
            <ac:spMk id="10" creationId="{722752A6-FAB9-F7A8-BE19-1DC57E435066}"/>
          </ac:spMkLst>
        </pc:spChg>
        <pc:spChg chg="add del mod ord">
          <ac:chgData name="Ward, Reagan" userId="27291eb4-8241-4961-9e69-8c66e34cc5b0" providerId="ADAL" clId="{A3CCD100-94AB-4171-ABF8-0D87469CCDDE}" dt="2024-06-12T20:07:16.851" v="394" actId="700"/>
          <ac:spMkLst>
            <pc:docMk/>
            <pc:sldMk cId="2479646994" sldId="5461"/>
            <ac:spMk id="11" creationId="{50CA4517-F3EF-2D24-6D30-4CAF5D6942AB}"/>
          </ac:spMkLst>
        </pc:spChg>
        <pc:spChg chg="add del mod ord">
          <ac:chgData name="Ward, Reagan" userId="27291eb4-8241-4961-9e69-8c66e34cc5b0" providerId="ADAL" clId="{A3CCD100-94AB-4171-ABF8-0D87469CCDDE}" dt="2024-06-12T20:07:16.851" v="394" actId="700"/>
          <ac:spMkLst>
            <pc:docMk/>
            <pc:sldMk cId="2479646994" sldId="5461"/>
            <ac:spMk id="12" creationId="{3A018E60-17E1-7CD6-492A-A09F6C57151E}"/>
          </ac:spMkLst>
        </pc:spChg>
        <pc:spChg chg="add del mod ord">
          <ac:chgData name="Ward, Reagan" userId="27291eb4-8241-4961-9e69-8c66e34cc5b0" providerId="ADAL" clId="{A3CCD100-94AB-4171-ABF8-0D87469CCDDE}" dt="2024-06-12T20:07:16.851" v="394" actId="700"/>
          <ac:spMkLst>
            <pc:docMk/>
            <pc:sldMk cId="2479646994" sldId="5461"/>
            <ac:spMk id="13" creationId="{FDD010A8-3C98-8BBA-B385-20A99BCAC5AB}"/>
          </ac:spMkLst>
        </pc:spChg>
        <pc:spChg chg="add del mod ord">
          <ac:chgData name="Ward, Reagan" userId="27291eb4-8241-4961-9e69-8c66e34cc5b0" providerId="ADAL" clId="{A3CCD100-94AB-4171-ABF8-0D87469CCDDE}" dt="2024-06-12T20:07:19.024" v="399" actId="700"/>
          <ac:spMkLst>
            <pc:docMk/>
            <pc:sldMk cId="2479646994" sldId="5461"/>
            <ac:spMk id="14" creationId="{4B683E8B-0619-8E07-4292-AB5DDF021A63}"/>
          </ac:spMkLst>
        </pc:spChg>
        <pc:spChg chg="add del mod ord">
          <ac:chgData name="Ward, Reagan" userId="27291eb4-8241-4961-9e69-8c66e34cc5b0" providerId="ADAL" clId="{A3CCD100-94AB-4171-ABF8-0D87469CCDDE}" dt="2024-06-12T20:07:19.024" v="399" actId="700"/>
          <ac:spMkLst>
            <pc:docMk/>
            <pc:sldMk cId="2479646994" sldId="5461"/>
            <ac:spMk id="15" creationId="{AEE60202-B4C1-BAF5-8E15-F970A916EA54}"/>
          </ac:spMkLst>
        </pc:spChg>
        <pc:spChg chg="add del mod ord">
          <ac:chgData name="Ward, Reagan" userId="27291eb4-8241-4961-9e69-8c66e34cc5b0" providerId="ADAL" clId="{A3CCD100-94AB-4171-ABF8-0D87469CCDDE}" dt="2024-06-12T20:07:19.024" v="399" actId="700"/>
          <ac:spMkLst>
            <pc:docMk/>
            <pc:sldMk cId="2479646994" sldId="5461"/>
            <ac:spMk id="16" creationId="{CEB66EE7-CE4F-0B97-2B23-DA97B04898C8}"/>
          </ac:spMkLst>
        </pc:spChg>
        <pc:spChg chg="add del mod ord">
          <ac:chgData name="Ward, Reagan" userId="27291eb4-8241-4961-9e69-8c66e34cc5b0" providerId="ADAL" clId="{A3CCD100-94AB-4171-ABF8-0D87469CCDDE}" dt="2024-06-12T20:07:19.024" v="399" actId="700"/>
          <ac:spMkLst>
            <pc:docMk/>
            <pc:sldMk cId="2479646994" sldId="5461"/>
            <ac:spMk id="17" creationId="{542E5C61-721E-3A8A-0EB6-AE8E0100E5DA}"/>
          </ac:spMkLst>
        </pc:spChg>
        <pc:spChg chg="add del mod ord">
          <ac:chgData name="Ward, Reagan" userId="27291eb4-8241-4961-9e69-8c66e34cc5b0" providerId="ADAL" clId="{A3CCD100-94AB-4171-ABF8-0D87469CCDDE}" dt="2024-06-12T20:07:19.024" v="399" actId="700"/>
          <ac:spMkLst>
            <pc:docMk/>
            <pc:sldMk cId="2479646994" sldId="5461"/>
            <ac:spMk id="18" creationId="{FDB4D8BB-BE3D-8641-6C21-A3F0936E8030}"/>
          </ac:spMkLst>
        </pc:spChg>
        <pc:spChg chg="add del mod ord">
          <ac:chgData name="Ward, Reagan" userId="27291eb4-8241-4961-9e69-8c66e34cc5b0" providerId="ADAL" clId="{A3CCD100-94AB-4171-ABF8-0D87469CCDDE}" dt="2024-06-12T20:07:19.024" v="399" actId="700"/>
          <ac:spMkLst>
            <pc:docMk/>
            <pc:sldMk cId="2479646994" sldId="5461"/>
            <ac:spMk id="19" creationId="{080D4F04-38F5-F139-C4A5-B759ADBBAB90}"/>
          </ac:spMkLst>
        </pc:spChg>
        <pc:spChg chg="add del mod ord">
          <ac:chgData name="Ward, Reagan" userId="27291eb4-8241-4961-9e69-8c66e34cc5b0" providerId="ADAL" clId="{A3CCD100-94AB-4171-ABF8-0D87469CCDDE}" dt="2024-06-12T20:21:38.540" v="795" actId="700"/>
          <ac:spMkLst>
            <pc:docMk/>
            <pc:sldMk cId="2479646994" sldId="5461"/>
            <ac:spMk id="20" creationId="{355184D8-6087-DA43-EB07-DD3C6A89033F}"/>
          </ac:spMkLst>
        </pc:spChg>
        <pc:spChg chg="add del mod ord">
          <ac:chgData name="Ward, Reagan" userId="27291eb4-8241-4961-9e69-8c66e34cc5b0" providerId="ADAL" clId="{A3CCD100-94AB-4171-ABF8-0D87469CCDDE}" dt="2024-06-12T20:21:38.540" v="795" actId="700"/>
          <ac:spMkLst>
            <pc:docMk/>
            <pc:sldMk cId="2479646994" sldId="5461"/>
            <ac:spMk id="21" creationId="{B7DA8F16-E4F0-DACE-C718-62664DFAD29F}"/>
          </ac:spMkLst>
        </pc:spChg>
        <pc:spChg chg="add del mod ord">
          <ac:chgData name="Ward, Reagan" userId="27291eb4-8241-4961-9e69-8c66e34cc5b0" providerId="ADAL" clId="{A3CCD100-94AB-4171-ABF8-0D87469CCDDE}" dt="2024-06-12T20:21:38.540" v="795" actId="700"/>
          <ac:spMkLst>
            <pc:docMk/>
            <pc:sldMk cId="2479646994" sldId="5461"/>
            <ac:spMk id="22" creationId="{DB2B38CF-D31B-1F07-9472-A4F54E22BC52}"/>
          </ac:spMkLst>
        </pc:spChg>
        <pc:spChg chg="add del mod ord">
          <ac:chgData name="Ward, Reagan" userId="27291eb4-8241-4961-9e69-8c66e34cc5b0" providerId="ADAL" clId="{A3CCD100-94AB-4171-ABF8-0D87469CCDDE}" dt="2024-06-12T20:21:38.540" v="795" actId="700"/>
          <ac:spMkLst>
            <pc:docMk/>
            <pc:sldMk cId="2479646994" sldId="5461"/>
            <ac:spMk id="23" creationId="{A99BCFF6-6CDD-B630-FCD8-DE0EC73DC9C2}"/>
          </ac:spMkLst>
        </pc:spChg>
        <pc:spChg chg="add del mod ord">
          <ac:chgData name="Ward, Reagan" userId="27291eb4-8241-4961-9e69-8c66e34cc5b0" providerId="ADAL" clId="{A3CCD100-94AB-4171-ABF8-0D87469CCDDE}" dt="2024-06-12T20:21:38.540" v="795" actId="700"/>
          <ac:spMkLst>
            <pc:docMk/>
            <pc:sldMk cId="2479646994" sldId="5461"/>
            <ac:spMk id="24" creationId="{3A053061-2789-C1BC-E073-018C85D9ABE8}"/>
          </ac:spMkLst>
        </pc:spChg>
        <pc:spChg chg="add mod ord">
          <ac:chgData name="Ward, Reagan" userId="27291eb4-8241-4961-9e69-8c66e34cc5b0" providerId="ADAL" clId="{A3CCD100-94AB-4171-ABF8-0D87469CCDDE}" dt="2024-06-12T20:21:43.384" v="813" actId="20577"/>
          <ac:spMkLst>
            <pc:docMk/>
            <pc:sldMk cId="2479646994" sldId="5461"/>
            <ac:spMk id="25" creationId="{28C5DCF6-BE01-2394-1A7C-C014AE18EA22}"/>
          </ac:spMkLst>
        </pc:spChg>
        <pc:spChg chg="add mod ord">
          <ac:chgData name="Ward, Reagan" userId="27291eb4-8241-4961-9e69-8c66e34cc5b0" providerId="ADAL" clId="{A3CCD100-94AB-4171-ABF8-0D87469CCDDE}" dt="2024-06-12T20:23:44.983" v="1196" actId="20577"/>
          <ac:spMkLst>
            <pc:docMk/>
            <pc:sldMk cId="2479646994" sldId="5461"/>
            <ac:spMk id="26" creationId="{988D3561-9BD5-B6EC-AE18-8C8060B5C132}"/>
          </ac:spMkLst>
        </pc:spChg>
        <pc:spChg chg="add del mod ord">
          <ac:chgData name="Ward, Reagan" userId="27291eb4-8241-4961-9e69-8c66e34cc5b0" providerId="ADAL" clId="{A3CCD100-94AB-4171-ABF8-0D87469CCDDE}" dt="2024-06-12T20:22:03.940" v="814"/>
          <ac:spMkLst>
            <pc:docMk/>
            <pc:sldMk cId="2479646994" sldId="5461"/>
            <ac:spMk id="27" creationId="{80C294AB-C9EA-1E40-856C-7008F2114BA8}"/>
          </ac:spMkLst>
        </pc:spChg>
        <pc:spChg chg="add del mod ord">
          <ac:chgData name="Ward, Reagan" userId="27291eb4-8241-4961-9e69-8c66e34cc5b0" providerId="ADAL" clId="{A3CCD100-94AB-4171-ABF8-0D87469CCDDE}" dt="2024-06-12T20:23:54.714" v="1197"/>
          <ac:spMkLst>
            <pc:docMk/>
            <pc:sldMk cId="2479646994" sldId="5461"/>
            <ac:spMk id="28" creationId="{536B5651-8167-7C7C-E33C-93E84271A8CC}"/>
          </ac:spMkLst>
        </pc:spChg>
        <pc:spChg chg="add del mod ord">
          <ac:chgData name="Ward, Reagan" userId="27291eb4-8241-4961-9e69-8c66e34cc5b0" providerId="ADAL" clId="{A3CCD100-94AB-4171-ABF8-0D87469CCDDE}" dt="2024-06-12T20:24:01.164" v="1199"/>
          <ac:spMkLst>
            <pc:docMk/>
            <pc:sldMk cId="2479646994" sldId="5461"/>
            <ac:spMk id="29" creationId="{979BD690-C9D2-3EAF-0770-44306E84B369}"/>
          </ac:spMkLst>
        </pc:spChg>
        <pc:spChg chg="add mod">
          <ac:chgData name="Ward, Reagan" userId="27291eb4-8241-4961-9e69-8c66e34cc5b0" providerId="ADAL" clId="{A3CCD100-94AB-4171-ABF8-0D87469CCDDE}" dt="2024-06-12T20:23:54.748" v="1198" actId="27636"/>
          <ac:spMkLst>
            <pc:docMk/>
            <pc:sldMk cId="2479646994" sldId="5461"/>
            <ac:spMk id="31" creationId="{DCA8DACC-499B-ACED-671B-F3996922B758}"/>
          </ac:spMkLst>
        </pc:spChg>
        <pc:spChg chg="add mod">
          <ac:chgData name="Ward, Reagan" userId="27291eb4-8241-4961-9e69-8c66e34cc5b0" providerId="ADAL" clId="{A3CCD100-94AB-4171-ABF8-0D87469CCDDE}" dt="2024-06-12T20:24:01.164" v="1199"/>
          <ac:spMkLst>
            <pc:docMk/>
            <pc:sldMk cId="2479646994" sldId="5461"/>
            <ac:spMk id="32" creationId="{2BBB9BD1-615E-45AD-5A05-34F5A00A713E}"/>
          </ac:spMkLst>
        </pc:spChg>
        <pc:graphicFrameChg chg="add mod">
          <ac:chgData name="Ward, Reagan" userId="27291eb4-8241-4961-9e69-8c66e34cc5b0" providerId="ADAL" clId="{A3CCD100-94AB-4171-ABF8-0D87469CCDDE}" dt="2024-06-12T20:22:07.508" v="815" actId="1076"/>
          <ac:graphicFrameMkLst>
            <pc:docMk/>
            <pc:sldMk cId="2479646994" sldId="5461"/>
            <ac:graphicFrameMk id="30" creationId="{BDE8284E-1065-6317-4606-DA41BEB08748}"/>
          </ac:graphicFrameMkLst>
        </pc:graphicFrameChg>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pChg chg="del mod ord">
          <ac:chgData name="Ward, Reagan" userId="27291eb4-8241-4961-9e69-8c66e34cc5b0" providerId="ADAL" clId="{A3CCD100-94AB-4171-ABF8-0D87469CCDDE}" dt="2024-06-12T21:54:51.651" v="1379" actId="700"/>
          <ac:spMkLst>
            <pc:docMk/>
            <pc:sldMk cId="2648156032" sldId="5462"/>
            <ac:spMk id="2" creationId="{FB56B2F5-B3CB-D4A1-437C-57CC135A0E59}"/>
          </ac:spMkLst>
        </pc:spChg>
        <pc:spChg chg="mod ord">
          <ac:chgData name="Ward, Reagan" userId="27291eb4-8241-4961-9e69-8c66e34cc5b0" providerId="ADAL" clId="{A3CCD100-94AB-4171-ABF8-0D87469CCDDE}" dt="2024-06-12T22:55:21.400" v="3405" actId="13244"/>
          <ac:spMkLst>
            <pc:docMk/>
            <pc:sldMk cId="2648156032" sldId="5462"/>
            <ac:spMk id="3" creationId="{39DFDF92-D3CA-240D-75D2-E17B5DA52A8C}"/>
          </ac:spMkLst>
        </pc:spChg>
        <pc:spChg chg="del mod ord">
          <ac:chgData name="Ward, Reagan" userId="27291eb4-8241-4961-9e69-8c66e34cc5b0" providerId="ADAL" clId="{A3CCD100-94AB-4171-ABF8-0D87469CCDDE}" dt="2024-06-12T21:54:51.651" v="1379" actId="700"/>
          <ac:spMkLst>
            <pc:docMk/>
            <pc:sldMk cId="2648156032" sldId="5462"/>
            <ac:spMk id="4" creationId="{75DE0B00-D5D6-0A6F-83C8-890F9EB592E1}"/>
          </ac:spMkLst>
        </pc:spChg>
        <pc:spChg chg="del mod ord">
          <ac:chgData name="Ward, Reagan" userId="27291eb4-8241-4961-9e69-8c66e34cc5b0" providerId="ADAL" clId="{A3CCD100-94AB-4171-ABF8-0D87469CCDDE}" dt="2024-06-12T21:54:51.651" v="1379" actId="700"/>
          <ac:spMkLst>
            <pc:docMk/>
            <pc:sldMk cId="2648156032" sldId="5462"/>
            <ac:spMk id="5" creationId="{82FC4F77-03C2-68B9-C821-838D2DBBA638}"/>
          </ac:spMkLst>
        </pc:spChg>
        <pc:spChg chg="del mod ord">
          <ac:chgData name="Ward, Reagan" userId="27291eb4-8241-4961-9e69-8c66e34cc5b0" providerId="ADAL" clId="{A3CCD100-94AB-4171-ABF8-0D87469CCDDE}" dt="2024-06-12T21:54:51.651" v="1379" actId="700"/>
          <ac:spMkLst>
            <pc:docMk/>
            <pc:sldMk cId="2648156032" sldId="5462"/>
            <ac:spMk id="6" creationId="{C1FF64DF-C9D7-4B4A-C378-8363D3EEA92A}"/>
          </ac:spMkLst>
        </pc:spChg>
        <pc:spChg chg="add mod ord">
          <ac:chgData name="Ward, Reagan" userId="27291eb4-8241-4961-9e69-8c66e34cc5b0" providerId="ADAL" clId="{A3CCD100-94AB-4171-ABF8-0D87469CCDDE}" dt="2024-06-12T22:31:57.782" v="2378" actId="700"/>
          <ac:spMkLst>
            <pc:docMk/>
            <pc:sldMk cId="2648156032" sldId="5462"/>
            <ac:spMk id="7" creationId="{1F0A887F-57D8-EE94-4D33-84DB87DE4B1A}"/>
          </ac:spMkLst>
        </pc:spChg>
        <pc:spChg chg="add del mod ord">
          <ac:chgData name="Ward, Reagan" userId="27291eb4-8241-4961-9e69-8c66e34cc5b0" providerId="ADAL" clId="{A3CCD100-94AB-4171-ABF8-0D87469CCDDE}" dt="2024-06-12T21:55:04.635" v="1415" actId="700"/>
          <ac:spMkLst>
            <pc:docMk/>
            <pc:sldMk cId="2648156032" sldId="5462"/>
            <ac:spMk id="8" creationId="{780E8D2C-6953-578F-4FE9-3F0C6892D2A4}"/>
          </ac:spMkLst>
        </pc:spChg>
        <pc:spChg chg="add del mod ord">
          <ac:chgData name="Ward, Reagan" userId="27291eb4-8241-4961-9e69-8c66e34cc5b0" providerId="ADAL" clId="{A3CCD100-94AB-4171-ABF8-0D87469CCDDE}" dt="2024-06-12T21:55:04.635" v="1415" actId="700"/>
          <ac:spMkLst>
            <pc:docMk/>
            <pc:sldMk cId="2648156032" sldId="5462"/>
            <ac:spMk id="9" creationId="{A93B9AEF-7649-DA2D-2737-4125A5C06130}"/>
          </ac:spMkLst>
        </pc:spChg>
        <pc:spChg chg="add del mod ord">
          <ac:chgData name="Ward, Reagan" userId="27291eb4-8241-4961-9e69-8c66e34cc5b0" providerId="ADAL" clId="{A3CCD100-94AB-4171-ABF8-0D87469CCDDE}" dt="2024-06-12T21:55:04.635" v="1415" actId="700"/>
          <ac:spMkLst>
            <pc:docMk/>
            <pc:sldMk cId="2648156032" sldId="5462"/>
            <ac:spMk id="10" creationId="{F9E04489-4E48-A34D-33CB-F45945FDEDCA}"/>
          </ac:spMkLst>
        </pc:spChg>
        <pc:spChg chg="add del mod ord">
          <ac:chgData name="Ward, Reagan" userId="27291eb4-8241-4961-9e69-8c66e34cc5b0" providerId="ADAL" clId="{A3CCD100-94AB-4171-ABF8-0D87469CCDDE}" dt="2024-06-12T22:26:43.302" v="1416" actId="700"/>
          <ac:spMkLst>
            <pc:docMk/>
            <pc:sldMk cId="2648156032" sldId="5462"/>
            <ac:spMk id="11" creationId="{19F34CDD-2F5E-E8B6-5688-3C6F0DDE0DA2}"/>
          </ac:spMkLst>
        </pc:spChg>
        <pc:spChg chg="add del mod ord">
          <ac:chgData name="Ward, Reagan" userId="27291eb4-8241-4961-9e69-8c66e34cc5b0" providerId="ADAL" clId="{A3CCD100-94AB-4171-ABF8-0D87469CCDDE}" dt="2024-06-12T22:26:43.302" v="1416" actId="700"/>
          <ac:spMkLst>
            <pc:docMk/>
            <pc:sldMk cId="2648156032" sldId="5462"/>
            <ac:spMk id="12" creationId="{429142FF-ED84-3B7F-7921-E0F4BC50DEDE}"/>
          </ac:spMkLst>
        </pc:spChg>
        <pc:spChg chg="add del mod ord">
          <ac:chgData name="Ward, Reagan" userId="27291eb4-8241-4961-9e69-8c66e34cc5b0" providerId="ADAL" clId="{A3CCD100-94AB-4171-ABF8-0D87469CCDDE}" dt="2024-06-12T22:26:43.302" v="1416" actId="700"/>
          <ac:spMkLst>
            <pc:docMk/>
            <pc:sldMk cId="2648156032" sldId="5462"/>
            <ac:spMk id="13" creationId="{DBD6DE90-D251-A236-D277-832FD4BFBBAB}"/>
          </ac:spMkLst>
        </pc:spChg>
        <pc:spChg chg="add del mod ord">
          <ac:chgData name="Ward, Reagan" userId="27291eb4-8241-4961-9e69-8c66e34cc5b0" providerId="ADAL" clId="{A3CCD100-94AB-4171-ABF8-0D87469CCDDE}" dt="2024-06-12T22:26:43.302" v="1416" actId="700"/>
          <ac:spMkLst>
            <pc:docMk/>
            <pc:sldMk cId="2648156032" sldId="5462"/>
            <ac:spMk id="14" creationId="{B18C3157-9C62-E304-E1B2-9AB55D527BB0}"/>
          </ac:spMkLst>
        </pc:spChg>
        <pc:spChg chg="add del mod ord">
          <ac:chgData name="Ward, Reagan" userId="27291eb4-8241-4961-9e69-8c66e34cc5b0" providerId="ADAL" clId="{A3CCD100-94AB-4171-ABF8-0D87469CCDDE}" dt="2024-06-12T22:32:28.129" v="2390" actId="478"/>
          <ac:spMkLst>
            <pc:docMk/>
            <pc:sldMk cId="2648156032" sldId="5462"/>
            <ac:spMk id="15" creationId="{28E85EC1-C167-DD3F-20DA-55DAD38A4BC0}"/>
          </ac:spMkLst>
        </pc:spChg>
        <pc:spChg chg="add del mod ord">
          <ac:chgData name="Ward, Reagan" userId="27291eb4-8241-4961-9e69-8c66e34cc5b0" providerId="ADAL" clId="{A3CCD100-94AB-4171-ABF8-0D87469CCDDE}" dt="2024-06-12T22:26:49.470" v="1417" actId="3680"/>
          <ac:spMkLst>
            <pc:docMk/>
            <pc:sldMk cId="2648156032" sldId="5462"/>
            <ac:spMk id="16" creationId="{2C0D7086-5E87-AA76-B0D2-E959B08F919A}"/>
          </ac:spMkLst>
        </pc:spChg>
        <pc:spChg chg="add del mod ord">
          <ac:chgData name="Ward, Reagan" userId="27291eb4-8241-4961-9e69-8c66e34cc5b0" providerId="ADAL" clId="{A3CCD100-94AB-4171-ABF8-0D87469CCDDE}" dt="2024-06-12T22:31:57.782" v="2378" actId="700"/>
          <ac:spMkLst>
            <pc:docMk/>
            <pc:sldMk cId="2648156032" sldId="5462"/>
            <ac:spMk id="17" creationId="{3A598396-77E6-9CD8-B031-1B67F970887F}"/>
          </ac:spMkLst>
        </pc:spChg>
        <pc:spChg chg="add del mod ord">
          <ac:chgData name="Ward, Reagan" userId="27291eb4-8241-4961-9e69-8c66e34cc5b0" providerId="ADAL" clId="{A3CCD100-94AB-4171-ABF8-0D87469CCDDE}" dt="2024-06-12T22:31:57.782" v="2378" actId="700"/>
          <ac:spMkLst>
            <pc:docMk/>
            <pc:sldMk cId="2648156032" sldId="5462"/>
            <ac:spMk id="18" creationId="{F321C5DF-DB0E-2D6B-8D9D-0615B09D03B9}"/>
          </ac:spMkLst>
        </pc:spChg>
        <pc:spChg chg="add del mod ord">
          <ac:chgData name="Ward, Reagan" userId="27291eb4-8241-4961-9e69-8c66e34cc5b0" providerId="ADAL" clId="{A3CCD100-94AB-4171-ABF8-0D87469CCDDE}" dt="2024-06-12T22:32:04.077" v="2382"/>
          <ac:spMkLst>
            <pc:docMk/>
            <pc:sldMk cId="2648156032" sldId="5462"/>
            <ac:spMk id="20" creationId="{4E2793DE-AEAF-DCF6-0FF0-9BB5BEF5A28F}"/>
          </ac:spMkLst>
        </pc:spChg>
        <pc:spChg chg="add del mod ord">
          <ac:chgData name="Ward, Reagan" userId="27291eb4-8241-4961-9e69-8c66e34cc5b0" providerId="ADAL" clId="{A3CCD100-94AB-4171-ABF8-0D87469CCDDE}" dt="2024-06-12T22:32:15.022" v="2386" actId="478"/>
          <ac:spMkLst>
            <pc:docMk/>
            <pc:sldMk cId="2648156032" sldId="5462"/>
            <ac:spMk id="21" creationId="{1DD4F15A-E0FF-2919-3BF1-209F195EA4D1}"/>
          </ac:spMkLst>
        </pc:spChg>
        <pc:spChg chg="add del mod ord">
          <ac:chgData name="Ward, Reagan" userId="27291eb4-8241-4961-9e69-8c66e34cc5b0" providerId="ADAL" clId="{A3CCD100-94AB-4171-ABF8-0D87469CCDDE}" dt="2024-06-12T22:32:26.118" v="2388"/>
          <ac:spMkLst>
            <pc:docMk/>
            <pc:sldMk cId="2648156032" sldId="5462"/>
            <ac:spMk id="22" creationId="{EE901019-163B-2672-D36A-0588BA586E94}"/>
          </ac:spMkLst>
        </pc:spChg>
        <pc:spChg chg="add del mod">
          <ac:chgData name="Ward, Reagan" userId="27291eb4-8241-4961-9e69-8c66e34cc5b0" providerId="ADAL" clId="{A3CCD100-94AB-4171-ABF8-0D87469CCDDE}" dt="2024-06-12T22:33:54.575" v="2399"/>
          <ac:spMkLst>
            <pc:docMk/>
            <pc:sldMk cId="2648156032" sldId="5462"/>
            <ac:spMk id="24" creationId="{85938845-8C51-0EC1-749B-3AD2F64C8604}"/>
          </ac:spMkLst>
        </pc:spChg>
        <pc:spChg chg="add mod">
          <ac:chgData name="Ward, Reagan" userId="27291eb4-8241-4961-9e69-8c66e34cc5b0" providerId="ADAL" clId="{A3CCD100-94AB-4171-ABF8-0D87469CCDDE}" dt="2024-06-12T22:53:51.717" v="3404" actId="1076"/>
          <ac:spMkLst>
            <pc:docMk/>
            <pc:sldMk cId="2648156032" sldId="5462"/>
            <ac:spMk id="26" creationId="{330CEB6C-6C9C-A87C-32CB-24113FBE4406}"/>
          </ac:spMkLst>
        </pc:spChg>
        <pc:spChg chg="add del mod">
          <ac:chgData name="Ward, Reagan" userId="27291eb4-8241-4961-9e69-8c66e34cc5b0" providerId="ADAL" clId="{A3CCD100-94AB-4171-ABF8-0D87469CCDDE}" dt="2024-06-12T22:33:48.821" v="2398"/>
          <ac:spMkLst>
            <pc:docMk/>
            <pc:sldMk cId="2648156032" sldId="5462"/>
            <ac:spMk id="28" creationId="{282F1F2A-369B-87CA-56C1-35B9F5501086}"/>
          </ac:spMkLst>
        </pc:spChg>
        <pc:spChg chg="add mod">
          <ac:chgData name="Ward, Reagan" userId="27291eb4-8241-4961-9e69-8c66e34cc5b0" providerId="ADAL" clId="{A3CCD100-94AB-4171-ABF8-0D87469CCDDE}" dt="2024-06-12T22:33:48.821" v="2398"/>
          <ac:spMkLst>
            <pc:docMk/>
            <pc:sldMk cId="2648156032" sldId="5462"/>
            <ac:spMk id="29" creationId="{C3391362-63DB-F1B5-A2A6-4A027CF501A5}"/>
          </ac:spMkLst>
        </pc:spChg>
        <pc:spChg chg="add mod">
          <ac:chgData name="Ward, Reagan" userId="27291eb4-8241-4961-9e69-8c66e34cc5b0" providerId="ADAL" clId="{A3CCD100-94AB-4171-ABF8-0D87469CCDDE}" dt="2024-06-12T22:33:54.575" v="2399"/>
          <ac:spMkLst>
            <pc:docMk/>
            <pc:sldMk cId="2648156032" sldId="5462"/>
            <ac:spMk id="30" creationId="{718D8D53-D229-07EF-AA06-75DC85879BDB}"/>
          </ac:spMkLst>
        </pc:spChg>
        <pc:graphicFrameChg chg="add del mod ord modGraphic">
          <ac:chgData name="Ward, Reagan" userId="27291eb4-8241-4961-9e69-8c66e34cc5b0" providerId="ADAL" clId="{A3CCD100-94AB-4171-ABF8-0D87469CCDDE}" dt="2024-06-12T22:32:02.695" v="2380" actId="21"/>
          <ac:graphicFrameMkLst>
            <pc:docMk/>
            <pc:sldMk cId="2648156032" sldId="5462"/>
            <ac:graphicFrameMk id="19" creationId="{90A7DAE2-E9B1-FFB6-62FA-8E22334943D3}"/>
          </ac:graphicFrameMkLst>
        </pc:graphicFrameChg>
        <pc:graphicFrameChg chg="add mod modGraphic">
          <ac:chgData name="Ward, Reagan" userId="27291eb4-8241-4961-9e69-8c66e34cc5b0" providerId="ADAL" clId="{A3CCD100-94AB-4171-ABF8-0D87469CCDDE}" dt="2024-06-12T22:53:29.132" v="3397" actId="404"/>
          <ac:graphicFrameMkLst>
            <pc:docMk/>
            <pc:sldMk cId="2648156032" sldId="5462"/>
            <ac:graphicFrameMk id="25" creationId="{90A7DAE2-E9B1-FFB6-62FA-8E22334943D3}"/>
          </ac:graphicFrameMkLst>
        </pc:graphicFrameChg>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pChg chg="mod">
          <ac:chgData name="Wenzel, Brooke" userId="672bf8d3-b15b-4e02-a6d1-39319a0df09b" providerId="ADAL" clId="{4B8FEB7C-EF5D-4BE4-A761-5B2B9FB6C56A}" dt="2024-06-26T15:07:43.666" v="164" actId="20577"/>
          <ac:spMkLst>
            <pc:docMk/>
            <pc:sldMk cId="341910037" sldId="448"/>
            <ac:spMk id="2" creationId="{00000000-0000-0000-0000-000000000000}"/>
          </ac:spMkLst>
        </pc:spChg>
      </pc:sldChg>
      <pc:sldChg chg="modSp mod">
        <pc:chgData name="Wenzel, Brooke" userId="672bf8d3-b15b-4e02-a6d1-39319a0df09b" providerId="ADAL" clId="{4B8FEB7C-EF5D-4BE4-A761-5B2B9FB6C56A}" dt="2024-06-26T15:06:01.385" v="161" actId="1076"/>
        <pc:sldMkLst>
          <pc:docMk/>
          <pc:sldMk cId="2627223314" sldId="5254"/>
        </pc:sldMkLst>
        <pc:spChg chg="mod">
          <ac:chgData name="Wenzel, Brooke" userId="672bf8d3-b15b-4e02-a6d1-39319a0df09b" providerId="ADAL" clId="{4B8FEB7C-EF5D-4BE4-A761-5B2B9FB6C56A}" dt="2024-06-26T15:06:01.385" v="161" actId="1076"/>
          <ac:spMkLst>
            <pc:docMk/>
            <pc:sldMk cId="2627223314" sldId="5254"/>
            <ac:spMk id="2" creationId="{9894ED43-BBFA-5705-6665-C93521AC4BEB}"/>
          </ac:spMkLst>
        </pc:spChg>
        <pc:graphicFrameChg chg="mod modGraphic">
          <ac:chgData name="Wenzel, Brooke" userId="672bf8d3-b15b-4e02-a6d1-39319a0df09b" providerId="ADAL" clId="{4B8FEB7C-EF5D-4BE4-A761-5B2B9FB6C56A}" dt="2024-06-26T15:04:29.425" v="159" actId="1076"/>
          <ac:graphicFrameMkLst>
            <pc:docMk/>
            <pc:sldMk cId="2627223314" sldId="5254"/>
            <ac:graphicFrameMk id="8" creationId="{5FD294E2-C711-462B-B97D-437B34364333}"/>
          </ac:graphicFrameMkLst>
        </pc:graphicFrameChg>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pChg chg="mod">
          <ac:chgData name="Wenzel, Brooke" userId="672bf8d3-b15b-4e02-a6d1-39319a0df09b" providerId="ADAL" clId="{4B8FEB7C-EF5D-4BE4-A761-5B2B9FB6C56A}" dt="2024-06-26T21:27:55.989" v="190" actId="20577"/>
          <ac:spMkLst>
            <pc:docMk/>
            <pc:sldMk cId="2357482481" sldId="5470"/>
            <ac:spMk id="2" creationId="{0543A6E2-0E70-9266-F576-2897347CE6BD}"/>
          </ac:spMkLst>
        </pc:spChg>
        <pc:spChg chg="add del mod">
          <ac:chgData name="Wenzel, Brooke" userId="672bf8d3-b15b-4e02-a6d1-39319a0df09b" providerId="ADAL" clId="{4B8FEB7C-EF5D-4BE4-A761-5B2B9FB6C56A}" dt="2024-06-26T21:30:04.118" v="200" actId="21"/>
          <ac:spMkLst>
            <pc:docMk/>
            <pc:sldMk cId="2357482481" sldId="5470"/>
            <ac:spMk id="7" creationId="{EB791D2D-524F-260D-26F1-27D9FB18010C}"/>
          </ac:spMkLst>
        </pc:spChg>
        <pc:graphicFrameChg chg="add del mod">
          <ac:chgData name="Wenzel, Brooke" userId="672bf8d3-b15b-4e02-a6d1-39319a0df09b" providerId="ADAL" clId="{4B8FEB7C-EF5D-4BE4-A761-5B2B9FB6C56A}" dt="2024-06-26T21:35:05.477" v="207"/>
          <ac:graphicFrameMkLst>
            <pc:docMk/>
            <pc:sldMk cId="2357482481" sldId="5470"/>
            <ac:graphicFrameMk id="9" creationId="{60663F2C-3380-740B-070F-A79FA5E11DA5}"/>
          </ac:graphicFrameMkLst>
        </pc:graphicFrameChg>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pChg chg="mod">
          <ac:chgData name="Slutzky, Collin" userId="S::slutzky_c@cde.state.co.us::21f7fb5c-490d-42a4-8741-4ce78a53b03a" providerId="AD" clId="Web-{06E0F1A4-D92D-9A32-AD4C-AB88DC32DBEE}" dt="2024-05-15T19:01:04.262" v="8" actId="20577"/>
          <ac:spMkLst>
            <pc:docMk/>
            <pc:sldMk cId="2570410255" sldId="5438"/>
            <ac:spMk id="9" creationId="{77E04380-32A6-4C4C-57D8-6045D1C23AC6}"/>
          </ac:spMkLst>
        </pc:spChg>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modSp mod">
        <pc:chgData name="Severson, Annette" userId="199f3c28-b733-4b36-8b0e-b7eb6984ff94" providerId="ADAL" clId="{C9D9E9C8-D8EF-4466-ADC2-86F6CAF2905E}" dt="2024-05-16T13:51:20.482" v="2" actId="2165"/>
        <pc:sldMkLst>
          <pc:docMk/>
          <pc:sldMk cId="1212467416" sldId="261"/>
        </pc:sldMkLst>
        <pc:graphicFrameChg chg="modGraphic">
          <ac:chgData name="Severson, Annette" userId="199f3c28-b733-4b36-8b0e-b7eb6984ff94" providerId="ADAL" clId="{C9D9E9C8-D8EF-4466-ADC2-86F6CAF2905E}" dt="2024-05-16T13:51:20.482" v="2" actId="2165"/>
          <ac:graphicFrameMkLst>
            <pc:docMk/>
            <pc:sldMk cId="1212467416" sldId="261"/>
            <ac:graphicFrameMk id="5" creationId="{9C3641C5-EC4F-D3EA-E4A2-8ABB597C5BAA}"/>
          </ac:graphicFrameMkLst>
        </pc:graphicFrameChg>
      </pc:sldChg>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cxnChg chg="del">
          <ac:chgData name="Severson, Annette" userId="199f3c28-b733-4b36-8b0e-b7eb6984ff94" providerId="ADAL" clId="{C9D9E9C8-D8EF-4466-ADC2-86F6CAF2905E}" dt="2024-05-16T13:52:57.296" v="9" actId="478"/>
          <ac:cxnSpMkLst>
            <pc:docMk/>
            <pc:sldMk cId="2248358354" sldId="5398"/>
            <ac:cxnSpMk id="6" creationId="{C4D10CE9-6E42-77BB-B69D-820086B9FCCB}"/>
          </ac:cxnSpMkLst>
        </pc:cxnChg>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pChg chg="del">
          <ac:chgData name="Severson, Annette" userId="199f3c28-b733-4b36-8b0e-b7eb6984ff94" providerId="ADAL" clId="{C9D9E9C8-D8EF-4466-ADC2-86F6CAF2905E}" dt="2024-05-16T13:52:37.931" v="7" actId="478"/>
          <ac:spMkLst>
            <pc:docMk/>
            <pc:sldMk cId="3766475121" sldId="5422"/>
            <ac:spMk id="9" creationId="{77E04380-32A6-4C4C-57D8-6045D1C23AC6}"/>
          </ac:spMkLst>
        </pc:spChg>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graphicFrameChg chg="mod">
          <ac:chgData name="Hoffman, Peter" userId="673cee94-26bd-4c2a-ab82-1b3669e2f049" providerId="ADAL" clId="{06705DCC-7C24-4B11-8772-283831413D65}" dt="2024-07-31T20:12:48.883" v="133" actId="962"/>
          <ac:graphicFrameMkLst>
            <pc:docMk/>
            <pc:sldMk cId="1007356210" sldId="5482"/>
            <ac:graphicFrameMk id="8" creationId="{C64310B3-8FCF-4461-597C-ECC0046DA1E8}"/>
          </ac:graphicFrameMkLst>
        </pc:graphicFrameChg>
      </pc:sldChg>
      <pc:sldChg chg="modSp mod">
        <pc:chgData name="Hoffman, Peter" userId="673cee94-26bd-4c2a-ab82-1b3669e2f049" providerId="ADAL" clId="{06705DCC-7C24-4B11-8772-283831413D65}" dt="2024-07-31T20:12:22.630" v="4" actId="27636"/>
        <pc:sldMkLst>
          <pc:docMk/>
          <pc:sldMk cId="1218041085" sldId="5519"/>
        </pc:sldMkLst>
        <pc:spChg chg="mod">
          <ac:chgData name="Hoffman, Peter" userId="673cee94-26bd-4c2a-ab82-1b3669e2f049" providerId="ADAL" clId="{06705DCC-7C24-4B11-8772-283831413D65}" dt="2024-07-31T20:12:22.630" v="4" actId="27636"/>
          <ac:spMkLst>
            <pc:docMk/>
            <pc:sldMk cId="1218041085" sldId="5519"/>
            <ac:spMk id="20" creationId="{49EFEE59-E129-976B-614D-D6B91A3080B9}"/>
          </ac:spMkLst>
        </pc:spChg>
      </pc:sldChg>
      <pc:sldChg chg="modSp">
        <pc:chgData name="Hoffman, Peter" userId="673cee94-26bd-4c2a-ab82-1b3669e2f049" providerId="ADAL" clId="{06705DCC-7C24-4B11-8772-283831413D65}" dt="2024-07-31T20:13:11.921" v="137" actId="962"/>
        <pc:sldMkLst>
          <pc:docMk/>
          <pc:sldMk cId="2824051488" sldId="5529"/>
        </pc:sldMkLst>
        <pc:spChg chg="mod">
          <ac:chgData name="Hoffman, Peter" userId="673cee94-26bd-4c2a-ab82-1b3669e2f049" providerId="ADAL" clId="{06705DCC-7C24-4B11-8772-283831413D65}" dt="2024-07-31T20:13:04.131" v="134" actId="962"/>
          <ac:spMkLst>
            <pc:docMk/>
            <pc:sldMk cId="2824051488" sldId="5529"/>
            <ac:spMk id="2" creationId="{DA1DAF15-F35C-CF9F-876F-CA998FD43C9A}"/>
          </ac:spMkLst>
        </pc:spChg>
        <pc:spChg chg="mod">
          <ac:chgData name="Hoffman, Peter" userId="673cee94-26bd-4c2a-ab82-1b3669e2f049" providerId="ADAL" clId="{06705DCC-7C24-4B11-8772-283831413D65}" dt="2024-07-31T20:13:11.921" v="137" actId="962"/>
          <ac:spMkLst>
            <pc:docMk/>
            <pc:sldMk cId="2824051488" sldId="5529"/>
            <ac:spMk id="4" creationId="{8A5AAFBC-D58F-23F8-C1DC-4927AE59F087}"/>
          </ac:spMkLst>
        </pc:spChg>
        <pc:spChg chg="mod">
          <ac:chgData name="Hoffman, Peter" userId="673cee94-26bd-4c2a-ab82-1b3669e2f049" providerId="ADAL" clId="{06705DCC-7C24-4B11-8772-283831413D65}" dt="2024-07-31T20:13:09.983" v="136" actId="962"/>
          <ac:spMkLst>
            <pc:docMk/>
            <pc:sldMk cId="2824051488" sldId="5529"/>
            <ac:spMk id="6" creationId="{36DDE89A-2FA0-5D64-AF69-921C51270397}"/>
          </ac:spMkLst>
        </pc:spChg>
        <pc:spChg chg="mod">
          <ac:chgData name="Hoffman, Peter" userId="673cee94-26bd-4c2a-ab82-1b3669e2f049" providerId="ADAL" clId="{06705DCC-7C24-4B11-8772-283831413D65}" dt="2024-07-31T20:13:07.961" v="135" actId="962"/>
          <ac:spMkLst>
            <pc:docMk/>
            <pc:sldMk cId="2824051488" sldId="5529"/>
            <ac:spMk id="7" creationId="{567527B8-9206-1D0E-F724-FD0FEB0F15E9}"/>
          </ac:spMkLst>
        </pc:spChg>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pChg chg="mod">
          <ac:chgData name="Gudka, Dawna" userId="823cceae-331b-41d6-9a63-34ad6d1db55c" providerId="ADAL" clId="{EA03515D-070C-4865-86B7-716FFE15E36A}" dt="2024-07-31T13:52:51.776" v="126" actId="20577"/>
          <ac:spMkLst>
            <pc:docMk/>
            <pc:sldMk cId="2968826480" sldId="5465"/>
            <ac:spMk id="20" creationId="{49EFEE59-E129-976B-614D-D6B91A3080B9}"/>
          </ac:spMkLst>
        </pc:spChg>
        <pc:graphicFrameChg chg="add mod modGraphic">
          <ac:chgData name="Gudka, Dawna" userId="823cceae-331b-41d6-9a63-34ad6d1db55c" providerId="ADAL" clId="{EA03515D-070C-4865-86B7-716FFE15E36A}" dt="2024-07-31T21:48:27.884" v="1058" actId="13926"/>
          <ac:graphicFrameMkLst>
            <pc:docMk/>
            <pc:sldMk cId="2968826480" sldId="5465"/>
            <ac:graphicFrameMk id="2" creationId="{FE270F3E-8D11-414F-892B-B309EAC35111}"/>
          </ac:graphicFrameMkLst>
        </pc:graphicFrameChg>
        <pc:picChg chg="del">
          <ac:chgData name="Gudka, Dawna" userId="823cceae-331b-41d6-9a63-34ad6d1db55c" providerId="ADAL" clId="{EA03515D-070C-4865-86B7-716FFE15E36A}" dt="2024-07-31T13:52:25.142" v="20" actId="478"/>
          <ac:picMkLst>
            <pc:docMk/>
            <pc:sldMk cId="2968826480" sldId="5465"/>
            <ac:picMk id="10" creationId="{FA58343F-90E2-75B2-8F01-8FD73B681464}"/>
          </ac:picMkLst>
        </pc:picChg>
        <pc:picChg chg="del">
          <ac:chgData name="Gudka, Dawna" userId="823cceae-331b-41d6-9a63-34ad6d1db55c" providerId="ADAL" clId="{EA03515D-070C-4865-86B7-716FFE15E36A}" dt="2024-07-31T13:52:23.267" v="18" actId="478"/>
          <ac:picMkLst>
            <pc:docMk/>
            <pc:sldMk cId="2968826480" sldId="5465"/>
            <ac:picMk id="12" creationId="{9FC747B5-70FF-DC38-2BC5-365D8975A88F}"/>
          </ac:picMkLst>
        </pc:picChg>
        <pc:picChg chg="del">
          <ac:chgData name="Gudka, Dawna" userId="823cceae-331b-41d6-9a63-34ad6d1db55c" providerId="ADAL" clId="{EA03515D-070C-4865-86B7-716FFE15E36A}" dt="2024-07-31T13:52:24.197" v="19" actId="478"/>
          <ac:picMkLst>
            <pc:docMk/>
            <pc:sldMk cId="2968826480" sldId="5465"/>
            <ac:picMk id="14" creationId="{55B0E681-7DA2-3119-D94C-AC61A1C8D786}"/>
          </ac:picMkLst>
        </pc:picChg>
      </pc:sldChg>
      <pc:sldChg chg="delSp mod">
        <pc:chgData name="Gudka, Dawna" userId="823cceae-331b-41d6-9a63-34ad6d1db55c" providerId="ADAL" clId="{EA03515D-070C-4865-86B7-716FFE15E36A}" dt="2024-07-31T14:40:10.836" v="976" actId="478"/>
        <pc:sldMkLst>
          <pc:docMk/>
          <pc:sldMk cId="2823243994" sldId="5466"/>
        </pc:sldMkLst>
        <pc:spChg chg="del">
          <ac:chgData name="Gudka, Dawna" userId="823cceae-331b-41d6-9a63-34ad6d1db55c" providerId="ADAL" clId="{EA03515D-070C-4865-86B7-716FFE15E36A}" dt="2024-07-31T14:40:10.836" v="976" actId="478"/>
          <ac:spMkLst>
            <pc:docMk/>
            <pc:sldMk cId="2823243994" sldId="5466"/>
            <ac:spMk id="2" creationId="{E6B9BF18-F204-3D2C-0F21-EA344F93E375}"/>
          </ac:spMkLst>
        </pc:spChg>
      </pc:sldChg>
      <pc:sldChg chg="modSp mod">
        <pc:chgData name="Gudka, Dawna" userId="823cceae-331b-41d6-9a63-34ad6d1db55c" providerId="ADAL" clId="{EA03515D-070C-4865-86B7-716FFE15E36A}" dt="2024-08-01T14:07:16.109" v="1074" actId="20577"/>
        <pc:sldMkLst>
          <pc:docMk/>
          <pc:sldMk cId="1765433899" sldId="5480"/>
        </pc:sldMkLst>
        <pc:spChg chg="mod">
          <ac:chgData name="Gudka, Dawna" userId="823cceae-331b-41d6-9a63-34ad6d1db55c" providerId="ADAL" clId="{EA03515D-070C-4865-86B7-716FFE15E36A}" dt="2024-08-01T14:07:16.109" v="1074" actId="20577"/>
          <ac:spMkLst>
            <pc:docMk/>
            <pc:sldMk cId="1765433899" sldId="5480"/>
            <ac:spMk id="2" creationId="{0543A6E2-0E70-9266-F576-2897347CE6BD}"/>
          </ac:spMkLst>
        </pc:spChg>
        <pc:graphicFrameChg chg="mod">
          <ac:chgData name="Gudka, Dawna" userId="823cceae-331b-41d6-9a63-34ad6d1db55c" providerId="ADAL" clId="{EA03515D-070C-4865-86B7-716FFE15E36A}" dt="2024-08-01T14:06:57.682" v="1063"/>
          <ac:graphicFrameMkLst>
            <pc:docMk/>
            <pc:sldMk cId="1765433899" sldId="5480"/>
            <ac:graphicFrameMk id="9" creationId="{60663F2C-3380-740B-070F-A79FA5E11DA5}"/>
          </ac:graphicFrameMkLst>
        </pc:graphicFrameChg>
        <pc:picChg chg="mod">
          <ac:chgData name="Gudka, Dawna" userId="823cceae-331b-41d6-9a63-34ad6d1db55c" providerId="ADAL" clId="{EA03515D-070C-4865-86B7-716FFE15E36A}" dt="2024-07-31T21:39:42.987" v="1010" actId="14100"/>
          <ac:picMkLst>
            <pc:docMk/>
            <pc:sldMk cId="1765433899" sldId="5480"/>
            <ac:picMk id="12" creationId="{E5A7B46B-A56A-F790-1ED6-AC2D31D766F1}"/>
          </ac:picMkLst>
        </pc:picChg>
      </pc:sldChg>
      <pc:sldChg chg="delSp modSp mod">
        <pc:chgData name="Gudka, Dawna" userId="823cceae-331b-41d6-9a63-34ad6d1db55c" providerId="ADAL" clId="{EA03515D-070C-4865-86B7-716FFE15E36A}" dt="2024-07-31T14:40:06.938" v="975"/>
        <pc:sldMkLst>
          <pc:docMk/>
          <pc:sldMk cId="1218041085" sldId="5519"/>
        </pc:sldMkLst>
        <pc:spChg chg="del mod">
          <ac:chgData name="Gudka, Dawna" userId="823cceae-331b-41d6-9a63-34ad6d1db55c" providerId="ADAL" clId="{EA03515D-070C-4865-86B7-716FFE15E36A}" dt="2024-07-31T14:40:06.938" v="975"/>
          <ac:spMkLst>
            <pc:docMk/>
            <pc:sldMk cId="1218041085" sldId="5519"/>
            <ac:spMk id="9" creationId="{0F241BD3-801F-0A14-29D9-9D95C7187E72}"/>
          </ac:spMkLst>
        </pc:spChg>
        <pc:spChg chg="mod">
          <ac:chgData name="Gudka, Dawna" userId="823cceae-331b-41d6-9a63-34ad6d1db55c" providerId="ADAL" clId="{EA03515D-070C-4865-86B7-716FFE15E36A}" dt="2024-07-31T14:40:03.148" v="973" actId="20577"/>
          <ac:spMkLst>
            <pc:docMk/>
            <pc:sldMk cId="1218041085" sldId="5519"/>
            <ac:spMk id="20" creationId="{49EFEE59-E129-976B-614D-D6B91A3080B9}"/>
          </ac:spMkLst>
        </pc:spChg>
      </pc:sldChg>
      <pc:sldChg chg="addSp delSp modSp add del mod ord">
        <pc:chgData name="Gudka, Dawna" userId="823cceae-331b-41d6-9a63-34ad6d1db55c" providerId="ADAL" clId="{EA03515D-070C-4865-86B7-716FFE15E36A}" dt="2024-07-31T13:55:46.466" v="236" actId="2696"/>
        <pc:sldMkLst>
          <pc:docMk/>
          <pc:sldMk cId="1440028251" sldId="5532"/>
        </pc:sldMkLst>
        <pc:spChg chg="mod">
          <ac:chgData name="Gudka, Dawna" userId="823cceae-331b-41d6-9a63-34ad6d1db55c" providerId="ADAL" clId="{EA03515D-070C-4865-86B7-716FFE15E36A}" dt="2024-07-31T13:53:41.004" v="223" actId="20577"/>
          <ac:spMkLst>
            <pc:docMk/>
            <pc:sldMk cId="1440028251" sldId="5532"/>
            <ac:spMk id="2" creationId="{E7E2EB91-0374-5582-7ACC-741F875FB6AB}"/>
          </ac:spMkLst>
        </pc:spChg>
        <pc:spChg chg="del">
          <ac:chgData name="Gudka, Dawna" userId="823cceae-331b-41d6-9a63-34ad6d1db55c" providerId="ADAL" clId="{EA03515D-070C-4865-86B7-716FFE15E36A}" dt="2024-07-31T13:54:04.691" v="228" actId="478"/>
          <ac:spMkLst>
            <pc:docMk/>
            <pc:sldMk cId="1440028251" sldId="5532"/>
            <ac:spMk id="3" creationId="{3D159FB0-3A49-D0DD-B88C-BD4A4B08F10F}"/>
          </ac:spMkLst>
        </pc:spChg>
        <pc:spChg chg="del">
          <ac:chgData name="Gudka, Dawna" userId="823cceae-331b-41d6-9a63-34ad6d1db55c" providerId="ADAL" clId="{EA03515D-070C-4865-86B7-716FFE15E36A}" dt="2024-07-31T13:54:01.267" v="226" actId="478"/>
          <ac:spMkLst>
            <pc:docMk/>
            <pc:sldMk cId="1440028251" sldId="5532"/>
            <ac:spMk id="5" creationId="{5EE83B49-FBC4-F603-DD3F-5A8F6874E836}"/>
          </ac:spMkLst>
        </pc:spChg>
        <pc:spChg chg="del">
          <ac:chgData name="Gudka, Dawna" userId="823cceae-331b-41d6-9a63-34ad6d1db55c" providerId="ADAL" clId="{EA03515D-070C-4865-86B7-716FFE15E36A}" dt="2024-07-31T13:53:46.843" v="224" actId="478"/>
          <ac:spMkLst>
            <pc:docMk/>
            <pc:sldMk cId="1440028251" sldId="5532"/>
            <ac:spMk id="7" creationId="{D35E3931-3E62-31BA-DB08-04C8A8F44C76}"/>
          </ac:spMkLst>
        </pc:spChg>
        <pc:spChg chg="add del mod">
          <ac:chgData name="Gudka, Dawna" userId="823cceae-331b-41d6-9a63-34ad6d1db55c" providerId="ADAL" clId="{EA03515D-070C-4865-86B7-716FFE15E36A}" dt="2024-07-31T13:53:17.482" v="131" actId="478"/>
          <ac:spMkLst>
            <pc:docMk/>
            <pc:sldMk cId="1440028251" sldId="5532"/>
            <ac:spMk id="8" creationId="{3B3DA8DD-7F69-2F79-17FC-2D95A79684A5}"/>
          </ac:spMkLst>
        </pc:spChg>
        <pc:spChg chg="add del mod">
          <ac:chgData name="Gudka, Dawna" userId="823cceae-331b-41d6-9a63-34ad6d1db55c" providerId="ADAL" clId="{EA03515D-070C-4865-86B7-716FFE15E36A}" dt="2024-07-31T13:53:57.110" v="225" actId="478"/>
          <ac:spMkLst>
            <pc:docMk/>
            <pc:sldMk cId="1440028251" sldId="5532"/>
            <ac:spMk id="10" creationId="{DA6111B8-7352-2220-FD84-8755825166F0}"/>
          </ac:spMkLst>
        </pc:spChg>
        <pc:spChg chg="add del mod">
          <ac:chgData name="Gudka, Dawna" userId="823cceae-331b-41d6-9a63-34ad6d1db55c" providerId="ADAL" clId="{EA03515D-070C-4865-86B7-716FFE15E36A}" dt="2024-07-31T13:54:31.797" v="232" actId="478"/>
          <ac:spMkLst>
            <pc:docMk/>
            <pc:sldMk cId="1440028251" sldId="5532"/>
            <ac:spMk id="13" creationId="{FB0BDA89-EA03-E1B1-EA4B-05569EA23F72}"/>
          </ac:spMkLst>
        </pc:spChg>
        <pc:spChg chg="add del mod">
          <ac:chgData name="Gudka, Dawna" userId="823cceae-331b-41d6-9a63-34ad6d1db55c" providerId="ADAL" clId="{EA03515D-070C-4865-86B7-716FFE15E36A}" dt="2024-07-31T13:54:27.892" v="231" actId="478"/>
          <ac:spMkLst>
            <pc:docMk/>
            <pc:sldMk cId="1440028251" sldId="5532"/>
            <ac:spMk id="15" creationId="{F086B836-AD54-566A-06FB-C65A942C418E}"/>
          </ac:spMkLst>
        </pc:spChg>
        <pc:spChg chg="add mod">
          <ac:chgData name="Gudka, Dawna" userId="823cceae-331b-41d6-9a63-34ad6d1db55c" providerId="ADAL" clId="{EA03515D-070C-4865-86B7-716FFE15E36A}" dt="2024-07-31T13:54:24.701" v="230"/>
          <ac:spMkLst>
            <pc:docMk/>
            <pc:sldMk cId="1440028251" sldId="5532"/>
            <ac:spMk id="16" creationId="{0FE736C3-3A5D-9D1B-F613-BB2EB5D5F4CA}"/>
          </ac:spMkLst>
        </pc:spChg>
        <pc:spChg chg="add mod">
          <ac:chgData name="Gudka, Dawna" userId="823cceae-331b-41d6-9a63-34ad6d1db55c" providerId="ADAL" clId="{EA03515D-070C-4865-86B7-716FFE15E36A}" dt="2024-07-31T13:54:24.701" v="230"/>
          <ac:spMkLst>
            <pc:docMk/>
            <pc:sldMk cId="1440028251" sldId="5532"/>
            <ac:spMk id="17" creationId="{E3E3566B-970F-8EA4-26C4-A9FA144CD57A}"/>
          </ac:spMkLst>
        </pc:spChg>
        <pc:spChg chg="add mod">
          <ac:chgData name="Gudka, Dawna" userId="823cceae-331b-41d6-9a63-34ad6d1db55c" providerId="ADAL" clId="{EA03515D-070C-4865-86B7-716FFE15E36A}" dt="2024-07-31T13:54:51.386" v="233"/>
          <ac:spMkLst>
            <pc:docMk/>
            <pc:sldMk cId="1440028251" sldId="5532"/>
            <ac:spMk id="18" creationId="{EDB32FEA-AD68-829C-9E28-D6A1BB08672F}"/>
          </ac:spMkLst>
        </pc:spChg>
        <pc:spChg chg="add mod">
          <ac:chgData name="Gudka, Dawna" userId="823cceae-331b-41d6-9a63-34ad6d1db55c" providerId="ADAL" clId="{EA03515D-070C-4865-86B7-716FFE15E36A}" dt="2024-07-31T13:54:51.386" v="233"/>
          <ac:spMkLst>
            <pc:docMk/>
            <pc:sldMk cId="1440028251" sldId="5532"/>
            <ac:spMk id="19" creationId="{3ECB4CDD-016C-233A-F651-9EA6AEFC282C}"/>
          </ac:spMkLst>
        </pc:spChg>
        <pc:graphicFrameChg chg="add del modGraphic">
          <ac:chgData name="Gudka, Dawna" userId="823cceae-331b-41d6-9a63-34ad6d1db55c" providerId="ADAL" clId="{EA03515D-070C-4865-86B7-716FFE15E36A}" dt="2024-07-31T13:53:23.713" v="132" actId="6549"/>
          <ac:graphicFrameMkLst>
            <pc:docMk/>
            <pc:sldMk cId="1440028251" sldId="5532"/>
            <ac:graphicFrameMk id="11" creationId="{4A046F5F-034D-A2DD-B7B6-B37CB3AF1360}"/>
          </ac:graphicFrameMkLst>
        </pc:graphicFrameChg>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pChg chg="ord">
          <ac:chgData name="Gudka, Dawna" userId="823cceae-331b-41d6-9a63-34ad6d1db55c" providerId="ADAL" clId="{8E077B94-6E85-451A-8781-D86FA53C016E}" dt="2024-07-10T18:46:11.981" v="377" actId="13244"/>
          <ac:spMkLst>
            <pc:docMk/>
            <pc:sldMk cId="2968826480" sldId="5465"/>
            <ac:spMk id="9" creationId="{0F241BD3-801F-0A14-29D9-9D95C7187E72}"/>
          </ac:spMkLst>
        </pc:spChg>
        <pc:picChg chg="add mod ord">
          <ac:chgData name="Gudka, Dawna" userId="823cceae-331b-41d6-9a63-34ad6d1db55c" providerId="ADAL" clId="{8E077B94-6E85-451A-8781-D86FA53C016E}" dt="2024-07-10T18:46:05.879" v="376" actId="13244"/>
          <ac:picMkLst>
            <pc:docMk/>
            <pc:sldMk cId="2968826480" sldId="5465"/>
            <ac:picMk id="4" creationId="{F83B6FAF-4E3C-ECB2-F0DB-1F3468E28BEB}"/>
          </ac:picMkLst>
        </pc:picChg>
        <pc:picChg chg="del">
          <ac:chgData name="Gudka, Dawna" userId="823cceae-331b-41d6-9a63-34ad6d1db55c" providerId="ADAL" clId="{8E077B94-6E85-451A-8781-D86FA53C016E}" dt="2024-07-09T13:51:07.778" v="198" actId="478"/>
          <ac:picMkLst>
            <pc:docMk/>
            <pc:sldMk cId="2968826480" sldId="5465"/>
            <ac:picMk id="8" creationId="{7731069C-4761-41D7-39DA-95073E9EA18A}"/>
          </ac:picMkLst>
        </pc:picChg>
      </pc:sldChg>
      <pc:sldChg chg="addSp delSp modSp mod">
        <pc:chgData name="Gudka, Dawna" userId="823cceae-331b-41d6-9a63-34ad6d1db55c" providerId="ADAL" clId="{8E077B94-6E85-451A-8781-D86FA53C016E}" dt="2024-07-10T18:45:54.363" v="375" actId="962"/>
        <pc:sldMkLst>
          <pc:docMk/>
          <pc:sldMk cId="925303632" sldId="5468"/>
        </pc:sldMkLst>
        <pc:picChg chg="add mod ord">
          <ac:chgData name="Gudka, Dawna" userId="823cceae-331b-41d6-9a63-34ad6d1db55c" providerId="ADAL" clId="{8E077B94-6E85-451A-8781-D86FA53C016E}" dt="2024-07-10T18:45:54.363" v="375" actId="962"/>
          <ac:picMkLst>
            <pc:docMk/>
            <pc:sldMk cId="925303632" sldId="5468"/>
            <ac:picMk id="5" creationId="{A1E82574-6A87-395B-0998-A905C07A2A5A}"/>
          </ac:picMkLst>
        </pc:picChg>
        <pc:picChg chg="del">
          <ac:chgData name="Gudka, Dawna" userId="823cceae-331b-41d6-9a63-34ad6d1db55c" providerId="ADAL" clId="{8E077B94-6E85-451A-8781-D86FA53C016E}" dt="2024-07-09T13:50:37.786" v="193" actId="478"/>
          <ac:picMkLst>
            <pc:docMk/>
            <pc:sldMk cId="925303632" sldId="5468"/>
            <ac:picMk id="7" creationId="{A07DBC9E-7369-DF90-0210-91E745F2F208}"/>
          </ac:picMkLst>
        </pc:picChg>
      </pc:sldChg>
      <pc:sldChg chg="modSp mod">
        <pc:chgData name="Gudka, Dawna" userId="823cceae-331b-41d6-9a63-34ad6d1db55c" providerId="ADAL" clId="{8E077B94-6E85-451A-8781-D86FA53C016E}" dt="2024-07-11T14:05:09.113" v="388" actId="27918"/>
        <pc:sldMkLst>
          <pc:docMk/>
          <pc:sldMk cId="1765433899" sldId="5480"/>
        </pc:sldMkLst>
        <pc:spChg chg="mod">
          <ac:chgData name="Gudka, Dawna" userId="823cceae-331b-41d6-9a63-34ad6d1db55c" providerId="ADAL" clId="{8E077B94-6E85-451A-8781-D86FA53C016E}" dt="2024-07-11T14:01:51.735" v="382" actId="20577"/>
          <ac:spMkLst>
            <pc:docMk/>
            <pc:sldMk cId="1765433899" sldId="5480"/>
            <ac:spMk id="2" creationId="{0543A6E2-0E70-9266-F576-2897347CE6BD}"/>
          </ac:spMkLst>
        </pc:spChg>
        <pc:spChg chg="ord">
          <ac:chgData name="Gudka, Dawna" userId="823cceae-331b-41d6-9a63-34ad6d1db55c" providerId="ADAL" clId="{8E077B94-6E85-451A-8781-D86FA53C016E}" dt="2024-07-10T18:45:34.104" v="373" actId="13244"/>
          <ac:spMkLst>
            <pc:docMk/>
            <pc:sldMk cId="1765433899" sldId="5480"/>
            <ac:spMk id="4" creationId="{38323E44-65BA-0731-E594-3D46F081FC8A}"/>
          </ac:spMkLst>
        </pc:spChg>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modSp mod">
        <pc:chgData name="Hoffman, Peter" userId="673cee94-26bd-4c2a-ab82-1b3669e2f049" providerId="ADAL" clId="{00CB08FC-D8F4-4D17-AED1-18CF40B65C32}" dt="2024-08-08T14:33:49.017" v="50" actId="20577"/>
        <pc:sldMkLst>
          <pc:docMk/>
          <pc:sldMk cId="1212467416" sldId="261"/>
        </pc:sldMkLst>
        <pc:graphicFrameChg chg="modGraphic">
          <ac:chgData name="Hoffman, Peter" userId="673cee94-26bd-4c2a-ab82-1b3669e2f049" providerId="ADAL" clId="{00CB08FC-D8F4-4D17-AED1-18CF40B65C32}" dt="2024-08-08T14:33:49.017" v="50" actId="20577"/>
          <ac:graphicFrameMkLst>
            <pc:docMk/>
            <pc:sldMk cId="1212467416" sldId="261"/>
            <ac:graphicFrameMk id="5" creationId="{9C3641C5-EC4F-D3EA-E4A2-8ABB597C5BAA}"/>
          </ac:graphicFrameMkLst>
        </pc:graphicFrameChg>
      </pc:sldChg>
      <pc:sldChg chg="modSp">
        <pc:chgData name="Hoffman, Peter" userId="673cee94-26bd-4c2a-ab82-1b3669e2f049" providerId="ADAL" clId="{00CB08FC-D8F4-4D17-AED1-18CF40B65C32}" dt="2024-08-08T14:35:29.105" v="53" actId="20577"/>
        <pc:sldMkLst>
          <pc:docMk/>
          <pc:sldMk cId="3717000822" sldId="280"/>
        </pc:sldMkLst>
        <pc:graphicFrameChg chg="mod">
          <ac:chgData name="Hoffman, Peter" userId="673cee94-26bd-4c2a-ab82-1b3669e2f049" providerId="ADAL" clId="{00CB08FC-D8F4-4D17-AED1-18CF40B65C32}" dt="2024-08-08T14:35:29.105" v="53"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sldChg chg="modSp mod">
        <pc:chgData name="Hoffman, Peter" userId="673cee94-26bd-4c2a-ab82-1b3669e2f049" providerId="ADAL" clId="{65E221E0-22DB-4ED9-91C1-495689D389F8}" dt="2024-08-28T21:09:45.551" v="22" actId="14100"/>
        <pc:sldMkLst>
          <pc:docMk/>
          <pc:sldMk cId="3717000822" sldId="280"/>
        </pc:sldMkLst>
        <pc:graphicFrameChg chg="mod">
          <ac:chgData name="Hoffman, Peter" userId="673cee94-26bd-4c2a-ab82-1b3669e2f049" providerId="ADAL" clId="{65E221E0-22DB-4ED9-91C1-495689D389F8}" dt="2024-08-28T21:09:45.551" v="22" actId="14100"/>
          <ac:graphicFrameMkLst>
            <pc:docMk/>
            <pc:sldMk cId="3717000822" sldId="280"/>
            <ac:graphicFrameMk id="12" creationId="{1AA09EE0-7419-6ED5-4AA1-CC9009509570}"/>
          </ac:graphicFrameMkLst>
        </pc:graphicFrameChg>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pChg chg="mod">
          <ac:chgData name="Rhodes, Tara" userId="S::rhodes_t@cde.state.co.us::566307b0-1e17-4826-87e1-0feb85a922f2" providerId="AD" clId="Web-{B76C9A65-259E-A473-37A4-110C5F1EAF23}" dt="2024-06-06T12:33:13.004" v="300" actId="20577"/>
          <ac:spMkLst>
            <pc:docMk/>
            <pc:sldMk cId="68699369" sldId="5309"/>
            <ac:spMk id="5" creationId="{AF6EB1F5-01CD-901C-27EE-72C2EDD75AA9}"/>
          </ac:spMkLst>
        </pc:spChg>
        <pc:spChg chg="mod">
          <ac:chgData name="Rhodes, Tara" userId="S::rhodes_t@cde.state.co.us::566307b0-1e17-4826-87e1-0feb85a922f2" providerId="AD" clId="Web-{B76C9A65-259E-A473-37A4-110C5F1EAF23}" dt="2024-06-06T12:35:09.069" v="425" actId="20577"/>
          <ac:spMkLst>
            <pc:docMk/>
            <pc:sldMk cId="68699369" sldId="5309"/>
            <ac:spMk id="6" creationId="{9A8832C3-3C5D-9B2D-6A97-A07BFB42B5FC}"/>
          </ac:spMkLst>
        </pc:spChg>
      </pc:sldChg>
      <pc:sldChg chg="modSp">
        <pc:chgData name="Rhodes, Tara" userId="S::rhodes_t@cde.state.co.us::566307b0-1e17-4826-87e1-0feb85a922f2" providerId="AD" clId="Web-{B76C9A65-259E-A473-37A4-110C5F1EAF23}" dt="2024-06-06T12:40:49.498" v="495" actId="20577"/>
        <pc:sldMkLst>
          <pc:docMk/>
          <pc:sldMk cId="3396060537" sldId="5314"/>
        </pc:sldMkLst>
        <pc:spChg chg="mod">
          <ac:chgData name="Rhodes, Tara" userId="S::rhodes_t@cde.state.co.us::566307b0-1e17-4826-87e1-0feb85a922f2" providerId="AD" clId="Web-{B76C9A65-259E-A473-37A4-110C5F1EAF23}" dt="2024-06-06T12:40:49.498" v="495" actId="20577"/>
          <ac:spMkLst>
            <pc:docMk/>
            <pc:sldMk cId="3396060537" sldId="5314"/>
            <ac:spMk id="6" creationId="{9A8832C3-3C5D-9B2D-6A97-A07BFB42B5FC}"/>
          </ac:spMkLst>
        </pc:spChg>
      </pc:sldChg>
      <pc:sldChg chg="modSp">
        <pc:chgData name="Rhodes, Tara" userId="S::rhodes_t@cde.state.co.us::566307b0-1e17-4826-87e1-0feb85a922f2" providerId="AD" clId="Web-{B76C9A65-259E-A473-37A4-110C5F1EAF23}" dt="2024-06-06T12:27:35.513" v="282" actId="20577"/>
        <pc:sldMkLst>
          <pc:docMk/>
          <pc:sldMk cId="49926316" sldId="5349"/>
        </pc:sldMkLst>
        <pc:spChg chg="mod">
          <ac:chgData name="Rhodes, Tara" userId="S::rhodes_t@cde.state.co.us::566307b0-1e17-4826-87e1-0feb85a922f2" providerId="AD" clId="Web-{B76C9A65-259E-A473-37A4-110C5F1EAF23}" dt="2024-06-06T12:27:35.513" v="282" actId="20577"/>
          <ac:spMkLst>
            <pc:docMk/>
            <pc:sldMk cId="49926316" sldId="5349"/>
            <ac:spMk id="2" creationId="{8923875A-734E-D88C-B9F4-E043B1E34BB9}"/>
          </ac:spMkLst>
        </pc:spChg>
        <pc:spChg chg="mod">
          <ac:chgData name="Rhodes, Tara" userId="S::rhodes_t@cde.state.co.us::566307b0-1e17-4826-87e1-0feb85a922f2" providerId="AD" clId="Web-{B76C9A65-259E-A473-37A4-110C5F1EAF23}" dt="2024-06-06T12:27:28.232" v="274" actId="20577"/>
          <ac:spMkLst>
            <pc:docMk/>
            <pc:sldMk cId="49926316" sldId="5349"/>
            <ac:spMk id="3" creationId="{C3391AA3-36D1-9A8E-A728-195E62D34C49}"/>
          </ac:spMkLst>
        </pc:spChg>
      </pc:sldChg>
      <pc:sldChg chg="modSp">
        <pc:chgData name="Rhodes, Tara" userId="S::rhodes_t@cde.state.co.us::566307b0-1e17-4826-87e1-0feb85a922f2" providerId="AD" clId="Web-{B76C9A65-259E-A473-37A4-110C5F1EAF23}" dt="2024-06-06T12:18:45.455" v="4"/>
        <pc:sldMkLst>
          <pc:docMk/>
          <pc:sldMk cId="1006133002" sldId="5449"/>
        </pc:sldMkLst>
        <pc:graphicFrameChg chg="mod modGraphic">
          <ac:chgData name="Rhodes, Tara" userId="S::rhodes_t@cde.state.co.us::566307b0-1e17-4826-87e1-0feb85a922f2" providerId="AD" clId="Web-{B76C9A65-259E-A473-37A4-110C5F1EAF23}" dt="2024-06-06T12:18:45.455"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B76C9A65-259E-A473-37A4-110C5F1EAF23}" dt="2024-06-06T12:19:36.457" v="39" actId="1076"/>
        <pc:sldMkLst>
          <pc:docMk/>
          <pc:sldMk cId="1167242946" sldId="5450"/>
        </pc:sldMkLst>
        <pc:spChg chg="mod">
          <ac:chgData name="Rhodes, Tara" userId="S::rhodes_t@cde.state.co.us::566307b0-1e17-4826-87e1-0feb85a922f2" providerId="AD" clId="Web-{B76C9A65-259E-A473-37A4-110C5F1EAF23}" dt="2024-06-06T12:19:32.003" v="38" actId="20577"/>
          <ac:spMkLst>
            <pc:docMk/>
            <pc:sldMk cId="1167242946" sldId="5450"/>
            <ac:spMk id="3" creationId="{02147419-FB8E-6716-60C6-33AA659979FF}"/>
          </ac:spMkLst>
        </pc:spChg>
        <pc:picChg chg="mod">
          <ac:chgData name="Rhodes, Tara" userId="S::rhodes_t@cde.state.co.us::566307b0-1e17-4826-87e1-0feb85a922f2" providerId="AD" clId="Web-{B76C9A65-259E-A473-37A4-110C5F1EAF23}" dt="2024-06-06T12:19:36.457" v="39" actId="1076"/>
          <ac:picMkLst>
            <pc:docMk/>
            <pc:sldMk cId="1167242946" sldId="5450"/>
            <ac:picMk id="7" creationId="{2AFE8443-45B1-6EDA-CEC4-F38BD6BBF609}"/>
          </ac:picMkLst>
        </pc:picChg>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24.784" v="273"/>
        <pc:sldMkLst>
          <pc:docMk/>
          <pc:sldMk cId="4006630429" sldId="282"/>
        </pc:sldMkLst>
      </pc:sldChg>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pChg chg="add mod ord">
          <ac:chgData name="Ward, Reagan" userId="27291eb4-8241-4961-9e69-8c66e34cc5b0" providerId="ADAL" clId="{5C3B32FB-90DF-4C25-95C8-6F3192424564}" dt="2024-07-10T22:39:40.501" v="1649" actId="13244"/>
          <ac:spMkLst>
            <pc:docMk/>
            <pc:sldMk cId="1007356210" sldId="5482"/>
            <ac:spMk id="2" creationId="{F73D1DD3-D19F-5639-CD73-4D99977539ED}"/>
          </ac:spMkLst>
        </pc:spChg>
        <pc:spChg chg="mod">
          <ac:chgData name="Ward, Reagan" userId="27291eb4-8241-4961-9e69-8c66e34cc5b0" providerId="ADAL" clId="{5C3B32FB-90DF-4C25-95C8-6F3192424564}" dt="2024-07-11T13:24:02.933" v="1656" actId="20577"/>
          <ac:spMkLst>
            <pc:docMk/>
            <pc:sldMk cId="1007356210" sldId="5482"/>
            <ac:spMk id="9" creationId="{9265FB6E-3C9B-4C0F-F3CA-CA57FA0A9FA0}"/>
          </ac:spMkLst>
        </pc:spChg>
        <pc:spChg chg="mod">
          <ac:chgData name="Ward, Reagan" userId="27291eb4-8241-4961-9e69-8c66e34cc5b0" providerId="ADAL" clId="{5C3B32FB-90DF-4C25-95C8-6F3192424564}" dt="2024-07-11T13:28:47.404" v="1700" actId="404"/>
          <ac:spMkLst>
            <pc:docMk/>
            <pc:sldMk cId="1007356210" sldId="5482"/>
            <ac:spMk id="11" creationId="{381E41DD-6579-B459-A6BD-F9B8F600FB7E}"/>
          </ac:spMkLst>
        </pc:spChg>
        <pc:graphicFrameChg chg="modGraphic">
          <ac:chgData name="Ward, Reagan" userId="27291eb4-8241-4961-9e69-8c66e34cc5b0" providerId="ADAL" clId="{5C3B32FB-90DF-4C25-95C8-6F3192424564}" dt="2024-07-11T13:26:21.177" v="1667" actId="20577"/>
          <ac:graphicFrameMkLst>
            <pc:docMk/>
            <pc:sldMk cId="1007356210" sldId="5482"/>
            <ac:graphicFrameMk id="16" creationId="{B81C2A6A-B2D8-7096-BA8D-06D3F5E5DC5E}"/>
          </ac:graphicFrameMkLst>
        </pc:graphicFrameChg>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pChg chg="del mod ord">
          <ac:chgData name="Ward, Reagan" userId="27291eb4-8241-4961-9e69-8c66e34cc5b0" providerId="ADAL" clId="{5C3B32FB-90DF-4C25-95C8-6F3192424564}" dt="2024-07-10T19:11:59.682" v="206" actId="700"/>
          <ac:spMkLst>
            <pc:docMk/>
            <pc:sldMk cId="2112299936" sldId="5500"/>
            <ac:spMk id="2" creationId="{974A0B94-7E03-B721-5E14-B29DE6D9CF40}"/>
          </ac:spMkLst>
        </pc:spChg>
        <pc:spChg chg="del mod ord">
          <ac:chgData name="Ward, Reagan" userId="27291eb4-8241-4961-9e69-8c66e34cc5b0" providerId="ADAL" clId="{5C3B32FB-90DF-4C25-95C8-6F3192424564}" dt="2024-07-10T19:11:59.682" v="206" actId="700"/>
          <ac:spMkLst>
            <pc:docMk/>
            <pc:sldMk cId="2112299936" sldId="5500"/>
            <ac:spMk id="3" creationId="{D7BE22C0-058B-24F6-6E47-DCAEE325B45D}"/>
          </ac:spMkLst>
        </pc:spChg>
        <pc:spChg chg="mod ord">
          <ac:chgData name="Ward, Reagan" userId="27291eb4-8241-4961-9e69-8c66e34cc5b0" providerId="ADAL" clId="{5C3B32FB-90DF-4C25-95C8-6F3192424564}" dt="2024-07-10T19:11:59.682" v="206" actId="700"/>
          <ac:spMkLst>
            <pc:docMk/>
            <pc:sldMk cId="2112299936" sldId="5500"/>
            <ac:spMk id="4" creationId="{76FF7A0D-0B7E-9412-A057-78E3E97CAB43}"/>
          </ac:spMkLst>
        </pc:spChg>
        <pc:spChg chg="add mod ord">
          <ac:chgData name="Ward, Reagan" userId="27291eb4-8241-4961-9e69-8c66e34cc5b0" providerId="ADAL" clId="{5C3B32FB-90DF-4C25-95C8-6F3192424564}" dt="2024-07-10T19:12:16.646" v="215" actId="20577"/>
          <ac:spMkLst>
            <pc:docMk/>
            <pc:sldMk cId="2112299936" sldId="5500"/>
            <ac:spMk id="5" creationId="{ED54EC87-1140-07EE-9CC3-F2938258B3AB}"/>
          </ac:spMkLst>
        </pc:spChg>
        <pc:spChg chg="add mod ord">
          <ac:chgData name="Ward, Reagan" userId="27291eb4-8241-4961-9e69-8c66e34cc5b0" providerId="ADAL" clId="{5C3B32FB-90DF-4C25-95C8-6F3192424564}" dt="2024-07-10T19:12:21.301" v="231" actId="20577"/>
          <ac:spMkLst>
            <pc:docMk/>
            <pc:sldMk cId="2112299936" sldId="5500"/>
            <ac:spMk id="6" creationId="{08C4B925-0D6E-8DCF-41A1-B239B3E915F0}"/>
          </ac:spMkLst>
        </pc:spChg>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pChg chg="del mod ord">
          <ac:chgData name="Ward, Reagan" userId="27291eb4-8241-4961-9e69-8c66e34cc5b0" providerId="ADAL" clId="{5C3B32FB-90DF-4C25-95C8-6F3192424564}" dt="2024-07-10T19:12:24.452" v="233" actId="700"/>
          <ac:spMkLst>
            <pc:docMk/>
            <pc:sldMk cId="2919007612" sldId="5501"/>
            <ac:spMk id="2" creationId="{322347FE-614C-FFE9-9A14-633B2B1BD6B5}"/>
          </ac:spMkLst>
        </pc:spChg>
        <pc:spChg chg="del mod ord">
          <ac:chgData name="Ward, Reagan" userId="27291eb4-8241-4961-9e69-8c66e34cc5b0" providerId="ADAL" clId="{5C3B32FB-90DF-4C25-95C8-6F3192424564}" dt="2024-07-10T19:12:24.452" v="233" actId="700"/>
          <ac:spMkLst>
            <pc:docMk/>
            <pc:sldMk cId="2919007612" sldId="5501"/>
            <ac:spMk id="3" creationId="{2E8AA40C-AF59-3DA9-11E4-02C12F4CF14D}"/>
          </ac:spMkLst>
        </pc:spChg>
        <pc:spChg chg="mod ord">
          <ac:chgData name="Ward, Reagan" userId="27291eb4-8241-4961-9e69-8c66e34cc5b0" providerId="ADAL" clId="{5C3B32FB-90DF-4C25-95C8-6F3192424564}" dt="2024-07-10T19:12:24.452" v="233" actId="700"/>
          <ac:spMkLst>
            <pc:docMk/>
            <pc:sldMk cId="2919007612" sldId="5501"/>
            <ac:spMk id="4" creationId="{A501B63F-1E99-902B-3CA4-D2D98C4F4E36}"/>
          </ac:spMkLst>
        </pc:spChg>
        <pc:spChg chg="add mod ord">
          <ac:chgData name="Ward, Reagan" userId="27291eb4-8241-4961-9e69-8c66e34cc5b0" providerId="ADAL" clId="{5C3B32FB-90DF-4C25-95C8-6F3192424564}" dt="2024-07-10T19:12:24.452" v="233" actId="700"/>
          <ac:spMkLst>
            <pc:docMk/>
            <pc:sldMk cId="2919007612" sldId="5501"/>
            <ac:spMk id="5" creationId="{CB138C6B-AD45-9B99-46B5-4BD87D1A5BD8}"/>
          </ac:spMkLst>
        </pc:spChg>
        <pc:spChg chg="add mod ord">
          <ac:chgData name="Ward, Reagan" userId="27291eb4-8241-4961-9e69-8c66e34cc5b0" providerId="ADAL" clId="{5C3B32FB-90DF-4C25-95C8-6F3192424564}" dt="2024-07-10T19:12:24.452" v="233" actId="700"/>
          <ac:spMkLst>
            <pc:docMk/>
            <pc:sldMk cId="2919007612" sldId="5501"/>
            <ac:spMk id="6" creationId="{23F192C2-791E-6784-1FE4-3F5DD6C20117}"/>
          </ac:spMkLst>
        </pc:spChg>
        <pc:spChg chg="add mod ord">
          <ac:chgData name="Ward, Reagan" userId="27291eb4-8241-4961-9e69-8c66e34cc5b0" providerId="ADAL" clId="{5C3B32FB-90DF-4C25-95C8-6F3192424564}" dt="2024-07-10T19:12:24.452" v="233" actId="700"/>
          <ac:spMkLst>
            <pc:docMk/>
            <pc:sldMk cId="2919007612" sldId="5501"/>
            <ac:spMk id="7" creationId="{8AE68A9D-ACC2-1FB0-19A8-85826F78DA31}"/>
          </ac:spMkLst>
        </pc:spChg>
        <pc:spChg chg="add mod ord">
          <ac:chgData name="Ward, Reagan" userId="27291eb4-8241-4961-9e69-8c66e34cc5b0" providerId="ADAL" clId="{5C3B32FB-90DF-4C25-95C8-6F3192424564}" dt="2024-07-10T19:12:24.452" v="233" actId="700"/>
          <ac:spMkLst>
            <pc:docMk/>
            <pc:sldMk cId="2919007612" sldId="5501"/>
            <ac:spMk id="8" creationId="{21B3AE1C-0CB4-C4B6-4835-3E7A279E18AD}"/>
          </ac:spMkLst>
        </pc:spChg>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pChg chg="del mod ord">
          <ac:chgData name="Ward, Reagan" userId="27291eb4-8241-4961-9e69-8c66e34cc5b0" providerId="ADAL" clId="{5C3B32FB-90DF-4C25-95C8-6F3192424564}" dt="2024-07-10T19:12:27.577" v="235" actId="700"/>
          <ac:spMkLst>
            <pc:docMk/>
            <pc:sldMk cId="2114177830" sldId="5502"/>
            <ac:spMk id="2" creationId="{A35BB847-3E2A-DD89-53FD-DD2B4A29ECB7}"/>
          </ac:spMkLst>
        </pc:spChg>
        <pc:spChg chg="del mod ord">
          <ac:chgData name="Ward, Reagan" userId="27291eb4-8241-4961-9e69-8c66e34cc5b0" providerId="ADAL" clId="{5C3B32FB-90DF-4C25-95C8-6F3192424564}" dt="2024-07-10T19:12:27.577" v="235" actId="700"/>
          <ac:spMkLst>
            <pc:docMk/>
            <pc:sldMk cId="2114177830" sldId="5502"/>
            <ac:spMk id="3" creationId="{A3B10A2B-0C05-DE94-0919-5955AD97D176}"/>
          </ac:spMkLst>
        </pc:spChg>
        <pc:spChg chg="mod ord">
          <ac:chgData name="Ward, Reagan" userId="27291eb4-8241-4961-9e69-8c66e34cc5b0" providerId="ADAL" clId="{5C3B32FB-90DF-4C25-95C8-6F3192424564}" dt="2024-07-10T19:12:27.577" v="235" actId="700"/>
          <ac:spMkLst>
            <pc:docMk/>
            <pc:sldMk cId="2114177830" sldId="5502"/>
            <ac:spMk id="4" creationId="{9DDDE97F-32C2-8500-6668-D0B0BFBE8A54}"/>
          </ac:spMkLst>
        </pc:spChg>
        <pc:spChg chg="del">
          <ac:chgData name="Ward, Reagan" userId="27291eb4-8241-4961-9e69-8c66e34cc5b0" providerId="ADAL" clId="{5C3B32FB-90DF-4C25-95C8-6F3192424564}" dt="2024-07-10T19:12:27.577" v="235" actId="700"/>
          <ac:spMkLst>
            <pc:docMk/>
            <pc:sldMk cId="2114177830" sldId="5502"/>
            <ac:spMk id="5" creationId="{842ECBED-EE67-5174-9AB8-9EE8FCE44BB4}"/>
          </ac:spMkLst>
        </pc:spChg>
        <pc:spChg chg="del">
          <ac:chgData name="Ward, Reagan" userId="27291eb4-8241-4961-9e69-8c66e34cc5b0" providerId="ADAL" clId="{5C3B32FB-90DF-4C25-95C8-6F3192424564}" dt="2024-07-10T19:12:27.577" v="235" actId="700"/>
          <ac:spMkLst>
            <pc:docMk/>
            <pc:sldMk cId="2114177830" sldId="5502"/>
            <ac:spMk id="6" creationId="{655B80D5-7C25-3C47-7E82-276CCF285F5D}"/>
          </ac:spMkLst>
        </pc:spChg>
        <pc:spChg chg="add mod ord">
          <ac:chgData name="Ward, Reagan" userId="27291eb4-8241-4961-9e69-8c66e34cc5b0" providerId="ADAL" clId="{5C3B32FB-90DF-4C25-95C8-6F3192424564}" dt="2024-07-10T19:12:34.966" v="268" actId="20577"/>
          <ac:spMkLst>
            <pc:docMk/>
            <pc:sldMk cId="2114177830" sldId="5502"/>
            <ac:spMk id="7" creationId="{8384A511-A018-DDA1-DC42-BE7C48078389}"/>
          </ac:spMkLst>
        </pc:spChg>
        <pc:spChg chg="add mod ord">
          <ac:chgData name="Ward, Reagan" userId="27291eb4-8241-4961-9e69-8c66e34cc5b0" providerId="ADAL" clId="{5C3B32FB-90DF-4C25-95C8-6F3192424564}" dt="2024-07-10T19:12:27.577" v="235" actId="700"/>
          <ac:spMkLst>
            <pc:docMk/>
            <pc:sldMk cId="2114177830" sldId="5502"/>
            <ac:spMk id="8" creationId="{0F5A6D16-78A2-4E63-FEE7-87E42321F1B6}"/>
          </ac:spMkLst>
        </pc:spChg>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pChg chg="del mod ord">
          <ac:chgData name="Ward, Reagan" userId="27291eb4-8241-4961-9e69-8c66e34cc5b0" providerId="ADAL" clId="{5C3B32FB-90DF-4C25-95C8-6F3192424564}" dt="2024-07-10T19:14:43.603" v="275" actId="700"/>
          <ac:spMkLst>
            <pc:docMk/>
            <pc:sldMk cId="3555346656" sldId="5503"/>
            <ac:spMk id="2" creationId="{7507A327-4474-DA3E-D1AB-A0062C8E685A}"/>
          </ac:spMkLst>
        </pc:spChg>
        <pc:spChg chg="del mod ord">
          <ac:chgData name="Ward, Reagan" userId="27291eb4-8241-4961-9e69-8c66e34cc5b0" providerId="ADAL" clId="{5C3B32FB-90DF-4C25-95C8-6F3192424564}" dt="2024-07-10T19:14:43.603" v="275" actId="700"/>
          <ac:spMkLst>
            <pc:docMk/>
            <pc:sldMk cId="3555346656" sldId="5503"/>
            <ac:spMk id="3" creationId="{F62A1E7D-F1DA-7196-5C44-4AD6C6DE969F}"/>
          </ac:spMkLst>
        </pc:spChg>
        <pc:spChg chg="mod ord">
          <ac:chgData name="Ward, Reagan" userId="27291eb4-8241-4961-9e69-8c66e34cc5b0" providerId="ADAL" clId="{5C3B32FB-90DF-4C25-95C8-6F3192424564}" dt="2024-07-10T19:14:43.603" v="275" actId="700"/>
          <ac:spMkLst>
            <pc:docMk/>
            <pc:sldMk cId="3555346656" sldId="5503"/>
            <ac:spMk id="4" creationId="{297B3045-376D-271B-9573-33982DBE33CB}"/>
          </ac:spMkLst>
        </pc:spChg>
        <pc:spChg chg="add mod ord">
          <ac:chgData name="Ward, Reagan" userId="27291eb4-8241-4961-9e69-8c66e34cc5b0" providerId="ADAL" clId="{5C3B32FB-90DF-4C25-95C8-6F3192424564}" dt="2024-07-10T19:14:48.859" v="294" actId="20577"/>
          <ac:spMkLst>
            <pc:docMk/>
            <pc:sldMk cId="3555346656" sldId="5503"/>
            <ac:spMk id="5" creationId="{2052F808-F3B5-0491-0FA0-6BC8B77C6DC3}"/>
          </ac:spMkLst>
        </pc:spChg>
        <pc:spChg chg="add mod ord">
          <ac:chgData name="Ward, Reagan" userId="27291eb4-8241-4961-9e69-8c66e34cc5b0" providerId="ADAL" clId="{5C3B32FB-90DF-4C25-95C8-6F3192424564}" dt="2024-07-10T19:14:53.452" v="309" actId="20577"/>
          <ac:spMkLst>
            <pc:docMk/>
            <pc:sldMk cId="3555346656" sldId="5503"/>
            <ac:spMk id="6" creationId="{7FA037B0-2179-E916-0462-C8B6BFD8A427}"/>
          </ac:spMkLst>
        </pc:spChg>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pChg chg="del mod ord">
          <ac:chgData name="Ward, Reagan" userId="27291eb4-8241-4961-9e69-8c66e34cc5b0" providerId="ADAL" clId="{5C3B32FB-90DF-4C25-95C8-6F3192424564}" dt="2024-07-10T19:14:57.381" v="311" actId="700"/>
          <ac:spMkLst>
            <pc:docMk/>
            <pc:sldMk cId="1153930597" sldId="5504"/>
            <ac:spMk id="2" creationId="{B8512168-37A0-3642-9BD2-A750E343F1D3}"/>
          </ac:spMkLst>
        </pc:spChg>
        <pc:spChg chg="del mod ord">
          <ac:chgData name="Ward, Reagan" userId="27291eb4-8241-4961-9e69-8c66e34cc5b0" providerId="ADAL" clId="{5C3B32FB-90DF-4C25-95C8-6F3192424564}" dt="2024-07-10T19:14:57.381" v="311" actId="700"/>
          <ac:spMkLst>
            <pc:docMk/>
            <pc:sldMk cId="1153930597" sldId="5504"/>
            <ac:spMk id="3" creationId="{A0390764-F1D0-3231-3CE8-E19FEE9DB137}"/>
          </ac:spMkLst>
        </pc:spChg>
        <pc:spChg chg="mod ord">
          <ac:chgData name="Ward, Reagan" userId="27291eb4-8241-4961-9e69-8c66e34cc5b0" providerId="ADAL" clId="{5C3B32FB-90DF-4C25-95C8-6F3192424564}" dt="2024-07-10T19:14:57.381" v="311" actId="700"/>
          <ac:spMkLst>
            <pc:docMk/>
            <pc:sldMk cId="1153930597" sldId="5504"/>
            <ac:spMk id="4" creationId="{D0830EAC-FB68-23B9-2E70-EE7B5A0825A8}"/>
          </ac:spMkLst>
        </pc:spChg>
        <pc:spChg chg="add mod ord">
          <ac:chgData name="Ward, Reagan" userId="27291eb4-8241-4961-9e69-8c66e34cc5b0" providerId="ADAL" clId="{5C3B32FB-90DF-4C25-95C8-6F3192424564}" dt="2024-07-10T19:14:57.381" v="311" actId="700"/>
          <ac:spMkLst>
            <pc:docMk/>
            <pc:sldMk cId="1153930597" sldId="5504"/>
            <ac:spMk id="5" creationId="{470750BE-39D7-3CB7-2A3A-838DFB659F1E}"/>
          </ac:spMkLst>
        </pc:spChg>
        <pc:spChg chg="add mod ord">
          <ac:chgData name="Ward, Reagan" userId="27291eb4-8241-4961-9e69-8c66e34cc5b0" providerId="ADAL" clId="{5C3B32FB-90DF-4C25-95C8-6F3192424564}" dt="2024-07-10T19:14:57.381" v="311" actId="700"/>
          <ac:spMkLst>
            <pc:docMk/>
            <pc:sldMk cId="1153930597" sldId="5504"/>
            <ac:spMk id="6" creationId="{6830CC07-B20E-26DD-4E6E-5D4DFAF184F5}"/>
          </ac:spMkLst>
        </pc:spChg>
        <pc:spChg chg="add mod ord">
          <ac:chgData name="Ward, Reagan" userId="27291eb4-8241-4961-9e69-8c66e34cc5b0" providerId="ADAL" clId="{5C3B32FB-90DF-4C25-95C8-6F3192424564}" dt="2024-07-10T19:14:57.381" v="311" actId="700"/>
          <ac:spMkLst>
            <pc:docMk/>
            <pc:sldMk cId="1153930597" sldId="5504"/>
            <ac:spMk id="7" creationId="{9E0B5068-C35B-2EF4-93D4-09BCA09408A2}"/>
          </ac:spMkLst>
        </pc:spChg>
        <pc:spChg chg="add mod ord">
          <ac:chgData name="Ward, Reagan" userId="27291eb4-8241-4961-9e69-8c66e34cc5b0" providerId="ADAL" clId="{5C3B32FB-90DF-4C25-95C8-6F3192424564}" dt="2024-07-10T19:14:57.381" v="311" actId="700"/>
          <ac:spMkLst>
            <pc:docMk/>
            <pc:sldMk cId="1153930597" sldId="5504"/>
            <ac:spMk id="8" creationId="{17E9B64D-6E89-6B54-E177-52982FC3E644}"/>
          </ac:spMkLst>
        </pc:spChg>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pChg chg="del mod ord">
          <ac:chgData name="Ward, Reagan" userId="27291eb4-8241-4961-9e69-8c66e34cc5b0" providerId="ADAL" clId="{5C3B32FB-90DF-4C25-95C8-6F3192424564}" dt="2024-07-10T19:14:59.866" v="313" actId="700"/>
          <ac:spMkLst>
            <pc:docMk/>
            <pc:sldMk cId="1684126465" sldId="5505"/>
            <ac:spMk id="2" creationId="{B5543BFD-B9A9-32F8-D182-E3DDAE8E029E}"/>
          </ac:spMkLst>
        </pc:spChg>
        <pc:spChg chg="del mod ord">
          <ac:chgData name="Ward, Reagan" userId="27291eb4-8241-4961-9e69-8c66e34cc5b0" providerId="ADAL" clId="{5C3B32FB-90DF-4C25-95C8-6F3192424564}" dt="2024-07-10T19:14:59.866" v="313" actId="700"/>
          <ac:spMkLst>
            <pc:docMk/>
            <pc:sldMk cId="1684126465" sldId="5505"/>
            <ac:spMk id="3" creationId="{DCC538B6-993C-994A-B149-568F839CFD57}"/>
          </ac:spMkLst>
        </pc:spChg>
        <pc:spChg chg="mod ord">
          <ac:chgData name="Ward, Reagan" userId="27291eb4-8241-4961-9e69-8c66e34cc5b0" providerId="ADAL" clId="{5C3B32FB-90DF-4C25-95C8-6F3192424564}" dt="2024-07-10T19:14:59.866" v="313" actId="700"/>
          <ac:spMkLst>
            <pc:docMk/>
            <pc:sldMk cId="1684126465" sldId="5505"/>
            <ac:spMk id="4" creationId="{F60962D0-4427-9653-8906-FC399A37E5D2}"/>
          </ac:spMkLst>
        </pc:spChg>
        <pc:spChg chg="del">
          <ac:chgData name="Ward, Reagan" userId="27291eb4-8241-4961-9e69-8c66e34cc5b0" providerId="ADAL" clId="{5C3B32FB-90DF-4C25-95C8-6F3192424564}" dt="2024-07-10T19:14:59.866" v="313" actId="700"/>
          <ac:spMkLst>
            <pc:docMk/>
            <pc:sldMk cId="1684126465" sldId="5505"/>
            <ac:spMk id="5" creationId="{ABBB56EC-C0F3-02D9-39BF-D2392B4874C4}"/>
          </ac:spMkLst>
        </pc:spChg>
        <pc:spChg chg="del">
          <ac:chgData name="Ward, Reagan" userId="27291eb4-8241-4961-9e69-8c66e34cc5b0" providerId="ADAL" clId="{5C3B32FB-90DF-4C25-95C8-6F3192424564}" dt="2024-07-10T19:14:59.866" v="313" actId="700"/>
          <ac:spMkLst>
            <pc:docMk/>
            <pc:sldMk cId="1684126465" sldId="5505"/>
            <ac:spMk id="6" creationId="{1A9B5690-CD0C-2508-BC24-746BCD51E168}"/>
          </ac:spMkLst>
        </pc:spChg>
        <pc:spChg chg="add mod ord">
          <ac:chgData name="Ward, Reagan" userId="27291eb4-8241-4961-9e69-8c66e34cc5b0" providerId="ADAL" clId="{5C3B32FB-90DF-4C25-95C8-6F3192424564}" dt="2024-07-10T19:15:07.105" v="355" actId="20577"/>
          <ac:spMkLst>
            <pc:docMk/>
            <pc:sldMk cId="1684126465" sldId="5505"/>
            <ac:spMk id="7" creationId="{910C92F8-84BB-A0F6-2072-1E6FA7614CCE}"/>
          </ac:spMkLst>
        </pc:spChg>
        <pc:spChg chg="add mod ord">
          <ac:chgData name="Ward, Reagan" userId="27291eb4-8241-4961-9e69-8c66e34cc5b0" providerId="ADAL" clId="{5C3B32FB-90DF-4C25-95C8-6F3192424564}" dt="2024-07-10T19:14:59.866" v="313" actId="700"/>
          <ac:spMkLst>
            <pc:docMk/>
            <pc:sldMk cId="1684126465" sldId="5505"/>
            <ac:spMk id="8" creationId="{6238A364-2656-DEFC-82C2-E49857A0F6FF}"/>
          </ac:spMkLst>
        </pc:spChg>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pChg chg="mod ord">
          <ac:chgData name="Ward, Reagan" userId="27291eb4-8241-4961-9e69-8c66e34cc5b0" providerId="ADAL" clId="{5C3B32FB-90DF-4C25-95C8-6F3192424564}" dt="2024-07-10T19:16:54.763" v="456" actId="700"/>
          <ac:spMkLst>
            <pc:docMk/>
            <pc:sldMk cId="3203029648" sldId="5506"/>
            <ac:spMk id="2" creationId="{901F1E16-2335-A708-B66A-280AE4545B72}"/>
          </ac:spMkLst>
        </pc:spChg>
        <pc:spChg chg="del mod ord">
          <ac:chgData name="Ward, Reagan" userId="27291eb4-8241-4961-9e69-8c66e34cc5b0" providerId="ADAL" clId="{5C3B32FB-90DF-4C25-95C8-6F3192424564}" dt="2024-07-10T19:16:54.763" v="456" actId="700"/>
          <ac:spMkLst>
            <pc:docMk/>
            <pc:sldMk cId="3203029648" sldId="5506"/>
            <ac:spMk id="3" creationId="{78479DCA-D6AD-F2F6-3FBB-1899C311AB7E}"/>
          </ac:spMkLst>
        </pc:spChg>
        <pc:spChg chg="mod ord">
          <ac:chgData name="Ward, Reagan" userId="27291eb4-8241-4961-9e69-8c66e34cc5b0" providerId="ADAL" clId="{5C3B32FB-90DF-4C25-95C8-6F3192424564}" dt="2024-07-10T19:16:54.763" v="456" actId="700"/>
          <ac:spMkLst>
            <pc:docMk/>
            <pc:sldMk cId="3203029648" sldId="5506"/>
            <ac:spMk id="4" creationId="{42AAB3C1-DD18-BA21-5AF4-EBABEC6B4BAE}"/>
          </ac:spMkLst>
        </pc:spChg>
        <pc:spChg chg="del mod ord">
          <ac:chgData name="Ward, Reagan" userId="27291eb4-8241-4961-9e69-8c66e34cc5b0" providerId="ADAL" clId="{5C3B32FB-90DF-4C25-95C8-6F3192424564}" dt="2024-07-10T19:16:54.763" v="456" actId="700"/>
          <ac:spMkLst>
            <pc:docMk/>
            <pc:sldMk cId="3203029648" sldId="5506"/>
            <ac:spMk id="5" creationId="{0672342C-3E50-1F35-FDC6-BD6A4E58D2D9}"/>
          </ac:spMkLst>
        </pc:spChg>
        <pc:spChg chg="del mod ord">
          <ac:chgData name="Ward, Reagan" userId="27291eb4-8241-4961-9e69-8c66e34cc5b0" providerId="ADAL" clId="{5C3B32FB-90DF-4C25-95C8-6F3192424564}" dt="2024-07-10T19:16:54.763" v="456" actId="700"/>
          <ac:spMkLst>
            <pc:docMk/>
            <pc:sldMk cId="3203029648" sldId="5506"/>
            <ac:spMk id="6" creationId="{36B01114-7D6F-0254-A427-2D151A020772}"/>
          </ac:spMkLst>
        </pc:spChg>
        <pc:spChg chg="add mod ord">
          <ac:chgData name="Ward, Reagan" userId="27291eb4-8241-4961-9e69-8c66e34cc5b0" providerId="ADAL" clId="{5C3B32FB-90DF-4C25-95C8-6F3192424564}" dt="2024-07-10T19:18:57.870" v="980" actId="20577"/>
          <ac:spMkLst>
            <pc:docMk/>
            <pc:sldMk cId="3203029648" sldId="5506"/>
            <ac:spMk id="7" creationId="{F7C88748-C935-C1BE-AB05-ED485586729F}"/>
          </ac:spMkLst>
        </pc:spChg>
        <pc:spChg chg="add mod ord">
          <ac:chgData name="Ward, Reagan" userId="27291eb4-8241-4961-9e69-8c66e34cc5b0" providerId="ADAL" clId="{5C3B32FB-90DF-4C25-95C8-6F3192424564}" dt="2024-07-10T22:39:02.995" v="1648" actId="20577"/>
          <ac:spMkLst>
            <pc:docMk/>
            <pc:sldMk cId="3203029648" sldId="5506"/>
            <ac:spMk id="8" creationId="{E7B72BF4-E376-DFF4-5FDA-65B0379F98EA}"/>
          </ac:spMkLst>
        </pc:spChg>
        <pc:spChg chg="add mod ord">
          <ac:chgData name="Ward, Reagan" userId="27291eb4-8241-4961-9e69-8c66e34cc5b0" providerId="ADAL" clId="{5C3B32FB-90DF-4C25-95C8-6F3192424564}" dt="2024-07-10T19:17:00.807" v="492" actId="20577"/>
          <ac:spMkLst>
            <pc:docMk/>
            <pc:sldMk cId="3203029648" sldId="5506"/>
            <ac:spMk id="9" creationId="{C1CE1B03-99FC-61C7-E803-B5DA160580A7}"/>
          </ac:spMkLst>
        </pc:spChg>
        <pc:spChg chg="add mod ord">
          <ac:chgData name="Ward, Reagan" userId="27291eb4-8241-4961-9e69-8c66e34cc5b0" providerId="ADAL" clId="{5C3B32FB-90DF-4C25-95C8-6F3192424564}" dt="2024-07-10T22:03:45.603" v="1474" actId="6549"/>
          <ac:spMkLst>
            <pc:docMk/>
            <pc:sldMk cId="3203029648" sldId="5506"/>
            <ac:spMk id="10" creationId="{D7C5BC61-5F9B-7AC4-11F8-C165B6A2045C}"/>
          </ac:spMkLst>
        </pc:spChg>
        <pc:spChg chg="add del mod ord">
          <ac:chgData name="Ward, Reagan" userId="27291eb4-8241-4961-9e69-8c66e34cc5b0" providerId="ADAL" clId="{5C3B32FB-90DF-4C25-95C8-6F3192424564}" dt="2024-07-10T19:20:10.753" v="981"/>
          <ac:spMkLst>
            <pc:docMk/>
            <pc:sldMk cId="3203029648" sldId="5506"/>
            <ac:spMk id="11" creationId="{4DDFFE6F-55FC-6DFE-CB96-37EB14B927C2}"/>
          </ac:spMkLst>
        </pc:spChg>
        <pc:spChg chg="add del mod ord">
          <ac:chgData name="Ward, Reagan" userId="27291eb4-8241-4961-9e69-8c66e34cc5b0" providerId="ADAL" clId="{5C3B32FB-90DF-4C25-95C8-6F3192424564}" dt="2024-07-10T19:20:26.534" v="983"/>
          <ac:spMkLst>
            <pc:docMk/>
            <pc:sldMk cId="3203029648" sldId="5506"/>
            <ac:spMk id="12" creationId="{23D76EE7-0DAB-5228-1488-3A5DC7F82BBB}"/>
          </ac:spMkLst>
        </pc:spChg>
        <pc:spChg chg="add mod">
          <ac:chgData name="Ward, Reagan" userId="27291eb4-8241-4961-9e69-8c66e34cc5b0" providerId="ADAL" clId="{5C3B32FB-90DF-4C25-95C8-6F3192424564}" dt="2024-07-10T19:20:10.809" v="982" actId="27636"/>
          <ac:spMkLst>
            <pc:docMk/>
            <pc:sldMk cId="3203029648" sldId="5506"/>
            <ac:spMk id="13" creationId="{E1F1475B-A9DC-C4E4-1C7B-DF7CFD232316}"/>
          </ac:spMkLst>
        </pc:spChg>
        <pc:spChg chg="add mod">
          <ac:chgData name="Ward, Reagan" userId="27291eb4-8241-4961-9e69-8c66e34cc5b0" providerId="ADAL" clId="{5C3B32FB-90DF-4C25-95C8-6F3192424564}" dt="2024-07-10T19:20:26.767" v="984" actId="27636"/>
          <ac:spMkLst>
            <pc:docMk/>
            <pc:sldMk cId="3203029648" sldId="5506"/>
            <ac:spMk id="14" creationId="{42F00A02-4452-CD5C-6D1C-1065138F8B71}"/>
          </ac:spMkLst>
        </pc:spChg>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pChg chg="mod">
          <ac:chgData name="Rhodes, Tara" userId="S::rhodes_t@cde.state.co.us::566307b0-1e17-4826-87e1-0feb85a922f2" providerId="AD" clId="Web-{DD5C4369-939D-06F5-6303-E0D1F7F531D0}" dt="2024-06-13T05:25:09.783" v="132" actId="20577"/>
          <ac:spMkLst>
            <pc:docMk/>
            <pc:sldMk cId="68699369" sldId="5309"/>
            <ac:spMk id="6" creationId="{9A8832C3-3C5D-9B2D-6A97-A07BFB42B5FC}"/>
          </ac:spMkLst>
        </pc:spChg>
      </pc:sldChg>
      <pc:sldChg chg="modSp">
        <pc:chgData name="Rhodes, Tara" userId="S::rhodes_t@cde.state.co.us::566307b0-1e17-4826-87e1-0feb85a922f2" providerId="AD" clId="Web-{DD5C4369-939D-06F5-6303-E0D1F7F531D0}" dt="2024-06-13T05:26:20.299" v="133" actId="20577"/>
        <pc:sldMkLst>
          <pc:docMk/>
          <pc:sldMk cId="3396060537" sldId="5314"/>
        </pc:sldMkLst>
        <pc:spChg chg="mod">
          <ac:chgData name="Rhodes, Tara" userId="S::rhodes_t@cde.state.co.us::566307b0-1e17-4826-87e1-0feb85a922f2" providerId="AD" clId="Web-{DD5C4369-939D-06F5-6303-E0D1F7F531D0}" dt="2024-06-13T05:26:20.299" v="133" actId="20577"/>
          <ac:spMkLst>
            <pc:docMk/>
            <pc:sldMk cId="3396060537" sldId="5314"/>
            <ac:spMk id="6" creationId="{9A8832C3-3C5D-9B2D-6A97-A07BFB42B5FC}"/>
          </ac:spMkLst>
        </pc:spChg>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pChg chg="mod">
          <ac:chgData name="McRee, Rebecca" userId="S::mcree_r@cde.state.co.us::3a10fa13-9d60-4c0b-b361-471945732c34" providerId="AD" clId="Web-{C142478C-60F7-114B-8B48-C0EF44E0E196}" dt="2024-09-12T03:25:38.611" v="452" actId="20577"/>
          <ac:spMkLst>
            <pc:docMk/>
            <pc:sldMk cId="201204202" sldId="3389"/>
            <ac:spMk id="5" creationId="{B5D61009-A3F7-BF1D-5F52-33368D02C40D}"/>
          </ac:spMkLst>
        </pc:spChg>
      </pc:sldChg>
      <pc:sldChg chg="modSp add">
        <pc:chgData name="McRee, Rebecca" userId="S::mcree_r@cde.state.co.us::3a10fa13-9d60-4c0b-b361-471945732c34" providerId="AD" clId="Web-{C142478C-60F7-114B-8B48-C0EF44E0E196}" dt="2024-09-12T03:25:59.330" v="454" actId="20577"/>
        <pc:sldMkLst>
          <pc:docMk/>
          <pc:sldMk cId="3727940737" sldId="3390"/>
        </pc:sldMkLst>
        <pc:spChg chg="mod">
          <ac:chgData name="McRee, Rebecca" userId="S::mcree_r@cde.state.co.us::3a10fa13-9d60-4c0b-b361-471945732c34" providerId="AD" clId="Web-{C142478C-60F7-114B-8B48-C0EF44E0E196}" dt="2024-09-12T03:25:59.330" v="454" actId="20577"/>
          <ac:spMkLst>
            <pc:docMk/>
            <pc:sldMk cId="3727940737" sldId="3390"/>
            <ac:spMk id="6" creationId="{CAB50D9A-9E27-C723-EC50-E4A4E8E58C24}"/>
          </ac:spMkLst>
        </pc:spChg>
      </pc:sldChg>
      <pc:sldChg chg="modSp add del">
        <pc:chgData name="McRee, Rebecca" userId="S::mcree_r@cde.state.co.us::3a10fa13-9d60-4c0b-b361-471945732c34" providerId="AD" clId="Web-{C142478C-60F7-114B-8B48-C0EF44E0E196}" dt="2024-09-12T03:25:23.080" v="450"/>
        <pc:sldMkLst>
          <pc:docMk/>
          <pc:sldMk cId="2160277610" sldId="3424"/>
        </pc:sldMkLst>
        <pc:spChg chg="mod">
          <ac:chgData name="McRee, Rebecca" userId="S::mcree_r@cde.state.co.us::3a10fa13-9d60-4c0b-b361-471945732c34" providerId="AD" clId="Web-{C142478C-60F7-114B-8B48-C0EF44E0E196}" dt="2024-09-12T03:23:23.500" v="444" actId="20577"/>
          <ac:spMkLst>
            <pc:docMk/>
            <pc:sldMk cId="2160277610" sldId="3424"/>
            <ac:spMk id="3" creationId="{08E55D6E-E65A-F009-107E-2F8B368EDE64}"/>
          </ac:spMkLst>
        </pc:spChg>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pChg chg="mod">
          <ac:chgData name="McRee, Rebecca" userId="S::mcree_r@cde.state.co.us::3a10fa13-9d60-4c0b-b361-471945732c34" providerId="AD" clId="Web-{C142478C-60F7-114B-8B48-C0EF44E0E196}" dt="2024-09-12T03:09:14.377" v="203" actId="20577"/>
          <ac:spMkLst>
            <pc:docMk/>
            <pc:sldMk cId="1039979550" sldId="5495"/>
            <ac:spMk id="3" creationId="{2865F7B2-122F-2696-5877-03DFD3EA02BC}"/>
          </ac:spMkLst>
        </pc:spChg>
      </pc:sldChg>
      <pc:sldChg chg="addSp delSp modSp ord">
        <pc:chgData name="McRee, Rebecca" userId="S::mcree_r@cde.state.co.us::3a10fa13-9d60-4c0b-b361-471945732c34" providerId="AD" clId="Web-{C142478C-60F7-114B-8B48-C0EF44E0E196}" dt="2024-09-12T03:14:58.208" v="340"/>
        <pc:sldMkLst>
          <pc:docMk/>
          <pc:sldMk cId="2421796188" sldId="5518"/>
        </pc:sldMkLst>
        <pc:spChg chg="mod">
          <ac:chgData name="McRee, Rebecca" userId="S::mcree_r@cde.state.co.us::3a10fa13-9d60-4c0b-b361-471945732c34" providerId="AD" clId="Web-{C142478C-60F7-114B-8B48-C0EF44E0E196}" dt="2024-09-12T02:59:00.574" v="104" actId="20577"/>
          <ac:spMkLst>
            <pc:docMk/>
            <pc:sldMk cId="2421796188" sldId="5518"/>
            <ac:spMk id="3" creationId="{9FEEAF2D-E365-73C8-79FB-1D58C4A4FC60}"/>
          </ac:spMkLst>
        </pc:spChg>
        <pc:picChg chg="add del mod">
          <ac:chgData name="McRee, Rebecca" userId="S::mcree_r@cde.state.co.us::3a10fa13-9d60-4c0b-b361-471945732c34" providerId="AD" clId="Web-{C142478C-60F7-114B-8B48-C0EF44E0E196}" dt="2024-09-12T02:54:26.914" v="79"/>
          <ac:picMkLst>
            <pc:docMk/>
            <pc:sldMk cId="2421796188" sldId="5518"/>
            <ac:picMk id="7" creationId="{BA075F3E-E0AC-1E34-B223-25D8D183C651}"/>
          </ac:picMkLst>
        </pc:picChg>
      </pc:sldChg>
      <pc:sldChg chg="modSp ord">
        <pc:chgData name="McRee, Rebecca" userId="S::mcree_r@cde.state.co.us::3a10fa13-9d60-4c0b-b361-471945732c34" providerId="AD" clId="Web-{C142478C-60F7-114B-8B48-C0EF44E0E196}" dt="2024-09-12T03:29:27.410" v="459"/>
        <pc:sldMkLst>
          <pc:docMk/>
          <pc:sldMk cId="4247325259" sldId="5541"/>
        </pc:sldMkLst>
        <pc:spChg chg="mod">
          <ac:chgData name="McRee, Rebecca" userId="S::mcree_r@cde.state.co.us::3a10fa13-9d60-4c0b-b361-471945732c34" providerId="AD" clId="Web-{C142478C-60F7-114B-8B48-C0EF44E0E196}" dt="2024-09-12T02:58:18.073" v="103" actId="20577"/>
          <ac:spMkLst>
            <pc:docMk/>
            <pc:sldMk cId="4247325259" sldId="5541"/>
            <ac:spMk id="3" creationId="{9FEEAF2D-E365-73C8-79FB-1D58C4A4FC60}"/>
          </ac:spMkLst>
        </pc:spChg>
      </pc:sldChg>
      <pc:sldChg chg="modSp">
        <pc:chgData name="McRee, Rebecca" userId="S::mcree_r@cde.state.co.us::3a10fa13-9d60-4c0b-b361-471945732c34" providerId="AD" clId="Web-{C142478C-60F7-114B-8B48-C0EF44E0E196}" dt="2024-09-12T03:02:48.154" v="133" actId="20577"/>
        <pc:sldMkLst>
          <pc:docMk/>
          <pc:sldMk cId="735598476" sldId="5543"/>
        </pc:sldMkLst>
        <pc:spChg chg="mod">
          <ac:chgData name="McRee, Rebecca" userId="S::mcree_r@cde.state.co.us::3a10fa13-9d60-4c0b-b361-471945732c34" providerId="AD" clId="Web-{C142478C-60F7-114B-8B48-C0EF44E0E196}" dt="2024-09-12T03:02:48.154" v="133" actId="20577"/>
          <ac:spMkLst>
            <pc:docMk/>
            <pc:sldMk cId="735598476" sldId="5543"/>
            <ac:spMk id="3" creationId="{9FEEAF2D-E365-73C8-79FB-1D58C4A4FC60}"/>
          </ac:spMkLst>
        </pc:spChg>
      </pc:sldChg>
      <pc:sldChg chg="addSp modSp">
        <pc:chgData name="McRee, Rebecca" userId="S::mcree_r@cde.state.co.us::3a10fa13-9d60-4c0b-b361-471945732c34" providerId="AD" clId="Web-{C142478C-60F7-114B-8B48-C0EF44E0E196}" dt="2024-09-12T03:04:19.077" v="140" actId="14100"/>
        <pc:sldMkLst>
          <pc:docMk/>
          <pc:sldMk cId="3863354747" sldId="5544"/>
        </pc:sldMkLst>
        <pc:spChg chg="add mod">
          <ac:chgData name="McRee, Rebecca" userId="S::mcree_r@cde.state.co.us::3a10fa13-9d60-4c0b-b361-471945732c34" providerId="AD" clId="Web-{C142478C-60F7-114B-8B48-C0EF44E0E196}" dt="2024-09-12T03:04:19.077" v="140" actId="14100"/>
          <ac:spMkLst>
            <pc:docMk/>
            <pc:sldMk cId="3863354747" sldId="5544"/>
            <ac:spMk id="3" creationId="{7E71A5B3-11A7-CDE5-0C01-E572A9AFEFA6}"/>
          </ac:spMkLst>
        </pc:spChg>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pChg chg="mod">
          <ac:chgData name="McRee, Rebecca" userId="S::mcree_r@cde.state.co.us::3a10fa13-9d60-4c0b-b361-471945732c34" providerId="AD" clId="Web-{C142478C-60F7-114B-8B48-C0EF44E0E196}" dt="2024-09-12T03:00:00.480" v="114" actId="20577"/>
          <ac:spMkLst>
            <pc:docMk/>
            <pc:sldMk cId="1402753334" sldId="5596"/>
            <ac:spMk id="2" creationId="{0E54A6CA-9FDC-D477-2061-EFE142CE3476}"/>
          </ac:spMkLst>
        </pc:spChg>
        <pc:spChg chg="del mod">
          <ac:chgData name="McRee, Rebecca" userId="S::mcree_r@cde.state.co.us::3a10fa13-9d60-4c0b-b361-471945732c34" providerId="AD" clId="Web-{C142478C-60F7-114B-8B48-C0EF44E0E196}" dt="2024-09-12T03:00:06.887" v="117"/>
          <ac:spMkLst>
            <pc:docMk/>
            <pc:sldMk cId="1402753334" sldId="5596"/>
            <ac:spMk id="3" creationId="{8761D12F-320D-4C6A-B934-6B74FB2D5BD5}"/>
          </ac:spMkLst>
        </pc:spChg>
        <pc:spChg chg="del">
          <ac:chgData name="McRee, Rebecca" userId="S::mcree_r@cde.state.co.us::3a10fa13-9d60-4c0b-b361-471945732c34" providerId="AD" clId="Web-{C142478C-60F7-114B-8B48-C0EF44E0E196}" dt="2024-09-12T03:00:13.605" v="118"/>
          <ac:spMkLst>
            <pc:docMk/>
            <pc:sldMk cId="1402753334" sldId="5596"/>
            <ac:spMk id="5" creationId="{3D488430-558B-B1B5-27C2-BFD86D3E9D7A}"/>
          </ac:spMkLst>
        </pc:spChg>
        <pc:spChg chg="del">
          <ac:chgData name="McRee, Rebecca" userId="S::mcree_r@cde.state.co.us::3a10fa13-9d60-4c0b-b361-471945732c34" providerId="AD" clId="Web-{C142478C-60F7-114B-8B48-C0EF44E0E196}" dt="2024-09-12T03:00:21.840" v="119"/>
          <ac:spMkLst>
            <pc:docMk/>
            <pc:sldMk cId="1402753334" sldId="5596"/>
            <ac:spMk id="6" creationId="{AB09F94B-E71F-3679-B826-8B779C7D23EA}"/>
          </ac:spMkLst>
        </pc:spChg>
        <pc:picChg chg="add mod ord">
          <ac:chgData name="McRee, Rebecca" userId="S::mcree_r@cde.state.co.us::3a10fa13-9d60-4c0b-b361-471945732c34" providerId="AD" clId="Web-{C142478C-60F7-114B-8B48-C0EF44E0E196}" dt="2024-09-12T03:00:29.981" v="121" actId="14100"/>
          <ac:picMkLst>
            <pc:docMk/>
            <pc:sldMk cId="1402753334" sldId="5596"/>
            <ac:picMk id="7" creationId="{E7B077DA-76F2-82A3-BE98-49B39E36262E}"/>
          </ac:picMkLst>
        </pc:picChg>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pChg chg="mod">
          <ac:chgData name="McRee, Rebecca" userId="S::mcree_r@cde.state.co.us::3a10fa13-9d60-4c0b-b361-471945732c34" providerId="AD" clId="Web-{C142478C-60F7-114B-8B48-C0EF44E0E196}" dt="2024-09-12T03:05:47.140" v="159" actId="20577"/>
          <ac:spMkLst>
            <pc:docMk/>
            <pc:sldMk cId="2422909248" sldId="5597"/>
            <ac:spMk id="2" creationId="{0D6D2DE3-70E8-3515-40CA-7BCDCEAAFDD2}"/>
          </ac:spMkLst>
        </pc:spChg>
        <pc:spChg chg="mod">
          <ac:chgData name="McRee, Rebecca" userId="S::mcree_r@cde.state.co.us::3a10fa13-9d60-4c0b-b361-471945732c34" providerId="AD" clId="Web-{C142478C-60F7-114B-8B48-C0EF44E0E196}" dt="2024-09-12T03:06:13.422" v="161" actId="20577"/>
          <ac:spMkLst>
            <pc:docMk/>
            <pc:sldMk cId="2422909248" sldId="5597"/>
            <ac:spMk id="3" creationId="{6109B4E1-01DB-7318-9691-D651C08C223C}"/>
          </ac:spMkLst>
        </pc:spChg>
        <pc:spChg chg="mod">
          <ac:chgData name="McRee, Rebecca" userId="S::mcree_r@cde.state.co.us::3a10fa13-9d60-4c0b-b361-471945732c34" providerId="AD" clId="Web-{C142478C-60F7-114B-8B48-C0EF44E0E196}" dt="2024-09-12T03:13:21.942" v="312" actId="20577"/>
          <ac:spMkLst>
            <pc:docMk/>
            <pc:sldMk cId="2422909248" sldId="5597"/>
            <ac:spMk id="5" creationId="{A0F0AB29-CC2A-C207-2825-CA7678B22025}"/>
          </ac:spMkLst>
        </pc:spChg>
        <pc:spChg chg="mod">
          <ac:chgData name="McRee, Rebecca" userId="S::mcree_r@cde.state.co.us::3a10fa13-9d60-4c0b-b361-471945732c34" providerId="AD" clId="Web-{C142478C-60F7-114B-8B48-C0EF44E0E196}" dt="2024-09-12T03:13:29.973" v="323" actId="20577"/>
          <ac:spMkLst>
            <pc:docMk/>
            <pc:sldMk cId="2422909248" sldId="5597"/>
            <ac:spMk id="6" creationId="{6495D789-5E38-C978-A805-DF28807060C8}"/>
          </ac:spMkLst>
        </pc:spChg>
      </pc:sldChg>
      <pc:sldChg chg="modSp new">
        <pc:chgData name="McRee, Rebecca" userId="S::mcree_r@cde.state.co.us::3a10fa13-9d60-4c0b-b361-471945732c34" providerId="AD" clId="Web-{C142478C-60F7-114B-8B48-C0EF44E0E196}" dt="2024-09-12T03:13:44.661" v="339" actId="20577"/>
        <pc:sldMkLst>
          <pc:docMk/>
          <pc:sldMk cId="2890554296" sldId="5598"/>
        </pc:sldMkLst>
        <pc:spChg chg="mod">
          <ac:chgData name="McRee, Rebecca" userId="S::mcree_r@cde.state.co.us::3a10fa13-9d60-4c0b-b361-471945732c34" providerId="AD" clId="Web-{C142478C-60F7-114B-8B48-C0EF44E0E196}" dt="2024-09-12T03:06:29.703" v="169" actId="20577"/>
          <ac:spMkLst>
            <pc:docMk/>
            <pc:sldMk cId="2890554296" sldId="5598"/>
            <ac:spMk id="2" creationId="{CEF880EF-B108-5BAB-F8AB-EDB2DBA44302}"/>
          </ac:spMkLst>
        </pc:spChg>
        <pc:spChg chg="mod">
          <ac:chgData name="McRee, Rebecca" userId="S::mcree_r@cde.state.co.us::3a10fa13-9d60-4c0b-b361-471945732c34" providerId="AD" clId="Web-{C142478C-60F7-114B-8B48-C0EF44E0E196}" dt="2024-09-12T03:06:58.235" v="177" actId="20577"/>
          <ac:spMkLst>
            <pc:docMk/>
            <pc:sldMk cId="2890554296" sldId="5598"/>
            <ac:spMk id="3" creationId="{35D3926C-B1D4-CE01-C0A8-4BF0B344268A}"/>
          </ac:spMkLst>
        </pc:spChg>
        <pc:spChg chg="mod">
          <ac:chgData name="McRee, Rebecca" userId="S::mcree_r@cde.state.co.us::3a10fa13-9d60-4c0b-b361-471945732c34" providerId="AD" clId="Web-{C142478C-60F7-114B-8B48-C0EF44E0E196}" dt="2024-09-12T03:13:36.332" v="333" actId="20577"/>
          <ac:spMkLst>
            <pc:docMk/>
            <pc:sldMk cId="2890554296" sldId="5598"/>
            <ac:spMk id="5" creationId="{9EFD8821-AE36-59FB-0BDB-D159D5675F07}"/>
          </ac:spMkLst>
        </pc:spChg>
        <pc:spChg chg="mod">
          <ac:chgData name="McRee, Rebecca" userId="S::mcree_r@cde.state.co.us::3a10fa13-9d60-4c0b-b361-471945732c34" providerId="AD" clId="Web-{C142478C-60F7-114B-8B48-C0EF44E0E196}" dt="2024-09-12T03:13:44.661" v="339" actId="20577"/>
          <ac:spMkLst>
            <pc:docMk/>
            <pc:sldMk cId="2890554296" sldId="5598"/>
            <ac:spMk id="6" creationId="{159A7E66-110F-55A2-E3BA-5E85BDE1E9A6}"/>
          </ac:spMkLst>
        </pc:spChg>
      </pc:sldChg>
      <pc:sldChg chg="modSp new">
        <pc:chgData name="McRee, Rebecca" userId="S::mcree_r@cde.state.co.us::3a10fa13-9d60-4c0b-b361-471945732c34" providerId="AD" clId="Web-{C142478C-60F7-114B-8B48-C0EF44E0E196}" dt="2024-09-12T03:27:05.409" v="456" actId="20577"/>
        <pc:sldMkLst>
          <pc:docMk/>
          <pc:sldMk cId="3013877092" sldId="5599"/>
        </pc:sldMkLst>
        <pc:spChg chg="mod">
          <ac:chgData name="McRee, Rebecca" userId="S::mcree_r@cde.state.co.us::3a10fa13-9d60-4c0b-b361-471945732c34" providerId="AD" clId="Web-{C142478C-60F7-114B-8B48-C0EF44E0E196}" dt="2024-09-12T03:09:26.174" v="210" actId="20577"/>
          <ac:spMkLst>
            <pc:docMk/>
            <pc:sldMk cId="3013877092" sldId="5599"/>
            <ac:spMk id="2" creationId="{0F4506ED-71F7-95AF-63A7-F94C1C2509AC}"/>
          </ac:spMkLst>
        </pc:spChg>
        <pc:spChg chg="mod">
          <ac:chgData name="McRee, Rebecca" userId="S::mcree_r@cde.state.co.us::3a10fa13-9d60-4c0b-b361-471945732c34" providerId="AD" clId="Web-{C142478C-60F7-114B-8B48-C0EF44E0E196}" dt="2024-09-12T03:27:05.409" v="456" actId="20577"/>
          <ac:spMkLst>
            <pc:docMk/>
            <pc:sldMk cId="3013877092" sldId="5599"/>
            <ac:spMk id="3" creationId="{9D2F60EF-23CD-86F5-3F8D-1BB640612146}"/>
          </ac:spMkLst>
        </pc:spChg>
        <pc:spChg chg="mod">
          <ac:chgData name="McRee, Rebecca" userId="S::mcree_r@cde.state.co.us::3a10fa13-9d60-4c0b-b361-471945732c34" providerId="AD" clId="Web-{C142478C-60F7-114B-8B48-C0EF44E0E196}" dt="2024-09-12T03:11:41.206" v="289" actId="20577"/>
          <ac:spMkLst>
            <pc:docMk/>
            <pc:sldMk cId="3013877092" sldId="5599"/>
            <ac:spMk id="5" creationId="{B01C3620-24EF-1E0D-5E54-047464DB74B6}"/>
          </ac:spMkLst>
        </pc:spChg>
        <pc:spChg chg="mod">
          <ac:chgData name="McRee, Rebecca" userId="S::mcree_r@cde.state.co.us::3a10fa13-9d60-4c0b-b361-471945732c34" providerId="AD" clId="Web-{C142478C-60F7-114B-8B48-C0EF44E0E196}" dt="2024-09-12T03:11:52.003" v="301" actId="20577"/>
          <ac:spMkLst>
            <pc:docMk/>
            <pc:sldMk cId="3013877092" sldId="5599"/>
            <ac:spMk id="6" creationId="{EA3FB0D8-E2CE-0538-4757-0168DA442394}"/>
          </ac:spMkLst>
        </pc:spChg>
      </pc:sldChg>
      <pc:sldChg chg="addSp delSp modSp new del">
        <pc:chgData name="McRee, Rebecca" userId="S::mcree_r@cde.state.co.us::3a10fa13-9d60-4c0b-b361-471945732c34" providerId="AD" clId="Web-{C142478C-60F7-114B-8B48-C0EF44E0E196}" dt="2024-09-12T03:24:03.595" v="445"/>
        <pc:sldMkLst>
          <pc:docMk/>
          <pc:sldMk cId="1552825151" sldId="5600"/>
        </pc:sldMkLst>
        <pc:spChg chg="mod">
          <ac:chgData name="McRee, Rebecca" userId="S::mcree_r@cde.state.co.us::3a10fa13-9d60-4c0b-b361-471945732c34" providerId="AD" clId="Web-{C142478C-60F7-114B-8B48-C0EF44E0E196}" dt="2024-09-12T03:19:58.155" v="393" actId="20577"/>
          <ac:spMkLst>
            <pc:docMk/>
            <pc:sldMk cId="1552825151" sldId="5600"/>
            <ac:spMk id="2" creationId="{E33DC33C-6C5A-C2D2-BA01-073717F7A102}"/>
          </ac:spMkLst>
        </pc:spChg>
        <pc:spChg chg="add del mod">
          <ac:chgData name="McRee, Rebecca" userId="S::mcree_r@cde.state.co.us::3a10fa13-9d60-4c0b-b361-471945732c34" providerId="AD" clId="Web-{C142478C-60F7-114B-8B48-C0EF44E0E196}" dt="2024-09-12T03:22:12.375" v="438" actId="20577"/>
          <ac:spMkLst>
            <pc:docMk/>
            <pc:sldMk cId="1552825151" sldId="5600"/>
            <ac:spMk id="3" creationId="{573FFF77-3AC9-9625-4FFD-D388C0B0D458}"/>
          </ac:spMkLst>
        </pc:spChg>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pChg chg="mod">
          <ac:chgData name="McRee, Rebecca" userId="S::mcree_r@cde.state.co.us::3a10fa13-9d60-4c0b-b361-471945732c34" providerId="AD" clId="Web-{C142478C-60F7-114B-8B48-C0EF44E0E196}" dt="2024-09-12T03:18:00.028" v="356" actId="20577"/>
          <ac:spMkLst>
            <pc:docMk/>
            <pc:sldMk cId="530507682" sldId="5602"/>
            <ac:spMk id="2" creationId="{74CC0E4C-91E0-8B45-4D42-98AE9B957BCB}"/>
          </ac:spMkLst>
        </pc:spChg>
        <pc:spChg chg="add del mod">
          <ac:chgData name="McRee, Rebecca" userId="S::mcree_r@cde.state.co.us::3a10fa13-9d60-4c0b-b361-471945732c34" providerId="AD" clId="Web-{C142478C-60F7-114B-8B48-C0EF44E0E196}" dt="2024-09-12T03:19:35.092" v="385" actId="20577"/>
          <ac:spMkLst>
            <pc:docMk/>
            <pc:sldMk cId="530507682" sldId="5602"/>
            <ac:spMk id="3" creationId="{EAF7F59C-FEF1-14E3-0F79-EC7B16EBBE1F}"/>
          </ac:spMkLst>
        </pc:spChg>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pChg chg="mod">
          <ac:chgData name="Chaffin,Melissa" userId="S::chaffin_m@cde.state.co.us::21f0136b-23e1-4eef-9c4f-f29e4cc3ac56" providerId="AD" clId="Web-{00D985C2-2ACB-331B-C61D-1EA900F85C28}" dt="2024-05-15T21:43:06.159" v="470" actId="20577"/>
          <ac:spMkLst>
            <pc:docMk/>
            <pc:sldMk cId="792433865" sldId="266"/>
            <ac:spMk id="3" creationId="{00000000-0000-0000-0000-000000000000}"/>
          </ac:spMkLst>
        </pc:spChg>
      </pc:sldChg>
      <pc:sldChg chg="modSp del">
        <pc:chgData name="Chaffin,Melissa" userId="S::chaffin_m@cde.state.co.us::21f0136b-23e1-4eef-9c4f-f29e4cc3ac56" providerId="AD" clId="Web-{00D985C2-2ACB-331B-C61D-1EA900F85C28}" dt="2024-05-15T21:41:29.642" v="429"/>
        <pc:sldMkLst>
          <pc:docMk/>
          <pc:sldMk cId="2627597655" sldId="269"/>
        </pc:sldMkLst>
        <pc:spChg chg="mod">
          <ac:chgData name="Chaffin,Melissa" userId="S::chaffin_m@cde.state.co.us::21f0136b-23e1-4eef-9c4f-f29e4cc3ac56" providerId="AD" clId="Web-{00D985C2-2ACB-331B-C61D-1EA900F85C28}" dt="2024-05-15T21:41:06.704" v="428" actId="20577"/>
          <ac:spMkLst>
            <pc:docMk/>
            <pc:sldMk cId="2627597655" sldId="269"/>
            <ac:spMk id="3" creationId="{00000000-0000-0000-0000-000000000000}"/>
          </ac:spMkLst>
        </pc:spChg>
      </pc:sldChg>
      <pc:sldChg chg="modSp">
        <pc:chgData name="Chaffin,Melissa" userId="S::chaffin_m@cde.state.co.us::21f0136b-23e1-4eef-9c4f-f29e4cc3ac56" providerId="AD" clId="Web-{00D985C2-2ACB-331B-C61D-1EA900F85C28}" dt="2024-05-15T21:46:58.865" v="536" actId="20577"/>
        <pc:sldMkLst>
          <pc:docMk/>
          <pc:sldMk cId="997716315" sldId="270"/>
        </pc:sldMkLst>
        <pc:spChg chg="mod">
          <ac:chgData name="Chaffin,Melissa" userId="S::chaffin_m@cde.state.co.us::21f0136b-23e1-4eef-9c4f-f29e4cc3ac56" providerId="AD" clId="Web-{00D985C2-2ACB-331B-C61D-1EA900F85C28}" dt="2024-05-15T21:46:58.865" v="536" actId="20577"/>
          <ac:spMkLst>
            <pc:docMk/>
            <pc:sldMk cId="997716315" sldId="270"/>
            <ac:spMk id="2" creationId="{6C3FF94B-25E6-326B-D551-A983C5DB5574}"/>
          </ac:spMkLst>
        </pc:spChg>
        <pc:spChg chg="mod">
          <ac:chgData name="Chaffin,Melissa" userId="S::chaffin_m@cde.state.co.us::21f0136b-23e1-4eef-9c4f-f29e4cc3ac56" providerId="AD" clId="Web-{00D985C2-2ACB-331B-C61D-1EA900F85C28}" dt="2024-05-15T21:44:49.879" v="480" actId="20577"/>
          <ac:spMkLst>
            <pc:docMk/>
            <pc:sldMk cId="997716315" sldId="270"/>
            <ac:spMk id="5" creationId="{9662AABA-02B5-DD5D-00E6-541FFED2E31C}"/>
          </ac:spMkLst>
        </pc:spChg>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pChg chg="ord">
          <ac:chgData name="Heitman, Lindsey" userId="a9773a47-99d2-4599-9377-6d37e9ec0bd3" providerId="ADAL" clId="{ED4A72F2-A37A-4785-8787-361AB7878AC5}" dt="2024-08-21T21:33:38.100" v="263" actId="13244"/>
          <ac:spMkLst>
            <pc:docMk/>
            <pc:sldMk cId="3822177015" sldId="5531"/>
            <ac:spMk id="4" creationId="{B280EB62-8712-EAA9-B16F-E4FB82352A7A}"/>
          </ac:spMkLst>
        </pc:spChg>
        <pc:spChg chg="mod">
          <ac:chgData name="Heitman, Lindsey" userId="a9773a47-99d2-4599-9377-6d37e9ec0bd3" providerId="ADAL" clId="{ED4A72F2-A37A-4785-8787-361AB7878AC5}" dt="2024-08-21T21:35:56.291" v="284" actId="207"/>
          <ac:spMkLst>
            <pc:docMk/>
            <pc:sldMk cId="3822177015" sldId="5531"/>
            <ac:spMk id="7" creationId="{3CFDC82E-650D-FF21-7516-39B3D0FA82C4}"/>
          </ac:spMkLst>
        </pc:spChg>
        <pc:picChg chg="mod">
          <ac:chgData name="Heitman, Lindsey" userId="a9773a47-99d2-4599-9377-6d37e9ec0bd3" providerId="ADAL" clId="{ED4A72F2-A37A-4785-8787-361AB7878AC5}" dt="2024-08-21T21:33:42.363" v="264" actId="13244"/>
          <ac:picMkLst>
            <pc:docMk/>
            <pc:sldMk cId="3822177015" sldId="5531"/>
            <ac:picMk id="1026" creationId="{F7BC7FC6-B59B-6AAC-8997-EF43560C19C6}"/>
          </ac:picMkLst>
        </pc:picChg>
        <pc:picChg chg="mod">
          <ac:chgData name="Heitman, Lindsey" userId="a9773a47-99d2-4599-9377-6d37e9ec0bd3" providerId="ADAL" clId="{ED4A72F2-A37A-4785-8787-361AB7878AC5}" dt="2024-08-21T21:33:44.835" v="265" actId="13244"/>
          <ac:picMkLst>
            <pc:docMk/>
            <pc:sldMk cId="3822177015" sldId="5531"/>
            <ac:picMk id="1027" creationId="{14D0B99A-A9BF-A0E5-6DA9-0E7DFBDF8521}"/>
          </ac:picMkLst>
        </pc:picChg>
      </pc:sldChg>
      <pc:sldChg chg="modSp add mod">
        <pc:chgData name="Heitman, Lindsey" userId="a9773a47-99d2-4599-9377-6d37e9ec0bd3" providerId="ADAL" clId="{ED4A72F2-A37A-4785-8787-361AB7878AC5}" dt="2024-08-22T14:02:48.087" v="290" actId="20577"/>
        <pc:sldMkLst>
          <pc:docMk/>
          <pc:sldMk cId="1084665148" sldId="5557"/>
        </pc:sldMkLst>
        <pc:spChg chg="mod">
          <ac:chgData name="Heitman, Lindsey" userId="a9773a47-99d2-4599-9377-6d37e9ec0bd3" providerId="ADAL" clId="{ED4A72F2-A37A-4785-8787-361AB7878AC5}" dt="2024-08-22T14:02:48.087" v="290" actId="20577"/>
          <ac:spMkLst>
            <pc:docMk/>
            <pc:sldMk cId="1084665148" sldId="5557"/>
            <ac:spMk id="3" creationId="{00000000-0000-0000-0000-000000000000}"/>
          </ac:spMkLst>
        </pc:spChg>
        <pc:spChg chg="ord">
          <ac:chgData name="Heitman, Lindsey" userId="a9773a47-99d2-4599-9377-6d37e9ec0bd3" providerId="ADAL" clId="{ED4A72F2-A37A-4785-8787-361AB7878AC5}" dt="2024-08-21T21:33:24.335" v="262" actId="13244"/>
          <ac:spMkLst>
            <pc:docMk/>
            <pc:sldMk cId="1084665148" sldId="5557"/>
            <ac:spMk id="4" creationId="{00000000-0000-0000-0000-000000000000}"/>
          </ac:spMkLst>
        </pc:spChg>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graphicFrameChg chg="modGraphic">
          <ac:chgData name="Gudka, Dawna" userId="823cceae-331b-41d6-9a63-34ad6d1db55c" providerId="ADAL" clId="{42F2ED5D-A4F4-4ECC-B075-736DD58303AF}" dt="2024-06-19T20:58:55.648" v="336" actId="2165"/>
          <ac:graphicFrameMkLst>
            <pc:docMk/>
            <pc:sldMk cId="1464257442" sldId="5452"/>
            <ac:graphicFrameMk id="9" creationId="{BE6DBE5B-6613-480C-7673-649F61C9968C}"/>
          </ac:graphicFrameMkLst>
        </pc:graphicFrameChg>
      </pc:sldChg>
      <pc:sldChg chg="modSp del mod">
        <pc:chgData name="Gudka, Dawna" userId="823cceae-331b-41d6-9a63-34ad6d1db55c" providerId="ADAL" clId="{42F2ED5D-A4F4-4ECC-B075-736DD58303AF}" dt="2024-06-19T21:04:05.204" v="339" actId="2696"/>
        <pc:sldMkLst>
          <pc:docMk/>
          <pc:sldMk cId="1405902670" sldId="5458"/>
        </pc:sldMkLst>
        <pc:graphicFrameChg chg="modGraphic">
          <ac:chgData name="Gudka, Dawna" userId="823cceae-331b-41d6-9a63-34ad6d1db55c" providerId="ADAL" clId="{42F2ED5D-A4F4-4ECC-B075-736DD58303AF}" dt="2024-06-19T20:59:29.548" v="338" actId="2165"/>
          <ac:graphicFrameMkLst>
            <pc:docMk/>
            <pc:sldMk cId="1405902670" sldId="5458"/>
            <ac:graphicFrameMk id="9" creationId="{BE6DBE5B-6613-480C-7673-649F61C9968C}"/>
          </ac:graphicFrameMkLst>
        </pc:graphicFrameChg>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pChg chg="add mod">
          <ac:chgData name="Wenzel, Brooke" userId="672bf8d3-b15b-4e02-a6d1-39319a0df09b" providerId="ADAL" clId="{86B3B288-1B0D-47CD-9C1D-A178E2C7D872}" dt="2024-06-05T13:04:01.309" v="5" actId="962"/>
          <ac:spMkLst>
            <pc:docMk/>
            <pc:sldMk cId="2627223314" sldId="5254"/>
            <ac:spMk id="2" creationId="{9894ED43-BBFA-5705-6665-C93521AC4BEB}"/>
          </ac:spMkLst>
        </pc:spChg>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pChg chg="mod ord">
          <ac:chgData name="Wenzel, Brooke" userId="672bf8d3-b15b-4e02-a6d1-39319a0df09b" providerId="ADAL" clId="{86B3B288-1B0D-47CD-9C1D-A178E2C7D872}" dt="2024-06-05T17:17:00.952" v="49" actId="700"/>
          <ac:spMkLst>
            <pc:docMk/>
            <pc:sldMk cId="3860371057" sldId="5338"/>
            <ac:spMk id="2" creationId="{7C4B6288-396B-71FF-224D-B1CD74E7837D}"/>
          </ac:spMkLst>
        </pc:spChg>
        <pc:spChg chg="mod ord">
          <ac:chgData name="Wenzel, Brooke" userId="672bf8d3-b15b-4e02-a6d1-39319a0df09b" providerId="ADAL" clId="{86B3B288-1B0D-47CD-9C1D-A178E2C7D872}" dt="2024-06-05T17:19:37.347" v="463" actId="14100"/>
          <ac:spMkLst>
            <pc:docMk/>
            <pc:sldMk cId="3860371057" sldId="5338"/>
            <ac:spMk id="3" creationId="{0432F803-E46C-B0F3-8E24-F7B4DF4D4143}"/>
          </ac:spMkLst>
        </pc:spChg>
        <pc:spChg chg="add mod ord">
          <ac:chgData name="Wenzel, Brooke" userId="672bf8d3-b15b-4e02-a6d1-39319a0df09b" providerId="ADAL" clId="{86B3B288-1B0D-47CD-9C1D-A178E2C7D872}" dt="2024-06-05T17:18:38.982" v="293" actId="20577"/>
          <ac:spMkLst>
            <pc:docMk/>
            <pc:sldMk cId="3860371057" sldId="5338"/>
            <ac:spMk id="4" creationId="{4EF8F06C-1A3F-0883-97A0-F75155821FED}"/>
          </ac:spMkLst>
        </pc:spChg>
        <pc:spChg chg="mod ord">
          <ac:chgData name="Wenzel, Brooke" userId="672bf8d3-b15b-4e02-a6d1-39319a0df09b" providerId="ADAL" clId="{86B3B288-1B0D-47CD-9C1D-A178E2C7D872}" dt="2024-06-05T17:17:00.952" v="49" actId="700"/>
          <ac:spMkLst>
            <pc:docMk/>
            <pc:sldMk cId="3860371057" sldId="5338"/>
            <ac:spMk id="5" creationId="{2814446E-613E-33E7-931D-C6B22EB33803}"/>
          </ac:spMkLst>
        </pc:spChg>
        <pc:spChg chg="add del mod ord">
          <ac:chgData name="Wenzel, Brooke" userId="672bf8d3-b15b-4e02-a6d1-39319a0df09b" providerId="ADAL" clId="{86B3B288-1B0D-47CD-9C1D-A178E2C7D872}" dt="2024-06-05T17:17:17.622" v="55" actId="22"/>
          <ac:spMkLst>
            <pc:docMk/>
            <pc:sldMk cId="3860371057" sldId="5338"/>
            <ac:spMk id="6" creationId="{1576C896-EEB6-AA25-0B22-497CA3D7BCEB}"/>
          </ac:spMkLst>
        </pc:spChg>
        <pc:spChg chg="mod ord">
          <ac:chgData name="Wenzel, Brooke" userId="672bf8d3-b15b-4e02-a6d1-39319a0df09b" providerId="ADAL" clId="{86B3B288-1B0D-47CD-9C1D-A178E2C7D872}" dt="2024-06-05T17:18:51.317" v="350" actId="20577"/>
          <ac:spMkLst>
            <pc:docMk/>
            <pc:sldMk cId="3860371057" sldId="5338"/>
            <ac:spMk id="7" creationId="{502C41A3-624F-64E1-E8B0-46B79DA63369}"/>
          </ac:spMkLst>
        </pc:spChg>
        <pc:picChg chg="add del mod ord">
          <ac:chgData name="Wenzel, Brooke" userId="672bf8d3-b15b-4e02-a6d1-39319a0df09b" providerId="ADAL" clId="{86B3B288-1B0D-47CD-9C1D-A178E2C7D872}" dt="2024-06-05T17:17:11.017" v="54" actId="22"/>
          <ac:picMkLst>
            <pc:docMk/>
            <pc:sldMk cId="3860371057" sldId="5338"/>
            <ac:picMk id="9" creationId="{42B8763D-14E7-67FE-5A50-B4486BF3C316}"/>
          </ac:picMkLst>
        </pc:picChg>
        <pc:picChg chg="add mod ord">
          <ac:chgData name="Wenzel, Brooke" userId="672bf8d3-b15b-4e02-a6d1-39319a0df09b" providerId="ADAL" clId="{86B3B288-1B0D-47CD-9C1D-A178E2C7D872}" dt="2024-06-05T17:20:12.290" v="851" actId="962"/>
          <ac:picMkLst>
            <pc:docMk/>
            <pc:sldMk cId="3860371057" sldId="5338"/>
            <ac:picMk id="11" creationId="{091AC09F-108D-F7EE-0B0D-354622EA902F}"/>
          </ac:picMkLst>
        </pc:picChg>
      </pc:sldChg>
      <pc:sldChg chg="modSp add mod">
        <pc:chgData name="Wenzel, Brooke" userId="672bf8d3-b15b-4e02-a6d1-39319a0df09b" providerId="ADAL" clId="{86B3B288-1B0D-47CD-9C1D-A178E2C7D872}" dt="2024-06-05T22:02:21.764" v="886"/>
        <pc:sldMkLst>
          <pc:docMk/>
          <pc:sldMk cId="2357482481" sldId="5453"/>
        </pc:sldMkLst>
        <pc:spChg chg="mod">
          <ac:chgData name="Wenzel, Brooke" userId="672bf8d3-b15b-4e02-a6d1-39319a0df09b" providerId="ADAL" clId="{86B3B288-1B0D-47CD-9C1D-A178E2C7D872}" dt="2024-06-05T21:50:33.182" v="870" actId="20577"/>
          <ac:spMkLst>
            <pc:docMk/>
            <pc:sldMk cId="2357482481" sldId="5453"/>
            <ac:spMk id="2" creationId="{0543A6E2-0E70-9266-F576-2897347CE6BD}"/>
          </ac:spMkLst>
        </pc:spChg>
        <pc:graphicFrameChg chg="mod">
          <ac:chgData name="Wenzel, Brooke" userId="672bf8d3-b15b-4e02-a6d1-39319a0df09b" providerId="ADAL" clId="{86B3B288-1B0D-47CD-9C1D-A178E2C7D872}" dt="2024-06-05T22:02:21.764" v="886"/>
          <ac:graphicFrameMkLst>
            <pc:docMk/>
            <pc:sldMk cId="2357482481" sldId="5453"/>
            <ac:graphicFrameMk id="9" creationId="{60663F2C-3380-740B-070F-A79FA5E11DA5}"/>
          </ac:graphicFrameMkLst>
        </pc:graphicFrameChg>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pChg chg="mod">
          <ac:chgData name="Slutzky, Collin" userId="S::slutzky_c@cde.state.co.us::21f7fb5c-490d-42a4-8741-4ce78a53b03a" providerId="AD" clId="Web-{ABC30ED7-9CB5-13FF-C2BD-100B1235A6BF}" dt="2024-07-17T19:17:13.774" v="16" actId="14100"/>
          <ac:spMkLst>
            <pc:docMk/>
            <pc:sldMk cId="1118867174" sldId="5275"/>
            <ac:spMk id="3" creationId="{BD733E22-1F82-7B3B-A6D3-6CC1761B825B}"/>
          </ac:spMkLst>
        </pc:spChg>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pChg chg="mod">
          <ac:chgData name="Slutzky, Collin" userId="S::slutzky_c@cde.state.co.us::21f7fb5c-490d-42a4-8741-4ce78a53b03a" providerId="AD" clId="Web-{ABC30ED7-9CB5-13FF-C2BD-100B1235A6BF}" dt="2024-07-17T19:16:22.757" v="10" actId="20577"/>
          <ac:spMkLst>
            <pc:docMk/>
            <pc:sldMk cId="2365850526" sldId="5312"/>
            <ac:spMk id="2" creationId="{E5D3A3BC-C3C5-ED57-84AB-C43489AE16AB}"/>
          </ac:spMkLst>
        </pc:spChg>
      </pc:sldChg>
      <pc:sldChg chg="add">
        <pc:chgData name="Slutzky, Collin" userId="S::slutzky_c@cde.state.co.us::21f7fb5c-490d-42a4-8741-4ce78a53b03a" providerId="AD" clId="Web-{ABC30ED7-9CB5-13FF-C2BD-100B1235A6BF}" dt="2024-07-17T19:15:27.772" v="5"/>
        <pc:sldMkLst>
          <pc:docMk/>
          <pc:sldMk cId="2815576142" sldId="5313"/>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sldMasterChg chg="addSldLayout">
        <pc:chgData name="Slutzky, Collin" userId="S::slutzky_c@cde.state.co.us::21f7fb5c-490d-42a4-8741-4ce78a53b03a" providerId="AD" clId="Web-{ABC30ED7-9CB5-13FF-C2BD-100B1235A6BF}" dt="2024-07-17T19:15:27.757" v="3"/>
        <pc:sldMasterMkLst>
          <pc:docMk/>
          <pc:sldMasterMk cId="2150711039" sldId="2147483676"/>
        </pc:sldMasterMkLst>
        <pc:sldLayoutChg chg="add">
          <pc:chgData name="Slutzky, Collin" userId="S::slutzky_c@cde.state.co.us::21f7fb5c-490d-42a4-8741-4ce78a53b03a" providerId="AD" clId="Web-{ABC30ED7-9CB5-13FF-C2BD-100B1235A6BF}" dt="2024-07-17T19:15:27.757" v="3"/>
          <pc:sldLayoutMkLst>
            <pc:docMk/>
            <pc:sldMasterMk cId="2150711039" sldId="2147483676"/>
            <pc:sldLayoutMk cId="3868665527" sldId="2147483709"/>
          </pc:sldLayoutMkLst>
        </pc:sldLayoutChg>
      </pc:sldMaster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3T16:02:06.408" v="2" actId="20577"/>
        <pc:sldMkLst>
          <pc:docMk/>
          <pc:sldMk cId="3044915438" sldId="256"/>
        </pc:sldMkLst>
        <pc:spChg chg="mod">
          <ac:chgData name="Wenzel, Brooke" userId="672bf8d3-b15b-4e02-a6d1-39319a0df09b" providerId="ADAL" clId="{FAA9A46C-9E52-46E5-BF38-69D7EA4778B4}" dt="2024-08-13T16:02:06.408" v="2" actId="20577"/>
          <ac:spMkLst>
            <pc:docMk/>
            <pc:sldMk cId="3044915438" sldId="256"/>
            <ac:spMk id="2" creationId="{00000000-0000-0000-0000-000000000000}"/>
          </ac:spMkLst>
        </pc:spChg>
      </pc:sldChg>
      <pc:sldChg chg="modSp mod">
        <pc:chgData name="Wenzel, Brooke" userId="672bf8d3-b15b-4e02-a6d1-39319a0df09b" providerId="ADAL" clId="{FAA9A46C-9E52-46E5-BF38-69D7EA4778B4}" dt="2024-08-15T14:18:22.340" v="289" actId="20577"/>
        <pc:sldMkLst>
          <pc:docMk/>
          <pc:sldMk cId="3254898418" sldId="5535"/>
        </pc:sldMkLst>
        <pc:spChg chg="mod">
          <ac:chgData name="Wenzel, Brooke" userId="672bf8d3-b15b-4e02-a6d1-39319a0df09b" providerId="ADAL" clId="{FAA9A46C-9E52-46E5-BF38-69D7EA4778B4}" dt="2024-08-15T14:18:22.340" v="289" actId="20577"/>
          <ac:spMkLst>
            <pc:docMk/>
            <pc:sldMk cId="3254898418" sldId="5535"/>
            <ac:spMk id="7" creationId="{AC95D240-C504-4635-F827-CF6D222759DC}"/>
          </ac:spMkLst>
        </pc:spChg>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pChg chg="mod">
          <ac:chgData name="Wenzel, Brooke" userId="672bf8d3-b15b-4e02-a6d1-39319a0df09b" providerId="ADAL" clId="{FAA9A46C-9E52-46E5-BF38-69D7EA4778B4}" dt="2024-08-13T16:02:41.336" v="56" actId="20577"/>
          <ac:spMkLst>
            <pc:docMk/>
            <pc:sldMk cId="599009042" sldId="5549"/>
            <ac:spMk id="2" creationId="{E1A3CA18-EFE4-80ED-E77A-7B7A6895D0B6}"/>
          </ac:spMkLst>
        </pc:spChg>
        <pc:spChg chg="mod">
          <ac:chgData name="Wenzel, Brooke" userId="672bf8d3-b15b-4e02-a6d1-39319a0df09b" providerId="ADAL" clId="{FAA9A46C-9E52-46E5-BF38-69D7EA4778B4}" dt="2024-08-13T16:10:26.829" v="260" actId="20577"/>
          <ac:spMkLst>
            <pc:docMk/>
            <pc:sldMk cId="599009042" sldId="5549"/>
            <ac:spMk id="3" creationId="{8BAD300F-5835-15A9-B48C-8A8410A64FD0}"/>
          </ac:spMkLst>
        </pc:spChg>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pChg chg="add del mod">
          <ac:chgData name="Gudka, Dawna" userId="823cceae-331b-41d6-9a63-34ad6d1db55c" providerId="ADAL" clId="{549EA42D-A1CD-45B4-95B1-9F750FDEAE30}" dt="2024-07-25T01:04:04.030" v="324"/>
          <ac:spMkLst>
            <pc:docMk/>
            <pc:sldMk cId="2968826480" sldId="5465"/>
            <ac:spMk id="2" creationId="{9C5E6CF5-D81C-24E4-DAC2-B4F31932B5CE}"/>
          </ac:spMkLst>
        </pc:spChg>
        <pc:spChg chg="ord">
          <ac:chgData name="Gudka, Dawna" userId="823cceae-331b-41d6-9a63-34ad6d1db55c" providerId="ADAL" clId="{549EA42D-A1CD-45B4-95B1-9F750FDEAE30}" dt="2024-07-25T01:10:28.836" v="614" actId="13244"/>
          <ac:spMkLst>
            <pc:docMk/>
            <pc:sldMk cId="2968826480" sldId="5465"/>
            <ac:spMk id="3" creationId="{9E936801-2838-36D0-7699-EE5C61C3F7A2}"/>
          </ac:spMkLst>
        </pc:spChg>
        <pc:spChg chg="add del mod">
          <ac:chgData name="Gudka, Dawna" userId="823cceae-331b-41d6-9a63-34ad6d1db55c" providerId="ADAL" clId="{549EA42D-A1CD-45B4-95B1-9F750FDEAE30}" dt="2024-07-25T01:04:04.028" v="322" actId="478"/>
          <ac:spMkLst>
            <pc:docMk/>
            <pc:sldMk cId="2968826480" sldId="5465"/>
            <ac:spMk id="5" creationId="{8B1E4BAA-C277-EDD7-A517-7E6161D4C39C}"/>
          </ac:spMkLst>
        </pc:spChg>
        <pc:spChg chg="del">
          <ac:chgData name="Gudka, Dawna" userId="823cceae-331b-41d6-9a63-34ad6d1db55c" providerId="ADAL" clId="{549EA42D-A1CD-45B4-95B1-9F750FDEAE30}" dt="2024-07-25T00:24:48.704" v="45" actId="478"/>
          <ac:spMkLst>
            <pc:docMk/>
            <pc:sldMk cId="2968826480" sldId="5465"/>
            <ac:spMk id="9" creationId="{0F241BD3-801F-0A14-29D9-9D95C7187E72}"/>
          </ac:spMkLst>
        </pc:spChg>
        <pc:spChg chg="mod">
          <ac:chgData name="Gudka, Dawna" userId="823cceae-331b-41d6-9a63-34ad6d1db55c" providerId="ADAL" clId="{549EA42D-A1CD-45B4-95B1-9F750FDEAE30}" dt="2024-07-25T01:04:34.177" v="426" actId="20577"/>
          <ac:spMkLst>
            <pc:docMk/>
            <pc:sldMk cId="2968826480" sldId="5465"/>
            <ac:spMk id="20" creationId="{49EFEE59-E129-976B-614D-D6B91A3080B9}"/>
          </ac:spMkLst>
        </pc:spChg>
        <pc:picChg chg="del">
          <ac:chgData name="Gudka, Dawna" userId="823cceae-331b-41d6-9a63-34ad6d1db55c" providerId="ADAL" clId="{549EA42D-A1CD-45B4-95B1-9F750FDEAE30}" dt="2024-07-25T00:24:46.554" v="44" actId="478"/>
          <ac:picMkLst>
            <pc:docMk/>
            <pc:sldMk cId="2968826480" sldId="5465"/>
            <ac:picMk id="4" creationId="{F83B6FAF-4E3C-ECB2-F0DB-1F3468E28BEB}"/>
          </ac:picMkLst>
        </pc:picChg>
        <pc:picChg chg="add del mod">
          <ac:chgData name="Gudka, Dawna" userId="823cceae-331b-41d6-9a63-34ad6d1db55c" providerId="ADAL" clId="{549EA42D-A1CD-45B4-95B1-9F750FDEAE30}" dt="2024-07-25T01:07:23.371" v="589" actId="478"/>
          <ac:picMkLst>
            <pc:docMk/>
            <pc:sldMk cId="2968826480" sldId="5465"/>
            <ac:picMk id="7" creationId="{925A8511-D7FA-22E8-1AC3-7457EDB6CAAA}"/>
          </ac:picMkLst>
        </pc:picChg>
        <pc:picChg chg="add mod ord">
          <ac:chgData name="Gudka, Dawna" userId="823cceae-331b-41d6-9a63-34ad6d1db55c" providerId="ADAL" clId="{549EA42D-A1CD-45B4-95B1-9F750FDEAE30}" dt="2024-07-25T01:10:24.765" v="613" actId="13244"/>
          <ac:picMkLst>
            <pc:docMk/>
            <pc:sldMk cId="2968826480" sldId="5465"/>
            <ac:picMk id="10" creationId="{FA58343F-90E2-75B2-8F01-8FD73B681464}"/>
          </ac:picMkLst>
        </pc:picChg>
        <pc:picChg chg="add mod ord">
          <ac:chgData name="Gudka, Dawna" userId="823cceae-331b-41d6-9a63-34ad6d1db55c" providerId="ADAL" clId="{549EA42D-A1CD-45B4-95B1-9F750FDEAE30}" dt="2024-07-25T01:10:58.391" v="736" actId="962"/>
          <ac:picMkLst>
            <pc:docMk/>
            <pc:sldMk cId="2968826480" sldId="5465"/>
            <ac:picMk id="12" creationId="{9FC747B5-70FF-DC38-2BC5-365D8975A88F}"/>
          </ac:picMkLst>
        </pc:picChg>
        <pc:picChg chg="add mod ord">
          <ac:chgData name="Gudka, Dawna" userId="823cceae-331b-41d6-9a63-34ad6d1db55c" providerId="ADAL" clId="{549EA42D-A1CD-45B4-95B1-9F750FDEAE30}" dt="2024-07-25T01:10:43.782" v="654" actId="962"/>
          <ac:picMkLst>
            <pc:docMk/>
            <pc:sldMk cId="2968826480" sldId="5465"/>
            <ac:picMk id="14" creationId="{55B0E681-7DA2-3119-D94C-AC61A1C8D786}"/>
          </ac:picMkLst>
        </pc:picChg>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graphicFrameChg chg="mod">
          <ac:chgData name="Gudka, Dawna" userId="823cceae-331b-41d6-9a63-34ad6d1db55c" providerId="ADAL" clId="{549EA42D-A1CD-45B4-95B1-9F750FDEAE30}" dt="2024-07-25T00:23:59.496" v="39"/>
          <ac:graphicFrameMkLst>
            <pc:docMk/>
            <pc:sldMk cId="1765433899" sldId="5480"/>
            <ac:graphicFrameMk id="9" creationId="{60663F2C-3380-740B-070F-A79FA5E11DA5}"/>
          </ac:graphicFrameMkLst>
        </pc:graphicFrameChg>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pChg chg="mod">
          <ac:chgData name="Gudka, Dawna" userId="823cceae-331b-41d6-9a63-34ad6d1db55c" providerId="ADAL" clId="{549EA42D-A1CD-45B4-95B1-9F750FDEAE30}" dt="2024-07-25T01:11:34.345" v="837" actId="20577"/>
          <ac:spMkLst>
            <pc:docMk/>
            <pc:sldMk cId="1218041085" sldId="5519"/>
            <ac:spMk id="20" creationId="{49EFEE59-E129-976B-614D-D6B91A3080B9}"/>
          </ac:spMkLst>
        </pc:spChg>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pChg chg="mod">
          <ac:chgData name="McRee, Rebecca" userId="S::mcree_r@cde.state.co.us::3a10fa13-9d60-4c0b-b361-471945732c34" providerId="AD" clId="Web-{F371A368-7BDA-562B-CE18-A33B01254AD7}" dt="2024-07-08T23:00:08.635" v="121" actId="20577"/>
          <ac:spMkLst>
            <pc:docMk/>
            <pc:sldMk cId="538669139" sldId="5487"/>
            <ac:spMk id="3" creationId="{C0512FC2-261A-6790-E9CC-D752F6C04657}"/>
          </ac:spMkLst>
        </pc:spChg>
        <pc:spChg chg="mod">
          <ac:chgData name="McRee, Rebecca" userId="S::mcree_r@cde.state.co.us::3a10fa13-9d60-4c0b-b361-471945732c34" providerId="AD" clId="Web-{F371A368-7BDA-562B-CE18-A33B01254AD7}" dt="2024-07-08T23:06:07.595" v="163" actId="14100"/>
          <ac:spMkLst>
            <pc:docMk/>
            <pc:sldMk cId="538669139" sldId="5487"/>
            <ac:spMk id="6" creationId="{84787FAE-4432-05A1-C385-C9BB47E8B98C}"/>
          </ac:spMkLst>
        </pc:spChg>
      </pc:sldChg>
      <pc:sldChg chg="modSp">
        <pc:chgData name="McRee, Rebecca" userId="S::mcree_r@cde.state.co.us::3a10fa13-9d60-4c0b-b361-471945732c34" providerId="AD" clId="Web-{F371A368-7BDA-562B-CE18-A33B01254AD7}" dt="2024-07-08T23:05:48.595" v="160" actId="20577"/>
        <pc:sldMkLst>
          <pc:docMk/>
          <pc:sldMk cId="1185884485" sldId="5488"/>
        </pc:sldMkLst>
        <pc:spChg chg="mod">
          <ac:chgData name="McRee, Rebecca" userId="S::mcree_r@cde.state.co.us::3a10fa13-9d60-4c0b-b361-471945732c34" providerId="AD" clId="Web-{F371A368-7BDA-562B-CE18-A33B01254AD7}" dt="2024-07-08T22:55:06.942" v="33" actId="20577"/>
          <ac:spMkLst>
            <pc:docMk/>
            <pc:sldMk cId="1185884485" sldId="5488"/>
            <ac:spMk id="2" creationId="{FA0319B2-3C56-CFC9-5633-A23A05EB92AD}"/>
          </ac:spMkLst>
        </pc:spChg>
        <pc:spChg chg="mod">
          <ac:chgData name="McRee, Rebecca" userId="S::mcree_r@cde.state.co.us::3a10fa13-9d60-4c0b-b361-471945732c34" providerId="AD" clId="Web-{F371A368-7BDA-562B-CE18-A33B01254AD7}" dt="2024-07-08T22:59:07.619" v="97" actId="20577"/>
          <ac:spMkLst>
            <pc:docMk/>
            <pc:sldMk cId="1185884485" sldId="5488"/>
            <ac:spMk id="3" creationId="{C0512FC2-261A-6790-E9CC-D752F6C04657}"/>
          </ac:spMkLst>
        </pc:spChg>
        <pc:spChg chg="mod">
          <ac:chgData name="McRee, Rebecca" userId="S::mcree_r@cde.state.co.us::3a10fa13-9d60-4c0b-b361-471945732c34" providerId="AD" clId="Web-{F371A368-7BDA-562B-CE18-A33B01254AD7}" dt="2024-07-08T23:05:48.595" v="160" actId="20577"/>
          <ac:spMkLst>
            <pc:docMk/>
            <pc:sldMk cId="1185884485" sldId="5488"/>
            <ac:spMk id="6" creationId="{84787FAE-4432-05A1-C385-C9BB47E8B98C}"/>
          </ac:spMkLst>
        </pc:spChg>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pChg chg="mod">
          <ac:chgData name="McRee, Rebecca" userId="S::mcree_r@cde.state.co.us::3a10fa13-9d60-4c0b-b361-471945732c34" providerId="AD" clId="Web-{F371A368-7BDA-562B-CE18-A33B01254AD7}" dt="2024-07-08T22:59:33.557" v="114" actId="20577"/>
          <ac:spMkLst>
            <pc:docMk/>
            <pc:sldMk cId="2585022322" sldId="5489"/>
            <ac:spMk id="3" creationId="{C0512FC2-261A-6790-E9CC-D752F6C04657}"/>
          </ac:spMkLst>
        </pc:spChg>
        <pc:spChg chg="mod">
          <ac:chgData name="McRee, Rebecca" userId="S::mcree_r@cde.state.co.us::3a10fa13-9d60-4c0b-b361-471945732c34" providerId="AD" clId="Web-{F371A368-7BDA-562B-CE18-A33B01254AD7}" dt="2024-07-08T23:05:55.611" v="162" actId="20577"/>
          <ac:spMkLst>
            <pc:docMk/>
            <pc:sldMk cId="2585022322" sldId="5489"/>
            <ac:spMk id="6" creationId="{84787FAE-4432-05A1-C385-C9BB47E8B98C}"/>
          </ac:spMkLst>
        </pc:spChg>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pChg chg="mod">
          <ac:chgData name="McRee, Rebecca" userId="S::mcree_r@cde.state.co.us::3a10fa13-9d60-4c0b-b361-471945732c34" providerId="AD" clId="Web-{F371A368-7BDA-562B-CE18-A33B01254AD7}" dt="2024-07-08T23:04:01.452" v="146" actId="20577"/>
          <ac:spMkLst>
            <pc:docMk/>
            <pc:sldMk cId="1982214778" sldId="5491"/>
            <ac:spMk id="2" creationId="{CA7EA7C5-866B-0668-F980-DD563EFAA6F1}"/>
          </ac:spMkLst>
        </pc:spChg>
        <pc:spChg chg="del mod">
          <ac:chgData name="McRee, Rebecca" userId="S::mcree_r@cde.state.co.us::3a10fa13-9d60-4c0b-b361-471945732c34" providerId="AD" clId="Web-{F371A368-7BDA-562B-CE18-A33B01254AD7}" dt="2024-07-08T23:02:00.294" v="125"/>
          <ac:spMkLst>
            <pc:docMk/>
            <pc:sldMk cId="1982214778" sldId="5491"/>
            <ac:spMk id="3" creationId="{3E256341-373C-BCBE-CCE8-B59A396C8198}"/>
          </ac:spMkLst>
        </pc:spChg>
        <pc:spChg chg="mod">
          <ac:chgData name="McRee, Rebecca" userId="S::mcree_r@cde.state.co.us::3a10fa13-9d60-4c0b-b361-471945732c34" providerId="AD" clId="Web-{F371A368-7BDA-562B-CE18-A33B01254AD7}" dt="2024-07-08T23:04:22.921" v="152" actId="20577"/>
          <ac:spMkLst>
            <pc:docMk/>
            <pc:sldMk cId="1982214778" sldId="5491"/>
            <ac:spMk id="5" creationId="{6B5DB5EE-4DF5-B20A-6910-C97D066AD95B}"/>
          </ac:spMkLst>
        </pc:spChg>
        <pc:spChg chg="mod">
          <ac:chgData name="McRee, Rebecca" userId="S::mcree_r@cde.state.co.us::3a10fa13-9d60-4c0b-b361-471945732c34" providerId="AD" clId="Web-{F371A368-7BDA-562B-CE18-A33B01254AD7}" dt="2024-07-08T23:04:27.296" v="156" actId="20577"/>
          <ac:spMkLst>
            <pc:docMk/>
            <pc:sldMk cId="1982214778" sldId="5491"/>
            <ac:spMk id="6" creationId="{B5E58230-244E-AB6F-C2C4-829E4FC6C3F5}"/>
          </ac:spMkLst>
        </pc:spChg>
        <pc:spChg chg="add del mod">
          <ac:chgData name="McRee, Rebecca" userId="S::mcree_r@cde.state.co.us::3a10fa13-9d60-4c0b-b361-471945732c34" providerId="AD" clId="Web-{F371A368-7BDA-562B-CE18-A33B01254AD7}" dt="2024-07-08T23:02:17.325" v="128"/>
          <ac:spMkLst>
            <pc:docMk/>
            <pc:sldMk cId="1982214778" sldId="5491"/>
            <ac:spMk id="9" creationId="{8EB57651-366E-C58E-FE3D-227B2B18EEB9}"/>
          </ac:spMkLst>
        </pc:spChg>
        <pc:spChg chg="add mod">
          <ac:chgData name="McRee, Rebecca" userId="S::mcree_r@cde.state.co.us::3a10fa13-9d60-4c0b-b361-471945732c34" providerId="AD" clId="Web-{F371A368-7BDA-562B-CE18-A33B01254AD7}" dt="2024-07-08T23:02:34.701" v="131"/>
          <ac:spMkLst>
            <pc:docMk/>
            <pc:sldMk cId="1982214778" sldId="5491"/>
            <ac:spMk id="12" creationId="{336E6375-A961-063D-6650-8E192C3CA9C6}"/>
          </ac:spMkLst>
        </pc:spChg>
        <pc:picChg chg="add del mod ord">
          <ac:chgData name="McRee, Rebecca" userId="S::mcree_r@cde.state.co.us::3a10fa13-9d60-4c0b-b361-471945732c34" providerId="AD" clId="Web-{F371A368-7BDA-562B-CE18-A33B01254AD7}" dt="2024-07-08T23:02:06.778" v="126"/>
          <ac:picMkLst>
            <pc:docMk/>
            <pc:sldMk cId="1982214778" sldId="5491"/>
            <ac:picMk id="7" creationId="{1751A6D8-0627-F591-DF8C-556106943B88}"/>
          </ac:picMkLst>
        </pc:picChg>
        <pc:picChg chg="add del mod ord">
          <ac:chgData name="McRee, Rebecca" userId="S::mcree_r@cde.state.co.us::3a10fa13-9d60-4c0b-b361-471945732c34" providerId="AD" clId="Web-{F371A368-7BDA-562B-CE18-A33B01254AD7}" dt="2024-07-08T23:02:34.701" v="131"/>
          <ac:picMkLst>
            <pc:docMk/>
            <pc:sldMk cId="1982214778" sldId="5491"/>
            <ac:picMk id="10" creationId="{E8DC54A4-77FE-55F0-4503-82F47D8722D3}"/>
          </ac:picMkLst>
        </pc:picChg>
      </pc:sldChg>
      <pc:sldChg chg="addSp delSp modSp new del">
        <pc:chgData name="McRee, Rebecca" userId="S::mcree_r@cde.state.co.us::3a10fa13-9d60-4c0b-b361-471945732c34" providerId="AD" clId="Web-{F371A368-7BDA-562B-CE18-A33B01254AD7}" dt="2024-07-08T23:03:40.452" v="135"/>
        <pc:sldMkLst>
          <pc:docMk/>
          <pc:sldMk cId="3510349753" sldId="5492"/>
        </pc:sldMkLst>
        <pc:spChg chg="del">
          <ac:chgData name="McRee, Rebecca" userId="S::mcree_r@cde.state.co.us::3a10fa13-9d60-4c0b-b361-471945732c34" providerId="AD" clId="Web-{F371A368-7BDA-562B-CE18-A33B01254AD7}" dt="2024-07-08T23:03:21.639" v="133"/>
          <ac:spMkLst>
            <pc:docMk/>
            <pc:sldMk cId="3510349753" sldId="5492"/>
            <ac:spMk id="3" creationId="{9971C2FF-0CF7-0561-43B4-A9BEEAF6D8F3}"/>
          </ac:spMkLst>
        </pc:spChg>
        <pc:picChg chg="add mod ord">
          <ac:chgData name="McRee, Rebecca" userId="S::mcree_r@cde.state.co.us::3a10fa13-9d60-4c0b-b361-471945732c34" providerId="AD" clId="Web-{F371A368-7BDA-562B-CE18-A33B01254AD7}" dt="2024-07-08T23:03:27.358" v="134" actId="1076"/>
          <ac:picMkLst>
            <pc:docMk/>
            <pc:sldMk cId="3510349753" sldId="5492"/>
            <ac:picMk id="7" creationId="{03D93E36-B340-FDAB-1AB9-304C11DCA926}"/>
          </ac:picMkLst>
        </pc:picChg>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pChg chg="mod">
          <ac:chgData name="Chaffin,Melissa" userId="S::chaffin_m@cde.state.co.us::21f0136b-23e1-4eef-9c4f-f29e4cc3ac56" providerId="AD" clId="Web-{9C612C83-31B2-033C-8DD2-C85DBDF328B4}" dt="2024-05-28T19:17:04.311" v="276" actId="20577"/>
          <ac:spMkLst>
            <pc:docMk/>
            <pc:sldMk cId="792433865" sldId="266"/>
            <ac:spMk id="3" creationId="{00000000-0000-0000-0000-000000000000}"/>
          </ac:spMkLst>
        </pc:spChg>
        <pc:cxnChg chg="add del">
          <ac:chgData name="Chaffin,Melissa" userId="S::chaffin_m@cde.state.co.us::21f0136b-23e1-4eef-9c4f-f29e4cc3ac56" providerId="AD" clId="Web-{9C612C83-31B2-033C-8DD2-C85DBDF328B4}" dt="2024-05-28T19:12:40.400" v="18"/>
          <ac:cxnSpMkLst>
            <pc:docMk/>
            <pc:sldMk cId="792433865" sldId="266"/>
            <ac:cxnSpMk id="6" creationId="{723B8946-65B4-625E-8A2E-4E8955A0D23F}"/>
          </ac:cxnSpMkLst>
        </pc:cxnChg>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pChg chg="mod">
          <ac:chgData name="Chaffin,Melissa" userId="S::chaffin_m@cde.state.co.us::21f0136b-23e1-4eef-9c4f-f29e4cc3ac56" providerId="AD" clId="Web-{9C612C83-31B2-033C-8DD2-C85DBDF328B4}" dt="2024-05-28T19:19:05.485" v="489" actId="20577"/>
          <ac:spMkLst>
            <pc:docMk/>
            <pc:sldMk cId="997716315" sldId="270"/>
            <ac:spMk id="5" creationId="{9662AABA-02B5-DD5D-00E6-541FFED2E31C}"/>
          </ac:spMkLst>
        </pc:spChg>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cxnChg chg="add mod">
          <ac:chgData name="Chaffin,Melissa" userId="S::chaffin_m@cde.state.co.us::21f0136b-23e1-4eef-9c4f-f29e4cc3ac56" providerId="AD" clId="Web-{9C612C83-31B2-033C-8DD2-C85DBDF328B4}" dt="2024-05-28T19:11:03.226" v="12" actId="14100"/>
          <ac:cxnSpMkLst>
            <pc:docMk/>
            <pc:sldMk cId="2248358354" sldId="5469"/>
            <ac:cxnSpMk id="6" creationId="{46796D00-1774-0A2B-C2D5-AF28B3A0AD10}"/>
          </ac:cxnSpMkLst>
        </pc:cxnChg>
        <pc:cxnChg chg="add mod">
          <ac:chgData name="Chaffin,Melissa" userId="S::chaffin_m@cde.state.co.us::21f0136b-23e1-4eef-9c4f-f29e4cc3ac56" providerId="AD" clId="Web-{9C612C83-31B2-033C-8DD2-C85DBDF328B4}" dt="2024-05-28T19:11:09.476" v="14" actId="14100"/>
          <ac:cxnSpMkLst>
            <pc:docMk/>
            <pc:sldMk cId="2248358354" sldId="5469"/>
            <ac:cxnSpMk id="8" creationId="{C06C6340-581A-CB5F-4E31-40433A2591E2}"/>
          </ac:cxnSpMkLst>
        </pc:cxnChg>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modSp">
        <pc:chgData name="Tribbett, Jessica" userId="S::tribbett_jessica@cde.state.co.us::b8af59d7-a86d-4166-a022-d856dc24c475" providerId="AD" clId="Web-{56CC30EF-DA0F-19B6-B165-9FAFF3DCA61C}" dt="2024-06-26T22:10:38.427" v="3"/>
        <pc:sldMkLst>
          <pc:docMk/>
          <pc:sldMk cId="3227145924" sldId="5097"/>
        </pc:sldMkLst>
        <pc:graphicFrameChg chg="mod modGraphic">
          <ac:chgData name="Tribbett, Jessica" userId="S::tribbett_jessica@cde.state.co.us::b8af59d7-a86d-4166-a022-d856dc24c475" providerId="AD" clId="Web-{56CC30EF-DA0F-19B6-B165-9FAFF3DCA61C}" dt="2024-06-26T22:10:38.427" v="3"/>
          <ac:graphicFrameMkLst>
            <pc:docMk/>
            <pc:sldMk cId="3227145924" sldId="5097"/>
            <ac:graphicFrameMk id="7" creationId="{2864BB53-F741-4FFC-0348-1AC10AD60EEB}"/>
          </ac:graphicFrameMkLst>
        </pc:graphicFrameChg>
      </pc:sldChg>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pChg chg="add mod">
          <ac:chgData name="Tribbett, Jessica" userId="S::tribbett_jessica@cde.state.co.us::b8af59d7-a86d-4166-a022-d856dc24c475" providerId="AD" clId="Web-{56CC30EF-DA0F-19B6-B165-9FAFF3DCA61C}" dt="2024-06-26T22:13:21.774" v="93" actId="20577"/>
          <ac:spMkLst>
            <pc:docMk/>
            <pc:sldMk cId="3839312819" sldId="5472"/>
            <ac:spMk id="2" creationId="{C519BE2D-4071-E559-1AD6-D34AE9110482}"/>
          </ac:spMkLst>
        </pc:spChg>
        <pc:spChg chg="add mod">
          <ac:chgData name="Tribbett, Jessica" userId="S::tribbett_jessica@cde.state.co.us::b8af59d7-a86d-4166-a022-d856dc24c475" providerId="AD" clId="Web-{56CC30EF-DA0F-19B6-B165-9FAFF3DCA61C}" dt="2024-06-26T22:19:40.892" v="314" actId="20577"/>
          <ac:spMkLst>
            <pc:docMk/>
            <pc:sldMk cId="3839312819" sldId="5472"/>
            <ac:spMk id="5" creationId="{DD1E7458-B436-BB25-BCB2-3BAE05286845}"/>
          </ac:spMkLst>
        </pc:spChg>
        <pc:spChg chg="mod">
          <ac:chgData name="Tribbett, Jessica" userId="S::tribbett_jessica@cde.state.co.us::b8af59d7-a86d-4166-a022-d856dc24c475" providerId="AD" clId="Web-{56CC30EF-DA0F-19B6-B165-9FAFF3DCA61C}" dt="2024-06-26T22:12:31.055" v="72" actId="20577"/>
          <ac:spMkLst>
            <pc:docMk/>
            <pc:sldMk cId="3839312819" sldId="5472"/>
            <ac:spMk id="8" creationId="{ABFD6915-ADC1-CC9C-B8CD-CA384A60C558}"/>
          </ac:spMkLst>
        </pc:spChg>
        <pc:spChg chg="mod">
          <ac:chgData name="Tribbett, Jessica" userId="S::tribbett_jessica@cde.state.co.us::b8af59d7-a86d-4166-a022-d856dc24c475" providerId="AD" clId="Web-{56CC30EF-DA0F-19B6-B165-9FAFF3DCA61C}" dt="2024-06-26T22:10:53.787" v="15" actId="20577"/>
          <ac:spMkLst>
            <pc:docMk/>
            <pc:sldMk cId="3839312819" sldId="5472"/>
            <ac:spMk id="12" creationId="{030BD77E-E0F2-8095-CE7C-11535337AFBC}"/>
          </ac:spMkLst>
        </pc:spChg>
        <pc:spChg chg="mod">
          <ac:chgData name="Tribbett, Jessica" userId="S::tribbett_jessica@cde.state.co.us::b8af59d7-a86d-4166-a022-d856dc24c475" providerId="AD" clId="Web-{56CC30EF-DA0F-19B6-B165-9FAFF3DCA61C}" dt="2024-06-26T22:11:19.163" v="30" actId="20577"/>
          <ac:spMkLst>
            <pc:docMk/>
            <pc:sldMk cId="3839312819" sldId="5472"/>
            <ac:spMk id="13" creationId="{E86FD73D-7F03-EF6F-A1CF-E7FEDAB2146E}"/>
          </ac:spMkLst>
        </pc:spChg>
        <pc:graphicFrameChg chg="add del mod modGraphic">
          <ac:chgData name="Tribbett, Jessica" userId="S::tribbett_jessica@cde.state.co.us::b8af59d7-a86d-4166-a022-d856dc24c475" providerId="AD" clId="Web-{56CC30EF-DA0F-19B6-B165-9FAFF3DCA61C}" dt="2024-06-26T22:15:45.449" v="206"/>
          <ac:graphicFrameMkLst>
            <pc:docMk/>
            <pc:sldMk cId="3839312819" sldId="5472"/>
            <ac:graphicFrameMk id="3" creationId="{3648200B-9800-EF28-3AEF-2A55E1931E50}"/>
          </ac:graphicFrameMkLst>
        </pc:graphicFrameChg>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pChg chg="mod">
          <ac:chgData name="Tribbett, Jessica" userId="S::tribbett_jessica@cde.state.co.us::b8af59d7-a86d-4166-a022-d856dc24c475" providerId="AD" clId="Web-{56CC30EF-DA0F-19B6-B165-9FAFF3DCA61C}" dt="2024-06-26T22:11:33.632" v="40" actId="20577"/>
          <ac:spMkLst>
            <pc:docMk/>
            <pc:sldMk cId="2020384015" sldId="5473"/>
            <ac:spMk id="7" creationId="{A3D6EAC0-17D3-B021-92CD-AFF67B2C6903}"/>
          </ac:spMkLst>
        </pc:spChg>
        <pc:spChg chg="mod">
          <ac:chgData name="Tribbett, Jessica" userId="S::tribbett_jessica@cde.state.co.us::b8af59d7-a86d-4166-a022-d856dc24c475" providerId="AD" clId="Web-{56CC30EF-DA0F-19B6-B165-9FAFF3DCA61C}" dt="2024-06-26T22:12:19.945" v="65" actId="20577"/>
          <ac:spMkLst>
            <pc:docMk/>
            <pc:sldMk cId="2020384015" sldId="5473"/>
            <ac:spMk id="8" creationId="{D6504B4B-6829-E849-F7AC-00D6C78E1D0B}"/>
          </ac:spMkLst>
        </pc:spChg>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pChg chg="mod">
          <ac:chgData name="McRee, Rebecca" userId="S::mcree_r@cde.state.co.us::3a10fa13-9d60-4c0b-b361-471945732c34" providerId="AD" clId="Web-{F6C0F4C7-5362-B481-4FF5-EFBF92CBEAF1}" dt="2024-08-22T13:40:59.015" v="3" actId="20577"/>
          <ac:spMkLst>
            <pc:docMk/>
            <pc:sldMk cId="2023168082" sldId="5497"/>
            <ac:spMk id="3" creationId="{91E60E77-D8DB-134C-9A3B-BBACC56219FB}"/>
          </ac:spMkLst>
        </pc:spChg>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pChg chg="mod">
          <ac:chgData name="McRee, Rebecca" userId="S::mcree_r@cde.state.co.us::3a10fa13-9d60-4c0b-b361-471945732c34" providerId="AD" clId="Web-{F5FA9782-9792-F984-34F0-6887B399A48C}" dt="2024-08-13T22:47:39.261" v="3" actId="20577"/>
          <ac:spMkLst>
            <pc:docMk/>
            <pc:sldMk cId="1185884485" sldId="5488"/>
            <ac:spMk id="3" creationId="{C0512FC2-261A-6790-E9CC-D752F6C04657}"/>
          </ac:spMkLst>
        </pc:spChg>
      </pc:sldChg>
      <pc:sldChg chg="modSp">
        <pc:chgData name="McRee, Rebecca" userId="S::mcree_r@cde.state.co.us::3a10fa13-9d60-4c0b-b361-471945732c34" providerId="AD" clId="Web-{F5FA9782-9792-F984-34F0-6887B399A48C}" dt="2024-08-13T22:49:35.639" v="4" actId="20577"/>
        <pc:sldMkLst>
          <pc:docMk/>
          <pc:sldMk cId="2023168082" sldId="5497"/>
        </pc:sldMkLst>
        <pc:spChg chg="mod">
          <ac:chgData name="McRee, Rebecca" userId="S::mcree_r@cde.state.co.us::3a10fa13-9d60-4c0b-b361-471945732c34" providerId="AD" clId="Web-{F5FA9782-9792-F984-34F0-6887B399A48C}" dt="2024-08-13T22:49:35.639" v="4" actId="20577"/>
          <ac:spMkLst>
            <pc:docMk/>
            <pc:sldMk cId="2023168082" sldId="5497"/>
            <ac:spMk id="3" creationId="{91E60E77-D8DB-134C-9A3B-BBACC56219FB}"/>
          </ac:spMkLst>
        </pc:spChg>
      </pc:sldChg>
      <pc:sldChg chg="modSp">
        <pc:chgData name="McRee, Rebecca" userId="S::mcree_r@cde.state.co.us::3a10fa13-9d60-4c0b-b361-471945732c34" providerId="AD" clId="Web-{F5FA9782-9792-F984-34F0-6887B399A48C}" dt="2024-08-13T22:51:12.375" v="59" actId="20577"/>
        <pc:sldMkLst>
          <pc:docMk/>
          <pc:sldMk cId="3238901035" sldId="5542"/>
        </pc:sldMkLst>
        <pc:spChg chg="mod">
          <ac:chgData name="McRee, Rebecca" userId="S::mcree_r@cde.state.co.us::3a10fa13-9d60-4c0b-b361-471945732c34" providerId="AD" clId="Web-{F5FA9782-9792-F984-34F0-6887B399A48C}" dt="2024-08-13T22:51:12.375" v="59" actId="20577"/>
          <ac:spMkLst>
            <pc:docMk/>
            <pc:sldMk cId="3238901035" sldId="5542"/>
            <ac:spMk id="3" creationId="{2865F7B2-122F-2696-5877-03DFD3EA02BC}"/>
          </ac:spMkLst>
        </pc:spChg>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pChg chg="mod">
          <ac:chgData name="McRee, Rebecca" userId="S::mcree_r@cde.state.co.us::3a10fa13-9d60-4c0b-b361-471945732c34" providerId="AD" clId="Web-{C496319A-BBF6-2CAA-3ED4-E5A9E1EF6A02}" dt="2024-09-04T23:09:23.425" v="80" actId="20577"/>
          <ac:spMkLst>
            <pc:docMk/>
            <pc:sldMk cId="735598476" sldId="5543"/>
            <ac:spMk id="3" creationId="{9FEEAF2D-E365-73C8-79FB-1D58C4A4FC60}"/>
          </ac:spMkLst>
        </pc:spChg>
      </pc:sldChg>
      <pc:sldChg chg="modSp">
        <pc:chgData name="McRee, Rebecca" userId="S::mcree_r@cde.state.co.us::3a10fa13-9d60-4c0b-b361-471945732c34" providerId="AD" clId="Web-{C496319A-BBF6-2CAA-3ED4-E5A9E1EF6A02}" dt="2024-09-04T23:06:30.861" v="0" actId="20577"/>
        <pc:sldMkLst>
          <pc:docMk/>
          <pc:sldMk cId="1189657152" sldId="5564"/>
        </pc:sldMkLst>
        <pc:spChg chg="mod">
          <ac:chgData name="McRee, Rebecca" userId="S::mcree_r@cde.state.co.us::3a10fa13-9d60-4c0b-b361-471945732c34" providerId="AD" clId="Web-{C496319A-BBF6-2CAA-3ED4-E5A9E1EF6A02}" dt="2024-09-04T23:06:30.861" v="0" actId="20577"/>
          <ac:spMkLst>
            <pc:docMk/>
            <pc:sldMk cId="1189657152" sldId="5564"/>
            <ac:spMk id="2" creationId="{5C1693E8-9C5A-1DEF-1A9C-A8E725AFA593}"/>
          </ac:spMkLst>
        </pc:spChg>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11504233" sldId="5368"/>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graphicFrameChg chg="mod modGraphic">
          <ac:chgData name="Wenzel, Brooke" userId="672bf8d3-b15b-4e02-a6d1-39319a0df09b" providerId="ADAL" clId="{1FD400A5-181E-4595-8B50-6DA45FBCBF15}" dt="2024-07-31T12:32:50.794" v="97" actId="6549"/>
          <ac:graphicFrameMkLst>
            <pc:docMk/>
            <pc:sldMk cId="26054774" sldId="5413"/>
            <ac:graphicFrameMk id="5" creationId="{5E4612F7-68C6-57CA-E918-38EF641F73CF}"/>
          </ac:graphicFrameMkLst>
        </pc:graphicFrameChg>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pChg chg="mod">
          <ac:chgData name="Wenzel, Brooke" userId="672bf8d3-b15b-4e02-a6d1-39319a0df09b" providerId="ADAL" clId="{1FD400A5-181E-4595-8B50-6DA45FBCBF15}" dt="2024-07-31T12:32:36.960" v="95" actId="27636"/>
          <ac:spMkLst>
            <pc:docMk/>
            <pc:sldMk cId="2153011688" sldId="5484"/>
            <ac:spMk id="2" creationId="{C6534146-0559-4B6B-1A40-9366F1C10893}"/>
          </ac:spMkLst>
        </pc:spChg>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pChg chg="mod">
          <ac:chgData name="Wenzel, Brooke" userId="672bf8d3-b15b-4e02-a6d1-39319a0df09b" providerId="ADAL" clId="{1FD400A5-181E-4595-8B50-6DA45FBCBF15}" dt="2024-07-31T12:32:36.933" v="94" actId="27636"/>
          <ac:spMkLst>
            <pc:docMk/>
            <pc:sldMk cId="1218041085" sldId="5519"/>
            <ac:spMk id="20" creationId="{49EFEE59-E129-976B-614D-D6B91A3080B9}"/>
          </ac:spMkLst>
        </pc:spChg>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B5749-C243-4708-B8EC-1722A3CF3E9A}"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US"/>
        </a:p>
      </dgm:t>
    </dgm:pt>
    <dgm:pt modelId="{855DC084-BB64-4088-A212-2F61D6E14A1E}">
      <dgm:prSet phldrT="[Text]"/>
      <dgm:spPr>
        <a:xfrm>
          <a:off x="5086703" y="2189540"/>
          <a:ext cx="1561393" cy="1561393"/>
        </a:xfrm>
        <a:prstGeom prst="ellipse">
          <a:avLst/>
        </a:prstGeom>
        <a:solidFill>
          <a:srgbClr val="48C3E3">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Text" lastClr="000000"/>
              </a:solidFill>
              <a:latin typeface="Calibri" panose="020F0502020204030204"/>
              <a:ea typeface="+mn-ea"/>
              <a:cs typeface="+mn-cs"/>
            </a:rPr>
            <a:t>Student October</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2D845CB7-ED5D-4CDD-B9B7-6271196BB31E}" type="parTrans" cxnId="{47B05C8F-FDDC-44B8-8890-B015F65A232C}">
      <dgm:prSet/>
      <dgm:spPr/>
      <dgm:t>
        <a:bodyPr/>
        <a:lstStyle/>
        <a:p>
          <a:endParaRPr lang="en-US"/>
        </a:p>
      </dgm:t>
    </dgm:pt>
    <dgm:pt modelId="{1654636C-DDB9-4C6B-8193-45124CD3EFE5}" type="sibTrans" cxnId="{47B05C8F-FDDC-44B8-8890-B015F65A232C}">
      <dgm:prSet/>
      <dgm:spPr/>
      <dgm:t>
        <a:bodyPr/>
        <a:lstStyle/>
        <a:p>
          <a:endParaRPr lang="en-US"/>
        </a:p>
      </dgm:t>
    </dgm:pt>
    <dgm:pt modelId="{1BFCC9DA-00EE-4160-997D-089A47923B57}">
      <dgm:prSet phldrT="[Text]" custT="1"/>
      <dgm:spPr>
        <a:xfrm>
          <a:off x="5086703" y="3164"/>
          <a:ext cx="1561393" cy="1561393"/>
        </a:xfrm>
        <a:prstGeom prst="ellipse">
          <a:avLst/>
        </a:prstGeom>
        <a:solidFill>
          <a:srgbClr val="A3D28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500">
              <a:solidFill>
                <a:sysClr val="windowText" lastClr="000000"/>
              </a:solidFill>
              <a:latin typeface="Calibri" panose="020F0502020204030204"/>
              <a:ea typeface="+mn-ea"/>
              <a:cs typeface="+mn-cs"/>
            </a:rPr>
            <a:t>Student Demographic</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8C7008F5-7577-4939-9347-BE39A2B75835}" type="parTrans" cxnId="{27605B0D-8EE0-4890-A2D1-D0E048A7A4F0}">
      <dgm:prSet/>
      <dgm:spPr>
        <a:xfrm rot="5400000">
          <a:off x="5701779" y="1620986"/>
          <a:ext cx="331240" cy="530873"/>
        </a:xfrm>
        <a:prstGeom prst="rightArrow">
          <a:avLst>
            <a:gd name="adj1" fmla="val 60000"/>
            <a:gd name="adj2" fmla="val 50000"/>
          </a:avLst>
        </a:prstGeom>
        <a:solidFill>
          <a:srgbClr val="A3D283"/>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BD441F40-3408-42D2-B486-D001799C2F95}" type="sibTrans" cxnId="{27605B0D-8EE0-4890-A2D1-D0E048A7A4F0}">
      <dgm:prSet/>
      <dgm:spPr/>
      <dgm:t>
        <a:bodyPr/>
        <a:lstStyle/>
        <a:p>
          <a:endParaRPr lang="en-US"/>
        </a:p>
      </dgm:t>
    </dgm:pt>
    <dgm:pt modelId="{7B6F8E97-17CB-46E4-938C-093234497D5E}">
      <dgm:prSet phldrT="[Text]" custT="1"/>
      <dgm:spPr>
        <a:xfrm>
          <a:off x="7166070" y="1513913"/>
          <a:ext cx="1561393" cy="1561393"/>
        </a:xfrm>
        <a:prstGeom prst="ellipse">
          <a:avLst/>
        </a:prstGeom>
        <a:solidFill>
          <a:srgbClr val="A3D28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a:solidFill>
                <a:sysClr val="windowText" lastClr="000000"/>
              </a:solidFill>
              <a:latin typeface="Calibri" panose="020F0502020204030204"/>
              <a:ea typeface="+mn-ea"/>
              <a:cs typeface="+mn-cs"/>
            </a:rPr>
            <a:t>Student School Association</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46A90BC7-19A4-4B98-89D4-3E9DF43F1168}" type="parTrans" cxnId="{BC8A0B9D-2E81-4C2A-B089-6099F45B363A}">
      <dgm:prSet/>
      <dgm:spPr>
        <a:xfrm rot="9720000">
          <a:off x="6732547" y="2369883"/>
          <a:ext cx="331240" cy="530873"/>
        </a:xfrm>
        <a:prstGeom prst="rightArrow">
          <a:avLst>
            <a:gd name="adj1" fmla="val 60000"/>
            <a:gd name="adj2" fmla="val 50000"/>
          </a:avLst>
        </a:prstGeom>
        <a:solidFill>
          <a:srgbClr val="A3D283"/>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29CCDC3B-8E64-47EF-A83D-467FECED2150}" type="sibTrans" cxnId="{BC8A0B9D-2E81-4C2A-B089-6099F45B363A}">
      <dgm:prSet/>
      <dgm:spPr/>
      <dgm:t>
        <a:bodyPr/>
        <a:lstStyle/>
        <a:p>
          <a:endParaRPr lang="en-US"/>
        </a:p>
      </dgm:t>
    </dgm:pt>
    <dgm:pt modelId="{1F9D2CB3-B9CA-4141-BB87-E58384412CCD}">
      <dgm:prSet phldrT="[Text]" custT="1"/>
      <dgm:spPr>
        <a:xfrm>
          <a:off x="6371822" y="3958355"/>
          <a:ext cx="1561393" cy="1561393"/>
        </a:xfrm>
        <a:prstGeom prst="ellipse">
          <a:avLst/>
        </a:prstGeom>
        <a:solidFill>
          <a:srgbClr val="A3D28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a:solidFill>
                <a:sysClr val="windowText" lastClr="000000"/>
              </a:solidFill>
              <a:latin typeface="Calibri" panose="020F0502020204030204"/>
              <a:ea typeface="+mn-ea"/>
              <a:cs typeface="+mn-cs"/>
            </a:rPr>
            <a:t>At-Risk</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DE04A896-F304-452E-BC25-FC1DCFF2182E}" type="parTrans" cxnId="{303EAE0D-3422-40E7-A697-67FE349118CE}">
      <dgm:prSet/>
      <dgm:spPr>
        <a:xfrm rot="14040000">
          <a:off x="6338828" y="3581623"/>
          <a:ext cx="331240" cy="530873"/>
        </a:xfrm>
        <a:prstGeom prst="rightArrow">
          <a:avLst>
            <a:gd name="adj1" fmla="val 60000"/>
            <a:gd name="adj2" fmla="val 50000"/>
          </a:avLst>
        </a:prstGeom>
        <a:solidFill>
          <a:srgbClr val="A3D283"/>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F6DFEA16-DCDB-4113-A980-0607CE13DFFA}" type="sibTrans" cxnId="{303EAE0D-3422-40E7-A697-67FE349118CE}">
      <dgm:prSet/>
      <dgm:spPr/>
      <dgm:t>
        <a:bodyPr/>
        <a:lstStyle/>
        <a:p>
          <a:endParaRPr lang="en-US"/>
        </a:p>
      </dgm:t>
    </dgm:pt>
    <dgm:pt modelId="{657562D0-E957-4944-8A4F-1B697352C2A3}">
      <dgm:prSet phldrT="[Text]" custT="1"/>
      <dgm:spPr>
        <a:xfrm>
          <a:off x="3007336" y="1513913"/>
          <a:ext cx="1561393" cy="1561393"/>
        </a:xfrm>
        <a:prstGeom prst="ellipse">
          <a:avLst/>
        </a:prstGeom>
        <a:solidFill>
          <a:srgbClr val="A3D28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a:solidFill>
                <a:sysClr val="windowText" lastClr="000000"/>
              </a:solidFill>
              <a:latin typeface="Calibri" panose="020F0502020204030204"/>
              <a:ea typeface="+mn-ea"/>
              <a:cs typeface="+mn-cs"/>
            </a:rPr>
            <a:t>Title I (if applicable)</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CA4E97D4-345A-46F0-8714-47F589E6C46C}" type="parTrans" cxnId="{4D85BCB5-8241-4132-8CC0-F2EC2B9C47B6}">
      <dgm:prSet/>
      <dgm:spPr>
        <a:xfrm rot="1080000">
          <a:off x="4671012" y="2369883"/>
          <a:ext cx="331240" cy="530873"/>
        </a:xfrm>
        <a:prstGeom prst="rightArrow">
          <a:avLst>
            <a:gd name="adj1" fmla="val 60000"/>
            <a:gd name="adj2" fmla="val 50000"/>
          </a:avLst>
        </a:prstGeom>
        <a:solidFill>
          <a:srgbClr val="A3D283"/>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5CF3357A-D791-4CA0-A894-5EDA1438C1FD}" type="sibTrans" cxnId="{4D85BCB5-8241-4132-8CC0-F2EC2B9C47B6}">
      <dgm:prSet/>
      <dgm:spPr/>
      <dgm:t>
        <a:bodyPr/>
        <a:lstStyle/>
        <a:p>
          <a:endParaRPr lang="en-US"/>
        </a:p>
      </dgm:t>
    </dgm:pt>
    <dgm:pt modelId="{B2351536-3B41-4959-8254-A1CED39C6FBE}">
      <dgm:prSet phldrT="[Text]" custT="1"/>
      <dgm:spPr>
        <a:xfrm>
          <a:off x="3801584" y="3958355"/>
          <a:ext cx="1561393" cy="1561393"/>
        </a:xfrm>
        <a:prstGeom prst="ellipse">
          <a:avLst/>
        </a:prstGeom>
        <a:solidFill>
          <a:srgbClr val="D0D2D3">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a:solidFill>
                <a:sysClr val="windowText" lastClr="000000"/>
              </a:solidFill>
              <a:latin typeface="Calibri" panose="020F0502020204030204"/>
              <a:ea typeface="+mn-ea"/>
              <a:cs typeface="+mn-cs"/>
            </a:rPr>
            <a:t>Supporting Files (TREP Allocation, Foster, etc.)</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FFAFC383-E45F-4F3A-98BD-92616CFD187A}" type="parTrans" cxnId="{E861739C-A33C-43E0-8E5D-BA5519D792B0}">
      <dgm:prSet/>
      <dgm:spPr>
        <a:xfrm rot="18311195">
          <a:off x="5064730" y="3581623"/>
          <a:ext cx="331240" cy="530873"/>
        </a:xfrm>
        <a:prstGeom prst="rightArrow">
          <a:avLst>
            <a:gd name="adj1" fmla="val 60000"/>
            <a:gd name="adj2" fmla="val 50000"/>
          </a:avLst>
        </a:prstGeom>
        <a:solidFill>
          <a:srgbClr val="D0D2D3">
            <a:lumMod val="75000"/>
          </a:srgbClr>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DE17D8DD-CE4D-4EB7-ACD4-8509B323CB69}" type="sibTrans" cxnId="{E861739C-A33C-43E0-8E5D-BA5519D792B0}">
      <dgm:prSet/>
      <dgm:spPr/>
      <dgm:t>
        <a:bodyPr/>
        <a:lstStyle/>
        <a:p>
          <a:endParaRPr lang="en-US"/>
        </a:p>
      </dgm:t>
    </dgm:pt>
    <dgm:pt modelId="{8A12A320-94BB-4A69-9D59-0AE5460E51C7}" type="pres">
      <dgm:prSet presAssocID="{CDDB5749-C243-4708-B8EC-1722A3CF3E9A}" presName="Name0" presStyleCnt="0">
        <dgm:presLayoutVars>
          <dgm:chMax val="1"/>
          <dgm:dir/>
          <dgm:animLvl val="ctr"/>
          <dgm:resizeHandles val="exact"/>
        </dgm:presLayoutVars>
      </dgm:prSet>
      <dgm:spPr/>
    </dgm:pt>
    <dgm:pt modelId="{FBFA6DD8-BDC6-4110-99AB-2BA048198CBE}" type="pres">
      <dgm:prSet presAssocID="{855DC084-BB64-4088-A212-2F61D6E14A1E}" presName="centerShape" presStyleLbl="node0" presStyleIdx="0" presStyleCnt="1"/>
      <dgm:spPr/>
    </dgm:pt>
    <dgm:pt modelId="{695D6275-F5B3-4774-A113-C5A83A6F92C4}" type="pres">
      <dgm:prSet presAssocID="{8C7008F5-7577-4939-9347-BE39A2B75835}" presName="parTrans" presStyleLbl="sibTrans2D1" presStyleIdx="0" presStyleCnt="5" custAng="10800000"/>
      <dgm:spPr/>
    </dgm:pt>
    <dgm:pt modelId="{EF68CFC7-974B-4ECD-8170-34322584A69F}" type="pres">
      <dgm:prSet presAssocID="{8C7008F5-7577-4939-9347-BE39A2B75835}" presName="connectorText" presStyleLbl="sibTrans2D1" presStyleIdx="0" presStyleCnt="5"/>
      <dgm:spPr/>
    </dgm:pt>
    <dgm:pt modelId="{9F6BA890-8B9C-412E-8E8C-F2D0FDA9C976}" type="pres">
      <dgm:prSet presAssocID="{1BFCC9DA-00EE-4160-997D-089A47923B57}" presName="node" presStyleLbl="node1" presStyleIdx="0" presStyleCnt="5">
        <dgm:presLayoutVars>
          <dgm:bulletEnabled val="1"/>
        </dgm:presLayoutVars>
      </dgm:prSet>
      <dgm:spPr/>
    </dgm:pt>
    <dgm:pt modelId="{76D055CE-7C1B-48F9-9A4C-750CFB12B3EE}" type="pres">
      <dgm:prSet presAssocID="{46A90BC7-19A4-4B98-89D4-3E9DF43F1168}" presName="parTrans" presStyleLbl="sibTrans2D1" presStyleIdx="1" presStyleCnt="5" custAng="10800000"/>
      <dgm:spPr/>
    </dgm:pt>
    <dgm:pt modelId="{66DCE034-9976-49AB-9C91-E67F5BC06A07}" type="pres">
      <dgm:prSet presAssocID="{46A90BC7-19A4-4B98-89D4-3E9DF43F1168}" presName="connectorText" presStyleLbl="sibTrans2D1" presStyleIdx="1" presStyleCnt="5"/>
      <dgm:spPr/>
    </dgm:pt>
    <dgm:pt modelId="{C1BCA150-10A0-4192-A50E-CB5E1F002ABF}" type="pres">
      <dgm:prSet presAssocID="{7B6F8E97-17CB-46E4-938C-093234497D5E}" presName="node" presStyleLbl="node1" presStyleIdx="1" presStyleCnt="5">
        <dgm:presLayoutVars>
          <dgm:bulletEnabled val="1"/>
        </dgm:presLayoutVars>
      </dgm:prSet>
      <dgm:spPr/>
    </dgm:pt>
    <dgm:pt modelId="{899903E5-6481-4F19-8BE2-0D5766ECBE8A}" type="pres">
      <dgm:prSet presAssocID="{DE04A896-F304-452E-BC25-FC1DCFF2182E}" presName="parTrans" presStyleLbl="sibTrans2D1" presStyleIdx="2" presStyleCnt="5" custAng="10800000"/>
      <dgm:spPr/>
    </dgm:pt>
    <dgm:pt modelId="{D264FF2F-7C1E-4068-A57D-06FF392E1FEF}" type="pres">
      <dgm:prSet presAssocID="{DE04A896-F304-452E-BC25-FC1DCFF2182E}" presName="connectorText" presStyleLbl="sibTrans2D1" presStyleIdx="2" presStyleCnt="5"/>
      <dgm:spPr/>
    </dgm:pt>
    <dgm:pt modelId="{9BFD9821-B257-42A4-B9CE-0AC80F7BB52D}" type="pres">
      <dgm:prSet presAssocID="{1F9D2CB3-B9CA-4141-BB87-E58384412CCD}" presName="node" presStyleLbl="node1" presStyleIdx="2" presStyleCnt="5">
        <dgm:presLayoutVars>
          <dgm:bulletEnabled val="1"/>
        </dgm:presLayoutVars>
      </dgm:prSet>
      <dgm:spPr/>
    </dgm:pt>
    <dgm:pt modelId="{EBE8195B-FE74-4BAF-93D2-13281B9FF1A1}" type="pres">
      <dgm:prSet presAssocID="{FFAFC383-E45F-4F3A-98BD-92616CFD187A}" presName="parTrans" presStyleLbl="sibTrans2D1" presStyleIdx="3" presStyleCnt="5" custAng="10751195"/>
      <dgm:spPr/>
    </dgm:pt>
    <dgm:pt modelId="{D17722E7-EDE7-43C9-9948-0A74E8879CB0}" type="pres">
      <dgm:prSet presAssocID="{FFAFC383-E45F-4F3A-98BD-92616CFD187A}" presName="connectorText" presStyleLbl="sibTrans2D1" presStyleIdx="3" presStyleCnt="5"/>
      <dgm:spPr/>
    </dgm:pt>
    <dgm:pt modelId="{EA736B58-A4DC-46B2-8107-C2C94BBDC0DA}" type="pres">
      <dgm:prSet presAssocID="{B2351536-3B41-4959-8254-A1CED39C6FBE}" presName="node" presStyleLbl="node1" presStyleIdx="3" presStyleCnt="5">
        <dgm:presLayoutVars>
          <dgm:bulletEnabled val="1"/>
        </dgm:presLayoutVars>
      </dgm:prSet>
      <dgm:spPr/>
    </dgm:pt>
    <dgm:pt modelId="{9E3115BF-4121-4538-B015-25217B2392F9}" type="pres">
      <dgm:prSet presAssocID="{CA4E97D4-345A-46F0-8714-47F589E6C46C}" presName="parTrans" presStyleLbl="sibTrans2D1" presStyleIdx="4" presStyleCnt="5" custAng="10800000"/>
      <dgm:spPr/>
    </dgm:pt>
    <dgm:pt modelId="{DFA95C5E-D062-48A9-9111-D41C822D2603}" type="pres">
      <dgm:prSet presAssocID="{CA4E97D4-345A-46F0-8714-47F589E6C46C}" presName="connectorText" presStyleLbl="sibTrans2D1" presStyleIdx="4" presStyleCnt="5"/>
      <dgm:spPr/>
    </dgm:pt>
    <dgm:pt modelId="{3E6B7F59-04F4-4763-B6E8-DCA65F41BDE9}" type="pres">
      <dgm:prSet presAssocID="{657562D0-E957-4944-8A4F-1B697352C2A3}" presName="node" presStyleLbl="node1" presStyleIdx="4" presStyleCnt="5">
        <dgm:presLayoutVars>
          <dgm:bulletEnabled val="1"/>
        </dgm:presLayoutVars>
      </dgm:prSet>
      <dgm:spPr/>
    </dgm:pt>
  </dgm:ptLst>
  <dgm:cxnLst>
    <dgm:cxn modelId="{DDB47D0B-9B25-4B21-977D-6ACEF87F448F}" type="presOf" srcId="{657562D0-E957-4944-8A4F-1B697352C2A3}" destId="{3E6B7F59-04F4-4763-B6E8-DCA65F41BDE9}" srcOrd="0" destOrd="0" presId="urn:microsoft.com/office/officeart/2005/8/layout/radial5"/>
    <dgm:cxn modelId="{27605B0D-8EE0-4890-A2D1-D0E048A7A4F0}" srcId="{855DC084-BB64-4088-A212-2F61D6E14A1E}" destId="{1BFCC9DA-00EE-4160-997D-089A47923B57}" srcOrd="0" destOrd="0" parTransId="{8C7008F5-7577-4939-9347-BE39A2B75835}" sibTransId="{BD441F40-3408-42D2-B486-D001799C2F95}"/>
    <dgm:cxn modelId="{303EAE0D-3422-40E7-A697-67FE349118CE}" srcId="{855DC084-BB64-4088-A212-2F61D6E14A1E}" destId="{1F9D2CB3-B9CA-4141-BB87-E58384412CCD}" srcOrd="2" destOrd="0" parTransId="{DE04A896-F304-452E-BC25-FC1DCFF2182E}" sibTransId="{F6DFEA16-DCDB-4113-A980-0607CE13DFFA}"/>
    <dgm:cxn modelId="{3DA3480E-D37C-4175-BC28-456E4D0E2F7F}" type="presOf" srcId="{CA4E97D4-345A-46F0-8714-47F589E6C46C}" destId="{DFA95C5E-D062-48A9-9111-D41C822D2603}" srcOrd="1" destOrd="0" presId="urn:microsoft.com/office/officeart/2005/8/layout/radial5"/>
    <dgm:cxn modelId="{F05CD713-2045-44FF-9A02-3EE058B4DB97}" type="presOf" srcId="{8C7008F5-7577-4939-9347-BE39A2B75835}" destId="{695D6275-F5B3-4774-A113-C5A83A6F92C4}" srcOrd="0" destOrd="0" presId="urn:microsoft.com/office/officeart/2005/8/layout/radial5"/>
    <dgm:cxn modelId="{D9F54D1A-0F77-440C-AECC-67A26157B6E7}" type="presOf" srcId="{1F9D2CB3-B9CA-4141-BB87-E58384412CCD}" destId="{9BFD9821-B257-42A4-B9CE-0AC80F7BB52D}" srcOrd="0" destOrd="0" presId="urn:microsoft.com/office/officeart/2005/8/layout/radial5"/>
    <dgm:cxn modelId="{8C08B862-7B34-4BA4-A391-D99151FBD70C}" type="presOf" srcId="{8C7008F5-7577-4939-9347-BE39A2B75835}" destId="{EF68CFC7-974B-4ECD-8170-34322584A69F}" srcOrd="1" destOrd="0" presId="urn:microsoft.com/office/officeart/2005/8/layout/radial5"/>
    <dgm:cxn modelId="{6C88B365-2316-44BD-BC64-4327FC11F177}" type="presOf" srcId="{FFAFC383-E45F-4F3A-98BD-92616CFD187A}" destId="{EBE8195B-FE74-4BAF-93D2-13281B9FF1A1}" srcOrd="0" destOrd="0" presId="urn:microsoft.com/office/officeart/2005/8/layout/radial5"/>
    <dgm:cxn modelId="{B0E36E75-3129-44A8-9457-5534E2B41028}" type="presOf" srcId="{7B6F8E97-17CB-46E4-938C-093234497D5E}" destId="{C1BCA150-10A0-4192-A50E-CB5E1F002ABF}" srcOrd="0" destOrd="0" presId="urn:microsoft.com/office/officeart/2005/8/layout/radial5"/>
    <dgm:cxn modelId="{47B05C8F-FDDC-44B8-8890-B015F65A232C}" srcId="{CDDB5749-C243-4708-B8EC-1722A3CF3E9A}" destId="{855DC084-BB64-4088-A212-2F61D6E14A1E}" srcOrd="0" destOrd="0" parTransId="{2D845CB7-ED5D-4CDD-B9B7-6271196BB31E}" sibTransId="{1654636C-DDB9-4C6B-8193-45124CD3EFE5}"/>
    <dgm:cxn modelId="{533E4793-B6EE-49C0-9674-7794BAF7F1B9}" type="presOf" srcId="{46A90BC7-19A4-4B98-89D4-3E9DF43F1168}" destId="{76D055CE-7C1B-48F9-9A4C-750CFB12B3EE}" srcOrd="0" destOrd="0" presId="urn:microsoft.com/office/officeart/2005/8/layout/radial5"/>
    <dgm:cxn modelId="{54C17C97-977F-438D-BE64-D74A91DCE6A7}" type="presOf" srcId="{DE04A896-F304-452E-BC25-FC1DCFF2182E}" destId="{D264FF2F-7C1E-4068-A57D-06FF392E1FEF}" srcOrd="1" destOrd="0" presId="urn:microsoft.com/office/officeart/2005/8/layout/radial5"/>
    <dgm:cxn modelId="{E861739C-A33C-43E0-8E5D-BA5519D792B0}" srcId="{855DC084-BB64-4088-A212-2F61D6E14A1E}" destId="{B2351536-3B41-4959-8254-A1CED39C6FBE}" srcOrd="3" destOrd="0" parTransId="{FFAFC383-E45F-4F3A-98BD-92616CFD187A}" sibTransId="{DE17D8DD-CE4D-4EB7-ACD4-8509B323CB69}"/>
    <dgm:cxn modelId="{BC8A0B9D-2E81-4C2A-B089-6099F45B363A}" srcId="{855DC084-BB64-4088-A212-2F61D6E14A1E}" destId="{7B6F8E97-17CB-46E4-938C-093234497D5E}" srcOrd="1" destOrd="0" parTransId="{46A90BC7-19A4-4B98-89D4-3E9DF43F1168}" sibTransId="{29CCDC3B-8E64-47EF-A83D-467FECED2150}"/>
    <dgm:cxn modelId="{81BEC4A0-D371-4FE8-A6FC-B13787B32875}" type="presOf" srcId="{46A90BC7-19A4-4B98-89D4-3E9DF43F1168}" destId="{66DCE034-9976-49AB-9C91-E67F5BC06A07}" srcOrd="1" destOrd="0" presId="urn:microsoft.com/office/officeart/2005/8/layout/radial5"/>
    <dgm:cxn modelId="{071E73AB-003B-4752-91E3-89BD9E1153E5}" type="presOf" srcId="{CA4E97D4-345A-46F0-8714-47F589E6C46C}" destId="{9E3115BF-4121-4538-B015-25217B2392F9}" srcOrd="0" destOrd="0" presId="urn:microsoft.com/office/officeart/2005/8/layout/radial5"/>
    <dgm:cxn modelId="{0AFDCEB0-DD06-4A88-9CB7-FE8042B00599}" type="presOf" srcId="{1BFCC9DA-00EE-4160-997D-089A47923B57}" destId="{9F6BA890-8B9C-412E-8E8C-F2D0FDA9C976}" srcOrd="0" destOrd="0" presId="urn:microsoft.com/office/officeart/2005/8/layout/radial5"/>
    <dgm:cxn modelId="{38483BB3-685C-436C-8E06-9D2A9DA1ED4B}" type="presOf" srcId="{DE04A896-F304-452E-BC25-FC1DCFF2182E}" destId="{899903E5-6481-4F19-8BE2-0D5766ECBE8A}" srcOrd="0" destOrd="0" presId="urn:microsoft.com/office/officeart/2005/8/layout/radial5"/>
    <dgm:cxn modelId="{4D85BCB5-8241-4132-8CC0-F2EC2B9C47B6}" srcId="{855DC084-BB64-4088-A212-2F61D6E14A1E}" destId="{657562D0-E957-4944-8A4F-1B697352C2A3}" srcOrd="4" destOrd="0" parTransId="{CA4E97D4-345A-46F0-8714-47F589E6C46C}" sibTransId="{5CF3357A-D791-4CA0-A894-5EDA1438C1FD}"/>
    <dgm:cxn modelId="{F05AB6BD-FBF7-44BC-BBDE-B0721BABEA69}" type="presOf" srcId="{FFAFC383-E45F-4F3A-98BD-92616CFD187A}" destId="{D17722E7-EDE7-43C9-9948-0A74E8879CB0}" srcOrd="1" destOrd="0" presId="urn:microsoft.com/office/officeart/2005/8/layout/radial5"/>
    <dgm:cxn modelId="{6E49B2DD-6239-4667-8970-EB956A2683A0}" type="presOf" srcId="{CDDB5749-C243-4708-B8EC-1722A3CF3E9A}" destId="{8A12A320-94BB-4A69-9D59-0AE5460E51C7}" srcOrd="0" destOrd="0" presId="urn:microsoft.com/office/officeart/2005/8/layout/radial5"/>
    <dgm:cxn modelId="{F214B6E5-69C1-4DA9-899F-D86D943B9A9D}" type="presOf" srcId="{B2351536-3B41-4959-8254-A1CED39C6FBE}" destId="{EA736B58-A4DC-46B2-8107-C2C94BBDC0DA}" srcOrd="0" destOrd="0" presId="urn:microsoft.com/office/officeart/2005/8/layout/radial5"/>
    <dgm:cxn modelId="{FC0883F4-5332-4DF9-B309-09BB3A30CF7C}" type="presOf" srcId="{855DC084-BB64-4088-A212-2F61D6E14A1E}" destId="{FBFA6DD8-BDC6-4110-99AB-2BA048198CBE}" srcOrd="0" destOrd="0" presId="urn:microsoft.com/office/officeart/2005/8/layout/radial5"/>
    <dgm:cxn modelId="{30F285E8-3E6A-435A-AC8B-CC37A7908A97}" type="presParOf" srcId="{8A12A320-94BB-4A69-9D59-0AE5460E51C7}" destId="{FBFA6DD8-BDC6-4110-99AB-2BA048198CBE}" srcOrd="0" destOrd="0" presId="urn:microsoft.com/office/officeart/2005/8/layout/radial5"/>
    <dgm:cxn modelId="{0DB56F6E-7000-4F82-AA01-402FA18F9576}" type="presParOf" srcId="{8A12A320-94BB-4A69-9D59-0AE5460E51C7}" destId="{695D6275-F5B3-4774-A113-C5A83A6F92C4}" srcOrd="1" destOrd="0" presId="urn:microsoft.com/office/officeart/2005/8/layout/radial5"/>
    <dgm:cxn modelId="{83A4A965-CE35-4159-A78D-2FBFED2C3DD6}" type="presParOf" srcId="{695D6275-F5B3-4774-A113-C5A83A6F92C4}" destId="{EF68CFC7-974B-4ECD-8170-34322584A69F}" srcOrd="0" destOrd="0" presId="urn:microsoft.com/office/officeart/2005/8/layout/radial5"/>
    <dgm:cxn modelId="{6343035B-F9C5-4D49-A8CC-330FEF6A7E44}" type="presParOf" srcId="{8A12A320-94BB-4A69-9D59-0AE5460E51C7}" destId="{9F6BA890-8B9C-412E-8E8C-F2D0FDA9C976}" srcOrd="2" destOrd="0" presId="urn:microsoft.com/office/officeart/2005/8/layout/radial5"/>
    <dgm:cxn modelId="{44434A62-B1B7-4B47-960A-DD38FD1DB313}" type="presParOf" srcId="{8A12A320-94BB-4A69-9D59-0AE5460E51C7}" destId="{76D055CE-7C1B-48F9-9A4C-750CFB12B3EE}" srcOrd="3" destOrd="0" presId="urn:microsoft.com/office/officeart/2005/8/layout/radial5"/>
    <dgm:cxn modelId="{761377D8-0B10-47F3-BCD2-9BA4E0296801}" type="presParOf" srcId="{76D055CE-7C1B-48F9-9A4C-750CFB12B3EE}" destId="{66DCE034-9976-49AB-9C91-E67F5BC06A07}" srcOrd="0" destOrd="0" presId="urn:microsoft.com/office/officeart/2005/8/layout/radial5"/>
    <dgm:cxn modelId="{ECD93990-076C-41A1-BA83-48EE1EA60375}" type="presParOf" srcId="{8A12A320-94BB-4A69-9D59-0AE5460E51C7}" destId="{C1BCA150-10A0-4192-A50E-CB5E1F002ABF}" srcOrd="4" destOrd="0" presId="urn:microsoft.com/office/officeart/2005/8/layout/radial5"/>
    <dgm:cxn modelId="{35471F5E-67C7-4E47-A3EB-6D5869DBBBEB}" type="presParOf" srcId="{8A12A320-94BB-4A69-9D59-0AE5460E51C7}" destId="{899903E5-6481-4F19-8BE2-0D5766ECBE8A}" srcOrd="5" destOrd="0" presId="urn:microsoft.com/office/officeart/2005/8/layout/radial5"/>
    <dgm:cxn modelId="{EF7C0684-57AD-405C-B612-77B837264708}" type="presParOf" srcId="{899903E5-6481-4F19-8BE2-0D5766ECBE8A}" destId="{D264FF2F-7C1E-4068-A57D-06FF392E1FEF}" srcOrd="0" destOrd="0" presId="urn:microsoft.com/office/officeart/2005/8/layout/radial5"/>
    <dgm:cxn modelId="{507E9DBE-3F21-45D9-B55E-AABB33082420}" type="presParOf" srcId="{8A12A320-94BB-4A69-9D59-0AE5460E51C7}" destId="{9BFD9821-B257-42A4-B9CE-0AC80F7BB52D}" srcOrd="6" destOrd="0" presId="urn:microsoft.com/office/officeart/2005/8/layout/radial5"/>
    <dgm:cxn modelId="{C53AF55F-8F4F-4FC8-A740-7AD96AF7F5D3}" type="presParOf" srcId="{8A12A320-94BB-4A69-9D59-0AE5460E51C7}" destId="{EBE8195B-FE74-4BAF-93D2-13281B9FF1A1}" srcOrd="7" destOrd="0" presId="urn:microsoft.com/office/officeart/2005/8/layout/radial5"/>
    <dgm:cxn modelId="{785369F5-DE15-4454-A218-EDC0254E0957}" type="presParOf" srcId="{EBE8195B-FE74-4BAF-93D2-13281B9FF1A1}" destId="{D17722E7-EDE7-43C9-9948-0A74E8879CB0}" srcOrd="0" destOrd="0" presId="urn:microsoft.com/office/officeart/2005/8/layout/radial5"/>
    <dgm:cxn modelId="{91FCE641-C4AA-4527-969B-A977A928D99A}" type="presParOf" srcId="{8A12A320-94BB-4A69-9D59-0AE5460E51C7}" destId="{EA736B58-A4DC-46B2-8107-C2C94BBDC0DA}" srcOrd="8" destOrd="0" presId="urn:microsoft.com/office/officeart/2005/8/layout/radial5"/>
    <dgm:cxn modelId="{AE46AA62-FE98-4A33-9FCD-47B210562C9C}" type="presParOf" srcId="{8A12A320-94BB-4A69-9D59-0AE5460E51C7}" destId="{9E3115BF-4121-4538-B015-25217B2392F9}" srcOrd="9" destOrd="0" presId="urn:microsoft.com/office/officeart/2005/8/layout/radial5"/>
    <dgm:cxn modelId="{196A9C90-14E3-4C3C-8D03-19122D97FF69}" type="presParOf" srcId="{9E3115BF-4121-4538-B015-25217B2392F9}" destId="{DFA95C5E-D062-48A9-9111-D41C822D2603}" srcOrd="0" destOrd="0" presId="urn:microsoft.com/office/officeart/2005/8/layout/radial5"/>
    <dgm:cxn modelId="{742F433B-1B60-4952-AE23-F0130C95ADD7}" type="presParOf" srcId="{8A12A320-94BB-4A69-9D59-0AE5460E51C7}" destId="{3E6B7F59-04F4-4763-B6E8-DCA65F41BDE9}"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1_2" csCatId="accent1" phldr="1"/>
      <dgm:spPr/>
      <dgm:t>
        <a:bodyPr/>
        <a:lstStyle/>
        <a:p>
          <a:endParaRPr lang="en-US"/>
        </a:p>
      </dgm:t>
    </dgm:pt>
    <dgm:pt modelId="{15DF3956-9CAC-401D-9E5D-4A205C7B39A7}">
      <dgm:prSet/>
      <dgm:spPr/>
      <dgm:t>
        <a:bodyPr/>
        <a:lstStyle/>
        <a:p>
          <a:pPr rtl="0"/>
          <a:r>
            <a:rPr lang="en-US" b="1" i="0">
              <a:latin typeface="Trebuchet MS" panose="020B0603020202020204" pitchFamily="34" charset="0"/>
            </a:rPr>
            <a:t>Next Town Hall will be September 19</a:t>
          </a:r>
          <a:r>
            <a:rPr lang="en-US" b="1" i="0" baseline="30000">
              <a:latin typeface="Trebuchet MS" panose="020B0603020202020204" pitchFamily="34" charset="0"/>
            </a:rPr>
            <a:t>th</a:t>
          </a:r>
          <a:endParaRPr lang="en-US" b="1" i="0">
            <a:latin typeface="Trebuchet MS" panose="020B0603020202020204" pitchFamily="34" charset="0"/>
          </a:endParaRPr>
        </a:p>
      </dgm:t>
    </dgm:pt>
    <dgm:pt modelId="{CB6A2567-1BFE-4069-A6AB-1E35A00B22E0}" type="sibTrans" cxnId="{C65DD457-510B-4077-B282-C50B9FC1638D}">
      <dgm:prSet/>
      <dgm:spPr/>
      <dgm:t>
        <a:bodyPr/>
        <a:lstStyle/>
        <a:p>
          <a:endParaRPr lang="en-US">
            <a:latin typeface="Trebuchet MS" panose="020B0603020202020204" pitchFamily="34" charset="0"/>
          </a:endParaRPr>
        </a:p>
      </dgm:t>
    </dgm:pt>
    <dgm:pt modelId="{CBFBBCD4-1075-422A-9D1F-13927E04803F}" type="parTrans" cxnId="{C65DD457-510B-4077-B282-C50B9FC1638D}">
      <dgm:prSet/>
      <dgm:spPr/>
      <dgm:t>
        <a:bodyPr/>
        <a:lstStyle/>
        <a:p>
          <a:endParaRPr lang="en-US" sz="1200">
            <a:latin typeface="Trebuchet MS" panose="020B0603020202020204" pitchFamily="34" charset="0"/>
          </a:endParaRPr>
        </a:p>
      </dgm:t>
    </dgm:pt>
    <dgm:pt modelId="{BE459BBA-E698-4FA5-87E2-098E1C06C863}">
      <dgm:prSet custT="1"/>
      <dgm:spPr/>
      <dgm:t>
        <a:bodyPr/>
        <a:lstStyle/>
        <a:p>
          <a:r>
            <a:rPr lang="en-US" sz="2000" b="1">
              <a:latin typeface="Trebuchet MS" panose="020B0603020202020204" pitchFamily="34" charset="0"/>
            </a:rPr>
            <a:t>Reminder:</a:t>
          </a:r>
          <a:endParaRPr lang="en-US" sz="2000" b="0">
            <a:latin typeface="Trebuchet MS" panose="020B0603020202020204" pitchFamily="34" charset="0"/>
          </a:endParaRPr>
        </a:p>
        <a:p>
          <a:r>
            <a:rPr lang="en-US" sz="2000" b="0">
              <a:latin typeface="Trebuchet MS" panose="020B0603020202020204" pitchFamily="34" charset="0"/>
            </a:rPr>
            <a:t>Each Data Collection has a more detailed timeline posted on their corresponding website (as well as other helpful resources)!</a:t>
          </a:r>
        </a:p>
      </dgm:t>
    </dgm:pt>
    <dgm:pt modelId="{0F34BDF1-1B81-452C-96CB-66D2421CA27A}" type="parTrans" cxnId="{A4806C9E-9092-4B2B-80C0-4C9FADC937D1}">
      <dgm:prSet/>
      <dgm:spPr/>
      <dgm:t>
        <a:bodyPr/>
        <a:lstStyle/>
        <a:p>
          <a:endParaRPr lang="en-US" sz="1200">
            <a:latin typeface="Trebuchet MS" panose="020B0603020202020204" pitchFamily="34" charset="0"/>
          </a:endParaRPr>
        </a:p>
      </dgm:t>
    </dgm:pt>
    <dgm:pt modelId="{3391E224-7EBB-473D-AFBB-BB2980217435}" type="sibTrans" cxnId="{A4806C9E-9092-4B2B-80C0-4C9FADC937D1}">
      <dgm:prSet/>
      <dgm:spPr/>
      <dgm:t>
        <a:bodyPr/>
        <a:lstStyle/>
        <a:p>
          <a:endParaRPr lang="en-US">
            <a:latin typeface="Trebuchet MS" panose="020B0603020202020204" pitchFamily="34" charset="0"/>
          </a:endParaRPr>
        </a:p>
      </dgm:t>
    </dgm:pt>
    <dgm:pt modelId="{CFAE1AF9-EA2E-4B66-A10F-9CD1CF53FD3A}" type="pres">
      <dgm:prSet presAssocID="{F012D412-9CAF-428A-A29D-8BA009103520}" presName="Name0" presStyleCnt="0">
        <dgm:presLayoutVars>
          <dgm:dir/>
          <dgm:animLvl val="lvl"/>
          <dgm:resizeHandles val="exact"/>
        </dgm:presLayoutVars>
      </dgm:prSet>
      <dgm:spPr/>
    </dgm:pt>
    <dgm:pt modelId="{82C965FA-5263-4787-9142-C53D5041F15E}" type="pres">
      <dgm:prSet presAssocID="{15DF3956-9CAC-401D-9E5D-4A205C7B39A7}" presName="boxAndChildren" presStyleCnt="0"/>
      <dgm:spPr/>
    </dgm:pt>
    <dgm:pt modelId="{36786BEB-7A3B-4028-9F2F-BE313C4597A2}" type="pres">
      <dgm:prSet presAssocID="{15DF3956-9CAC-401D-9E5D-4A205C7B39A7}" presName="parentTextBox" presStyleLbl="alignNode1" presStyleIdx="0" presStyleCnt="1"/>
      <dgm:spPr/>
    </dgm:pt>
    <dgm:pt modelId="{D85A2BDA-A0C1-43C4-B501-7E976E2C384E}" type="pres">
      <dgm:prSet presAssocID="{15DF3956-9CAC-401D-9E5D-4A205C7B39A7}" presName="descendantBox" presStyleLbl="bgAccFollowNode1" presStyleIdx="0" presStyleCnt="1"/>
      <dgm:spPr/>
    </dgm:pt>
  </dgm:ptLst>
  <dgm:cxnLst>
    <dgm:cxn modelId="{A8DB0702-4A96-485D-9AA8-947AB642B5B3}" type="presOf" srcId="{15DF3956-9CAC-401D-9E5D-4A205C7B39A7}" destId="{36786BEB-7A3B-4028-9F2F-BE313C4597A2}" srcOrd="0" destOrd="0" presId="urn:microsoft.com/office/officeart/2016/7/layout/VerticalDownArrowProcess"/>
    <dgm:cxn modelId="{A6580E18-CB2F-4709-A4FE-2A77A7B54B92}" type="presOf" srcId="{BE459BBA-E698-4FA5-87E2-098E1C06C863}" destId="{D85A2BDA-A0C1-43C4-B501-7E976E2C384E}" srcOrd="0" destOrd="0" presId="urn:microsoft.com/office/officeart/2016/7/layout/VerticalDownArrowProcess"/>
    <dgm:cxn modelId="{A726FA60-5415-4063-9430-B9876042A795}" type="presOf" srcId="{F012D412-9CAF-428A-A29D-8BA009103520}" destId="{CFAE1AF9-EA2E-4B66-A10F-9CD1CF53FD3A}"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F8456C12-6A8B-42B4-86F2-CB9BF424408B}" type="presParOf" srcId="{CFAE1AF9-EA2E-4B66-A10F-9CD1CF53FD3A}" destId="{82C965FA-5263-4787-9142-C53D5041F15E}" srcOrd="0" destOrd="0" presId="urn:microsoft.com/office/officeart/2016/7/layout/VerticalDownArrowProcess"/>
    <dgm:cxn modelId="{780E5F03-954A-49CD-92B5-A11B5CEE9DEA}" type="presParOf" srcId="{82C965FA-5263-4787-9142-C53D5041F15E}" destId="{36786BEB-7A3B-4028-9F2F-BE313C4597A2}" srcOrd="0" destOrd="0" presId="urn:microsoft.com/office/officeart/2016/7/layout/VerticalDownArrowProcess"/>
    <dgm:cxn modelId="{C5CF7463-00D2-428F-B7A8-FBBBF29198EA}" type="presParOf" srcId="{82C965FA-5263-4787-9142-C53D5041F15E}" destId="{D85A2BDA-A0C1-43C4-B501-7E976E2C384E}" srcOrd="1" destOrd="0" presId="urn:microsoft.com/office/officeart/2016/7/layout/VerticalDownArrowProcess"/>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A6DD8-BDC6-4110-99AB-2BA048198CBE}">
      <dsp:nvSpPr>
        <dsp:cNvPr id="0" name=""/>
        <dsp:cNvSpPr/>
      </dsp:nvSpPr>
      <dsp:spPr>
        <a:xfrm>
          <a:off x="5086703" y="2189540"/>
          <a:ext cx="1561393" cy="1561393"/>
        </a:xfrm>
        <a:prstGeom prst="ellipse">
          <a:avLst/>
        </a:prstGeom>
        <a:solidFill>
          <a:srgbClr val="48C3E3">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ysClr val="windowText" lastClr="000000"/>
              </a:solidFill>
              <a:latin typeface="Calibri" panose="020F0502020204030204"/>
              <a:ea typeface="+mn-ea"/>
              <a:cs typeface="+mn-cs"/>
            </a:rPr>
            <a:t>Student October</a:t>
          </a:r>
        </a:p>
      </dsp:txBody>
      <dsp:txXfrm>
        <a:off x="5315364" y="2418201"/>
        <a:ext cx="1104071" cy="1104071"/>
      </dsp:txXfrm>
    </dsp:sp>
    <dsp:sp modelId="{695D6275-F5B3-4774-A113-C5A83A6F92C4}">
      <dsp:nvSpPr>
        <dsp:cNvPr id="0" name=""/>
        <dsp:cNvSpPr/>
      </dsp:nvSpPr>
      <dsp:spPr>
        <a:xfrm rot="5400000">
          <a:off x="5701779" y="1620986"/>
          <a:ext cx="331240" cy="530873"/>
        </a:xfrm>
        <a:prstGeom prst="rightArrow">
          <a:avLst>
            <a:gd name="adj1" fmla="val 60000"/>
            <a:gd name="adj2" fmla="val 50000"/>
          </a:avLst>
        </a:prstGeom>
        <a:solidFill>
          <a:srgbClr val="A3D28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 lastClr="FFFFFF"/>
            </a:solidFill>
            <a:latin typeface="Calibri" panose="020F0502020204030204"/>
            <a:ea typeface="+mn-ea"/>
            <a:cs typeface="+mn-cs"/>
          </a:endParaRPr>
        </a:p>
      </dsp:txBody>
      <dsp:txXfrm>
        <a:off x="5751465" y="1677475"/>
        <a:ext cx="231868" cy="318523"/>
      </dsp:txXfrm>
    </dsp:sp>
    <dsp:sp modelId="{9F6BA890-8B9C-412E-8E8C-F2D0FDA9C976}">
      <dsp:nvSpPr>
        <dsp:cNvPr id="0" name=""/>
        <dsp:cNvSpPr/>
      </dsp:nvSpPr>
      <dsp:spPr>
        <a:xfrm>
          <a:off x="5086703" y="3164"/>
          <a:ext cx="1561393" cy="1561393"/>
        </a:xfrm>
        <a:prstGeom prst="ellipse">
          <a:avLst/>
        </a:prstGeom>
        <a:solidFill>
          <a:srgbClr val="A3D28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Text" lastClr="000000"/>
              </a:solidFill>
              <a:latin typeface="Calibri" panose="020F0502020204030204"/>
              <a:ea typeface="+mn-ea"/>
              <a:cs typeface="+mn-cs"/>
            </a:rPr>
            <a:t>Student Demographic</a:t>
          </a:r>
        </a:p>
      </dsp:txBody>
      <dsp:txXfrm>
        <a:off x="5315364" y="231825"/>
        <a:ext cx="1104071" cy="1104071"/>
      </dsp:txXfrm>
    </dsp:sp>
    <dsp:sp modelId="{76D055CE-7C1B-48F9-9A4C-750CFB12B3EE}">
      <dsp:nvSpPr>
        <dsp:cNvPr id="0" name=""/>
        <dsp:cNvSpPr/>
      </dsp:nvSpPr>
      <dsp:spPr>
        <a:xfrm rot="9720000">
          <a:off x="6732547" y="2369883"/>
          <a:ext cx="331240" cy="530873"/>
        </a:xfrm>
        <a:prstGeom prst="rightArrow">
          <a:avLst>
            <a:gd name="adj1" fmla="val 60000"/>
            <a:gd name="adj2" fmla="val 50000"/>
          </a:avLst>
        </a:prstGeom>
        <a:solidFill>
          <a:srgbClr val="A3D28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 lastClr="FFFFFF"/>
            </a:solidFill>
            <a:latin typeface="Calibri" panose="020F0502020204030204"/>
            <a:ea typeface="+mn-ea"/>
            <a:cs typeface="+mn-cs"/>
          </a:endParaRPr>
        </a:p>
      </dsp:txBody>
      <dsp:txXfrm>
        <a:off x="6829487" y="2460704"/>
        <a:ext cx="231868" cy="318523"/>
      </dsp:txXfrm>
    </dsp:sp>
    <dsp:sp modelId="{C1BCA150-10A0-4192-A50E-CB5E1F002ABF}">
      <dsp:nvSpPr>
        <dsp:cNvPr id="0" name=""/>
        <dsp:cNvSpPr/>
      </dsp:nvSpPr>
      <dsp:spPr>
        <a:xfrm>
          <a:off x="7166070" y="1513913"/>
          <a:ext cx="1561393" cy="1561393"/>
        </a:xfrm>
        <a:prstGeom prst="ellipse">
          <a:avLst/>
        </a:prstGeom>
        <a:solidFill>
          <a:srgbClr val="A3D28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Text" lastClr="000000"/>
              </a:solidFill>
              <a:latin typeface="Calibri" panose="020F0502020204030204"/>
              <a:ea typeface="+mn-ea"/>
              <a:cs typeface="+mn-cs"/>
            </a:rPr>
            <a:t>Student School Association</a:t>
          </a:r>
        </a:p>
      </dsp:txBody>
      <dsp:txXfrm>
        <a:off x="7394731" y="1742574"/>
        <a:ext cx="1104071" cy="1104071"/>
      </dsp:txXfrm>
    </dsp:sp>
    <dsp:sp modelId="{899903E5-6481-4F19-8BE2-0D5766ECBE8A}">
      <dsp:nvSpPr>
        <dsp:cNvPr id="0" name=""/>
        <dsp:cNvSpPr/>
      </dsp:nvSpPr>
      <dsp:spPr>
        <a:xfrm rot="14040000">
          <a:off x="6338828" y="3581623"/>
          <a:ext cx="331240" cy="530873"/>
        </a:xfrm>
        <a:prstGeom prst="rightArrow">
          <a:avLst>
            <a:gd name="adj1" fmla="val 60000"/>
            <a:gd name="adj2" fmla="val 50000"/>
          </a:avLst>
        </a:prstGeom>
        <a:solidFill>
          <a:srgbClr val="A3D28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 lastClr="FFFFFF"/>
            </a:solidFill>
            <a:latin typeface="Calibri" panose="020F0502020204030204"/>
            <a:ea typeface="+mn-ea"/>
            <a:cs typeface="+mn-cs"/>
          </a:endParaRPr>
        </a:p>
      </dsp:txBody>
      <dsp:txXfrm>
        <a:off x="6417719" y="3727995"/>
        <a:ext cx="231868" cy="318523"/>
      </dsp:txXfrm>
    </dsp:sp>
    <dsp:sp modelId="{9BFD9821-B257-42A4-B9CE-0AC80F7BB52D}">
      <dsp:nvSpPr>
        <dsp:cNvPr id="0" name=""/>
        <dsp:cNvSpPr/>
      </dsp:nvSpPr>
      <dsp:spPr>
        <a:xfrm>
          <a:off x="6371822" y="3958355"/>
          <a:ext cx="1561393" cy="1561393"/>
        </a:xfrm>
        <a:prstGeom prst="ellipse">
          <a:avLst/>
        </a:prstGeom>
        <a:solidFill>
          <a:srgbClr val="A3D28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Text" lastClr="000000"/>
              </a:solidFill>
              <a:latin typeface="Calibri" panose="020F0502020204030204"/>
              <a:ea typeface="+mn-ea"/>
              <a:cs typeface="+mn-cs"/>
            </a:rPr>
            <a:t>At-Risk</a:t>
          </a:r>
        </a:p>
      </dsp:txBody>
      <dsp:txXfrm>
        <a:off x="6600483" y="4187016"/>
        <a:ext cx="1104071" cy="1104071"/>
      </dsp:txXfrm>
    </dsp:sp>
    <dsp:sp modelId="{EBE8195B-FE74-4BAF-93D2-13281B9FF1A1}">
      <dsp:nvSpPr>
        <dsp:cNvPr id="0" name=""/>
        <dsp:cNvSpPr/>
      </dsp:nvSpPr>
      <dsp:spPr>
        <a:xfrm rot="18311195">
          <a:off x="5064730" y="3581623"/>
          <a:ext cx="331240" cy="530873"/>
        </a:xfrm>
        <a:prstGeom prst="rightArrow">
          <a:avLst>
            <a:gd name="adj1" fmla="val 60000"/>
            <a:gd name="adj2" fmla="val 50000"/>
          </a:avLst>
        </a:prstGeom>
        <a:solidFill>
          <a:srgbClr val="D0D2D3">
            <a:lumMod val="75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 lastClr="FFFFFF"/>
            </a:solidFill>
            <a:latin typeface="Calibri" panose="020F0502020204030204"/>
            <a:ea typeface="+mn-ea"/>
            <a:cs typeface="+mn-cs"/>
          </a:endParaRPr>
        </a:p>
      </dsp:txBody>
      <dsp:txXfrm rot="10800000">
        <a:off x="5085785" y="3728405"/>
        <a:ext cx="231868" cy="318523"/>
      </dsp:txXfrm>
    </dsp:sp>
    <dsp:sp modelId="{EA736B58-A4DC-46B2-8107-C2C94BBDC0DA}">
      <dsp:nvSpPr>
        <dsp:cNvPr id="0" name=""/>
        <dsp:cNvSpPr/>
      </dsp:nvSpPr>
      <dsp:spPr>
        <a:xfrm>
          <a:off x="3801584" y="3958355"/>
          <a:ext cx="1561393" cy="1561393"/>
        </a:xfrm>
        <a:prstGeom prst="ellipse">
          <a:avLst/>
        </a:prstGeom>
        <a:solidFill>
          <a:srgbClr val="D0D2D3">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Text" lastClr="000000"/>
              </a:solidFill>
              <a:latin typeface="Calibri" panose="020F0502020204030204"/>
              <a:ea typeface="+mn-ea"/>
              <a:cs typeface="+mn-cs"/>
            </a:rPr>
            <a:t>Supporting Files (TREP Allocation, Foster, etc.)</a:t>
          </a:r>
        </a:p>
      </dsp:txBody>
      <dsp:txXfrm>
        <a:off x="4030245" y="4187016"/>
        <a:ext cx="1104071" cy="1104071"/>
      </dsp:txXfrm>
    </dsp:sp>
    <dsp:sp modelId="{9E3115BF-4121-4538-B015-25217B2392F9}">
      <dsp:nvSpPr>
        <dsp:cNvPr id="0" name=""/>
        <dsp:cNvSpPr/>
      </dsp:nvSpPr>
      <dsp:spPr>
        <a:xfrm rot="1080000">
          <a:off x="4671012" y="2369883"/>
          <a:ext cx="331240" cy="530873"/>
        </a:xfrm>
        <a:prstGeom prst="rightArrow">
          <a:avLst>
            <a:gd name="adj1" fmla="val 60000"/>
            <a:gd name="adj2" fmla="val 50000"/>
          </a:avLst>
        </a:prstGeom>
        <a:solidFill>
          <a:srgbClr val="A3D28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 lastClr="FFFFFF"/>
            </a:solidFill>
            <a:latin typeface="Calibri" panose="020F0502020204030204"/>
            <a:ea typeface="+mn-ea"/>
            <a:cs typeface="+mn-cs"/>
          </a:endParaRPr>
        </a:p>
      </dsp:txBody>
      <dsp:txXfrm rot="10800000">
        <a:off x="4673444" y="2460704"/>
        <a:ext cx="231868" cy="318523"/>
      </dsp:txXfrm>
    </dsp:sp>
    <dsp:sp modelId="{3E6B7F59-04F4-4763-B6E8-DCA65F41BDE9}">
      <dsp:nvSpPr>
        <dsp:cNvPr id="0" name=""/>
        <dsp:cNvSpPr/>
      </dsp:nvSpPr>
      <dsp:spPr>
        <a:xfrm>
          <a:off x="3007336" y="1513913"/>
          <a:ext cx="1561393" cy="1561393"/>
        </a:xfrm>
        <a:prstGeom prst="ellipse">
          <a:avLst/>
        </a:prstGeom>
        <a:solidFill>
          <a:srgbClr val="A3D28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Text" lastClr="000000"/>
              </a:solidFill>
              <a:latin typeface="Calibri" panose="020F0502020204030204"/>
              <a:ea typeface="+mn-ea"/>
              <a:cs typeface="+mn-cs"/>
            </a:rPr>
            <a:t>Title I (if applicable)</a:t>
          </a:r>
        </a:p>
      </dsp:txBody>
      <dsp:txXfrm>
        <a:off x="3235997" y="1742574"/>
        <a:ext cx="1104071" cy="1104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86BEB-7A3B-4028-9F2F-BE313C4597A2}">
      <dsp:nvSpPr>
        <dsp:cNvPr id="0" name=""/>
        <dsp:cNvSpPr/>
      </dsp:nvSpPr>
      <dsp:spPr>
        <a:xfrm>
          <a:off x="0" y="0"/>
          <a:ext cx="1060897" cy="33206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5451" tIns="99568" rIns="75451" bIns="99568" numCol="1" spcCol="1270" anchor="ctr" anchorCtr="0">
          <a:noAutofit/>
        </a:bodyPr>
        <a:lstStyle/>
        <a:p>
          <a:pPr marL="0" lvl="0" indent="0" algn="ctr" defTabSz="622300" rtl="0">
            <a:lnSpc>
              <a:spcPct val="90000"/>
            </a:lnSpc>
            <a:spcBef>
              <a:spcPct val="0"/>
            </a:spcBef>
            <a:spcAft>
              <a:spcPct val="35000"/>
            </a:spcAft>
            <a:buNone/>
          </a:pPr>
          <a:r>
            <a:rPr lang="en-US" sz="1400" b="1" i="0" kern="1200">
              <a:latin typeface="Trebuchet MS" panose="020B0603020202020204" pitchFamily="34" charset="0"/>
            </a:rPr>
            <a:t>Next Town Hall will be September 19</a:t>
          </a:r>
          <a:r>
            <a:rPr lang="en-US" sz="1400" b="1" i="0" kern="1200" baseline="30000">
              <a:latin typeface="Trebuchet MS" panose="020B0603020202020204" pitchFamily="34" charset="0"/>
            </a:rPr>
            <a:t>th</a:t>
          </a:r>
          <a:endParaRPr lang="en-US" sz="1400" b="1" i="0" kern="1200">
            <a:latin typeface="Trebuchet MS" panose="020B0603020202020204" pitchFamily="34" charset="0"/>
          </a:endParaRPr>
        </a:p>
      </dsp:txBody>
      <dsp:txXfrm>
        <a:off x="0" y="0"/>
        <a:ext cx="1060897" cy="3320668"/>
      </dsp:txXfrm>
    </dsp:sp>
    <dsp:sp modelId="{D85A2BDA-A0C1-43C4-B501-7E976E2C384E}">
      <dsp:nvSpPr>
        <dsp:cNvPr id="0" name=""/>
        <dsp:cNvSpPr/>
      </dsp:nvSpPr>
      <dsp:spPr>
        <a:xfrm>
          <a:off x="1060897" y="0"/>
          <a:ext cx="3182691" cy="33206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560" tIns="254000" rIns="64560" bIns="254000" numCol="1" spcCol="1270" anchor="ctr" anchorCtr="0">
          <a:noAutofit/>
        </a:bodyPr>
        <a:lstStyle/>
        <a:p>
          <a:pPr marL="0" lvl="0" indent="0" algn="l" defTabSz="889000">
            <a:lnSpc>
              <a:spcPct val="90000"/>
            </a:lnSpc>
            <a:spcBef>
              <a:spcPct val="0"/>
            </a:spcBef>
            <a:spcAft>
              <a:spcPct val="35000"/>
            </a:spcAft>
            <a:buNone/>
          </a:pPr>
          <a:r>
            <a:rPr lang="en-US" sz="2000" b="1" kern="1200">
              <a:latin typeface="Trebuchet MS" panose="020B0603020202020204" pitchFamily="34" charset="0"/>
            </a:rPr>
            <a:t>Reminder:</a:t>
          </a:r>
          <a:endParaRPr lang="en-US" sz="2000" b="0" kern="1200">
            <a:latin typeface="Trebuchet MS" panose="020B0603020202020204" pitchFamily="34" charset="0"/>
          </a:endParaRPr>
        </a:p>
        <a:p>
          <a:pPr marL="0" lvl="0" indent="0" algn="l" defTabSz="889000">
            <a:lnSpc>
              <a:spcPct val="90000"/>
            </a:lnSpc>
            <a:spcBef>
              <a:spcPct val="0"/>
            </a:spcBef>
            <a:spcAft>
              <a:spcPct val="35000"/>
            </a:spcAft>
            <a:buNone/>
          </a:pPr>
          <a:r>
            <a:rPr lang="en-US" sz="2000" b="0" kern="1200">
              <a:latin typeface="Trebuchet MS" panose="020B0603020202020204" pitchFamily="34" charset="0"/>
            </a:rPr>
            <a:t>Each Data Collection has a more detailed timeline posted on their corresponding website (as well as other helpful resources)!</a:t>
          </a:r>
        </a:p>
      </dsp:txBody>
      <dsp:txXfrm>
        <a:off x="1060897" y="0"/>
        <a:ext cx="3182691" cy="332066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990069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9/12/2024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23</a:t>
            </a:fld>
            <a:endParaRPr lang="en-US" dirty="0"/>
          </a:p>
        </p:txBody>
      </p:sp>
    </p:spTree>
    <p:extLst>
      <p:ext uri="{BB962C8B-B14F-4D97-AF65-F5344CB8AC3E}">
        <p14:creationId xmlns:p14="http://schemas.microsoft.com/office/powerpoint/2010/main" val="1756399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ea typeface="Calibri" panose="020F0502020204030204"/>
                <a:cs typeface="Calibri" panose="020F0502020204030204"/>
              </a:rPr>
              <a:t>People reported previously by that district</a:t>
            </a:r>
          </a:p>
          <a:p>
            <a:r>
              <a:rPr lang="en-US"/>
              <a:t>2. People currently in their district and may have been reported in a prior year by their district or another district.</a:t>
            </a:r>
          </a:p>
        </p:txBody>
      </p:sp>
      <p:sp>
        <p:nvSpPr>
          <p:cNvPr id="4" name="Slide Number Placeholder 3"/>
          <p:cNvSpPr>
            <a:spLocks noGrp="1"/>
          </p:cNvSpPr>
          <p:nvPr>
            <p:ph type="sldNum" sz="quarter" idx="5"/>
          </p:nvPr>
        </p:nvSpPr>
        <p:spPr/>
        <p:txBody>
          <a:bodyPr/>
          <a:lstStyle/>
          <a:p>
            <a:fld id="{D8C3E97E-4890-4915-A7C2-F3D207C521C5}" type="slidenum">
              <a:rPr lang="en-US" smtClean="0"/>
              <a:t>62</a:t>
            </a:fld>
            <a:endParaRPr lang="en-US"/>
          </a:p>
        </p:txBody>
      </p:sp>
    </p:spTree>
    <p:extLst>
      <p:ext uri="{BB962C8B-B14F-4D97-AF65-F5344CB8AC3E}">
        <p14:creationId xmlns:p14="http://schemas.microsoft.com/office/powerpoint/2010/main" val="1044650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868665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808D28-DD34-AD62-EC9D-C14DBCA4E7AA}"/>
              </a:ext>
              <a:ext uri="{C183D7F6-B498-43B3-948B-1728B52AA6E4}">
                <adec:decorative xmlns:adec="http://schemas.microsoft.com/office/drawing/2017/decorative" val="1"/>
              </a:ext>
            </a:extLst>
          </p:cNvPr>
          <p:cNvSpPr/>
          <p:nvPr userDrawn="1"/>
        </p:nvSpPr>
        <p:spPr>
          <a:xfrm>
            <a:off x="1527142" y="1574275"/>
            <a:ext cx="9153427" cy="3685881"/>
          </a:xfrm>
          <a:prstGeom prst="round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0">
              <a:solidFill>
                <a:schemeClr val="tx1"/>
              </a:solidFill>
              <a:latin typeface="Museo Slab 500" panose="02000000000000000000" pitchFamily="50" charset="0"/>
            </a:endParaRPr>
          </a:p>
          <a:p>
            <a:pPr algn="ctr"/>
            <a:endParaRPr lang="en-US" sz="2000" b="0">
              <a:solidFill>
                <a:schemeClr val="tx1"/>
              </a:solidFill>
              <a:latin typeface="Museo Slab 500" panose="02000000000000000000" pitchFamily="50" charset="0"/>
            </a:endParaRPr>
          </a:p>
        </p:txBody>
      </p:sp>
      <p:sp>
        <p:nvSpPr>
          <p:cNvPr id="11" name="Title 10">
            <a:extLst>
              <a:ext uri="{FF2B5EF4-FFF2-40B4-BE49-F238E27FC236}">
                <a16:creationId xmlns:a16="http://schemas.microsoft.com/office/drawing/2014/main" id="{D4B645F6-CD36-FA8B-6E52-FBEB7528D5F4}"/>
              </a:ext>
            </a:extLst>
          </p:cNvPr>
          <p:cNvSpPr>
            <a:spLocks noGrp="1"/>
          </p:cNvSpPr>
          <p:nvPr>
            <p:ph type="title"/>
          </p:nvPr>
        </p:nvSpPr>
        <p:spPr>
          <a:xfrm>
            <a:off x="1704473" y="1711843"/>
            <a:ext cx="8843025" cy="3402418"/>
          </a:xfrm>
        </p:spPr>
        <p:txBody>
          <a:bodyPr anchor="t">
            <a:normAutofit/>
          </a:bodyPr>
          <a:lstStyle>
            <a:lvl1pPr algn="ctr">
              <a:defRPr sz="4000">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D922D135-FF97-391E-B2C4-BAF732BADD3D}"/>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166018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0583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9/12/2024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7" r:id="rId21"/>
    <p:sldLayoutId id="2147483709" r:id="rId22"/>
    <p:sldLayoutId id="2147483710" r:id="rId23"/>
    <p:sldLayoutId id="2147483729"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hyperlink" Target="https://crdc.communities.ed.gov/#program" TargetMode="Externa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mailto:crdc@aemcorp.com" TargetMode="External"/><Relationship Id="rId2" Type="http://schemas.openxmlformats.org/officeDocument/2006/relationships/hyperlink" Target="https://crdc.communities.ed.gov/#program" TargetMode="External"/><Relationship Id="rId1" Type="http://schemas.openxmlformats.org/officeDocument/2006/relationships/slideLayout" Target="../slideLayouts/slideLayout9.xml"/><Relationship Id="rId4" Type="http://schemas.openxmlformats.org/officeDocument/2006/relationships/hyperlink" Target="mailto:Severson_a@cde.state.co.u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https://events.teams.microsoft.com/event/e7938b2d-4b2a-47ad-9390-eca188c33de1@a751cfc8-1f9a-4edb-8370-9f1c6d4bea5a" TargetMode="External"/><Relationship Id="rId1" Type="http://schemas.openxmlformats.org/officeDocument/2006/relationships/slideLayout" Target="../slideLayouts/slideLayout13.xml"/><Relationship Id="rId4" Type="http://schemas.openxmlformats.org/officeDocument/2006/relationships/hyperlink" Target="mailto:StudentEndOfYear@cde.state.co.u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us02web.zoom.us/meeting/register/tZMocOyuqDMqHNR8z-JdUnQG4dr5FGkyG9ez#/registr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cde.state.co.us/datapipeline/snap_sped-eoy" TargetMode="External"/><Relationship Id="rId1" Type="http://schemas.openxmlformats.org/officeDocument/2006/relationships/slideLayout" Target="../slideLayouts/slideLayout2.xml"/><Relationship Id="rId6" Type="http://schemas.openxmlformats.org/officeDocument/2006/relationships/hyperlink" Target="mailto:SpedEndofYear@cde.state.co.us"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SpedEndofYear@cde.state.co.us" TargetMode="Externa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mailto:SpedEndofYear@cde.state.co.u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eoy"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teams.microsoft.com/registration/yM9Rp5of206DcJ8cbUvqWg,Q-Db8eWNlE-sXj5c16PQ4w,dqKnv42ab0KVqEwaFu5e0w,YTvQWJgx6UufYaj8yzMNqA,_7iBXxPc2ky6Tb2RluFxmg,mKb1yt6hmEKuTX3UXu5m7Q?mode=read&amp;tenantId=a751cfc8-1f9a-4edb-8370-9f1c6d4bea5a" TargetMode="External"/><Relationship Id="rId7" Type="http://schemas.openxmlformats.org/officeDocument/2006/relationships/hyperlink" Target="https://teams.microsoft.com/registration/yM9Rp5of206DcJ8cbUvqWg,Q-Db8eWNlE-sXj5c16PQ4w,dqKnv42ab0KVqEwaFu5e0w,UAozkZVv_UexhAQ4_A8zaA,WjeV8X3BEE2hGv5vQmsLMw,DpjC8Z9Bmk-fqL41stBUkA?mode=read&amp;tenantId=a751cfc8-1f9a-4edb-8370-9f1c6d4bea5a" TargetMode="External"/><Relationship Id="rId2" Type="http://schemas.openxmlformats.org/officeDocument/2006/relationships/hyperlink" Target="https://www.cde.state.co.us/datapipeline/snap_studentoctober" TargetMode="External"/><Relationship Id="rId1" Type="http://schemas.openxmlformats.org/officeDocument/2006/relationships/slideLayout" Target="../slideLayouts/slideLayout4.xml"/><Relationship Id="rId6" Type="http://schemas.openxmlformats.org/officeDocument/2006/relationships/hyperlink" Target="https://teams.microsoft.com/registration/yM9Rp5of206DcJ8cbUvqWg,Q-Db8eWNlE-sXj5c16PQ4w,dqKnv42ab0KVqEwaFu5e0w,V57ZPd7ZQESObt83nOWE0w,r1MOBchNg0uwaXtW5yK4kA,MUGHVnZUTkyTBPkNV5XpFw?mode=read&amp;tenantId=a751cfc8-1f9a-4edb-8370-9f1c6d4bea5a" TargetMode="External"/><Relationship Id="rId5" Type="http://schemas.openxmlformats.org/officeDocument/2006/relationships/hyperlink" Target="https://teams.microsoft.com/registration/yM9Rp5of206DcJ8cbUvqWg,Q-Db8eWNlE-sXj5c16PQ4w,dqKnv42ab0KVqEwaFu5e0w,BBOOy22VRkavNkOd4UXIVw,zEHJFHZMlUGVX0mzr3NAag,YW__zaK2CEm7d2u9Q8hG9w?mode=read&amp;tenantId=a751cfc8-1f9a-4edb-8370-9f1c6d4bea5a" TargetMode="External"/><Relationship Id="rId4" Type="http://schemas.openxmlformats.org/officeDocument/2006/relationships/hyperlink" Target="https://teams.microsoft.com/registration/yM9Rp5of206DcJ8cbUvqWg,Q-Db8eWNlE-sXj5c16PQ4w,dqKnv42ab0KVqEwaFu5e0w,0AUIrH4gFkSWHLMQlBR0cA,xUruRQJOn0uEPtHRhiVo2A,o2SReMPz70GWO2hzU6elSw?mode=read&amp;tenantId=a751cfc8-1f9a-4edb-8370-9f1c6d4bea5a" TargetMode="Externa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23.xml"/><Relationship Id="rId4" Type="http://schemas.openxmlformats.org/officeDocument/2006/relationships/hyperlink" Target="https://www.cde.state.co.us/datapipeline/inter_studen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mailto:Audit@cde.state.co.us"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hyperlink" Target="https://www.cde.state.co.us/cdefinance/alternative_count_date_instructions" TargetMode="External"/><Relationship Id="rId2" Type="http://schemas.openxmlformats.org/officeDocument/2006/relationships/hyperlink" Target="mailto:audit@cde.state.co.us" TargetMode="External"/><Relationship Id="rId1" Type="http://schemas.openxmlformats.org/officeDocument/2006/relationships/slideLayout" Target="../slideLayouts/slideLayout2.xml"/><Relationship Id="rId4" Type="http://schemas.openxmlformats.org/officeDocument/2006/relationships/hyperlink" Target="mailto:Audit@cde.state.co.u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cde.state.co.us/cdefinance/2024_atrisk_audit_resource_guide" TargetMode="External"/><Relationship Id="rId2" Type="http://schemas.openxmlformats.org/officeDocument/2006/relationships/hyperlink" Target="https://www.cde.state.co.us/cdefinance/2024_student_october_pupil_count_audit_resource_guide" TargetMode="External"/><Relationship Id="rId1" Type="http://schemas.openxmlformats.org/officeDocument/2006/relationships/slideLayout" Target="../slideLayouts/slideLayout2.xml"/><Relationship Id="rId5" Type="http://schemas.openxmlformats.org/officeDocument/2006/relationships/hyperlink" Target="mailto:Audit@cde.state.co.us" TargetMode="External"/><Relationship Id="rId4" Type="http://schemas.openxmlformats.org/officeDocument/2006/relationships/hyperlink" Target="https://www.cde.state.co.us/cdefinance/2024_ell_count_audit_resource_guide-0"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cde.state.co.us/cdefinance/auditunit_trainings" TargetMode="External"/><Relationship Id="rId2" Type="http://schemas.openxmlformats.org/officeDocument/2006/relationships/hyperlink" Target="https://www.cde.state.co.us/cdefinance/school_auditing_office_audit_process" TargetMode="Externa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cde.state.co.us/cdefinance/school_auditing_pupil_count_questionnaire_aud110" TargetMode="External"/><Relationship Id="rId7" Type="http://schemas.openxmlformats.org/officeDocument/2006/relationships/hyperlink" Target="https://www.cde.state.co.us/cdefinance/school_auditing_ell_count_audit_questionnaire_aud110" TargetMode="External"/><Relationship Id="rId2" Type="http://schemas.openxmlformats.org/officeDocument/2006/relationships/hyperlink" Target="https://www.cde.state.co.us/cdefinance/auditunit" TargetMode="External"/><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hyperlink" Target="https://www.cde.state.co.us/cdefinance/school_auditing_atrisk_count_questionnaire_aud110" TargetMode="Externa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hyperlink" Target="mailto:Audit@cde.state.co.us" TargetMode="External"/><Relationship Id="rId2" Type="http://schemas.openxmlformats.org/officeDocument/2006/relationships/hyperlink" Target="https://www.cde.state.co.us/cdefinance/auditunit_training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audit@cde.state.co.us" TargetMode="External"/><Relationship Id="rId7" Type="http://schemas.openxmlformats.org/officeDocument/2006/relationships/hyperlink" Target="https://www.cde.state.co.us/cdefinance/auditunit_trainings" TargetMode="External"/><Relationship Id="rId2" Type="http://schemas.openxmlformats.org/officeDocument/2006/relationships/hyperlink" Target="mailto:Audit@cde.state.co.us" TargetMode="External"/><Relationship Id="rId1" Type="http://schemas.openxmlformats.org/officeDocument/2006/relationships/slideLayout" Target="../slideLayouts/slideLayout9.xml"/><Relationship Id="rId6" Type="http://schemas.openxmlformats.org/officeDocument/2006/relationships/hyperlink" Target="https://www.cde.state.co.us/cdefinance/auditunit_ell_count" TargetMode="External"/><Relationship Id="rId5" Type="http://schemas.openxmlformats.org/officeDocument/2006/relationships/hyperlink" Target="https://www.cde.state.co.us/cdefinance/auditunit_atrisk_freeandreduced" TargetMode="External"/><Relationship Id="rId4" Type="http://schemas.openxmlformats.org/officeDocument/2006/relationships/hyperlink" Target="https://www.cde.state.co.us/cdefinance/auditunit_pupilcount"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https://geocoding.geo.census.gov/geocoder/geographies/addressbatch?for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vimeo.com/1000403412" TargetMode="External"/><Relationship Id="rId13" Type="http://schemas.openxmlformats.org/officeDocument/2006/relationships/hyperlink" Target="https://www.cde.state.co.us/cdefinance/valid_census_block_data_combinations" TargetMode="External"/><Relationship Id="rId3" Type="http://schemas.openxmlformats.org/officeDocument/2006/relationships/hyperlink" Target="https://www.cde.state.co.us/datapipeline/2024-2025at-riskinterchangefilelayout" TargetMode="External"/><Relationship Id="rId7" Type="http://schemas.openxmlformats.org/officeDocument/2006/relationships/hyperlink" Target="https://www.cde.state.co.us/cdefinance/armeasure_overview_geocoding_tool_august_2024" TargetMode="External"/><Relationship Id="rId12" Type="http://schemas.openxmlformats.org/officeDocument/2006/relationships/hyperlink" Target="https://www.cde.state.co.us/cdefinance/census_geocoder_tool_instruction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 Id="rId6" Type="http://schemas.openxmlformats.org/officeDocument/2006/relationships/hyperlink" Target="https://www.cde.state.co.us/cdefinance/2024-25_at-risk_interchange_file_timeline" TargetMode="External"/><Relationship Id="rId11" Type="http://schemas.openxmlformats.org/officeDocument/2006/relationships/hyperlink" Target="https://www.cde.state.co.us/cdefinance/atrisk_measure_interchange_geocoding_office_hours" TargetMode="External"/><Relationship Id="rId5" Type="http://schemas.openxmlformats.org/officeDocument/2006/relationships/hyperlink" Target="https://www.cde.state.co.us/datapipeline/at-riskfileinterchangetemplate" TargetMode="External"/><Relationship Id="rId10" Type="http://schemas.openxmlformats.org/officeDocument/2006/relationships/hyperlink" Target="https://vimeo.com/1001621178" TargetMode="External"/><Relationship Id="rId4" Type="http://schemas.openxmlformats.org/officeDocument/2006/relationships/hyperlink" Target="https://www.cde.state.co.us/datapipeline/2024-2025at-riskmeasurebusinessrules" TargetMode="External"/><Relationship Id="rId9" Type="http://schemas.openxmlformats.org/officeDocument/2006/relationships/hyperlink" Target="https://www.cde.state.co.us/cdefinance/2024_at_risk_interchange_overview_presentation" TargetMode="External"/><Relationship Id="rId14" Type="http://schemas.openxmlformats.org/officeDocument/2006/relationships/hyperlink" Target="mailto:ARMeasure@cde.state.co.us"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cde.state.co.us/datapipeline/inter_atrisk" TargetMode="External"/><Relationship Id="rId2" Type="http://schemas.openxmlformats.org/officeDocument/2006/relationships/hyperlink" Target="mailto:ARMeasure@cde.state.co.us" TargetMode="Externa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hyperlink" Target="https://nam04.safelinks.protection.outlook.com/?url=https%3A%2F%2Fwww.cde.state.co.us%2Fcoloradoliteracy%2Fnonlicensedteacherevidence&amp;data=05%7C02%7CReadActData%40cde.state.co.us%7C1dd855638a53433b7d5b08dcc780b0fb%7Ca751cfc81f9a4edb83709f1c6d4bea5a%7C0%7C0%7C638604602743379825%7CUnknown%7CTWFpbGZsb3d8eyJWIjoiMC4wLjAwMDAiLCJQIjoiV2luMzIiLCJBTiI6Ik1haWwiLCJXVCI6Mn0%3D%7C0%7C%7C%7C&amp;sdata=XAwSK9eh0bvn0ho1uCdehC0h87sfZEnRSL363ETPDIU%3D&amp;reserved=0"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8" Type="http://schemas.openxmlformats.org/officeDocument/2006/relationships/hyperlink" Target="https://www.cde.state.co.us/coloradoliteracy/readdatapipeline#teachertraining" TargetMode="External"/><Relationship Id="rId3" Type="http://schemas.openxmlformats.org/officeDocument/2006/relationships/hyperlink" Target="https://www.cde.state.co.us/coloradoliteracy/read-training-data-collection-june-webinar" TargetMode="External"/><Relationship Id="rId7" Type="http://schemas.openxmlformats.org/officeDocument/2006/relationships/hyperlink" Target="https://www.cde.state.co.us/coloradoliteracy/2324READTeacherTrainingCompletionReportingFileLayoutDefinitio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cde.state.co.us/coloradoliteracy/read-training-data-collection-august-8-2024" TargetMode="External"/><Relationship Id="rId5" Type="http://schemas.openxmlformats.org/officeDocument/2006/relationships/hyperlink" Target="https://www.cde.state.co.us/coloradoliteracy/july-25-read-training-webinar" TargetMode="External"/><Relationship Id="rId4" Type="http://schemas.openxmlformats.org/officeDocument/2006/relationships/hyperlink" Target="https://www.cde.state.co.us/coloradoliteracy/july-11-read-act-training-data-webinar" TargetMode="External"/><Relationship Id="rId9" Type="http://schemas.openxmlformats.org/officeDocument/2006/relationships/hyperlink" Target="https://www.cde.state.co.us/coloradoliteracy/read-training-data-collection-guide"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cde.state.co.us/coloradoliteracy/readdatapipeline#teachertraining"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hyperlink" Target="http://www.cde.state.co.us/fedprograms/dper/tiaschlst"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cde.state.co.us/datapipeline/inter_title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taff"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teacherstudent"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mailto:Chaffin_m@cde.state.co.us" TargetMode="External"/><Relationship Id="rId2" Type="http://schemas.openxmlformats.org/officeDocument/2006/relationships/hyperlink" Target="http://www.cde.state.co.us/fedprograms/dper/tiaschlst"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2.xml.rels><?xml version="1.0" encoding="UTF-8" standalone="yes"?>
<Relationships xmlns="http://schemas.openxmlformats.org/package/2006/relationships"><Relationship Id="rId2" Type="http://schemas.openxmlformats.org/officeDocument/2006/relationships/hyperlink" Target="https://www.cde.state.co.us/datapipeline/inter_titlei"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datapipelinesnapshots-staffevaluation" TargetMode="External"/><Relationship Id="rId7" Type="http://schemas.openxmlformats.org/officeDocument/2006/relationships/hyperlink" Target="https://www.cde.state.co.us/datapipeline/resources" TargetMode="External"/><Relationship Id="rId2" Type="http://schemas.openxmlformats.org/officeDocument/2006/relationships/hyperlink" Target="https://www.cde.state.co.us/datapipeline/tsdl" TargetMode="External"/><Relationship Id="rId1" Type="http://schemas.openxmlformats.org/officeDocument/2006/relationships/slideLayout" Target="../slideLayouts/slideLayout2.xml"/><Relationship Id="rId6" Type="http://schemas.openxmlformats.org/officeDocument/2006/relationships/hyperlink" Target="https://www.cde.state.co.us/datapipeline/snap_sped-eoy" TargetMode="External"/><Relationship Id="rId5" Type="http://schemas.openxmlformats.org/officeDocument/2006/relationships/hyperlink" Target="https://www.cde.state.co.us/datapipeline/snap_eoy" TargetMode="External"/><Relationship Id="rId4" Type="http://schemas.openxmlformats.org/officeDocument/2006/relationships/hyperlink" Target="https://www.cde.state.co.us/datapipeline/snap_studentoctobe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September 12</a:t>
            </a:r>
            <a:r>
              <a:rPr lang="en-US" sz="4800">
                <a:latin typeface="Museo Slab 500"/>
              </a:rPr>
              <a:t>, 2024</a:t>
            </a:r>
            <a:br>
              <a:rPr lang="en-US" sz="4800"/>
            </a:br>
            <a:r>
              <a:rPr lang="en-US" sz="4800">
                <a:latin typeface="Museo Slab 500"/>
              </a:rPr>
              <a:t>Data Pipeline Town Hall</a:t>
            </a:r>
            <a:endParaRPr lang="en-US">
              <a:latin typeface="Museo Slab 500"/>
            </a:endParaRPr>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31A2-75D7-2731-EE30-1F3989F0634D}"/>
              </a:ext>
            </a:extLst>
          </p:cNvPr>
          <p:cNvSpPr>
            <a:spLocks noGrp="1"/>
          </p:cNvSpPr>
          <p:nvPr>
            <p:ph type="title"/>
          </p:nvPr>
        </p:nvSpPr>
        <p:spPr/>
        <p:txBody>
          <a:bodyPr/>
          <a:lstStyle/>
          <a:p>
            <a:r>
              <a:rPr lang="en-US">
                <a:latin typeface="Museo Slab 500"/>
              </a:rPr>
              <a:t>Overview</a:t>
            </a:r>
            <a:endParaRPr lang="en-US"/>
          </a:p>
        </p:txBody>
      </p:sp>
      <p:sp>
        <p:nvSpPr>
          <p:cNvPr id="4" name="Content Placeholder 3">
            <a:extLst>
              <a:ext uri="{FF2B5EF4-FFF2-40B4-BE49-F238E27FC236}">
                <a16:creationId xmlns:a16="http://schemas.microsoft.com/office/drawing/2014/main" id="{63457CE5-4128-61BA-AF35-CB365D75D1B0}"/>
              </a:ext>
            </a:extLst>
          </p:cNvPr>
          <p:cNvSpPr>
            <a:spLocks noGrp="1"/>
          </p:cNvSpPr>
          <p:nvPr>
            <p:ph idx="1"/>
          </p:nvPr>
        </p:nvSpPr>
        <p:spPr/>
        <p:txBody>
          <a:bodyPr vert="horz" lIns="0" tIns="0" rIns="0" bIns="45720" rtlCol="0" anchor="t">
            <a:normAutofit/>
          </a:bodyPr>
          <a:lstStyle/>
          <a:p>
            <a:r>
              <a:rPr lang="en-US">
                <a:ea typeface="+mn-lt"/>
                <a:cs typeface="+mn-lt"/>
              </a:rPr>
              <a:t>The U.S. Department of Education [ED] conducts the Civil Rights Data Collection (CRDC)</a:t>
            </a:r>
          </a:p>
          <a:p>
            <a:endParaRPr lang="en-US">
              <a:ea typeface="+mn-lt"/>
              <a:cs typeface="+mn-lt"/>
            </a:endParaRPr>
          </a:p>
          <a:p>
            <a:r>
              <a:rPr lang="en-US">
                <a:ea typeface="+mn-lt"/>
                <a:cs typeface="+mn-lt"/>
              </a:rPr>
              <a:t>Collects data on key education and civil rights issues in our nation's public schools. The CRDC collects a variety of information including, student enrollment and educational programs and services, disaggregated by race/ethnicity, sex, limited English proficiency and disability. </a:t>
            </a:r>
          </a:p>
          <a:p>
            <a:endParaRPr lang="en-US">
              <a:ea typeface="+mn-lt"/>
              <a:cs typeface="+mn-lt"/>
            </a:endParaRPr>
          </a:p>
          <a:p>
            <a:r>
              <a:rPr lang="en-US">
                <a:ea typeface="+mn-lt"/>
                <a:cs typeface="+mn-lt"/>
              </a:rPr>
              <a:t>Information collected by the CRDC is also used by other ED offices as well as policymakers and researchers outside of ED.</a:t>
            </a:r>
          </a:p>
          <a:p>
            <a:endParaRPr lang="en-US">
              <a:cs typeface="Calibri"/>
            </a:endParaRPr>
          </a:p>
        </p:txBody>
      </p:sp>
      <p:sp>
        <p:nvSpPr>
          <p:cNvPr id="3" name="Slide Number Placeholder 2">
            <a:extLst>
              <a:ext uri="{FF2B5EF4-FFF2-40B4-BE49-F238E27FC236}">
                <a16:creationId xmlns:a16="http://schemas.microsoft.com/office/drawing/2014/main" id="{3047BD6C-18D3-03D0-775D-BB6CE0927FEC}"/>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1546650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C5A32-BB44-9AFA-9B4E-16CDA1504DE4}"/>
              </a:ext>
            </a:extLst>
          </p:cNvPr>
          <p:cNvSpPr>
            <a:spLocks noGrp="1"/>
          </p:cNvSpPr>
          <p:nvPr>
            <p:ph type="title"/>
          </p:nvPr>
        </p:nvSpPr>
        <p:spPr/>
        <p:txBody>
          <a:bodyPr/>
          <a:lstStyle/>
          <a:p>
            <a:r>
              <a:rPr lang="en-US"/>
              <a:t>2023-24 CRDC Timeline</a:t>
            </a:r>
          </a:p>
        </p:txBody>
      </p:sp>
      <p:sp>
        <p:nvSpPr>
          <p:cNvPr id="5" name="Content Placeholder 4">
            <a:extLst>
              <a:ext uri="{FF2B5EF4-FFF2-40B4-BE49-F238E27FC236}">
                <a16:creationId xmlns:a16="http://schemas.microsoft.com/office/drawing/2014/main" id="{6E65669C-9132-C8FB-8F58-923F3C35F5CE}"/>
              </a:ext>
            </a:extLst>
          </p:cNvPr>
          <p:cNvSpPr>
            <a:spLocks noGrp="1"/>
          </p:cNvSpPr>
          <p:nvPr>
            <p:ph idx="1"/>
          </p:nvPr>
        </p:nvSpPr>
        <p:spPr>
          <a:xfrm>
            <a:off x="401053" y="1572126"/>
            <a:ext cx="11486147" cy="4828674"/>
          </a:xfrm>
        </p:spPr>
        <p:txBody>
          <a:bodyPr>
            <a:normAutofit/>
          </a:bodyPr>
          <a:lstStyle/>
          <a:p>
            <a:r>
              <a:rPr lang="en-US"/>
              <a:t>Scheduled from December 9, 2024, through March 7, 2025, for LEAs</a:t>
            </a:r>
          </a:p>
          <a:p>
            <a:pPr lvl="1"/>
            <a:r>
              <a:rPr lang="en-US"/>
              <a:t>Resources from CRDC posted and available at: </a:t>
            </a:r>
            <a:r>
              <a:rPr lang="en-US">
                <a:hlinkClick r:id="rId2"/>
              </a:rPr>
              <a:t>https://crdc.communities.ed.gov/#program</a:t>
            </a:r>
            <a:endParaRPr lang="en-US"/>
          </a:p>
          <a:p>
            <a:endParaRPr lang="en-US"/>
          </a:p>
          <a:p>
            <a:r>
              <a:rPr lang="en-US"/>
              <a:t>CDE will pre-populate as much data as possible prior to Dec 9</a:t>
            </a:r>
            <a:r>
              <a:rPr lang="en-US" baseline="30000"/>
              <a:t>th</a:t>
            </a:r>
            <a:r>
              <a:rPr lang="en-US"/>
              <a:t> open date</a:t>
            </a:r>
          </a:p>
          <a:p>
            <a:pPr lvl="1"/>
            <a:r>
              <a:rPr lang="en-US"/>
              <a:t>CRDC file layout with CDE field logic will be available later in September</a:t>
            </a:r>
          </a:p>
          <a:p>
            <a:pPr lvl="1"/>
            <a:r>
              <a:rPr lang="en-US"/>
              <a:t>Opt-Out forms will be available in October </a:t>
            </a:r>
          </a:p>
          <a:p>
            <a:pPr lvl="1"/>
            <a:r>
              <a:rPr lang="en-US"/>
              <a:t>Information will be posted on the CRDC tab for Data Pipeline</a:t>
            </a:r>
          </a:p>
          <a:p>
            <a:pPr lvl="1"/>
            <a:endParaRPr lang="en-US"/>
          </a:p>
          <a:p>
            <a:pPr lvl="1"/>
            <a:endParaRPr lang="en-US"/>
          </a:p>
          <a:p>
            <a:endParaRPr lang="en-US" baseline="30000"/>
          </a:p>
        </p:txBody>
      </p:sp>
    </p:spTree>
    <p:extLst>
      <p:ext uri="{BB962C8B-B14F-4D97-AF65-F5344CB8AC3E}">
        <p14:creationId xmlns:p14="http://schemas.microsoft.com/office/powerpoint/2010/main" val="3771905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811520" cy="1197864"/>
          </a:xfrm>
        </p:spPr>
        <p:txBody>
          <a:bodyPr/>
          <a:lstStyle/>
          <a:p>
            <a:r>
              <a:rPr lang="en-US"/>
              <a:t>Questions &amp; Resources:</a:t>
            </a:r>
            <a:br>
              <a:rPr lang="en-US"/>
            </a:br>
            <a:r>
              <a:rPr lang="en-US"/>
              <a:t>Civil Rights Data Collection</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a:latin typeface="+mn-lt"/>
                <a:hlinkClick r:id="rId2"/>
              </a:rPr>
              <a:t>https://crdc.communities.ed.gov/#program</a:t>
            </a:r>
            <a:endParaRPr lang="en-US">
              <a:latin typeface="+mn-lt"/>
            </a:endParaRPr>
          </a:p>
          <a:p>
            <a:r>
              <a:rPr lang="en-US">
                <a:latin typeface="+mn-lt"/>
              </a:rPr>
              <a:t>CRDC Partner Support Center - </a:t>
            </a:r>
            <a:r>
              <a:rPr lang="en-US" b="0" i="0">
                <a:solidFill>
                  <a:srgbClr val="000000"/>
                </a:solidFill>
                <a:effectLst/>
                <a:latin typeface="+mn-lt"/>
                <a:hlinkClick r:id="rId3" tooltip="Email PSC"/>
              </a:rPr>
              <a:t>crdc@aemcorp.com</a:t>
            </a:r>
            <a:endParaRPr lang="en-US" b="0" i="0">
              <a:solidFill>
                <a:srgbClr val="000000"/>
              </a:solidFill>
              <a:effectLst/>
              <a:latin typeface="+mn-lt"/>
            </a:endParaRPr>
          </a:p>
          <a:p>
            <a:endParaRPr lang="en-US">
              <a:latin typeface="+mn-lt"/>
            </a:endParaRPr>
          </a:p>
          <a:p>
            <a:endParaRPr lang="en-US">
              <a:latin typeface="+mn-lt"/>
            </a:endParaRPr>
          </a:p>
          <a:p>
            <a:r>
              <a:rPr lang="en-US">
                <a:latin typeface="+mn-lt"/>
              </a:rPr>
              <a:t>CDE Contact: Annette Severson – </a:t>
            </a:r>
            <a:r>
              <a:rPr lang="en-US">
                <a:latin typeface="+mn-lt"/>
                <a:hlinkClick r:id="rId4"/>
              </a:rPr>
              <a:t>Severson_a@cde.state.co.us</a:t>
            </a:r>
            <a:endParaRPr lang="en-US">
              <a:latin typeface="+mn-lt"/>
            </a:endParaRPr>
          </a:p>
          <a:p>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168519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823EB0-5C49-33FE-BD11-7F6CC6750DD7}"/>
              </a:ext>
            </a:extLst>
          </p:cNvPr>
          <p:cNvSpPr>
            <a:spLocks noGrp="1"/>
          </p:cNvSpPr>
          <p:nvPr>
            <p:ph type="ctrTitle"/>
          </p:nvPr>
        </p:nvSpPr>
        <p:spPr/>
        <p:txBody>
          <a:bodyPr/>
          <a:lstStyle/>
          <a:p>
            <a:r>
              <a:rPr lang="en-US"/>
              <a:t>Student End of Year</a:t>
            </a:r>
          </a:p>
        </p:txBody>
      </p:sp>
      <p:sp>
        <p:nvSpPr>
          <p:cNvPr id="6" name="Content Placeholder 5">
            <a:extLst>
              <a:ext uri="{FF2B5EF4-FFF2-40B4-BE49-F238E27FC236}">
                <a16:creationId xmlns:a16="http://schemas.microsoft.com/office/drawing/2014/main" id="{24805021-3A46-7B17-679C-04DAD81F2201}"/>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33BA9FAA-A5B6-5A24-AEA0-7E042F083430}"/>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3716896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SEY Collection Timeline: </a:t>
            </a:r>
            <a:br>
              <a:rPr lang="en-US"/>
            </a:br>
            <a:r>
              <a:rPr lang="en-US"/>
              <a:t>Upcoming Events</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689748180"/>
              </p:ext>
            </p:extLst>
          </p:nvPr>
        </p:nvGraphicFramePr>
        <p:xfrm>
          <a:off x="250841" y="368300"/>
          <a:ext cx="11887200" cy="4130711"/>
        </p:xfrm>
        <a:graphic>
          <a:graphicData uri="http://schemas.openxmlformats.org/drawingml/2006/table">
            <a:tbl>
              <a:tblPr firstRow="1" bandRow="1">
                <a:tableStyleId>{69012ECD-51FC-41F1-AA8D-1B2483CD663E}</a:tableStyleId>
              </a:tblPr>
              <a:tblGrid>
                <a:gridCol w="2203315">
                  <a:extLst>
                    <a:ext uri="{9D8B030D-6E8A-4147-A177-3AD203B41FA5}">
                      <a16:colId xmlns:a16="http://schemas.microsoft.com/office/drawing/2014/main" val="3018245949"/>
                    </a:ext>
                  </a:extLst>
                </a:gridCol>
                <a:gridCol w="2127635">
                  <a:extLst>
                    <a:ext uri="{9D8B030D-6E8A-4147-A177-3AD203B41FA5}">
                      <a16:colId xmlns:a16="http://schemas.microsoft.com/office/drawing/2014/main" val="2137241566"/>
                    </a:ext>
                  </a:extLst>
                </a:gridCol>
                <a:gridCol w="7556250">
                  <a:extLst>
                    <a:ext uri="{9D8B030D-6E8A-4147-A177-3AD203B41FA5}">
                      <a16:colId xmlns:a16="http://schemas.microsoft.com/office/drawing/2014/main" val="1583735620"/>
                    </a:ext>
                  </a:extLst>
                </a:gridCol>
              </a:tblGrid>
              <a:tr h="407786">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8/18/2024</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2:30-3:30pm</a:t>
                      </a: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September SEY Office Hours: Focus – Cross LEA Phase</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hlinkClick r:id="rId2"/>
                        </a:rPr>
                        <a:t>Registration Link</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8825931"/>
                  </a:ext>
                </a:extLst>
              </a:tr>
              <a:tr h="23645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9/19/2024</a:t>
                      </a:r>
                    </a:p>
                  </a:txBody>
                  <a:tcPr marL="68580" marR="68580" marT="0" marB="0">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Cross LEA Open</a:t>
                      </a:r>
                    </a:p>
                  </a:txBody>
                  <a:tcPr marL="68580" marR="68580" marT="0" marB="0">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Districts may begin creating snapshots as soon as they receive a ‘snapshot unlocked’ notification from data pipeline; approximately mid-day.</a:t>
                      </a:r>
                    </a:p>
                  </a:txBody>
                  <a:tcPr marL="68580" marR="68580" marT="0" marB="0">
                    <a:lnT w="12700" cap="flat" cmpd="sng" algn="ctr">
                      <a:solidFill>
                        <a:schemeClr val="tx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2254161855"/>
                  </a:ext>
                </a:extLst>
              </a:tr>
              <a:tr h="23645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10/07/2024</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Cross LEA snapshot</a:t>
                      </a:r>
                    </a:p>
                  </a:txBody>
                  <a:tcPr marL="68580" marR="68580" marT="0" marB="0">
                    <a:noFill/>
                  </a:tcPr>
                </a:tc>
                <a:extLst>
                  <a:ext uri="{0D108BD9-81ED-4DB2-BD59-A6C34878D82A}">
                    <a16:rowId xmlns:a16="http://schemas.microsoft.com/office/drawing/2014/main" val="2546005737"/>
                  </a:ext>
                </a:extLst>
              </a:tr>
              <a:tr h="23645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10/08/2024 to 10/17/2024</a:t>
                      </a: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solidFill>
                      <a:srgbClr val="FFFFCC"/>
                    </a:solidFill>
                  </a:tcPr>
                </a:tc>
                <a:tc>
                  <a:txBody>
                    <a:bodyPr/>
                    <a:lstStyle/>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Validate SEY data using CEDAR/COGNOS reports</a:t>
                      </a:r>
                    </a:p>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Final opportunity to correct all data fields, including DEM fields</a:t>
                      </a:r>
                    </a:p>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Submit snapshot as soon as review is complete</a:t>
                      </a:r>
                    </a:p>
                  </a:txBody>
                  <a:tcPr marL="68580" marR="68580" marT="0" marB="0">
                    <a:solidFill>
                      <a:srgbClr val="FFFFCC"/>
                    </a:solidFill>
                  </a:tcPr>
                </a:tc>
                <a:extLst>
                  <a:ext uri="{0D108BD9-81ED-4DB2-BD59-A6C34878D82A}">
                    <a16:rowId xmlns:a16="http://schemas.microsoft.com/office/drawing/2014/main" val="685019379"/>
                  </a:ext>
                </a:extLst>
              </a:tr>
              <a:tr h="2743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10/17/2024</a:t>
                      </a:r>
                    </a:p>
                  </a:txBody>
                  <a:tcPr marL="68580" marR="68580" marT="0" marB="0">
                    <a:lnB w="5715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Resubmit SEY snapshot</a:t>
                      </a:r>
                    </a:p>
                  </a:txBody>
                  <a:tcPr marL="68580" marR="68580" marT="0" marB="0">
                    <a:lnB w="5715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913784081"/>
                  </a:ext>
                </a:extLst>
              </a:tr>
              <a:tr h="2743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Post-Cross LEA Open</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Districts may begin updating their snapshot to address Post-Cross LEA business rules.</a:t>
                      </a: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67763420"/>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11/19/2024</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Post-Cross phase ends. Districts must have error free SEY snapshot and have addressed any necessary post-cross changes.</a:t>
                      </a:r>
                    </a:p>
                  </a:txBody>
                  <a:tcPr marL="68580" marR="68580" marT="0" marB="0">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13049"/>
                  </a:ext>
                </a:extLst>
              </a:tr>
              <a:tr h="7315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12/3/2024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Collection closes.</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Superintendent Verification (sign-off) form due.</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Data remains embargoed until the official release in January</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32957451"/>
                  </a:ext>
                </a:extLst>
              </a:tr>
            </a:tbl>
          </a:graphicData>
        </a:graphic>
      </p:graphicFrame>
      <p:sp>
        <p:nvSpPr>
          <p:cNvPr id="2" name="Rectangle: Rounded Corners 1">
            <a:hlinkClick r:id="rId3"/>
            <a:extLst>
              <a:ext uri="{FF2B5EF4-FFF2-40B4-BE49-F238E27FC236}">
                <a16:creationId xmlns:a16="http://schemas.microsoft.com/office/drawing/2014/main" id="{E7E2EB91-0374-5582-7ACC-741F875FB6AB}"/>
              </a:ext>
            </a:extLst>
          </p:cNvPr>
          <p:cNvSpPr/>
          <p:nvPr/>
        </p:nvSpPr>
        <p:spPr>
          <a:xfrm>
            <a:off x="186532" y="4944978"/>
            <a:ext cx="11818935" cy="370950"/>
          </a:xfrm>
          <a:prstGeom prst="roundRect">
            <a:avLst/>
          </a:prstGeom>
          <a:solidFill>
            <a:schemeClr val="accent3">
              <a:lumMod val="40000"/>
              <a:lumOff val="60000"/>
              <a:alpha val="50000"/>
            </a:schemeClr>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latin typeface="Trebuchet MS" panose="020B0603020202020204" pitchFamily="34" charset="0"/>
                <a:hlinkClick r:id="rId3"/>
              </a:rPr>
              <a:t>Visit the SEY Website to download the complete SEY Collection Timeline with Training Dates</a:t>
            </a:r>
            <a:endParaRPr lang="en-US" sz="1600">
              <a:latin typeface="Trebuchet MS" panose="020B0603020202020204" pitchFamily="34" charset="0"/>
            </a:endParaRPr>
          </a:p>
        </p:txBody>
      </p:sp>
      <p:sp>
        <p:nvSpPr>
          <p:cNvPr id="3" name="Content Placeholder 5">
            <a:extLst>
              <a:ext uri="{FF2B5EF4-FFF2-40B4-BE49-F238E27FC236}">
                <a16:creationId xmlns:a16="http://schemas.microsoft.com/office/drawing/2014/main" id="{3D159FB0-3A49-D0DD-B88C-BD4A4B08F10F}"/>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5" name="Content Placeholder 9">
            <a:extLst>
              <a:ext uri="{FF2B5EF4-FFF2-40B4-BE49-F238E27FC236}">
                <a16:creationId xmlns:a16="http://schemas.microsoft.com/office/drawing/2014/main" id="{5EE83B49-FBC4-F603-DD3F-5A8F6874E836}"/>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4006630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E52D19-A51F-BE1E-BBE9-E5CF095C34C1}"/>
              </a:ext>
            </a:extLst>
          </p:cNvPr>
          <p:cNvSpPr>
            <a:spLocks noGrp="1"/>
          </p:cNvSpPr>
          <p:nvPr>
            <p:ph type="title"/>
          </p:nvPr>
        </p:nvSpPr>
        <p:spPr>
          <a:xfrm>
            <a:off x="1990724" y="205176"/>
            <a:ext cx="9667875" cy="898524"/>
          </a:xfrm>
        </p:spPr>
        <p:txBody>
          <a:bodyPr>
            <a:normAutofit/>
          </a:bodyPr>
          <a:lstStyle/>
          <a:p>
            <a:r>
              <a:rPr lang="en-US" i="1"/>
              <a:t>Graduation, Dropout, and Completion Rates: </a:t>
            </a:r>
            <a:br>
              <a:rPr lang="en-US" i="1"/>
            </a:br>
            <a:r>
              <a:rPr lang="en-US" i="1"/>
              <a:t>Understanding and Use for Continuous Improvement</a:t>
            </a:r>
          </a:p>
        </p:txBody>
      </p:sp>
      <p:sp>
        <p:nvSpPr>
          <p:cNvPr id="13" name="Scroll: Vertical 12">
            <a:extLst>
              <a:ext uri="{FF2B5EF4-FFF2-40B4-BE49-F238E27FC236}">
                <a16:creationId xmlns:a16="http://schemas.microsoft.com/office/drawing/2014/main" id="{94C34FAB-F54A-196C-D00B-27F28360705C}"/>
              </a:ext>
            </a:extLst>
          </p:cNvPr>
          <p:cNvSpPr/>
          <p:nvPr/>
        </p:nvSpPr>
        <p:spPr>
          <a:xfrm>
            <a:off x="161925" y="139700"/>
            <a:ext cx="1685925" cy="964247"/>
          </a:xfrm>
          <a:prstGeom prst="verticalScroll">
            <a:avLst>
              <a:gd name="adj" fmla="val 17439"/>
            </a:avLst>
          </a:prstGeom>
          <a:solidFill>
            <a:schemeClr val="accent2"/>
          </a:solidFill>
          <a:ln>
            <a:solidFill>
              <a:schemeClr val="accent3"/>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b="1">
                <a:latin typeface="Trebuchet MS" panose="020B0603020202020204" pitchFamily="34" charset="0"/>
              </a:rPr>
              <a:t>Upcoming Webinar</a:t>
            </a:r>
          </a:p>
        </p:txBody>
      </p:sp>
      <p:sp>
        <p:nvSpPr>
          <p:cNvPr id="8" name="Content Placeholder 7">
            <a:extLst>
              <a:ext uri="{FF2B5EF4-FFF2-40B4-BE49-F238E27FC236}">
                <a16:creationId xmlns:a16="http://schemas.microsoft.com/office/drawing/2014/main" id="{F6747628-C719-50E7-08F6-F717D2C62811}"/>
              </a:ext>
            </a:extLst>
          </p:cNvPr>
          <p:cNvSpPr>
            <a:spLocks noGrp="1"/>
          </p:cNvSpPr>
          <p:nvPr>
            <p:ph idx="1"/>
          </p:nvPr>
        </p:nvSpPr>
        <p:spPr/>
        <p:txBody>
          <a:bodyPr>
            <a:normAutofit lnSpcReduction="10000"/>
          </a:bodyPr>
          <a:lstStyle/>
          <a:p>
            <a:r>
              <a:rPr lang="en-US"/>
              <a:t>Host: Accountability Unit and SEY Collection Lead</a:t>
            </a:r>
          </a:p>
          <a:p>
            <a:r>
              <a:rPr lang="en-US"/>
              <a:t>Topics:</a:t>
            </a:r>
          </a:p>
          <a:p>
            <a:pPr lvl="1"/>
            <a:r>
              <a:rPr lang="en-US"/>
              <a:t>Overview of how graduation, completion, and dropout rates are used for state accountability determinations and improvement efforts.</a:t>
            </a:r>
          </a:p>
          <a:p>
            <a:pPr lvl="1"/>
            <a:r>
              <a:rPr lang="en-US"/>
              <a:t>Explore how graduation, completion, and dropout rates are calculated in the state of Colorado</a:t>
            </a:r>
          </a:p>
          <a:p>
            <a:r>
              <a:rPr lang="en-US"/>
              <a:t>Audience: </a:t>
            </a:r>
          </a:p>
          <a:p>
            <a:pPr lvl="1"/>
            <a:r>
              <a:rPr lang="en-US"/>
              <a:t>District Accountability Contacts</a:t>
            </a:r>
          </a:p>
          <a:p>
            <a:pPr lvl="1"/>
            <a:r>
              <a:rPr lang="en-US"/>
              <a:t>District Leaders</a:t>
            </a:r>
          </a:p>
          <a:p>
            <a:pPr lvl="1"/>
            <a:r>
              <a:rPr lang="en-US"/>
              <a:t>District data staff who support SEY rates</a:t>
            </a:r>
          </a:p>
          <a:p>
            <a:pPr lvl="1"/>
            <a:r>
              <a:rPr lang="en-US"/>
              <a:t>Interested district staff</a:t>
            </a:r>
          </a:p>
          <a:p>
            <a:r>
              <a:rPr lang="en-US"/>
              <a:t>Date/Time: September 12, 2024, 1:00-2:00pm</a:t>
            </a:r>
          </a:p>
          <a:p>
            <a:r>
              <a:rPr lang="en-US">
                <a:hlinkClick r:id="rId2"/>
              </a:rPr>
              <a:t>Registration Link</a:t>
            </a:r>
            <a:endParaRPr lang="en-US"/>
          </a:p>
          <a:p>
            <a:endParaRPr lang="en-US"/>
          </a:p>
          <a:p>
            <a:pPr marL="0" indent="0">
              <a:buNone/>
            </a:pPr>
            <a:endParaRPr lang="en-US"/>
          </a:p>
        </p:txBody>
      </p:sp>
      <p:sp>
        <p:nvSpPr>
          <p:cNvPr id="4" name="Slide Number Placeholder 3">
            <a:extLst>
              <a:ext uri="{FF2B5EF4-FFF2-40B4-BE49-F238E27FC236}">
                <a16:creationId xmlns:a16="http://schemas.microsoft.com/office/drawing/2014/main" id="{C51E928A-2A8E-9B41-DCC9-6CE66BD890CD}"/>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11" name="Content Placeholder 5">
            <a:extLst>
              <a:ext uri="{FF2B5EF4-FFF2-40B4-BE49-F238E27FC236}">
                <a16:creationId xmlns:a16="http://schemas.microsoft.com/office/drawing/2014/main" id="{3F2C13CA-CE5A-E6C5-B502-CF8D62EBF414}"/>
              </a:ext>
            </a:extLst>
          </p:cNvPr>
          <p:cNvSpPr>
            <a:spLocks noGrp="1"/>
          </p:cNvSpPr>
          <p:nvPr>
            <p:ph sz="quarter" idx="13"/>
          </p:nvPr>
        </p:nvSpPr>
        <p:spPr>
          <a:xfrm>
            <a:off x="1366838" y="6356350"/>
            <a:ext cx="4483100" cy="361950"/>
          </a:xfrm>
        </p:spPr>
        <p:txBody>
          <a:bodyPr>
            <a:normAutofit/>
          </a:bodyPr>
          <a:lstStyle/>
          <a:p>
            <a:r>
              <a:rPr lang="en-US"/>
              <a:t>Student End of Year – Reagan Ward</a:t>
            </a:r>
          </a:p>
        </p:txBody>
      </p:sp>
      <p:sp>
        <p:nvSpPr>
          <p:cNvPr id="12" name="Content Placeholder 9">
            <a:extLst>
              <a:ext uri="{FF2B5EF4-FFF2-40B4-BE49-F238E27FC236}">
                <a16:creationId xmlns:a16="http://schemas.microsoft.com/office/drawing/2014/main" id="{B58C46B1-8EA3-98AF-624A-242BBCC549CD}"/>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971538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F077-2A0C-4526-282C-C1539C4B6092}"/>
              </a:ext>
            </a:extLst>
          </p:cNvPr>
          <p:cNvSpPr>
            <a:spLocks noGrp="1"/>
          </p:cNvSpPr>
          <p:nvPr>
            <p:ph type="title"/>
          </p:nvPr>
        </p:nvSpPr>
        <p:spPr/>
        <p:txBody>
          <a:bodyPr/>
          <a:lstStyle/>
          <a:p>
            <a:r>
              <a:rPr lang="en-US" dirty="0"/>
              <a:t>Cross LEA Phase: Overview</a:t>
            </a:r>
          </a:p>
        </p:txBody>
      </p:sp>
      <p:sp>
        <p:nvSpPr>
          <p:cNvPr id="11" name="Content Placeholder 10">
            <a:extLst>
              <a:ext uri="{FF2B5EF4-FFF2-40B4-BE49-F238E27FC236}">
                <a16:creationId xmlns:a16="http://schemas.microsoft.com/office/drawing/2014/main" id="{EFE32948-9754-7BC1-629A-A53FC4873474}"/>
              </a:ext>
            </a:extLst>
          </p:cNvPr>
          <p:cNvSpPr>
            <a:spLocks noGrp="1"/>
          </p:cNvSpPr>
          <p:nvPr>
            <p:ph idx="1"/>
          </p:nvPr>
        </p:nvSpPr>
        <p:spPr/>
        <p:txBody>
          <a:bodyPr>
            <a:normAutofit fontScale="92500" lnSpcReduction="20000"/>
          </a:bodyPr>
          <a:lstStyle/>
          <a:p>
            <a:r>
              <a:rPr lang="en-US" dirty="0"/>
              <a:t>Second phase of SEY collection</a:t>
            </a:r>
          </a:p>
          <a:p>
            <a:r>
              <a:rPr lang="en-US" dirty="0"/>
              <a:t>CDE runs a process to cross validate student educational history across all school districts/BOCES</a:t>
            </a:r>
          </a:p>
          <a:p>
            <a:pPr lvl="1"/>
            <a:r>
              <a:rPr lang="en-US" dirty="0"/>
              <a:t>SE700 series errors/warnings are triggered</a:t>
            </a:r>
          </a:p>
          <a:p>
            <a:pPr lvl="1"/>
            <a:r>
              <a:rPr lang="en-US" b="1" dirty="0">
                <a:solidFill>
                  <a:srgbClr val="C00000"/>
                </a:solidFill>
              </a:rPr>
              <a:t>NEW:</a:t>
            </a:r>
            <a:r>
              <a:rPr lang="en-US" b="1" dirty="0"/>
              <a:t> </a:t>
            </a:r>
            <a:r>
              <a:rPr lang="en-US" dirty="0"/>
              <a:t>SE800 series has been deactivated since they were duplicates of many SE700 rules</a:t>
            </a:r>
          </a:p>
          <a:p>
            <a:r>
              <a:rPr lang="en-US" dirty="0"/>
              <a:t>Ensures accuracy of education statistics</a:t>
            </a:r>
          </a:p>
          <a:p>
            <a:pPr lvl="1"/>
            <a:r>
              <a:rPr lang="en-US" dirty="0"/>
              <a:t>Graduate/completers</a:t>
            </a:r>
          </a:p>
          <a:p>
            <a:pPr lvl="1"/>
            <a:r>
              <a:rPr lang="en-US" dirty="0"/>
              <a:t>Dropouts</a:t>
            </a:r>
          </a:p>
          <a:p>
            <a:pPr lvl="1"/>
            <a:r>
              <a:rPr lang="en-US" dirty="0"/>
              <a:t>Exit one district and recovered by another</a:t>
            </a:r>
          </a:p>
          <a:p>
            <a:pPr lvl="1"/>
            <a:r>
              <a:rPr lang="en-US" dirty="0"/>
              <a:t>Completed HSED</a:t>
            </a:r>
          </a:p>
          <a:p>
            <a:r>
              <a:rPr lang="en-US" b="1" dirty="0">
                <a:solidFill>
                  <a:srgbClr val="C00000"/>
                </a:solidFill>
              </a:rPr>
              <a:t>NEW: </a:t>
            </a:r>
            <a:r>
              <a:rPr lang="en-US" dirty="0"/>
              <a:t>Updated CEDAR/COGNOS reports for Cross LEA errors/warnings</a:t>
            </a:r>
          </a:p>
          <a:p>
            <a:pPr lvl="1"/>
            <a:r>
              <a:rPr lang="en-US" dirty="0"/>
              <a:t>Cross LEA List – Students Removed from AYG Cohort</a:t>
            </a:r>
          </a:p>
          <a:p>
            <a:pPr lvl="1"/>
            <a:r>
              <a:rPr lang="en-US" dirty="0"/>
              <a:t>Cross LEA List – Students with SE700 errors or warnings</a:t>
            </a:r>
          </a:p>
          <a:p>
            <a:pPr lvl="1"/>
            <a:r>
              <a:rPr lang="en-US" dirty="0"/>
              <a:t>SASID Lookup: Cross LEA</a:t>
            </a:r>
          </a:p>
          <a:p>
            <a:endParaRPr lang="en-US" dirty="0"/>
          </a:p>
        </p:txBody>
      </p:sp>
      <p:sp>
        <p:nvSpPr>
          <p:cNvPr id="4" name="Slide Number Placeholder 3">
            <a:extLst>
              <a:ext uri="{FF2B5EF4-FFF2-40B4-BE49-F238E27FC236}">
                <a16:creationId xmlns:a16="http://schemas.microsoft.com/office/drawing/2014/main" id="{D3E8A9C2-6EBA-170A-A3E9-BD9C60C780E8}"/>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20" name="Content Placeholder 9">
            <a:extLst>
              <a:ext uri="{FF2B5EF4-FFF2-40B4-BE49-F238E27FC236}">
                <a16:creationId xmlns:a16="http://schemas.microsoft.com/office/drawing/2014/main" id="{78CD3A6B-5FD5-B70E-B4D2-D44B7CA80052}"/>
              </a:ext>
            </a:extLst>
          </p:cNvPr>
          <p:cNvSpPr>
            <a:spLocks noGrp="1"/>
          </p:cNvSpPr>
          <p:nvPr>
            <p:ph sz="quarter" idx="13"/>
          </p:nvPr>
        </p:nvSpPr>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
        <p:nvSpPr>
          <p:cNvPr id="19" name="Content Placeholder 5">
            <a:extLst>
              <a:ext uri="{FF2B5EF4-FFF2-40B4-BE49-F238E27FC236}">
                <a16:creationId xmlns:a16="http://schemas.microsoft.com/office/drawing/2014/main" id="{3A38B493-D5BF-CA75-9F82-C71C2FB57BE1}"/>
              </a:ext>
            </a:extLst>
          </p:cNvPr>
          <p:cNvSpPr>
            <a:spLocks noGrp="1"/>
          </p:cNvSpPr>
          <p:nvPr>
            <p:ph sz="quarter" idx="14"/>
          </p:nvPr>
        </p:nvSpPr>
        <p:spPr/>
        <p:txBody>
          <a:bodyPr>
            <a:normAutofit/>
          </a:bodyPr>
          <a:lstStyle/>
          <a:p>
            <a:r>
              <a:rPr lang="en-US"/>
              <a:t>Student End of Year – Reagan Ward</a:t>
            </a:r>
          </a:p>
        </p:txBody>
      </p:sp>
    </p:spTree>
    <p:extLst>
      <p:ext uri="{BB962C8B-B14F-4D97-AF65-F5344CB8AC3E}">
        <p14:creationId xmlns:p14="http://schemas.microsoft.com/office/powerpoint/2010/main" val="299511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7C27-1653-72E9-85FA-2E24CEB02211}"/>
              </a:ext>
            </a:extLst>
          </p:cNvPr>
          <p:cNvSpPr>
            <a:spLocks noGrp="1"/>
          </p:cNvSpPr>
          <p:nvPr>
            <p:ph type="title"/>
          </p:nvPr>
        </p:nvSpPr>
        <p:spPr/>
        <p:txBody>
          <a:bodyPr/>
          <a:lstStyle/>
          <a:p>
            <a:r>
              <a:rPr lang="en-US" dirty="0"/>
              <a:t>Cross LEA Phase: Required Steps</a:t>
            </a:r>
          </a:p>
        </p:txBody>
      </p:sp>
      <p:sp>
        <p:nvSpPr>
          <p:cNvPr id="10" name="Content Placeholder 9">
            <a:extLst>
              <a:ext uri="{FF2B5EF4-FFF2-40B4-BE49-F238E27FC236}">
                <a16:creationId xmlns:a16="http://schemas.microsoft.com/office/drawing/2014/main" id="{C8433953-DAD9-73FE-1DDA-B54E26EBA8C7}"/>
              </a:ext>
            </a:extLst>
          </p:cNvPr>
          <p:cNvSpPr>
            <a:spLocks noGrp="1"/>
          </p:cNvSpPr>
          <p:nvPr>
            <p:ph idx="1"/>
          </p:nvPr>
        </p:nvSpPr>
        <p:spPr>
          <a:xfrm>
            <a:off x="838200" y="1554480"/>
            <a:ext cx="10515600" cy="4127378"/>
          </a:xfrm>
        </p:spPr>
        <p:txBody>
          <a:bodyPr>
            <a:normAutofit lnSpcReduction="10000"/>
          </a:bodyPr>
          <a:lstStyle/>
          <a:p>
            <a:pPr marL="457200" indent="-457200">
              <a:buFont typeface="+mj-lt"/>
              <a:buAutoNum type="arabicPeriod"/>
            </a:pPr>
            <a:r>
              <a:rPr lang="en-US" b="1" dirty="0">
                <a:solidFill>
                  <a:schemeClr val="accent1"/>
                </a:solidFill>
              </a:rPr>
              <a:t>Review errors and warnings</a:t>
            </a:r>
          </a:p>
          <a:p>
            <a:pPr lvl="1"/>
            <a:r>
              <a:rPr lang="en-US" dirty="0"/>
              <a:t>SE700 series and any remaining SE001-SE500 series</a:t>
            </a:r>
          </a:p>
          <a:p>
            <a:pPr marL="457200" indent="-457200">
              <a:buFont typeface="+mj-lt"/>
              <a:buAutoNum type="arabicPeriod"/>
            </a:pPr>
            <a:r>
              <a:rPr lang="en-US" dirty="0"/>
              <a:t>Update interchange files as needed to resolve errors/warnings</a:t>
            </a:r>
          </a:p>
          <a:p>
            <a:pPr lvl="1"/>
            <a:r>
              <a:rPr lang="en-US" dirty="0"/>
              <a:t>Any data field may be changed during this phase</a:t>
            </a:r>
          </a:p>
          <a:p>
            <a:pPr lvl="1"/>
            <a:r>
              <a:rPr lang="en-US" dirty="0"/>
              <a:t>Final opportunity to address demographic updates</a:t>
            </a:r>
          </a:p>
          <a:p>
            <a:pPr marL="457200" indent="-457200">
              <a:buFont typeface="+mj-lt"/>
              <a:buAutoNum type="arabicPeriod"/>
            </a:pPr>
            <a:r>
              <a:rPr lang="en-US" dirty="0"/>
              <a:t>Upload Adjustment file</a:t>
            </a:r>
          </a:p>
          <a:p>
            <a:pPr lvl="1"/>
            <a:r>
              <a:rPr lang="en-US" dirty="0"/>
              <a:t>If needed to address SE700 errors</a:t>
            </a:r>
          </a:p>
          <a:p>
            <a:pPr marL="457200" indent="-457200">
              <a:buFont typeface="+mj-lt"/>
              <a:buAutoNum type="arabicPeriod"/>
            </a:pPr>
            <a:r>
              <a:rPr lang="en-US" b="1" dirty="0">
                <a:solidFill>
                  <a:schemeClr val="accent1"/>
                </a:solidFill>
              </a:rPr>
              <a:t>Create SEY snapshot, repeating steps 1 through 4 as needed</a:t>
            </a:r>
          </a:p>
          <a:p>
            <a:pPr marL="457200" indent="-457200">
              <a:buFont typeface="+mj-lt"/>
              <a:buAutoNum type="arabicPeriod"/>
            </a:pPr>
            <a:r>
              <a:rPr lang="en-US" b="1" dirty="0">
                <a:solidFill>
                  <a:schemeClr val="accent1"/>
                </a:solidFill>
              </a:rPr>
              <a:t>Review SEY Data using CEDAR/COGNOS reports</a:t>
            </a:r>
          </a:p>
          <a:p>
            <a:pPr marL="457200" indent="-457200">
              <a:buFont typeface="+mj-lt"/>
              <a:buAutoNum type="arabicPeriod"/>
            </a:pPr>
            <a:r>
              <a:rPr lang="en-US" b="1" dirty="0">
                <a:solidFill>
                  <a:schemeClr val="accent1"/>
                </a:solidFill>
              </a:rPr>
              <a:t>Submit error-free SEY snapshot</a:t>
            </a:r>
          </a:p>
          <a:p>
            <a:pPr lvl="1"/>
            <a:r>
              <a:rPr lang="en-US" dirty="0"/>
              <a:t>LEA Approver role required</a:t>
            </a:r>
          </a:p>
        </p:txBody>
      </p:sp>
      <p:sp>
        <p:nvSpPr>
          <p:cNvPr id="3" name="Rectangle: Rounded Corners 2">
            <a:extLst>
              <a:ext uri="{FF2B5EF4-FFF2-40B4-BE49-F238E27FC236}">
                <a16:creationId xmlns:a16="http://schemas.microsoft.com/office/drawing/2014/main" id="{B2F0C5AF-E549-8520-4255-DF36C6C398C2}"/>
              </a:ext>
            </a:extLst>
          </p:cNvPr>
          <p:cNvSpPr/>
          <p:nvPr/>
        </p:nvSpPr>
        <p:spPr>
          <a:xfrm>
            <a:off x="838201" y="5681858"/>
            <a:ext cx="10515600" cy="3623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Note: Steps 1, 4, 5, and 6 are required for all LEAs, even if they are error free at the beginning of this phase</a:t>
            </a:r>
          </a:p>
        </p:txBody>
      </p:sp>
      <p:sp>
        <p:nvSpPr>
          <p:cNvPr id="7" name="Slide Number Placeholder 6">
            <a:extLst>
              <a:ext uri="{FF2B5EF4-FFF2-40B4-BE49-F238E27FC236}">
                <a16:creationId xmlns:a16="http://schemas.microsoft.com/office/drawing/2014/main" id="{B0A793D2-4E8B-63C2-4F5E-51150DE03D03}"/>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13" name="Content Placeholder 5">
            <a:extLst>
              <a:ext uri="{FF2B5EF4-FFF2-40B4-BE49-F238E27FC236}">
                <a16:creationId xmlns:a16="http://schemas.microsoft.com/office/drawing/2014/main" id="{07301CB2-69CB-85A0-ADB3-F4CBCE37E992}"/>
              </a:ext>
            </a:extLst>
          </p:cNvPr>
          <p:cNvSpPr>
            <a:spLocks noGrp="1"/>
          </p:cNvSpPr>
          <p:nvPr>
            <p:ph sz="quarter" idx="13"/>
          </p:nvPr>
        </p:nvSpPr>
        <p:spPr>
          <a:xfrm>
            <a:off x="1366838" y="6356350"/>
            <a:ext cx="4483100" cy="361950"/>
          </a:xfrm>
        </p:spPr>
        <p:txBody>
          <a:bodyPr>
            <a:normAutofit/>
          </a:bodyPr>
          <a:lstStyle/>
          <a:p>
            <a:r>
              <a:rPr lang="en-US"/>
              <a:t>Student End of Year – Reagan Ward</a:t>
            </a:r>
          </a:p>
        </p:txBody>
      </p:sp>
      <p:sp>
        <p:nvSpPr>
          <p:cNvPr id="14" name="Content Placeholder 9">
            <a:extLst>
              <a:ext uri="{FF2B5EF4-FFF2-40B4-BE49-F238E27FC236}">
                <a16:creationId xmlns:a16="http://schemas.microsoft.com/office/drawing/2014/main" id="{558D2624-C2EE-77DE-E3EF-31875B6D7448}"/>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947091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19EFF-9730-8FB1-2ADD-388228A19571}"/>
              </a:ext>
            </a:extLst>
          </p:cNvPr>
          <p:cNvSpPr>
            <a:spLocks noGrp="1"/>
          </p:cNvSpPr>
          <p:nvPr>
            <p:ph type="title"/>
          </p:nvPr>
        </p:nvSpPr>
        <p:spPr/>
        <p:txBody>
          <a:bodyPr/>
          <a:lstStyle/>
          <a:p>
            <a:r>
              <a:rPr lang="en-US"/>
              <a:t>Cross LEA Phase: Data to Review</a:t>
            </a:r>
          </a:p>
        </p:txBody>
      </p:sp>
      <p:sp>
        <p:nvSpPr>
          <p:cNvPr id="3" name="Content Placeholder 2">
            <a:extLst>
              <a:ext uri="{FF2B5EF4-FFF2-40B4-BE49-F238E27FC236}">
                <a16:creationId xmlns:a16="http://schemas.microsoft.com/office/drawing/2014/main" id="{9257350E-6E93-C786-6833-81C7FEC245F3}"/>
              </a:ext>
            </a:extLst>
          </p:cNvPr>
          <p:cNvSpPr>
            <a:spLocks noGrp="1"/>
          </p:cNvSpPr>
          <p:nvPr>
            <p:ph idx="1"/>
          </p:nvPr>
        </p:nvSpPr>
        <p:spPr/>
        <p:txBody>
          <a:bodyPr>
            <a:normAutofit fontScale="85000" lnSpcReduction="20000"/>
          </a:bodyPr>
          <a:lstStyle/>
          <a:p>
            <a:r>
              <a:rPr lang="en-US" dirty="0"/>
              <a:t>Summer Graduate/Completers</a:t>
            </a:r>
          </a:p>
          <a:p>
            <a:r>
              <a:rPr lang="en-US" dirty="0"/>
              <a:t>Retained K-11 students</a:t>
            </a:r>
          </a:p>
          <a:p>
            <a:r>
              <a:rPr lang="en-US" dirty="0"/>
              <a:t>ASCENT/PTECH years 5-6/TREP</a:t>
            </a:r>
          </a:p>
          <a:p>
            <a:pPr lvl="1"/>
            <a:r>
              <a:rPr lang="en-US" dirty="0"/>
              <a:t>Retention code/exit code in 2023-2024 compared to 2024-2025 enrollment</a:t>
            </a:r>
          </a:p>
          <a:p>
            <a:pPr lvl="1"/>
            <a:r>
              <a:rPr lang="en-US" dirty="0"/>
              <a:t>SE233 &amp; SE239 warnings</a:t>
            </a:r>
          </a:p>
          <a:p>
            <a:r>
              <a:rPr lang="en-US" dirty="0"/>
              <a:t>SPED Transition</a:t>
            </a:r>
          </a:p>
          <a:p>
            <a:pPr lvl="1"/>
            <a:r>
              <a:rPr lang="en-US" dirty="0"/>
              <a:t>Retention code/exit code in SEY 2023-2024 compared to 2024-2025 enrollment</a:t>
            </a:r>
          </a:p>
          <a:p>
            <a:pPr lvl="1"/>
            <a:r>
              <a:rPr lang="en-US" dirty="0"/>
              <a:t>SPED EOY basis of exit compared to SEY school exit type 2023-2024</a:t>
            </a:r>
          </a:p>
          <a:p>
            <a:r>
              <a:rPr lang="en-US" dirty="0"/>
              <a:t>Dual Enrolled or Late Exits</a:t>
            </a:r>
          </a:p>
          <a:p>
            <a:pPr lvl="1"/>
            <a:r>
              <a:rPr lang="en-US" dirty="0"/>
              <a:t>SE137 Warning (exit 13 after May 1)</a:t>
            </a:r>
          </a:p>
          <a:p>
            <a:pPr lvl="1"/>
            <a:r>
              <a:rPr lang="en-US" dirty="0"/>
              <a:t>SE138 Warning (exit 00 in multiple LEAs)</a:t>
            </a:r>
          </a:p>
          <a:p>
            <a:r>
              <a:rPr lang="en-US" dirty="0"/>
              <a:t>Exit 13 without another LEA claiming student</a:t>
            </a:r>
          </a:p>
          <a:p>
            <a:pPr lvl="1"/>
            <a:r>
              <a:rPr lang="en-US" dirty="0"/>
              <a:t>SE722 grades 7-12</a:t>
            </a:r>
          </a:p>
          <a:p>
            <a:pPr lvl="1"/>
            <a:r>
              <a:rPr lang="en-US" dirty="0"/>
              <a:t>SE727 grades K-6</a:t>
            </a:r>
          </a:p>
          <a:p>
            <a:r>
              <a:rPr lang="en-US" dirty="0"/>
              <a:t>Address SASID merges</a:t>
            </a:r>
          </a:p>
          <a:p>
            <a:endParaRPr lang="en-US" dirty="0"/>
          </a:p>
        </p:txBody>
      </p:sp>
      <p:sp>
        <p:nvSpPr>
          <p:cNvPr id="4" name="Slide Number Placeholder 3">
            <a:extLst>
              <a:ext uri="{FF2B5EF4-FFF2-40B4-BE49-F238E27FC236}">
                <a16:creationId xmlns:a16="http://schemas.microsoft.com/office/drawing/2014/main" id="{093A142F-66BC-7FE6-6D93-5AA05A4B1E68}"/>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7" name="Content Placeholder 5">
            <a:extLst>
              <a:ext uri="{FF2B5EF4-FFF2-40B4-BE49-F238E27FC236}">
                <a16:creationId xmlns:a16="http://schemas.microsoft.com/office/drawing/2014/main" id="{D04CA18C-2BC0-50C8-B4AC-D246A4FBDA61}"/>
              </a:ext>
            </a:extLst>
          </p:cNvPr>
          <p:cNvSpPr>
            <a:spLocks noGrp="1"/>
          </p:cNvSpPr>
          <p:nvPr>
            <p:ph sz="quarter" idx="13"/>
          </p:nvPr>
        </p:nvSpPr>
        <p:spPr>
          <a:xfrm>
            <a:off x="1366838" y="6356350"/>
            <a:ext cx="4483100" cy="361950"/>
          </a:xfrm>
        </p:spPr>
        <p:txBody>
          <a:bodyPr>
            <a:normAutofit/>
          </a:bodyPr>
          <a:lstStyle/>
          <a:p>
            <a:r>
              <a:rPr lang="en-US"/>
              <a:t>Student End of Year – Reagan Ward</a:t>
            </a:r>
          </a:p>
        </p:txBody>
      </p:sp>
      <p:sp>
        <p:nvSpPr>
          <p:cNvPr id="8" name="Content Placeholder 9">
            <a:extLst>
              <a:ext uri="{FF2B5EF4-FFF2-40B4-BE49-F238E27FC236}">
                <a16:creationId xmlns:a16="http://schemas.microsoft.com/office/drawing/2014/main" id="{7E1C82AC-7E64-8A4C-705B-9A60A65E43A3}"/>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1945452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t>Questions &amp; Answers:</a:t>
            </a:r>
            <a:br>
              <a:rPr lang="en-US"/>
            </a:br>
            <a:r>
              <a:rPr lang="en-US"/>
              <a:t>Student End of Year</a:t>
            </a:r>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lstStyle/>
          <a:p>
            <a:r>
              <a:rPr lang="en-US">
                <a:hlinkClick r:id="rId2"/>
              </a:rPr>
              <a:t>StudentEndOfYear@cde.state.co.us</a:t>
            </a:r>
            <a:endParaRPr lang="en-US"/>
          </a:p>
          <a:p>
            <a:r>
              <a:rPr lang="en-US"/>
              <a:t>720-484-9057</a:t>
            </a:r>
          </a:p>
          <a:p>
            <a:endParaRPr lang="en-US"/>
          </a:p>
          <a:p>
            <a:r>
              <a:rPr lang="en-US">
                <a:hlinkClick r:id="rId3"/>
              </a:rPr>
              <a:t>Student End of Year Website</a:t>
            </a:r>
            <a:endParaRPr lang="en-US"/>
          </a:p>
          <a:p>
            <a:r>
              <a:rPr lang="en-US">
                <a:hlinkClick r:id="rId4"/>
              </a:rPr>
              <a:t>Student Interchange Website</a:t>
            </a:r>
            <a:endParaRPr lang="en-US"/>
          </a:p>
          <a:p>
            <a:r>
              <a:rPr lang="en-US">
                <a:hlinkClick r:id="rId5"/>
              </a:rPr>
              <a:t>Graduation Guidelines Website</a:t>
            </a:r>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619942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lstStyle/>
          <a:p>
            <a:r>
              <a:rPr lang="en-US"/>
              <a:t>Special Education End of Year</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1604154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60200"/>
            <a:ext cx="8176592" cy="1119548"/>
          </a:xfrm>
        </p:spPr>
        <p:txBody>
          <a:bodyPr>
            <a:normAutofit fontScale="90000"/>
          </a:bodyPr>
          <a:lstStyle/>
          <a:p>
            <a:br>
              <a:rPr lang="en-US" dirty="0">
                <a:solidFill>
                  <a:schemeClr val="tx1"/>
                </a:solidFill>
              </a:rPr>
            </a:br>
            <a:r>
              <a:rPr lang="en-US" dirty="0"/>
              <a:t>Special Education End of Year:</a:t>
            </a:r>
            <a:br>
              <a:rPr lang="en-US" dirty="0"/>
            </a:br>
            <a:r>
              <a:rPr lang="en-US" dirty="0"/>
              <a:t>Timeline</a:t>
            </a:r>
            <a:br>
              <a:rPr lang="en-US" dirty="0"/>
            </a:br>
            <a:r>
              <a:rPr lang="en-US" dirty="0"/>
              <a:t> </a:t>
            </a:r>
          </a:p>
        </p:txBody>
      </p:sp>
      <p:sp>
        <p:nvSpPr>
          <p:cNvPr id="8" name="TextBox 7">
            <a:extLst>
              <a:ext uri="{FF2B5EF4-FFF2-40B4-BE49-F238E27FC236}">
                <a16:creationId xmlns:a16="http://schemas.microsoft.com/office/drawing/2014/main" id="{D23811A4-EF49-FCF7-DB33-DF46F3A76612}"/>
              </a:ext>
            </a:extLst>
          </p:cNvPr>
          <p:cNvSpPr txBox="1"/>
          <p:nvPr/>
        </p:nvSpPr>
        <p:spPr>
          <a:xfrm>
            <a:off x="444148" y="1283865"/>
            <a:ext cx="7618304" cy="400110"/>
          </a:xfrm>
          <a:prstGeom prst="rect">
            <a:avLst/>
          </a:prstGeom>
          <a:noFill/>
        </p:spPr>
        <p:txBody>
          <a:bodyPr wrap="square">
            <a:spAutoFit/>
          </a:bodyPr>
          <a:lstStyle/>
          <a:p>
            <a:r>
              <a:rPr lang="en-US" sz="2000" dirty="0">
                <a:latin typeface="Trebuchet MS" panose="020B0603020202020204" pitchFamily="34" charset="0"/>
              </a:rPr>
              <a:t>2023-2024 Special Education EOY Snapshot Timeline  </a:t>
            </a:r>
          </a:p>
        </p:txBody>
      </p:sp>
      <p:sp>
        <p:nvSpPr>
          <p:cNvPr id="6" name="TextBox 5">
            <a:extLst>
              <a:ext uri="{FF2B5EF4-FFF2-40B4-BE49-F238E27FC236}">
                <a16:creationId xmlns:a16="http://schemas.microsoft.com/office/drawing/2014/main" id="{AE918E9A-F82D-488E-3DFE-EEA53EB023A6}"/>
              </a:ext>
            </a:extLst>
          </p:cNvPr>
          <p:cNvSpPr txBox="1"/>
          <p:nvPr/>
        </p:nvSpPr>
        <p:spPr>
          <a:xfrm>
            <a:off x="444148" y="2021747"/>
            <a:ext cx="6250268" cy="4247317"/>
          </a:xfrm>
          <a:prstGeom prst="rect">
            <a:avLst/>
          </a:prstGeom>
          <a:noFill/>
        </p:spPr>
        <p:txBody>
          <a:bodyPr wrap="square">
            <a:spAutoFit/>
          </a:bodyPr>
          <a:lstStyle/>
          <a:p>
            <a:pPr marL="285750" indent="-285750">
              <a:buFont typeface="Arial" panose="020B0604020202020204" pitchFamily="34" charset="0"/>
              <a:buChar char="•"/>
            </a:pPr>
            <a:r>
              <a:rPr lang="en-US" b="1" strike="sngStrike" dirty="0">
                <a:latin typeface="Trebuchet MS" panose="020B0603020202020204" pitchFamily="34" charset="0"/>
              </a:rPr>
              <a:t>May 1, 2024  </a:t>
            </a:r>
            <a:r>
              <a:rPr lang="en-US" strike="sngStrike" dirty="0">
                <a:latin typeface="Trebuchet MS" panose="020B0603020202020204" pitchFamily="34" charset="0"/>
              </a:rPr>
              <a:t>-  </a:t>
            </a:r>
            <a:r>
              <a:rPr lang="en-US" sz="1800" b="0" strike="sngStrike" dirty="0">
                <a:latin typeface="Trebuchet MS" panose="020B0603020202020204" pitchFamily="34" charset="0"/>
              </a:rPr>
              <a:t>SPED </a:t>
            </a:r>
            <a:r>
              <a:rPr lang="en-US" strike="sngStrike" dirty="0">
                <a:latin typeface="Trebuchet MS" panose="020B0603020202020204" pitchFamily="34" charset="0"/>
              </a:rPr>
              <a:t>EOY</a:t>
            </a:r>
            <a:r>
              <a:rPr lang="en-US" sz="1800" b="0" strike="sngStrike" dirty="0">
                <a:latin typeface="Trebuchet MS" panose="020B0603020202020204" pitchFamily="34" charset="0"/>
              </a:rPr>
              <a:t> </a:t>
            </a:r>
            <a:r>
              <a:rPr lang="en-US" sz="1800" b="0" strike="sngStrike" baseline="0" dirty="0">
                <a:latin typeface="Trebuchet MS" panose="020B0603020202020204" pitchFamily="34" charset="0"/>
              </a:rPr>
              <a:t>Snapshot official open</a:t>
            </a:r>
          </a:p>
          <a:p>
            <a:pPr marL="285750" indent="-285750">
              <a:buFont typeface="Arial" panose="020B0604020202020204" pitchFamily="34" charset="0"/>
              <a:buChar char="•"/>
            </a:pPr>
            <a:r>
              <a:rPr lang="en-US" b="1" strike="sngStrike" dirty="0">
                <a:latin typeface="Trebuchet MS" panose="020B0603020202020204" pitchFamily="34" charset="0"/>
              </a:rPr>
              <a:t>June 27, 2024 </a:t>
            </a:r>
            <a:r>
              <a:rPr lang="en-US" strike="sngStrike" dirty="0">
                <a:latin typeface="Trebuchet MS" panose="020B0603020202020204" pitchFamily="34" charset="0"/>
              </a:rPr>
              <a:t>– IEP Interchange files error-free</a:t>
            </a:r>
            <a:endParaRPr lang="en-US" sz="1800" b="0" strike="sngStrike" dirty="0">
              <a:latin typeface="Trebuchet MS" panose="020B0603020202020204" pitchFamily="34" charset="0"/>
            </a:endParaRPr>
          </a:p>
          <a:p>
            <a:pPr marL="285750" indent="-285750">
              <a:buFont typeface="Arial" panose="020B0604020202020204" pitchFamily="34" charset="0"/>
              <a:buChar char="•"/>
            </a:pPr>
            <a:r>
              <a:rPr lang="en-US" b="1" strike="sngStrike" dirty="0">
                <a:latin typeface="Trebuchet MS" panose="020B0603020202020204" pitchFamily="34" charset="0"/>
              </a:rPr>
              <a:t>August 29, 2024 </a:t>
            </a:r>
            <a:r>
              <a:rPr lang="en-US" strike="sngStrike" dirty="0">
                <a:latin typeface="Trebuchet MS" panose="020B0603020202020204" pitchFamily="34" charset="0"/>
              </a:rPr>
              <a:t>- </a:t>
            </a:r>
            <a:r>
              <a:rPr lang="en-US" sz="1800" b="0" strike="sngStrike" baseline="0" dirty="0">
                <a:latin typeface="Trebuchet MS" panose="020B0603020202020204" pitchFamily="34" charset="0"/>
              </a:rPr>
              <a:t>All Exception requests submitted to CDE</a:t>
            </a:r>
            <a:endParaRPr lang="en-US" sz="1800" b="0" strike="sngStrike" dirty="0">
              <a:latin typeface="Trebuchet MS" panose="020B0603020202020204" pitchFamily="34" charset="0"/>
            </a:endParaRPr>
          </a:p>
          <a:p>
            <a:pPr marL="285750" indent="-285750">
              <a:buFont typeface="Arial" panose="020B0604020202020204" pitchFamily="34" charset="0"/>
              <a:buChar char="•"/>
            </a:pPr>
            <a:r>
              <a:rPr lang="en-US" b="1" strike="sngStrike" dirty="0">
                <a:latin typeface="Trebuchet MS" panose="020B0603020202020204" pitchFamily="34" charset="0"/>
              </a:rPr>
              <a:t>September 5, 2024 </a:t>
            </a:r>
            <a:r>
              <a:rPr lang="en-US" strike="sngStrike" dirty="0">
                <a:latin typeface="Trebuchet MS" panose="020B0603020202020204" pitchFamily="34" charset="0"/>
              </a:rPr>
              <a:t>– All errors resolved at snapshot/interchange </a:t>
            </a:r>
            <a:endParaRPr lang="en-US" sz="1800" b="0" baseline="0" dirty="0">
              <a:highlight>
                <a:srgbClr val="FFFF00"/>
              </a:highlight>
              <a:latin typeface="Trebuchet MS" panose="020B0603020202020204" pitchFamily="34" charset="0"/>
            </a:endParaRPr>
          </a:p>
          <a:p>
            <a:pPr marL="285750" indent="-285750">
              <a:buFont typeface="Arial" panose="020B0604020202020204" pitchFamily="34" charset="0"/>
              <a:buChar char="•"/>
            </a:pPr>
            <a:r>
              <a:rPr lang="en-US" b="1" dirty="0">
                <a:latin typeface="Trebuchet MS" panose="020B0603020202020204" pitchFamily="34" charset="0"/>
              </a:rPr>
              <a:t>September 5 -13, 2024 </a:t>
            </a:r>
            <a:r>
              <a:rPr lang="en-US" dirty="0">
                <a:latin typeface="Trebuchet MS" panose="020B0603020202020204" pitchFamily="34" charset="0"/>
              </a:rPr>
              <a:t>-</a:t>
            </a:r>
            <a:r>
              <a:rPr lang="en-US" sz="1800" b="0" baseline="0" dirty="0">
                <a:latin typeface="Trebuchet MS" panose="020B0603020202020204" pitchFamily="34" charset="0"/>
              </a:rPr>
              <a:t>Initial Report Review </a:t>
            </a:r>
          </a:p>
          <a:p>
            <a:pPr marL="285750" indent="-285750">
              <a:buFont typeface="Arial" panose="020B0604020202020204" pitchFamily="34" charset="0"/>
              <a:buChar char="•"/>
            </a:pPr>
            <a:r>
              <a:rPr lang="en-US" b="1" dirty="0">
                <a:highlight>
                  <a:srgbClr val="FFFF00"/>
                </a:highlight>
                <a:latin typeface="Trebuchet MS" panose="020B0603020202020204" pitchFamily="34" charset="0"/>
              </a:rPr>
              <a:t>Friday, September 13</a:t>
            </a:r>
            <a:r>
              <a:rPr lang="en-US" b="1" baseline="30000" dirty="0">
                <a:highlight>
                  <a:srgbClr val="FFFF00"/>
                </a:highlight>
                <a:latin typeface="Trebuchet MS" panose="020B0603020202020204" pitchFamily="34" charset="0"/>
              </a:rPr>
              <a:t>th</a:t>
            </a:r>
            <a:r>
              <a:rPr lang="en-US" b="1" dirty="0">
                <a:highlight>
                  <a:srgbClr val="FFFF00"/>
                </a:highlight>
                <a:latin typeface="Trebuchet MS" panose="020B0603020202020204" pitchFamily="34" charset="0"/>
              </a:rPr>
              <a:t> </a:t>
            </a:r>
            <a:r>
              <a:rPr lang="en-US" dirty="0">
                <a:highlight>
                  <a:srgbClr val="FFFF00"/>
                </a:highlight>
                <a:latin typeface="Trebuchet MS" panose="020B0603020202020204" pitchFamily="34" charset="0"/>
              </a:rPr>
              <a:t>–</a:t>
            </a:r>
            <a:r>
              <a:rPr lang="en-US" sz="1800" dirty="0">
                <a:effectLst/>
                <a:latin typeface="Trebuchet MS" panose="020B0603020202020204" pitchFamily="34" charset="0"/>
                <a:ea typeface="Times New Roman" panose="02020603050405020304" pitchFamily="18" charset="0"/>
              </a:rPr>
              <a:t>All changes made and data complete and error free (again)</a:t>
            </a:r>
            <a:endParaRPr lang="en-US" dirty="0">
              <a:highlight>
                <a:srgbClr val="FFFF00"/>
              </a:highlight>
              <a:latin typeface="Trebuchet MS" panose="020B0603020202020204" pitchFamily="34" charset="0"/>
            </a:endParaRPr>
          </a:p>
          <a:p>
            <a:pPr marL="285750" indent="-285750">
              <a:buFont typeface="Arial" panose="020B0604020202020204" pitchFamily="34" charset="0"/>
              <a:buChar char="•"/>
            </a:pPr>
            <a:r>
              <a:rPr lang="en-US" b="1" dirty="0">
                <a:latin typeface="Trebuchet MS" panose="020B0603020202020204" pitchFamily="34" charset="0"/>
              </a:rPr>
              <a:t>September 16 - 20, 2024 </a:t>
            </a:r>
            <a:r>
              <a:rPr lang="en-US" sz="1800" b="0" baseline="0" dirty="0">
                <a:latin typeface="Trebuchet MS" panose="020B0603020202020204" pitchFamily="34" charset="0"/>
              </a:rPr>
              <a:t>– </a:t>
            </a:r>
            <a:r>
              <a:rPr lang="en-US" sz="1800" b="0" dirty="0">
                <a:latin typeface="Trebuchet MS" panose="020B0603020202020204" pitchFamily="34" charset="0"/>
              </a:rPr>
              <a:t>Resolving duplicates and data validity issues</a:t>
            </a:r>
          </a:p>
          <a:p>
            <a:pPr marL="285750" indent="-285750">
              <a:buFont typeface="Arial" panose="020B0604020202020204" pitchFamily="34" charset="0"/>
              <a:buChar char="•"/>
            </a:pPr>
            <a:r>
              <a:rPr lang="en-US" b="1" dirty="0">
                <a:latin typeface="Trebuchet MS" panose="020B0603020202020204" pitchFamily="34" charset="0"/>
              </a:rPr>
              <a:t>September 20 - 27, 2024 </a:t>
            </a:r>
            <a:r>
              <a:rPr lang="en-US" sz="1800" b="0" baseline="0" dirty="0">
                <a:latin typeface="Trebuchet MS" panose="020B0603020202020204" pitchFamily="34" charset="0"/>
              </a:rPr>
              <a:t>– </a:t>
            </a:r>
            <a:r>
              <a:rPr lang="en-US" sz="1800" b="0" dirty="0">
                <a:latin typeface="Trebuchet MS" panose="020B0603020202020204" pitchFamily="34" charset="0"/>
              </a:rPr>
              <a:t>Final Report Review</a:t>
            </a:r>
          </a:p>
          <a:p>
            <a:pPr marL="285750" indent="-285750">
              <a:buFont typeface="Arial" panose="020B0604020202020204" pitchFamily="34" charset="0"/>
              <a:buChar char="•"/>
            </a:pPr>
            <a:r>
              <a:rPr lang="en-US" b="1" dirty="0">
                <a:latin typeface="Trebuchet MS" panose="020B0603020202020204" pitchFamily="34" charset="0"/>
              </a:rPr>
              <a:t>September 27, 2024 </a:t>
            </a:r>
            <a:r>
              <a:rPr lang="en-US" dirty="0">
                <a:latin typeface="Trebuchet MS" panose="020B0603020202020204" pitchFamily="34" charset="0"/>
              </a:rPr>
              <a:t>- </a:t>
            </a:r>
            <a:r>
              <a:rPr lang="en-US" sz="1800" b="0" dirty="0">
                <a:latin typeface="Trebuchet MS" panose="020B0603020202020204" pitchFamily="34" charset="0"/>
              </a:rPr>
              <a:t>Final</a:t>
            </a:r>
            <a:r>
              <a:rPr lang="en-US" sz="1800" b="0" baseline="0" dirty="0">
                <a:latin typeface="Trebuchet MS" panose="020B0603020202020204" pitchFamily="34" charset="0"/>
              </a:rPr>
              <a:t> approval in Data Pipeline and reports uploaded to DMS </a:t>
            </a:r>
            <a:endParaRPr lang="en-US" sz="1800" b="0" dirty="0">
              <a:latin typeface="Trebuchet MS" panose="020B0603020202020204" pitchFamily="34" charset="0"/>
            </a:endParaRPr>
          </a:p>
          <a:p>
            <a:pPr marL="285750" indent="-285750">
              <a:buFont typeface="Arial" panose="020B0604020202020204" pitchFamily="34" charset="0"/>
              <a:buChar char="•"/>
            </a:pPr>
            <a:endParaRPr lang="en-US" sz="1800" b="0" dirty="0"/>
          </a:p>
        </p:txBody>
      </p:sp>
      <p:sp>
        <p:nvSpPr>
          <p:cNvPr id="5" name="TextBox 4">
            <a:extLst>
              <a:ext uri="{FF2B5EF4-FFF2-40B4-BE49-F238E27FC236}">
                <a16:creationId xmlns:a16="http://schemas.microsoft.com/office/drawing/2014/main" id="{5F3083E2-BC29-9D7C-DC2F-64F59EBE9A72}"/>
              </a:ext>
            </a:extLst>
          </p:cNvPr>
          <p:cNvSpPr txBox="1"/>
          <p:nvPr/>
        </p:nvSpPr>
        <p:spPr>
          <a:xfrm>
            <a:off x="7187655" y="1483920"/>
            <a:ext cx="4897074" cy="2585323"/>
          </a:xfrm>
          <a:prstGeom prst="rect">
            <a:avLst/>
          </a:prstGeom>
          <a:noFill/>
        </p:spPr>
        <p:txBody>
          <a:bodyPr wrap="square">
            <a:spAutoFit/>
          </a:bodyPr>
          <a:lstStyle/>
          <a:p>
            <a:pPr marL="171450" indent="-171450">
              <a:buFont typeface="Arial" panose="020B0604020202020204" pitchFamily="34" charset="0"/>
              <a:buChar char="•"/>
            </a:pPr>
            <a:r>
              <a:rPr lang="en-US" b="1" dirty="0">
                <a:latin typeface="Trebuchet MS" panose="020B0603020202020204" pitchFamily="34" charset="0"/>
              </a:rPr>
              <a:t>This is the week for AUs to review their validation reports and warnings and making any updates necessary. </a:t>
            </a:r>
          </a:p>
          <a:p>
            <a:endParaRPr lang="en-US" b="1" dirty="0">
              <a:latin typeface="Trebuchet MS" panose="020B0603020202020204" pitchFamily="34" charset="0"/>
            </a:endParaRPr>
          </a:p>
          <a:p>
            <a:pPr marL="171450" indent="-171450">
              <a:buFont typeface="Arial" panose="020B0604020202020204" pitchFamily="34" charset="0"/>
              <a:buChar char="•"/>
            </a:pPr>
            <a:r>
              <a:rPr lang="en-US" b="1" dirty="0">
                <a:latin typeface="Trebuchet MS" panose="020B0603020202020204" pitchFamily="34" charset="0"/>
              </a:rPr>
              <a:t>CDE will continue reaching out with data validity concerns.</a:t>
            </a:r>
          </a:p>
          <a:p>
            <a:pPr marL="171450" indent="-171450">
              <a:buFont typeface="Arial" panose="020B0604020202020204" pitchFamily="34" charset="0"/>
              <a:buChar char="•"/>
            </a:pPr>
            <a:endParaRPr lang="en-US" b="1" dirty="0">
              <a:latin typeface="Trebuchet MS" panose="020B0603020202020204" pitchFamily="34" charset="0"/>
            </a:endParaRPr>
          </a:p>
          <a:p>
            <a:pPr marL="171450" indent="-171450">
              <a:buFont typeface="Arial" panose="020B0604020202020204" pitchFamily="34" charset="0"/>
              <a:buChar char="•"/>
            </a:pPr>
            <a:r>
              <a:rPr lang="en-US" b="1" dirty="0">
                <a:latin typeface="Trebuchet MS" panose="020B0603020202020204" pitchFamily="34" charset="0"/>
              </a:rPr>
              <a:t>As of this morning there were only about 40 duplicates statewide </a:t>
            </a:r>
          </a:p>
        </p:txBody>
      </p:sp>
      <p:sp>
        <p:nvSpPr>
          <p:cNvPr id="17" name="Content Placeholder 16">
            <a:extLst>
              <a:ext uri="{FF2B5EF4-FFF2-40B4-BE49-F238E27FC236}">
                <a16:creationId xmlns:a16="http://schemas.microsoft.com/office/drawing/2014/main" id="{1F5E689E-E26A-A2D1-CF8A-17407058904D}"/>
              </a:ext>
            </a:extLst>
          </p:cNvPr>
          <p:cNvSpPr>
            <a:spLocks noGrp="1"/>
          </p:cNvSpPr>
          <p:nvPr>
            <p:ph sz="quarter" idx="13"/>
          </p:nvPr>
        </p:nvSpPr>
        <p:spPr/>
        <p:txBody>
          <a:bodyPr/>
          <a:lstStyle/>
          <a:p>
            <a:r>
              <a:rPr lang="en-US" dirty="0"/>
              <a:t>Special Education EOY – Lindsey Heitman</a:t>
            </a:r>
          </a:p>
        </p:txBody>
      </p:sp>
      <p:sp>
        <p:nvSpPr>
          <p:cNvPr id="16" name="Content Placeholder 5">
            <a:extLst>
              <a:ext uri="{FF2B5EF4-FFF2-40B4-BE49-F238E27FC236}">
                <a16:creationId xmlns:a16="http://schemas.microsoft.com/office/drawing/2014/main" id="{02905120-088A-2655-6C92-08698B561C80}"/>
              </a:ext>
            </a:extLst>
          </p:cNvPr>
          <p:cNvSpPr txBox="1">
            <a:spLocks/>
          </p:cNvSpPr>
          <p:nvPr/>
        </p:nvSpPr>
        <p:spPr>
          <a:xfrm>
            <a:off x="6097149" y="6356350"/>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2"/>
              </a:rPr>
              <a:t>SpedEndofYear@cde.state.co.us</a:t>
            </a:r>
            <a:r>
              <a:rPr lang="en-US" sz="1600" dirty="0"/>
              <a:t> </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2592331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CE748-5C2D-66E6-AC70-B010A903B13B}"/>
              </a:ext>
            </a:extLst>
          </p:cNvPr>
          <p:cNvSpPr>
            <a:spLocks noGrp="1"/>
          </p:cNvSpPr>
          <p:nvPr>
            <p:ph type="title"/>
          </p:nvPr>
        </p:nvSpPr>
        <p:spPr/>
        <p:txBody>
          <a:bodyPr/>
          <a:lstStyle/>
          <a:p>
            <a:r>
              <a:rPr lang="en-US"/>
              <a:t>Special Education EOY:</a:t>
            </a:r>
            <a:br>
              <a:rPr lang="en-US"/>
            </a:br>
            <a:r>
              <a:rPr lang="en-US"/>
              <a:t>Report Review Resources</a:t>
            </a:r>
          </a:p>
        </p:txBody>
      </p:sp>
      <p:sp>
        <p:nvSpPr>
          <p:cNvPr id="7" name="TextBox 6">
            <a:extLst>
              <a:ext uri="{FF2B5EF4-FFF2-40B4-BE49-F238E27FC236}">
                <a16:creationId xmlns:a16="http://schemas.microsoft.com/office/drawing/2014/main" id="{AF48FDC8-3A95-54F3-62FE-BCF2BD5207F1}"/>
              </a:ext>
            </a:extLst>
          </p:cNvPr>
          <p:cNvSpPr txBox="1"/>
          <p:nvPr/>
        </p:nvSpPr>
        <p:spPr>
          <a:xfrm>
            <a:off x="-298514" y="1373978"/>
            <a:ext cx="7689914" cy="369332"/>
          </a:xfrm>
          <a:prstGeom prst="rect">
            <a:avLst/>
          </a:prstGeom>
          <a:noFill/>
        </p:spPr>
        <p:txBody>
          <a:bodyPr wrap="square">
            <a:spAutoFit/>
          </a:bodyPr>
          <a:lstStyle/>
          <a:p>
            <a:pPr lvl="1"/>
            <a:r>
              <a:rPr lang="en-US" dirty="0"/>
              <a:t>Resources on </a:t>
            </a:r>
            <a:r>
              <a:rPr lang="en-US" dirty="0">
                <a:hlinkClick r:id="rId2"/>
              </a:rPr>
              <a:t>SPED EOY Snapshot webpage </a:t>
            </a:r>
            <a:r>
              <a:rPr lang="en-US" dirty="0"/>
              <a:t>to help with Report Review:</a:t>
            </a:r>
          </a:p>
        </p:txBody>
      </p:sp>
      <p:pic>
        <p:nvPicPr>
          <p:cNvPr id="1026" name="Picture 2" descr="screenshot of the Sped EOY Snapshot webpage Report review resources under Trainings section and Reports section">
            <a:extLst>
              <a:ext uri="{FF2B5EF4-FFF2-40B4-BE49-F238E27FC236}">
                <a16:creationId xmlns:a16="http://schemas.microsoft.com/office/drawing/2014/main" id="{3BBEC531-28E5-9E86-F5A2-E7B943792D8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98690" y="1759502"/>
            <a:ext cx="5558094" cy="43513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9F82569-A4C3-2CF5-C432-18DF8D2A0683}"/>
              </a:ext>
            </a:extLst>
          </p:cNvPr>
          <p:cNvSpPr txBox="1"/>
          <p:nvPr/>
        </p:nvSpPr>
        <p:spPr>
          <a:xfrm>
            <a:off x="7226810" y="1474507"/>
            <a:ext cx="2971800" cy="1754326"/>
          </a:xfrm>
          <a:prstGeom prst="rect">
            <a:avLst/>
          </a:prstGeom>
          <a:noFill/>
        </p:spPr>
        <p:txBody>
          <a:bodyPr wrap="square">
            <a:spAutoFit/>
          </a:bodyPr>
          <a:lstStyle/>
          <a:p>
            <a:r>
              <a:rPr lang="en-US" dirty="0"/>
              <a:t>To download reports from Pipeline system: </a:t>
            </a:r>
          </a:p>
          <a:p>
            <a:r>
              <a:rPr lang="en-US" dirty="0"/>
              <a:t>From Single Sign On → select Data Pipeline → Click Cognos Report → Special Education EOY:</a:t>
            </a:r>
          </a:p>
        </p:txBody>
      </p:sp>
      <p:pic>
        <p:nvPicPr>
          <p:cNvPr id="6" name="Picture 2" descr="Select &quot;Cognos Report&quot;" title="Screenshot of Data Pipeline Menu">
            <a:extLst>
              <a:ext uri="{FF2B5EF4-FFF2-40B4-BE49-F238E27FC236}">
                <a16:creationId xmlns:a16="http://schemas.microsoft.com/office/drawing/2014/main" id="{9A496197-81C6-5E0B-F9DE-01DDBC0911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5" t="26732" r="88620" b="45360"/>
          <a:stretch/>
        </p:blipFill>
        <p:spPr bwMode="auto">
          <a:xfrm>
            <a:off x="7258544" y="3245025"/>
            <a:ext cx="928781" cy="1345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Screenshot of Cognos Report Menu">
            <a:extLst>
              <a:ext uri="{FF2B5EF4-FFF2-40B4-BE49-F238E27FC236}">
                <a16:creationId xmlns:a16="http://schemas.microsoft.com/office/drawing/2014/main" id="{0045C051-B7ED-9E8E-2A62-8A36865723C7}"/>
              </a:ext>
            </a:extLst>
          </p:cNvPr>
          <p:cNvPicPr>
            <a:picLocks noChangeAspect="1"/>
          </p:cNvPicPr>
          <p:nvPr/>
        </p:nvPicPr>
        <p:blipFill>
          <a:blip r:embed="rId5"/>
          <a:stretch>
            <a:fillRect/>
          </a:stretch>
        </p:blipFill>
        <p:spPr>
          <a:xfrm>
            <a:off x="8187325" y="3245025"/>
            <a:ext cx="2413309" cy="2353425"/>
          </a:xfrm>
          <a:prstGeom prst="rect">
            <a:avLst/>
          </a:prstGeom>
        </p:spPr>
      </p:pic>
      <p:sp>
        <p:nvSpPr>
          <p:cNvPr id="9" name="Down Arrow 4" descr="Select &quot;Special Education EOY&quot;" title="arrow">
            <a:extLst>
              <a:ext uri="{FF2B5EF4-FFF2-40B4-BE49-F238E27FC236}">
                <a16:creationId xmlns:a16="http://schemas.microsoft.com/office/drawing/2014/main" id="{6206C067-58F5-728D-93CD-5535EFE27349}"/>
              </a:ext>
            </a:extLst>
          </p:cNvPr>
          <p:cNvSpPr/>
          <p:nvPr/>
        </p:nvSpPr>
        <p:spPr>
          <a:xfrm rot="5400000">
            <a:off x="9846650" y="3744934"/>
            <a:ext cx="323446" cy="380474"/>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013"/>
          </a:p>
        </p:txBody>
      </p:sp>
      <p:sp>
        <p:nvSpPr>
          <p:cNvPr id="4" name="Slide Number Placeholder 3">
            <a:extLst>
              <a:ext uri="{FF2B5EF4-FFF2-40B4-BE49-F238E27FC236}">
                <a16:creationId xmlns:a16="http://schemas.microsoft.com/office/drawing/2014/main" id="{6A187458-3CA0-34B9-CA6F-15CCB0642048}"/>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11" name="Content Placeholder 16">
            <a:extLst>
              <a:ext uri="{FF2B5EF4-FFF2-40B4-BE49-F238E27FC236}">
                <a16:creationId xmlns:a16="http://schemas.microsoft.com/office/drawing/2014/main" id="{A64D8556-0D3C-9EF2-2D3E-C73FC3C298D1}"/>
              </a:ext>
            </a:extLst>
          </p:cNvPr>
          <p:cNvSpPr>
            <a:spLocks noGrp="1"/>
          </p:cNvSpPr>
          <p:nvPr>
            <p:ph sz="quarter" idx="13"/>
          </p:nvPr>
        </p:nvSpPr>
        <p:spPr>
          <a:xfrm>
            <a:off x="1366838" y="6356350"/>
            <a:ext cx="4483100" cy="361950"/>
          </a:xfrm>
        </p:spPr>
        <p:txBody>
          <a:bodyPr/>
          <a:lstStyle/>
          <a:p>
            <a:r>
              <a:rPr lang="en-US" dirty="0"/>
              <a:t>Special Education EOY – Lindsey Heitman</a:t>
            </a:r>
          </a:p>
        </p:txBody>
      </p:sp>
      <p:sp>
        <p:nvSpPr>
          <p:cNvPr id="12" name="Content Placeholder 5">
            <a:extLst>
              <a:ext uri="{FF2B5EF4-FFF2-40B4-BE49-F238E27FC236}">
                <a16:creationId xmlns:a16="http://schemas.microsoft.com/office/drawing/2014/main" id="{224E6D1D-777B-BB82-BD66-FF306C3D00F6}"/>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6"/>
              </a:rPr>
              <a:t>SpedEndofYear@cde.state.co.us</a:t>
            </a:r>
            <a:r>
              <a:rPr lang="en-US" sz="1600" dirty="0"/>
              <a:t> </a:t>
            </a:r>
          </a:p>
          <a:p>
            <a:endParaRPr lang="en-US" dirty="0"/>
          </a:p>
        </p:txBody>
      </p:sp>
    </p:spTree>
    <p:extLst>
      <p:ext uri="{BB962C8B-B14F-4D97-AF65-F5344CB8AC3E}">
        <p14:creationId xmlns:p14="http://schemas.microsoft.com/office/powerpoint/2010/main" val="3655798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565" y="160584"/>
            <a:ext cx="8065168" cy="898524"/>
          </a:xfrm>
        </p:spPr>
        <p:txBody>
          <a:bodyPr anchor="ctr">
            <a:normAutofit/>
          </a:bodyPr>
          <a:lstStyle/>
          <a:p>
            <a:r>
              <a:rPr lang="en-US" dirty="0"/>
              <a:t>Special Education EOY:</a:t>
            </a:r>
            <a:br>
              <a:rPr lang="en-US" dirty="0"/>
            </a:br>
            <a:r>
              <a:rPr lang="en-US" dirty="0"/>
              <a:t>Signature Reports in Cognos</a:t>
            </a:r>
          </a:p>
        </p:txBody>
      </p:sp>
      <p:sp>
        <p:nvSpPr>
          <p:cNvPr id="4" name="Speech Bubble: Rectangle with Corners Rounded 3">
            <a:extLst>
              <a:ext uri="{FF2B5EF4-FFF2-40B4-BE49-F238E27FC236}">
                <a16:creationId xmlns:a16="http://schemas.microsoft.com/office/drawing/2014/main" id="{338D51D3-639B-E038-C507-E12384A5B8B8}"/>
              </a:ext>
            </a:extLst>
          </p:cNvPr>
          <p:cNvSpPr/>
          <p:nvPr/>
        </p:nvSpPr>
        <p:spPr>
          <a:xfrm>
            <a:off x="4554961" y="39761"/>
            <a:ext cx="2387700" cy="1380277"/>
          </a:xfrm>
          <a:prstGeom prst="wedgeRoundRectCallout">
            <a:avLst>
              <a:gd name="adj1" fmla="val 57819"/>
              <a:gd name="adj2" fmla="val -18797"/>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t>Signature Reports start on page 6 of the Checklist</a:t>
            </a:r>
          </a:p>
        </p:txBody>
      </p:sp>
      <p:pic>
        <p:nvPicPr>
          <p:cNvPr id="9" name="Picture 8" descr="Checklist - first page of signature reports">
            <a:extLst>
              <a:ext uri="{FF2B5EF4-FFF2-40B4-BE49-F238E27FC236}">
                <a16:creationId xmlns:a16="http://schemas.microsoft.com/office/drawing/2014/main" id="{F4A1AEE8-3110-A7EA-32C3-4C81F886F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9371" y="0"/>
            <a:ext cx="5050291" cy="1219693"/>
          </a:xfrm>
          <a:prstGeom prst="rect">
            <a:avLst/>
          </a:prstGeom>
          <a:ln>
            <a:noFill/>
          </a:ln>
          <a:effectLst>
            <a:outerShdw blurRad="292100" dist="139700" dir="2700000" algn="tl" rotWithShape="0">
              <a:srgbClr val="333333">
                <a:alpha val="65000"/>
              </a:srgbClr>
            </a:outerShdw>
          </a:effectLst>
        </p:spPr>
      </p:pic>
      <p:pic>
        <p:nvPicPr>
          <p:cNvPr id="18" name="Content Placeholder 17" descr="Cognos list of signature reports ">
            <a:extLst>
              <a:ext uri="{FF2B5EF4-FFF2-40B4-BE49-F238E27FC236}">
                <a16:creationId xmlns:a16="http://schemas.microsoft.com/office/drawing/2014/main" id="{A7EEDF26-2271-05E2-26E7-3F0F7A7FEE9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65548" y="1554163"/>
            <a:ext cx="8860904" cy="4351337"/>
          </a:xfrm>
        </p:spPr>
      </p:pic>
      <p:sp>
        <p:nvSpPr>
          <p:cNvPr id="2" name="Slide Number Placeholder 3">
            <a:extLst>
              <a:ext uri="{FF2B5EF4-FFF2-40B4-BE49-F238E27FC236}">
                <a16:creationId xmlns:a16="http://schemas.microsoft.com/office/drawing/2014/main" id="{397CB469-99C4-1D8A-C35B-20313CCDF116}"/>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
        <p:nvSpPr>
          <p:cNvPr id="8" name="Content Placeholder 16">
            <a:extLst>
              <a:ext uri="{FF2B5EF4-FFF2-40B4-BE49-F238E27FC236}">
                <a16:creationId xmlns:a16="http://schemas.microsoft.com/office/drawing/2014/main" id="{5407CD26-9425-653E-47E6-7C8784B7C825}"/>
              </a:ext>
            </a:extLst>
          </p:cNvPr>
          <p:cNvSpPr>
            <a:spLocks noGrp="1"/>
          </p:cNvSpPr>
          <p:nvPr>
            <p:ph sz="quarter" idx="13"/>
          </p:nvPr>
        </p:nvSpPr>
        <p:spPr>
          <a:xfrm>
            <a:off x="1366838" y="6356350"/>
            <a:ext cx="4483100" cy="361950"/>
          </a:xfrm>
        </p:spPr>
        <p:txBody>
          <a:bodyPr/>
          <a:lstStyle/>
          <a:p>
            <a:r>
              <a:rPr lang="en-US" dirty="0"/>
              <a:t>Special Education EOY – Lindsey Heitman</a:t>
            </a:r>
          </a:p>
        </p:txBody>
      </p:sp>
      <p:sp>
        <p:nvSpPr>
          <p:cNvPr id="7" name="Content Placeholder 5">
            <a:extLst>
              <a:ext uri="{FF2B5EF4-FFF2-40B4-BE49-F238E27FC236}">
                <a16:creationId xmlns:a16="http://schemas.microsoft.com/office/drawing/2014/main" id="{975F8C50-9C78-ACC0-EFD0-2A72E6C4C88A}"/>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5"/>
              </a:rPr>
              <a:t>SpedEndofYear@cde.state.co.us</a:t>
            </a:r>
            <a:r>
              <a:rPr lang="en-US" sz="1600" dirty="0"/>
              <a:t> </a:t>
            </a:r>
          </a:p>
          <a:p>
            <a:endParaRPr lang="en-US" dirty="0"/>
          </a:p>
        </p:txBody>
      </p:sp>
    </p:spTree>
    <p:extLst>
      <p:ext uri="{BB962C8B-B14F-4D97-AF65-F5344CB8AC3E}">
        <p14:creationId xmlns:p14="http://schemas.microsoft.com/office/powerpoint/2010/main" val="2579328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0F48-0FC6-7FA2-027E-947C8FF1A06C}"/>
              </a:ext>
            </a:extLst>
          </p:cNvPr>
          <p:cNvSpPr>
            <a:spLocks noGrp="1"/>
          </p:cNvSpPr>
          <p:nvPr>
            <p:ph type="title"/>
          </p:nvPr>
        </p:nvSpPr>
        <p:spPr/>
        <p:txBody>
          <a:bodyPr>
            <a:normAutofit fontScale="90000"/>
          </a:bodyPr>
          <a:lstStyle/>
          <a:p>
            <a:r>
              <a:rPr lang="en-US" dirty="0"/>
              <a:t>Special Education EOY:</a:t>
            </a:r>
            <a:br>
              <a:rPr lang="en-US" dirty="0"/>
            </a:br>
            <a:r>
              <a:rPr lang="en-US" dirty="0"/>
              <a:t>Reminder to locate and report all exits from Special Education</a:t>
            </a:r>
          </a:p>
        </p:txBody>
      </p:sp>
      <p:sp>
        <p:nvSpPr>
          <p:cNvPr id="3" name="Content Placeholder 2">
            <a:extLst>
              <a:ext uri="{FF2B5EF4-FFF2-40B4-BE49-F238E27FC236}">
                <a16:creationId xmlns:a16="http://schemas.microsoft.com/office/drawing/2014/main" id="{15AC2AEB-4C4B-53B2-8D82-D480FC39C192}"/>
              </a:ext>
            </a:extLst>
          </p:cNvPr>
          <p:cNvSpPr>
            <a:spLocks noGrp="1"/>
          </p:cNvSpPr>
          <p:nvPr>
            <p:ph idx="1"/>
          </p:nvPr>
        </p:nvSpPr>
        <p:spPr/>
        <p:txBody>
          <a:bodyPr>
            <a:normAutofit/>
          </a:bodyPr>
          <a:lstStyle/>
          <a:p>
            <a:pPr marL="0" indent="0">
              <a:buNone/>
            </a:pPr>
            <a:r>
              <a:rPr lang="en-US" sz="1600" b="1" u="sng" dirty="0"/>
              <a:t>Reporting Concern Reminder:</a:t>
            </a:r>
          </a:p>
          <a:p>
            <a:r>
              <a:rPr lang="en-US" sz="1800" dirty="0"/>
              <a:t>Several AUs have a large number of “EOY Missing Exits” -  records that did exit by the end of the school year and weren’t exited in your 22-23 Sped EOY or exited over last summer (2023)</a:t>
            </a:r>
          </a:p>
          <a:p>
            <a:r>
              <a:rPr lang="en-US" sz="1800" dirty="0"/>
              <a:t>Reminder that all SPED students who exit the AU by 6/30/2024 are expected to be reported in the 23-24 SPED EOY with appropriate exit type</a:t>
            </a:r>
          </a:p>
          <a:p>
            <a:r>
              <a:rPr lang="en-US" sz="1800" dirty="0"/>
              <a:t>The EOY Missing Exits screen was really intended for students that left over the summer</a:t>
            </a:r>
          </a:p>
          <a:p>
            <a:r>
              <a:rPr lang="en-US" sz="1800" dirty="0"/>
              <a:t>These “missed exits” affect your indicator 14 sample, indicator 1 graduates, Indicator 2 dropout percentage, </a:t>
            </a:r>
            <a:r>
              <a:rPr lang="en-US" sz="1800" dirty="0" err="1"/>
              <a:t>etc</a:t>
            </a:r>
            <a:endParaRPr lang="en-US" sz="1800" dirty="0"/>
          </a:p>
          <a:p>
            <a:r>
              <a:rPr lang="en-US" sz="1800" dirty="0"/>
              <a:t>If you pulled Participation file early in the spring from your SIS, you may be missing valid exits that need to be reported in 23-24. </a:t>
            </a:r>
          </a:p>
          <a:p>
            <a:pPr marL="0" indent="0">
              <a:buNone/>
            </a:pPr>
            <a:r>
              <a:rPr lang="en-US" sz="1800" b="1" dirty="0"/>
              <a:t>Reporting Tip:</a:t>
            </a:r>
          </a:p>
          <a:p>
            <a:r>
              <a:rPr lang="en-US" sz="1800" dirty="0">
                <a:highlight>
                  <a:srgbClr val="FFFF00"/>
                </a:highlight>
              </a:rPr>
              <a:t>Be sure to reconcile the exits with your district(s) records/exits (NOW is great time to do this)</a:t>
            </a:r>
          </a:p>
          <a:p>
            <a:r>
              <a:rPr lang="en-US" sz="1800" dirty="0"/>
              <a:t>Be sure to check your warnings- they can help you locate students that should be exited in 23-24</a:t>
            </a:r>
          </a:p>
          <a:p>
            <a:pPr marL="0" indent="0">
              <a:buNone/>
            </a:pPr>
            <a:endParaRPr lang="en-US" sz="1350" dirty="0"/>
          </a:p>
          <a:p>
            <a:pPr marL="0" indent="0">
              <a:buNone/>
            </a:pPr>
            <a:endParaRPr lang="en-US" sz="1350" b="1" dirty="0"/>
          </a:p>
          <a:p>
            <a:pPr marL="0" indent="0">
              <a:buNone/>
            </a:pPr>
            <a:endParaRPr lang="en-US" sz="1350" b="1" dirty="0"/>
          </a:p>
          <a:p>
            <a:pPr marL="0" indent="0">
              <a:buNone/>
            </a:pPr>
            <a:endParaRPr lang="en-US" sz="1350" b="1" dirty="0"/>
          </a:p>
          <a:p>
            <a:pPr marL="0" indent="0">
              <a:buNone/>
            </a:pPr>
            <a:endParaRPr lang="en-US" sz="1350" b="1" u="sng" dirty="0"/>
          </a:p>
          <a:p>
            <a:pPr marL="0" indent="0">
              <a:buNone/>
            </a:pPr>
            <a:endParaRPr lang="en-US" sz="1350" b="1" u="sng" dirty="0"/>
          </a:p>
          <a:p>
            <a:pPr marL="0" indent="0">
              <a:buNone/>
            </a:pPr>
            <a:endParaRPr lang="en-US" sz="1350" b="1" u="sng" dirty="0"/>
          </a:p>
          <a:p>
            <a:pPr marL="0" indent="0">
              <a:buNone/>
            </a:pPr>
            <a:endParaRPr lang="en-US" sz="1350" b="1" u="sng" dirty="0"/>
          </a:p>
          <a:p>
            <a:pPr marL="0" indent="0">
              <a:buNone/>
            </a:pPr>
            <a:endParaRPr lang="en-US" sz="1350" b="1" u="sng" dirty="0"/>
          </a:p>
          <a:p>
            <a:pPr marL="342900" lvl="1" indent="0">
              <a:buNone/>
            </a:pPr>
            <a:endParaRPr lang="en-US" sz="788" dirty="0"/>
          </a:p>
          <a:p>
            <a:pPr marL="342900" lvl="1" indent="0">
              <a:buNone/>
            </a:pPr>
            <a:endParaRPr lang="en-US" sz="788" dirty="0"/>
          </a:p>
        </p:txBody>
      </p:sp>
      <p:sp>
        <p:nvSpPr>
          <p:cNvPr id="4" name="Slide Number Placeholder 3">
            <a:extLst>
              <a:ext uri="{FF2B5EF4-FFF2-40B4-BE49-F238E27FC236}">
                <a16:creationId xmlns:a16="http://schemas.microsoft.com/office/drawing/2014/main" id="{72AC247A-4FCD-9B76-C497-5E581D5AD45B}"/>
              </a:ext>
            </a:extLst>
          </p:cNvPr>
          <p:cNvSpPr>
            <a:spLocks noGrp="1"/>
          </p:cNvSpPr>
          <p:nvPr>
            <p:ph type="sldNum" sz="quarter" idx="12"/>
          </p:nvPr>
        </p:nvSpPr>
        <p:spPr/>
        <p:txBody>
          <a:bodyPr/>
          <a:lstStyle/>
          <a:p>
            <a:fld id="{C479D5F6-EDCB-402A-AC08-4943A1820E8F}" type="slidenum">
              <a:rPr lang="en-US" smtClean="0"/>
              <a:pPr/>
              <a:t>24</a:t>
            </a:fld>
            <a:endParaRPr lang="en-US"/>
          </a:p>
        </p:txBody>
      </p:sp>
      <p:sp>
        <p:nvSpPr>
          <p:cNvPr id="8" name="Content Placeholder 16">
            <a:extLst>
              <a:ext uri="{FF2B5EF4-FFF2-40B4-BE49-F238E27FC236}">
                <a16:creationId xmlns:a16="http://schemas.microsoft.com/office/drawing/2014/main" id="{0E7F07ED-36BF-FE18-1249-0C00DC4C94DA}"/>
              </a:ext>
            </a:extLst>
          </p:cNvPr>
          <p:cNvSpPr>
            <a:spLocks noGrp="1"/>
          </p:cNvSpPr>
          <p:nvPr>
            <p:ph sz="quarter" idx="13"/>
          </p:nvPr>
        </p:nvSpPr>
        <p:spPr>
          <a:xfrm>
            <a:off x="1366838" y="6356350"/>
            <a:ext cx="4483100" cy="361950"/>
          </a:xfrm>
        </p:spPr>
        <p:txBody>
          <a:bodyPr/>
          <a:lstStyle/>
          <a:p>
            <a:r>
              <a:rPr lang="en-US" dirty="0"/>
              <a:t>Special Education EOY – Lindsey Heitman</a:t>
            </a:r>
          </a:p>
        </p:txBody>
      </p:sp>
      <p:sp>
        <p:nvSpPr>
          <p:cNvPr id="9" name="Content Placeholder 5">
            <a:extLst>
              <a:ext uri="{FF2B5EF4-FFF2-40B4-BE49-F238E27FC236}">
                <a16:creationId xmlns:a16="http://schemas.microsoft.com/office/drawing/2014/main" id="{B45CF0A6-811E-9413-0753-A1EB1ABEFFCB}"/>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2"/>
              </a:rPr>
              <a:t>SpedEndofYear@cde.state.co.us</a:t>
            </a:r>
            <a:r>
              <a:rPr lang="en-US" sz="1600" dirty="0"/>
              <a:t> </a:t>
            </a:r>
          </a:p>
          <a:p>
            <a:endParaRPr lang="en-US" dirty="0"/>
          </a:p>
        </p:txBody>
      </p:sp>
    </p:spTree>
    <p:extLst>
      <p:ext uri="{BB962C8B-B14F-4D97-AF65-F5344CB8AC3E}">
        <p14:creationId xmlns:p14="http://schemas.microsoft.com/office/powerpoint/2010/main" val="2414481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D4EA7-F6C2-1CBE-B95B-8B330EF27A8E}"/>
              </a:ext>
            </a:extLst>
          </p:cNvPr>
          <p:cNvSpPr>
            <a:spLocks noGrp="1"/>
          </p:cNvSpPr>
          <p:nvPr>
            <p:ph type="title"/>
          </p:nvPr>
        </p:nvSpPr>
        <p:spPr/>
        <p:txBody>
          <a:bodyPr/>
          <a:lstStyle/>
          <a:p>
            <a:r>
              <a:rPr lang="en-US"/>
              <a:t>Special Education EOY:</a:t>
            </a:r>
            <a:br>
              <a:rPr lang="en-US"/>
            </a:br>
            <a:r>
              <a:rPr lang="en-US"/>
              <a:t>Warnings to Help Reconcile Exits –Both Ways</a:t>
            </a:r>
          </a:p>
        </p:txBody>
      </p:sp>
      <p:sp>
        <p:nvSpPr>
          <p:cNvPr id="3" name="Content Placeholder 2">
            <a:extLst>
              <a:ext uri="{FF2B5EF4-FFF2-40B4-BE49-F238E27FC236}">
                <a16:creationId xmlns:a16="http://schemas.microsoft.com/office/drawing/2014/main" id="{7A888DD6-EB72-AFFD-A52E-A352C4536457}"/>
              </a:ext>
            </a:extLst>
          </p:cNvPr>
          <p:cNvSpPr>
            <a:spLocks noGrp="1"/>
          </p:cNvSpPr>
          <p:nvPr>
            <p:ph idx="1"/>
          </p:nvPr>
        </p:nvSpPr>
        <p:spPr/>
        <p:txBody>
          <a:bodyPr/>
          <a:lstStyle/>
          <a:p>
            <a:pPr marL="0" indent="0">
              <a:buNone/>
            </a:pPr>
            <a:r>
              <a:rPr lang="en-US" sz="1800" b="1" dirty="0"/>
              <a:t>Will help you locate potential Missing Exits:</a:t>
            </a:r>
          </a:p>
          <a:p>
            <a:pPr>
              <a:buFont typeface="Wingdings" panose="05000000000000000000" pitchFamily="2" charset="2"/>
              <a:buChar char="Ø"/>
            </a:pPr>
            <a:r>
              <a:rPr lang="en-US" sz="1800" b="1" dirty="0">
                <a:highlight>
                  <a:srgbClr val="FFFF00"/>
                </a:highlight>
              </a:rPr>
              <a:t>SY295</a:t>
            </a:r>
            <a:r>
              <a:rPr lang="en-US" sz="1800" b="1" dirty="0"/>
              <a:t>:</a:t>
            </a:r>
            <a:r>
              <a:rPr lang="en-US" sz="1800" dirty="0"/>
              <a:t> Student is being reported as exiting with an exit type of 70, 90, 92, 93, or 94 in the regular EOY collection- please double check the student's exit records to ensure you're reporting applicable exits from Special Education. </a:t>
            </a:r>
          </a:p>
          <a:p>
            <a:pPr lvl="1"/>
            <a:r>
              <a:rPr lang="en-US" sz="1800" b="1" dirty="0"/>
              <a:t>Ignore the warning on records that met graduation requirements in regular EOY but are moving to a transition program or attending for another year, this is a valid difference.</a:t>
            </a:r>
          </a:p>
          <a:p>
            <a:pPr lvl="1"/>
            <a:r>
              <a:rPr lang="en-US" sz="1800" b="1" dirty="0"/>
              <a:t>Otherwise, the AU should match the district’s exits for these students</a:t>
            </a:r>
          </a:p>
          <a:p>
            <a:pPr>
              <a:buFont typeface="Wingdings" panose="05000000000000000000" pitchFamily="2" charset="2"/>
              <a:buChar char="Ø"/>
            </a:pPr>
            <a:endParaRPr lang="en-US" sz="1800" b="1" dirty="0"/>
          </a:p>
          <a:p>
            <a:pPr marL="0" indent="0">
              <a:buNone/>
            </a:pPr>
            <a:r>
              <a:rPr lang="en-US" sz="1800" b="1" dirty="0"/>
              <a:t>Will help ensure you aren’t exiting a student that will continue in a Sped transition program:</a:t>
            </a:r>
          </a:p>
          <a:p>
            <a:pPr>
              <a:buFont typeface="Wingdings" panose="05000000000000000000" pitchFamily="2" charset="2"/>
              <a:buChar char="Ø"/>
            </a:pPr>
            <a:r>
              <a:rPr lang="en-US" sz="1800" b="1" dirty="0">
                <a:highlight>
                  <a:srgbClr val="FFFF00"/>
                </a:highlight>
              </a:rPr>
              <a:t>SY309</a:t>
            </a:r>
            <a:r>
              <a:rPr lang="en-US" sz="1800" b="1" dirty="0"/>
              <a:t>: </a:t>
            </a:r>
            <a:r>
              <a:rPr lang="en-US" sz="1800" dirty="0"/>
              <a:t>If student is currently in or will begin a Sped transition program next year, the Sped EOY Basis of Exit should be zero-filled.</a:t>
            </a:r>
          </a:p>
          <a:p>
            <a:pPr>
              <a:buFont typeface="Wingdings" panose="05000000000000000000" pitchFamily="2" charset="2"/>
              <a:buChar char="Ø"/>
            </a:pPr>
            <a:r>
              <a:rPr lang="en-US" sz="1800" dirty="0"/>
              <a:t>Check Special Education Transition Historical Report in IEP Interchange for a list of your Sped transition students</a:t>
            </a:r>
          </a:p>
          <a:p>
            <a:pPr marL="0" indent="0">
              <a:buNone/>
            </a:pPr>
            <a:endParaRPr lang="en-US" sz="1400" dirty="0"/>
          </a:p>
          <a:p>
            <a:pPr marL="0" indent="0">
              <a:buNone/>
            </a:pPr>
            <a:endParaRPr lang="en-US" dirty="0"/>
          </a:p>
        </p:txBody>
      </p:sp>
      <p:sp>
        <p:nvSpPr>
          <p:cNvPr id="4" name="Slide Number Placeholder 3">
            <a:extLst>
              <a:ext uri="{FF2B5EF4-FFF2-40B4-BE49-F238E27FC236}">
                <a16:creationId xmlns:a16="http://schemas.microsoft.com/office/drawing/2014/main" id="{91FC2634-E4CD-0B58-045B-DA815CE7E46B}"/>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
        <p:nvSpPr>
          <p:cNvPr id="8" name="Content Placeholder 16">
            <a:extLst>
              <a:ext uri="{FF2B5EF4-FFF2-40B4-BE49-F238E27FC236}">
                <a16:creationId xmlns:a16="http://schemas.microsoft.com/office/drawing/2014/main" id="{3CFC8B6C-4376-A027-AF98-433C035239AD}"/>
              </a:ext>
            </a:extLst>
          </p:cNvPr>
          <p:cNvSpPr>
            <a:spLocks noGrp="1"/>
          </p:cNvSpPr>
          <p:nvPr>
            <p:ph sz="quarter" idx="13"/>
          </p:nvPr>
        </p:nvSpPr>
        <p:spPr>
          <a:xfrm>
            <a:off x="1366838" y="6356350"/>
            <a:ext cx="4483100" cy="361950"/>
          </a:xfrm>
        </p:spPr>
        <p:txBody>
          <a:bodyPr/>
          <a:lstStyle/>
          <a:p>
            <a:r>
              <a:rPr lang="en-US" dirty="0"/>
              <a:t>Special Education EOY – Lindsey Heitman</a:t>
            </a:r>
          </a:p>
        </p:txBody>
      </p:sp>
      <p:sp>
        <p:nvSpPr>
          <p:cNvPr id="7" name="Content Placeholder 5">
            <a:extLst>
              <a:ext uri="{FF2B5EF4-FFF2-40B4-BE49-F238E27FC236}">
                <a16:creationId xmlns:a16="http://schemas.microsoft.com/office/drawing/2014/main" id="{89B11300-04D8-E423-DE5B-0AAE2D471E78}"/>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2"/>
              </a:rPr>
              <a:t>SpedEndofYear@cde.state.co.us</a:t>
            </a:r>
            <a:r>
              <a:rPr lang="en-US" sz="1600" dirty="0"/>
              <a:t> </a:t>
            </a:r>
          </a:p>
          <a:p>
            <a:endParaRPr lang="en-US" dirty="0"/>
          </a:p>
        </p:txBody>
      </p:sp>
    </p:spTree>
    <p:extLst>
      <p:ext uri="{BB962C8B-B14F-4D97-AF65-F5344CB8AC3E}">
        <p14:creationId xmlns:p14="http://schemas.microsoft.com/office/powerpoint/2010/main" val="1237700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fontScale="90000"/>
          </a:bodyPr>
          <a:lstStyle/>
          <a:p>
            <a:pPr algn="l"/>
            <a:r>
              <a:rPr lang="en-US" sz="4000" dirty="0"/>
              <a:t>Special Education EOY:</a:t>
            </a:r>
            <a:br>
              <a:rPr lang="en-US" sz="4000" dirty="0"/>
            </a:br>
            <a:r>
              <a:rPr lang="en-US" sz="4000" dirty="0"/>
              <a:t>Warnings Reminder </a:t>
            </a:r>
          </a:p>
        </p:txBody>
      </p:sp>
      <p:sp>
        <p:nvSpPr>
          <p:cNvPr id="5" name="Content Placeholder 4"/>
          <p:cNvSpPr>
            <a:spLocks noGrp="1"/>
          </p:cNvSpPr>
          <p:nvPr>
            <p:ph idx="1"/>
          </p:nvPr>
        </p:nvSpPr>
        <p:spPr/>
        <p:txBody>
          <a:bodyPr vert="horz" lIns="0" tIns="0" rIns="0" bIns="45720" rtlCol="0" anchor="t">
            <a:normAutofit/>
          </a:bodyPr>
          <a:lstStyle/>
          <a:p>
            <a:r>
              <a:rPr lang="en-US" sz="2000" b="1" dirty="0"/>
              <a:t>New SY247 errors (student code as dropout under the age of 17)?</a:t>
            </a:r>
          </a:p>
          <a:p>
            <a:pPr lvl="1"/>
            <a:r>
              <a:rPr lang="en-US" b="1" dirty="0"/>
              <a:t>Be sure to keep checking for Warning SY282</a:t>
            </a:r>
          </a:p>
          <a:p>
            <a:pPr lvl="2"/>
            <a:r>
              <a:rPr lang="en-US" sz="2000" b="1" dirty="0"/>
              <a:t>SY282 - </a:t>
            </a:r>
            <a:r>
              <a:rPr lang="en-US" sz="2000" dirty="0"/>
              <a:t>Possible Transfer, this student is reported as in attendance (not exited) at another AU/SOP. </a:t>
            </a:r>
          </a:p>
          <a:p>
            <a:pPr lvl="3"/>
            <a:r>
              <a:rPr lang="en-US" sz="2000" dirty="0"/>
              <a:t>Other AU will be listed in the error report so you can reach out and confirm attendance/enrollment</a:t>
            </a:r>
          </a:p>
          <a:p>
            <a:pPr lvl="3"/>
            <a:endParaRPr lang="en-US" sz="2000" dirty="0"/>
          </a:p>
          <a:p>
            <a:r>
              <a:rPr lang="en-US" sz="2000" b="1" dirty="0">
                <a:latin typeface="Calibri"/>
                <a:ea typeface="Calibri" panose="020F0502020204030204" pitchFamily="34" charset="0"/>
                <a:cs typeface="Calibri"/>
              </a:rPr>
              <a:t>Please check for warning SY263 and adjust your data to resolve so you aren’t reporting the same initial evaluation again this year:</a:t>
            </a:r>
          </a:p>
          <a:p>
            <a:pPr lvl="1"/>
            <a:r>
              <a:rPr lang="en-US" b="1" dirty="0">
                <a:latin typeface="Calibri"/>
                <a:ea typeface="Calibri" panose="020F0502020204030204" pitchFamily="34" charset="0"/>
                <a:cs typeface="Calibri"/>
              </a:rPr>
              <a:t>SY263 - </a:t>
            </a:r>
            <a:r>
              <a:rPr lang="en-US" dirty="0">
                <a:ea typeface="+mn-lt"/>
                <a:cs typeface="+mn-lt"/>
              </a:rPr>
              <a:t>This Path 3 student was reported in your AU last year as a Path 3 student, please verify whether your current reporting is correct.</a:t>
            </a:r>
            <a:endParaRPr lang="en-US" b="1" dirty="0">
              <a:latin typeface="Calibri" panose="020F0502020204030204" pitchFamily="34" charset="0"/>
              <a:ea typeface="Calibri" panose="020F0502020204030204" pitchFamily="34" charset="0"/>
              <a:cs typeface="Calibri"/>
            </a:endParaRPr>
          </a:p>
          <a:p>
            <a:pPr lvl="3"/>
            <a:endParaRPr lang="en-US" dirty="0"/>
          </a:p>
        </p:txBody>
      </p:sp>
      <p:sp>
        <p:nvSpPr>
          <p:cNvPr id="2" name="Slide Number Placeholder 3">
            <a:extLst>
              <a:ext uri="{FF2B5EF4-FFF2-40B4-BE49-F238E27FC236}">
                <a16:creationId xmlns:a16="http://schemas.microsoft.com/office/drawing/2014/main" id="{4242FAC5-4554-DEC1-27FB-1655011CB134}"/>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
        <p:nvSpPr>
          <p:cNvPr id="7" name="Content Placeholder 16">
            <a:extLst>
              <a:ext uri="{FF2B5EF4-FFF2-40B4-BE49-F238E27FC236}">
                <a16:creationId xmlns:a16="http://schemas.microsoft.com/office/drawing/2014/main" id="{A24E706B-1652-6C38-042A-19B0E9B0023F}"/>
              </a:ext>
            </a:extLst>
          </p:cNvPr>
          <p:cNvSpPr>
            <a:spLocks noGrp="1"/>
          </p:cNvSpPr>
          <p:nvPr>
            <p:ph sz="quarter" idx="13"/>
          </p:nvPr>
        </p:nvSpPr>
        <p:spPr>
          <a:xfrm>
            <a:off x="1366838" y="6356350"/>
            <a:ext cx="4483100" cy="361950"/>
          </a:xfrm>
        </p:spPr>
        <p:txBody>
          <a:bodyPr/>
          <a:lstStyle/>
          <a:p>
            <a:r>
              <a:rPr lang="en-US" dirty="0"/>
              <a:t>Special Education EOY – Lindsey Heitman</a:t>
            </a:r>
          </a:p>
        </p:txBody>
      </p:sp>
      <p:sp>
        <p:nvSpPr>
          <p:cNvPr id="8" name="Content Placeholder 5">
            <a:extLst>
              <a:ext uri="{FF2B5EF4-FFF2-40B4-BE49-F238E27FC236}">
                <a16:creationId xmlns:a16="http://schemas.microsoft.com/office/drawing/2014/main" id="{65AC9F0F-3E88-30C0-C3F1-6C5277C57FA8}"/>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2"/>
              </a:rPr>
              <a:t>SpedEndofYear@cde.state.co.us</a:t>
            </a:r>
            <a:r>
              <a:rPr lang="en-US" sz="1600" dirty="0"/>
              <a:t> </a:t>
            </a:r>
          </a:p>
          <a:p>
            <a:endParaRPr lang="en-US" dirty="0"/>
          </a:p>
        </p:txBody>
      </p:sp>
    </p:spTree>
    <p:extLst>
      <p:ext uri="{BB962C8B-B14F-4D97-AF65-F5344CB8AC3E}">
        <p14:creationId xmlns:p14="http://schemas.microsoft.com/office/powerpoint/2010/main" val="1338604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Special Education End of Year </a:t>
            </a:r>
            <a:br>
              <a:rPr lang="en-US" sz="3600" dirty="0"/>
            </a:br>
            <a:r>
              <a:rPr lang="en-US" sz="3600" dirty="0"/>
              <a:t>– Missing Snapshot Records</a:t>
            </a:r>
          </a:p>
        </p:txBody>
      </p:sp>
      <p:sp>
        <p:nvSpPr>
          <p:cNvPr id="4" name="Content Placeholder 3"/>
          <p:cNvSpPr>
            <a:spLocks noGrp="1"/>
          </p:cNvSpPr>
          <p:nvPr>
            <p:ph idx="1"/>
          </p:nvPr>
        </p:nvSpPr>
        <p:spPr>
          <a:xfrm>
            <a:off x="355752" y="1332677"/>
            <a:ext cx="10515600" cy="4351338"/>
          </a:xfrm>
        </p:spPr>
        <p:txBody>
          <a:bodyPr>
            <a:noAutofit/>
          </a:bodyPr>
          <a:lstStyle/>
          <a:p>
            <a:pPr marL="0" indent="0">
              <a:buNone/>
            </a:pPr>
            <a:r>
              <a:rPr lang="en-US" sz="1800" dirty="0">
                <a:latin typeface="+mn-lt"/>
              </a:rPr>
              <a:t>Missing Snapshot Records Report- Must Check!  </a:t>
            </a:r>
          </a:p>
          <a:p>
            <a:r>
              <a:rPr lang="en-US" sz="1800" dirty="0">
                <a:latin typeface="+mn-lt"/>
              </a:rPr>
              <a:t>Identify records missing from snapshot due to:</a:t>
            </a:r>
          </a:p>
          <a:p>
            <a:pPr lvl="1"/>
            <a:r>
              <a:rPr lang="en-US" sz="1800" dirty="0">
                <a:latin typeface="+mn-lt"/>
              </a:rPr>
              <a:t>Interchange errors</a:t>
            </a:r>
          </a:p>
          <a:p>
            <a:pPr lvl="1"/>
            <a:r>
              <a:rPr lang="en-US" sz="1800" dirty="0">
                <a:latin typeface="+mn-lt"/>
              </a:rPr>
              <a:t>Criteria issues such as excluded PAI (Pupil Attendance Information) codes or mismatched SASIDs or LASIDs</a:t>
            </a:r>
          </a:p>
          <a:p>
            <a:pPr lvl="1"/>
            <a:r>
              <a:rPr lang="en-US" sz="1800" dirty="0">
                <a:latin typeface="+mn-lt"/>
              </a:rPr>
              <a:t>Records missing from either Child or Participation file</a:t>
            </a:r>
          </a:p>
          <a:p>
            <a:pPr marL="457200" lvl="1" indent="0">
              <a:buNone/>
            </a:pPr>
            <a:endParaRPr lang="en-US" sz="2400" dirty="0">
              <a:latin typeface="+mn-lt"/>
            </a:endParaRPr>
          </a:p>
        </p:txBody>
      </p:sp>
      <p:sp>
        <p:nvSpPr>
          <p:cNvPr id="2" name="Slide Number Placeholder 3">
            <a:extLst>
              <a:ext uri="{FF2B5EF4-FFF2-40B4-BE49-F238E27FC236}">
                <a16:creationId xmlns:a16="http://schemas.microsoft.com/office/drawing/2014/main" id="{EEA19C59-693C-CC8D-308C-8E888D40AC5A}"/>
              </a:ext>
            </a:extLst>
          </p:cNvPr>
          <p:cNvSpPr>
            <a:spLocks noGrp="1"/>
          </p:cNvSpPr>
          <p:nvPr>
            <p:ph type="sldNum" sz="quarter" idx="12"/>
          </p:nvPr>
        </p:nvSpPr>
        <p:spPr/>
        <p:txBody>
          <a:bodyPr/>
          <a:lstStyle/>
          <a:p>
            <a:fld id="{C479D5F6-EDCB-402A-AC08-4943A1820E8F}" type="slidenum">
              <a:rPr lang="en-US" smtClean="0"/>
              <a:pPr/>
              <a:t>27</a:t>
            </a:fld>
            <a:endParaRPr lang="en-US" dirty="0"/>
          </a:p>
        </p:txBody>
      </p:sp>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7891" y="729975"/>
            <a:ext cx="15240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Data Pipeline menu. Select Pipeline Reports, then &quot;Records Not in Snapshot. ">
            <a:extLst>
              <a:ext uri="{FF2B5EF4-FFF2-40B4-BE49-F238E27FC236}">
                <a16:creationId xmlns:a16="http://schemas.microsoft.com/office/drawing/2014/main" id="{480FB73D-8F2F-635D-46F2-5ABC0060E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564" y="3059186"/>
            <a:ext cx="7440063" cy="3096057"/>
          </a:xfrm>
          <a:prstGeom prst="rect">
            <a:avLst/>
          </a:prstGeom>
        </p:spPr>
      </p:pic>
      <p:sp>
        <p:nvSpPr>
          <p:cNvPr id="7" name="TextBox 6">
            <a:extLst>
              <a:ext uri="{FF2B5EF4-FFF2-40B4-BE49-F238E27FC236}">
                <a16:creationId xmlns:a16="http://schemas.microsoft.com/office/drawing/2014/main" id="{5401F00E-842C-5433-A109-4726702793C3}"/>
              </a:ext>
            </a:extLst>
          </p:cNvPr>
          <p:cNvSpPr txBox="1"/>
          <p:nvPr/>
        </p:nvSpPr>
        <p:spPr>
          <a:xfrm>
            <a:off x="4558362" y="5378634"/>
            <a:ext cx="358759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cs typeface="Calibri"/>
              </a:rPr>
              <a:t>*These missing records will also show up as 500 level snapshot warnings</a:t>
            </a:r>
          </a:p>
        </p:txBody>
      </p:sp>
      <p:sp>
        <p:nvSpPr>
          <p:cNvPr id="10" name="Content Placeholder 16">
            <a:extLst>
              <a:ext uri="{FF2B5EF4-FFF2-40B4-BE49-F238E27FC236}">
                <a16:creationId xmlns:a16="http://schemas.microsoft.com/office/drawing/2014/main" id="{5CAC6529-1604-0B63-41AF-2D44F7947857}"/>
              </a:ext>
            </a:extLst>
          </p:cNvPr>
          <p:cNvSpPr>
            <a:spLocks noGrp="1"/>
          </p:cNvSpPr>
          <p:nvPr>
            <p:ph sz="quarter" idx="13"/>
          </p:nvPr>
        </p:nvSpPr>
        <p:spPr>
          <a:xfrm>
            <a:off x="1366838" y="6356350"/>
            <a:ext cx="4483100" cy="361950"/>
          </a:xfrm>
        </p:spPr>
        <p:txBody>
          <a:bodyPr/>
          <a:lstStyle/>
          <a:p>
            <a:r>
              <a:rPr lang="en-US" dirty="0"/>
              <a:t>Special Education EOY – Lindsey Heitman</a:t>
            </a:r>
          </a:p>
        </p:txBody>
      </p:sp>
      <p:sp>
        <p:nvSpPr>
          <p:cNvPr id="11" name="Content Placeholder 5">
            <a:extLst>
              <a:ext uri="{FF2B5EF4-FFF2-40B4-BE49-F238E27FC236}">
                <a16:creationId xmlns:a16="http://schemas.microsoft.com/office/drawing/2014/main" id="{BA9C368C-8C7B-CCCF-D773-0BE5E3B37007}"/>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4"/>
              </a:rPr>
              <a:t>SpedEndofYear@cde.state.co.us</a:t>
            </a:r>
            <a:r>
              <a:rPr lang="en-US" sz="1600" dirty="0"/>
              <a:t> </a:t>
            </a:r>
          </a:p>
          <a:p>
            <a:endParaRPr lang="en-US" dirty="0"/>
          </a:p>
        </p:txBody>
      </p:sp>
    </p:spTree>
    <p:extLst>
      <p:ext uri="{BB962C8B-B14F-4D97-AF65-F5344CB8AC3E}">
        <p14:creationId xmlns:p14="http://schemas.microsoft.com/office/powerpoint/2010/main" val="324794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811520" cy="1197864"/>
          </a:xfrm>
        </p:spPr>
        <p:txBody>
          <a:bodyPr/>
          <a:lstStyle/>
          <a:p>
            <a:r>
              <a:rPr lang="en-US"/>
              <a:t>Questions &amp; Resources:</a:t>
            </a:r>
            <a:br>
              <a:rPr lang="en-US"/>
            </a:br>
            <a:r>
              <a:rPr lang="en-US"/>
              <a:t>Special Education End of Year</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Lindsey Heitman</a:t>
            </a:r>
          </a:p>
          <a:p>
            <a:r>
              <a:rPr lang="en-US">
                <a:latin typeface="Museo Slab 500"/>
                <a:hlinkClick r:id="rId2"/>
              </a:rPr>
              <a:t>SpedEndofYear@cde.state.co.us</a:t>
            </a:r>
            <a:r>
              <a:rPr lang="en-US">
                <a:latin typeface="Museo Slab 500"/>
              </a:rPr>
              <a:t> </a:t>
            </a:r>
          </a:p>
          <a:p>
            <a:r>
              <a:rPr lang="en-US">
                <a:latin typeface="Museo Slab 500"/>
              </a:rPr>
              <a:t>(720) 456-2033</a:t>
            </a:r>
            <a:endParaRPr lang="en-US"/>
          </a:p>
          <a:p>
            <a:endParaRPr lang="en-US"/>
          </a:p>
          <a:p>
            <a:r>
              <a:rPr lang="en-US" sz="2000">
                <a:latin typeface="Museo Slab 500"/>
                <a:hlinkClick r:id="rId3"/>
              </a:rPr>
              <a:t>Special Education IEP Interchange Webpage</a:t>
            </a:r>
            <a:br>
              <a:rPr lang="en-US" sz="2000"/>
            </a:br>
            <a:r>
              <a:rPr lang="en-US" sz="2000">
                <a:latin typeface="Museo Slab 500"/>
                <a:hlinkClick r:id="rId4"/>
              </a:rPr>
              <a:t>Special Education End of Year Snapshot Webpage</a:t>
            </a:r>
            <a:br>
              <a:rPr lang="en-US" sz="2000">
                <a:hlinkClick r:id="rId4"/>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11504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Student October</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Brooke Wenzel</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2273958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and Staff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Regular Phase</a:t>
            </a:r>
          </a:p>
        </p:txBody>
      </p:sp>
      <p:graphicFrame>
        <p:nvGraphicFramePr>
          <p:cNvPr id="8" name="Table Placeholder 7">
            <a:extLst>
              <a:ext uri="{FF2B5EF4-FFF2-40B4-BE49-F238E27FC236}">
                <a16:creationId xmlns:a16="http://schemas.microsoft.com/office/drawing/2014/main" id="{0AA46493-7A36-0C49-C5A7-D18F10C7496C}"/>
              </a:ext>
            </a:extLst>
          </p:cNvPr>
          <p:cNvGraphicFramePr>
            <a:graphicFrameLocks noGrp="1"/>
          </p:cNvGraphicFramePr>
          <p:nvPr>
            <p:ph type="tbl" sz="quarter" idx="15"/>
            <p:extLst>
              <p:ext uri="{D42A27DB-BD31-4B8C-83A1-F6EECF244321}">
                <p14:modId xmlns:p14="http://schemas.microsoft.com/office/powerpoint/2010/main" val="584430294"/>
              </p:ext>
            </p:extLst>
          </p:nvPr>
        </p:nvGraphicFramePr>
        <p:xfrm>
          <a:off x="360626" y="92916"/>
          <a:ext cx="11470748" cy="3978097"/>
        </p:xfrm>
        <a:graphic>
          <a:graphicData uri="http://schemas.openxmlformats.org/drawingml/2006/table">
            <a:tbl>
              <a:tblPr firstRow="1" bandRow="1"/>
              <a:tblGrid>
                <a:gridCol w="2099604">
                  <a:extLst>
                    <a:ext uri="{9D8B030D-6E8A-4147-A177-3AD203B41FA5}">
                      <a16:colId xmlns:a16="http://schemas.microsoft.com/office/drawing/2014/main" val="3575710295"/>
                    </a:ext>
                  </a:extLst>
                </a:gridCol>
                <a:gridCol w="2009241">
                  <a:extLst>
                    <a:ext uri="{9D8B030D-6E8A-4147-A177-3AD203B41FA5}">
                      <a16:colId xmlns:a16="http://schemas.microsoft.com/office/drawing/2014/main" val="323998570"/>
                    </a:ext>
                  </a:extLst>
                </a:gridCol>
                <a:gridCol w="7361903">
                  <a:extLst>
                    <a:ext uri="{9D8B030D-6E8A-4147-A177-3AD203B41FA5}">
                      <a16:colId xmlns:a16="http://schemas.microsoft.com/office/drawing/2014/main" val="1565334172"/>
                    </a:ext>
                  </a:extLst>
                </a:gridCol>
              </a:tblGrid>
              <a:tr h="209709">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377107315"/>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Veteran Respondent Training 11-12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6498494"/>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09/16/2024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Postsecondary Program Coding Training 11-12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2171543"/>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09/24/2024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First day of Student October Count Window for districts with 5-day school week.</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0385497"/>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10/01/2024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Official Count Day 2024</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5239478"/>
                  </a:ext>
                </a:extLst>
              </a:tr>
              <a:tr h="435483">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Upload Student Demographic and Student School Association Files. Upload Title I Interchange File (if applicable). Upload At-Risk Interchange File.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0121398"/>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Last day of Student October Count Window for districts with 5-day school week.</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757500"/>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10/09/2024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Student Interchange File uploads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2937092"/>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Mid-Collection Office Hours 10-11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8093547"/>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Create an initial Student October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6526583"/>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Student October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9709653"/>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Validation, Transfer Enrollment Exceptions and Cognos Reports 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5080276"/>
                  </a:ext>
                </a:extLst>
              </a:tr>
              <a:tr h="26323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Pipeline Duplicate Process and Submission 9-10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7539041"/>
                  </a:ext>
                </a:extLst>
              </a:tr>
              <a:tr h="501124">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11/01/2024</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Report Review</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Review Student October Cognos Reports for data validation. Submit Student October Snapshot data as soon as review is complete.</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98546168"/>
                  </a:ext>
                </a:extLst>
              </a:tr>
              <a:tr h="43548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11/08/2024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State 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Submit Student October Snapshot data</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80974023"/>
                  </a:ext>
                </a:extLst>
              </a:tr>
            </a:tbl>
          </a:graphicData>
        </a:graphic>
      </p:graphicFrame>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1302995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Duplicate Process</a:t>
            </a:r>
          </a:p>
        </p:txBody>
      </p:sp>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31</a:t>
            </a:fld>
            <a:endParaRPr lang="en-US"/>
          </a:p>
        </p:txBody>
      </p:sp>
      <p:graphicFrame>
        <p:nvGraphicFramePr>
          <p:cNvPr id="9" name="Table Placeholder 8">
            <a:extLst>
              <a:ext uri="{FF2B5EF4-FFF2-40B4-BE49-F238E27FC236}">
                <a16:creationId xmlns:a16="http://schemas.microsoft.com/office/drawing/2014/main" id="{0BFFC5E5-E3E3-2BE7-2EB0-5E2D2F35FDFA}"/>
              </a:ext>
            </a:extLst>
          </p:cNvPr>
          <p:cNvGraphicFramePr>
            <a:graphicFrameLocks noGrp="1"/>
          </p:cNvGraphicFramePr>
          <p:nvPr>
            <p:ph type="tbl" sz="quarter" idx="15"/>
            <p:extLst>
              <p:ext uri="{D42A27DB-BD31-4B8C-83A1-F6EECF244321}">
                <p14:modId xmlns:p14="http://schemas.microsoft.com/office/powerpoint/2010/main" val="3291694265"/>
              </p:ext>
            </p:extLst>
          </p:nvPr>
        </p:nvGraphicFramePr>
        <p:xfrm>
          <a:off x="1064071" y="671511"/>
          <a:ext cx="10075830" cy="4467629"/>
        </p:xfrm>
        <a:graphic>
          <a:graphicData uri="http://schemas.openxmlformats.org/drawingml/2006/table">
            <a:tbl>
              <a:tblPr firstRow="1" bandRow="1"/>
              <a:tblGrid>
                <a:gridCol w="1844278">
                  <a:extLst>
                    <a:ext uri="{9D8B030D-6E8A-4147-A177-3AD203B41FA5}">
                      <a16:colId xmlns:a16="http://schemas.microsoft.com/office/drawing/2014/main" val="224357965"/>
                    </a:ext>
                  </a:extLst>
                </a:gridCol>
                <a:gridCol w="1764904">
                  <a:extLst>
                    <a:ext uri="{9D8B030D-6E8A-4147-A177-3AD203B41FA5}">
                      <a16:colId xmlns:a16="http://schemas.microsoft.com/office/drawing/2014/main" val="1159545008"/>
                    </a:ext>
                  </a:extLst>
                </a:gridCol>
                <a:gridCol w="6466648">
                  <a:extLst>
                    <a:ext uri="{9D8B030D-6E8A-4147-A177-3AD203B41FA5}">
                      <a16:colId xmlns:a16="http://schemas.microsoft.com/office/drawing/2014/main" val="239024418"/>
                    </a:ext>
                  </a:extLst>
                </a:gridCol>
              </a:tblGrid>
              <a:tr h="392482">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947742644"/>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195753342"/>
                  </a:ext>
                </a:extLst>
              </a:tr>
              <a:tr h="392482">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714359"/>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488996673"/>
                  </a:ext>
                </a:extLst>
              </a:tr>
              <a:tr h="1660123">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76233092"/>
                  </a:ext>
                </a:extLst>
              </a:tr>
              <a:tr h="392482">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669290410"/>
                  </a:ext>
                </a:extLst>
              </a:tr>
            </a:tbl>
          </a:graphicData>
        </a:graphic>
      </p:graphicFrame>
    </p:spTree>
    <p:extLst>
      <p:ext uri="{BB962C8B-B14F-4D97-AF65-F5344CB8AC3E}">
        <p14:creationId xmlns:p14="http://schemas.microsoft.com/office/powerpoint/2010/main" val="900576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662E-6E8F-8BFD-1220-0B4C256C3BF6}"/>
              </a:ext>
            </a:extLst>
          </p:cNvPr>
          <p:cNvSpPr>
            <a:spLocks noGrp="1"/>
          </p:cNvSpPr>
          <p:nvPr>
            <p:ph type="title"/>
          </p:nvPr>
        </p:nvSpPr>
        <p:spPr/>
        <p:txBody>
          <a:bodyPr/>
          <a:lstStyle/>
          <a:p>
            <a:r>
              <a:rPr lang="en-US"/>
              <a:t>Student October Training Schedule</a:t>
            </a:r>
          </a:p>
        </p:txBody>
      </p:sp>
      <p:sp>
        <p:nvSpPr>
          <p:cNvPr id="4" name="Content Placeholder 3">
            <a:extLst>
              <a:ext uri="{FF2B5EF4-FFF2-40B4-BE49-F238E27FC236}">
                <a16:creationId xmlns:a16="http://schemas.microsoft.com/office/drawing/2014/main" id="{1BE5D2C1-7710-EED9-1940-0A612F59276D}"/>
              </a:ext>
            </a:extLst>
          </p:cNvPr>
          <p:cNvSpPr>
            <a:spLocks noGrp="1"/>
          </p:cNvSpPr>
          <p:nvPr>
            <p:ph sz="half" idx="1"/>
          </p:nvPr>
        </p:nvSpPr>
        <p:spPr>
          <a:xfrm>
            <a:off x="332873" y="1362456"/>
            <a:ext cx="11600047" cy="4782312"/>
          </a:xfrm>
        </p:spPr>
        <p:txBody>
          <a:bodyPr>
            <a:normAutofit fontScale="92500" lnSpcReduction="10000"/>
          </a:bodyPr>
          <a:lstStyle/>
          <a:p>
            <a:pPr marL="0" indent="0">
              <a:lnSpc>
                <a:spcPct val="107000"/>
              </a:lnSpc>
              <a:spcBef>
                <a:spcPts val="200"/>
              </a:spcBef>
              <a:buNone/>
            </a:pPr>
            <a:r>
              <a:rPr lang="en-US" sz="1600">
                <a:ea typeface="Calibri" panose="020F0502020204030204" pitchFamily="34" charset="0"/>
                <a:cs typeface="Times New Roman" panose="02020603050405020304" pitchFamily="18" charset="0"/>
              </a:rPr>
              <a:t>Note: Join live training on the </a:t>
            </a:r>
            <a:r>
              <a:rPr lang="en-US" sz="1600">
                <a:ea typeface="Calibri" panose="020F0502020204030204" pitchFamily="34" charset="0"/>
                <a:cs typeface="Times New Roman" panose="02020603050405020304" pitchFamily="18" charset="0"/>
                <a:hlinkClick r:id="rId2"/>
              </a:rPr>
              <a:t>Student October Website</a:t>
            </a:r>
            <a:r>
              <a:rPr lang="en-US" sz="1600">
                <a:ea typeface="Calibri" panose="020F0502020204030204" pitchFamily="34" charset="0"/>
                <a:cs typeface="Times New Roman" panose="02020603050405020304" pitchFamily="18" charset="0"/>
              </a:rPr>
              <a:t>. Training and PPT will be posted after the training has happened. </a:t>
            </a:r>
            <a:endParaRPr lang="en-US" sz="1600" b="1" u="sng">
              <a:solidFill>
                <a:srgbClr val="394C5A"/>
              </a:solidFill>
              <a:ea typeface="Times New Roman" panose="02020603050405020304" pitchFamily="18" charset="0"/>
              <a:cs typeface="Times New Roman" panose="02020603050405020304" pitchFamily="18" charset="0"/>
            </a:endParaRPr>
          </a:p>
          <a:p>
            <a:pPr marL="0" marR="0" indent="0">
              <a:lnSpc>
                <a:spcPct val="107000"/>
              </a:lnSpc>
              <a:spcBef>
                <a:spcPts val="200"/>
              </a:spcBef>
              <a:spcAft>
                <a:spcPts val="0"/>
              </a:spcAft>
              <a:buNone/>
            </a:pPr>
            <a:endParaRPr lang="en-US" sz="16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indent="0">
              <a:lnSpc>
                <a:spcPct val="107000"/>
              </a:lnSpc>
              <a:spcBef>
                <a:spcPts val="200"/>
              </a:spcBef>
              <a:spcAft>
                <a:spcPts val="0"/>
              </a:spcAft>
              <a:buNone/>
            </a:pPr>
            <a:r>
              <a:rPr lang="en-US" sz="16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Veteran Respondent Training</a:t>
            </a:r>
          </a:p>
          <a:p>
            <a:pPr>
              <a:lnSpc>
                <a:spcPct val="107000"/>
              </a:lnSpc>
              <a:spcBef>
                <a:spcPts val="0"/>
              </a:spcBef>
            </a:pPr>
            <a:r>
              <a:rPr lang="en-US" sz="1600">
                <a:effectLst/>
                <a:latin typeface="Trebuchet MS" panose="020B0603020202020204" pitchFamily="34" charset="0"/>
                <a:ea typeface="Calibri" panose="020F0502020204030204" pitchFamily="34" charset="0"/>
                <a:cs typeface="Times New Roman" panose="02020603050405020304" pitchFamily="18" charset="0"/>
              </a:rPr>
              <a:t>Date/Time: 09/12/2024 11-12 p.m.</a:t>
            </a:r>
          </a:p>
          <a:p>
            <a:pPr>
              <a:lnSpc>
                <a:spcPct val="107000"/>
              </a:lnSpc>
              <a:spcBef>
                <a:spcPts val="0"/>
              </a:spcBef>
              <a:spcAft>
                <a:spcPts val="800"/>
              </a:spcAft>
            </a:pPr>
            <a:r>
              <a:rPr lang="en-US" sz="1600" u="sng">
                <a:effectLst/>
                <a:latin typeface="Trebuchet MS" panose="020B0603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Click here to join the teams meeting.</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6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Postsecondary Program Coding Training</a:t>
            </a:r>
          </a:p>
          <a:p>
            <a:pPr>
              <a:lnSpc>
                <a:spcPct val="107000"/>
              </a:lnSpc>
              <a:spcBef>
                <a:spcPts val="0"/>
              </a:spcBef>
            </a:pPr>
            <a:r>
              <a:rPr lang="en-US" sz="1600">
                <a:effectLst/>
                <a:latin typeface="Trebuchet MS" panose="020B0603020202020204" pitchFamily="34" charset="0"/>
                <a:ea typeface="Calibri" panose="020F0502020204030204" pitchFamily="34" charset="0"/>
                <a:cs typeface="Times New Roman" panose="02020603050405020304" pitchFamily="18" charset="0"/>
              </a:rPr>
              <a:t>Date/Time: 09/18/2024, 2-3 p.m.</a:t>
            </a:r>
          </a:p>
          <a:p>
            <a:pPr>
              <a:lnSpc>
                <a:spcPct val="107000"/>
              </a:lnSpc>
              <a:spcBef>
                <a:spcPts val="0"/>
              </a:spcBef>
              <a:spcAft>
                <a:spcPts val="800"/>
              </a:spcAft>
            </a:pPr>
            <a:r>
              <a:rPr lang="en-US" sz="1600" u="sng">
                <a:effectLst/>
                <a:latin typeface="Trebuchet MS" panose="020B0603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Click here to </a:t>
            </a:r>
            <a:r>
              <a:rPr lang="en-US" sz="1600" u="sng">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join the</a:t>
            </a:r>
            <a:r>
              <a:rPr lang="en-US" sz="1600" u="sng">
                <a:effectLst/>
                <a:latin typeface="Trebuchet MS" panose="020B0603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teams meeting.</a:t>
            </a:r>
            <a:endParaRPr lang="en-US" sz="1600" u="sng">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6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Mid-Collection Office Hours</a:t>
            </a:r>
          </a:p>
          <a:p>
            <a:pPr>
              <a:lnSpc>
                <a:spcPct val="107000"/>
              </a:lnSpc>
              <a:spcBef>
                <a:spcPts val="0"/>
              </a:spcBef>
              <a:spcAft>
                <a:spcPts val="800"/>
              </a:spcAft>
            </a:pPr>
            <a:r>
              <a:rPr lang="en-US" sz="1600">
                <a:ea typeface="Calibri" panose="020F0502020204030204" pitchFamily="34" charset="0"/>
                <a:cs typeface="Times New Roman" panose="02020603050405020304" pitchFamily="18" charset="0"/>
              </a:rPr>
              <a:t>Date/Time: 10/14/2024 10-11 a.m.</a:t>
            </a:r>
          </a:p>
          <a:p>
            <a:pPr>
              <a:lnSpc>
                <a:spcPct val="107000"/>
              </a:lnSpc>
              <a:spcBef>
                <a:spcPts val="0"/>
              </a:spcBef>
              <a:spcAft>
                <a:spcPts val="800"/>
              </a:spcAft>
            </a:pPr>
            <a:r>
              <a:rPr lang="en-US" sz="160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Click here to join the teams meeting.</a:t>
            </a:r>
            <a:endParaRPr lang="en-US" sz="160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6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Validation, Transfer Enrollment Exceptions and Cognos Reports Training</a:t>
            </a:r>
          </a:p>
          <a:p>
            <a:pPr>
              <a:lnSpc>
                <a:spcPct val="107000"/>
              </a:lnSpc>
              <a:spcBef>
                <a:spcPts val="0"/>
              </a:spcBef>
            </a:pPr>
            <a:r>
              <a:rPr lang="en-US" sz="1600">
                <a:effectLst/>
                <a:latin typeface="Trebuchet MS" panose="020B0603020202020204" pitchFamily="34" charset="0"/>
                <a:ea typeface="Calibri" panose="020F0502020204030204" pitchFamily="34" charset="0"/>
                <a:cs typeface="Times New Roman" panose="02020603050405020304" pitchFamily="18" charset="0"/>
              </a:rPr>
              <a:t>Date/Time: 10/23/2024 1-2 p.m.</a:t>
            </a:r>
          </a:p>
          <a:p>
            <a:pPr>
              <a:lnSpc>
                <a:spcPct val="107000"/>
              </a:lnSpc>
              <a:spcBef>
                <a:spcPts val="0"/>
              </a:spcBef>
              <a:spcAft>
                <a:spcPts val="800"/>
              </a:spcAft>
            </a:pPr>
            <a:r>
              <a:rPr lang="en-US" sz="1600" u="sng">
                <a:effectLst/>
                <a:latin typeface="Trebuchet MS" panose="020B0603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Click here to join the teams meeting.</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6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Pipeline Duplicate Process and Submission Training</a:t>
            </a:r>
          </a:p>
          <a:p>
            <a:pPr>
              <a:lnSpc>
                <a:spcPct val="107000"/>
              </a:lnSpc>
              <a:spcBef>
                <a:spcPts val="0"/>
              </a:spcBef>
            </a:pPr>
            <a:r>
              <a:rPr lang="en-US" sz="1600">
                <a:effectLst/>
                <a:latin typeface="Trebuchet MS" panose="020B0603020202020204" pitchFamily="34" charset="0"/>
                <a:ea typeface="Calibri" panose="020F0502020204030204" pitchFamily="34" charset="0"/>
                <a:cs typeface="Times New Roman" panose="02020603050405020304" pitchFamily="18" charset="0"/>
              </a:rPr>
              <a:t>Date/Time: 10/28/2024 9-10 a.m.</a:t>
            </a:r>
          </a:p>
          <a:p>
            <a:pPr>
              <a:lnSpc>
                <a:spcPct val="107000"/>
              </a:lnSpc>
              <a:spcBef>
                <a:spcPts val="0"/>
              </a:spcBef>
              <a:spcAft>
                <a:spcPts val="800"/>
              </a:spcAft>
            </a:pPr>
            <a:r>
              <a:rPr lang="en-US" sz="1600" u="sng">
                <a:effectLst/>
                <a:latin typeface="Trebuchet MS" panose="020B06030202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Click here to join the teams meeting.</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98D6CA2-4425-DF5D-DD75-8E64C4D4A623}"/>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10" name="Content Placeholder 9">
            <a:extLst>
              <a:ext uri="{FF2B5EF4-FFF2-40B4-BE49-F238E27FC236}">
                <a16:creationId xmlns:a16="http://schemas.microsoft.com/office/drawing/2014/main" id="{CB305743-E7F0-8BCF-CEF2-68AEF095D84F}"/>
              </a:ext>
            </a:extLst>
          </p:cNvPr>
          <p:cNvSpPr>
            <a:spLocks noGrp="1"/>
          </p:cNvSpPr>
          <p:nvPr>
            <p:ph sz="quarter" idx="13"/>
          </p:nvPr>
        </p:nvSpPr>
        <p:spPr/>
        <p:txBody>
          <a:bodyPr/>
          <a:lstStyle/>
          <a:p>
            <a:r>
              <a:rPr lang="en-US"/>
              <a:t>Student October</a:t>
            </a:r>
          </a:p>
        </p:txBody>
      </p:sp>
      <p:sp>
        <p:nvSpPr>
          <p:cNvPr id="11" name="Content Placeholder 10">
            <a:extLst>
              <a:ext uri="{FF2B5EF4-FFF2-40B4-BE49-F238E27FC236}">
                <a16:creationId xmlns:a16="http://schemas.microsoft.com/office/drawing/2014/main" id="{04395D25-12B8-3C4D-3DD9-5B6084E55874}"/>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573740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0C2184-432A-8E81-389E-21ADD5A7F851}"/>
              </a:ext>
            </a:extLst>
          </p:cNvPr>
          <p:cNvSpPr>
            <a:spLocks noGrp="1"/>
          </p:cNvSpPr>
          <p:nvPr>
            <p:ph type="title"/>
          </p:nvPr>
        </p:nvSpPr>
        <p:spPr/>
        <p:txBody>
          <a:bodyPr/>
          <a:lstStyle/>
          <a:p>
            <a:r>
              <a:rPr lang="en-US"/>
              <a:t>Snapshot Visual</a:t>
            </a:r>
          </a:p>
        </p:txBody>
      </p:sp>
      <p:graphicFrame>
        <p:nvGraphicFramePr>
          <p:cNvPr id="9" name="Content Placeholder 4" descr="Student October is made up of the Student Demographic, Student School Association, At-Risk, Title I (if applicable) and Supporting Files (TREP allocation, foster, etc.).">
            <a:extLst>
              <a:ext uri="{FF2B5EF4-FFF2-40B4-BE49-F238E27FC236}">
                <a16:creationId xmlns:a16="http://schemas.microsoft.com/office/drawing/2014/main" id="{2D0F0B44-E68A-2CD6-A2B1-F1668F6A3495}"/>
              </a:ext>
            </a:extLst>
          </p:cNvPr>
          <p:cNvGraphicFramePr>
            <a:graphicFrameLocks/>
          </p:cNvGraphicFramePr>
          <p:nvPr>
            <p:extLst>
              <p:ext uri="{D42A27DB-BD31-4B8C-83A1-F6EECF244321}">
                <p14:modId xmlns:p14="http://schemas.microsoft.com/office/powerpoint/2010/main" val="495073952"/>
              </p:ext>
            </p:extLst>
          </p:nvPr>
        </p:nvGraphicFramePr>
        <p:xfrm>
          <a:off x="228600" y="228600"/>
          <a:ext cx="11734800" cy="5522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51EEA393-A628-7545-D8CB-A8115F967959}"/>
              </a:ext>
            </a:extLst>
          </p:cNvPr>
          <p:cNvSpPr txBox="1"/>
          <p:nvPr/>
        </p:nvSpPr>
        <p:spPr>
          <a:xfrm>
            <a:off x="671209" y="4085617"/>
            <a:ext cx="3227707" cy="1754326"/>
          </a:xfrm>
          <a:prstGeom prst="rect">
            <a:avLst/>
          </a:prstGeom>
          <a:noFill/>
          <a:ln>
            <a:solidFill>
              <a:schemeClr val="tx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A3D283"/>
                </a:solidFill>
                <a:effectLst/>
                <a:uLnTx/>
                <a:uFillTx/>
                <a:latin typeface="Calibri" panose="020F0502020204030204"/>
                <a:ea typeface="+mn-ea"/>
                <a:cs typeface="+mn-cs"/>
              </a:rPr>
              <a:t>Light Green – District Uploads/Provides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9A9EA0"/>
                </a:solidFill>
                <a:effectLst/>
                <a:uLnTx/>
                <a:uFillTx/>
                <a:latin typeface="Calibri" panose="020F0502020204030204"/>
                <a:ea typeface="+mn-ea"/>
                <a:cs typeface="+mn-cs"/>
              </a:rPr>
              <a:t>Gray – CDE Uploads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48C3E3"/>
                </a:solidFill>
                <a:effectLst/>
                <a:uLnTx/>
                <a:uFillTx/>
                <a:latin typeface="Calibri" panose="020F0502020204030204"/>
                <a:ea typeface="+mn-ea"/>
                <a:cs typeface="+mn-cs"/>
              </a:rPr>
              <a:t>Light Blue – District “Triggers”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5D962A0-F953-48BE-4BC9-6EF5DB280DC7}"/>
              </a:ext>
            </a:extLst>
          </p:cNvPr>
          <p:cNvSpPr/>
          <p:nvPr/>
        </p:nvSpPr>
        <p:spPr>
          <a:xfrm>
            <a:off x="9774933" y="3959956"/>
            <a:ext cx="1481328" cy="1444752"/>
          </a:xfrm>
          <a:prstGeom prst="ellipse">
            <a:avLst/>
          </a:prstGeom>
          <a:solidFill>
            <a:srgbClr val="A3D283"/>
          </a:solidFill>
          <a:ln w="1270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t>Home School Data</a:t>
            </a:r>
          </a:p>
        </p:txBody>
      </p:sp>
      <p:sp>
        <p:nvSpPr>
          <p:cNvPr id="13" name="Content Placeholder 9">
            <a:extLst>
              <a:ext uri="{FF2B5EF4-FFF2-40B4-BE49-F238E27FC236}">
                <a16:creationId xmlns:a16="http://schemas.microsoft.com/office/drawing/2014/main" id="{94D0F61F-CFEB-6167-8BF2-7A286525947D}"/>
              </a:ext>
            </a:extLst>
          </p:cNvPr>
          <p:cNvSpPr>
            <a:spLocks noGrp="1"/>
          </p:cNvSpPr>
          <p:nvPr>
            <p:ph sz="quarter" idx="13"/>
          </p:nvPr>
        </p:nvSpPr>
        <p:spPr>
          <a:xfrm>
            <a:off x="228600" y="5916613"/>
            <a:ext cx="3559175" cy="279400"/>
          </a:xfrm>
        </p:spPr>
        <p:txBody>
          <a:bodyPr>
            <a:normAutofit fontScale="92500" lnSpcReduction="10000"/>
          </a:bodyPr>
          <a:lstStyle/>
          <a:p>
            <a:r>
              <a:rPr lang="en-US"/>
              <a:t>Student October</a:t>
            </a:r>
          </a:p>
        </p:txBody>
      </p:sp>
      <p:sp>
        <p:nvSpPr>
          <p:cNvPr id="14" name="Content Placeholder 10">
            <a:extLst>
              <a:ext uri="{FF2B5EF4-FFF2-40B4-BE49-F238E27FC236}">
                <a16:creationId xmlns:a16="http://schemas.microsoft.com/office/drawing/2014/main" id="{26F56B43-CB81-83DF-0B86-0ABE0528BC83}"/>
              </a:ext>
            </a:extLst>
          </p:cNvPr>
          <p:cNvSpPr>
            <a:spLocks noGrp="1"/>
          </p:cNvSpPr>
          <p:nvPr>
            <p:ph sz="quarter" idx="14"/>
          </p:nvPr>
        </p:nvSpPr>
        <p:spPr>
          <a:xfrm>
            <a:off x="228600" y="6210300"/>
            <a:ext cx="3559175" cy="279400"/>
          </a:xfrm>
        </p:spPr>
        <p:txBody>
          <a:bodyPr>
            <a:normAutofit fontScale="92500" lnSpcReduction="10000"/>
          </a:bodyPr>
          <a:lstStyle/>
          <a:p>
            <a:r>
              <a:rPr lang="en-US"/>
              <a:t>StudentOctober@cde.state.co.us</a:t>
            </a:r>
          </a:p>
        </p:txBody>
      </p:sp>
      <p:sp>
        <p:nvSpPr>
          <p:cNvPr id="2" name="Slide Number Placeholder 1">
            <a:extLst>
              <a:ext uri="{FF2B5EF4-FFF2-40B4-BE49-F238E27FC236}">
                <a16:creationId xmlns:a16="http://schemas.microsoft.com/office/drawing/2014/main" id="{9C14B77B-9ECB-1632-5AFD-524482AA2CD1}"/>
              </a:ext>
            </a:extLst>
          </p:cNvPr>
          <p:cNvSpPr>
            <a:spLocks noGrp="1"/>
          </p:cNvSpPr>
          <p:nvPr>
            <p:ph type="sldNum" sz="quarter" idx="12"/>
          </p:nvPr>
        </p:nvSpPr>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1730343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C75AFF-FC26-709C-29A8-C24B1C698CEE}"/>
              </a:ext>
            </a:extLst>
          </p:cNvPr>
          <p:cNvSpPr>
            <a:spLocks noGrp="1"/>
          </p:cNvSpPr>
          <p:nvPr>
            <p:ph type="title"/>
          </p:nvPr>
        </p:nvSpPr>
        <p:spPr/>
        <p:txBody>
          <a:bodyPr/>
          <a:lstStyle/>
          <a:p>
            <a:r>
              <a:rPr lang="en-US"/>
              <a:t>Home School Data</a:t>
            </a:r>
          </a:p>
        </p:txBody>
      </p:sp>
      <p:pic>
        <p:nvPicPr>
          <p:cNvPr id="12" name="Picture 11" descr="Home school data screen on Data Pipeline. Students are inputted by grade level count.">
            <a:extLst>
              <a:ext uri="{FF2B5EF4-FFF2-40B4-BE49-F238E27FC236}">
                <a16:creationId xmlns:a16="http://schemas.microsoft.com/office/drawing/2014/main" id="{4853E989-7C7A-F1D8-9153-3C619106EC14}"/>
              </a:ext>
            </a:extLst>
          </p:cNvPr>
          <p:cNvPicPr>
            <a:picLocks noChangeAspect="1"/>
          </p:cNvPicPr>
          <p:nvPr/>
        </p:nvPicPr>
        <p:blipFill>
          <a:blip r:embed="rId2"/>
          <a:stretch>
            <a:fillRect/>
          </a:stretch>
        </p:blipFill>
        <p:spPr>
          <a:xfrm>
            <a:off x="856488" y="743060"/>
            <a:ext cx="10479024" cy="4289851"/>
          </a:xfrm>
          <a:prstGeom prst="rect">
            <a:avLst/>
          </a:prstGeom>
        </p:spPr>
      </p:pic>
      <p:sp>
        <p:nvSpPr>
          <p:cNvPr id="11" name="TextBox 10">
            <a:extLst>
              <a:ext uri="{FF2B5EF4-FFF2-40B4-BE49-F238E27FC236}">
                <a16:creationId xmlns:a16="http://schemas.microsoft.com/office/drawing/2014/main" id="{96E89890-D8F5-9B7F-8EDB-74A82C37EF6D}"/>
              </a:ext>
            </a:extLst>
          </p:cNvPr>
          <p:cNvSpPr txBox="1"/>
          <p:nvPr/>
        </p:nvSpPr>
        <p:spPr>
          <a:xfrm>
            <a:off x="1594950" y="5032911"/>
            <a:ext cx="8609754" cy="1323439"/>
          </a:xfrm>
          <a:prstGeom prst="rect">
            <a:avLst/>
          </a:prstGeom>
          <a:noFill/>
        </p:spPr>
        <p:txBody>
          <a:bodyPr wrap="square" rtlCol="0">
            <a:spAutoFit/>
          </a:bodyPr>
          <a:lstStyle/>
          <a:p>
            <a:r>
              <a:rPr lang="en-US" sz="1600"/>
              <a:t>*Please note that you’ll need to include any homeschool students receiving some regular education services provided by the district in your interchange files.  They are only eligible for a maximum of part-time funding.  For homeschool student receiving no services report them in Home School Data under Student Profile.  These students who are not taking any classes offered through the district are not eligible for funding.  </a:t>
            </a:r>
          </a:p>
        </p:txBody>
      </p:sp>
      <p:sp>
        <p:nvSpPr>
          <p:cNvPr id="4" name="Slide Number Placeholder 3">
            <a:extLst>
              <a:ext uri="{FF2B5EF4-FFF2-40B4-BE49-F238E27FC236}">
                <a16:creationId xmlns:a16="http://schemas.microsoft.com/office/drawing/2014/main" id="{DDC42EBE-2505-8728-D216-28F265CE5A28}"/>
              </a:ext>
            </a:extLst>
          </p:cNvPr>
          <p:cNvSpPr>
            <a:spLocks noGrp="1"/>
          </p:cNvSpPr>
          <p:nvPr>
            <p:ph type="sldNum" sz="quarter" idx="12"/>
          </p:nvPr>
        </p:nvSpPr>
        <p:spPr/>
        <p:txBody>
          <a:bodyPr/>
          <a:lstStyle/>
          <a:p>
            <a:fld id="{C479D5F6-EDCB-402A-AC08-4943A1820E8F}" type="slidenum">
              <a:rPr lang="en-US" smtClean="0"/>
              <a:pPr/>
              <a:t>34</a:t>
            </a:fld>
            <a:endParaRPr lang="en-US"/>
          </a:p>
        </p:txBody>
      </p:sp>
      <p:sp>
        <p:nvSpPr>
          <p:cNvPr id="13" name="Content Placeholder 9">
            <a:extLst>
              <a:ext uri="{FF2B5EF4-FFF2-40B4-BE49-F238E27FC236}">
                <a16:creationId xmlns:a16="http://schemas.microsoft.com/office/drawing/2014/main" id="{C1DDEF19-6F00-2D39-D5BF-7C56AED1F65F}"/>
              </a:ext>
            </a:extLst>
          </p:cNvPr>
          <p:cNvSpPr>
            <a:spLocks noGrp="1"/>
          </p:cNvSpPr>
          <p:nvPr>
            <p:ph sz="quarter" idx="13"/>
          </p:nvPr>
        </p:nvSpPr>
        <p:spPr>
          <a:xfrm>
            <a:off x="1366838" y="6356350"/>
            <a:ext cx="4483100" cy="361950"/>
          </a:xfrm>
        </p:spPr>
        <p:txBody>
          <a:bodyPr/>
          <a:lstStyle/>
          <a:p>
            <a:r>
              <a:rPr lang="en-US"/>
              <a:t>Student October</a:t>
            </a:r>
          </a:p>
        </p:txBody>
      </p:sp>
      <p:sp>
        <p:nvSpPr>
          <p:cNvPr id="14" name="Content Placeholder 10">
            <a:extLst>
              <a:ext uri="{FF2B5EF4-FFF2-40B4-BE49-F238E27FC236}">
                <a16:creationId xmlns:a16="http://schemas.microsoft.com/office/drawing/2014/main" id="{4AF85C3A-956E-39CC-0490-AABB54396902}"/>
              </a:ext>
            </a:extLst>
          </p:cNvPr>
          <p:cNvSpPr>
            <a:spLocks noGrp="1"/>
          </p:cNvSpPr>
          <p:nvPr>
            <p:ph sz="quarter" idx="14"/>
          </p:nvPr>
        </p:nvSpPr>
        <p:spPr>
          <a:xfrm>
            <a:off x="6053138" y="6356350"/>
            <a:ext cx="4392612" cy="361950"/>
          </a:xfrm>
        </p:spPr>
        <p:txBody>
          <a:bodyPr/>
          <a:lstStyle/>
          <a:p>
            <a:r>
              <a:rPr lang="en-US"/>
              <a:t>StudentOctober@cde.state.co.us</a:t>
            </a:r>
          </a:p>
        </p:txBody>
      </p:sp>
    </p:spTree>
    <p:extLst>
      <p:ext uri="{BB962C8B-B14F-4D97-AF65-F5344CB8AC3E}">
        <p14:creationId xmlns:p14="http://schemas.microsoft.com/office/powerpoint/2010/main" val="2200963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Known Issues</a:t>
            </a:r>
          </a:p>
        </p:txBody>
      </p:sp>
      <p:sp>
        <p:nvSpPr>
          <p:cNvPr id="3" name="Content Placeholder 2">
            <a:extLst>
              <a:ext uri="{FF2B5EF4-FFF2-40B4-BE49-F238E27FC236}">
                <a16:creationId xmlns:a16="http://schemas.microsoft.com/office/drawing/2014/main" id="{21471CF1-9EF9-C5C0-6637-925CB047E422}"/>
              </a:ext>
            </a:extLst>
          </p:cNvPr>
          <p:cNvSpPr>
            <a:spLocks noGrp="1"/>
          </p:cNvSpPr>
          <p:nvPr>
            <p:ph idx="1"/>
          </p:nvPr>
        </p:nvSpPr>
        <p:spPr/>
        <p:txBody>
          <a:bodyPr>
            <a:normAutofit fontScale="92500" lnSpcReduction="10000"/>
          </a:bodyPr>
          <a:lstStyle/>
          <a:p>
            <a:r>
              <a:rPr lang="en-US"/>
              <a:t>SP547 (marked inactive this year) - Student was marked gifted last year and is not this year. Students who were indicated as gifted in any of the fields (except for Gifted in General Intellect Ability) should continue to be identified throughout the duration of their school career.</a:t>
            </a:r>
          </a:p>
          <a:p>
            <a:pPr lvl="1"/>
            <a:r>
              <a:rPr lang="en-US"/>
              <a:t>Was causing problems in Production. Please upload a fresh SSA file to clear this error. </a:t>
            </a:r>
          </a:p>
          <a:p>
            <a:r>
              <a:rPr lang="en-US"/>
              <a:t>SP561 - Your district may only use valid Joint County Codes applicable to your district's boundaries when students reside in the district. </a:t>
            </a:r>
          </a:p>
          <a:p>
            <a:pPr lvl="1"/>
            <a:r>
              <a:rPr lang="en-US"/>
              <a:t>Misfiring currently. Ignore this error for now. I will send out an email when it has been fixed. This will only affect Joint County Districts.</a:t>
            </a:r>
          </a:p>
          <a:p>
            <a:r>
              <a:rPr lang="en-US"/>
              <a:t>At-Risk Interchange File Duplicates (AR03 – SASID Duplicates are not allowed.)</a:t>
            </a:r>
          </a:p>
          <a:p>
            <a:pPr lvl="1"/>
            <a:r>
              <a:rPr lang="en-US"/>
              <a:t>Receiving the AR03 error and attempted a Student October Snapshot?</a:t>
            </a:r>
          </a:p>
          <a:p>
            <a:pPr lvl="1"/>
            <a:r>
              <a:rPr lang="en-US"/>
              <a:t>You will get invalid Student October errors (OC200 - This student is currently missing from your district's At-Risk Interchange File. Please add this student's record to the At-Risk Interchange data and take a new Student October Snapshot.)</a:t>
            </a:r>
          </a:p>
          <a:p>
            <a:pPr lvl="1"/>
            <a:r>
              <a:rPr lang="en-US"/>
              <a:t>Try to resolve all AR03 errors before taking a Student October Snapshot.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35</a:t>
            </a:fld>
            <a:endParaRPr lang="en-US"/>
          </a:p>
        </p:txBody>
      </p:sp>
      <p:sp>
        <p:nvSpPr>
          <p:cNvPr id="7" name="Content Placeholder 9">
            <a:extLst>
              <a:ext uri="{FF2B5EF4-FFF2-40B4-BE49-F238E27FC236}">
                <a16:creationId xmlns:a16="http://schemas.microsoft.com/office/drawing/2014/main" id="{A7F00F18-88E6-5FB5-6F78-612B252F7252}"/>
              </a:ext>
            </a:extLst>
          </p:cNvPr>
          <p:cNvSpPr>
            <a:spLocks noGrp="1"/>
          </p:cNvSpPr>
          <p:nvPr>
            <p:ph sz="quarter" idx="13"/>
          </p:nvPr>
        </p:nvSpPr>
        <p:spPr>
          <a:xfrm>
            <a:off x="1366838" y="6356350"/>
            <a:ext cx="4483100" cy="361950"/>
          </a:xfrm>
        </p:spPr>
        <p:txBody>
          <a:bodyPr/>
          <a:lstStyle/>
          <a:p>
            <a:r>
              <a:rPr lang="en-US"/>
              <a:t>Student October</a:t>
            </a:r>
          </a:p>
        </p:txBody>
      </p:sp>
      <p:sp>
        <p:nvSpPr>
          <p:cNvPr id="8" name="Content Placeholder 10">
            <a:extLst>
              <a:ext uri="{FF2B5EF4-FFF2-40B4-BE49-F238E27FC236}">
                <a16:creationId xmlns:a16="http://schemas.microsoft.com/office/drawing/2014/main" id="{935D6DF4-1FD7-0811-42D1-310CDC2D8E77}"/>
              </a:ext>
            </a:extLst>
          </p:cNvPr>
          <p:cNvSpPr>
            <a:spLocks noGrp="1"/>
          </p:cNvSpPr>
          <p:nvPr>
            <p:ph sz="quarter" idx="14"/>
          </p:nvPr>
        </p:nvSpPr>
        <p:spPr>
          <a:xfrm>
            <a:off x="6053138" y="6356350"/>
            <a:ext cx="4392612" cy="361950"/>
          </a:xfrm>
        </p:spPr>
        <p:txBody>
          <a:bodyPr/>
          <a:lstStyle/>
          <a:p>
            <a:r>
              <a:rPr lang="en-US"/>
              <a:t>StudentOctober@cde.state.co.us</a:t>
            </a:r>
          </a:p>
        </p:txBody>
      </p:sp>
    </p:spTree>
    <p:extLst>
      <p:ext uri="{BB962C8B-B14F-4D97-AF65-F5344CB8AC3E}">
        <p14:creationId xmlns:p14="http://schemas.microsoft.com/office/powerpoint/2010/main" val="936857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Should I Be Doing Now?</a:t>
            </a:r>
          </a:p>
        </p:txBody>
      </p:sp>
      <p:sp>
        <p:nvSpPr>
          <p:cNvPr id="3" name="Content Placeholder 2">
            <a:extLst>
              <a:ext uri="{FF2B5EF4-FFF2-40B4-BE49-F238E27FC236}">
                <a16:creationId xmlns:a16="http://schemas.microsoft.com/office/drawing/2014/main" id="{21471CF1-9EF9-C5C0-6637-925CB047E422}"/>
              </a:ext>
            </a:extLst>
          </p:cNvPr>
          <p:cNvSpPr>
            <a:spLocks noGrp="1"/>
          </p:cNvSpPr>
          <p:nvPr>
            <p:ph idx="1"/>
          </p:nvPr>
        </p:nvSpPr>
        <p:spPr/>
        <p:txBody>
          <a:bodyPr>
            <a:normAutofit fontScale="85000" lnSpcReduction="20000"/>
          </a:bodyPr>
          <a:lstStyle/>
          <a:p>
            <a:pPr>
              <a:buFont typeface="Wingdings" panose="05000000000000000000" pitchFamily="2" charset="2"/>
              <a:buChar char="ü"/>
            </a:pPr>
            <a:r>
              <a:rPr lang="en-US"/>
              <a:t>Get SASIDs for new students in RITS (Record Integration Tracking System)</a:t>
            </a:r>
          </a:p>
          <a:p>
            <a:pPr>
              <a:buFont typeface="Wingdings" panose="05000000000000000000" pitchFamily="2" charset="2"/>
              <a:buChar char="ü"/>
            </a:pPr>
            <a:r>
              <a:rPr lang="en-US"/>
              <a:t>Make sure Student Information System is up to date</a:t>
            </a:r>
          </a:p>
          <a:p>
            <a:pPr>
              <a:buFont typeface="Wingdings" panose="05000000000000000000" pitchFamily="2" charset="2"/>
              <a:buChar char="ü"/>
            </a:pPr>
            <a:r>
              <a:rPr lang="en-US"/>
              <a:t>Extract Interchange Files</a:t>
            </a:r>
          </a:p>
          <a:p>
            <a:pPr lvl="1">
              <a:buFont typeface="Wingdings" panose="05000000000000000000" pitchFamily="2" charset="2"/>
              <a:buChar char="ü"/>
            </a:pPr>
            <a:r>
              <a:rPr lang="en-US"/>
              <a:t>Student Demographic</a:t>
            </a:r>
          </a:p>
          <a:p>
            <a:pPr lvl="1">
              <a:buFont typeface="Wingdings" panose="05000000000000000000" pitchFamily="2" charset="2"/>
              <a:buChar char="ü"/>
            </a:pPr>
            <a:r>
              <a:rPr lang="en-US"/>
              <a:t>Student School Association*</a:t>
            </a:r>
          </a:p>
          <a:p>
            <a:pPr lvl="1">
              <a:buFont typeface="Wingdings" panose="05000000000000000000" pitchFamily="2" charset="2"/>
              <a:buChar char="ü"/>
            </a:pPr>
            <a:r>
              <a:rPr lang="en-US"/>
              <a:t>At-Risk (if you can extract)**</a:t>
            </a:r>
          </a:p>
          <a:p>
            <a:pPr lvl="1">
              <a:buFont typeface="Wingdings" panose="05000000000000000000" pitchFamily="2" charset="2"/>
              <a:buChar char="ü"/>
            </a:pPr>
            <a:r>
              <a:rPr lang="en-US"/>
              <a:t>Title I (if applicable)</a:t>
            </a:r>
          </a:p>
          <a:p>
            <a:pPr>
              <a:buFont typeface="Wingdings" panose="05000000000000000000" pitchFamily="2" charset="2"/>
              <a:buChar char="ü"/>
            </a:pPr>
            <a:r>
              <a:rPr lang="en-US"/>
              <a:t>Upload Interchange Files into Data Pipeline</a:t>
            </a:r>
          </a:p>
          <a:p>
            <a:pPr lvl="1">
              <a:buFont typeface="Wingdings" panose="05000000000000000000" pitchFamily="2" charset="2"/>
              <a:buChar char="ü"/>
            </a:pPr>
            <a:r>
              <a:rPr lang="en-US"/>
              <a:t>You do not have to wait until October 1</a:t>
            </a:r>
            <a:r>
              <a:rPr lang="en-US" baseline="30000"/>
              <a:t>st</a:t>
            </a:r>
            <a:r>
              <a:rPr lang="en-US"/>
              <a:t> to start uploading files (recommended to start now)</a:t>
            </a:r>
          </a:p>
          <a:p>
            <a:pPr lvl="1">
              <a:buFont typeface="Wingdings" panose="05000000000000000000" pitchFamily="2" charset="2"/>
              <a:buChar char="ü"/>
            </a:pPr>
            <a:r>
              <a:rPr lang="en-US"/>
              <a:t>Clean up errors within SIS and extract/upload files again</a:t>
            </a:r>
          </a:p>
          <a:p>
            <a:pPr lvl="1">
              <a:buFont typeface="Wingdings" panose="05000000000000000000" pitchFamily="2" charset="2"/>
              <a:buChar char="ü"/>
            </a:pPr>
            <a:endParaRPr lang="en-US"/>
          </a:p>
          <a:p>
            <a:pPr lvl="1">
              <a:buFont typeface="Wingdings" panose="05000000000000000000" pitchFamily="2" charset="2"/>
              <a:buChar char="ü"/>
            </a:pPr>
            <a:endParaRPr lang="en-US"/>
          </a:p>
          <a:p>
            <a:pPr marL="457200" lvl="1" indent="0">
              <a:buNone/>
            </a:pPr>
            <a:r>
              <a:rPr lang="en-US"/>
              <a:t>*Some Student Information Systems do not have new 2024-2025 SSA file implemented. Please reach out to your SIS vendor if this is not implemented just yet. </a:t>
            </a:r>
          </a:p>
          <a:p>
            <a:pPr marL="457200" lvl="1" indent="0">
              <a:buNone/>
            </a:pPr>
            <a:r>
              <a:rPr lang="en-US"/>
              <a:t>**Some Student Information Systems do not have the capability to extract At-Risk. More information in upcoming slide.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36</a:t>
            </a:fld>
            <a:endParaRPr lang="en-US"/>
          </a:p>
        </p:txBody>
      </p:sp>
      <p:sp>
        <p:nvSpPr>
          <p:cNvPr id="7" name="Content Placeholder 9">
            <a:extLst>
              <a:ext uri="{FF2B5EF4-FFF2-40B4-BE49-F238E27FC236}">
                <a16:creationId xmlns:a16="http://schemas.microsoft.com/office/drawing/2014/main" id="{5D3B0B47-7089-925E-E197-F899D512278C}"/>
              </a:ext>
            </a:extLst>
          </p:cNvPr>
          <p:cNvSpPr>
            <a:spLocks noGrp="1"/>
          </p:cNvSpPr>
          <p:nvPr>
            <p:ph sz="quarter" idx="13"/>
          </p:nvPr>
        </p:nvSpPr>
        <p:spPr>
          <a:xfrm>
            <a:off x="1366838" y="6356350"/>
            <a:ext cx="4483100" cy="361950"/>
          </a:xfrm>
        </p:spPr>
        <p:txBody>
          <a:bodyPr/>
          <a:lstStyle/>
          <a:p>
            <a:r>
              <a:rPr lang="en-US"/>
              <a:t>Student October</a:t>
            </a:r>
          </a:p>
        </p:txBody>
      </p:sp>
      <p:sp>
        <p:nvSpPr>
          <p:cNvPr id="8" name="Content Placeholder 10">
            <a:extLst>
              <a:ext uri="{FF2B5EF4-FFF2-40B4-BE49-F238E27FC236}">
                <a16:creationId xmlns:a16="http://schemas.microsoft.com/office/drawing/2014/main" id="{9F22F21E-5473-61D2-033C-246A5EB65266}"/>
              </a:ext>
            </a:extLst>
          </p:cNvPr>
          <p:cNvSpPr>
            <a:spLocks noGrp="1"/>
          </p:cNvSpPr>
          <p:nvPr>
            <p:ph sz="quarter" idx="14"/>
          </p:nvPr>
        </p:nvSpPr>
        <p:spPr>
          <a:xfrm>
            <a:off x="6053138" y="6356350"/>
            <a:ext cx="4392612" cy="361950"/>
          </a:xfrm>
        </p:spPr>
        <p:txBody>
          <a:bodyPr/>
          <a:lstStyle/>
          <a:p>
            <a:r>
              <a:rPr lang="en-US"/>
              <a:t>StudentOctober@cde.state.co.us</a:t>
            </a:r>
          </a:p>
        </p:txBody>
      </p:sp>
    </p:spTree>
    <p:extLst>
      <p:ext uri="{BB962C8B-B14F-4D97-AF65-F5344CB8AC3E}">
        <p14:creationId xmlns:p14="http://schemas.microsoft.com/office/powerpoint/2010/main" val="602901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7E2EA-67F0-547F-EF49-99AF90E9784E}"/>
              </a:ext>
            </a:extLst>
          </p:cNvPr>
          <p:cNvSpPr>
            <a:spLocks noGrp="1"/>
          </p:cNvSpPr>
          <p:nvPr>
            <p:ph type="title"/>
          </p:nvPr>
        </p:nvSpPr>
        <p:spPr/>
        <p:txBody>
          <a:bodyPr/>
          <a:lstStyle/>
          <a:p>
            <a:r>
              <a:rPr lang="en-US" sz="3200"/>
              <a:t>Questions &amp; Resources:</a:t>
            </a:r>
            <a:br>
              <a:rPr lang="en-US" sz="3200"/>
            </a:br>
            <a:endParaRPr lang="en-US"/>
          </a:p>
        </p:txBody>
      </p:sp>
      <p:sp>
        <p:nvSpPr>
          <p:cNvPr id="4" name="Slide Number Placeholder 3">
            <a:extLst>
              <a:ext uri="{FF2B5EF4-FFF2-40B4-BE49-F238E27FC236}">
                <a16:creationId xmlns:a16="http://schemas.microsoft.com/office/drawing/2014/main" id="{BA21C8EB-36D5-5D8E-B4C7-BF0AF39345CA}"/>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2" name="TextBox 1">
            <a:extLst>
              <a:ext uri="{FF2B5EF4-FFF2-40B4-BE49-F238E27FC236}">
                <a16:creationId xmlns:a16="http://schemas.microsoft.com/office/drawing/2014/main" id="{F24E8E4C-21D8-6725-8C22-96159C0C7AA5}"/>
              </a:ext>
            </a:extLst>
          </p:cNvPr>
          <p:cNvSpPr txBox="1"/>
          <p:nvPr/>
        </p:nvSpPr>
        <p:spPr>
          <a:xfrm>
            <a:off x="3047215" y="2415694"/>
            <a:ext cx="6094428" cy="2954655"/>
          </a:xfrm>
          <a:prstGeom prst="rect">
            <a:avLst/>
          </a:prstGeom>
          <a:noFill/>
        </p:spPr>
        <p:txBody>
          <a:bodyPr wrap="square">
            <a:spAutoFit/>
          </a:bodyPr>
          <a:lstStyle/>
          <a:p>
            <a:pPr algn="ctr"/>
            <a:r>
              <a:rPr lang="en-US" sz="2400"/>
              <a:t>Brooke Wenzel</a:t>
            </a:r>
            <a:br>
              <a:rPr lang="en-US" sz="2400"/>
            </a:br>
            <a:r>
              <a:rPr lang="en-US" sz="2400">
                <a:hlinkClick r:id="rId2"/>
              </a:rPr>
              <a:t>StudentOctober@cde.state.co.us</a:t>
            </a:r>
            <a:r>
              <a:rPr lang="en-US" sz="2400"/>
              <a:t> </a:t>
            </a:r>
            <a:br>
              <a:rPr lang="en-US" sz="2400"/>
            </a:br>
            <a:r>
              <a:rPr lang="en-US" sz="2400"/>
              <a:t>720-441-7963</a:t>
            </a:r>
            <a:br>
              <a:rPr lang="en-US" sz="2400"/>
            </a:br>
            <a:br>
              <a:rPr lang="en-US" sz="2400"/>
            </a:br>
            <a:endParaRPr lang="en-US" sz="2400"/>
          </a:p>
          <a:p>
            <a:pPr algn="ctr"/>
            <a:r>
              <a:rPr lang="en-US" sz="2400">
                <a:hlinkClick r:id="rId3"/>
              </a:rPr>
              <a:t>Student October Webpage</a:t>
            </a:r>
            <a:endParaRPr lang="en-US" sz="2400"/>
          </a:p>
          <a:p>
            <a:pPr algn="ctr"/>
            <a:r>
              <a:rPr lang="en-US" sz="2400">
                <a:hlinkClick r:id="rId4"/>
              </a:rPr>
              <a:t>Student Interchange Webpage</a:t>
            </a:r>
            <a:br>
              <a:rPr lang="en-US" sz="1800"/>
            </a:br>
            <a:endParaRPr lang="en-US"/>
          </a:p>
        </p:txBody>
      </p:sp>
    </p:spTree>
    <p:extLst>
      <p:ext uri="{BB962C8B-B14F-4D97-AF65-F5344CB8AC3E}">
        <p14:creationId xmlns:p14="http://schemas.microsoft.com/office/powerpoint/2010/main" val="4183919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School Auditing Office Updates</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McRee</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38</a:t>
            </a:fld>
            <a:endParaRPr lang="en-US"/>
          </a:p>
        </p:txBody>
      </p:sp>
    </p:spTree>
    <p:extLst>
      <p:ext uri="{BB962C8B-B14F-4D97-AF65-F5344CB8AC3E}">
        <p14:creationId xmlns:p14="http://schemas.microsoft.com/office/powerpoint/2010/main" val="3236553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EA7C5-866B-0668-F980-DD563EFAA6F1}"/>
              </a:ext>
            </a:extLst>
          </p:cNvPr>
          <p:cNvSpPr>
            <a:spLocks noGrp="1"/>
          </p:cNvSpPr>
          <p:nvPr>
            <p:ph type="title"/>
          </p:nvPr>
        </p:nvSpPr>
        <p:spPr/>
        <p:txBody>
          <a:bodyPr/>
          <a:lstStyle/>
          <a:p>
            <a:r>
              <a:rPr lang="en-US">
                <a:latin typeface="Museo Slab 500"/>
              </a:rPr>
              <a:t>Student October Count Day 2024</a:t>
            </a:r>
            <a:endParaRPr lang="en-US"/>
          </a:p>
        </p:txBody>
      </p:sp>
      <p:pic>
        <p:nvPicPr>
          <p:cNvPr id="3" name="Content Placeholder 2" descr="The 2024 pupil enrollment count date will be Tuesday, October 1, 2024. The 11-day count period includes the following (based on the district's adopted calendar): the 5 student contact days before the pupil enrollment count date, the pupil enrollment count date and the 5 student contact days following the pupil enrollment count date. Districts can request an alternative count date or 11 day count period for an individual school if needed. If a student is present in at least one class before the count date but is absent on the count date they may still be eligible for funding if they return within 30 days of the count date. In 2024, that day is October 31.">
            <a:extLst>
              <a:ext uri="{FF2B5EF4-FFF2-40B4-BE49-F238E27FC236}">
                <a16:creationId xmlns:a16="http://schemas.microsoft.com/office/drawing/2014/main" id="{9157BE92-C961-6855-055A-F84C1D30DE7E}"/>
              </a:ext>
            </a:extLst>
          </p:cNvPr>
          <p:cNvPicPr>
            <a:picLocks noGrp="1" noChangeAspect="1"/>
          </p:cNvPicPr>
          <p:nvPr>
            <p:ph idx="1"/>
          </p:nvPr>
        </p:nvPicPr>
        <p:blipFill>
          <a:blip r:embed="rId2"/>
          <a:stretch>
            <a:fillRect/>
          </a:stretch>
        </p:blipFill>
        <p:spPr>
          <a:xfrm>
            <a:off x="1003203" y="1505634"/>
            <a:ext cx="10107439"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254DF5A9-19E8-5AA9-2F3F-CEA3BD7831CC}"/>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5" name="Content Placeholder 4">
            <a:extLst>
              <a:ext uri="{FF2B5EF4-FFF2-40B4-BE49-F238E27FC236}">
                <a16:creationId xmlns:a16="http://schemas.microsoft.com/office/drawing/2014/main" id="{6B5DB5EE-4DF5-B20A-6910-C97D066AD95B}"/>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9" name="Content Placeholder 5">
            <a:extLst>
              <a:ext uri="{FF2B5EF4-FFF2-40B4-BE49-F238E27FC236}">
                <a16:creationId xmlns:a16="http://schemas.microsoft.com/office/drawing/2014/main" id="{287F34C0-E77A-539A-5866-1FAA96618978}"/>
              </a:ext>
            </a:extLst>
          </p:cNvPr>
          <p:cNvSpPr>
            <a:spLocks noGrp="1"/>
          </p:cNvSpPr>
          <p:nvPr>
            <p:ph sz="quarter" idx="14"/>
          </p:nvPr>
        </p:nvSpPr>
        <p:spPr>
          <a:xfrm>
            <a:off x="6162550" y="6356350"/>
            <a:ext cx="4393506" cy="362338"/>
          </a:xfrm>
        </p:spPr>
        <p:txBody>
          <a:bodyPr vert="horz" lIns="91440" tIns="45720" rIns="91440" bIns="45720" rtlCol="0" anchor="t">
            <a:normAutofit/>
          </a:bodyPr>
          <a:lstStyle/>
          <a:p>
            <a:r>
              <a:rPr lang="en-US">
                <a:latin typeface="Trebuchet MS"/>
                <a:hlinkClick r:id="rId3"/>
              </a:rPr>
              <a:t>Audit@cde.state.co.us</a:t>
            </a:r>
            <a:endParaRPr lang="en-US"/>
          </a:p>
          <a:p>
            <a:endParaRPr lang="en-US"/>
          </a:p>
        </p:txBody>
      </p:sp>
    </p:spTree>
    <p:extLst>
      <p:ext uri="{BB962C8B-B14F-4D97-AF65-F5344CB8AC3E}">
        <p14:creationId xmlns:p14="http://schemas.microsoft.com/office/powerpoint/2010/main" val="1982214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065A4-4CC7-2DAD-8A8A-D292228C514F}"/>
              </a:ext>
            </a:extLst>
          </p:cNvPr>
          <p:cNvSpPr>
            <a:spLocks noGrp="1"/>
          </p:cNvSpPr>
          <p:nvPr>
            <p:ph type="title"/>
          </p:nvPr>
        </p:nvSpPr>
        <p:spPr/>
        <p:txBody>
          <a:bodyPr/>
          <a:lstStyle/>
          <a:p>
            <a:r>
              <a:rPr lang="en-US">
                <a:latin typeface="Museo Slab 500"/>
              </a:rPr>
              <a:t>Alternative Count Date Requests</a:t>
            </a:r>
            <a:endParaRPr lang="en-US"/>
          </a:p>
        </p:txBody>
      </p:sp>
      <p:sp>
        <p:nvSpPr>
          <p:cNvPr id="3" name="Content Placeholder 2">
            <a:extLst>
              <a:ext uri="{FF2B5EF4-FFF2-40B4-BE49-F238E27FC236}">
                <a16:creationId xmlns:a16="http://schemas.microsoft.com/office/drawing/2014/main" id="{D7FBBC56-0D4A-54F5-7139-C632CEC6BAD7}"/>
              </a:ext>
            </a:extLst>
          </p:cNvPr>
          <p:cNvSpPr>
            <a:spLocks noGrp="1"/>
          </p:cNvSpPr>
          <p:nvPr>
            <p:ph idx="1"/>
          </p:nvPr>
        </p:nvSpPr>
        <p:spPr/>
        <p:txBody>
          <a:bodyPr vert="horz" lIns="0" tIns="0" rIns="0" bIns="0" rtlCol="0" anchor="t">
            <a:normAutofit/>
          </a:bodyPr>
          <a:lstStyle/>
          <a:p>
            <a:pPr marL="0" indent="0">
              <a:buNone/>
            </a:pPr>
            <a:r>
              <a:rPr lang="en-US" b="1">
                <a:latin typeface="Trebuchet MS"/>
              </a:rPr>
              <a:t>Reminder:</a:t>
            </a:r>
            <a:r>
              <a:rPr lang="en-US">
                <a:latin typeface="Trebuchet MS"/>
              </a:rPr>
              <a:t> </a:t>
            </a:r>
            <a:endParaRPr lang="en-US"/>
          </a:p>
          <a:p>
            <a:pPr marL="0" indent="0">
              <a:buNone/>
            </a:pPr>
            <a:r>
              <a:rPr lang="en-US">
                <a:latin typeface="Trebuchet MS"/>
              </a:rPr>
              <a:t>The deadline to request an Alternative Count Date is September 15, 2025.</a:t>
            </a:r>
          </a:p>
          <a:p>
            <a:pPr marL="0" indent="0">
              <a:buNone/>
            </a:pPr>
            <a:endParaRPr lang="en-US"/>
          </a:p>
          <a:p>
            <a:pPr marL="0" indent="0">
              <a:buNone/>
            </a:pPr>
            <a:r>
              <a:rPr lang="en-US" b="1">
                <a:latin typeface="Trebuchet MS"/>
              </a:rPr>
              <a:t>Requests:</a:t>
            </a:r>
          </a:p>
          <a:p>
            <a:pPr marL="0" indent="0">
              <a:buNone/>
            </a:pPr>
            <a:r>
              <a:rPr lang="en-US">
                <a:latin typeface="Trebuchet MS"/>
              </a:rPr>
              <a:t>All requests should be submitted to </a:t>
            </a:r>
            <a:r>
              <a:rPr lang="en-US">
                <a:latin typeface="Trebuchet MS"/>
                <a:hlinkClick r:id="rId2"/>
              </a:rPr>
              <a:t>audit@cde.state.co.us</a:t>
            </a:r>
            <a:endParaRPr lang="en-US"/>
          </a:p>
          <a:p>
            <a:pPr marL="0" indent="0">
              <a:buNone/>
            </a:pPr>
            <a:endParaRPr lang="en-US"/>
          </a:p>
          <a:p>
            <a:pPr marL="0" indent="0">
              <a:buNone/>
            </a:pPr>
            <a:r>
              <a:rPr lang="en-US">
                <a:latin typeface="Trebuchet MS"/>
              </a:rPr>
              <a:t>For details on what needs to be included, refer to Instructions on "</a:t>
            </a:r>
            <a:r>
              <a:rPr lang="en-US">
                <a:latin typeface="Trebuchet MS"/>
                <a:hlinkClick r:id="rId3"/>
              </a:rPr>
              <a:t>Applying for an Alternative Count Date</a:t>
            </a:r>
            <a:r>
              <a:rPr lang="en-US">
                <a:latin typeface="Trebuchet MS"/>
              </a:rPr>
              <a:t>."</a:t>
            </a:r>
          </a:p>
        </p:txBody>
      </p:sp>
      <p:sp>
        <p:nvSpPr>
          <p:cNvPr id="4" name="Slide Number Placeholder 3">
            <a:extLst>
              <a:ext uri="{FF2B5EF4-FFF2-40B4-BE49-F238E27FC236}">
                <a16:creationId xmlns:a16="http://schemas.microsoft.com/office/drawing/2014/main" id="{A5A8FC86-297A-51D4-E4FC-082243B1DC4F}"/>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5" name="Content Placeholder 4">
            <a:extLst>
              <a:ext uri="{FF2B5EF4-FFF2-40B4-BE49-F238E27FC236}">
                <a16:creationId xmlns:a16="http://schemas.microsoft.com/office/drawing/2014/main" id="{0C707622-50E0-6A8C-B071-059D95488320}"/>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C5452B6D-AD45-5253-040F-1135B792F274}"/>
              </a:ext>
            </a:extLst>
          </p:cNvPr>
          <p:cNvSpPr>
            <a:spLocks noGrp="1"/>
          </p:cNvSpPr>
          <p:nvPr>
            <p:ph sz="quarter" idx="14"/>
          </p:nvPr>
        </p:nvSpPr>
        <p:spPr/>
        <p:txBody>
          <a:bodyPr vert="horz" lIns="91440" tIns="45720" rIns="91440" bIns="45720" rtlCol="0" anchor="t">
            <a:normAutofit/>
          </a:bodyPr>
          <a:lstStyle/>
          <a:p>
            <a:r>
              <a:rPr lang="en-US">
                <a:latin typeface="Trebuchet MS"/>
                <a:hlinkClick r:id="rId4"/>
              </a:rPr>
              <a:t>Audit@cde.state.co.us</a:t>
            </a:r>
            <a:endParaRPr lang="en-US"/>
          </a:p>
          <a:p>
            <a:endParaRPr lang="en-US"/>
          </a:p>
        </p:txBody>
      </p:sp>
    </p:spTree>
    <p:extLst>
      <p:ext uri="{BB962C8B-B14F-4D97-AF65-F5344CB8AC3E}">
        <p14:creationId xmlns:p14="http://schemas.microsoft.com/office/powerpoint/2010/main" val="954092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B5A7-EB7B-9E6A-823A-03ECC1C10003}"/>
              </a:ext>
            </a:extLst>
          </p:cNvPr>
          <p:cNvSpPr>
            <a:spLocks noGrp="1"/>
          </p:cNvSpPr>
          <p:nvPr>
            <p:ph type="title"/>
          </p:nvPr>
        </p:nvSpPr>
        <p:spPr/>
        <p:txBody>
          <a:bodyPr/>
          <a:lstStyle/>
          <a:p>
            <a:r>
              <a:rPr lang="en-US">
                <a:latin typeface="Museo Slab 500"/>
              </a:rPr>
              <a:t>Audit Resource Guides</a:t>
            </a:r>
            <a:endParaRPr lang="en-US"/>
          </a:p>
        </p:txBody>
      </p:sp>
      <p:sp>
        <p:nvSpPr>
          <p:cNvPr id="3" name="Content Placeholder 2">
            <a:extLst>
              <a:ext uri="{FF2B5EF4-FFF2-40B4-BE49-F238E27FC236}">
                <a16:creationId xmlns:a16="http://schemas.microsoft.com/office/drawing/2014/main" id="{9B1F9E56-90E3-5C65-E23D-348DC7C9B3CB}"/>
              </a:ext>
            </a:extLst>
          </p:cNvPr>
          <p:cNvSpPr>
            <a:spLocks noGrp="1"/>
          </p:cNvSpPr>
          <p:nvPr>
            <p:ph idx="1"/>
          </p:nvPr>
        </p:nvSpPr>
        <p:spPr/>
        <p:txBody>
          <a:bodyPr vert="horz" lIns="0" tIns="0" rIns="0" bIns="0" rtlCol="0" anchor="t">
            <a:normAutofit/>
          </a:bodyPr>
          <a:lstStyle/>
          <a:p>
            <a:pPr marL="0" indent="0">
              <a:buNone/>
            </a:pPr>
            <a:r>
              <a:rPr lang="en-US">
                <a:latin typeface="Trebuchet MS"/>
              </a:rPr>
              <a:t>These Guides contain the funding and audit documentation requirements that districts and BOCES may be required to provide during the Annual Audit Review or subsequent expanded audits.</a:t>
            </a:r>
          </a:p>
          <a:p>
            <a:endParaRPr lang="en-US">
              <a:latin typeface="Trebuchet MS"/>
            </a:endParaRPr>
          </a:p>
          <a:p>
            <a:r>
              <a:rPr lang="en-US">
                <a:latin typeface="Trebuchet MS"/>
                <a:hlinkClick r:id="rId2"/>
              </a:rPr>
              <a:t>Student October (Pupil) Count Audit Resource Guide</a:t>
            </a:r>
            <a:endParaRPr lang="en-US"/>
          </a:p>
          <a:p>
            <a:r>
              <a:rPr lang="en-US">
                <a:latin typeface="Trebuchet MS"/>
                <a:hlinkClick r:id="rId3"/>
              </a:rPr>
              <a:t>At-Risk Count Audit Resource Guide</a:t>
            </a:r>
          </a:p>
          <a:p>
            <a:r>
              <a:rPr lang="en-US">
                <a:latin typeface="Trebuchet MS"/>
                <a:hlinkClick r:id="rId4"/>
              </a:rPr>
              <a:t>English Language Learner (ELL) Audit Resource Guide</a:t>
            </a:r>
          </a:p>
        </p:txBody>
      </p:sp>
      <p:sp>
        <p:nvSpPr>
          <p:cNvPr id="4" name="Slide Number Placeholder 3">
            <a:extLst>
              <a:ext uri="{FF2B5EF4-FFF2-40B4-BE49-F238E27FC236}">
                <a16:creationId xmlns:a16="http://schemas.microsoft.com/office/drawing/2014/main" id="{A0BE1614-F7BA-1DBD-5209-0855EDEF5008}"/>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5" name="Content Placeholder 4">
            <a:extLst>
              <a:ext uri="{FF2B5EF4-FFF2-40B4-BE49-F238E27FC236}">
                <a16:creationId xmlns:a16="http://schemas.microsoft.com/office/drawing/2014/main" id="{5F870C50-2293-3BEB-21D4-F99C67FF625F}"/>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Office </a:t>
            </a:r>
            <a:endParaRPr lang="en-US"/>
          </a:p>
        </p:txBody>
      </p:sp>
      <p:sp>
        <p:nvSpPr>
          <p:cNvPr id="6" name="Content Placeholder 5">
            <a:extLst>
              <a:ext uri="{FF2B5EF4-FFF2-40B4-BE49-F238E27FC236}">
                <a16:creationId xmlns:a16="http://schemas.microsoft.com/office/drawing/2014/main" id="{83E8FFCB-83D7-9E13-3C36-AF890C88538C}"/>
              </a:ext>
            </a:extLst>
          </p:cNvPr>
          <p:cNvSpPr>
            <a:spLocks noGrp="1"/>
          </p:cNvSpPr>
          <p:nvPr>
            <p:ph sz="quarter" idx="14"/>
          </p:nvPr>
        </p:nvSpPr>
        <p:spPr/>
        <p:txBody>
          <a:bodyPr vert="horz" lIns="91440" tIns="45720" rIns="91440" bIns="45720" rtlCol="0" anchor="t">
            <a:normAutofit/>
          </a:bodyPr>
          <a:lstStyle/>
          <a:p>
            <a:r>
              <a:rPr lang="en-US">
                <a:latin typeface="Trebuchet MS"/>
                <a:hlinkClick r:id="rId5"/>
              </a:rPr>
              <a:t>Audit@cde.state.co.us</a:t>
            </a:r>
            <a:endParaRPr lang="en-US">
              <a:latin typeface="Trebuchet MS"/>
            </a:endParaRPr>
          </a:p>
          <a:p>
            <a:endParaRPr lang="en-US">
              <a:latin typeface="Trebuchet MS"/>
            </a:endParaRPr>
          </a:p>
        </p:txBody>
      </p:sp>
    </p:spTree>
    <p:extLst>
      <p:ext uri="{BB962C8B-B14F-4D97-AF65-F5344CB8AC3E}">
        <p14:creationId xmlns:p14="http://schemas.microsoft.com/office/powerpoint/2010/main" val="632710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696684-B577-C9A5-3F2B-183BF4076E62}"/>
              </a:ext>
            </a:extLst>
          </p:cNvPr>
          <p:cNvSpPr>
            <a:spLocks noGrp="1"/>
          </p:cNvSpPr>
          <p:nvPr>
            <p:ph type="title"/>
          </p:nvPr>
        </p:nvSpPr>
        <p:spPr/>
        <p:txBody>
          <a:bodyPr/>
          <a:lstStyle/>
          <a:p>
            <a:r>
              <a:rPr lang="en-US"/>
              <a:t>NEW: Annual Audit Reviews beginning 2024/2025</a:t>
            </a:r>
          </a:p>
        </p:txBody>
      </p:sp>
      <p:sp>
        <p:nvSpPr>
          <p:cNvPr id="5" name="Content Placeholder 4">
            <a:extLst>
              <a:ext uri="{FF2B5EF4-FFF2-40B4-BE49-F238E27FC236}">
                <a16:creationId xmlns:a16="http://schemas.microsoft.com/office/drawing/2014/main" id="{B5D61009-A3F7-BF1D-5F52-33368D02C40D}"/>
              </a:ext>
            </a:extLst>
          </p:cNvPr>
          <p:cNvSpPr>
            <a:spLocks noGrp="1"/>
          </p:cNvSpPr>
          <p:nvPr>
            <p:ph idx="1"/>
          </p:nvPr>
        </p:nvSpPr>
        <p:spPr/>
        <p:txBody>
          <a:bodyPr vert="horz" lIns="0" tIns="0" rIns="0" bIns="0" rtlCol="0" anchor="t">
            <a:normAutofit fontScale="92500" lnSpcReduction="10000"/>
          </a:bodyPr>
          <a:lstStyle/>
          <a:p>
            <a:pPr marL="0" indent="0">
              <a:buNone/>
            </a:pPr>
            <a:r>
              <a:rPr lang="en-US"/>
              <a:t>Starting with the 2024-2025 fiscal year, the School Auditing Office will be shifting its audit approach.  </a:t>
            </a:r>
          </a:p>
          <a:p>
            <a:r>
              <a:rPr lang="en-US">
                <a:latin typeface="Trebuchet MS"/>
              </a:rPr>
              <a:t>All districts </a:t>
            </a:r>
            <a:r>
              <a:rPr lang="en-US" b="1">
                <a:solidFill>
                  <a:srgbClr val="C00000"/>
                </a:solidFill>
                <a:latin typeface="Trebuchet MS"/>
              </a:rPr>
              <a:t>and BOCES</a:t>
            </a:r>
            <a:r>
              <a:rPr lang="en-US" b="1">
                <a:solidFill>
                  <a:srgbClr val="FF0000"/>
                </a:solidFill>
                <a:latin typeface="Trebuchet MS"/>
              </a:rPr>
              <a:t> </a:t>
            </a:r>
            <a:r>
              <a:rPr lang="en-US">
                <a:latin typeface="Trebuchet MS"/>
              </a:rPr>
              <a:t>(that operate their own schools and/or submit data during the Student October data collection) will participate in the </a:t>
            </a:r>
            <a:r>
              <a:rPr lang="en-US">
                <a:latin typeface="Trebuchet MS"/>
                <a:hlinkClick r:id="rId2"/>
              </a:rPr>
              <a:t>Annual Audit Review</a:t>
            </a:r>
            <a:r>
              <a:rPr lang="en-US">
                <a:latin typeface="Trebuchet MS"/>
              </a:rPr>
              <a:t>.</a:t>
            </a:r>
          </a:p>
          <a:p>
            <a:r>
              <a:rPr lang="en-US"/>
              <a:t>No later than December 11, 2024, all districts and BOCES must:</a:t>
            </a:r>
          </a:p>
          <a:p>
            <a:pPr lvl="1"/>
            <a:r>
              <a:rPr lang="en-US">
                <a:latin typeface="Trebuchet MS"/>
              </a:rPr>
              <a:t>Complete all funded count </a:t>
            </a:r>
            <a:r>
              <a:rPr lang="en-US" b="1">
                <a:latin typeface="Trebuchet MS"/>
              </a:rPr>
              <a:t>audit questionnaires </a:t>
            </a:r>
            <a:r>
              <a:rPr lang="en-US">
                <a:latin typeface="Trebuchet MS"/>
              </a:rPr>
              <a:t>(pupil, at-risk, and ELL), and</a:t>
            </a:r>
          </a:p>
          <a:p>
            <a:pPr lvl="1"/>
            <a:r>
              <a:rPr lang="en-US"/>
              <a:t>Upload initial audit documentation (as described in the corresponding questionnaires) to Syncplicity.</a:t>
            </a:r>
          </a:p>
          <a:p>
            <a:r>
              <a:rPr lang="en-US"/>
              <a:t>Some districts and BOCES will be subject to further focused or comprehensive audit reviews</a:t>
            </a:r>
          </a:p>
          <a:p>
            <a:r>
              <a:rPr lang="en-US"/>
              <a:t>A </a:t>
            </a:r>
            <a:r>
              <a:rPr lang="en-US" b="1"/>
              <a:t>Preparing for the New Annual Audit Review </a:t>
            </a:r>
            <a:r>
              <a:rPr lang="en-US"/>
              <a:t>training webinar was held 7/23/24; the recording is available</a:t>
            </a:r>
            <a:r>
              <a:rPr lang="en-US" b="1"/>
              <a:t> </a:t>
            </a:r>
            <a:r>
              <a:rPr lang="en-US"/>
              <a:t>on the </a:t>
            </a:r>
            <a:r>
              <a:rPr lang="en-US">
                <a:hlinkClick r:id="rId3"/>
              </a:rPr>
              <a:t>School Auditing Office Training page</a:t>
            </a:r>
            <a:r>
              <a:rPr lang="en-US"/>
              <a:t>.</a:t>
            </a:r>
          </a:p>
        </p:txBody>
      </p:sp>
      <p:sp>
        <p:nvSpPr>
          <p:cNvPr id="3" name="Slide Number Placeholder 2">
            <a:extLst>
              <a:ext uri="{FF2B5EF4-FFF2-40B4-BE49-F238E27FC236}">
                <a16:creationId xmlns:a16="http://schemas.microsoft.com/office/drawing/2014/main" id="{710561FD-C73F-962C-12D7-E730D8270E1B}"/>
              </a:ext>
            </a:extLst>
          </p:cNvPr>
          <p:cNvSpPr>
            <a:spLocks noGrp="1"/>
          </p:cNvSpPr>
          <p:nvPr>
            <p:ph type="sldNum" sz="quarter" idx="12"/>
          </p:nvPr>
        </p:nvSpPr>
        <p:spPr/>
        <p:txBody>
          <a:bodyPr/>
          <a:lstStyle/>
          <a:p>
            <a:fld id="{C479D5F6-EDCB-402A-AC08-4943A1820E8F}" type="slidenum">
              <a:rPr lang="en-US" smtClean="0"/>
              <a:pPr/>
              <a:t>42</a:t>
            </a:fld>
            <a:endParaRPr lang="en-US"/>
          </a:p>
        </p:txBody>
      </p:sp>
    </p:spTree>
    <p:extLst>
      <p:ext uri="{BB962C8B-B14F-4D97-AF65-F5344CB8AC3E}">
        <p14:creationId xmlns:p14="http://schemas.microsoft.com/office/powerpoint/2010/main" val="201204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696684-B577-C9A5-3F2B-183BF4076E62}"/>
              </a:ext>
            </a:extLst>
          </p:cNvPr>
          <p:cNvSpPr>
            <a:spLocks noGrp="1"/>
          </p:cNvSpPr>
          <p:nvPr>
            <p:ph type="title"/>
          </p:nvPr>
        </p:nvSpPr>
        <p:spPr/>
        <p:txBody>
          <a:bodyPr/>
          <a:lstStyle/>
          <a:p>
            <a:r>
              <a:rPr lang="en-US"/>
              <a:t>NEW: Annual Audit Questionnaires for Pupil Count, At-Risk Count, and ELL Count</a:t>
            </a:r>
          </a:p>
        </p:txBody>
      </p:sp>
      <p:sp>
        <p:nvSpPr>
          <p:cNvPr id="3" name="Slide Number Placeholder 2">
            <a:extLst>
              <a:ext uri="{FF2B5EF4-FFF2-40B4-BE49-F238E27FC236}">
                <a16:creationId xmlns:a16="http://schemas.microsoft.com/office/drawing/2014/main" id="{710561FD-C73F-962C-12D7-E730D8270E1B}"/>
              </a:ext>
            </a:extLst>
          </p:cNvPr>
          <p:cNvSpPr>
            <a:spLocks noGrp="1"/>
          </p:cNvSpPr>
          <p:nvPr>
            <p:ph type="sldNum" sz="quarter" idx="12"/>
          </p:nvPr>
        </p:nvSpPr>
        <p:spPr/>
        <p:txBody>
          <a:bodyPr/>
          <a:lstStyle/>
          <a:p>
            <a:fld id="{C479D5F6-EDCB-402A-AC08-4943A1820E8F}" type="slidenum">
              <a:rPr lang="en-US" smtClean="0"/>
              <a:pPr/>
              <a:t>43</a:t>
            </a:fld>
            <a:endParaRPr lang="en-US"/>
          </a:p>
        </p:txBody>
      </p:sp>
      <p:sp>
        <p:nvSpPr>
          <p:cNvPr id="6" name="Content Placeholder 5">
            <a:extLst>
              <a:ext uri="{FF2B5EF4-FFF2-40B4-BE49-F238E27FC236}">
                <a16:creationId xmlns:a16="http://schemas.microsoft.com/office/drawing/2014/main" id="{CAB50D9A-9E27-C723-EC50-E4A4E8E58C24}"/>
              </a:ext>
            </a:extLst>
          </p:cNvPr>
          <p:cNvSpPr>
            <a:spLocks noGrp="1"/>
          </p:cNvSpPr>
          <p:nvPr>
            <p:ph idx="1"/>
          </p:nvPr>
        </p:nvSpPr>
        <p:spPr>
          <a:xfrm>
            <a:off x="838199" y="1554480"/>
            <a:ext cx="4166651" cy="4801870"/>
          </a:xfrm>
        </p:spPr>
        <p:txBody>
          <a:bodyPr vert="horz" lIns="0" tIns="0" rIns="0" bIns="0" rtlCol="0" anchor="t">
            <a:normAutofit lnSpcReduction="10000"/>
          </a:bodyPr>
          <a:lstStyle/>
          <a:p>
            <a:r>
              <a:rPr lang="en-US"/>
              <a:t>All 3 audit questionnaires are fillable word documents.  </a:t>
            </a:r>
          </a:p>
          <a:p>
            <a:r>
              <a:rPr lang="en-US"/>
              <a:t>If additional space is needed to provide adequate responses, the completer should attach or upload additional pages.  </a:t>
            </a:r>
          </a:p>
          <a:p>
            <a:pPr lvl="1"/>
            <a:r>
              <a:rPr lang="en-US"/>
              <a:t>Label additional pages with the question number found on the questionnaire.</a:t>
            </a:r>
          </a:p>
          <a:p>
            <a:r>
              <a:rPr lang="en-US">
                <a:latin typeface="Trebuchet MS"/>
              </a:rPr>
              <a:t>All questionnaires available as Word documents on the on the main </a:t>
            </a:r>
            <a:r>
              <a:rPr lang="en-US">
                <a:latin typeface="Trebuchet MS"/>
                <a:hlinkClick r:id="rId2"/>
              </a:rPr>
              <a:t>School Auditing Office webpage</a:t>
            </a:r>
            <a:r>
              <a:rPr lang="en-US">
                <a:latin typeface="Trebuchet MS"/>
              </a:rPr>
              <a:t>.</a:t>
            </a:r>
            <a:endParaRPr lang="en-US"/>
          </a:p>
          <a:p>
            <a:endParaRPr lang="en-US"/>
          </a:p>
        </p:txBody>
      </p:sp>
      <p:pic>
        <p:nvPicPr>
          <p:cNvPr id="7" name="Content Placeholder 5" descr="Direct link to fillable word document Pupil Count questionnaire">
            <a:hlinkClick r:id="rId3"/>
            <a:extLst>
              <a:ext uri="{FF2B5EF4-FFF2-40B4-BE49-F238E27FC236}">
                <a16:creationId xmlns:a16="http://schemas.microsoft.com/office/drawing/2014/main" id="{8838FE41-2E53-87CF-87F6-270BAA81A549}"/>
              </a:ext>
            </a:extLst>
          </p:cNvPr>
          <p:cNvPicPr>
            <a:picLocks noChangeAspect="1"/>
          </p:cNvPicPr>
          <p:nvPr/>
        </p:nvPicPr>
        <p:blipFill>
          <a:blip r:embed="rId4"/>
          <a:stretch>
            <a:fillRect/>
          </a:stretch>
        </p:blipFill>
        <p:spPr>
          <a:xfrm>
            <a:off x="5483930" y="1411627"/>
            <a:ext cx="4166652" cy="3242075"/>
          </a:xfrm>
          <a:prstGeom prst="rect">
            <a:avLst/>
          </a:prstGeom>
          <a:ln w="28575">
            <a:solidFill>
              <a:srgbClr val="0000EE"/>
            </a:solidFill>
          </a:ln>
          <a:effectLst>
            <a:outerShdw blurRad="50800" dist="38100" dir="2700000" algn="tl" rotWithShape="0">
              <a:prstClr val="black">
                <a:alpha val="40000"/>
              </a:prstClr>
            </a:outerShdw>
          </a:effectLst>
        </p:spPr>
      </p:pic>
      <p:pic>
        <p:nvPicPr>
          <p:cNvPr id="8" name="Content Placeholder 5" descr="Direct link to fillable word document At-Risk Count questionnaire">
            <a:hlinkClick r:id="rId5"/>
            <a:extLst>
              <a:ext uri="{FF2B5EF4-FFF2-40B4-BE49-F238E27FC236}">
                <a16:creationId xmlns:a16="http://schemas.microsoft.com/office/drawing/2014/main" id="{7E9B7AFB-8383-34D3-893F-AA50543AD9C4}"/>
              </a:ext>
            </a:extLst>
          </p:cNvPr>
          <p:cNvPicPr>
            <a:picLocks noChangeAspect="1"/>
          </p:cNvPicPr>
          <p:nvPr/>
        </p:nvPicPr>
        <p:blipFill>
          <a:blip r:embed="rId6"/>
          <a:stretch>
            <a:fillRect/>
          </a:stretch>
        </p:blipFill>
        <p:spPr>
          <a:xfrm>
            <a:off x="7792290" y="2279243"/>
            <a:ext cx="4166652" cy="3297758"/>
          </a:xfrm>
          <a:prstGeom prst="rect">
            <a:avLst/>
          </a:prstGeom>
          <a:ln w="28575">
            <a:solidFill>
              <a:srgbClr val="0000EE"/>
            </a:solidFill>
          </a:ln>
          <a:effectLst>
            <a:outerShdw blurRad="50800" dist="38100" dir="2700000" algn="tl" rotWithShape="0">
              <a:prstClr val="black">
                <a:alpha val="40000"/>
              </a:prstClr>
            </a:outerShdw>
          </a:effectLst>
        </p:spPr>
      </p:pic>
      <p:pic>
        <p:nvPicPr>
          <p:cNvPr id="9" name="Content Placeholder 5" descr="Direct link to fillable word document  ELL Count questionnaire">
            <a:hlinkClick r:id="rId7"/>
            <a:extLst>
              <a:ext uri="{FF2B5EF4-FFF2-40B4-BE49-F238E27FC236}">
                <a16:creationId xmlns:a16="http://schemas.microsoft.com/office/drawing/2014/main" id="{D146F329-1E2F-7975-1D58-D651D84E26FE}"/>
              </a:ext>
            </a:extLst>
          </p:cNvPr>
          <p:cNvPicPr>
            <a:picLocks noChangeAspect="1"/>
          </p:cNvPicPr>
          <p:nvPr/>
        </p:nvPicPr>
        <p:blipFill>
          <a:blip r:embed="rId8"/>
          <a:stretch>
            <a:fillRect/>
          </a:stretch>
        </p:blipFill>
        <p:spPr>
          <a:xfrm>
            <a:off x="6638110" y="3412425"/>
            <a:ext cx="4166652" cy="3309050"/>
          </a:xfrm>
          <a:prstGeom prst="rect">
            <a:avLst/>
          </a:prstGeom>
          <a:ln w="28575">
            <a:solidFill>
              <a:srgbClr val="0000EE"/>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27940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19B2-3C56-CFC9-5633-A23A05EB92AD}"/>
              </a:ext>
            </a:extLst>
          </p:cNvPr>
          <p:cNvSpPr>
            <a:spLocks noGrp="1"/>
          </p:cNvSpPr>
          <p:nvPr>
            <p:ph type="title"/>
          </p:nvPr>
        </p:nvSpPr>
        <p:spPr/>
        <p:txBody>
          <a:bodyPr/>
          <a:lstStyle/>
          <a:p>
            <a:r>
              <a:rPr lang="en-US">
                <a:latin typeface="Museo Slab 500"/>
              </a:rPr>
              <a:t>Training and Office Hours</a:t>
            </a:r>
            <a:endParaRPr lang="en-US"/>
          </a:p>
        </p:txBody>
      </p:sp>
      <p:sp>
        <p:nvSpPr>
          <p:cNvPr id="3" name="Content Placeholder 2">
            <a:extLst>
              <a:ext uri="{FF2B5EF4-FFF2-40B4-BE49-F238E27FC236}">
                <a16:creationId xmlns:a16="http://schemas.microsoft.com/office/drawing/2014/main" id="{C0512FC2-261A-6790-E9CC-D752F6C04657}"/>
              </a:ext>
            </a:extLst>
          </p:cNvPr>
          <p:cNvSpPr>
            <a:spLocks noGrp="1"/>
          </p:cNvSpPr>
          <p:nvPr>
            <p:ph idx="1"/>
          </p:nvPr>
        </p:nvSpPr>
        <p:spPr/>
        <p:txBody>
          <a:bodyPr vert="horz" lIns="0" tIns="0" rIns="0" bIns="0" rtlCol="0" anchor="t">
            <a:normAutofit/>
          </a:bodyPr>
          <a:lstStyle/>
          <a:p>
            <a:pPr marL="0" indent="0">
              <a:buNone/>
            </a:pPr>
            <a:r>
              <a:rPr lang="en-US" b="1">
                <a:latin typeface="Trebuchet MS"/>
              </a:rPr>
              <a:t>Upcoming Trainings</a:t>
            </a:r>
            <a:r>
              <a:rPr lang="en-US">
                <a:latin typeface="Trebuchet MS"/>
              </a:rPr>
              <a:t>:</a:t>
            </a:r>
          </a:p>
          <a:p>
            <a:endParaRPr lang="en-US" sz="2000">
              <a:solidFill>
                <a:srgbClr val="FF0000"/>
              </a:solidFill>
              <a:latin typeface="Trebuchet MS"/>
            </a:endParaRPr>
          </a:p>
          <a:p>
            <a:r>
              <a:rPr lang="en-US" sz="2200">
                <a:solidFill>
                  <a:srgbClr val="333333"/>
                </a:solidFill>
                <a:latin typeface="Trebuchet MS"/>
              </a:rPr>
              <a:t>English Language Learner Count Audit Overview September 17, 2024 (10AM)</a:t>
            </a:r>
            <a:endParaRPr lang="en-US" sz="2200"/>
          </a:p>
          <a:p>
            <a:r>
              <a:rPr lang="en-US" sz="2200">
                <a:solidFill>
                  <a:srgbClr val="333333"/>
                </a:solidFill>
                <a:latin typeface="Trebuchet MS"/>
              </a:rPr>
              <a:t>Duplicate Count Office Hours November 5, 2024 (10AM)</a:t>
            </a:r>
            <a:endParaRPr lang="en-US" sz="2200"/>
          </a:p>
          <a:p>
            <a:pPr marL="0" indent="0">
              <a:buNone/>
            </a:pPr>
            <a:endParaRPr lang="en-US" sz="2200">
              <a:latin typeface="Trebuchet MS"/>
            </a:endParaRPr>
          </a:p>
          <a:p>
            <a:pPr marL="0" indent="0">
              <a:buNone/>
            </a:pPr>
            <a:r>
              <a:rPr lang="en-US" sz="2200">
                <a:latin typeface="Trebuchet MS"/>
              </a:rPr>
              <a:t>School Auditing Office's </a:t>
            </a:r>
            <a:r>
              <a:rPr lang="en-US" sz="2200">
                <a:latin typeface="Trebuchet MS"/>
                <a:hlinkClick r:id="rId2"/>
              </a:rPr>
              <a:t>Training and Office Hours</a:t>
            </a:r>
            <a:r>
              <a:rPr lang="en-US" sz="2200">
                <a:latin typeface="Trebuchet MS"/>
              </a:rPr>
              <a:t> website</a:t>
            </a:r>
          </a:p>
        </p:txBody>
      </p:sp>
      <p:sp>
        <p:nvSpPr>
          <p:cNvPr id="4" name="Slide Number Placeholder 3">
            <a:extLst>
              <a:ext uri="{FF2B5EF4-FFF2-40B4-BE49-F238E27FC236}">
                <a16:creationId xmlns:a16="http://schemas.microsoft.com/office/drawing/2014/main" id="{38454E75-FB4C-5F6E-9401-52387F5D7C74}"/>
              </a:ext>
            </a:extLst>
          </p:cNvPr>
          <p:cNvSpPr>
            <a:spLocks noGrp="1"/>
          </p:cNvSpPr>
          <p:nvPr>
            <p:ph type="sldNum" sz="quarter" idx="12"/>
          </p:nvPr>
        </p:nvSpPr>
        <p:spPr/>
        <p:txBody>
          <a:bodyPr/>
          <a:lstStyle/>
          <a:p>
            <a:fld id="{C479D5F6-EDCB-402A-AC08-4943A1820E8F}" type="slidenum">
              <a:rPr lang="en-US" smtClean="0"/>
              <a:pPr/>
              <a:t>44</a:t>
            </a:fld>
            <a:endParaRPr lang="en-US"/>
          </a:p>
        </p:txBody>
      </p:sp>
      <p:sp>
        <p:nvSpPr>
          <p:cNvPr id="5" name="Content Placeholder 4">
            <a:extLst>
              <a:ext uri="{FF2B5EF4-FFF2-40B4-BE49-F238E27FC236}">
                <a16:creationId xmlns:a16="http://schemas.microsoft.com/office/drawing/2014/main" id="{28D674DA-E010-0C09-632D-2454AFF0D468}"/>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84787FAE-4432-05A1-C385-C9BB47E8B98C}"/>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Audit@cde.state.co.us</a:t>
            </a:r>
            <a:endParaRPr lang="en-US">
              <a:latin typeface="Trebuchet MS"/>
            </a:endParaRPr>
          </a:p>
          <a:p>
            <a:endParaRPr lang="en-US">
              <a:latin typeface="Trebuchet MS"/>
            </a:endParaRPr>
          </a:p>
        </p:txBody>
      </p:sp>
    </p:spTree>
    <p:extLst>
      <p:ext uri="{BB962C8B-B14F-4D97-AF65-F5344CB8AC3E}">
        <p14:creationId xmlns:p14="http://schemas.microsoft.com/office/powerpoint/2010/main" val="1185884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latin typeface="Museo Slab 500"/>
              </a:rPr>
              <a:t>Questions &amp; Answers:</a:t>
            </a:r>
            <a:br>
              <a:rPr lang="en-US"/>
            </a:br>
            <a:r>
              <a:rPr lang="en-US">
                <a:latin typeface="Museo Slab 500"/>
              </a:rPr>
              <a:t>School Auditing Office</a:t>
            </a: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Audit</a:t>
            </a:r>
            <a:r>
              <a:rPr lang="en-US">
                <a:latin typeface="Museo Slab 500"/>
                <a:hlinkClick r:id="rId3"/>
              </a:rPr>
              <a:t>@cde.state.co.us</a:t>
            </a:r>
            <a:endParaRPr lang="en-US"/>
          </a:p>
          <a:p>
            <a:endParaRPr lang="en-US"/>
          </a:p>
          <a:p>
            <a:r>
              <a:rPr lang="en-US">
                <a:latin typeface="Museo Slab 500"/>
                <a:hlinkClick r:id="rId4"/>
              </a:rPr>
              <a:t>Pupil Count Website</a:t>
            </a:r>
            <a:endParaRPr lang="en-US"/>
          </a:p>
          <a:p>
            <a:r>
              <a:rPr lang="en-US">
                <a:latin typeface="Museo Slab 500"/>
                <a:hlinkClick r:id="rId5"/>
              </a:rPr>
              <a:t>At-Risk Count Website</a:t>
            </a:r>
            <a:endParaRPr lang="en-US"/>
          </a:p>
          <a:p>
            <a:r>
              <a:rPr lang="en-US">
                <a:latin typeface="Museo Slab 500"/>
                <a:hlinkClick r:id="rId6"/>
              </a:rPr>
              <a:t>English Language Learner Count Website</a:t>
            </a:r>
            <a:endParaRPr lang="en-US">
              <a:latin typeface="Museo Slab 500"/>
            </a:endParaRPr>
          </a:p>
          <a:p>
            <a:r>
              <a:rPr lang="en-US">
                <a:latin typeface="Museo Slab 500"/>
                <a:hlinkClick r:id="rId7"/>
              </a:rPr>
              <a:t>Training and Office Hours Website</a:t>
            </a:r>
            <a:endParaRPr lang="en-US">
              <a:latin typeface="Museo Slab 500"/>
            </a:endParaRPr>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45</a:t>
            </a:fld>
            <a:endParaRPr lang="en-US"/>
          </a:p>
        </p:txBody>
      </p:sp>
    </p:spTree>
    <p:extLst>
      <p:ext uri="{BB962C8B-B14F-4D97-AF65-F5344CB8AC3E}">
        <p14:creationId xmlns:p14="http://schemas.microsoft.com/office/powerpoint/2010/main" val="3119728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At-Risk Interchange</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McRee</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46</a:t>
            </a:fld>
            <a:endParaRPr lang="en-US"/>
          </a:p>
        </p:txBody>
      </p:sp>
    </p:spTree>
    <p:extLst>
      <p:ext uri="{BB962C8B-B14F-4D97-AF65-F5344CB8AC3E}">
        <p14:creationId xmlns:p14="http://schemas.microsoft.com/office/powerpoint/2010/main" val="1925961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 -</a:t>
            </a:r>
            <a:br>
              <a:rPr lang="en-US">
                <a:latin typeface="Museo Slab 500"/>
              </a:rPr>
            </a:br>
            <a:r>
              <a:rPr lang="en-US">
                <a:latin typeface="Museo Slab 500"/>
              </a:rPr>
              <a:t>Overview</a:t>
            </a:r>
            <a:endParaRPr lang="en-US"/>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sz="2000">
                <a:latin typeface="Trebuchet MS"/>
              </a:rPr>
              <a:t>Beginning with the 2024/2025 school year, there is a new Data Pipeline  At-Risk Interchange.</a:t>
            </a:r>
          </a:p>
          <a:p>
            <a:r>
              <a:rPr lang="en-US" sz="2000">
                <a:latin typeface="Trebuchet MS"/>
              </a:rPr>
              <a:t>The purpose of the </a:t>
            </a:r>
            <a:r>
              <a:rPr lang="en-US" sz="2000">
                <a:latin typeface="Trebuchet MS"/>
                <a:hlinkClick r:id="rId2"/>
              </a:rPr>
              <a:t>At-Risk Interchange</a:t>
            </a:r>
            <a:r>
              <a:rPr lang="en-US" sz="2000">
                <a:latin typeface="Trebuchet MS"/>
              </a:rPr>
              <a:t> is to obtain student-level </a:t>
            </a:r>
            <a:r>
              <a:rPr lang="en-US" sz="2000" b="1">
                <a:latin typeface="Trebuchet MS"/>
              </a:rPr>
              <a:t>census block data</a:t>
            </a:r>
            <a:r>
              <a:rPr lang="en-US" sz="2000">
                <a:latin typeface="Trebuchet MS"/>
              </a:rPr>
              <a:t> (based on primary residential addresses) that is needed to implement the new at-risk measure as described in HB22-1202 with data collection to begin with the 2024-2025 school year as provided for under SB24-188.</a:t>
            </a:r>
          </a:p>
          <a:p>
            <a:r>
              <a:rPr lang="en-US" sz="2000">
                <a:latin typeface="Trebuchet MS"/>
              </a:rPr>
              <a:t>The new at-risk measure will be implemented starting with the 2025/2026 school year, and included in the Total Program funding calculation as described in the Public-School Finance Act which will continue to utilize student level data reported through the Student October Count data collection.</a:t>
            </a:r>
          </a:p>
          <a:p>
            <a:r>
              <a:rPr lang="en-US" sz="2000">
                <a:latin typeface="Trebuchet MS"/>
              </a:rPr>
              <a:t>This interchange opened on July 15, 2024 and closes November 8, 2024.  It will only be open during the Student October Count Collection.</a:t>
            </a:r>
            <a:endParaRPr lang="en-US" sz="2000"/>
          </a:p>
          <a:p>
            <a:pPr marL="457200" lvl="1" indent="0">
              <a:buNone/>
            </a:pPr>
            <a:endParaRPr lang="en-US" sz="1600"/>
          </a:p>
          <a:p>
            <a:pPr marL="0" indent="0">
              <a:buNone/>
            </a:pPr>
            <a:endParaRPr lang="en-US"/>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47</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3"/>
              </a:rPr>
              <a:t>ARMeasure@cde.state.co.us</a:t>
            </a:r>
            <a:endParaRPr lang="en-US">
              <a:solidFill>
                <a:srgbClr val="595959"/>
              </a:solidFill>
            </a:endParaRPr>
          </a:p>
          <a:p>
            <a:endParaRPr lang="en-US">
              <a:solidFill>
                <a:srgbClr val="000000"/>
              </a:solidFill>
            </a:endParaRPr>
          </a:p>
        </p:txBody>
      </p:sp>
    </p:spTree>
    <p:extLst>
      <p:ext uri="{BB962C8B-B14F-4D97-AF65-F5344CB8AC3E}">
        <p14:creationId xmlns:p14="http://schemas.microsoft.com/office/powerpoint/2010/main" val="1039979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06ED-71F7-95AF-63A7-F94C1C2509AC}"/>
              </a:ext>
            </a:extLst>
          </p:cNvPr>
          <p:cNvSpPr>
            <a:spLocks noGrp="1"/>
          </p:cNvSpPr>
          <p:nvPr>
            <p:ph type="title"/>
          </p:nvPr>
        </p:nvSpPr>
        <p:spPr/>
        <p:txBody>
          <a:bodyPr/>
          <a:lstStyle/>
          <a:p>
            <a:r>
              <a:rPr lang="en-US">
                <a:latin typeface="Museo Slab 500"/>
              </a:rPr>
              <a:t>Obtaining Census Block Data</a:t>
            </a:r>
          </a:p>
        </p:txBody>
      </p:sp>
      <p:sp>
        <p:nvSpPr>
          <p:cNvPr id="3" name="Content Placeholder 2">
            <a:extLst>
              <a:ext uri="{FF2B5EF4-FFF2-40B4-BE49-F238E27FC236}">
                <a16:creationId xmlns:a16="http://schemas.microsoft.com/office/drawing/2014/main" id="{9D2F60EF-23CD-86F5-3F8D-1BB640612146}"/>
              </a:ext>
            </a:extLst>
          </p:cNvPr>
          <p:cNvSpPr>
            <a:spLocks noGrp="1"/>
          </p:cNvSpPr>
          <p:nvPr>
            <p:ph idx="1"/>
          </p:nvPr>
        </p:nvSpPr>
        <p:spPr/>
        <p:txBody>
          <a:bodyPr vert="horz" lIns="0" tIns="0" rIns="0" bIns="0" rtlCol="0" anchor="t">
            <a:normAutofit/>
          </a:bodyPr>
          <a:lstStyle/>
          <a:p>
            <a:r>
              <a:rPr lang="en-US">
                <a:latin typeface="Trebuchet MS"/>
              </a:rPr>
              <a:t>To obtain census data, districts will rely on their own geographic information system (GIS) technology (such as ArcGIS),or the Census Geocoder Tool.</a:t>
            </a:r>
          </a:p>
          <a:p>
            <a:r>
              <a:rPr lang="en-US">
                <a:latin typeface="Trebuchet MS"/>
                <a:ea typeface="Calibri"/>
                <a:cs typeface="Calibri"/>
              </a:rPr>
              <a:t>The </a:t>
            </a:r>
            <a:r>
              <a:rPr lang="en-US" u="sng">
                <a:solidFill>
                  <a:srgbClr val="0563C1"/>
                </a:solidFill>
                <a:latin typeface="Trebuchet MS"/>
                <a:ea typeface="Calibri"/>
                <a:cs typeface="Calibri"/>
                <a:hlinkClick r:id="rId2"/>
              </a:rPr>
              <a:t>Census Geocoder</a:t>
            </a:r>
            <a:r>
              <a:rPr lang="en-US">
                <a:latin typeface="Trebuchet MS"/>
                <a:ea typeface="Calibri"/>
                <a:cs typeface="Calibri"/>
              </a:rPr>
              <a:t> is a tool that allows users to submit a single address, batch of up to 10,000 addresses, or location coordinates, in order to look up addresses and obtain their corresponding census block data. </a:t>
            </a:r>
            <a:endParaRPr lang="en-US">
              <a:latin typeface="Trebuchet MS"/>
            </a:endParaRPr>
          </a:p>
          <a:p>
            <a:endParaRPr lang="en-US"/>
          </a:p>
        </p:txBody>
      </p:sp>
      <p:sp>
        <p:nvSpPr>
          <p:cNvPr id="4" name="Slide Number Placeholder 3">
            <a:extLst>
              <a:ext uri="{FF2B5EF4-FFF2-40B4-BE49-F238E27FC236}">
                <a16:creationId xmlns:a16="http://schemas.microsoft.com/office/drawing/2014/main" id="{0C453609-C34C-6796-4029-8A4A77BFED54}"/>
              </a:ext>
            </a:extLst>
          </p:cNvPr>
          <p:cNvSpPr>
            <a:spLocks noGrp="1"/>
          </p:cNvSpPr>
          <p:nvPr>
            <p:ph type="sldNum" sz="quarter" idx="12"/>
          </p:nvPr>
        </p:nvSpPr>
        <p:spPr/>
        <p:txBody>
          <a:bodyPr/>
          <a:lstStyle/>
          <a:p>
            <a:fld id="{C479D5F6-EDCB-402A-AC08-4943A1820E8F}" type="slidenum">
              <a:rPr lang="en-US" smtClean="0"/>
              <a:pPr/>
              <a:t>48</a:t>
            </a:fld>
            <a:endParaRPr lang="en-US"/>
          </a:p>
        </p:txBody>
      </p:sp>
      <p:sp>
        <p:nvSpPr>
          <p:cNvPr id="5" name="Content Placeholder 4">
            <a:extLst>
              <a:ext uri="{FF2B5EF4-FFF2-40B4-BE49-F238E27FC236}">
                <a16:creationId xmlns:a16="http://schemas.microsoft.com/office/drawing/2014/main" id="{B01C3620-24EF-1E0D-5E54-047464DB74B6}"/>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a:t>
            </a:r>
            <a:endParaRPr lang="en-US"/>
          </a:p>
        </p:txBody>
      </p:sp>
      <p:sp>
        <p:nvSpPr>
          <p:cNvPr id="6" name="Content Placeholder 5">
            <a:extLst>
              <a:ext uri="{FF2B5EF4-FFF2-40B4-BE49-F238E27FC236}">
                <a16:creationId xmlns:a16="http://schemas.microsoft.com/office/drawing/2014/main" id="{EA3FB0D8-E2CE-0538-4757-0168DA442394}"/>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ARMeasure@cde.state.co.us</a:t>
            </a:r>
            <a:endParaRPr lang="en-US">
              <a:latin typeface="Trebuchet MS"/>
            </a:endParaRPr>
          </a:p>
          <a:p>
            <a:endParaRPr lang="en-US"/>
          </a:p>
        </p:txBody>
      </p:sp>
    </p:spTree>
    <p:extLst>
      <p:ext uri="{BB962C8B-B14F-4D97-AF65-F5344CB8AC3E}">
        <p14:creationId xmlns:p14="http://schemas.microsoft.com/office/powerpoint/2010/main" val="3013877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Census Block Data</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lnSpcReduction="10000"/>
          </a:bodyPr>
          <a:lstStyle/>
          <a:p>
            <a:r>
              <a:rPr lang="en-US">
                <a:latin typeface="Trebuchet MS"/>
              </a:rPr>
              <a:t>Required and valid census block data combinations include 4 data fields:</a:t>
            </a:r>
            <a:endParaRPr lang="en-US"/>
          </a:p>
          <a:p>
            <a:pPr lvl="1">
              <a:buFont typeface="Courier New" panose="020B0604020202020204" pitchFamily="34" charset="0"/>
              <a:buChar char="o"/>
            </a:pPr>
            <a:r>
              <a:rPr lang="en-US">
                <a:latin typeface="Trebuchet MS"/>
              </a:rPr>
              <a:t>State Code</a:t>
            </a:r>
          </a:p>
          <a:p>
            <a:pPr lvl="1">
              <a:buFont typeface="Courier New" panose="020B0604020202020204" pitchFamily="34" charset="0"/>
              <a:buChar char="o"/>
            </a:pPr>
            <a:r>
              <a:rPr lang="en-US">
                <a:latin typeface="Trebuchet MS"/>
              </a:rPr>
              <a:t>County Code </a:t>
            </a:r>
          </a:p>
          <a:p>
            <a:pPr lvl="1">
              <a:buFont typeface="Courier New" panose="020B0604020202020204" pitchFamily="34" charset="0"/>
              <a:buChar char="o"/>
            </a:pPr>
            <a:r>
              <a:rPr lang="en-US">
                <a:latin typeface="Trebuchet MS"/>
              </a:rPr>
              <a:t>Tract Code</a:t>
            </a:r>
          </a:p>
          <a:p>
            <a:pPr lvl="1">
              <a:buFont typeface="Courier New" panose="020B0604020202020204" pitchFamily="34" charset="0"/>
              <a:buChar char="o"/>
            </a:pPr>
            <a:r>
              <a:rPr lang="en-US">
                <a:latin typeface="Trebuchet MS"/>
              </a:rPr>
              <a:t>Block Code</a:t>
            </a:r>
          </a:p>
          <a:p>
            <a:r>
              <a:rPr lang="en-US">
                <a:latin typeface="Trebuchet MS"/>
              </a:rPr>
              <a:t>To obtain this data, districts will need to first gather, clean and validate student address data.</a:t>
            </a:r>
          </a:p>
          <a:p>
            <a:r>
              <a:rPr lang="en-US">
                <a:latin typeface="Trebuchet MS"/>
              </a:rPr>
              <a:t>Then districts will need to "geocode" each student's primary physical residential address to obtain this information.</a:t>
            </a:r>
            <a:endParaRPr lang="en-US"/>
          </a:p>
          <a:p>
            <a:pPr lvl="1">
              <a:buFont typeface="Courier New" panose="020B0604020202020204" pitchFamily="34" charset="0"/>
              <a:buChar char="o"/>
            </a:pPr>
            <a:r>
              <a:rPr lang="en-US">
                <a:latin typeface="Trebuchet MS"/>
              </a:rPr>
              <a:t>District's GIS system (such as ARC)</a:t>
            </a:r>
            <a:endParaRPr lang="en-US"/>
          </a:p>
          <a:p>
            <a:pPr lvl="1">
              <a:buFont typeface="Courier New" panose="020B0604020202020204" pitchFamily="34" charset="0"/>
              <a:buChar char="o"/>
            </a:pPr>
            <a:r>
              <a:rPr lang="en-US">
                <a:latin typeface="Trebuchet MS"/>
              </a:rPr>
              <a:t>Census Geocoder Tool</a:t>
            </a:r>
            <a:endParaRPr lang="en-US"/>
          </a:p>
          <a:p>
            <a:pPr lvl="1">
              <a:buFont typeface="Courier New" panose="020B0604020202020204" pitchFamily="34" charset="0"/>
              <a:buChar char="o"/>
            </a:pPr>
            <a:r>
              <a:rPr lang="en-US">
                <a:latin typeface="Trebuchet MS"/>
              </a:rPr>
              <a:t>Other (if your district has some other tool, please reach out to </a:t>
            </a:r>
            <a:r>
              <a:rPr lang="en-US">
                <a:latin typeface="Trebuchet MS"/>
                <a:hlinkClick r:id="rId2"/>
              </a:rPr>
              <a:t>ARMeasure@cde.state.co.us</a:t>
            </a:r>
            <a:r>
              <a:rPr lang="en-US">
                <a:latin typeface="Trebuchet MS"/>
              </a:rPr>
              <a:t>)</a:t>
            </a: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49</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2421796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2833097963"/>
              </p:ext>
            </p:extLst>
          </p:nvPr>
        </p:nvGraphicFramePr>
        <p:xfrm>
          <a:off x="847725" y="1551214"/>
          <a:ext cx="10498487" cy="3708394"/>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40">
                <a:tc>
                  <a:txBody>
                    <a:bodyPr/>
                    <a:lstStyle/>
                    <a:p>
                      <a:r>
                        <a:rPr lang="en-US"/>
                        <a:t>Civil Rights Data Collection (CRDC)</a:t>
                      </a:r>
                    </a:p>
                  </a:txBody>
                  <a:tcPr/>
                </a:tc>
                <a:tc>
                  <a:txBody>
                    <a:bodyPr/>
                    <a:lstStyle/>
                    <a:p>
                      <a:r>
                        <a:rPr lang="en-US"/>
                        <a:t>Annette Severson</a:t>
                      </a:r>
                    </a:p>
                  </a:txBody>
                  <a:tcPr/>
                </a:tc>
                <a:extLst>
                  <a:ext uri="{0D108BD9-81ED-4DB2-BD59-A6C34878D82A}">
                    <a16:rowId xmlns:a16="http://schemas.microsoft.com/office/drawing/2014/main" val="1485583116"/>
                  </a:ext>
                </a:extLst>
              </a:tr>
              <a:tr h="370840">
                <a:tc>
                  <a:txBody>
                    <a:bodyPr/>
                    <a:lstStyle/>
                    <a:p>
                      <a:r>
                        <a:rPr lang="en-US"/>
                        <a:t>Student End of Year</a:t>
                      </a:r>
                    </a:p>
                  </a:txBody>
                  <a:tcPr/>
                </a:tc>
                <a:tc>
                  <a:txBody>
                    <a:bodyPr/>
                    <a:lstStyle/>
                    <a:p>
                      <a:r>
                        <a:rPr lang="en-US"/>
                        <a:t>Reagan Ward</a:t>
                      </a:r>
                    </a:p>
                  </a:txBody>
                  <a:tcPr/>
                </a:tc>
                <a:extLst>
                  <a:ext uri="{0D108BD9-81ED-4DB2-BD59-A6C34878D82A}">
                    <a16:rowId xmlns:a16="http://schemas.microsoft.com/office/drawing/2014/main" val="4101029989"/>
                  </a:ext>
                </a:extLst>
              </a:tr>
              <a:tr h="370839">
                <a:tc>
                  <a:txBody>
                    <a:bodyPr/>
                    <a:lstStyle/>
                    <a:p>
                      <a:pPr lvl="0">
                        <a:buNone/>
                      </a:pPr>
                      <a:r>
                        <a:rPr lang="en-US" sz="1800" kern="1200">
                          <a:solidFill>
                            <a:schemeClr val="dk1"/>
                          </a:solidFill>
                          <a:effectLst/>
                          <a:latin typeface="+mn-lt"/>
                          <a:ea typeface="+mn-ea"/>
                          <a:cs typeface="+mn-cs"/>
                        </a:rPr>
                        <a:t>Special Education End of Year</a:t>
                      </a:r>
                    </a:p>
                  </a:txBody>
                  <a:tcPr/>
                </a:tc>
                <a:tc>
                  <a:txBody>
                    <a:bodyPr/>
                    <a:lstStyle/>
                    <a:p>
                      <a:pPr lvl="0">
                        <a:buNone/>
                      </a:pPr>
                      <a:r>
                        <a:rPr lang="en-US"/>
                        <a:t>Lindsey Heitman</a:t>
                      </a:r>
                    </a:p>
                  </a:txBody>
                  <a:tcPr/>
                </a:tc>
                <a:extLst>
                  <a:ext uri="{0D108BD9-81ED-4DB2-BD59-A6C34878D82A}">
                    <a16:rowId xmlns:a16="http://schemas.microsoft.com/office/drawing/2014/main" val="2292760144"/>
                  </a:ext>
                </a:extLst>
              </a:tr>
              <a:tr h="370839">
                <a:tc>
                  <a:txBody>
                    <a:bodyPr/>
                    <a:lstStyle/>
                    <a:p>
                      <a:pPr lvl="0">
                        <a:buNone/>
                      </a:pPr>
                      <a:r>
                        <a:rPr lang="en-US"/>
                        <a:t>Student October</a:t>
                      </a:r>
                    </a:p>
                  </a:txBody>
                  <a:tcPr/>
                </a:tc>
                <a:tc>
                  <a:txBody>
                    <a:bodyPr/>
                    <a:lstStyle/>
                    <a:p>
                      <a:pPr lvl="0">
                        <a:buNone/>
                      </a:pPr>
                      <a:r>
                        <a:rPr lang="en-US"/>
                        <a:t>Brooke Wenzel</a:t>
                      </a:r>
                    </a:p>
                  </a:txBody>
                  <a:tcPr/>
                </a:tc>
                <a:extLst>
                  <a:ext uri="{0D108BD9-81ED-4DB2-BD59-A6C34878D82A}">
                    <a16:rowId xmlns:a16="http://schemas.microsoft.com/office/drawing/2014/main" val="3493425112"/>
                  </a:ext>
                </a:extLst>
              </a:tr>
              <a:tr h="370839">
                <a:tc>
                  <a:txBody>
                    <a:bodyPr/>
                    <a:lstStyle/>
                    <a:p>
                      <a:pPr lvl="0">
                        <a:buNone/>
                      </a:pPr>
                      <a:r>
                        <a:rPr lang="en-US"/>
                        <a:t>School Auditing Office Updates</a:t>
                      </a:r>
                    </a:p>
                  </a:txBody>
                  <a:tcPr/>
                </a:tc>
                <a:tc>
                  <a:txBody>
                    <a:bodyPr/>
                    <a:lstStyle/>
                    <a:p>
                      <a:pPr lvl="0">
                        <a:buNone/>
                      </a:pPr>
                      <a:r>
                        <a:rPr lang="en-US"/>
                        <a:t>Rebecca McRee</a:t>
                      </a:r>
                    </a:p>
                  </a:txBody>
                  <a:tcPr/>
                </a:tc>
                <a:extLst>
                  <a:ext uri="{0D108BD9-81ED-4DB2-BD59-A6C34878D82A}">
                    <a16:rowId xmlns:a16="http://schemas.microsoft.com/office/drawing/2014/main" val="4028018402"/>
                  </a:ext>
                </a:extLst>
              </a:tr>
              <a:tr h="370839">
                <a:tc>
                  <a:txBody>
                    <a:bodyPr/>
                    <a:lstStyle/>
                    <a:p>
                      <a:pPr lvl="0">
                        <a:buNone/>
                      </a:pPr>
                      <a:r>
                        <a:rPr lang="en-US"/>
                        <a:t>At Risk Interchange</a:t>
                      </a:r>
                    </a:p>
                  </a:txBody>
                  <a:tcPr/>
                </a:tc>
                <a:tc>
                  <a:txBody>
                    <a:bodyPr/>
                    <a:lstStyle/>
                    <a:p>
                      <a:pPr lvl="0">
                        <a:buNone/>
                      </a:pPr>
                      <a:r>
                        <a:rPr lang="en-US"/>
                        <a:t>Rebecca McRee</a:t>
                      </a:r>
                    </a:p>
                  </a:txBody>
                  <a:tcPr/>
                </a:tc>
                <a:extLst>
                  <a:ext uri="{0D108BD9-81ED-4DB2-BD59-A6C34878D82A}">
                    <a16:rowId xmlns:a16="http://schemas.microsoft.com/office/drawing/2014/main" val="1697913748"/>
                  </a:ext>
                </a:extLst>
              </a:tr>
              <a:tr h="370839">
                <a:tc>
                  <a:txBody>
                    <a:bodyPr/>
                    <a:lstStyle/>
                    <a:p>
                      <a:pPr lvl="0">
                        <a:buNone/>
                      </a:pPr>
                      <a:r>
                        <a:rPr lang="en-US"/>
                        <a:t>READ Staff Training</a:t>
                      </a:r>
                    </a:p>
                  </a:txBody>
                  <a:tcPr/>
                </a:tc>
                <a:tc>
                  <a:txBody>
                    <a:bodyPr/>
                    <a:lstStyle/>
                    <a:p>
                      <a:pPr lvl="0">
                        <a:buNone/>
                      </a:pPr>
                      <a:r>
                        <a:rPr lang="en-US"/>
                        <a:t>Tara Rhodes</a:t>
                      </a:r>
                    </a:p>
                  </a:txBody>
                  <a:tcPr/>
                </a:tc>
                <a:extLst>
                  <a:ext uri="{0D108BD9-81ED-4DB2-BD59-A6C34878D82A}">
                    <a16:rowId xmlns:a16="http://schemas.microsoft.com/office/drawing/2014/main" val="215331212"/>
                  </a:ext>
                </a:extLst>
              </a:tr>
              <a:tr h="370839">
                <a:tc>
                  <a:txBody>
                    <a:bodyPr/>
                    <a:lstStyle/>
                    <a:p>
                      <a:pPr lvl="0">
                        <a:buNone/>
                      </a:pPr>
                      <a:r>
                        <a:rPr lang="en-US"/>
                        <a:t>Title I</a:t>
                      </a:r>
                    </a:p>
                  </a:txBody>
                  <a:tcPr/>
                </a:tc>
                <a:tc>
                  <a:txBody>
                    <a:bodyPr/>
                    <a:lstStyle/>
                    <a:p>
                      <a:pPr lvl="0">
                        <a:buNone/>
                      </a:pPr>
                      <a:r>
                        <a:rPr lang="en-US"/>
                        <a:t>Melissa Chaffin</a:t>
                      </a:r>
                    </a:p>
                  </a:txBody>
                  <a:tcPr/>
                </a:tc>
                <a:extLst>
                  <a:ext uri="{0D108BD9-81ED-4DB2-BD59-A6C34878D82A}">
                    <a16:rowId xmlns:a16="http://schemas.microsoft.com/office/drawing/2014/main" val="3288548036"/>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a:t>
            </a:r>
            <a:br>
              <a:rPr lang="en-US">
                <a:latin typeface="Museo Slab 500"/>
              </a:rPr>
            </a:br>
            <a:r>
              <a:rPr lang="en-US">
                <a:latin typeface="Museo Slab 500"/>
              </a:rPr>
              <a:t>Resources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hlinkClick r:id="rId2"/>
              </a:rPr>
              <a:t>At-Risk Interchange</a:t>
            </a:r>
            <a:r>
              <a:rPr lang="en-US">
                <a:latin typeface="Trebuchet MS"/>
              </a:rPr>
              <a:t> Website</a:t>
            </a:r>
            <a:endParaRPr lang="en-US"/>
          </a:p>
          <a:p>
            <a:pPr lvl="1">
              <a:buFont typeface="Courier New" panose="020B0604020202020204" pitchFamily="34" charset="0"/>
              <a:buChar char="o"/>
            </a:pPr>
            <a:r>
              <a:rPr lang="en-US">
                <a:latin typeface="Trebuchet MS"/>
                <a:hlinkClick r:id="rId3"/>
              </a:rPr>
              <a:t>File Layout</a:t>
            </a:r>
            <a:endParaRPr lang="en-US"/>
          </a:p>
          <a:p>
            <a:pPr lvl="1">
              <a:buFont typeface="Courier New" panose="020B0604020202020204" pitchFamily="34" charset="0"/>
              <a:buChar char="o"/>
            </a:pPr>
            <a:r>
              <a:rPr lang="en-US">
                <a:latin typeface="Trebuchet MS"/>
                <a:hlinkClick r:id="rId4"/>
              </a:rPr>
              <a:t>Business Rules</a:t>
            </a:r>
            <a:endParaRPr lang="en-US"/>
          </a:p>
          <a:p>
            <a:pPr lvl="1">
              <a:buFont typeface="Courier New" panose="020B0604020202020204" pitchFamily="34" charset="0"/>
              <a:buChar char="o"/>
            </a:pPr>
            <a:r>
              <a:rPr lang="en-US">
                <a:latin typeface="Trebuchet MS"/>
                <a:hlinkClick r:id="rId5"/>
              </a:rPr>
              <a:t>Interchange Upload Template</a:t>
            </a:r>
            <a:r>
              <a:rPr lang="en-US">
                <a:latin typeface="Trebuchet MS"/>
              </a:rPr>
              <a:t> (XLS)</a:t>
            </a:r>
            <a:endParaRPr lang="en-US"/>
          </a:p>
          <a:p>
            <a:pPr lvl="1">
              <a:buFont typeface="Courier New" panose="020B0604020202020204" pitchFamily="34" charset="0"/>
              <a:buChar char="o"/>
            </a:pPr>
            <a:r>
              <a:rPr lang="en-US">
                <a:latin typeface="Trebuchet MS"/>
                <a:hlinkClick r:id="rId6"/>
              </a:rPr>
              <a:t>Timeline</a:t>
            </a:r>
            <a:endParaRPr lang="en-US">
              <a:latin typeface="Trebuchet MS"/>
            </a:endParaRPr>
          </a:p>
          <a:p>
            <a:pPr lvl="1">
              <a:buFont typeface="Courier New" panose="020B0604020202020204" pitchFamily="34" charset="0"/>
              <a:buChar char="o"/>
            </a:pPr>
            <a:r>
              <a:rPr lang="en-US">
                <a:latin typeface="Trebuchet MS"/>
              </a:rPr>
              <a:t>Trainings</a:t>
            </a:r>
          </a:p>
          <a:p>
            <a:pPr lvl="2">
              <a:buFont typeface="Wingdings" panose="020B0604020202020204" pitchFamily="34" charset="0"/>
              <a:buChar char="§"/>
            </a:pPr>
            <a:r>
              <a:rPr lang="en-US">
                <a:latin typeface="Trebuchet MS"/>
              </a:rPr>
              <a:t>Overview of the Geocoder Tool  (</a:t>
            </a:r>
            <a:r>
              <a:rPr lang="en-US">
                <a:latin typeface="Trebuchet MS"/>
                <a:hlinkClick r:id="rId7"/>
              </a:rPr>
              <a:t>PDF</a:t>
            </a:r>
            <a:r>
              <a:rPr lang="en-US">
                <a:latin typeface="Trebuchet MS"/>
              </a:rPr>
              <a:t>)  (</a:t>
            </a:r>
            <a:r>
              <a:rPr lang="en-US">
                <a:latin typeface="Trebuchet MS"/>
                <a:hlinkClick r:id="rId8"/>
              </a:rPr>
              <a:t>Recorded Training</a:t>
            </a:r>
            <a:r>
              <a:rPr lang="en-US">
                <a:latin typeface="Trebuchet MS"/>
              </a:rPr>
              <a:t>)</a:t>
            </a:r>
          </a:p>
          <a:p>
            <a:pPr lvl="2">
              <a:buFont typeface="Wingdings" panose="020B0604020202020204" pitchFamily="34" charset="0"/>
              <a:buChar char="§"/>
            </a:pPr>
            <a:r>
              <a:rPr lang="en-US">
                <a:latin typeface="Trebuchet MS"/>
              </a:rPr>
              <a:t>Overview of the Data Pipeline At-Risk Interchange File  (</a:t>
            </a:r>
            <a:r>
              <a:rPr lang="en-US">
                <a:latin typeface="Trebuchet MS"/>
                <a:hlinkClick r:id="rId9"/>
              </a:rPr>
              <a:t>PDF</a:t>
            </a:r>
            <a:r>
              <a:rPr lang="en-US">
                <a:latin typeface="Trebuchet MS"/>
              </a:rPr>
              <a:t>)  (</a:t>
            </a:r>
            <a:r>
              <a:rPr lang="en-US">
                <a:latin typeface="Trebuchet MS"/>
                <a:hlinkClick r:id="rId10"/>
              </a:rPr>
              <a:t>Recorded Training</a:t>
            </a:r>
            <a:r>
              <a:rPr lang="en-US">
                <a:latin typeface="Trebuchet MS"/>
              </a:rPr>
              <a:t>)</a:t>
            </a:r>
          </a:p>
          <a:p>
            <a:pPr lvl="2">
              <a:buFont typeface="Wingdings" panose="020B0604020202020204" pitchFamily="34" charset="0"/>
              <a:buChar char="§"/>
            </a:pPr>
            <a:r>
              <a:rPr lang="en-US" b="1">
                <a:solidFill>
                  <a:srgbClr val="FF0000"/>
                </a:solidFill>
                <a:latin typeface="Trebuchet MS"/>
              </a:rPr>
              <a:t>Office Hours Session</a:t>
            </a:r>
            <a:r>
              <a:rPr lang="en-US">
                <a:latin typeface="Trebuchet MS"/>
              </a:rPr>
              <a:t> covering the Geocoder Tool and Interchange File was held yesterday, Sept.11, 2024.  (</a:t>
            </a:r>
            <a:r>
              <a:rPr lang="en-US">
                <a:latin typeface="Trebuchet MS"/>
                <a:hlinkClick r:id="rId11"/>
              </a:rPr>
              <a:t>PDF</a:t>
            </a:r>
            <a:r>
              <a:rPr lang="en-US">
                <a:latin typeface="Trebuchet MS"/>
              </a:rPr>
              <a:t>) (Recording will be posted on or about 9/16)</a:t>
            </a:r>
            <a:endParaRPr lang="en-US" b="1">
              <a:latin typeface="Trebuchet MS"/>
            </a:endParaRPr>
          </a:p>
          <a:p>
            <a:pPr lvl="1">
              <a:buFont typeface="Courier New" panose="020B0604020202020204" pitchFamily="34" charset="0"/>
              <a:buChar char="o"/>
            </a:pPr>
            <a:r>
              <a:rPr lang="en-US">
                <a:latin typeface="Trebuchet MS"/>
              </a:rPr>
              <a:t>Additional Resources</a:t>
            </a:r>
          </a:p>
          <a:p>
            <a:pPr lvl="2">
              <a:buFont typeface="Wingdings" panose="020B0604020202020204" pitchFamily="34" charset="0"/>
              <a:buChar char="§"/>
            </a:pPr>
            <a:r>
              <a:rPr lang="en-US">
                <a:solidFill>
                  <a:srgbClr val="FF0000"/>
                </a:solidFill>
                <a:latin typeface="Trebuchet MS"/>
              </a:rPr>
              <a:t>UPDATED</a:t>
            </a:r>
            <a:r>
              <a:rPr lang="en-US">
                <a:latin typeface="Trebuchet MS"/>
              </a:rPr>
              <a:t> 9/10/24: </a:t>
            </a:r>
            <a:r>
              <a:rPr lang="en-US">
                <a:latin typeface="Trebuchet MS"/>
                <a:hlinkClick r:id="rId12"/>
              </a:rPr>
              <a:t>Instructions for Using the Geocode Tool</a:t>
            </a:r>
            <a:endParaRPr lang="en-US"/>
          </a:p>
          <a:p>
            <a:pPr lvl="2">
              <a:buFont typeface="Wingdings" panose="020B0604020202020204" pitchFamily="34" charset="0"/>
              <a:buChar char="§"/>
            </a:pPr>
            <a:r>
              <a:rPr lang="en-US">
                <a:latin typeface="Trebuchet MS"/>
                <a:hlinkClick r:id="rId13"/>
              </a:rPr>
              <a:t>Valid Census Block Data Combinations</a:t>
            </a:r>
            <a:r>
              <a:rPr lang="en-US">
                <a:latin typeface="Trebuchet MS"/>
              </a:rPr>
              <a:t> (XLS)</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50</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14"/>
              </a:rPr>
              <a:t>ARMeasure@cde.state.co.us</a:t>
            </a:r>
            <a:endParaRPr lang="en-US"/>
          </a:p>
          <a:p>
            <a:endParaRPr lang="en-US"/>
          </a:p>
        </p:txBody>
      </p:sp>
    </p:spTree>
    <p:extLst>
      <p:ext uri="{BB962C8B-B14F-4D97-AF65-F5344CB8AC3E}">
        <p14:creationId xmlns:p14="http://schemas.microsoft.com/office/powerpoint/2010/main" val="735598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a:t>
            </a:r>
            <a:br>
              <a:rPr lang="en-US">
                <a:latin typeface="Museo Slab 500"/>
              </a:rPr>
            </a:br>
            <a:r>
              <a:rPr lang="en-US">
                <a:latin typeface="Museo Slab 500"/>
              </a:rPr>
              <a:t>Timeline</a:t>
            </a: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51</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graphicFrame>
        <p:nvGraphicFramePr>
          <p:cNvPr id="7" name="Table 6">
            <a:extLst>
              <a:ext uri="{FF2B5EF4-FFF2-40B4-BE49-F238E27FC236}">
                <a16:creationId xmlns:a16="http://schemas.microsoft.com/office/drawing/2014/main" id="{4D33451E-96E3-F746-9E91-7C5749474933}"/>
              </a:ext>
            </a:extLst>
          </p:cNvPr>
          <p:cNvGraphicFramePr>
            <a:graphicFrameLocks noGrp="1"/>
          </p:cNvGraphicFramePr>
          <p:nvPr>
            <p:extLst>
              <p:ext uri="{D42A27DB-BD31-4B8C-83A1-F6EECF244321}">
                <p14:modId xmlns:p14="http://schemas.microsoft.com/office/powerpoint/2010/main" val="1246861201"/>
              </p:ext>
            </p:extLst>
          </p:nvPr>
        </p:nvGraphicFramePr>
        <p:xfrm>
          <a:off x="810846" y="1357923"/>
          <a:ext cx="10645249" cy="4925000"/>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091341058"/>
                    </a:ext>
                  </a:extLst>
                </a:gridCol>
                <a:gridCol w="2000250">
                  <a:extLst>
                    <a:ext uri="{9D8B030D-6E8A-4147-A177-3AD203B41FA5}">
                      <a16:colId xmlns:a16="http://schemas.microsoft.com/office/drawing/2014/main" val="4155296304"/>
                    </a:ext>
                  </a:extLst>
                </a:gridCol>
                <a:gridCol w="7025749">
                  <a:extLst>
                    <a:ext uri="{9D8B030D-6E8A-4147-A177-3AD203B41FA5}">
                      <a16:colId xmlns:a16="http://schemas.microsoft.com/office/drawing/2014/main" val="236008141"/>
                    </a:ext>
                  </a:extLst>
                </a:gridCol>
              </a:tblGrid>
              <a:tr h="367532">
                <a:tc>
                  <a:txBody>
                    <a:bodyPr/>
                    <a:lstStyle/>
                    <a:p>
                      <a:r>
                        <a:rPr lang="en-US" sz="1400"/>
                        <a:t>Date</a:t>
                      </a:r>
                    </a:p>
                  </a:txBody>
                  <a:tcPr/>
                </a:tc>
                <a:tc>
                  <a:txBody>
                    <a:bodyPr/>
                    <a:lstStyle/>
                    <a:p>
                      <a:r>
                        <a:rPr lang="en-US" sz="1400"/>
                        <a:t>Event</a:t>
                      </a:r>
                    </a:p>
                  </a:txBody>
                  <a:tcPr/>
                </a:tc>
                <a:tc>
                  <a:txBody>
                    <a:bodyPr/>
                    <a:lstStyle/>
                    <a:p>
                      <a:r>
                        <a:rPr lang="en-US" sz="1400"/>
                        <a:t>Event Description</a:t>
                      </a:r>
                    </a:p>
                  </a:txBody>
                  <a:tcPr/>
                </a:tc>
                <a:extLst>
                  <a:ext uri="{0D108BD9-81ED-4DB2-BD59-A6C34878D82A}">
                    <a16:rowId xmlns:a16="http://schemas.microsoft.com/office/drawing/2014/main" val="3260838091"/>
                  </a:ext>
                </a:extLst>
              </a:tr>
              <a:tr h="367532">
                <a:tc>
                  <a:txBody>
                    <a:bodyPr/>
                    <a:lstStyle/>
                    <a:p>
                      <a:r>
                        <a:rPr lang="en-US" sz="1400"/>
                        <a:t>7/15/2024</a:t>
                      </a:r>
                    </a:p>
                  </a:txBody>
                  <a:tcPr/>
                </a:tc>
                <a:tc>
                  <a:txBody>
                    <a:bodyPr/>
                    <a:lstStyle/>
                    <a:p>
                      <a:r>
                        <a:rPr lang="en-US" sz="1400"/>
                        <a:t>Open</a:t>
                      </a:r>
                    </a:p>
                  </a:txBody>
                  <a:tcPr/>
                </a:tc>
                <a:tc>
                  <a:txBody>
                    <a:bodyPr/>
                    <a:lstStyle/>
                    <a:p>
                      <a:r>
                        <a:rPr lang="en-US" sz="1400"/>
                        <a:t>Districts may begin to upload the At-Risk Interchange file to the data pipeline.</a:t>
                      </a:r>
                    </a:p>
                  </a:txBody>
                  <a:tcPr/>
                </a:tc>
                <a:extLst>
                  <a:ext uri="{0D108BD9-81ED-4DB2-BD59-A6C34878D82A}">
                    <a16:rowId xmlns:a16="http://schemas.microsoft.com/office/drawing/2014/main" val="792682905"/>
                  </a:ext>
                </a:extLst>
              </a:tr>
              <a:tr h="724856">
                <a:tc>
                  <a:txBody>
                    <a:bodyPr/>
                    <a:lstStyle/>
                    <a:p>
                      <a:r>
                        <a:rPr lang="en-US" sz="1400"/>
                        <a:t>8/23/2024</a:t>
                      </a:r>
                    </a:p>
                  </a:txBody>
                  <a:tcPr/>
                </a:tc>
                <a:tc>
                  <a:txBody>
                    <a:bodyPr/>
                    <a:lstStyle/>
                    <a:p>
                      <a:r>
                        <a:rPr lang="en-US" sz="1400"/>
                        <a:t>Open</a:t>
                      </a:r>
                    </a:p>
                  </a:txBody>
                  <a:tcPr/>
                </a:tc>
                <a:tc>
                  <a:txBody>
                    <a:bodyPr/>
                    <a:lstStyle/>
                    <a:p>
                      <a:r>
                        <a:rPr lang="en-US" sz="1400"/>
                        <a:t>Districts may begin creating Student October Snapshots.  This Snapshot is dependent on the Student Demographic File, Student School Association File, Title 1 File (if applicable) and the </a:t>
                      </a:r>
                      <a:r>
                        <a:rPr lang="en-US" sz="1400" b="1"/>
                        <a:t>At-Risk File</a:t>
                      </a:r>
                      <a:r>
                        <a:rPr lang="en-US" sz="1400"/>
                        <a:t>.</a:t>
                      </a:r>
                    </a:p>
                  </a:txBody>
                  <a:tcPr/>
                </a:tc>
                <a:extLst>
                  <a:ext uri="{0D108BD9-81ED-4DB2-BD59-A6C34878D82A}">
                    <a16:rowId xmlns:a16="http://schemas.microsoft.com/office/drawing/2014/main" val="4089023505"/>
                  </a:ext>
                </a:extLst>
              </a:tr>
              <a:tr h="367532">
                <a:tc>
                  <a:txBody>
                    <a:bodyPr/>
                    <a:lstStyle/>
                    <a:p>
                      <a:r>
                        <a:rPr lang="en-US" sz="1400"/>
                        <a:t>8/13/2024</a:t>
                      </a:r>
                    </a:p>
                  </a:txBody>
                  <a:tcPr/>
                </a:tc>
                <a:tc>
                  <a:txBody>
                    <a:bodyPr/>
                    <a:lstStyle/>
                    <a:p>
                      <a:r>
                        <a:rPr lang="en-US" sz="1400"/>
                        <a:t>Training Event</a:t>
                      </a:r>
                    </a:p>
                  </a:txBody>
                  <a:tcPr/>
                </a:tc>
                <a:tc>
                  <a:txBody>
                    <a:bodyPr/>
                    <a:lstStyle/>
                    <a:p>
                      <a:r>
                        <a:rPr lang="en-US" sz="1400"/>
                        <a:t>Overview of the Census Geocoder Tool (10-11am)</a:t>
                      </a:r>
                    </a:p>
                  </a:txBody>
                  <a:tcPr/>
                </a:tc>
                <a:extLst>
                  <a:ext uri="{0D108BD9-81ED-4DB2-BD59-A6C34878D82A}">
                    <a16:rowId xmlns:a16="http://schemas.microsoft.com/office/drawing/2014/main" val="672180232"/>
                  </a:ext>
                </a:extLst>
              </a:tr>
              <a:tr h="367532">
                <a:tc>
                  <a:txBody>
                    <a:bodyPr/>
                    <a:lstStyle/>
                    <a:p>
                      <a:r>
                        <a:rPr lang="en-US" sz="1400"/>
                        <a:t>8/20/2024</a:t>
                      </a:r>
                    </a:p>
                  </a:txBody>
                  <a:tcPr/>
                </a:tc>
                <a:tc>
                  <a:txBody>
                    <a:bodyPr/>
                    <a:lstStyle/>
                    <a:p>
                      <a:r>
                        <a:rPr lang="en-US" sz="1400"/>
                        <a:t>Training Event</a:t>
                      </a:r>
                    </a:p>
                  </a:txBody>
                  <a:tcPr/>
                </a:tc>
                <a:tc>
                  <a:txBody>
                    <a:bodyPr/>
                    <a:lstStyle/>
                    <a:p>
                      <a:r>
                        <a:rPr lang="en-US" sz="1400"/>
                        <a:t>Overview of the At-Risk Interchange File (1-2pm)</a:t>
                      </a:r>
                    </a:p>
                  </a:txBody>
                  <a:tcPr/>
                </a:tc>
                <a:extLst>
                  <a:ext uri="{0D108BD9-81ED-4DB2-BD59-A6C34878D82A}">
                    <a16:rowId xmlns:a16="http://schemas.microsoft.com/office/drawing/2014/main" val="2063631855"/>
                  </a:ext>
                </a:extLst>
              </a:tr>
              <a:tr h="367532">
                <a:tc>
                  <a:txBody>
                    <a:bodyPr/>
                    <a:lstStyle/>
                    <a:p>
                      <a:r>
                        <a:rPr lang="en-US" sz="1400"/>
                        <a:t>9/13/2024</a:t>
                      </a:r>
                    </a:p>
                  </a:txBody>
                  <a:tcPr/>
                </a:tc>
                <a:tc>
                  <a:txBody>
                    <a:bodyPr/>
                    <a:lstStyle/>
                    <a:p>
                      <a:r>
                        <a:rPr lang="en-US" sz="1400"/>
                        <a:t>Other Date</a:t>
                      </a:r>
                    </a:p>
                  </a:txBody>
                  <a:tcPr/>
                </a:tc>
                <a:tc>
                  <a:txBody>
                    <a:bodyPr/>
                    <a:lstStyle/>
                    <a:p>
                      <a:r>
                        <a:rPr lang="en-US" sz="1400"/>
                        <a:t>Gather, review, clean-up and validate student addresses</a:t>
                      </a:r>
                    </a:p>
                  </a:txBody>
                  <a:tcPr/>
                </a:tc>
                <a:extLst>
                  <a:ext uri="{0D108BD9-81ED-4DB2-BD59-A6C34878D82A}">
                    <a16:rowId xmlns:a16="http://schemas.microsoft.com/office/drawing/2014/main" val="1878032293"/>
                  </a:ext>
                </a:extLst>
              </a:tr>
              <a:tr h="367532">
                <a:tc>
                  <a:txBody>
                    <a:bodyPr/>
                    <a:lstStyle/>
                    <a:p>
                      <a:r>
                        <a:rPr lang="en-US" sz="1400"/>
                        <a:t>9/27/2024</a:t>
                      </a:r>
                    </a:p>
                  </a:txBody>
                  <a:tcPr/>
                </a:tc>
                <a:tc>
                  <a:txBody>
                    <a:bodyPr/>
                    <a:lstStyle/>
                    <a:p>
                      <a:r>
                        <a:rPr lang="en-US" sz="1400"/>
                        <a:t>Other Date</a:t>
                      </a:r>
                    </a:p>
                  </a:txBody>
                  <a:tcPr/>
                </a:tc>
                <a:tc>
                  <a:txBody>
                    <a:bodyPr/>
                    <a:lstStyle/>
                    <a:p>
                      <a:r>
                        <a:rPr lang="en-US" sz="1400"/>
                        <a:t>Obtain census block data for all student addresses</a:t>
                      </a:r>
                    </a:p>
                  </a:txBody>
                  <a:tcPr/>
                </a:tc>
                <a:extLst>
                  <a:ext uri="{0D108BD9-81ED-4DB2-BD59-A6C34878D82A}">
                    <a16:rowId xmlns:a16="http://schemas.microsoft.com/office/drawing/2014/main" val="2390206653"/>
                  </a:ext>
                </a:extLst>
              </a:tr>
              <a:tr h="367532">
                <a:tc>
                  <a:txBody>
                    <a:bodyPr/>
                    <a:lstStyle/>
                    <a:p>
                      <a:r>
                        <a:rPr lang="en-US" sz="1400"/>
                        <a:t>10/2/2024</a:t>
                      </a:r>
                    </a:p>
                  </a:txBody>
                  <a:tcPr/>
                </a:tc>
                <a:tc>
                  <a:txBody>
                    <a:bodyPr/>
                    <a:lstStyle/>
                    <a:p>
                      <a:r>
                        <a:rPr lang="en-US" sz="1400"/>
                        <a:t>Interim Deadline</a:t>
                      </a:r>
                    </a:p>
                  </a:txBody>
                  <a:tcPr/>
                </a:tc>
                <a:tc>
                  <a:txBody>
                    <a:bodyPr/>
                    <a:lstStyle/>
                    <a:p>
                      <a:r>
                        <a:rPr lang="en-US" sz="1400"/>
                        <a:t>Upload the At-Risk Interchange File </a:t>
                      </a:r>
                    </a:p>
                  </a:txBody>
                  <a:tcPr/>
                </a:tc>
                <a:extLst>
                  <a:ext uri="{0D108BD9-81ED-4DB2-BD59-A6C34878D82A}">
                    <a16:rowId xmlns:a16="http://schemas.microsoft.com/office/drawing/2014/main" val="1051262717"/>
                  </a:ext>
                </a:extLst>
              </a:tr>
              <a:tr h="367532">
                <a:tc>
                  <a:txBody>
                    <a:bodyPr/>
                    <a:lstStyle/>
                    <a:p>
                      <a:pPr lvl="0">
                        <a:buNone/>
                      </a:pPr>
                      <a:r>
                        <a:rPr lang="en-US" sz="1400"/>
                        <a:t>10/9/2024</a:t>
                      </a:r>
                    </a:p>
                  </a:txBody>
                  <a:tcPr/>
                </a:tc>
                <a:tc>
                  <a:txBody>
                    <a:bodyPr/>
                    <a:lstStyle/>
                    <a:p>
                      <a:pPr lvl="0">
                        <a:buNone/>
                      </a:pPr>
                      <a:r>
                        <a:rPr lang="en-US" sz="1400"/>
                        <a:t>Interim Deadline</a:t>
                      </a:r>
                    </a:p>
                  </a:txBody>
                  <a:tcPr/>
                </a:tc>
                <a:tc>
                  <a:txBody>
                    <a:bodyPr/>
                    <a:lstStyle/>
                    <a:p>
                      <a:pPr lvl="0">
                        <a:buNone/>
                      </a:pPr>
                      <a:r>
                        <a:rPr lang="en-US" sz="1400"/>
                        <a:t>Obtain error-free At-Risk Interchange File upload</a:t>
                      </a:r>
                    </a:p>
                  </a:txBody>
                  <a:tcPr/>
                </a:tc>
                <a:extLst>
                  <a:ext uri="{0D108BD9-81ED-4DB2-BD59-A6C34878D82A}">
                    <a16:rowId xmlns:a16="http://schemas.microsoft.com/office/drawing/2014/main" val="2468813370"/>
                  </a:ext>
                </a:extLst>
              </a:tr>
              <a:tr h="367532">
                <a:tc>
                  <a:txBody>
                    <a:bodyPr/>
                    <a:lstStyle/>
                    <a:p>
                      <a:pPr lvl="0">
                        <a:buNone/>
                      </a:pPr>
                      <a:r>
                        <a:rPr lang="en-US" sz="1400"/>
                        <a:t>10/22/2024</a:t>
                      </a:r>
                    </a:p>
                  </a:txBody>
                  <a:tcPr/>
                </a:tc>
                <a:tc>
                  <a:txBody>
                    <a:bodyPr/>
                    <a:lstStyle/>
                    <a:p>
                      <a:pPr lvl="0">
                        <a:buNone/>
                      </a:pPr>
                      <a:r>
                        <a:rPr lang="en-US" sz="1400"/>
                        <a:t>Interim Deadline</a:t>
                      </a:r>
                    </a:p>
                  </a:txBody>
                  <a:tcPr/>
                </a:tc>
                <a:tc>
                  <a:txBody>
                    <a:bodyPr/>
                    <a:lstStyle/>
                    <a:p>
                      <a:pPr lvl="0">
                        <a:buNone/>
                      </a:pPr>
                      <a:r>
                        <a:rPr lang="en-US" sz="1400"/>
                        <a:t>Obtain error-free Student October Snapshot</a:t>
                      </a:r>
                    </a:p>
                  </a:txBody>
                  <a:tcPr/>
                </a:tc>
                <a:extLst>
                  <a:ext uri="{0D108BD9-81ED-4DB2-BD59-A6C34878D82A}">
                    <a16:rowId xmlns:a16="http://schemas.microsoft.com/office/drawing/2014/main" val="1780374034"/>
                  </a:ext>
                </a:extLst>
              </a:tr>
              <a:tr h="510462">
                <a:tc>
                  <a:txBody>
                    <a:bodyPr/>
                    <a:lstStyle/>
                    <a:p>
                      <a:pPr lvl="0">
                        <a:buNone/>
                      </a:pPr>
                      <a:r>
                        <a:rPr lang="en-US" sz="1400"/>
                        <a:t>11/1/2024</a:t>
                      </a:r>
                    </a:p>
                  </a:txBody>
                  <a:tcPr/>
                </a:tc>
                <a:tc>
                  <a:txBody>
                    <a:bodyPr/>
                    <a:lstStyle/>
                    <a:p>
                      <a:pPr lvl="0">
                        <a:buNone/>
                      </a:pPr>
                      <a:r>
                        <a:rPr lang="en-US" sz="1400"/>
                        <a:t>Report Review</a:t>
                      </a:r>
                    </a:p>
                  </a:txBody>
                  <a:tcPr/>
                </a:tc>
                <a:tc>
                  <a:txBody>
                    <a:bodyPr/>
                    <a:lstStyle/>
                    <a:p>
                      <a:pPr lvl="0">
                        <a:buNone/>
                      </a:pPr>
                      <a:r>
                        <a:rPr lang="en-US" sz="1400"/>
                        <a:t>Review Student October Cognos Reports for data validation.  Submit Student October Snapshot data as soon as review is complete</a:t>
                      </a:r>
                    </a:p>
                  </a:txBody>
                  <a:tcPr/>
                </a:tc>
                <a:extLst>
                  <a:ext uri="{0D108BD9-81ED-4DB2-BD59-A6C34878D82A}">
                    <a16:rowId xmlns:a16="http://schemas.microsoft.com/office/drawing/2014/main" val="2961318057"/>
                  </a:ext>
                </a:extLst>
              </a:tr>
              <a:tr h="367532">
                <a:tc>
                  <a:txBody>
                    <a:bodyPr/>
                    <a:lstStyle/>
                    <a:p>
                      <a:pPr lvl="0">
                        <a:buNone/>
                      </a:pPr>
                      <a:r>
                        <a:rPr lang="en-US" sz="1400"/>
                        <a:t>11/8/2024</a:t>
                      </a:r>
                    </a:p>
                  </a:txBody>
                  <a:tcPr/>
                </a:tc>
                <a:tc>
                  <a:txBody>
                    <a:bodyPr/>
                    <a:lstStyle/>
                    <a:p>
                      <a:pPr lvl="0">
                        <a:buNone/>
                      </a:pPr>
                      <a:r>
                        <a:rPr lang="en-US" sz="1400"/>
                        <a:t>State Deadline</a:t>
                      </a:r>
                    </a:p>
                  </a:txBody>
                  <a:tcPr/>
                </a:tc>
                <a:tc>
                  <a:txBody>
                    <a:bodyPr/>
                    <a:lstStyle/>
                    <a:p>
                      <a:pPr lvl="0">
                        <a:buNone/>
                      </a:pPr>
                      <a:r>
                        <a:rPr lang="en-US" sz="1400"/>
                        <a:t>Submit Student October Snapshot data</a:t>
                      </a:r>
                    </a:p>
                  </a:txBody>
                  <a:tcPr/>
                </a:tc>
                <a:extLst>
                  <a:ext uri="{0D108BD9-81ED-4DB2-BD59-A6C34878D82A}">
                    <a16:rowId xmlns:a16="http://schemas.microsoft.com/office/drawing/2014/main" val="1085995423"/>
                  </a:ext>
                </a:extLst>
              </a:tr>
            </a:tbl>
          </a:graphicData>
        </a:graphic>
      </p:graphicFrame>
      <p:sp>
        <p:nvSpPr>
          <p:cNvPr id="3" name="Oval 2">
            <a:extLst>
              <a:ext uri="{FF2B5EF4-FFF2-40B4-BE49-F238E27FC236}">
                <a16:creationId xmlns:a16="http://schemas.microsoft.com/office/drawing/2014/main" id="{7E71A5B3-11A7-CDE5-0C01-E572A9AFEFA6}"/>
              </a:ext>
            </a:extLst>
          </p:cNvPr>
          <p:cNvSpPr/>
          <p:nvPr/>
        </p:nvSpPr>
        <p:spPr>
          <a:xfrm>
            <a:off x="337039" y="3425743"/>
            <a:ext cx="9956473" cy="164367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354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2DE3-70E8-3515-40CA-7BCDCEAAFDD2}"/>
              </a:ext>
            </a:extLst>
          </p:cNvPr>
          <p:cNvSpPr>
            <a:spLocks noGrp="1"/>
          </p:cNvSpPr>
          <p:nvPr>
            <p:ph type="title"/>
          </p:nvPr>
        </p:nvSpPr>
        <p:spPr/>
        <p:txBody>
          <a:bodyPr/>
          <a:lstStyle/>
          <a:p>
            <a:r>
              <a:rPr lang="en-US">
                <a:latin typeface="Museo Slab 500"/>
              </a:rPr>
              <a:t>Student Information System Update- Infinite Campus</a:t>
            </a:r>
          </a:p>
        </p:txBody>
      </p:sp>
      <p:sp>
        <p:nvSpPr>
          <p:cNvPr id="3" name="Content Placeholder 2">
            <a:extLst>
              <a:ext uri="{FF2B5EF4-FFF2-40B4-BE49-F238E27FC236}">
                <a16:creationId xmlns:a16="http://schemas.microsoft.com/office/drawing/2014/main" id="{6109B4E1-01DB-7318-9691-D651C08C223C}"/>
              </a:ext>
            </a:extLst>
          </p:cNvPr>
          <p:cNvSpPr>
            <a:spLocks noGrp="1"/>
          </p:cNvSpPr>
          <p:nvPr>
            <p:ph idx="1"/>
          </p:nvPr>
        </p:nvSpPr>
        <p:spPr/>
        <p:txBody>
          <a:bodyPr vert="horz" lIns="0" tIns="0" rIns="0" bIns="0" rtlCol="0" anchor="t">
            <a:normAutofit/>
          </a:bodyPr>
          <a:lstStyle/>
          <a:p>
            <a:pPr marL="228600" indent="-228600" rtl="0">
              <a:buFont typeface="Arial"/>
              <a:buChar char="•"/>
            </a:pPr>
            <a:r>
              <a:rPr lang="en-US" sz="2400">
                <a:latin typeface="Trebuchet MS"/>
                <a:ea typeface="Calibri"/>
                <a:cs typeface="Calibri"/>
              </a:rPr>
              <a:t>As of today, it is CDE’s understanding that Infinite Campus is working individually with districts as they submit cases related to the At-Risk interchange reporting.</a:t>
            </a:r>
          </a:p>
          <a:p>
            <a:pPr marL="228600" indent="-228600" rtl="0">
              <a:buFont typeface="Arial"/>
              <a:buChar char="•"/>
            </a:pPr>
            <a:r>
              <a:rPr lang="en-US" sz="2400">
                <a:latin typeface="Trebuchet MS"/>
                <a:ea typeface="Calibri"/>
                <a:cs typeface="Calibri"/>
              </a:rPr>
              <a:t>Infinite Campus will provide guidance as needed to navigate their systems when geolocating students’ physical addresses and obtaining census block group information. </a:t>
            </a:r>
          </a:p>
          <a:p>
            <a:r>
              <a:rPr lang="en-US" sz="2400">
                <a:latin typeface="Trebuchet MS"/>
                <a:ea typeface="Calibri"/>
                <a:cs typeface="Calibri"/>
              </a:rPr>
              <a:t>Districts will submit cases related to the At-Risk interchange reporting to their IC administrators and </a:t>
            </a:r>
            <a:r>
              <a:rPr lang="en-US" sz="2400" b="1">
                <a:latin typeface="Trebuchet MS"/>
                <a:ea typeface="Calibri"/>
                <a:cs typeface="Calibri"/>
              </a:rPr>
              <a:t>are encouraged to reach out to their IC administrators for direct assistance. </a:t>
            </a:r>
            <a:endParaRPr lang="en-US">
              <a:latin typeface="Trebuchet MS"/>
            </a:endParaRPr>
          </a:p>
        </p:txBody>
      </p:sp>
      <p:sp>
        <p:nvSpPr>
          <p:cNvPr id="4" name="Slide Number Placeholder 3">
            <a:extLst>
              <a:ext uri="{FF2B5EF4-FFF2-40B4-BE49-F238E27FC236}">
                <a16:creationId xmlns:a16="http://schemas.microsoft.com/office/drawing/2014/main" id="{3127A100-25B4-8668-0C04-BB3A6BCF0442}"/>
              </a:ext>
            </a:extLst>
          </p:cNvPr>
          <p:cNvSpPr>
            <a:spLocks noGrp="1"/>
          </p:cNvSpPr>
          <p:nvPr>
            <p:ph type="sldNum" sz="quarter" idx="12"/>
          </p:nvPr>
        </p:nvSpPr>
        <p:spPr/>
        <p:txBody>
          <a:bodyPr/>
          <a:lstStyle/>
          <a:p>
            <a:fld id="{C479D5F6-EDCB-402A-AC08-4943A1820E8F}" type="slidenum">
              <a:rPr lang="en-US" smtClean="0"/>
              <a:pPr/>
              <a:t>52</a:t>
            </a:fld>
            <a:endParaRPr lang="en-US"/>
          </a:p>
        </p:txBody>
      </p:sp>
      <p:sp>
        <p:nvSpPr>
          <p:cNvPr id="5" name="Content Placeholder 4">
            <a:extLst>
              <a:ext uri="{FF2B5EF4-FFF2-40B4-BE49-F238E27FC236}">
                <a16:creationId xmlns:a16="http://schemas.microsoft.com/office/drawing/2014/main" id="{A0F0AB29-CC2A-C207-2825-CA7678B22025}"/>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6495D789-5E38-C978-A805-DF28807060C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latin typeface="Trebuchet MS"/>
            </a:endParaRPr>
          </a:p>
          <a:p>
            <a:endParaRPr lang="en-US"/>
          </a:p>
        </p:txBody>
      </p:sp>
    </p:spTree>
    <p:extLst>
      <p:ext uri="{BB962C8B-B14F-4D97-AF65-F5344CB8AC3E}">
        <p14:creationId xmlns:p14="http://schemas.microsoft.com/office/powerpoint/2010/main" val="2422909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80EF-B108-5BAB-F8AB-EDB2DBA44302}"/>
              </a:ext>
            </a:extLst>
          </p:cNvPr>
          <p:cNvSpPr>
            <a:spLocks noGrp="1"/>
          </p:cNvSpPr>
          <p:nvPr>
            <p:ph type="title"/>
          </p:nvPr>
        </p:nvSpPr>
        <p:spPr/>
        <p:txBody>
          <a:bodyPr/>
          <a:lstStyle/>
          <a:p>
            <a:r>
              <a:rPr lang="en-US">
                <a:latin typeface="Museo Slab 500"/>
              </a:rPr>
              <a:t>Student Information System Update- PowerSchool</a:t>
            </a:r>
            <a:endParaRPr lang="en-US"/>
          </a:p>
        </p:txBody>
      </p:sp>
      <p:sp>
        <p:nvSpPr>
          <p:cNvPr id="3" name="Content Placeholder 2">
            <a:extLst>
              <a:ext uri="{FF2B5EF4-FFF2-40B4-BE49-F238E27FC236}">
                <a16:creationId xmlns:a16="http://schemas.microsoft.com/office/drawing/2014/main" id="{35D3926C-B1D4-CE01-C0A8-4BF0B344268A}"/>
              </a:ext>
            </a:extLst>
          </p:cNvPr>
          <p:cNvSpPr>
            <a:spLocks noGrp="1"/>
          </p:cNvSpPr>
          <p:nvPr>
            <p:ph idx="1"/>
          </p:nvPr>
        </p:nvSpPr>
        <p:spPr/>
        <p:txBody>
          <a:bodyPr vert="horz" lIns="0" tIns="0" rIns="0" bIns="0" rtlCol="0" anchor="t">
            <a:normAutofit lnSpcReduction="10000"/>
          </a:bodyPr>
          <a:lstStyle/>
          <a:p>
            <a:r>
              <a:rPr lang="en-US">
                <a:latin typeface="Trebuchet MS"/>
                <a:ea typeface="Calibri"/>
                <a:cs typeface="Calibri"/>
              </a:rPr>
              <a:t>As of today, it is CDE’s understanding that PowerSchool will introduce a new Census Block Data section that will be added to the CO Demographics page. </a:t>
            </a:r>
            <a:endParaRPr lang="en-US">
              <a:latin typeface="Trebuchet MS"/>
            </a:endParaRPr>
          </a:p>
          <a:p>
            <a:r>
              <a:rPr lang="en-US">
                <a:latin typeface="Trebuchet MS"/>
                <a:ea typeface="Calibri"/>
                <a:cs typeface="Calibri"/>
              </a:rPr>
              <a:t>This will include a Confidentiality Program Participant checkbox and read-only fields for State Code, County Code, Tract Code, and Block Code (which will be populated later through a Geocode API). </a:t>
            </a:r>
            <a:endParaRPr lang="en-US">
              <a:latin typeface="Trebuchet MS"/>
            </a:endParaRPr>
          </a:p>
          <a:p>
            <a:r>
              <a:rPr lang="en-US">
                <a:latin typeface="Trebuchet MS"/>
                <a:ea typeface="Calibri"/>
                <a:cs typeface="Calibri"/>
              </a:rPr>
              <a:t>Additionally, a Foster Child checkbox will be added under the Student Demographics Information section. </a:t>
            </a:r>
            <a:endParaRPr lang="en-US">
              <a:latin typeface="Trebuchet MS"/>
            </a:endParaRPr>
          </a:p>
          <a:p>
            <a:r>
              <a:rPr lang="en-US">
                <a:latin typeface="Trebuchet MS"/>
                <a:ea typeface="Calibri"/>
                <a:cs typeface="Calibri"/>
              </a:rPr>
              <a:t>Users can start entering data for the Foster Child and Confidentiality Program Participant fields, while the Census Block Data fields will be updated in a future release. </a:t>
            </a:r>
            <a:endParaRPr lang="en-US">
              <a:latin typeface="Trebuchet MS"/>
            </a:endParaRPr>
          </a:p>
          <a:p>
            <a:r>
              <a:rPr lang="en-US">
                <a:latin typeface="Trebuchet MS"/>
                <a:ea typeface="Calibri"/>
                <a:cs typeface="Calibri"/>
              </a:rPr>
              <a:t>Districts are </a:t>
            </a:r>
            <a:r>
              <a:rPr lang="en-US" b="1">
                <a:latin typeface="Trebuchet MS"/>
                <a:ea typeface="Calibri"/>
                <a:cs typeface="Calibri"/>
              </a:rPr>
              <a:t>encouraged to reach out to their PowerSchool administrators for information on future updates and other assistance.</a:t>
            </a:r>
            <a:r>
              <a:rPr lang="en-US" b="1">
                <a:latin typeface="Calibri"/>
                <a:ea typeface="Calibri"/>
                <a:cs typeface="Calibri"/>
              </a:rPr>
              <a:t> </a:t>
            </a:r>
            <a:endParaRPr lang="en-US"/>
          </a:p>
          <a:p>
            <a:endParaRPr lang="en-US"/>
          </a:p>
        </p:txBody>
      </p:sp>
      <p:sp>
        <p:nvSpPr>
          <p:cNvPr id="4" name="Slide Number Placeholder 3">
            <a:extLst>
              <a:ext uri="{FF2B5EF4-FFF2-40B4-BE49-F238E27FC236}">
                <a16:creationId xmlns:a16="http://schemas.microsoft.com/office/drawing/2014/main" id="{65FEA8E6-DD02-2949-47E7-08F281DA4782}"/>
              </a:ext>
            </a:extLst>
          </p:cNvPr>
          <p:cNvSpPr>
            <a:spLocks noGrp="1"/>
          </p:cNvSpPr>
          <p:nvPr>
            <p:ph type="sldNum" sz="quarter" idx="12"/>
          </p:nvPr>
        </p:nvSpPr>
        <p:spPr/>
        <p:txBody>
          <a:bodyPr/>
          <a:lstStyle/>
          <a:p>
            <a:fld id="{C479D5F6-EDCB-402A-AC08-4943A1820E8F}" type="slidenum">
              <a:rPr lang="en-US" smtClean="0"/>
              <a:pPr/>
              <a:t>53</a:t>
            </a:fld>
            <a:endParaRPr lang="en-US"/>
          </a:p>
        </p:txBody>
      </p:sp>
      <p:sp>
        <p:nvSpPr>
          <p:cNvPr id="5" name="Content Placeholder 4">
            <a:extLst>
              <a:ext uri="{FF2B5EF4-FFF2-40B4-BE49-F238E27FC236}">
                <a16:creationId xmlns:a16="http://schemas.microsoft.com/office/drawing/2014/main" id="{9EFD8821-AE36-59FB-0BDB-D159D5675F07}"/>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a:t>
            </a:r>
            <a:endParaRPr lang="en-US"/>
          </a:p>
        </p:txBody>
      </p:sp>
      <p:sp>
        <p:nvSpPr>
          <p:cNvPr id="6" name="Content Placeholder 5">
            <a:extLst>
              <a:ext uri="{FF2B5EF4-FFF2-40B4-BE49-F238E27FC236}">
                <a16:creationId xmlns:a16="http://schemas.microsoft.com/office/drawing/2014/main" id="{159A7E66-110F-55A2-E3BA-5E85BDE1E9A6}"/>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latin typeface="Trebuchet MS"/>
            </a:endParaRPr>
          </a:p>
          <a:p>
            <a:endParaRPr lang="en-US"/>
          </a:p>
        </p:txBody>
      </p:sp>
    </p:spTree>
    <p:extLst>
      <p:ext uri="{BB962C8B-B14F-4D97-AF65-F5344CB8AC3E}">
        <p14:creationId xmlns:p14="http://schemas.microsoft.com/office/powerpoint/2010/main" val="28905542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4A6CA-9FDC-D477-2061-EFE142CE3476}"/>
              </a:ext>
            </a:extLst>
          </p:cNvPr>
          <p:cNvSpPr>
            <a:spLocks noGrp="1"/>
          </p:cNvSpPr>
          <p:nvPr>
            <p:ph type="title"/>
          </p:nvPr>
        </p:nvSpPr>
        <p:spPr/>
        <p:txBody>
          <a:bodyPr/>
          <a:lstStyle/>
          <a:p>
            <a:r>
              <a:rPr lang="en-US">
                <a:latin typeface="Museo Slab 500"/>
              </a:rPr>
              <a:t>Flowchart: Obtaining and Reporting Census Data</a:t>
            </a:r>
            <a:endParaRPr lang="en-US"/>
          </a:p>
        </p:txBody>
      </p:sp>
      <p:pic>
        <p:nvPicPr>
          <p:cNvPr id="7" name="Content Placeholder 6" descr="A diagram of a computer program&#10;&#10;Description automatically generated">
            <a:extLst>
              <a:ext uri="{FF2B5EF4-FFF2-40B4-BE49-F238E27FC236}">
                <a16:creationId xmlns:a16="http://schemas.microsoft.com/office/drawing/2014/main" id="{E7B077DA-76F2-82A3-BE98-49B39E36262E}"/>
              </a:ext>
            </a:extLst>
          </p:cNvPr>
          <p:cNvPicPr>
            <a:picLocks noGrp="1" noChangeAspect="1"/>
          </p:cNvPicPr>
          <p:nvPr>
            <p:ph idx="1"/>
          </p:nvPr>
        </p:nvPicPr>
        <p:blipFill>
          <a:blip r:embed="rId2"/>
          <a:stretch>
            <a:fillRect/>
          </a:stretch>
        </p:blipFill>
        <p:spPr>
          <a:xfrm>
            <a:off x="1796560" y="1300480"/>
            <a:ext cx="7807572" cy="5406414"/>
          </a:xfrm>
        </p:spPr>
      </p:pic>
      <p:sp>
        <p:nvSpPr>
          <p:cNvPr id="4" name="Slide Number Placeholder 3">
            <a:extLst>
              <a:ext uri="{FF2B5EF4-FFF2-40B4-BE49-F238E27FC236}">
                <a16:creationId xmlns:a16="http://schemas.microsoft.com/office/drawing/2014/main" id="{611E47AF-AFBC-6F37-ADD8-E338BD7C1D00}"/>
              </a:ext>
            </a:extLst>
          </p:cNvPr>
          <p:cNvSpPr>
            <a:spLocks noGrp="1"/>
          </p:cNvSpPr>
          <p:nvPr>
            <p:ph type="sldNum" sz="quarter" idx="12"/>
          </p:nvPr>
        </p:nvSpPr>
        <p:spPr/>
        <p:txBody>
          <a:bodyPr/>
          <a:lstStyle/>
          <a:p>
            <a:fld id="{C479D5F6-EDCB-402A-AC08-4943A1820E8F}" type="slidenum">
              <a:rPr lang="en-US" smtClean="0"/>
              <a:pPr/>
              <a:t>54</a:t>
            </a:fld>
            <a:endParaRPr lang="en-US"/>
          </a:p>
        </p:txBody>
      </p:sp>
    </p:spTree>
    <p:extLst>
      <p:ext uri="{BB962C8B-B14F-4D97-AF65-F5344CB8AC3E}">
        <p14:creationId xmlns:p14="http://schemas.microsoft.com/office/powerpoint/2010/main" val="1402753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DB8B-AFA0-ACD4-7949-948317AD0469}"/>
              </a:ext>
            </a:extLst>
          </p:cNvPr>
          <p:cNvSpPr>
            <a:spLocks noGrp="1"/>
          </p:cNvSpPr>
          <p:nvPr>
            <p:ph type="title"/>
          </p:nvPr>
        </p:nvSpPr>
        <p:spPr/>
        <p:txBody>
          <a:bodyPr/>
          <a:lstStyle/>
          <a:p>
            <a:r>
              <a:rPr lang="en-US">
                <a:latin typeface="Museo Slab 500"/>
              </a:rPr>
              <a:t>File Layout and Definitions (page 3):</a:t>
            </a:r>
            <a:br>
              <a:rPr lang="en-US">
                <a:latin typeface="Museo Slab 500"/>
              </a:rPr>
            </a:br>
            <a:r>
              <a:rPr lang="en-US">
                <a:latin typeface="Museo Slab 500"/>
              </a:rPr>
              <a:t>Missing Census Block Data- Coding Patterns</a:t>
            </a:r>
            <a:endParaRPr lang="en-US"/>
          </a:p>
        </p:txBody>
      </p:sp>
      <p:graphicFrame>
        <p:nvGraphicFramePr>
          <p:cNvPr id="8" name="Content Placeholder 7">
            <a:extLst>
              <a:ext uri="{FF2B5EF4-FFF2-40B4-BE49-F238E27FC236}">
                <a16:creationId xmlns:a16="http://schemas.microsoft.com/office/drawing/2014/main" id="{D11CDBFC-B5DC-3B1D-B1E3-D10824B69AF3}"/>
              </a:ext>
            </a:extLst>
          </p:cNvPr>
          <p:cNvGraphicFramePr>
            <a:graphicFrameLocks noGrp="1"/>
          </p:cNvGraphicFramePr>
          <p:nvPr>
            <p:ph idx="1"/>
            <p:extLst>
              <p:ext uri="{D42A27DB-BD31-4B8C-83A1-F6EECF244321}">
                <p14:modId xmlns:p14="http://schemas.microsoft.com/office/powerpoint/2010/main" val="3696548542"/>
              </p:ext>
            </p:extLst>
          </p:nvPr>
        </p:nvGraphicFramePr>
        <p:xfrm>
          <a:off x="625230" y="1318846"/>
          <a:ext cx="10727258" cy="4503379"/>
        </p:xfrm>
        <a:graphic>
          <a:graphicData uri="http://schemas.openxmlformats.org/drawingml/2006/table">
            <a:tbl>
              <a:tblPr firstRow="1" bandRow="1">
                <a:tableStyleId>{5C22544A-7EE6-4342-B048-85BDC9FD1C3A}</a:tableStyleId>
              </a:tblPr>
              <a:tblGrid>
                <a:gridCol w="6790914">
                  <a:extLst>
                    <a:ext uri="{9D8B030D-6E8A-4147-A177-3AD203B41FA5}">
                      <a16:colId xmlns:a16="http://schemas.microsoft.com/office/drawing/2014/main" val="669251788"/>
                    </a:ext>
                  </a:extLst>
                </a:gridCol>
                <a:gridCol w="720330">
                  <a:extLst>
                    <a:ext uri="{9D8B030D-6E8A-4147-A177-3AD203B41FA5}">
                      <a16:colId xmlns:a16="http://schemas.microsoft.com/office/drawing/2014/main" val="1060598714"/>
                    </a:ext>
                  </a:extLst>
                </a:gridCol>
                <a:gridCol w="979443">
                  <a:extLst>
                    <a:ext uri="{9D8B030D-6E8A-4147-A177-3AD203B41FA5}">
                      <a16:colId xmlns:a16="http://schemas.microsoft.com/office/drawing/2014/main" val="514377885"/>
                    </a:ext>
                  </a:extLst>
                </a:gridCol>
                <a:gridCol w="1141389">
                  <a:extLst>
                    <a:ext uri="{9D8B030D-6E8A-4147-A177-3AD203B41FA5}">
                      <a16:colId xmlns:a16="http://schemas.microsoft.com/office/drawing/2014/main" val="844245518"/>
                    </a:ext>
                  </a:extLst>
                </a:gridCol>
                <a:gridCol w="1095182">
                  <a:extLst>
                    <a:ext uri="{9D8B030D-6E8A-4147-A177-3AD203B41FA5}">
                      <a16:colId xmlns:a16="http://schemas.microsoft.com/office/drawing/2014/main" val="486108020"/>
                    </a:ext>
                  </a:extLst>
                </a:gridCol>
              </a:tblGrid>
              <a:tr h="677293">
                <a:tc>
                  <a:txBody>
                    <a:bodyPr/>
                    <a:lstStyle/>
                    <a:p>
                      <a:r>
                        <a:rPr lang="en-US" sz="1400"/>
                        <a:t>Description</a:t>
                      </a:r>
                    </a:p>
                  </a:txBody>
                  <a:tcPr/>
                </a:tc>
                <a:tc>
                  <a:txBody>
                    <a:bodyPr/>
                    <a:lstStyle/>
                    <a:p>
                      <a:pPr algn="ctr"/>
                      <a:r>
                        <a:rPr lang="en-US" sz="1400"/>
                        <a:t>State Code</a:t>
                      </a:r>
                    </a:p>
                  </a:txBody>
                  <a:tcPr/>
                </a:tc>
                <a:tc>
                  <a:txBody>
                    <a:bodyPr/>
                    <a:lstStyle/>
                    <a:p>
                      <a:pPr algn="ctr"/>
                      <a:r>
                        <a:rPr lang="en-US" sz="1400"/>
                        <a:t>County Code</a:t>
                      </a:r>
                    </a:p>
                  </a:txBody>
                  <a:tcPr/>
                </a:tc>
                <a:tc>
                  <a:txBody>
                    <a:bodyPr/>
                    <a:lstStyle/>
                    <a:p>
                      <a:pPr algn="ctr"/>
                      <a:r>
                        <a:rPr lang="en-US" sz="1400"/>
                        <a:t>Tract Code</a:t>
                      </a:r>
                    </a:p>
                  </a:txBody>
                  <a:tcPr/>
                </a:tc>
                <a:tc>
                  <a:txBody>
                    <a:bodyPr/>
                    <a:lstStyle/>
                    <a:p>
                      <a:pPr algn="ctr"/>
                      <a:r>
                        <a:rPr lang="en-US" sz="1400"/>
                        <a:t>Block Code</a:t>
                      </a:r>
                    </a:p>
                  </a:txBody>
                  <a:tcPr/>
                </a:tc>
                <a:extLst>
                  <a:ext uri="{0D108BD9-81ED-4DB2-BD59-A6C34878D82A}">
                    <a16:rowId xmlns:a16="http://schemas.microsoft.com/office/drawing/2014/main" val="1791900911"/>
                  </a:ext>
                </a:extLst>
              </a:tr>
              <a:tr h="730250">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Address on File- Did Not Attempt to Obtain Census Block Data</a:t>
                      </a:r>
                      <a:r>
                        <a:rPr lang="en-US" sz="1400" b="0" i="0" u="none" strike="noStrike" noProof="0">
                          <a:solidFill>
                            <a:srgbClr val="000000"/>
                          </a:solidFill>
                          <a:latin typeface="Calibri"/>
                        </a:rPr>
                        <a:t>: The district has a primary physical address on file but did NOT attempt to obtain census block data using the geocode tool.</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000001</a:t>
                      </a:r>
                    </a:p>
                  </a:txBody>
                  <a:tcPr/>
                </a:tc>
                <a:tc>
                  <a:txBody>
                    <a:bodyPr/>
                    <a:lstStyle/>
                    <a:p>
                      <a:r>
                        <a:rPr lang="en-US" sz="1400"/>
                        <a:t>0001</a:t>
                      </a:r>
                    </a:p>
                  </a:txBody>
                  <a:tcPr/>
                </a:tc>
                <a:extLst>
                  <a:ext uri="{0D108BD9-81ED-4DB2-BD59-A6C34878D82A}">
                    <a16:rowId xmlns:a16="http://schemas.microsoft.com/office/drawing/2014/main" val="424894444"/>
                  </a:ext>
                </a:extLst>
              </a:tr>
              <a:tr h="518583">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Address on File- No Census Block Data Returned</a:t>
                      </a:r>
                      <a:r>
                        <a:rPr lang="en-US" sz="1400" b="0" i="0" u="none" strike="noStrike" noProof="0">
                          <a:solidFill>
                            <a:srgbClr val="000000"/>
                          </a:solidFill>
                          <a:latin typeface="Calibri"/>
                        </a:rPr>
                        <a:t>: The district confirmed that the primary physical address is valid using USPS but the geocode tool did not return census block data.</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000002</a:t>
                      </a:r>
                    </a:p>
                  </a:txBody>
                  <a:tcPr/>
                </a:tc>
                <a:tc>
                  <a:txBody>
                    <a:bodyPr/>
                    <a:lstStyle/>
                    <a:p>
                      <a:r>
                        <a:rPr lang="en-US" sz="1400"/>
                        <a:t>0002</a:t>
                      </a:r>
                    </a:p>
                  </a:txBody>
                  <a:tcPr/>
                </a:tc>
                <a:extLst>
                  <a:ext uri="{0D108BD9-81ED-4DB2-BD59-A6C34878D82A}">
                    <a16:rowId xmlns:a16="http://schemas.microsoft.com/office/drawing/2014/main" val="2865749018"/>
                  </a:ext>
                </a:extLst>
              </a:tr>
              <a:tr h="518583">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Confidentiality Program</a:t>
                      </a:r>
                      <a:r>
                        <a:rPr lang="en-US" sz="1400" b="0" i="0" u="none" strike="noStrike" noProof="0">
                          <a:solidFill>
                            <a:srgbClr val="000000"/>
                          </a:solidFill>
                          <a:latin typeface="Calibri"/>
                        </a:rPr>
                        <a:t>: No census block data was provided because the district has confirmed the student is participating in a confidentiality program.</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000003</a:t>
                      </a:r>
                    </a:p>
                  </a:txBody>
                  <a:tcPr/>
                </a:tc>
                <a:tc>
                  <a:txBody>
                    <a:bodyPr/>
                    <a:lstStyle/>
                    <a:p>
                      <a:r>
                        <a:rPr lang="en-US" sz="1400"/>
                        <a:t>0003</a:t>
                      </a:r>
                    </a:p>
                  </a:txBody>
                  <a:tcPr/>
                </a:tc>
                <a:extLst>
                  <a:ext uri="{0D108BD9-81ED-4DB2-BD59-A6C34878D82A}">
                    <a16:rowId xmlns:a16="http://schemas.microsoft.com/office/drawing/2014/main" val="1294827214"/>
                  </a:ext>
                </a:extLst>
              </a:tr>
              <a:tr h="730250">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No Physical Primary Address on File- Identified Group</a:t>
                      </a:r>
                      <a:r>
                        <a:rPr lang="en-US" sz="1400" b="0" i="0" u="none" strike="noStrike" noProof="0">
                          <a:solidFill>
                            <a:srgbClr val="000000"/>
                          </a:solidFill>
                          <a:latin typeface="Calibri"/>
                        </a:rPr>
                        <a:t>: The district does not have a primary physical address on file and the student is confirmed homeless, migrant, foster child, or attending a detention center.</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000004</a:t>
                      </a:r>
                    </a:p>
                  </a:txBody>
                  <a:tcPr/>
                </a:tc>
                <a:tc>
                  <a:txBody>
                    <a:bodyPr/>
                    <a:lstStyle/>
                    <a:p>
                      <a:r>
                        <a:rPr lang="en-US" sz="1400"/>
                        <a:t>0004</a:t>
                      </a:r>
                    </a:p>
                  </a:txBody>
                  <a:tcPr/>
                </a:tc>
                <a:extLst>
                  <a:ext uri="{0D108BD9-81ED-4DB2-BD59-A6C34878D82A}">
                    <a16:rowId xmlns:a16="http://schemas.microsoft.com/office/drawing/2014/main" val="3722810027"/>
                  </a:ext>
                </a:extLst>
              </a:tr>
              <a:tr h="388610">
                <a:tc>
                  <a:txBody>
                    <a:bodyPr/>
                    <a:lstStyle/>
                    <a:p>
                      <a:pPr lvl="0" algn="l">
                        <a:lnSpc>
                          <a:spcPct val="100000"/>
                        </a:lnSpc>
                        <a:spcBef>
                          <a:spcPts val="0"/>
                        </a:spcBef>
                        <a:spcAft>
                          <a:spcPts val="0"/>
                        </a:spcAft>
                        <a:buNone/>
                      </a:pPr>
                      <a:r>
                        <a:rPr lang="en-US" sz="1500" b="1" i="0" u="none" strike="noStrike" noProof="0">
                          <a:solidFill>
                            <a:srgbClr val="000000"/>
                          </a:solidFill>
                          <a:latin typeface="Calibri"/>
                        </a:rPr>
                        <a:t>No Physical Primary Address on File- No Identified Group</a:t>
                      </a:r>
                      <a:r>
                        <a:rPr lang="en-US" sz="1500" b="0" i="0" u="none" strike="noStrike" noProof="0">
                          <a:solidFill>
                            <a:srgbClr val="000000"/>
                          </a:solidFill>
                          <a:latin typeface="Calibri"/>
                        </a:rPr>
                        <a:t>: The district does not have a primary physical address on file and the student is not confirmed homeless, migrant, foster child, or attending a detention center.</a:t>
                      </a:r>
                      <a:endParaRPr lang="en-US"/>
                    </a:p>
                  </a:txBody>
                  <a:tcPr/>
                </a:tc>
                <a:tc>
                  <a:txBody>
                    <a:bodyPr/>
                    <a:lstStyle/>
                    <a:p>
                      <a:r>
                        <a:rPr lang="en-US" sz="1400"/>
                        <a:t>08</a:t>
                      </a:r>
                    </a:p>
                  </a:txBody>
                  <a:tcPr/>
                </a:tc>
                <a:tc>
                  <a:txBody>
                    <a:bodyPr/>
                    <a:lstStyle/>
                    <a:p>
                      <a:r>
                        <a:rPr lang="en-US" sz="1400"/>
                        <a:t>000</a:t>
                      </a:r>
                    </a:p>
                  </a:txBody>
                  <a:tcPr/>
                </a:tc>
                <a:tc>
                  <a:txBody>
                    <a:bodyPr/>
                    <a:lstStyle/>
                    <a:p>
                      <a:r>
                        <a:rPr lang="en-US" sz="1400"/>
                        <a:t>000005</a:t>
                      </a:r>
                    </a:p>
                  </a:txBody>
                  <a:tcPr/>
                </a:tc>
                <a:tc>
                  <a:txBody>
                    <a:bodyPr/>
                    <a:lstStyle/>
                    <a:p>
                      <a:r>
                        <a:rPr lang="en-US" sz="1400"/>
                        <a:t>0005</a:t>
                      </a:r>
                    </a:p>
                  </a:txBody>
                  <a:tcPr/>
                </a:tc>
                <a:extLst>
                  <a:ext uri="{0D108BD9-81ED-4DB2-BD59-A6C34878D82A}">
                    <a16:rowId xmlns:a16="http://schemas.microsoft.com/office/drawing/2014/main" val="2919436077"/>
                  </a:ext>
                </a:extLst>
              </a:tr>
              <a:tr h="388610">
                <a:tc>
                  <a:txBody>
                    <a:bodyPr/>
                    <a:lstStyle/>
                    <a:p>
                      <a:pPr lvl="0" algn="l">
                        <a:lnSpc>
                          <a:spcPct val="100000"/>
                        </a:lnSpc>
                        <a:spcBef>
                          <a:spcPts val="0"/>
                        </a:spcBef>
                        <a:spcAft>
                          <a:spcPts val="0"/>
                        </a:spcAft>
                        <a:buNone/>
                      </a:pPr>
                      <a:r>
                        <a:rPr lang="en-US" sz="1500" b="1" i="0" u="none" strike="noStrike" noProof="0">
                          <a:solidFill>
                            <a:srgbClr val="000000"/>
                          </a:solidFill>
                          <a:latin typeface="Calibri"/>
                        </a:rPr>
                        <a:t>Out of State codes</a:t>
                      </a:r>
                      <a:r>
                        <a:rPr lang="en-US" sz="1500" b="0" i="0" u="none" strike="noStrike" noProof="0">
                          <a:solidFill>
                            <a:srgbClr val="000000"/>
                          </a:solidFill>
                          <a:latin typeface="Calibri"/>
                        </a:rPr>
                        <a:t>: The district has a primary physical address on file that is not in Colorado.</a:t>
                      </a:r>
                      <a:endParaRPr lang="en-US"/>
                    </a:p>
                  </a:txBody>
                  <a:tcPr/>
                </a:tc>
                <a:tc>
                  <a:txBody>
                    <a:bodyPr/>
                    <a:lstStyle/>
                    <a:p>
                      <a:r>
                        <a:rPr lang="en-US" sz="1400"/>
                        <a:t>08</a:t>
                      </a:r>
                    </a:p>
                  </a:txBody>
                  <a:tcPr/>
                </a:tc>
                <a:tc>
                  <a:txBody>
                    <a:bodyPr/>
                    <a:lstStyle/>
                    <a:p>
                      <a:r>
                        <a:rPr lang="en-US" sz="1400"/>
                        <a:t>000</a:t>
                      </a:r>
                    </a:p>
                  </a:txBody>
                  <a:tcPr/>
                </a:tc>
                <a:tc>
                  <a:txBody>
                    <a:bodyPr/>
                    <a:lstStyle/>
                    <a:p>
                      <a:r>
                        <a:rPr lang="en-US" sz="1400"/>
                        <a:t>000006</a:t>
                      </a:r>
                    </a:p>
                  </a:txBody>
                  <a:tcPr/>
                </a:tc>
                <a:tc>
                  <a:txBody>
                    <a:bodyPr/>
                    <a:lstStyle/>
                    <a:p>
                      <a:r>
                        <a:rPr lang="en-US" sz="1400"/>
                        <a:t>0006</a:t>
                      </a:r>
                    </a:p>
                  </a:txBody>
                  <a:tcPr/>
                </a:tc>
                <a:extLst>
                  <a:ext uri="{0D108BD9-81ED-4DB2-BD59-A6C34878D82A}">
                    <a16:rowId xmlns:a16="http://schemas.microsoft.com/office/drawing/2014/main" val="3730638404"/>
                  </a:ext>
                </a:extLst>
              </a:tr>
            </a:tbl>
          </a:graphicData>
        </a:graphic>
      </p:graphicFrame>
      <p:sp>
        <p:nvSpPr>
          <p:cNvPr id="4" name="Slide Number Placeholder 3">
            <a:extLst>
              <a:ext uri="{FF2B5EF4-FFF2-40B4-BE49-F238E27FC236}">
                <a16:creationId xmlns:a16="http://schemas.microsoft.com/office/drawing/2014/main" id="{03F13461-2EBA-2038-71C1-F6F42290852E}"/>
              </a:ext>
            </a:extLst>
          </p:cNvPr>
          <p:cNvSpPr>
            <a:spLocks noGrp="1"/>
          </p:cNvSpPr>
          <p:nvPr>
            <p:ph type="sldNum" sz="quarter" idx="12"/>
          </p:nvPr>
        </p:nvSpPr>
        <p:spPr/>
        <p:txBody>
          <a:bodyPr/>
          <a:lstStyle/>
          <a:p>
            <a:fld id="{C479D5F6-EDCB-402A-AC08-4943A1820E8F}" type="slidenum">
              <a:rPr lang="en-US" smtClean="0"/>
              <a:pPr/>
              <a:t>55</a:t>
            </a:fld>
            <a:endParaRPr lang="en-US"/>
          </a:p>
        </p:txBody>
      </p:sp>
      <p:sp>
        <p:nvSpPr>
          <p:cNvPr id="5" name="Content Placeholder 4">
            <a:extLst>
              <a:ext uri="{FF2B5EF4-FFF2-40B4-BE49-F238E27FC236}">
                <a16:creationId xmlns:a16="http://schemas.microsoft.com/office/drawing/2014/main" id="{8A4C193A-38D4-A3E2-D13C-99FF1DF2EE24}"/>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a:t>
            </a:r>
            <a:endParaRPr lang="en-US"/>
          </a:p>
        </p:txBody>
      </p:sp>
      <p:sp>
        <p:nvSpPr>
          <p:cNvPr id="6" name="Content Placeholder 5">
            <a:extLst>
              <a:ext uri="{FF2B5EF4-FFF2-40B4-BE49-F238E27FC236}">
                <a16:creationId xmlns:a16="http://schemas.microsoft.com/office/drawing/2014/main" id="{B7E62FFF-2931-BF5E-8C22-54594340F7F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
        <p:nvSpPr>
          <p:cNvPr id="9" name="Oval 8">
            <a:extLst>
              <a:ext uri="{FF2B5EF4-FFF2-40B4-BE49-F238E27FC236}">
                <a16:creationId xmlns:a16="http://schemas.microsoft.com/office/drawing/2014/main" id="{D8A31B1F-1D7E-FE24-EB4C-FFA0E9DE5694}"/>
              </a:ext>
              <a:ext uri="{C183D7F6-B498-43B3-948B-1728B52AA6E4}">
                <adec:decorative xmlns:adec="http://schemas.microsoft.com/office/drawing/2017/decorative" val="1"/>
              </a:ext>
            </a:extLst>
          </p:cNvPr>
          <p:cNvSpPr/>
          <p:nvPr/>
        </p:nvSpPr>
        <p:spPr>
          <a:xfrm>
            <a:off x="7948083" y="1227666"/>
            <a:ext cx="1206500" cy="4550833"/>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1124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Syncplicity Folders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rPr>
              <a:t>Syncplicity folders are being shared on a rolling basis with ARM LEAUSERS and LEAVEWIERS.</a:t>
            </a:r>
          </a:p>
          <a:p>
            <a:r>
              <a:rPr lang="en-US">
                <a:latin typeface="Trebuchet MS"/>
              </a:rPr>
              <a:t>The folder naming convention is:</a:t>
            </a:r>
          </a:p>
          <a:p>
            <a:pPr lvl="1">
              <a:buFont typeface="Courier New" panose="020B0604020202020204" pitchFamily="34" charset="0"/>
              <a:buChar char="o"/>
            </a:pPr>
            <a:r>
              <a:rPr lang="en-US">
                <a:latin typeface="Trebuchet MS"/>
              </a:rPr>
              <a:t>District Code_ District Name_ </a:t>
            </a:r>
            <a:r>
              <a:rPr lang="en-US" err="1">
                <a:latin typeface="Trebuchet MS"/>
              </a:rPr>
              <a:t>ARMeasure</a:t>
            </a:r>
            <a:r>
              <a:rPr lang="en-US">
                <a:latin typeface="Trebuchet MS"/>
              </a:rPr>
              <a:t> Interchange</a:t>
            </a:r>
          </a:p>
          <a:p>
            <a:r>
              <a:rPr lang="en-US">
                <a:latin typeface="Trebuchet MS"/>
              </a:rPr>
              <a:t>These folders can be used to share files containing PII between the district or BOCES and CDE when requesting assistance with the At-Risk Interchange or Census Geocoding tool.</a:t>
            </a:r>
          </a:p>
          <a:p>
            <a:r>
              <a:rPr lang="en-US">
                <a:latin typeface="Trebuchet MS"/>
              </a:rPr>
              <a:t>If you have been assigned the user or viewer role for this interchange file and your district's Syncplicity folder has not been shared with you, email </a:t>
            </a:r>
            <a:r>
              <a:rPr lang="en-US">
                <a:latin typeface="Trebuchet MS"/>
                <a:hlinkClick r:id="rId2"/>
              </a:rPr>
              <a:t>ARMeasure@cde.state.co.us</a:t>
            </a:r>
            <a:r>
              <a:rPr lang="en-US">
                <a:latin typeface="Trebuchet MS"/>
              </a:rPr>
              <a:t>. </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56</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4247325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latin typeface="Museo Slab 500"/>
              </a:rPr>
              <a:t>Questions &amp; Answers:</a:t>
            </a:r>
            <a:br>
              <a:rPr lang="en-US"/>
            </a:b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ARMeasure@cde.state.co.us</a:t>
            </a:r>
            <a:endParaRPr lang="en-US"/>
          </a:p>
          <a:p>
            <a:endParaRPr lang="en-US"/>
          </a:p>
          <a:p>
            <a:r>
              <a:rPr lang="en-US">
                <a:latin typeface="Museo Slab 500"/>
              </a:rPr>
              <a:t>Data Pipeline </a:t>
            </a:r>
            <a:r>
              <a:rPr lang="en-US">
                <a:latin typeface="Museo Slab 500"/>
                <a:hlinkClick r:id="rId3"/>
              </a:rPr>
              <a:t>At-Risk Interchange</a:t>
            </a:r>
            <a:r>
              <a:rPr lang="en-US">
                <a:latin typeface="Museo Slab 500"/>
              </a:rPr>
              <a:t> website</a:t>
            </a:r>
            <a:endParaRPr lang="en-US"/>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57</a:t>
            </a:fld>
            <a:endParaRPr lang="en-US"/>
          </a:p>
        </p:txBody>
      </p:sp>
    </p:spTree>
    <p:extLst>
      <p:ext uri="{BB962C8B-B14F-4D97-AF65-F5344CB8AC3E}">
        <p14:creationId xmlns:p14="http://schemas.microsoft.com/office/powerpoint/2010/main" val="3120043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52F808-F3B5-0491-0FA0-6BC8B77C6DC3}"/>
              </a:ext>
            </a:extLst>
          </p:cNvPr>
          <p:cNvSpPr>
            <a:spLocks noGrp="1"/>
          </p:cNvSpPr>
          <p:nvPr>
            <p:ph type="ctrTitle"/>
          </p:nvPr>
        </p:nvSpPr>
        <p:spPr/>
        <p:txBody>
          <a:bodyPr/>
          <a:lstStyle/>
          <a:p>
            <a:r>
              <a:rPr lang="en-US">
                <a:latin typeface="Museo Slab 500"/>
              </a:rPr>
              <a:t>READ Training</a:t>
            </a:r>
          </a:p>
        </p:txBody>
      </p:sp>
      <p:sp>
        <p:nvSpPr>
          <p:cNvPr id="6" name="Content Placeholder 5">
            <a:extLst>
              <a:ext uri="{FF2B5EF4-FFF2-40B4-BE49-F238E27FC236}">
                <a16:creationId xmlns:a16="http://schemas.microsoft.com/office/drawing/2014/main" id="{7FA037B0-2179-E916-0462-C8B6BFD8A427}"/>
              </a:ext>
            </a:extLst>
          </p:cNvPr>
          <p:cNvSpPr>
            <a:spLocks noGrp="1"/>
          </p:cNvSpPr>
          <p:nvPr>
            <p:ph sz="quarter" idx="13"/>
          </p:nvPr>
        </p:nvSpPr>
        <p:spPr/>
        <p:txBody>
          <a:bodyPr/>
          <a:lstStyle/>
          <a:p>
            <a:r>
              <a:rPr lang="en-US"/>
              <a:t>Tara Rhodes</a:t>
            </a:r>
          </a:p>
        </p:txBody>
      </p:sp>
      <p:sp>
        <p:nvSpPr>
          <p:cNvPr id="4" name="Slide Number Placeholder 3">
            <a:extLst>
              <a:ext uri="{FF2B5EF4-FFF2-40B4-BE49-F238E27FC236}">
                <a16:creationId xmlns:a16="http://schemas.microsoft.com/office/drawing/2014/main" id="{297B3045-376D-271B-9573-33982DBE33CB}"/>
              </a:ext>
            </a:extLst>
          </p:cNvPr>
          <p:cNvSpPr>
            <a:spLocks noGrp="1"/>
          </p:cNvSpPr>
          <p:nvPr>
            <p:ph type="sldNum" sz="quarter" idx="12"/>
          </p:nvPr>
        </p:nvSpPr>
        <p:spPr/>
        <p:txBody>
          <a:bodyPr/>
          <a:lstStyle/>
          <a:p>
            <a:fld id="{C479D5F6-EDCB-402A-AC08-4943A1820E8F}" type="slidenum">
              <a:rPr lang="en-US" smtClean="0"/>
              <a:pPr/>
              <a:t>58</a:t>
            </a:fld>
            <a:endParaRPr lang="en-US"/>
          </a:p>
        </p:txBody>
      </p:sp>
    </p:spTree>
    <p:extLst>
      <p:ext uri="{BB962C8B-B14F-4D97-AF65-F5344CB8AC3E}">
        <p14:creationId xmlns:p14="http://schemas.microsoft.com/office/powerpoint/2010/main" val="35553466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0750BE-39D7-3CB7-2A3A-838DFB659F1E}"/>
              </a:ext>
            </a:extLst>
          </p:cNvPr>
          <p:cNvSpPr>
            <a:spLocks noGrp="1"/>
          </p:cNvSpPr>
          <p:nvPr>
            <p:ph type="title"/>
          </p:nvPr>
        </p:nvSpPr>
        <p:spPr/>
        <p:txBody>
          <a:bodyPr>
            <a:normAutofit fontScale="90000"/>
          </a:bodyPr>
          <a:lstStyle/>
          <a:p>
            <a:r>
              <a:rPr lang="en-US">
                <a:latin typeface="Museo Slab 500"/>
              </a:rPr>
              <a:t>READ Training Collection</a:t>
            </a:r>
            <a:br>
              <a:rPr lang="en-US">
                <a:latin typeface="Museo Slab 500"/>
              </a:rPr>
            </a:br>
            <a:r>
              <a:rPr lang="en-US">
                <a:latin typeface="Museo Slab 500"/>
              </a:rPr>
              <a:t>Timeline and Status</a:t>
            </a:r>
            <a:br>
              <a:rPr lang="en-US">
                <a:latin typeface="Museo Slab 500"/>
              </a:rPr>
            </a:br>
            <a:endParaRPr lang="en-US"/>
          </a:p>
        </p:txBody>
      </p:sp>
      <p:sp>
        <p:nvSpPr>
          <p:cNvPr id="6" name="Content Placeholder 5">
            <a:extLst>
              <a:ext uri="{FF2B5EF4-FFF2-40B4-BE49-F238E27FC236}">
                <a16:creationId xmlns:a16="http://schemas.microsoft.com/office/drawing/2014/main" id="{6830CC07-B20E-26DD-4E6E-5D4DFAF184F5}"/>
              </a:ext>
            </a:extLst>
          </p:cNvPr>
          <p:cNvSpPr>
            <a:spLocks noGrp="1"/>
          </p:cNvSpPr>
          <p:nvPr>
            <p:ph idx="1"/>
          </p:nvPr>
        </p:nvSpPr>
        <p:spPr>
          <a:xfrm>
            <a:off x="450516" y="1340586"/>
            <a:ext cx="10889916" cy="5019758"/>
          </a:xfrm>
        </p:spPr>
        <p:txBody>
          <a:bodyPr vert="horz" lIns="0" tIns="0" rIns="0" bIns="0" rtlCol="0" anchor="t">
            <a:normAutofit/>
          </a:bodyPr>
          <a:lstStyle/>
          <a:p>
            <a:pPr marL="0" indent="0">
              <a:buNone/>
            </a:pPr>
            <a:r>
              <a:rPr lang="en-US" b="1" u="sng">
                <a:latin typeface="Trebuchet MS"/>
              </a:rPr>
              <a:t>Current Status:</a:t>
            </a:r>
            <a:r>
              <a:rPr lang="en-US" b="1">
                <a:latin typeface="Trebuchet MS"/>
              </a:rPr>
              <a:t> </a:t>
            </a:r>
            <a:endParaRPr lang="en-US" b="1" u="sng">
              <a:latin typeface="Trebuchet MS"/>
            </a:endParaRPr>
          </a:p>
          <a:p>
            <a:pPr marL="0" indent="0">
              <a:buNone/>
            </a:pPr>
            <a:endParaRPr lang="en-US" b="1">
              <a:latin typeface="Trebuchet MS"/>
            </a:endParaRPr>
          </a:p>
          <a:p>
            <a:pPr marL="0" indent="0">
              <a:buNone/>
            </a:pPr>
            <a:endParaRPr lang="en-US" b="1">
              <a:latin typeface="Trebuchet MS"/>
            </a:endParaRPr>
          </a:p>
          <a:p>
            <a:pPr marL="0" indent="0">
              <a:buNone/>
            </a:pPr>
            <a:endParaRPr lang="en-US" b="1">
              <a:latin typeface="Trebuchet MS"/>
            </a:endParaRPr>
          </a:p>
          <a:p>
            <a:pPr marL="0" indent="0">
              <a:buNone/>
            </a:pPr>
            <a:endParaRPr lang="en-US" b="1">
              <a:latin typeface="Trebuchet MS"/>
            </a:endParaRPr>
          </a:p>
          <a:p>
            <a:pPr marL="0" indent="0">
              <a:buNone/>
            </a:pPr>
            <a:endParaRPr lang="en-US" b="1">
              <a:latin typeface="Trebuchet MS"/>
            </a:endParaRPr>
          </a:p>
          <a:p>
            <a:pPr marL="0" indent="0">
              <a:buNone/>
            </a:pPr>
            <a:endParaRPr lang="en-US" b="1">
              <a:latin typeface="Trebuchet MS"/>
            </a:endParaRPr>
          </a:p>
          <a:p>
            <a:pPr marL="0" indent="0">
              <a:buNone/>
            </a:pPr>
            <a:endParaRPr lang="en-US" b="1">
              <a:latin typeface="Trebuchet MS"/>
            </a:endParaRPr>
          </a:p>
          <a:p>
            <a:pPr marL="0" indent="0">
              <a:buNone/>
            </a:pPr>
            <a:endParaRPr lang="en-US" b="1">
              <a:latin typeface="Trebuchet MS"/>
            </a:endParaRPr>
          </a:p>
          <a:p>
            <a:pPr marL="0" indent="0" algn="ctr">
              <a:buNone/>
            </a:pPr>
            <a:endParaRPr lang="en-US" b="1"/>
          </a:p>
          <a:p>
            <a:pPr marL="0" indent="0" algn="ctr">
              <a:buNone/>
            </a:pPr>
            <a:r>
              <a:rPr lang="en-US" b="1">
                <a:latin typeface="Trebuchet MS"/>
              </a:rPr>
              <a:t>This collection is past due, so if you have not yet uploaded, please do so.</a:t>
            </a:r>
          </a:p>
          <a:p>
            <a:pPr marL="0" indent="0">
              <a:buNone/>
            </a:pPr>
            <a:endParaRPr lang="en-US" b="1">
              <a:latin typeface="Trebuchet MS"/>
            </a:endParaRPr>
          </a:p>
          <a:p>
            <a:pPr marL="342900" indent="-342900"/>
            <a:endParaRPr lang="en-US">
              <a:latin typeface="Trebuchet MS"/>
            </a:endParaRPr>
          </a:p>
        </p:txBody>
      </p:sp>
      <p:sp>
        <p:nvSpPr>
          <p:cNvPr id="7" name="Content Placeholder 6">
            <a:extLst>
              <a:ext uri="{FF2B5EF4-FFF2-40B4-BE49-F238E27FC236}">
                <a16:creationId xmlns:a16="http://schemas.microsoft.com/office/drawing/2014/main" id="{9E0B5068-C35B-2EF4-93D4-09BCA09408A2}"/>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8" name="Content Placeholder 7">
            <a:extLst>
              <a:ext uri="{FF2B5EF4-FFF2-40B4-BE49-F238E27FC236}">
                <a16:creationId xmlns:a16="http://schemas.microsoft.com/office/drawing/2014/main" id="{17E9B64D-6E89-6B54-E177-52982FC3E644}"/>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
        <p:nvSpPr>
          <p:cNvPr id="4" name="Slide Number Placeholder 3">
            <a:extLst>
              <a:ext uri="{FF2B5EF4-FFF2-40B4-BE49-F238E27FC236}">
                <a16:creationId xmlns:a16="http://schemas.microsoft.com/office/drawing/2014/main" id="{D0830EAC-FB68-23B9-2E70-EE7B5A0825A8}"/>
              </a:ext>
            </a:extLst>
          </p:cNvPr>
          <p:cNvSpPr>
            <a:spLocks noGrp="1"/>
          </p:cNvSpPr>
          <p:nvPr>
            <p:ph type="sldNum" sz="quarter" idx="12"/>
          </p:nvPr>
        </p:nvSpPr>
        <p:spPr/>
        <p:txBody>
          <a:bodyPr/>
          <a:lstStyle/>
          <a:p>
            <a:fld id="{C479D5F6-EDCB-402A-AC08-4943A1820E8F}" type="slidenum">
              <a:rPr lang="en-US" smtClean="0"/>
              <a:pPr/>
              <a:t>59</a:t>
            </a:fld>
            <a:endParaRPr lang="en-US"/>
          </a:p>
        </p:txBody>
      </p:sp>
      <p:pic>
        <p:nvPicPr>
          <p:cNvPr id="3" name="Picture 2" descr="A pie chart with displaying the status of the collection.">
            <a:extLst>
              <a:ext uri="{FF2B5EF4-FFF2-40B4-BE49-F238E27FC236}">
                <a16:creationId xmlns:a16="http://schemas.microsoft.com/office/drawing/2014/main" id="{66EFEDED-4100-1480-640B-467DB66EF7B6}"/>
              </a:ext>
            </a:extLst>
          </p:cNvPr>
          <p:cNvPicPr>
            <a:picLocks noChangeAspect="1"/>
          </p:cNvPicPr>
          <p:nvPr/>
        </p:nvPicPr>
        <p:blipFill>
          <a:blip r:embed="rId2"/>
          <a:stretch>
            <a:fillRect/>
          </a:stretch>
        </p:blipFill>
        <p:spPr>
          <a:xfrm>
            <a:off x="2902527" y="1276350"/>
            <a:ext cx="7162800" cy="4305300"/>
          </a:xfrm>
          <a:prstGeom prst="rect">
            <a:avLst/>
          </a:prstGeom>
        </p:spPr>
      </p:pic>
    </p:spTree>
    <p:extLst>
      <p:ext uri="{BB962C8B-B14F-4D97-AF65-F5344CB8AC3E}">
        <p14:creationId xmlns:p14="http://schemas.microsoft.com/office/powerpoint/2010/main" val="1153930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5270-7B40-F0B8-D14C-238BB3AEDC28}"/>
              </a:ext>
            </a:extLst>
          </p:cNvPr>
          <p:cNvSpPr>
            <a:spLocks noGrp="1"/>
          </p:cNvSpPr>
          <p:nvPr>
            <p:ph type="title"/>
          </p:nvPr>
        </p:nvSpPr>
        <p:spPr/>
        <p:txBody>
          <a:bodyPr/>
          <a:lstStyle/>
          <a:p>
            <a:r>
              <a:rPr lang="en-US">
                <a:latin typeface="Museo Slab 500"/>
              </a:rPr>
              <a:t>READ Training Collection</a:t>
            </a:r>
            <a:br>
              <a:rPr lang="en-US">
                <a:latin typeface="Museo Slab 500"/>
              </a:rPr>
            </a:br>
            <a:r>
              <a:rPr lang="en-US">
                <a:latin typeface="Museo Slab 500"/>
              </a:rPr>
              <a:t>Error Resolution – TR026 and TR035</a:t>
            </a:r>
            <a:endParaRPr lang="en-US"/>
          </a:p>
        </p:txBody>
      </p:sp>
      <p:sp>
        <p:nvSpPr>
          <p:cNvPr id="3" name="Content Placeholder 2">
            <a:extLst>
              <a:ext uri="{FF2B5EF4-FFF2-40B4-BE49-F238E27FC236}">
                <a16:creationId xmlns:a16="http://schemas.microsoft.com/office/drawing/2014/main" id="{544F1A9B-CEF4-9DC5-B7D8-085FC95E9690}"/>
              </a:ext>
            </a:extLst>
          </p:cNvPr>
          <p:cNvSpPr>
            <a:spLocks noGrp="1"/>
          </p:cNvSpPr>
          <p:nvPr>
            <p:ph sz="half" idx="1"/>
          </p:nvPr>
        </p:nvSpPr>
        <p:spPr>
          <a:xfrm>
            <a:off x="751937" y="1554480"/>
            <a:ext cx="10731259" cy="4480735"/>
          </a:xfrm>
        </p:spPr>
        <p:txBody>
          <a:bodyPr vert="horz" lIns="91440" tIns="45720" rIns="91440" bIns="45720" rtlCol="0" anchor="t">
            <a:normAutofit/>
          </a:bodyPr>
          <a:lstStyle/>
          <a:p>
            <a:pPr marL="0" indent="0">
              <a:buNone/>
            </a:pPr>
            <a:r>
              <a:rPr lang="en-US">
                <a:latin typeface="Trebuchet MS"/>
              </a:rPr>
              <a:t>There are a series of steps that have to happen in order to clear the TR026 and TR035 errors. </a:t>
            </a:r>
          </a:p>
          <a:p>
            <a:pPr marL="0" indent="0">
              <a:buNone/>
            </a:pPr>
            <a:endParaRPr lang="en-US">
              <a:latin typeface="Trebuchet MS"/>
            </a:endParaRPr>
          </a:p>
          <a:p>
            <a:pPr marL="457200" indent="-457200">
              <a:buAutoNum type="arabicPeriod"/>
            </a:pPr>
            <a:r>
              <a:rPr lang="en-US">
                <a:latin typeface="Trebuchet MS"/>
              </a:rPr>
              <a:t>Educator has to fill out the designation application in COOL. (This is a very short application.)</a:t>
            </a:r>
          </a:p>
          <a:p>
            <a:pPr marL="457200" indent="-457200">
              <a:buAutoNum type="arabicPeriod"/>
            </a:pPr>
            <a:r>
              <a:rPr lang="en-US">
                <a:latin typeface="Trebuchet MS"/>
              </a:rPr>
              <a:t>This goes to the Ed Talent team to manually review. </a:t>
            </a:r>
          </a:p>
          <a:p>
            <a:pPr marL="457200" indent="-457200">
              <a:buAutoNum type="arabicPeriod"/>
            </a:pPr>
            <a:r>
              <a:rPr lang="en-US">
                <a:latin typeface="Trebuchet MS"/>
              </a:rPr>
              <a:t>Ed Talent notifies educator of approval status via email.</a:t>
            </a:r>
          </a:p>
          <a:p>
            <a:pPr marL="457200" indent="-457200">
              <a:buAutoNum type="arabicPeriod"/>
            </a:pPr>
            <a:r>
              <a:rPr lang="en-US">
                <a:latin typeface="Trebuchet MS"/>
              </a:rPr>
              <a:t>After approval email, COOL must sync to Pipeline. (These happen nightly.) </a:t>
            </a:r>
          </a:p>
          <a:p>
            <a:pPr marL="457200" indent="-457200">
              <a:buAutoNum type="arabicPeriod"/>
            </a:pPr>
            <a:r>
              <a:rPr lang="en-US">
                <a:latin typeface="Trebuchet MS"/>
              </a:rPr>
              <a:t>Then, the district must reupload their file to get Pipeline to reprocess the business rules and clear any of the TR026 and TR035 errors.</a:t>
            </a:r>
          </a:p>
          <a:p>
            <a:pPr marL="342900" indent="-342900">
              <a:buAutoNum type="arabicPeriod"/>
            </a:pPr>
            <a:endParaRPr lang="en-US">
              <a:latin typeface="Trebuchet MS"/>
            </a:endParaRPr>
          </a:p>
          <a:p>
            <a:pPr marL="0" indent="0">
              <a:buNone/>
            </a:pPr>
            <a:endParaRPr lang="en-US">
              <a:latin typeface="Trebuchet MS"/>
            </a:endParaRPr>
          </a:p>
          <a:p>
            <a:pPr marL="342900" indent="-342900">
              <a:buAutoNum type="arabicPeriod"/>
            </a:pPr>
            <a:endParaRPr lang="en-US">
              <a:latin typeface="Trebuchet MS"/>
            </a:endParaRPr>
          </a:p>
        </p:txBody>
      </p:sp>
      <p:sp>
        <p:nvSpPr>
          <p:cNvPr id="5" name="Slide Number Placeholder 4">
            <a:extLst>
              <a:ext uri="{FF2B5EF4-FFF2-40B4-BE49-F238E27FC236}">
                <a16:creationId xmlns:a16="http://schemas.microsoft.com/office/drawing/2014/main" id="{6F6AC098-4B12-2FF1-1F7B-E3DB7B5F2789}"/>
              </a:ext>
            </a:extLst>
          </p:cNvPr>
          <p:cNvSpPr>
            <a:spLocks noGrp="1"/>
          </p:cNvSpPr>
          <p:nvPr>
            <p:ph type="sldNum" sz="quarter" idx="12"/>
          </p:nvPr>
        </p:nvSpPr>
        <p:spPr/>
        <p:txBody>
          <a:bodyPr/>
          <a:lstStyle/>
          <a:p>
            <a:fld id="{C479D5F6-EDCB-402A-AC08-4943A1820E8F}" type="slidenum">
              <a:rPr lang="en-US" smtClean="0"/>
              <a:pPr/>
              <a:t>60</a:t>
            </a:fld>
            <a:endParaRPr lang="en-US"/>
          </a:p>
        </p:txBody>
      </p:sp>
      <p:sp>
        <p:nvSpPr>
          <p:cNvPr id="6" name="Content Placeholder 5">
            <a:extLst>
              <a:ext uri="{FF2B5EF4-FFF2-40B4-BE49-F238E27FC236}">
                <a16:creationId xmlns:a16="http://schemas.microsoft.com/office/drawing/2014/main" id="{1E83D694-7DA0-2CE5-CB12-05CE356FC4F0}"/>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7" name="Content Placeholder 6">
            <a:extLst>
              <a:ext uri="{FF2B5EF4-FFF2-40B4-BE49-F238E27FC236}">
                <a16:creationId xmlns:a16="http://schemas.microsoft.com/office/drawing/2014/main" id="{6B9F95F2-866D-EAAA-DACC-C04BDEB88456}"/>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294632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3AC1-D52B-300B-149C-D914B542CFAA}"/>
              </a:ext>
            </a:extLst>
          </p:cNvPr>
          <p:cNvSpPr>
            <a:spLocks noGrp="1"/>
          </p:cNvSpPr>
          <p:nvPr>
            <p:ph type="title"/>
          </p:nvPr>
        </p:nvSpPr>
        <p:spPr/>
        <p:txBody>
          <a:bodyPr/>
          <a:lstStyle/>
          <a:p>
            <a:r>
              <a:rPr lang="en-US">
                <a:latin typeface="Museo Slab 500"/>
              </a:rPr>
              <a:t>READ Training Collection</a:t>
            </a:r>
            <a:br>
              <a:rPr lang="en-US">
                <a:latin typeface="Museo Slab 500"/>
              </a:rPr>
            </a:br>
            <a:r>
              <a:rPr lang="en-US">
                <a:latin typeface="Museo Slab 500"/>
              </a:rPr>
              <a:t>Manual Review Process</a:t>
            </a:r>
            <a:endParaRPr lang="en-US"/>
          </a:p>
        </p:txBody>
      </p:sp>
      <p:sp>
        <p:nvSpPr>
          <p:cNvPr id="3" name="Content Placeholder 2">
            <a:extLst>
              <a:ext uri="{FF2B5EF4-FFF2-40B4-BE49-F238E27FC236}">
                <a16:creationId xmlns:a16="http://schemas.microsoft.com/office/drawing/2014/main" id="{88E60C4E-D967-CE69-A0B5-718BC3F35DAA}"/>
              </a:ext>
            </a:extLst>
          </p:cNvPr>
          <p:cNvSpPr>
            <a:spLocks noGrp="1"/>
          </p:cNvSpPr>
          <p:nvPr>
            <p:ph sz="half" idx="1"/>
          </p:nvPr>
        </p:nvSpPr>
        <p:spPr>
          <a:xfrm>
            <a:off x="741219" y="1388225"/>
            <a:ext cx="10515598" cy="4780829"/>
          </a:xfrm>
        </p:spPr>
        <p:txBody>
          <a:bodyPr vert="horz" lIns="91440" tIns="45720" rIns="91440" bIns="45720" rtlCol="0" anchor="t">
            <a:normAutofit fontScale="92500" lnSpcReduction="10000"/>
          </a:bodyPr>
          <a:lstStyle/>
          <a:p>
            <a:pPr marL="0" indent="0">
              <a:buNone/>
            </a:pPr>
            <a:r>
              <a:rPr lang="en-US"/>
              <a:t>The Manual Review Process is reserved for individuals who are unable to add their evidence of completion and READ Act designation in COOL due to licensure restrictions. Prior to using the form, please ensure the following: </a:t>
            </a:r>
          </a:p>
          <a:p>
            <a:pPr marL="0" indent="0">
              <a:buNone/>
            </a:pPr>
            <a:endParaRPr lang="en-US">
              <a:latin typeface="Trebuchet MS"/>
            </a:endParaRPr>
          </a:p>
          <a:p>
            <a:r>
              <a:rPr lang="en-US">
                <a:latin typeface="Trebuchet MS"/>
              </a:rPr>
              <a:t>The individuals the district is submitting to EOC for via the Manual Review fit the above criterion (</a:t>
            </a:r>
            <a:r>
              <a:rPr lang="en-US" err="1">
                <a:latin typeface="Trebuchet MS"/>
              </a:rPr>
              <a:t>ie</a:t>
            </a:r>
            <a:r>
              <a:rPr lang="en-US">
                <a:latin typeface="Trebuchet MS"/>
              </a:rPr>
              <a:t>, </a:t>
            </a:r>
            <a:r>
              <a:rPr lang="en-US" err="1">
                <a:latin typeface="Trebuchet MS"/>
              </a:rPr>
              <a:t>nonlicensed</a:t>
            </a:r>
            <a:r>
              <a:rPr lang="en-US">
                <a:latin typeface="Trebuchet MS"/>
              </a:rPr>
              <a:t> teachers and individuals who took the administrator training but don't have certain credentials)</a:t>
            </a:r>
            <a:endParaRPr lang="en-US"/>
          </a:p>
          <a:p>
            <a:r>
              <a:rPr lang="en-US">
                <a:latin typeface="Trebuchet MS"/>
              </a:rPr>
              <a:t>All unrelated errors on your READ Training Export report have been cleared before submitting EOC </a:t>
            </a:r>
          </a:p>
          <a:p>
            <a:r>
              <a:rPr lang="en-US">
                <a:latin typeface="Trebuchet MS"/>
              </a:rPr>
              <a:t>All individuals you are providing EOC for are listed on your READ Training Export Report and there is a 1:1 match between your error report and the submitted EOC</a:t>
            </a:r>
          </a:p>
          <a:p>
            <a:r>
              <a:rPr lang="en-US">
                <a:latin typeface="Trebuchet MS"/>
              </a:rPr>
              <a:t>Submitted files follow naming conventions (Last, </a:t>
            </a:r>
            <a:r>
              <a:rPr lang="en-US" err="1">
                <a:latin typeface="Trebuchet MS"/>
              </a:rPr>
              <a:t>First_EOC</a:t>
            </a:r>
            <a:r>
              <a:rPr lang="en-US">
                <a:latin typeface="Trebuchet MS"/>
              </a:rPr>
              <a:t>) and are </a:t>
            </a:r>
            <a:r>
              <a:rPr lang="en-US">
                <a:latin typeface="Trebuchet MS"/>
                <a:hlinkClick r:id="rId2"/>
              </a:rPr>
              <a:t>CDE approved forms of EOC</a:t>
            </a:r>
            <a:r>
              <a:rPr lang="en-US">
                <a:latin typeface="Trebuchet MS"/>
              </a:rPr>
              <a:t>. </a:t>
            </a:r>
          </a:p>
          <a:p>
            <a:endParaRPr lang="en-US"/>
          </a:p>
        </p:txBody>
      </p:sp>
      <p:sp>
        <p:nvSpPr>
          <p:cNvPr id="5" name="Slide Number Placeholder 4">
            <a:extLst>
              <a:ext uri="{FF2B5EF4-FFF2-40B4-BE49-F238E27FC236}">
                <a16:creationId xmlns:a16="http://schemas.microsoft.com/office/drawing/2014/main" id="{BD7F534B-27A2-7E3A-BD8C-AC29CCCB700D}"/>
              </a:ext>
            </a:extLst>
          </p:cNvPr>
          <p:cNvSpPr>
            <a:spLocks noGrp="1"/>
          </p:cNvSpPr>
          <p:nvPr>
            <p:ph type="sldNum" sz="quarter" idx="12"/>
          </p:nvPr>
        </p:nvSpPr>
        <p:spPr/>
        <p:txBody>
          <a:bodyPr/>
          <a:lstStyle/>
          <a:p>
            <a:fld id="{C479D5F6-EDCB-402A-AC08-4943A1820E8F}" type="slidenum">
              <a:rPr lang="en-US" smtClean="0"/>
              <a:pPr/>
              <a:t>61</a:t>
            </a:fld>
            <a:endParaRPr lang="en-US"/>
          </a:p>
        </p:txBody>
      </p:sp>
      <p:sp>
        <p:nvSpPr>
          <p:cNvPr id="6" name="Content Placeholder 5">
            <a:extLst>
              <a:ext uri="{FF2B5EF4-FFF2-40B4-BE49-F238E27FC236}">
                <a16:creationId xmlns:a16="http://schemas.microsoft.com/office/drawing/2014/main" id="{D71C69A7-9860-82B1-71E6-AADF0434B485}"/>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7" name="Content Placeholder 6">
            <a:extLst>
              <a:ext uri="{FF2B5EF4-FFF2-40B4-BE49-F238E27FC236}">
                <a16:creationId xmlns:a16="http://schemas.microsoft.com/office/drawing/2014/main" id="{AB703A93-547B-1E0B-DDDF-467542664B06}"/>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5939640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94AC-9713-F9CE-2A73-195AD8B41B81}"/>
              </a:ext>
            </a:extLst>
          </p:cNvPr>
          <p:cNvSpPr>
            <a:spLocks noGrp="1"/>
          </p:cNvSpPr>
          <p:nvPr>
            <p:ph type="title"/>
          </p:nvPr>
        </p:nvSpPr>
        <p:spPr/>
        <p:txBody>
          <a:bodyPr/>
          <a:lstStyle/>
          <a:p>
            <a:r>
              <a:rPr lang="en-US">
                <a:latin typeface="Museo Slab 500"/>
              </a:rPr>
              <a:t>READ Training Collection</a:t>
            </a:r>
            <a:br>
              <a:rPr lang="en-US"/>
            </a:br>
            <a:r>
              <a:rPr lang="en-US">
                <a:latin typeface="Museo Slab 500"/>
              </a:rPr>
              <a:t>Recordings and Resources</a:t>
            </a:r>
          </a:p>
        </p:txBody>
      </p:sp>
      <p:sp>
        <p:nvSpPr>
          <p:cNvPr id="3" name="Content Placeholder 2">
            <a:extLst>
              <a:ext uri="{FF2B5EF4-FFF2-40B4-BE49-F238E27FC236}">
                <a16:creationId xmlns:a16="http://schemas.microsoft.com/office/drawing/2014/main" id="{5EE4D7D7-5968-DD0B-439A-E228ACA1E1FE}"/>
              </a:ext>
            </a:extLst>
          </p:cNvPr>
          <p:cNvSpPr>
            <a:spLocks noGrp="1"/>
          </p:cNvSpPr>
          <p:nvPr>
            <p:ph idx="1"/>
          </p:nvPr>
        </p:nvSpPr>
        <p:spPr>
          <a:xfrm>
            <a:off x="755073" y="1499062"/>
            <a:ext cx="10598727" cy="4836246"/>
          </a:xfrm>
        </p:spPr>
        <p:txBody>
          <a:bodyPr vert="horz" lIns="0" tIns="0" rIns="0" bIns="0" rtlCol="0" anchor="t">
            <a:normAutofit fontScale="92500" lnSpcReduction="20000"/>
          </a:bodyPr>
          <a:lstStyle/>
          <a:p>
            <a:pPr marL="0" indent="0">
              <a:buNone/>
            </a:pPr>
            <a:r>
              <a:rPr lang="en-US" u="sng">
                <a:latin typeface="Trebuchet MS"/>
                <a:cs typeface="Segoe UI"/>
              </a:rPr>
              <a:t>Recordings</a:t>
            </a:r>
            <a:r>
              <a:rPr lang="en-US" sz="2400" u="sng">
                <a:latin typeface="Trebuchet MS"/>
                <a:cs typeface="Segoe UI"/>
              </a:rPr>
              <a:t>:</a:t>
            </a:r>
          </a:p>
          <a:p>
            <a:pPr marL="0" indent="0">
              <a:buNone/>
            </a:pPr>
            <a:r>
              <a:rPr lang="en-US" sz="2400">
                <a:latin typeface="Trebuchet MS"/>
                <a:cs typeface="Segoe UI"/>
              </a:rPr>
              <a:t>Thursday, 6/27 - Slides have been posted </a:t>
            </a:r>
            <a:r>
              <a:rPr lang="en-US" sz="2400">
                <a:latin typeface="Trebuchet MS"/>
                <a:cs typeface="Segoe UI"/>
                <a:hlinkClick r:id="rId3"/>
              </a:rPr>
              <a:t>here</a:t>
            </a:r>
            <a:r>
              <a:rPr lang="en-US" sz="2400">
                <a:latin typeface="Trebuchet MS"/>
                <a:cs typeface="Segoe UI"/>
              </a:rPr>
              <a:t>.</a:t>
            </a:r>
          </a:p>
          <a:p>
            <a:pPr marL="0" indent="0">
              <a:buNone/>
            </a:pPr>
            <a:r>
              <a:rPr lang="en-US" sz="2400">
                <a:latin typeface="Trebuchet MS"/>
                <a:cs typeface="Segoe UI"/>
              </a:rPr>
              <a:t>Thursday, 7/11 - </a:t>
            </a:r>
            <a:r>
              <a:rPr lang="en-US">
                <a:latin typeface="Trebuchet MS"/>
                <a:cs typeface="Segoe UI"/>
              </a:rPr>
              <a:t>Recording has been posted </a:t>
            </a:r>
            <a:r>
              <a:rPr lang="en-US">
                <a:solidFill>
                  <a:srgbClr val="488BC9"/>
                </a:solidFill>
                <a:latin typeface="Trebuchet MS"/>
                <a:cs typeface="Segoe UI"/>
                <a:hlinkClick r:id="rId4">
                  <a:extLst>
                    <a:ext uri="{A12FA001-AC4F-418D-AE19-62706E023703}">
                      <ahyp:hlinkClr xmlns:ahyp="http://schemas.microsoft.com/office/drawing/2018/hyperlinkcolor" val="tx"/>
                    </a:ext>
                  </a:extLst>
                </a:hlinkClick>
              </a:rPr>
              <a:t>here</a:t>
            </a:r>
            <a:r>
              <a:rPr lang="en-US">
                <a:latin typeface="Trebuchet MS"/>
                <a:cs typeface="Segoe UI"/>
              </a:rPr>
              <a:t>.</a:t>
            </a:r>
            <a:endParaRPr lang="en-US" sz="2400">
              <a:latin typeface="Trebuchet MS"/>
              <a:cs typeface="Segoe UI"/>
            </a:endParaRPr>
          </a:p>
          <a:p>
            <a:pPr marL="0" indent="0">
              <a:buNone/>
            </a:pPr>
            <a:r>
              <a:rPr lang="en-US" sz="2400">
                <a:latin typeface="Trebuchet MS"/>
                <a:cs typeface="Segoe UI"/>
              </a:rPr>
              <a:t>Thursday, 7/25 - </a:t>
            </a:r>
            <a:r>
              <a:rPr lang="en-US">
                <a:latin typeface="Trebuchet MS"/>
                <a:cs typeface="Segoe UI"/>
              </a:rPr>
              <a:t>Recording has been posted </a:t>
            </a:r>
            <a:r>
              <a:rPr lang="en-US" sz="2400">
                <a:solidFill>
                  <a:srgbClr val="488BC9"/>
                </a:solidFill>
                <a:latin typeface="Trebuchet MS"/>
                <a:cs typeface="Segoe UI"/>
                <a:hlinkClick r:id="rId5">
                  <a:extLst>
                    <a:ext uri="{A12FA001-AC4F-418D-AE19-62706E023703}">
                      <ahyp:hlinkClr xmlns:ahyp="http://schemas.microsoft.com/office/drawing/2018/hyperlinkcolor" val="tx"/>
                    </a:ext>
                  </a:extLst>
                </a:hlinkClick>
              </a:rPr>
              <a:t>here</a:t>
            </a:r>
            <a:r>
              <a:rPr lang="en-US" sz="2400">
                <a:latin typeface="Trebuchet MS"/>
                <a:cs typeface="Segoe UI"/>
              </a:rPr>
              <a:t>.</a:t>
            </a:r>
            <a:r>
              <a:rPr lang="en-US">
                <a:latin typeface="Trebuchet MS"/>
                <a:cs typeface="Segoe UI"/>
              </a:rPr>
              <a:t> </a:t>
            </a:r>
            <a:endParaRPr lang="en-US" sz="2400">
              <a:latin typeface="Trebuchet MS"/>
              <a:cs typeface="Segoe UI"/>
            </a:endParaRPr>
          </a:p>
          <a:p>
            <a:pPr marL="0" indent="0">
              <a:buNone/>
            </a:pPr>
            <a:r>
              <a:rPr lang="en-US" sz="2400">
                <a:latin typeface="Trebuchet MS"/>
                <a:cs typeface="Segoe UI"/>
              </a:rPr>
              <a:t>Thursday, 8/8 - </a:t>
            </a:r>
            <a:r>
              <a:rPr lang="en-US">
                <a:latin typeface="Trebuchet MS"/>
                <a:cs typeface="Segoe UI"/>
              </a:rPr>
              <a:t>Recording has been posted </a:t>
            </a:r>
            <a:r>
              <a:rPr lang="en-US">
                <a:solidFill>
                  <a:srgbClr val="488BC9"/>
                </a:solidFill>
                <a:latin typeface="Trebuchet MS"/>
                <a:cs typeface="Segoe UI"/>
                <a:hlinkClick r:id="rId6">
                  <a:extLst>
                    <a:ext uri="{A12FA001-AC4F-418D-AE19-62706E023703}">
                      <ahyp:hlinkClr xmlns:ahyp="http://schemas.microsoft.com/office/drawing/2018/hyperlinkcolor" val="tx"/>
                    </a:ext>
                  </a:extLst>
                </a:hlinkClick>
              </a:rPr>
              <a:t>here</a:t>
            </a:r>
            <a:r>
              <a:rPr lang="en-US">
                <a:latin typeface="Trebuchet MS"/>
                <a:cs typeface="Segoe UI"/>
              </a:rPr>
              <a:t>.</a:t>
            </a:r>
            <a:endParaRPr lang="en-US" sz="2400">
              <a:latin typeface="Trebuchet MS"/>
              <a:cs typeface="Segoe UI"/>
            </a:endParaRPr>
          </a:p>
          <a:p>
            <a:pPr marL="0" indent="0">
              <a:buNone/>
            </a:pPr>
            <a:endParaRPr lang="en-US" sz="2400">
              <a:latin typeface="Trebuchet MS"/>
              <a:cs typeface="Segoe UI"/>
            </a:endParaRPr>
          </a:p>
          <a:p>
            <a:pPr marL="0" indent="0">
              <a:buNone/>
            </a:pPr>
            <a:r>
              <a:rPr lang="en-US" sz="2400" u="sng">
                <a:latin typeface="Trebuchet MS"/>
                <a:cs typeface="Segoe UI"/>
              </a:rPr>
              <a:t>Resources:</a:t>
            </a:r>
            <a:r>
              <a:rPr lang="en-US" sz="2400">
                <a:latin typeface="Trebuchet MS"/>
                <a:cs typeface="Segoe UI"/>
              </a:rPr>
              <a:t> </a:t>
            </a:r>
          </a:p>
          <a:p>
            <a:pPr marL="0" indent="0">
              <a:buNone/>
            </a:pPr>
            <a:r>
              <a:rPr lang="en-US">
                <a:latin typeface="Trebuchet MS"/>
                <a:cs typeface="Segoe UI"/>
              </a:rPr>
              <a:t>Cognos Report 1: READ Training Educators Reported in Prior Years (select 24-25)</a:t>
            </a:r>
          </a:p>
          <a:p>
            <a:pPr marL="0" indent="0">
              <a:buNone/>
            </a:pPr>
            <a:r>
              <a:rPr lang="en-US">
                <a:latin typeface="Trebuchet MS"/>
                <a:cs typeface="Segoe UI"/>
              </a:rPr>
              <a:t>Cognos Report 2: HR December Educators and READ Training Status (select 23-24)</a:t>
            </a:r>
          </a:p>
          <a:p>
            <a:pPr marL="0" indent="0">
              <a:buNone/>
            </a:pPr>
            <a:r>
              <a:rPr lang="en-US" sz="2400">
                <a:latin typeface="Trebuchet MS"/>
                <a:cs typeface="Segoe UI"/>
                <a:hlinkClick r:id="rId7"/>
              </a:rPr>
              <a:t>24-25 File Layout</a:t>
            </a:r>
            <a:endParaRPr lang="en-US" sz="2400">
              <a:latin typeface="Trebuchet MS"/>
              <a:cs typeface="Segoe UI"/>
            </a:endParaRPr>
          </a:p>
          <a:p>
            <a:pPr marL="0" indent="0">
              <a:buNone/>
            </a:pPr>
            <a:r>
              <a:rPr lang="en-US">
                <a:latin typeface="Trebuchet MS"/>
                <a:cs typeface="Segoe UI"/>
                <a:hlinkClick r:id="rId8"/>
              </a:rPr>
              <a:t>Business Rules</a:t>
            </a:r>
          </a:p>
          <a:p>
            <a:pPr marL="0" indent="0">
              <a:buNone/>
            </a:pPr>
            <a:r>
              <a:rPr lang="en-US" sz="2400">
                <a:latin typeface="Trebuchet MS"/>
                <a:cs typeface="Segoe UI"/>
                <a:hlinkClick r:id="rId8"/>
              </a:rPr>
              <a:t>READ Training Website</a:t>
            </a:r>
            <a:endParaRPr lang="en-US" sz="2400">
              <a:latin typeface="Trebuchet MS"/>
              <a:cs typeface="Segoe UI"/>
            </a:endParaRPr>
          </a:p>
          <a:p>
            <a:pPr marL="0" indent="0">
              <a:buNone/>
            </a:pPr>
            <a:r>
              <a:rPr lang="en-US">
                <a:latin typeface="Trebuchet MS"/>
                <a:cs typeface="Segoe UI"/>
                <a:hlinkClick r:id="rId9"/>
              </a:rPr>
              <a:t>Data Collection Guide</a:t>
            </a:r>
            <a:r>
              <a:rPr lang="en-US">
                <a:latin typeface="Trebuchet MS"/>
                <a:cs typeface="Segoe UI"/>
              </a:rPr>
              <a:t> – Updated for 2024-25</a:t>
            </a:r>
            <a:endParaRPr lang="en-US">
              <a:cs typeface="Segoe UI"/>
            </a:endParaRPr>
          </a:p>
          <a:p>
            <a:endParaRPr lang="en-US"/>
          </a:p>
        </p:txBody>
      </p:sp>
      <p:sp>
        <p:nvSpPr>
          <p:cNvPr id="4" name="Slide Number Placeholder 3">
            <a:extLst>
              <a:ext uri="{FF2B5EF4-FFF2-40B4-BE49-F238E27FC236}">
                <a16:creationId xmlns:a16="http://schemas.microsoft.com/office/drawing/2014/main" id="{42559236-56CC-422F-1BE4-25F81A49CE08}"/>
              </a:ext>
            </a:extLst>
          </p:cNvPr>
          <p:cNvSpPr>
            <a:spLocks noGrp="1"/>
          </p:cNvSpPr>
          <p:nvPr>
            <p:ph type="sldNum" sz="quarter" idx="12"/>
          </p:nvPr>
        </p:nvSpPr>
        <p:spPr/>
        <p:txBody>
          <a:bodyPr/>
          <a:lstStyle/>
          <a:p>
            <a:fld id="{C479D5F6-EDCB-402A-AC08-4943A1820E8F}" type="slidenum">
              <a:rPr lang="en-US" smtClean="0"/>
              <a:pPr/>
              <a:t>62</a:t>
            </a:fld>
            <a:endParaRPr lang="en-US"/>
          </a:p>
        </p:txBody>
      </p:sp>
      <p:sp>
        <p:nvSpPr>
          <p:cNvPr id="7" name="Content Placeholder 6">
            <a:extLst>
              <a:ext uri="{FF2B5EF4-FFF2-40B4-BE49-F238E27FC236}">
                <a16:creationId xmlns:a16="http://schemas.microsoft.com/office/drawing/2014/main" id="{276AF4E3-9002-D30F-7D63-7FFDFA9420EF}"/>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t>READ Training Collection</a:t>
            </a:r>
          </a:p>
        </p:txBody>
      </p:sp>
      <p:sp>
        <p:nvSpPr>
          <p:cNvPr id="8" name="Content Placeholder 7">
            <a:extLst>
              <a:ext uri="{FF2B5EF4-FFF2-40B4-BE49-F238E27FC236}">
                <a16:creationId xmlns:a16="http://schemas.microsoft.com/office/drawing/2014/main" id="{85B8FC52-284B-9AD8-794B-3D6D8BCBDE03}"/>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t>READActData@cde.state.co.us</a:t>
            </a:r>
          </a:p>
        </p:txBody>
      </p:sp>
    </p:spTree>
    <p:extLst>
      <p:ext uri="{BB962C8B-B14F-4D97-AF65-F5344CB8AC3E}">
        <p14:creationId xmlns:p14="http://schemas.microsoft.com/office/powerpoint/2010/main" val="24231094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sz="2800">
                <a:latin typeface="Museo Slab 500"/>
              </a:rPr>
              <a:t>READ Training Collection</a:t>
            </a:r>
            <a:br>
              <a:rPr lang="en-US" sz="2800">
                <a:latin typeface="Museo Slab 500"/>
              </a:rPr>
            </a:br>
            <a:r>
              <a:rPr lang="en-US" sz="2800">
                <a:latin typeface="Museo Slab 500"/>
              </a:rPr>
              <a:t>Questions &amp; Answers</a:t>
            </a:r>
            <a:r>
              <a:rPr lang="en-US">
                <a:latin typeface="Museo Slab 500"/>
              </a:rPr>
              <a:t>:</a:t>
            </a:r>
            <a:br>
              <a:rPr lang="en-US"/>
            </a:b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rPr>
              <a:t>Email: </a:t>
            </a:r>
            <a:r>
              <a:rPr lang="en-US">
                <a:latin typeface="Museo Slab 500"/>
                <a:hlinkClick r:id="rId2"/>
              </a:rPr>
              <a:t>READActData@cde.state.co.us</a:t>
            </a:r>
            <a:endParaRPr lang="en-US"/>
          </a:p>
          <a:p>
            <a:r>
              <a:rPr lang="en-US">
                <a:latin typeface="Museo Slab 500"/>
              </a:rPr>
              <a:t>Phone: 720.601.4125</a:t>
            </a:r>
            <a:endParaRPr lang="en-US"/>
          </a:p>
          <a:p>
            <a:endParaRPr lang="en-US"/>
          </a:p>
          <a:p>
            <a:r>
              <a:rPr lang="en-US">
                <a:latin typeface="Museo Slab 500"/>
                <a:hlinkClick r:id="rId3"/>
              </a:rPr>
              <a:t>READ Act Training Website</a:t>
            </a:r>
            <a:endParaRPr lang="en-US">
              <a:hlinkClick r:id="rId3"/>
            </a:endParaRPr>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63</a:t>
            </a:fld>
            <a:endParaRPr lang="en-US"/>
          </a:p>
        </p:txBody>
      </p:sp>
    </p:spTree>
    <p:extLst>
      <p:ext uri="{BB962C8B-B14F-4D97-AF65-F5344CB8AC3E}">
        <p14:creationId xmlns:p14="http://schemas.microsoft.com/office/powerpoint/2010/main" val="17293045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B1F9-197D-1644-7195-08326A23A2EF}"/>
              </a:ext>
            </a:extLst>
          </p:cNvPr>
          <p:cNvSpPr>
            <a:spLocks noGrp="1"/>
          </p:cNvSpPr>
          <p:nvPr>
            <p:ph type="ctrTitle"/>
          </p:nvPr>
        </p:nvSpPr>
        <p:spPr/>
        <p:txBody>
          <a:bodyPr>
            <a:normAutofit/>
          </a:bodyPr>
          <a:lstStyle/>
          <a:p>
            <a:r>
              <a:rPr lang="en-US"/>
              <a:t>Title I</a:t>
            </a:r>
          </a:p>
        </p:txBody>
      </p:sp>
      <p:sp>
        <p:nvSpPr>
          <p:cNvPr id="3" name="Content Placeholder 2">
            <a:extLst>
              <a:ext uri="{FF2B5EF4-FFF2-40B4-BE49-F238E27FC236}">
                <a16:creationId xmlns:a16="http://schemas.microsoft.com/office/drawing/2014/main" id="{32F483EA-74E0-2213-F7F8-FE935127D6A0}"/>
              </a:ext>
            </a:extLst>
          </p:cNvPr>
          <p:cNvSpPr>
            <a:spLocks noGrp="1"/>
          </p:cNvSpPr>
          <p:nvPr>
            <p:ph sz="quarter" idx="13"/>
          </p:nvPr>
        </p:nvSpPr>
        <p:spPr>
          <a:xfrm>
            <a:off x="0" y="3944937"/>
            <a:ext cx="12192000" cy="1062038"/>
          </a:xfrm>
        </p:spPr>
        <p:txBody>
          <a:bodyPr>
            <a:normAutofit/>
          </a:bodyPr>
          <a:lstStyle/>
          <a:p>
            <a:r>
              <a:rPr lang="en-US" sz="2800"/>
              <a:t>Melissa Chaffin, Federal Programs </a:t>
            </a:r>
          </a:p>
        </p:txBody>
      </p:sp>
      <p:sp>
        <p:nvSpPr>
          <p:cNvPr id="4" name="Slide Number Placeholder 3">
            <a:extLst>
              <a:ext uri="{FF2B5EF4-FFF2-40B4-BE49-F238E27FC236}">
                <a16:creationId xmlns:a16="http://schemas.microsoft.com/office/drawing/2014/main" id="{06471261-0A1B-4545-E832-F95978EF1B01}"/>
              </a:ext>
            </a:extLst>
          </p:cNvPr>
          <p:cNvSpPr>
            <a:spLocks noGrp="1"/>
          </p:cNvSpPr>
          <p:nvPr>
            <p:ph type="sldNum" sz="quarter" idx="12"/>
          </p:nvPr>
        </p:nvSpPr>
        <p:spPr/>
        <p:txBody>
          <a:bodyPr/>
          <a:lstStyle/>
          <a:p>
            <a:fld id="{C479D5F6-EDCB-402A-AC08-4943A1820E8F}" type="slidenum">
              <a:rPr lang="en-US" smtClean="0"/>
              <a:pPr/>
              <a:t>64</a:t>
            </a:fld>
            <a:endParaRPr lang="en-US"/>
          </a:p>
        </p:txBody>
      </p:sp>
    </p:spTree>
    <p:extLst>
      <p:ext uri="{BB962C8B-B14F-4D97-AF65-F5344CB8AC3E}">
        <p14:creationId xmlns:p14="http://schemas.microsoft.com/office/powerpoint/2010/main" val="5872398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Collection Timeline</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65</a:t>
            </a:fld>
            <a:endParaRPr lang="en-US"/>
          </a:p>
        </p:txBody>
      </p:sp>
      <p:sp>
        <p:nvSpPr>
          <p:cNvPr id="8" name="Content Placeholder 7">
            <a:extLst>
              <a:ext uri="{FF2B5EF4-FFF2-40B4-BE49-F238E27FC236}">
                <a16:creationId xmlns:a16="http://schemas.microsoft.com/office/drawing/2014/main" id="{A5B97DEE-CAFF-A9BF-5F67-56593AC11662}"/>
              </a:ext>
            </a:extLst>
          </p:cNvPr>
          <p:cNvSpPr>
            <a:spLocks noGrp="1"/>
          </p:cNvSpPr>
          <p:nvPr>
            <p:ph sz="quarter" idx="13"/>
          </p:nvPr>
        </p:nvSpPr>
        <p:spPr/>
        <p:txBody>
          <a:bodyPr>
            <a:normAutofit fontScale="92500" lnSpcReduction="10000"/>
          </a:bodyPr>
          <a:lstStyle/>
          <a:p>
            <a:r>
              <a:rPr lang="en-US"/>
              <a:t>Title I</a:t>
            </a:r>
          </a:p>
        </p:txBody>
      </p:sp>
      <p:sp>
        <p:nvSpPr>
          <p:cNvPr id="9" name="Content Placeholder 8">
            <a:extLst>
              <a:ext uri="{FF2B5EF4-FFF2-40B4-BE49-F238E27FC236}">
                <a16:creationId xmlns:a16="http://schemas.microsoft.com/office/drawing/2014/main" id="{1A50B50A-6987-58E0-670C-6D8202F14297}"/>
              </a:ext>
            </a:extLst>
          </p:cNvPr>
          <p:cNvSpPr>
            <a:spLocks noGrp="1"/>
          </p:cNvSpPr>
          <p:nvPr>
            <p:ph sz="quarter" idx="14"/>
          </p:nvPr>
        </p:nvSpPr>
        <p:spPr/>
        <p:txBody>
          <a:bodyPr>
            <a:normAutofit fontScale="92500" lnSpcReduction="10000"/>
          </a:bodyPr>
          <a:lstStyle/>
          <a:p>
            <a:r>
              <a:rPr lang="en-US"/>
              <a:t>Chaffin_m@cde.state.co.us</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766473671"/>
              </p:ext>
            </p:extLst>
          </p:nvPr>
        </p:nvGraphicFramePr>
        <p:xfrm>
          <a:off x="228600" y="200025"/>
          <a:ext cx="11818935" cy="249428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718318">
                  <a:extLst>
                    <a:ext uri="{9D8B030D-6E8A-4147-A177-3AD203B41FA5}">
                      <a16:colId xmlns:a16="http://schemas.microsoft.com/office/drawing/2014/main" val="2137241566"/>
                    </a:ext>
                  </a:extLst>
                </a:gridCol>
                <a:gridCol w="7164515">
                  <a:extLst>
                    <a:ext uri="{9D8B030D-6E8A-4147-A177-3AD203B41FA5}">
                      <a16:colId xmlns:a16="http://schemas.microsoft.com/office/drawing/2014/main" val="1583735620"/>
                    </a:ext>
                  </a:extLst>
                </a:gridCol>
              </a:tblGrid>
              <a:tr h="370840">
                <a:tc>
                  <a:txBody>
                    <a:bodyPr/>
                    <a:lstStyle/>
                    <a:p>
                      <a:r>
                        <a:rPr lang="en-US">
                          <a:latin typeface="Trebuchet MS"/>
                        </a:rPr>
                        <a:t>Date</a:t>
                      </a:r>
                    </a:p>
                  </a:txBody>
                  <a:tcPr/>
                </a:tc>
                <a:tc>
                  <a:txBody>
                    <a:bodyPr/>
                    <a:lstStyle/>
                    <a:p>
                      <a:r>
                        <a:rPr lang="en-US">
                          <a:latin typeface="Trebuchet MS"/>
                        </a:rPr>
                        <a:t>Event</a:t>
                      </a:r>
                    </a:p>
                  </a:txBody>
                  <a:tcPr/>
                </a:tc>
                <a:tc>
                  <a:txBody>
                    <a:bodyPr/>
                    <a:lstStyle/>
                    <a:p>
                      <a:r>
                        <a:rPr lang="en-US">
                          <a:latin typeface="Trebuchet MS"/>
                        </a:rPr>
                        <a:t>Event Description</a:t>
                      </a:r>
                    </a:p>
                  </a:txBody>
                  <a:tcPr/>
                </a:tc>
                <a:extLst>
                  <a:ext uri="{0D108BD9-81ED-4DB2-BD59-A6C34878D82A}">
                    <a16:rowId xmlns:a16="http://schemas.microsoft.com/office/drawing/2014/main" val="1168917589"/>
                  </a:ext>
                </a:extLst>
              </a:tr>
              <a:tr h="370840">
                <a:tc>
                  <a:txBody>
                    <a:bodyPr/>
                    <a:lstStyle/>
                    <a:p>
                      <a:pPr lvl="0">
                        <a:buNone/>
                      </a:pPr>
                      <a:r>
                        <a:rPr lang="en-US">
                          <a:latin typeface="Trebuchet MS"/>
                        </a:rPr>
                        <a:t>Current</a:t>
                      </a:r>
                      <a:endParaRPr lang="en-US">
                        <a:latin typeface="Trebuchet MS" panose="020B0603020202020204" pitchFamily="34" charset="0"/>
                      </a:endParaRPr>
                    </a:p>
                  </a:txBody>
                  <a:tcPr/>
                </a:tc>
                <a:tc>
                  <a:txBody>
                    <a:bodyPr/>
                    <a:lstStyle/>
                    <a:p>
                      <a:r>
                        <a:rPr lang="en-US">
                          <a:latin typeface="Trebuchet MS"/>
                        </a:rPr>
                        <a:t>Title I 24-25 Interchange open in Data Pipeline</a:t>
                      </a:r>
                    </a:p>
                  </a:txBody>
                  <a:tcPr/>
                </a:tc>
                <a:tc>
                  <a:txBody>
                    <a:bodyPr/>
                    <a:lstStyle/>
                    <a:p>
                      <a:r>
                        <a:rPr lang="en-US">
                          <a:latin typeface="Trebuchet MS"/>
                        </a:rPr>
                        <a:t>LEAs can begin to upload their Title I file to address any errors. This would be for the school year 24-25 for Student October.</a:t>
                      </a:r>
                    </a:p>
                  </a:txBody>
                  <a:tcPr/>
                </a:tc>
                <a:extLst>
                  <a:ext uri="{0D108BD9-81ED-4DB2-BD59-A6C34878D82A}">
                    <a16:rowId xmlns:a16="http://schemas.microsoft.com/office/drawing/2014/main" val="2548873027"/>
                  </a:ext>
                </a:extLst>
              </a:tr>
              <a:tr h="370840">
                <a:tc>
                  <a:txBody>
                    <a:bodyPr/>
                    <a:lstStyle/>
                    <a:p>
                      <a:r>
                        <a:rPr lang="en-US">
                          <a:latin typeface="Trebuchet MS"/>
                        </a:rPr>
                        <a:t>10/02/2024</a:t>
                      </a:r>
                    </a:p>
                  </a:txBody>
                  <a:tcPr/>
                </a:tc>
                <a:tc>
                  <a:txBody>
                    <a:bodyPr/>
                    <a:lstStyle/>
                    <a:p>
                      <a:r>
                        <a:rPr lang="en-US">
                          <a:latin typeface="Trebuchet MS"/>
                        </a:rPr>
                        <a:t>Upload Title I file </a:t>
                      </a:r>
                    </a:p>
                  </a:txBody>
                  <a:tcPr/>
                </a:tc>
                <a:tc>
                  <a:txBody>
                    <a:bodyPr/>
                    <a:lstStyle/>
                    <a:p>
                      <a:r>
                        <a:rPr lang="en-US">
                          <a:latin typeface="Trebuchet MS"/>
                        </a:rPr>
                        <a:t>Upload Title I file to address any errors if you haven’t already.</a:t>
                      </a:r>
                    </a:p>
                  </a:txBody>
                  <a:tcPr/>
                </a:tc>
                <a:extLst>
                  <a:ext uri="{0D108BD9-81ED-4DB2-BD59-A6C34878D82A}">
                    <a16:rowId xmlns:a16="http://schemas.microsoft.com/office/drawing/2014/main" val="779341813"/>
                  </a:ext>
                </a:extLst>
              </a:tr>
              <a:tr h="370840">
                <a:tc>
                  <a:txBody>
                    <a:bodyPr/>
                    <a:lstStyle/>
                    <a:p>
                      <a:r>
                        <a:rPr lang="en-US">
                          <a:latin typeface="Trebuchet MS"/>
                        </a:rPr>
                        <a:t>10/09/2024</a:t>
                      </a:r>
                    </a:p>
                  </a:txBody>
                  <a:tcPr/>
                </a:tc>
                <a:tc>
                  <a:txBody>
                    <a:bodyPr/>
                    <a:lstStyle/>
                    <a:p>
                      <a:r>
                        <a:rPr lang="en-US">
                          <a:latin typeface="Trebuchet MS"/>
                        </a:rPr>
                        <a:t>Interim Deadline Title I </a:t>
                      </a:r>
                    </a:p>
                  </a:txBody>
                  <a:tcPr/>
                </a:tc>
                <a:tc>
                  <a:txBody>
                    <a:bodyPr/>
                    <a:lstStyle/>
                    <a:p>
                      <a:r>
                        <a:rPr lang="en-US">
                          <a:latin typeface="Trebuchet MS"/>
                        </a:rPr>
                        <a:t>Interim Deadline for Title I file uploaded and error-free.</a:t>
                      </a:r>
                    </a:p>
                  </a:txBody>
                  <a:tcPr/>
                </a:tc>
                <a:extLst>
                  <a:ext uri="{0D108BD9-81ED-4DB2-BD59-A6C34878D82A}">
                    <a16:rowId xmlns:a16="http://schemas.microsoft.com/office/drawing/2014/main" val="3242782652"/>
                  </a:ext>
                </a:extLst>
              </a:tr>
              <a:tr h="370840">
                <a:tc>
                  <a:txBody>
                    <a:bodyPr/>
                    <a:lstStyle/>
                    <a:p>
                      <a:r>
                        <a:rPr lang="en-US">
                          <a:latin typeface="Trebuchet MS"/>
                        </a:rPr>
                        <a:t>10/22/2024</a:t>
                      </a:r>
                    </a:p>
                  </a:txBody>
                  <a:tcPr/>
                </a:tc>
                <a:tc>
                  <a:txBody>
                    <a:bodyPr/>
                    <a:lstStyle/>
                    <a:p>
                      <a:r>
                        <a:rPr lang="en-US">
                          <a:latin typeface="Trebuchet MS"/>
                        </a:rPr>
                        <a:t>Title I Deadline </a:t>
                      </a:r>
                    </a:p>
                  </a:txBody>
                  <a:tcPr/>
                </a:tc>
                <a:tc>
                  <a:txBody>
                    <a:bodyPr/>
                    <a:lstStyle/>
                    <a:p>
                      <a:r>
                        <a:rPr lang="en-US">
                          <a:latin typeface="Trebuchet MS"/>
                        </a:rPr>
                        <a:t>Have Title I uploaded and error free for Student October snapshot.</a:t>
                      </a:r>
                    </a:p>
                  </a:txBody>
                  <a:tcPr/>
                </a:tc>
                <a:extLst>
                  <a:ext uri="{0D108BD9-81ED-4DB2-BD59-A6C34878D82A}">
                    <a16:rowId xmlns:a16="http://schemas.microsoft.com/office/drawing/2014/main" val="593317777"/>
                  </a:ext>
                </a:extLst>
              </a:tr>
              <a:tr h="370840">
                <a:tc>
                  <a:txBody>
                    <a:bodyPr/>
                    <a:lstStyle/>
                    <a:p>
                      <a:r>
                        <a:rPr lang="en-US">
                          <a:latin typeface="Trebuchet MS"/>
                        </a:rPr>
                        <a:t>11/08/2021</a:t>
                      </a:r>
                    </a:p>
                  </a:txBody>
                  <a:tcPr/>
                </a:tc>
                <a:tc>
                  <a:txBody>
                    <a:bodyPr/>
                    <a:lstStyle/>
                    <a:p>
                      <a:r>
                        <a:rPr lang="en-US">
                          <a:latin typeface="Trebuchet MS"/>
                        </a:rPr>
                        <a:t>Official State Deadline</a:t>
                      </a:r>
                    </a:p>
                  </a:txBody>
                  <a:tcPr/>
                </a:tc>
                <a:tc>
                  <a:txBody>
                    <a:bodyPr/>
                    <a:lstStyle/>
                    <a:p>
                      <a:r>
                        <a:rPr lang="en-US">
                          <a:latin typeface="Trebuchet MS"/>
                        </a:rPr>
                        <a:t>Have Title I uploaded and error free for Student October snapshot.</a:t>
                      </a:r>
                    </a:p>
                  </a:txBody>
                  <a:tcPr/>
                </a:tc>
                <a:extLst>
                  <a:ext uri="{0D108BD9-81ED-4DB2-BD59-A6C34878D82A}">
                    <a16:rowId xmlns:a16="http://schemas.microsoft.com/office/drawing/2014/main" val="2721818544"/>
                  </a:ext>
                </a:extLst>
              </a:tr>
            </a:tbl>
          </a:graphicData>
        </a:graphic>
      </p:graphicFrame>
    </p:spTree>
    <p:extLst>
      <p:ext uri="{BB962C8B-B14F-4D97-AF65-F5344CB8AC3E}">
        <p14:creationId xmlns:p14="http://schemas.microsoft.com/office/powerpoint/2010/main" val="16593905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Collection Timeline</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66</a:t>
            </a:fld>
            <a:endParaRPr lang="en-US"/>
          </a:p>
        </p:txBody>
      </p:sp>
      <p:sp>
        <p:nvSpPr>
          <p:cNvPr id="8" name="Content Placeholder 7">
            <a:extLst>
              <a:ext uri="{FF2B5EF4-FFF2-40B4-BE49-F238E27FC236}">
                <a16:creationId xmlns:a16="http://schemas.microsoft.com/office/drawing/2014/main" id="{A5B97DEE-CAFF-A9BF-5F67-56593AC11662}"/>
              </a:ext>
            </a:extLst>
          </p:cNvPr>
          <p:cNvSpPr>
            <a:spLocks noGrp="1"/>
          </p:cNvSpPr>
          <p:nvPr>
            <p:ph sz="quarter" idx="13"/>
          </p:nvPr>
        </p:nvSpPr>
        <p:spPr/>
        <p:txBody>
          <a:bodyPr>
            <a:normAutofit fontScale="92500" lnSpcReduction="10000"/>
          </a:bodyPr>
          <a:lstStyle/>
          <a:p>
            <a:r>
              <a:rPr lang="en-US"/>
              <a:t>Title I</a:t>
            </a:r>
          </a:p>
        </p:txBody>
      </p:sp>
      <p:sp>
        <p:nvSpPr>
          <p:cNvPr id="9" name="Content Placeholder 8">
            <a:extLst>
              <a:ext uri="{FF2B5EF4-FFF2-40B4-BE49-F238E27FC236}">
                <a16:creationId xmlns:a16="http://schemas.microsoft.com/office/drawing/2014/main" id="{1A50B50A-6987-58E0-670C-6D8202F14297}"/>
              </a:ext>
            </a:extLst>
          </p:cNvPr>
          <p:cNvSpPr>
            <a:spLocks noGrp="1"/>
          </p:cNvSpPr>
          <p:nvPr>
            <p:ph sz="quarter" idx="14"/>
          </p:nvPr>
        </p:nvSpPr>
        <p:spPr/>
        <p:txBody>
          <a:bodyPr>
            <a:normAutofit fontScale="92500" lnSpcReduction="10000"/>
          </a:bodyPr>
          <a:lstStyle/>
          <a:p>
            <a:r>
              <a:rPr lang="en-US"/>
              <a:t>Chaffin_m@cde.state.co.us</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3344735374"/>
              </p:ext>
            </p:extLst>
          </p:nvPr>
        </p:nvGraphicFramePr>
        <p:xfrm>
          <a:off x="228600" y="200025"/>
          <a:ext cx="11818935" cy="358140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718318">
                  <a:extLst>
                    <a:ext uri="{9D8B030D-6E8A-4147-A177-3AD203B41FA5}">
                      <a16:colId xmlns:a16="http://schemas.microsoft.com/office/drawing/2014/main" val="2137241566"/>
                    </a:ext>
                  </a:extLst>
                </a:gridCol>
                <a:gridCol w="7164515">
                  <a:extLst>
                    <a:ext uri="{9D8B030D-6E8A-4147-A177-3AD203B41FA5}">
                      <a16:colId xmlns:a16="http://schemas.microsoft.com/office/drawing/2014/main" val="1583735620"/>
                    </a:ext>
                  </a:extLst>
                </a:gridCol>
              </a:tblGrid>
              <a:tr h="370840">
                <a:tc>
                  <a:txBody>
                    <a:bodyPr/>
                    <a:lstStyle/>
                    <a:p>
                      <a:r>
                        <a:rPr lang="en-US">
                          <a:latin typeface="Trebuchet MS"/>
                        </a:rPr>
                        <a:t>Date</a:t>
                      </a:r>
                    </a:p>
                  </a:txBody>
                  <a:tcPr/>
                </a:tc>
                <a:tc>
                  <a:txBody>
                    <a:bodyPr/>
                    <a:lstStyle/>
                    <a:p>
                      <a:r>
                        <a:rPr lang="en-US">
                          <a:latin typeface="Trebuchet MS"/>
                        </a:rPr>
                        <a:t>Event</a:t>
                      </a:r>
                    </a:p>
                  </a:txBody>
                  <a:tcPr/>
                </a:tc>
                <a:tc>
                  <a:txBody>
                    <a:bodyPr/>
                    <a:lstStyle/>
                    <a:p>
                      <a:r>
                        <a:rPr lang="en-US">
                          <a:latin typeface="Trebuchet MS"/>
                        </a:rPr>
                        <a:t>Event Description</a:t>
                      </a:r>
                    </a:p>
                  </a:txBody>
                  <a:tcPr/>
                </a:tc>
                <a:extLst>
                  <a:ext uri="{0D108BD9-81ED-4DB2-BD59-A6C34878D82A}">
                    <a16:rowId xmlns:a16="http://schemas.microsoft.com/office/drawing/2014/main" val="1168917589"/>
                  </a:ext>
                </a:extLst>
              </a:tr>
              <a:tr h="370840">
                <a:tc>
                  <a:txBody>
                    <a:bodyPr/>
                    <a:lstStyle/>
                    <a:p>
                      <a:r>
                        <a:rPr lang="en-US">
                          <a:latin typeface="Trebuchet MS"/>
                        </a:rPr>
                        <a:t>Current</a:t>
                      </a:r>
                      <a:endParaRPr lang="en-US">
                        <a:latin typeface="Trebuchet MS" panose="020B0603020202020204" pitchFamily="34" charset="0"/>
                      </a:endParaRPr>
                    </a:p>
                  </a:txBody>
                  <a:tcPr/>
                </a:tc>
                <a:tc>
                  <a:txBody>
                    <a:bodyPr/>
                    <a:lstStyle/>
                    <a:p>
                      <a:r>
                        <a:rPr lang="en-US">
                          <a:latin typeface="Trebuchet MS"/>
                        </a:rPr>
                        <a:t>Title I Interchange still open in Data Pipeline for EOY 23-24</a:t>
                      </a:r>
                    </a:p>
                  </a:txBody>
                  <a:tcPr/>
                </a:tc>
                <a:tc>
                  <a:txBody>
                    <a:bodyPr/>
                    <a:lstStyle/>
                    <a:p>
                      <a:r>
                        <a:rPr lang="en-US">
                          <a:latin typeface="Trebuchet MS"/>
                        </a:rPr>
                        <a:t>If needed, LEAs can begin to upload/re-upload their Title I file to address any errors. This would be for the school year 23-24 for End of Year only. All LEAs have uploaded this file and would only need to do so again to make corrections.</a:t>
                      </a:r>
                    </a:p>
                  </a:txBody>
                  <a:tcPr/>
                </a:tc>
                <a:extLst>
                  <a:ext uri="{0D108BD9-81ED-4DB2-BD59-A6C34878D82A}">
                    <a16:rowId xmlns:a16="http://schemas.microsoft.com/office/drawing/2014/main" val="2548873027"/>
                  </a:ext>
                </a:extLst>
              </a:tr>
              <a:tr h="370840">
                <a:tc>
                  <a:txBody>
                    <a:bodyPr/>
                    <a:lstStyle/>
                    <a:p>
                      <a:r>
                        <a:rPr lang="en-US">
                          <a:latin typeface="Trebuchet MS"/>
                        </a:rPr>
                        <a:t>11/13/2024</a:t>
                      </a:r>
                    </a:p>
                  </a:txBody>
                  <a:tcPr/>
                </a:tc>
                <a:tc>
                  <a:txBody>
                    <a:bodyPr/>
                    <a:lstStyle/>
                    <a:p>
                      <a:r>
                        <a:rPr lang="en-US">
                          <a:latin typeface="Trebuchet MS"/>
                        </a:rPr>
                        <a:t>Interim Deadline Title I for EOY 23-24</a:t>
                      </a:r>
                    </a:p>
                  </a:txBody>
                  <a:tcPr/>
                </a:tc>
                <a:tc>
                  <a:txBody>
                    <a:bodyPr/>
                    <a:lstStyle/>
                    <a:p>
                      <a:r>
                        <a:rPr lang="en-US">
                          <a:latin typeface="Trebuchet MS"/>
                        </a:rPr>
                        <a:t>Interim Deadline for Title I EOY 23-24.</a:t>
                      </a:r>
                    </a:p>
                  </a:txBody>
                  <a:tcPr/>
                </a:tc>
                <a:extLst>
                  <a:ext uri="{0D108BD9-81ED-4DB2-BD59-A6C34878D82A}">
                    <a16:rowId xmlns:a16="http://schemas.microsoft.com/office/drawing/2014/main" val="779341813"/>
                  </a:ext>
                </a:extLst>
              </a:tr>
              <a:tr h="370840">
                <a:tc>
                  <a:txBody>
                    <a:bodyPr/>
                    <a:lstStyle/>
                    <a:p>
                      <a:r>
                        <a:rPr lang="en-US">
                          <a:latin typeface="Trebuchet MS"/>
                        </a:rPr>
                        <a:t>11/19/2024</a:t>
                      </a:r>
                    </a:p>
                  </a:txBody>
                  <a:tcPr/>
                </a:tc>
                <a:tc>
                  <a:txBody>
                    <a:bodyPr/>
                    <a:lstStyle/>
                    <a:p>
                      <a:r>
                        <a:rPr lang="en-US">
                          <a:latin typeface="Trebuchet MS"/>
                        </a:rPr>
                        <a:t>Deadline Title I for EOY for 23-24</a:t>
                      </a:r>
                    </a:p>
                  </a:txBody>
                  <a:tcPr/>
                </a:tc>
                <a:tc>
                  <a:txBody>
                    <a:bodyPr/>
                    <a:lstStyle/>
                    <a:p>
                      <a:r>
                        <a:rPr lang="en-US">
                          <a:latin typeface="Trebuchet MS"/>
                        </a:rPr>
                        <a:t>Deadline for Title I file uploaded and error-free (EOY snapshot for 23-24).</a:t>
                      </a:r>
                    </a:p>
                  </a:txBody>
                  <a:tcPr/>
                </a:tc>
                <a:extLst>
                  <a:ext uri="{0D108BD9-81ED-4DB2-BD59-A6C34878D82A}">
                    <a16:rowId xmlns:a16="http://schemas.microsoft.com/office/drawing/2014/main" val="3242782652"/>
                  </a:ext>
                </a:extLst>
              </a:tr>
              <a:tr h="370840">
                <a:tc>
                  <a:txBody>
                    <a:bodyPr/>
                    <a:lstStyle/>
                    <a:p>
                      <a:endParaRPr lang="en-US">
                        <a:latin typeface="Trebuchet MS" panose="020B0603020202020204" pitchFamily="34" charset="0"/>
                      </a:endParaRPr>
                    </a:p>
                  </a:txBody>
                  <a:tcPr/>
                </a:tc>
                <a:tc>
                  <a:txBody>
                    <a:bodyPr/>
                    <a:lstStyle/>
                    <a:p>
                      <a:endParaRPr lang="en-US">
                        <a:latin typeface="Trebuchet MS" panose="020B0603020202020204" pitchFamily="34" charset="0"/>
                      </a:endParaRPr>
                    </a:p>
                  </a:txBody>
                  <a:tcPr/>
                </a:tc>
                <a:tc>
                  <a:txBody>
                    <a:bodyPr/>
                    <a:lstStyle/>
                    <a:p>
                      <a:endParaRPr lang="en-US">
                        <a:latin typeface="Trebuchet MS" panose="020B0603020202020204" pitchFamily="34" charset="0"/>
                      </a:endParaRPr>
                    </a:p>
                  </a:txBody>
                  <a:tcPr/>
                </a:tc>
                <a:extLst>
                  <a:ext uri="{0D108BD9-81ED-4DB2-BD59-A6C34878D82A}">
                    <a16:rowId xmlns:a16="http://schemas.microsoft.com/office/drawing/2014/main" val="593317777"/>
                  </a:ext>
                </a:extLst>
              </a:tr>
              <a:tr h="370840">
                <a:tc>
                  <a:txBody>
                    <a:bodyPr/>
                    <a:lstStyle/>
                    <a:p>
                      <a:endParaRPr lang="en-US">
                        <a:latin typeface="Trebuchet MS" panose="020B0603020202020204" pitchFamily="34" charset="0"/>
                      </a:endParaRPr>
                    </a:p>
                  </a:txBody>
                  <a:tcPr/>
                </a:tc>
                <a:tc>
                  <a:txBody>
                    <a:bodyPr/>
                    <a:lstStyle/>
                    <a:p>
                      <a:endParaRPr lang="en-US">
                        <a:latin typeface="Trebuchet MS" panose="020B0603020202020204" pitchFamily="34" charset="0"/>
                      </a:endParaRPr>
                    </a:p>
                  </a:txBody>
                  <a:tcPr/>
                </a:tc>
                <a:tc>
                  <a:txBody>
                    <a:bodyPr/>
                    <a:lstStyle/>
                    <a:p>
                      <a:endParaRPr lang="en-US">
                        <a:latin typeface="Trebuchet MS" panose="020B0603020202020204" pitchFamily="34" charset="0"/>
                      </a:endParaRPr>
                    </a:p>
                  </a:txBody>
                  <a:tcPr/>
                </a:tc>
                <a:extLst>
                  <a:ext uri="{0D108BD9-81ED-4DB2-BD59-A6C34878D82A}">
                    <a16:rowId xmlns:a16="http://schemas.microsoft.com/office/drawing/2014/main" val="2721818544"/>
                  </a:ext>
                </a:extLst>
              </a:tr>
            </a:tbl>
          </a:graphicData>
        </a:graphic>
      </p:graphicFrame>
    </p:spTree>
    <p:extLst>
      <p:ext uri="{BB962C8B-B14F-4D97-AF65-F5344CB8AC3E}">
        <p14:creationId xmlns:p14="http://schemas.microsoft.com/office/powerpoint/2010/main" val="16535748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5AA1C-3869-5C4A-7D6B-49BA0FB26492}"/>
              </a:ext>
            </a:extLst>
          </p:cNvPr>
          <p:cNvSpPr>
            <a:spLocks noGrp="1"/>
          </p:cNvSpPr>
          <p:nvPr>
            <p:ph type="title"/>
          </p:nvPr>
        </p:nvSpPr>
        <p:spPr/>
        <p:txBody>
          <a:bodyPr/>
          <a:lstStyle/>
          <a:p>
            <a:r>
              <a:rPr lang="en-US"/>
              <a:t>Brief Overview of Title I Part A</a:t>
            </a:r>
          </a:p>
        </p:txBody>
      </p:sp>
      <p:sp>
        <p:nvSpPr>
          <p:cNvPr id="6" name="Content Placeholder 5">
            <a:extLst>
              <a:ext uri="{FF2B5EF4-FFF2-40B4-BE49-F238E27FC236}">
                <a16:creationId xmlns:a16="http://schemas.microsoft.com/office/drawing/2014/main" id="{1EB4AB27-B417-D907-2626-223A7F192B7B}"/>
              </a:ext>
            </a:extLst>
          </p:cNvPr>
          <p:cNvSpPr>
            <a:spLocks noGrp="1"/>
          </p:cNvSpPr>
          <p:nvPr>
            <p:ph idx="1"/>
          </p:nvPr>
        </p:nvSpPr>
        <p:spPr>
          <a:xfrm>
            <a:off x="838200" y="2037080"/>
            <a:ext cx="10515600" cy="3074670"/>
          </a:xfrm>
        </p:spPr>
        <p:txBody>
          <a:bodyPr vert="horz" lIns="0" tIns="0" rIns="0" bIns="0" rtlCol="0" anchor="t">
            <a:normAutofit/>
          </a:bodyPr>
          <a:lstStyle/>
          <a:p>
            <a:r>
              <a:rPr lang="en-US" sz="1700"/>
              <a:t>Title I Part A file is uploaded in the Data Pipeline during October Count in the Fall and again during EOY collection in the Spring.</a:t>
            </a:r>
            <a:endParaRPr lang="en-US"/>
          </a:p>
          <a:p>
            <a:r>
              <a:rPr lang="en-US" sz="1700">
                <a:latin typeface="Trebuchet MS"/>
              </a:rPr>
              <a:t>Schools and grade spans are identified as either SW (Schoolwide), TA (Targeted Assistance), or NS (Not Serviced) during the Consolidated Application period.</a:t>
            </a:r>
          </a:p>
          <a:p>
            <a:endParaRPr lang="en-US" sz="1700"/>
          </a:p>
          <a:p>
            <a:r>
              <a:rPr lang="en-US" sz="1600">
                <a:latin typeface="Trebuchet MS"/>
              </a:rPr>
              <a:t>List of schools and grade spans to check status (TA, SW, NS): </a:t>
            </a:r>
            <a:r>
              <a:rPr lang="en-US" sz="1600">
                <a:latin typeface="Trebuchet MS"/>
                <a:hlinkClick r:id="rId2"/>
              </a:rPr>
              <a:t>http://www.cde.state.co.us/fedprograms/dper/tiaschlst</a:t>
            </a:r>
            <a:r>
              <a:rPr lang="en-US" sz="1600">
                <a:latin typeface="Trebuchet MS"/>
              </a:rPr>
              <a:t> (24-25 is now posted, this list is preliminary due to some ongoing minor changes and will be updated, there are a few PK grade spans that still need to be added).</a:t>
            </a:r>
            <a:endParaRPr lang="en-US" sz="1600"/>
          </a:p>
          <a:p>
            <a:endParaRPr lang="en" sz="2400"/>
          </a:p>
          <a:p>
            <a:endParaRPr lang="en-US"/>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p:txBody>
          <a:bodyPr/>
          <a:lstStyle/>
          <a:p>
            <a:fld id="{C479D5F6-EDCB-402A-AC08-4943A1820E8F}" type="slidenum">
              <a:rPr lang="en-US" smtClean="0"/>
              <a:pPr/>
              <a:t>67</a:t>
            </a:fld>
            <a:endParaRPr lang="en-US"/>
          </a:p>
        </p:txBody>
      </p:sp>
      <p:sp>
        <p:nvSpPr>
          <p:cNvPr id="7" name="Content Placeholder 6">
            <a:extLst>
              <a:ext uri="{FF2B5EF4-FFF2-40B4-BE49-F238E27FC236}">
                <a16:creationId xmlns:a16="http://schemas.microsoft.com/office/drawing/2014/main" id="{494B1714-80AC-C48C-1184-BCCD942FAE70}"/>
              </a:ext>
            </a:extLst>
          </p:cNvPr>
          <p:cNvSpPr>
            <a:spLocks noGrp="1"/>
          </p:cNvSpPr>
          <p:nvPr>
            <p:ph sz="quarter" idx="13"/>
          </p:nvPr>
        </p:nvSpPr>
        <p:spPr/>
        <p:txBody>
          <a:bodyPr/>
          <a:lstStyle/>
          <a:p>
            <a:r>
              <a:rPr lang="en-US"/>
              <a:t>Title I</a:t>
            </a:r>
          </a:p>
        </p:txBody>
      </p:sp>
      <p:sp>
        <p:nvSpPr>
          <p:cNvPr id="8" name="Content Placeholder 7">
            <a:extLst>
              <a:ext uri="{FF2B5EF4-FFF2-40B4-BE49-F238E27FC236}">
                <a16:creationId xmlns:a16="http://schemas.microsoft.com/office/drawing/2014/main" id="{A79D3C9B-C640-349A-6161-677B0004ADE6}"/>
              </a:ext>
            </a:extLst>
          </p:cNvPr>
          <p:cNvSpPr>
            <a:spLocks noGrp="1"/>
          </p:cNvSpPr>
          <p:nvPr>
            <p:ph sz="quarter" idx="14"/>
          </p:nvPr>
        </p:nvSpPr>
        <p:spPr/>
        <p:txBody>
          <a:bodyPr/>
          <a:lstStyle/>
          <a:p>
            <a:r>
              <a:rPr lang="en-US"/>
              <a:t>Chaffin_m@cde.state.co.us</a:t>
            </a:r>
          </a:p>
        </p:txBody>
      </p:sp>
    </p:spTree>
    <p:extLst>
      <p:ext uri="{BB962C8B-B14F-4D97-AF65-F5344CB8AC3E}">
        <p14:creationId xmlns:p14="http://schemas.microsoft.com/office/powerpoint/2010/main" val="4992856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5AA1C-3869-5C4A-7D6B-49BA0FB26492}"/>
              </a:ext>
            </a:extLst>
          </p:cNvPr>
          <p:cNvSpPr>
            <a:spLocks noGrp="1"/>
          </p:cNvSpPr>
          <p:nvPr>
            <p:ph type="title"/>
          </p:nvPr>
        </p:nvSpPr>
        <p:spPr/>
        <p:txBody>
          <a:bodyPr/>
          <a:lstStyle/>
          <a:p>
            <a:r>
              <a:rPr lang="en-US"/>
              <a:t>Title I Interchange Targeted Assistance (TA)</a:t>
            </a:r>
          </a:p>
        </p:txBody>
      </p:sp>
      <p:sp>
        <p:nvSpPr>
          <p:cNvPr id="6" name="Content Placeholder 5">
            <a:extLst>
              <a:ext uri="{FF2B5EF4-FFF2-40B4-BE49-F238E27FC236}">
                <a16:creationId xmlns:a16="http://schemas.microsoft.com/office/drawing/2014/main" id="{1EB4AB27-B417-D907-2626-223A7F192B7B}"/>
              </a:ext>
            </a:extLst>
          </p:cNvPr>
          <p:cNvSpPr>
            <a:spLocks noGrp="1"/>
          </p:cNvSpPr>
          <p:nvPr>
            <p:ph idx="1"/>
          </p:nvPr>
        </p:nvSpPr>
        <p:spPr>
          <a:xfrm>
            <a:off x="838200" y="1971868"/>
            <a:ext cx="10515600" cy="3141308"/>
          </a:xfrm>
        </p:spPr>
        <p:txBody>
          <a:bodyPr>
            <a:normAutofit/>
          </a:bodyPr>
          <a:lstStyle/>
          <a:p>
            <a:r>
              <a:rPr lang="en-US" sz="1600"/>
              <a:t>Only students within eligible TA schools and grade spans are reported in a file which is uploaded to the Data Pipeline. </a:t>
            </a:r>
          </a:p>
          <a:p>
            <a:r>
              <a:rPr lang="en-US" sz="1600">
                <a:solidFill>
                  <a:srgbClr val="000000"/>
                </a:solidFill>
              </a:rPr>
              <a:t>Include students in TA grade schools/grade spans who received Title I services/resources any time during the year, even if student left school/district or services were stopped.</a:t>
            </a:r>
          </a:p>
          <a:p>
            <a:r>
              <a:rPr lang="en-US" sz="1600">
                <a:solidFill>
                  <a:srgbClr val="000000"/>
                </a:solidFill>
              </a:rPr>
              <a:t>The student data must match the Student School Association file in the Data Pipeline.</a:t>
            </a:r>
          </a:p>
          <a:p>
            <a:r>
              <a:rPr lang="en-US" sz="1600">
                <a:solidFill>
                  <a:srgbClr val="000000"/>
                </a:solidFill>
              </a:rPr>
              <a:t>If the file needs to be updated, then override or replace the old file with the updated file. </a:t>
            </a:r>
          </a:p>
          <a:p>
            <a:r>
              <a:rPr lang="en-US" sz="1600">
                <a:solidFill>
                  <a:srgbClr val="000000"/>
                </a:solidFill>
              </a:rPr>
              <a:t>Maintain a complete data file at district or school level, make updates to this file if needed. </a:t>
            </a:r>
          </a:p>
          <a:p>
            <a:endParaRPr lang="en-US" sz="1600"/>
          </a:p>
          <a:p>
            <a:endParaRPr lang="en-US" sz="1600"/>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p:txBody>
          <a:bodyPr/>
          <a:lstStyle/>
          <a:p>
            <a:fld id="{C479D5F6-EDCB-402A-AC08-4943A1820E8F}" type="slidenum">
              <a:rPr lang="en-US" smtClean="0"/>
              <a:pPr/>
              <a:t>68</a:t>
            </a:fld>
            <a:endParaRPr lang="en-US"/>
          </a:p>
        </p:txBody>
      </p:sp>
      <p:sp>
        <p:nvSpPr>
          <p:cNvPr id="7" name="Content Placeholder 6">
            <a:extLst>
              <a:ext uri="{FF2B5EF4-FFF2-40B4-BE49-F238E27FC236}">
                <a16:creationId xmlns:a16="http://schemas.microsoft.com/office/drawing/2014/main" id="{494B1714-80AC-C48C-1184-BCCD942FAE70}"/>
              </a:ext>
            </a:extLst>
          </p:cNvPr>
          <p:cNvSpPr>
            <a:spLocks noGrp="1"/>
          </p:cNvSpPr>
          <p:nvPr>
            <p:ph sz="quarter" idx="13"/>
          </p:nvPr>
        </p:nvSpPr>
        <p:spPr/>
        <p:txBody>
          <a:bodyPr/>
          <a:lstStyle/>
          <a:p>
            <a:r>
              <a:rPr lang="en-US"/>
              <a:t>Title I</a:t>
            </a:r>
          </a:p>
        </p:txBody>
      </p:sp>
      <p:sp>
        <p:nvSpPr>
          <p:cNvPr id="8" name="Content Placeholder 7">
            <a:extLst>
              <a:ext uri="{FF2B5EF4-FFF2-40B4-BE49-F238E27FC236}">
                <a16:creationId xmlns:a16="http://schemas.microsoft.com/office/drawing/2014/main" id="{A79D3C9B-C640-349A-6161-677B0004ADE6}"/>
              </a:ext>
            </a:extLst>
          </p:cNvPr>
          <p:cNvSpPr>
            <a:spLocks noGrp="1"/>
          </p:cNvSpPr>
          <p:nvPr>
            <p:ph sz="quarter" idx="14"/>
          </p:nvPr>
        </p:nvSpPr>
        <p:spPr/>
        <p:txBody>
          <a:bodyPr/>
          <a:lstStyle/>
          <a:p>
            <a:r>
              <a:rPr lang="en-US"/>
              <a:t>Chaffin_m@cde.state.co.us</a:t>
            </a:r>
          </a:p>
        </p:txBody>
      </p:sp>
    </p:spTree>
    <p:extLst>
      <p:ext uri="{BB962C8B-B14F-4D97-AF65-F5344CB8AC3E}">
        <p14:creationId xmlns:p14="http://schemas.microsoft.com/office/powerpoint/2010/main" val="17806660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5AA1C-3869-5C4A-7D6B-49BA0FB26492}"/>
              </a:ext>
            </a:extLst>
          </p:cNvPr>
          <p:cNvSpPr>
            <a:spLocks noGrp="1"/>
          </p:cNvSpPr>
          <p:nvPr>
            <p:ph type="title"/>
          </p:nvPr>
        </p:nvSpPr>
        <p:spPr/>
        <p:txBody>
          <a:bodyPr/>
          <a:lstStyle/>
          <a:p>
            <a:r>
              <a:rPr lang="en-US"/>
              <a:t>Title I Interchange Targeted Assistance Template</a:t>
            </a:r>
          </a:p>
        </p:txBody>
      </p:sp>
      <p:sp>
        <p:nvSpPr>
          <p:cNvPr id="6" name="Content Placeholder 5">
            <a:extLst>
              <a:ext uri="{FF2B5EF4-FFF2-40B4-BE49-F238E27FC236}">
                <a16:creationId xmlns:a16="http://schemas.microsoft.com/office/drawing/2014/main" id="{1EB4AB27-B417-D907-2626-223A7F192B7B}"/>
              </a:ext>
            </a:extLst>
          </p:cNvPr>
          <p:cNvSpPr>
            <a:spLocks noGrp="1"/>
          </p:cNvSpPr>
          <p:nvPr>
            <p:ph idx="1"/>
          </p:nvPr>
        </p:nvSpPr>
        <p:spPr>
          <a:xfrm>
            <a:off x="838200" y="1797050"/>
            <a:ext cx="10515600" cy="1409700"/>
          </a:xfrm>
        </p:spPr>
        <p:txBody>
          <a:bodyPr>
            <a:normAutofit fontScale="92500" lnSpcReduction="20000"/>
          </a:bodyPr>
          <a:lstStyle/>
          <a:p>
            <a:r>
              <a:rPr lang="en-US" sz="1600">
                <a:solidFill>
                  <a:srgbClr val="000000"/>
                </a:solidFill>
              </a:rPr>
              <a:t>The new Title I file template can be found here:  </a:t>
            </a:r>
            <a:r>
              <a:rPr lang="en-US" sz="1600">
                <a:solidFill>
                  <a:srgbClr val="000000"/>
                </a:solidFill>
                <a:hlinkClick r:id="rId2"/>
              </a:rPr>
              <a:t>https://www.cde.state.co.us/datapipeline/inter_titlei</a:t>
            </a:r>
            <a:r>
              <a:rPr lang="en-US" sz="1600">
                <a:solidFill>
                  <a:srgbClr val="000000"/>
                </a:solidFill>
              </a:rPr>
              <a:t>   </a:t>
            </a:r>
          </a:p>
          <a:p>
            <a:r>
              <a:rPr lang="en-US" sz="1600" u="sng">
                <a:solidFill>
                  <a:srgbClr val="000000"/>
                </a:solidFill>
              </a:rPr>
              <a:t>Please use the new template as it contains a new option in the Gender column (03 for non-binary).</a:t>
            </a:r>
          </a:p>
          <a:p>
            <a:r>
              <a:rPr lang="en-US" sz="1600">
                <a:solidFill>
                  <a:srgbClr val="000000"/>
                </a:solidFill>
              </a:rPr>
              <a:t>Make sure to include leading zeros, for example, district codes, school codes, gender, DOB.</a:t>
            </a:r>
          </a:p>
          <a:p>
            <a:r>
              <a:rPr lang="en-US" sz="1600">
                <a:solidFill>
                  <a:srgbClr val="000000"/>
                </a:solidFill>
              </a:rPr>
              <a:t>Indicate resource(s) students received (reading, math, etc.): 1 for yes, 0 for no. All service cells must be either 1 or 0.</a:t>
            </a:r>
          </a:p>
          <a:p>
            <a:r>
              <a:rPr lang="en-US" sz="1600">
                <a:solidFill>
                  <a:srgbClr val="000000"/>
                </a:solidFill>
              </a:rPr>
              <a:t>More than 1 school can be listed on the same file for the same district.</a:t>
            </a:r>
          </a:p>
          <a:p>
            <a:endParaRPr lang="en-US" sz="1600">
              <a:solidFill>
                <a:srgbClr val="000000"/>
              </a:solidFill>
            </a:endParaRPr>
          </a:p>
          <a:p>
            <a:endParaRPr lang="en-US" sz="1600"/>
          </a:p>
          <a:p>
            <a:endParaRPr lang="en-US" sz="1600"/>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p:txBody>
          <a:bodyPr/>
          <a:lstStyle/>
          <a:p>
            <a:fld id="{C479D5F6-EDCB-402A-AC08-4943A1820E8F}" type="slidenum">
              <a:rPr lang="en-US" smtClean="0"/>
              <a:pPr/>
              <a:t>69</a:t>
            </a:fld>
            <a:endParaRPr lang="en-US"/>
          </a:p>
        </p:txBody>
      </p:sp>
      <p:sp>
        <p:nvSpPr>
          <p:cNvPr id="7" name="Content Placeholder 6">
            <a:extLst>
              <a:ext uri="{FF2B5EF4-FFF2-40B4-BE49-F238E27FC236}">
                <a16:creationId xmlns:a16="http://schemas.microsoft.com/office/drawing/2014/main" id="{494B1714-80AC-C48C-1184-BCCD942FAE70}"/>
              </a:ext>
            </a:extLst>
          </p:cNvPr>
          <p:cNvSpPr>
            <a:spLocks noGrp="1"/>
          </p:cNvSpPr>
          <p:nvPr>
            <p:ph sz="quarter" idx="13"/>
          </p:nvPr>
        </p:nvSpPr>
        <p:spPr/>
        <p:txBody>
          <a:bodyPr/>
          <a:lstStyle/>
          <a:p>
            <a:r>
              <a:rPr lang="en-US"/>
              <a:t>Title I</a:t>
            </a:r>
          </a:p>
        </p:txBody>
      </p:sp>
      <p:sp>
        <p:nvSpPr>
          <p:cNvPr id="8" name="Content Placeholder 7">
            <a:extLst>
              <a:ext uri="{FF2B5EF4-FFF2-40B4-BE49-F238E27FC236}">
                <a16:creationId xmlns:a16="http://schemas.microsoft.com/office/drawing/2014/main" id="{A79D3C9B-C640-349A-6161-677B0004ADE6}"/>
              </a:ext>
            </a:extLst>
          </p:cNvPr>
          <p:cNvSpPr>
            <a:spLocks noGrp="1"/>
          </p:cNvSpPr>
          <p:nvPr>
            <p:ph sz="quarter" idx="14"/>
          </p:nvPr>
        </p:nvSpPr>
        <p:spPr/>
        <p:txBody>
          <a:bodyPr/>
          <a:lstStyle/>
          <a:p>
            <a:r>
              <a:rPr lang="en-US"/>
              <a:t>Chaffin_m@cde.state.co.us</a:t>
            </a:r>
          </a:p>
        </p:txBody>
      </p:sp>
      <p:pic>
        <p:nvPicPr>
          <p:cNvPr id="9" name="Picture 8" descr="Title I template filled out.&#10;">
            <a:extLst>
              <a:ext uri="{FF2B5EF4-FFF2-40B4-BE49-F238E27FC236}">
                <a16:creationId xmlns:a16="http://schemas.microsoft.com/office/drawing/2014/main" id="{88C4BF91-0A67-94D1-17DE-B660DB007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246" y="3809612"/>
            <a:ext cx="9041152" cy="1225402"/>
          </a:xfrm>
          <a:prstGeom prst="rect">
            <a:avLst/>
          </a:prstGeom>
        </p:spPr>
      </p:pic>
    </p:spTree>
    <p:extLst>
      <p:ext uri="{BB962C8B-B14F-4D97-AF65-F5344CB8AC3E}">
        <p14:creationId xmlns:p14="http://schemas.microsoft.com/office/powerpoint/2010/main" val="439065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2270678381"/>
              </p:ext>
            </p:extLst>
          </p:nvPr>
        </p:nvGraphicFramePr>
        <p:xfrm>
          <a:off x="541865" y="1319565"/>
          <a:ext cx="10447869" cy="3718560"/>
        </p:xfrm>
        <a:graphic>
          <a:graphicData uri="http://schemas.openxmlformats.org/drawingml/2006/table">
            <a:tbl>
              <a:tblPr firstRow="1" bandRow="1">
                <a:tableStyleId>{B301B821-A1FF-4177-AEE7-76D212191A09}</a:tableStyleId>
              </a:tblPr>
              <a:tblGrid>
                <a:gridCol w="2266952">
                  <a:extLst>
                    <a:ext uri="{9D8B030D-6E8A-4147-A177-3AD203B41FA5}">
                      <a16:colId xmlns:a16="http://schemas.microsoft.com/office/drawing/2014/main" val="4171366518"/>
                    </a:ext>
                  </a:extLst>
                </a:gridCol>
                <a:gridCol w="1409700">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hlinkClick r:id="rId2">
                            <a:extLst>
                              <a:ext uri="{A12FA001-AC4F-418D-AE19-62706E023703}">
                                <ahyp:hlinkClr xmlns:ahyp="http://schemas.microsoft.com/office/drawing/2018/hyperlinkcolor" val="tx"/>
                              </a:ext>
                            </a:extLst>
                          </a:hlinkClick>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232523992"/>
                  </a:ext>
                </a:extLst>
              </a:tr>
              <a:tr h="0">
                <a:tc>
                  <a:txBody>
                    <a:bodyPr/>
                    <a:lstStyle/>
                    <a:p>
                      <a:r>
                        <a:rPr lang="en-US" sz="1600" b="1">
                          <a:solidFill>
                            <a:srgbClr val="0070C0"/>
                          </a:solidFill>
                          <a:hlinkClick r:id="rId3">
                            <a:extLst>
                              <a:ext uri="{A12FA001-AC4F-418D-AE19-62706E023703}">
                                <ahyp:hlinkClr xmlns:ahyp="http://schemas.microsoft.com/office/drawing/2018/hyperlinkcolor" val="tx"/>
                              </a:ext>
                            </a:extLst>
                          </a:hlinkClick>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0" indent="0">
                        <a:buFont typeface="Arial" panose="020B0604020202020204" pitchFamily="34" charset="0"/>
                        <a:buNone/>
                      </a:pPr>
                      <a:endParaRPr lang="en-US" sz="1600" b="0"/>
                    </a:p>
                  </a:txBody>
                  <a:tcPr/>
                </a:tc>
                <a:extLst>
                  <a:ext uri="{0D108BD9-81ED-4DB2-BD59-A6C34878D82A}">
                    <a16:rowId xmlns:a16="http://schemas.microsoft.com/office/drawing/2014/main" val="3547505821"/>
                  </a:ext>
                </a:extLst>
              </a:tr>
              <a:tr h="171620">
                <a:tc>
                  <a:txBody>
                    <a:bodyPr/>
                    <a:lstStyle/>
                    <a:p>
                      <a:r>
                        <a:rPr lang="en-US" sz="1600" b="1">
                          <a:solidFill>
                            <a:srgbClr val="0070C0"/>
                          </a:solidFill>
                          <a:hlinkClick r:id="rId5">
                            <a:extLst>
                              <a:ext uri="{A12FA001-AC4F-418D-AE19-62706E023703}">
                                <ahyp:hlinkClr xmlns:ahyp="http://schemas.microsoft.com/office/drawing/2018/hyperlinkcolor" val="tx"/>
                              </a:ext>
                            </a:extLst>
                          </a:hlinkClick>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2023-2024 and 2024-2025 are open</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hlinkClick r:id="rId6"/>
                        </a:rPr>
                        <a:t>At-Risk</a:t>
                      </a:r>
                      <a:endParaRPr lang="en-US" sz="1600" b="1">
                        <a:solidFill>
                          <a:srgbClr val="0070C0"/>
                        </a:solidFill>
                      </a:endParaRPr>
                    </a:p>
                  </a:txBody>
                  <a:tcPr/>
                </a:tc>
                <a:tc>
                  <a:txBody>
                    <a:bodyPr/>
                    <a:lstStyle/>
                    <a:p>
                      <a:pPr lvl="0">
                        <a:buNone/>
                      </a:pPr>
                      <a:r>
                        <a:rPr lang="en-US" sz="1600"/>
                        <a:t>Interchange</a:t>
                      </a:r>
                    </a:p>
                  </a:txBody>
                  <a:tcPr/>
                </a:tc>
                <a:tc>
                  <a:txBody>
                    <a:bodyPr/>
                    <a:lstStyle/>
                    <a:p>
                      <a:pPr lvl="0">
                        <a:buNone/>
                      </a:pPr>
                      <a:r>
                        <a:rPr lang="en-US" sz="1600"/>
                        <a:t>Open</a:t>
                      </a:r>
                    </a:p>
                  </a:txBody>
                  <a:tcPr>
                    <a:solidFill>
                      <a:schemeClr val="accent3">
                        <a:lumMod val="40000"/>
                        <a:lumOff val="60000"/>
                      </a:schemeClr>
                    </a:solidFill>
                  </a:tcPr>
                </a:tc>
                <a:tc>
                  <a:txBody>
                    <a:bodyPr/>
                    <a:lstStyle/>
                    <a:p>
                      <a:pPr marL="0" lvl="0" indent="0" algn="l" defTabSz="914400">
                        <a:lnSpc>
                          <a:spcPct val="100000"/>
                        </a:lnSpc>
                        <a:spcBef>
                          <a:spcPts val="0"/>
                        </a:spcBef>
                        <a:spcAft>
                          <a:spcPts val="0"/>
                        </a:spcAft>
                        <a:buNone/>
                        <a:tabLst/>
                        <a:defRPr/>
                      </a:pPr>
                      <a:endParaRPr lang="en-US" sz="1600"/>
                    </a:p>
                  </a:txBody>
                  <a:tcPr/>
                </a:tc>
                <a:extLst>
                  <a:ext uri="{0D108BD9-81ED-4DB2-BD59-A6C34878D82A}">
                    <a16:rowId xmlns:a16="http://schemas.microsoft.com/office/drawing/2014/main" val="2815178381"/>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extLst>
                  <a:ext uri="{0D108BD9-81ED-4DB2-BD59-A6C34878D82A}">
                    <a16:rowId xmlns:a16="http://schemas.microsoft.com/office/drawing/2014/main" val="2462829127"/>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088562171"/>
                  </a:ext>
                </a:extLst>
              </a:tr>
              <a:tr h="0">
                <a:tc>
                  <a:txBody>
                    <a:bodyPr/>
                    <a:lstStyle/>
                    <a:p>
                      <a:r>
                        <a:rPr lang="en-US" sz="1600" b="1">
                          <a:solidFill>
                            <a:srgbClr val="0070C0"/>
                          </a:solidFill>
                          <a:hlinkClick r:id="rId8">
                            <a:extLst>
                              <a:ext uri="{A12FA001-AC4F-418D-AE19-62706E023703}">
                                <ahyp:hlinkClr xmlns:ahyp="http://schemas.microsoft.com/office/drawing/2018/hyperlinkcolor" val="tx"/>
                              </a:ext>
                            </a:extLst>
                          </a:hlinkClick>
                        </a:rPr>
                        <a:t>Staff</a:t>
                      </a:r>
                      <a:endParaRPr lang="en-US" sz="1600" b="1">
                        <a:solidFill>
                          <a:srgbClr val="0070C0"/>
                        </a:solidFill>
                      </a:endParaRPr>
                    </a:p>
                  </a:txBody>
                  <a:tcPr/>
                </a:tc>
                <a:tc>
                  <a:txBody>
                    <a:bodyPr/>
                    <a:lstStyle/>
                    <a:p>
                      <a:r>
                        <a:rPr lang="en-US" sz="1600"/>
                        <a:t>Interchange</a:t>
                      </a:r>
                    </a:p>
                  </a:txBody>
                  <a:tcPr/>
                </a:tc>
                <a:tc>
                  <a:txBody>
                    <a:bodyPr/>
                    <a:lstStyle/>
                    <a:p>
                      <a:r>
                        <a:rPr lang="en-US" sz="1600"/>
                        <a:t>Open </a:t>
                      </a:r>
                    </a:p>
                  </a:txBody>
                  <a:tcPr>
                    <a:solidFill>
                      <a:schemeClr val="accent3">
                        <a:lumMod val="40000"/>
                        <a:lumOff val="60000"/>
                      </a:schemeClr>
                    </a:solidFill>
                  </a:tcPr>
                </a:tc>
                <a:tc>
                  <a:txBody>
                    <a:bodyPr/>
                    <a:lstStyle/>
                    <a:p>
                      <a:r>
                        <a:rPr lang="en-US" sz="1600"/>
                        <a:t>2023-2024 and 2024-2025 are open</a:t>
                      </a:r>
                    </a:p>
                  </a:txBody>
                  <a:tcPr/>
                </a:tc>
                <a:extLst>
                  <a:ext uri="{0D108BD9-81ED-4DB2-BD59-A6C34878D82A}">
                    <a16:rowId xmlns:a16="http://schemas.microsoft.com/office/drawing/2014/main" val="417551475"/>
                  </a:ext>
                </a:extLst>
              </a:tr>
              <a:tr h="0">
                <a:tc>
                  <a:txBody>
                    <a:bodyPr/>
                    <a:lstStyle/>
                    <a:p>
                      <a:r>
                        <a:rPr lang="en-US" sz="1600" b="1">
                          <a:solidFill>
                            <a:srgbClr val="0070C0"/>
                          </a:solidFill>
                          <a:hlinkClick r:id="rId9">
                            <a:extLst>
                              <a:ext uri="{A12FA001-AC4F-418D-AE19-62706E023703}">
                                <ahyp:hlinkClr xmlns:ahyp="http://schemas.microsoft.com/office/drawing/2018/hyperlinkcolor" val="tx"/>
                              </a:ext>
                            </a:extLst>
                          </a:hlinkClick>
                        </a:rPr>
                        <a:t>TSDL</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624153760"/>
                  </a:ext>
                </a:extLst>
              </a:tr>
              <a:tr h="126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070C0"/>
                          </a:solidFill>
                          <a:hlinkClick r:id="rId10"/>
                        </a:rPr>
                        <a:t>Discipline</a:t>
                      </a:r>
                      <a:endParaRPr lang="en-US" sz="1600" b="1">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Interchange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9202306"/>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1736059" y="5867769"/>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11"/>
              </a:rPr>
              <a:t>Data Pipeline Resources: Data Pipeline Collection Dates (XLS)</a:t>
            </a:r>
            <a:endParaRPr lang="en-US" sz="2000"/>
          </a:p>
        </p:txBody>
      </p:sp>
    </p:spTree>
    <p:extLst>
      <p:ext uri="{BB962C8B-B14F-4D97-AF65-F5344CB8AC3E}">
        <p14:creationId xmlns:p14="http://schemas.microsoft.com/office/powerpoint/2010/main" val="32271459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5AA1C-3869-5C4A-7D6B-49BA0FB26492}"/>
              </a:ext>
            </a:extLst>
          </p:cNvPr>
          <p:cNvSpPr>
            <a:spLocks noGrp="1"/>
          </p:cNvSpPr>
          <p:nvPr>
            <p:ph type="title"/>
          </p:nvPr>
        </p:nvSpPr>
        <p:spPr/>
        <p:txBody>
          <a:bodyPr/>
          <a:lstStyle/>
          <a:p>
            <a:r>
              <a:rPr lang="en-US"/>
              <a:t>Title I Interchange Schoolwide (SW)</a:t>
            </a:r>
          </a:p>
        </p:txBody>
      </p:sp>
      <p:sp>
        <p:nvSpPr>
          <p:cNvPr id="6" name="Content Placeholder 5">
            <a:extLst>
              <a:ext uri="{FF2B5EF4-FFF2-40B4-BE49-F238E27FC236}">
                <a16:creationId xmlns:a16="http://schemas.microsoft.com/office/drawing/2014/main" id="{1EB4AB27-B417-D907-2626-223A7F192B7B}"/>
              </a:ext>
            </a:extLst>
          </p:cNvPr>
          <p:cNvSpPr>
            <a:spLocks noGrp="1"/>
          </p:cNvSpPr>
          <p:nvPr>
            <p:ph idx="1"/>
          </p:nvPr>
        </p:nvSpPr>
        <p:spPr>
          <a:xfrm>
            <a:off x="838200" y="1797050"/>
            <a:ext cx="10515600" cy="1409700"/>
          </a:xfrm>
        </p:spPr>
        <p:txBody>
          <a:bodyPr>
            <a:normAutofit/>
          </a:bodyPr>
          <a:lstStyle/>
          <a:p>
            <a:r>
              <a:rPr lang="en-US" sz="1600"/>
              <a:t>SW schools and students are not reported.</a:t>
            </a:r>
          </a:p>
          <a:p>
            <a:r>
              <a:rPr lang="en-US" sz="1600"/>
              <a:t>There is no need to put SW schools and students in this file as they are automatically provided to the Student October Count when the snapshot is taken.</a:t>
            </a:r>
          </a:p>
          <a:p>
            <a:r>
              <a:rPr lang="en-US" sz="1600"/>
              <a:t>If you report them, you will get an error. </a:t>
            </a:r>
          </a:p>
          <a:p>
            <a:endParaRPr lang="en-US" sz="1600"/>
          </a:p>
          <a:p>
            <a:endParaRPr lang="en-US" sz="1600"/>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p:txBody>
          <a:bodyPr/>
          <a:lstStyle/>
          <a:p>
            <a:fld id="{C479D5F6-EDCB-402A-AC08-4943A1820E8F}" type="slidenum">
              <a:rPr lang="en-US" smtClean="0"/>
              <a:pPr/>
              <a:t>70</a:t>
            </a:fld>
            <a:endParaRPr lang="en-US"/>
          </a:p>
        </p:txBody>
      </p:sp>
      <p:sp>
        <p:nvSpPr>
          <p:cNvPr id="7" name="Content Placeholder 6">
            <a:extLst>
              <a:ext uri="{FF2B5EF4-FFF2-40B4-BE49-F238E27FC236}">
                <a16:creationId xmlns:a16="http://schemas.microsoft.com/office/drawing/2014/main" id="{494B1714-80AC-C48C-1184-BCCD942FAE70}"/>
              </a:ext>
            </a:extLst>
          </p:cNvPr>
          <p:cNvSpPr>
            <a:spLocks noGrp="1"/>
          </p:cNvSpPr>
          <p:nvPr>
            <p:ph sz="quarter" idx="13"/>
          </p:nvPr>
        </p:nvSpPr>
        <p:spPr/>
        <p:txBody>
          <a:bodyPr/>
          <a:lstStyle/>
          <a:p>
            <a:r>
              <a:rPr lang="en-US"/>
              <a:t>Title I</a:t>
            </a:r>
          </a:p>
        </p:txBody>
      </p:sp>
      <p:sp>
        <p:nvSpPr>
          <p:cNvPr id="8" name="Content Placeholder 7">
            <a:extLst>
              <a:ext uri="{FF2B5EF4-FFF2-40B4-BE49-F238E27FC236}">
                <a16:creationId xmlns:a16="http://schemas.microsoft.com/office/drawing/2014/main" id="{A79D3C9B-C640-349A-6161-677B0004ADE6}"/>
              </a:ext>
            </a:extLst>
          </p:cNvPr>
          <p:cNvSpPr>
            <a:spLocks noGrp="1"/>
          </p:cNvSpPr>
          <p:nvPr>
            <p:ph sz="quarter" idx="14"/>
          </p:nvPr>
        </p:nvSpPr>
        <p:spPr/>
        <p:txBody>
          <a:bodyPr/>
          <a:lstStyle/>
          <a:p>
            <a:r>
              <a:rPr lang="en-US"/>
              <a:t>Chaffin_m@cde.state.co.us</a:t>
            </a:r>
          </a:p>
        </p:txBody>
      </p:sp>
    </p:spTree>
    <p:extLst>
      <p:ext uri="{BB962C8B-B14F-4D97-AF65-F5344CB8AC3E}">
        <p14:creationId xmlns:p14="http://schemas.microsoft.com/office/powerpoint/2010/main" val="10277992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5AA1C-3869-5C4A-7D6B-49BA0FB26492}"/>
              </a:ext>
            </a:extLst>
          </p:cNvPr>
          <p:cNvSpPr>
            <a:spLocks noGrp="1"/>
          </p:cNvSpPr>
          <p:nvPr>
            <p:ph type="title"/>
          </p:nvPr>
        </p:nvSpPr>
        <p:spPr/>
        <p:txBody>
          <a:bodyPr/>
          <a:lstStyle/>
          <a:p>
            <a:r>
              <a:rPr lang="en-US"/>
              <a:t>Title I Status Designation List</a:t>
            </a:r>
          </a:p>
        </p:txBody>
      </p:sp>
      <p:sp>
        <p:nvSpPr>
          <p:cNvPr id="6" name="Content Placeholder 5">
            <a:extLst>
              <a:ext uri="{FF2B5EF4-FFF2-40B4-BE49-F238E27FC236}">
                <a16:creationId xmlns:a16="http://schemas.microsoft.com/office/drawing/2014/main" id="{1EB4AB27-B417-D907-2626-223A7F192B7B}"/>
              </a:ext>
            </a:extLst>
          </p:cNvPr>
          <p:cNvSpPr>
            <a:spLocks noGrp="1"/>
          </p:cNvSpPr>
          <p:nvPr>
            <p:ph idx="1"/>
          </p:nvPr>
        </p:nvSpPr>
        <p:spPr>
          <a:xfrm>
            <a:off x="748327" y="1511300"/>
            <a:ext cx="10515600" cy="4229100"/>
          </a:xfrm>
        </p:spPr>
        <p:txBody>
          <a:bodyPr vert="horz" lIns="0" tIns="0" rIns="0" bIns="0" rtlCol="0" anchor="t">
            <a:normAutofit/>
          </a:bodyPr>
          <a:lstStyle/>
          <a:p>
            <a:endParaRPr lang="en-US" sz="1600"/>
          </a:p>
          <a:p>
            <a:r>
              <a:rPr lang="en-US" sz="1600">
                <a:latin typeface="Trebuchet MS"/>
              </a:rPr>
              <a:t>Note: 2 different grade spans at the same school can have 2 different Title I status designations, so please make sure your template has students within the TA status grade span.</a:t>
            </a:r>
          </a:p>
          <a:p>
            <a:endParaRPr lang="en-US" sz="1600"/>
          </a:p>
          <a:p>
            <a:endParaRPr lang="en-US" sz="1600"/>
          </a:p>
          <a:p>
            <a:endParaRPr lang="en-US" sz="1600"/>
          </a:p>
          <a:p>
            <a:endParaRPr lang="en-US" sz="1600"/>
          </a:p>
          <a:p>
            <a:endParaRPr lang="en-US" sz="1600"/>
          </a:p>
          <a:p>
            <a:r>
              <a:rPr lang="en-US" sz="1600">
                <a:latin typeface="Trebuchet MS"/>
              </a:rPr>
              <a:t>List of schools and grade spans to check status (TA, SW, NS): </a:t>
            </a:r>
            <a:r>
              <a:rPr lang="en-US" sz="1600">
                <a:latin typeface="Trebuchet MS"/>
                <a:hlinkClick r:id="rId2"/>
              </a:rPr>
              <a:t>http://www.cde.state.co.us/fedprograms/dper/tiaschlst</a:t>
            </a:r>
            <a:r>
              <a:rPr lang="en-US" sz="1600">
                <a:latin typeface="Trebuchet MS"/>
              </a:rPr>
              <a:t> (24-25 is now posted, this list is preliminary due to some ongoing minor changes and will be updated).</a:t>
            </a:r>
            <a:endParaRPr lang="en-US"/>
          </a:p>
          <a:p>
            <a:r>
              <a:rPr lang="en-US" sz="1600">
                <a:latin typeface="Trebuchet MS"/>
              </a:rPr>
              <a:t>If you think there is a discrepancy in the Title I Part A school/grade span list for your LEA, please email me: </a:t>
            </a:r>
            <a:r>
              <a:rPr lang="en-US" sz="1600">
                <a:latin typeface="Trebuchet MS"/>
                <a:hlinkClick r:id="rId3"/>
              </a:rPr>
              <a:t>Chaffin_m@cde.state.co.us</a:t>
            </a:r>
            <a:r>
              <a:rPr lang="en-US" sz="1600">
                <a:latin typeface="Trebuchet MS"/>
              </a:rPr>
              <a:t> </a:t>
            </a:r>
          </a:p>
          <a:p>
            <a:endParaRPr lang="en-US" sz="1600"/>
          </a:p>
          <a:p>
            <a:endParaRPr lang="en-US" sz="1600"/>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p:txBody>
          <a:bodyPr/>
          <a:lstStyle/>
          <a:p>
            <a:fld id="{C479D5F6-EDCB-402A-AC08-4943A1820E8F}" type="slidenum">
              <a:rPr lang="en-US" smtClean="0"/>
              <a:pPr/>
              <a:t>71</a:t>
            </a:fld>
            <a:endParaRPr lang="en-US"/>
          </a:p>
        </p:txBody>
      </p:sp>
      <p:sp>
        <p:nvSpPr>
          <p:cNvPr id="7" name="Content Placeholder 6">
            <a:extLst>
              <a:ext uri="{FF2B5EF4-FFF2-40B4-BE49-F238E27FC236}">
                <a16:creationId xmlns:a16="http://schemas.microsoft.com/office/drawing/2014/main" id="{494B1714-80AC-C48C-1184-BCCD942FAE70}"/>
              </a:ext>
            </a:extLst>
          </p:cNvPr>
          <p:cNvSpPr>
            <a:spLocks noGrp="1"/>
          </p:cNvSpPr>
          <p:nvPr>
            <p:ph sz="quarter" idx="13"/>
          </p:nvPr>
        </p:nvSpPr>
        <p:spPr/>
        <p:txBody>
          <a:bodyPr/>
          <a:lstStyle/>
          <a:p>
            <a:r>
              <a:rPr lang="en-US"/>
              <a:t>Title I</a:t>
            </a:r>
          </a:p>
        </p:txBody>
      </p:sp>
      <p:sp>
        <p:nvSpPr>
          <p:cNvPr id="8" name="Content Placeholder 7">
            <a:extLst>
              <a:ext uri="{FF2B5EF4-FFF2-40B4-BE49-F238E27FC236}">
                <a16:creationId xmlns:a16="http://schemas.microsoft.com/office/drawing/2014/main" id="{A79D3C9B-C640-349A-6161-677B0004ADE6}"/>
              </a:ext>
            </a:extLst>
          </p:cNvPr>
          <p:cNvSpPr>
            <a:spLocks noGrp="1"/>
          </p:cNvSpPr>
          <p:nvPr>
            <p:ph sz="quarter" idx="14"/>
          </p:nvPr>
        </p:nvSpPr>
        <p:spPr/>
        <p:txBody>
          <a:bodyPr/>
          <a:lstStyle/>
          <a:p>
            <a:r>
              <a:rPr lang="en-US"/>
              <a:t>Chaffin_m@cde.state.co.us</a:t>
            </a:r>
          </a:p>
        </p:txBody>
      </p:sp>
      <p:pic>
        <p:nvPicPr>
          <p:cNvPr id="10" name="Picture 9" descr="Title I status designation list example.&#10;">
            <a:extLst>
              <a:ext uri="{FF2B5EF4-FFF2-40B4-BE49-F238E27FC236}">
                <a16:creationId xmlns:a16="http://schemas.microsoft.com/office/drawing/2014/main" id="{8B48B5E1-B148-5213-9EC4-55EA4F58C77C}"/>
              </a:ext>
            </a:extLst>
          </p:cNvPr>
          <p:cNvPicPr>
            <a:picLocks noChangeAspect="1"/>
          </p:cNvPicPr>
          <p:nvPr/>
        </p:nvPicPr>
        <p:blipFill>
          <a:blip r:embed="rId4"/>
          <a:stretch>
            <a:fillRect/>
          </a:stretch>
        </p:blipFill>
        <p:spPr>
          <a:xfrm>
            <a:off x="748327" y="2787650"/>
            <a:ext cx="10475533" cy="942374"/>
          </a:xfrm>
          <a:prstGeom prst="rect">
            <a:avLst/>
          </a:prstGeom>
        </p:spPr>
      </p:pic>
    </p:spTree>
    <p:extLst>
      <p:ext uri="{BB962C8B-B14F-4D97-AF65-F5344CB8AC3E}">
        <p14:creationId xmlns:p14="http://schemas.microsoft.com/office/powerpoint/2010/main" val="24646623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5AA1C-3869-5C4A-7D6B-49BA0FB26492}"/>
              </a:ext>
            </a:extLst>
          </p:cNvPr>
          <p:cNvSpPr>
            <a:spLocks noGrp="1"/>
          </p:cNvSpPr>
          <p:nvPr>
            <p:ph type="title"/>
          </p:nvPr>
        </p:nvSpPr>
        <p:spPr/>
        <p:txBody>
          <a:bodyPr/>
          <a:lstStyle/>
          <a:p>
            <a:r>
              <a:rPr lang="en-US"/>
              <a:t>Title I Common Errors</a:t>
            </a:r>
          </a:p>
        </p:txBody>
      </p:sp>
      <p:sp>
        <p:nvSpPr>
          <p:cNvPr id="6" name="Content Placeholder 5">
            <a:extLst>
              <a:ext uri="{FF2B5EF4-FFF2-40B4-BE49-F238E27FC236}">
                <a16:creationId xmlns:a16="http://schemas.microsoft.com/office/drawing/2014/main" id="{1EB4AB27-B417-D907-2626-223A7F192B7B}"/>
              </a:ext>
            </a:extLst>
          </p:cNvPr>
          <p:cNvSpPr>
            <a:spLocks noGrp="1"/>
          </p:cNvSpPr>
          <p:nvPr>
            <p:ph idx="1"/>
          </p:nvPr>
        </p:nvSpPr>
        <p:spPr>
          <a:xfrm>
            <a:off x="748327" y="1511300"/>
            <a:ext cx="10515600" cy="4229100"/>
          </a:xfrm>
        </p:spPr>
        <p:txBody>
          <a:bodyPr>
            <a:normAutofit/>
          </a:bodyPr>
          <a:lstStyle/>
          <a:p>
            <a:endParaRPr lang="en-US" sz="1600"/>
          </a:p>
          <a:p>
            <a:r>
              <a:rPr lang="en-US" sz="1400">
                <a:solidFill>
                  <a:srgbClr val="000000"/>
                </a:solidFill>
              </a:rPr>
              <a:t>Most common Title I Interchange data does not match Student Interchange data</a:t>
            </a:r>
          </a:p>
          <a:p>
            <a:pPr lvl="1"/>
            <a:r>
              <a:rPr lang="en-US" sz="1200" b="1">
                <a:solidFill>
                  <a:srgbClr val="000000"/>
                </a:solidFill>
              </a:rPr>
              <a:t>TI003</a:t>
            </a:r>
            <a:r>
              <a:rPr lang="en-US" sz="1200">
                <a:solidFill>
                  <a:srgbClr val="000000"/>
                </a:solidFill>
              </a:rPr>
              <a:t>: This school is not a Targeted Assistance school for the grade of the student’s enrollment in the Student Profile.</a:t>
            </a:r>
          </a:p>
          <a:p>
            <a:pPr lvl="2"/>
            <a:r>
              <a:rPr lang="en-US" sz="1100">
                <a:solidFill>
                  <a:srgbClr val="000000"/>
                </a:solidFill>
              </a:rPr>
              <a:t>Check the Title I Status Designation list for the school and grade span status. </a:t>
            </a:r>
          </a:p>
          <a:p>
            <a:pPr lvl="1"/>
            <a:r>
              <a:rPr lang="en-US" sz="1200" b="1">
                <a:solidFill>
                  <a:srgbClr val="000000"/>
                </a:solidFill>
              </a:rPr>
              <a:t>TI004</a:t>
            </a:r>
            <a:r>
              <a:rPr lang="en-US" sz="1200">
                <a:solidFill>
                  <a:srgbClr val="000000"/>
                </a:solidFill>
              </a:rPr>
              <a:t>:  There must be a School Association record for this student in the Student Profile at this school for the current School Year.</a:t>
            </a:r>
          </a:p>
          <a:p>
            <a:pPr lvl="2"/>
            <a:r>
              <a:rPr lang="en-US" sz="1100">
                <a:solidFill>
                  <a:srgbClr val="000000"/>
                </a:solidFill>
              </a:rPr>
              <a:t>Make sure the Student School Association file is uploaded first.</a:t>
            </a:r>
            <a:endParaRPr lang="en-US" sz="900">
              <a:solidFill>
                <a:srgbClr val="000000"/>
              </a:solidFill>
            </a:endParaRPr>
          </a:p>
          <a:p>
            <a:pPr lvl="1"/>
            <a:r>
              <a:rPr lang="en-US" sz="1200" b="1">
                <a:solidFill>
                  <a:srgbClr val="000000"/>
                </a:solidFill>
              </a:rPr>
              <a:t>OC067</a:t>
            </a:r>
            <a:r>
              <a:rPr lang="en-US" sz="1200">
                <a:solidFill>
                  <a:srgbClr val="000000"/>
                </a:solidFill>
              </a:rPr>
              <a:t>:  At least one student should be reported in the Title I Interchange as participating in Title I services within a school that implements a Targeted Assistance program. Please update/upload your Title I Interchange file. </a:t>
            </a:r>
            <a:endParaRPr lang="en-US" sz="1100">
              <a:solidFill>
                <a:srgbClr val="000000"/>
              </a:solidFill>
            </a:endParaRPr>
          </a:p>
          <a:p>
            <a:pPr lvl="1"/>
            <a:r>
              <a:rPr lang="en-US" sz="1200">
                <a:solidFill>
                  <a:srgbClr val="000000"/>
                </a:solidFill>
              </a:rPr>
              <a:t>May have to refresh October Count file for system to re-read the files.</a:t>
            </a:r>
          </a:p>
          <a:p>
            <a:r>
              <a:rPr lang="en-US" sz="1400">
                <a:solidFill>
                  <a:srgbClr val="000000"/>
                </a:solidFill>
              </a:rPr>
              <a:t>Wrong formats</a:t>
            </a:r>
          </a:p>
          <a:p>
            <a:pPr lvl="1"/>
            <a:r>
              <a:rPr lang="en-US" sz="1200">
                <a:solidFill>
                  <a:srgbClr val="000000"/>
                </a:solidFill>
              </a:rPr>
              <a:t>Missing leading zeros: Gender (01,02,03) must have zeros as well as the Birthdate format </a:t>
            </a:r>
            <a:r>
              <a:rPr lang="en-US" sz="1200" err="1">
                <a:solidFill>
                  <a:srgbClr val="000000"/>
                </a:solidFill>
              </a:rPr>
              <a:t>mmddyyyy</a:t>
            </a:r>
            <a:r>
              <a:rPr lang="en-US" sz="1200">
                <a:solidFill>
                  <a:srgbClr val="000000"/>
                </a:solidFill>
              </a:rPr>
              <a:t>.</a:t>
            </a:r>
            <a:endParaRPr lang="en-US" sz="1100">
              <a:solidFill>
                <a:srgbClr val="000000"/>
              </a:solidFill>
            </a:endParaRPr>
          </a:p>
          <a:p>
            <a:r>
              <a:rPr lang="en-US" sz="1400">
                <a:solidFill>
                  <a:srgbClr val="000000"/>
                </a:solidFill>
              </a:rPr>
              <a:t>General data errors</a:t>
            </a:r>
          </a:p>
          <a:p>
            <a:pPr lvl="1"/>
            <a:r>
              <a:rPr lang="en-US" sz="1200">
                <a:solidFill>
                  <a:srgbClr val="000000"/>
                </a:solidFill>
              </a:rPr>
              <a:t>Invalid SASID, first and last name swapped, missing letters.</a:t>
            </a:r>
          </a:p>
          <a:p>
            <a:r>
              <a:rPr lang="en-US" sz="1400">
                <a:solidFill>
                  <a:srgbClr val="000000"/>
                </a:solidFill>
              </a:rPr>
              <a:t>Services not marked 0 or 1 in template; blanks=errors. </a:t>
            </a:r>
          </a:p>
          <a:p>
            <a:r>
              <a:rPr lang="en-US" sz="1400">
                <a:solidFill>
                  <a:srgbClr val="000000"/>
                </a:solidFill>
              </a:rPr>
              <a:t>The full list of business rules for Title I can be found here:  </a:t>
            </a:r>
            <a:r>
              <a:rPr lang="en-US" sz="1400">
                <a:solidFill>
                  <a:schemeClr val="accent1">
                    <a:lumMod val="75000"/>
                  </a:schemeClr>
                </a:solidFill>
                <a:hlinkClick r:id="rId2"/>
              </a:rPr>
              <a:t>https://www.cde.state.co.us/datapipeline/inter_titlei</a:t>
            </a:r>
            <a:endParaRPr lang="en-US" sz="1400"/>
          </a:p>
          <a:p>
            <a:endParaRPr lang="en-US" sz="1600"/>
          </a:p>
          <a:p>
            <a:endParaRPr lang="en-US" sz="1600"/>
          </a:p>
          <a:p>
            <a:endParaRPr lang="en-US" sz="1600"/>
          </a:p>
          <a:p>
            <a:endParaRPr lang="en-US" sz="1600"/>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p:txBody>
          <a:bodyPr/>
          <a:lstStyle/>
          <a:p>
            <a:fld id="{C479D5F6-EDCB-402A-AC08-4943A1820E8F}" type="slidenum">
              <a:rPr lang="en-US" smtClean="0"/>
              <a:pPr/>
              <a:t>72</a:t>
            </a:fld>
            <a:endParaRPr lang="en-US"/>
          </a:p>
        </p:txBody>
      </p:sp>
      <p:sp>
        <p:nvSpPr>
          <p:cNvPr id="7" name="Content Placeholder 6">
            <a:extLst>
              <a:ext uri="{FF2B5EF4-FFF2-40B4-BE49-F238E27FC236}">
                <a16:creationId xmlns:a16="http://schemas.microsoft.com/office/drawing/2014/main" id="{494B1714-80AC-C48C-1184-BCCD942FAE70}"/>
              </a:ext>
            </a:extLst>
          </p:cNvPr>
          <p:cNvSpPr>
            <a:spLocks noGrp="1"/>
          </p:cNvSpPr>
          <p:nvPr>
            <p:ph sz="quarter" idx="13"/>
          </p:nvPr>
        </p:nvSpPr>
        <p:spPr/>
        <p:txBody>
          <a:bodyPr/>
          <a:lstStyle/>
          <a:p>
            <a:r>
              <a:rPr lang="en-US"/>
              <a:t>Title I</a:t>
            </a:r>
          </a:p>
        </p:txBody>
      </p:sp>
      <p:sp>
        <p:nvSpPr>
          <p:cNvPr id="8" name="Content Placeholder 7">
            <a:extLst>
              <a:ext uri="{FF2B5EF4-FFF2-40B4-BE49-F238E27FC236}">
                <a16:creationId xmlns:a16="http://schemas.microsoft.com/office/drawing/2014/main" id="{A79D3C9B-C640-349A-6161-677B0004ADE6}"/>
              </a:ext>
            </a:extLst>
          </p:cNvPr>
          <p:cNvSpPr>
            <a:spLocks noGrp="1"/>
          </p:cNvSpPr>
          <p:nvPr>
            <p:ph sz="quarter" idx="14"/>
          </p:nvPr>
        </p:nvSpPr>
        <p:spPr/>
        <p:txBody>
          <a:bodyPr/>
          <a:lstStyle/>
          <a:p>
            <a:r>
              <a:rPr lang="en-US"/>
              <a:t>Chaffin_m@cde.state.co.us</a:t>
            </a:r>
          </a:p>
        </p:txBody>
      </p:sp>
    </p:spTree>
    <p:extLst>
      <p:ext uri="{BB962C8B-B14F-4D97-AF65-F5344CB8AC3E}">
        <p14:creationId xmlns:p14="http://schemas.microsoft.com/office/powerpoint/2010/main" val="24821986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482D-B401-3FBC-9862-65B8439D637D}"/>
              </a:ext>
            </a:extLst>
          </p:cNvPr>
          <p:cNvSpPr>
            <a:spLocks noGrp="1"/>
          </p:cNvSpPr>
          <p:nvPr>
            <p:ph type="title"/>
          </p:nvPr>
        </p:nvSpPr>
        <p:spPr/>
        <p:txBody>
          <a:bodyPr/>
          <a:lstStyle/>
          <a:p>
            <a:r>
              <a:rPr lang="en-US"/>
              <a:t>Questions &amp; Resources:</a:t>
            </a:r>
            <a:br>
              <a:rPr lang="en-US"/>
            </a:br>
            <a:r>
              <a:rPr lang="en-US"/>
              <a:t>Title I</a:t>
            </a:r>
          </a:p>
        </p:txBody>
      </p:sp>
      <p:sp>
        <p:nvSpPr>
          <p:cNvPr id="5" name="Content Placeholder 4">
            <a:extLst>
              <a:ext uri="{FF2B5EF4-FFF2-40B4-BE49-F238E27FC236}">
                <a16:creationId xmlns:a16="http://schemas.microsoft.com/office/drawing/2014/main" id="{6C99DE1B-230B-F674-201C-63770ADF302C}"/>
              </a:ext>
            </a:extLst>
          </p:cNvPr>
          <p:cNvSpPr>
            <a:spLocks noGrp="1"/>
          </p:cNvSpPr>
          <p:nvPr>
            <p:ph sz="quarter" idx="13"/>
          </p:nvPr>
        </p:nvSpPr>
        <p:spPr/>
        <p:txBody>
          <a:bodyPr/>
          <a:lstStyle/>
          <a:p>
            <a:pPr algn="ctr"/>
            <a:r>
              <a:rPr lang="en-US"/>
              <a:t>Melissa Chaffin</a:t>
            </a:r>
          </a:p>
          <a:p>
            <a:pPr algn="ctr"/>
            <a:r>
              <a:rPr lang="en-US"/>
              <a:t>chaffin_m@cde.state.co.us</a:t>
            </a:r>
          </a:p>
          <a:p>
            <a:pPr algn="ctr"/>
            <a:r>
              <a:rPr lang="en-US"/>
              <a:t>720-908-1379</a:t>
            </a:r>
          </a:p>
          <a:p>
            <a:endParaRPr lang="en-US"/>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73</a:t>
            </a:fld>
            <a:endParaRPr lang="en-US"/>
          </a:p>
        </p:txBody>
      </p:sp>
    </p:spTree>
    <p:extLst>
      <p:ext uri="{BB962C8B-B14F-4D97-AF65-F5344CB8AC3E}">
        <p14:creationId xmlns:p14="http://schemas.microsoft.com/office/powerpoint/2010/main" val="4856041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480060" y="1375783"/>
            <a:ext cx="5614416" cy="943594"/>
          </a:xfrm>
        </p:spPr>
        <p:txBody>
          <a:bodyPr vert="horz" lIns="91440" tIns="45720" rIns="91440" bIns="45720" rtlCol="0" anchor="b">
            <a:normAutofit fontScale="90000"/>
          </a:bodyPr>
          <a:lstStyle/>
          <a:p>
            <a:r>
              <a:rPr lang="en-US" sz="5400" b="1">
                <a:solidFill>
                  <a:schemeClr val="tx1"/>
                </a:solidFill>
                <a:latin typeface="+mj-lt"/>
              </a:rPr>
              <a:t>Thank you for joining today!</a:t>
            </a:r>
          </a:p>
        </p:txBody>
      </p:sp>
      <p:sp>
        <p:nvSpPr>
          <p:cNvPr id="5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3730712-328A-D55D-1F4E-AFE29CF33EAE}"/>
              </a:ext>
              <a:ext uri="{C183D7F6-B498-43B3-948B-1728B52AA6E4}">
                <adec:decorative xmlns:adec="http://schemas.microsoft.com/office/drawing/2017/decorative" val="1"/>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rgbClr val="FFFFFF"/>
                </a:solidFill>
                <a:latin typeface="Calibri" panose="020F0502020204030204"/>
              </a:rPr>
              <a:pPr algn="r">
                <a:spcAft>
                  <a:spcPts val="600"/>
                </a:spcAft>
                <a:defRPr/>
              </a:pPr>
              <a:t>74</a:t>
            </a:fld>
            <a:endParaRPr lang="en-US" sz="1200">
              <a:solidFill>
                <a:srgbClr val="FFFFFF"/>
              </a:solidFill>
              <a:latin typeface="Calibri" panose="020F0502020204030204"/>
            </a:endParaRPr>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3113886123"/>
              </p:ext>
            </p:extLst>
          </p:nvPr>
        </p:nvGraphicFramePr>
        <p:xfrm>
          <a:off x="640080" y="2872899"/>
          <a:ext cx="4243589" cy="3320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Screenshot of the Data Pipeline home screen for all resources related to Data Pipeline. The navigation on the right hand side will allow for collection selection based on type of collection.">
            <a:extLst>
              <a:ext uri="{FF2B5EF4-FFF2-40B4-BE49-F238E27FC236}">
                <a16:creationId xmlns:a16="http://schemas.microsoft.com/office/drawing/2014/main" id="{940CA931-9C02-2C34-0B1C-D3023BB74043}"/>
              </a:ext>
            </a:extLst>
          </p:cNvPr>
          <p:cNvPicPr>
            <a:picLocks noChangeAspect="1"/>
          </p:cNvPicPr>
          <p:nvPr/>
        </p:nvPicPr>
        <p:blipFill>
          <a:blip r:embed="rId8"/>
          <a:stretch>
            <a:fillRect/>
          </a:stretch>
        </p:blipFill>
        <p:spPr>
          <a:xfrm>
            <a:off x="5061978" y="2872899"/>
            <a:ext cx="6879535" cy="3346926"/>
          </a:xfrm>
          <a:prstGeom prst="rect">
            <a:avLst/>
          </a:prstGeom>
        </p:spPr>
      </p:pic>
    </p:spTree>
    <p:extLst>
      <p:ext uri="{BB962C8B-B14F-4D97-AF65-F5344CB8AC3E}">
        <p14:creationId xmlns:p14="http://schemas.microsoft.com/office/powerpoint/2010/main" val="3717000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3015368840"/>
              </p:ext>
            </p:extLst>
          </p:nvPr>
        </p:nvGraphicFramePr>
        <p:xfrm>
          <a:off x="332871" y="1269807"/>
          <a:ext cx="11711382" cy="3720974"/>
        </p:xfrm>
        <a:graphic>
          <a:graphicData uri="http://schemas.openxmlformats.org/drawingml/2006/table">
            <a:tbl>
              <a:tblPr firstRow="1" bandRow="1">
                <a:tableStyleId>{B301B821-A1FF-4177-AEE7-76D212191A09}</a:tableStyleId>
              </a:tblPr>
              <a:tblGrid>
                <a:gridCol w="1667379">
                  <a:extLst>
                    <a:ext uri="{9D8B030D-6E8A-4147-A177-3AD203B41FA5}">
                      <a16:colId xmlns:a16="http://schemas.microsoft.com/office/drawing/2014/main" val="972675767"/>
                    </a:ext>
                  </a:extLst>
                </a:gridCol>
                <a:gridCol w="942975">
                  <a:extLst>
                    <a:ext uri="{9D8B030D-6E8A-4147-A177-3AD203B41FA5}">
                      <a16:colId xmlns:a16="http://schemas.microsoft.com/office/drawing/2014/main" val="1355897659"/>
                    </a:ext>
                  </a:extLst>
                </a:gridCol>
                <a:gridCol w="866775">
                  <a:extLst>
                    <a:ext uri="{9D8B030D-6E8A-4147-A177-3AD203B41FA5}">
                      <a16:colId xmlns:a16="http://schemas.microsoft.com/office/drawing/2014/main" val="554794496"/>
                    </a:ext>
                  </a:extLst>
                </a:gridCol>
                <a:gridCol w="1895475">
                  <a:extLst>
                    <a:ext uri="{9D8B030D-6E8A-4147-A177-3AD203B41FA5}">
                      <a16:colId xmlns:a16="http://schemas.microsoft.com/office/drawing/2014/main" val="2208239753"/>
                    </a:ext>
                  </a:extLst>
                </a:gridCol>
                <a:gridCol w="3169389">
                  <a:extLst>
                    <a:ext uri="{9D8B030D-6E8A-4147-A177-3AD203B41FA5}">
                      <a16:colId xmlns:a16="http://schemas.microsoft.com/office/drawing/2014/main" val="1970621890"/>
                    </a:ext>
                  </a:extLst>
                </a:gridCol>
                <a:gridCol w="3169389">
                  <a:extLst>
                    <a:ext uri="{9D8B030D-6E8A-4147-A177-3AD203B41FA5}">
                      <a16:colId xmlns:a16="http://schemas.microsoft.com/office/drawing/2014/main" val="1932458984"/>
                    </a:ext>
                  </a:extLst>
                </a:gridCol>
              </a:tblGrid>
              <a:tr h="274175">
                <a:tc>
                  <a:txBody>
                    <a:bodyPr/>
                    <a:lstStyle/>
                    <a:p>
                      <a:r>
                        <a:rPr lang="en-US" sz="1600"/>
                        <a:t>Name</a:t>
                      </a:r>
                    </a:p>
                  </a:txBody>
                  <a:tcPr anchor="ctr"/>
                </a:tc>
                <a:tc>
                  <a:txBody>
                    <a:bodyPr/>
                    <a:lstStyle/>
                    <a:p>
                      <a:r>
                        <a:rPr lang="en-US" sz="1600"/>
                        <a:t>Category</a:t>
                      </a:r>
                    </a:p>
                  </a:txBody>
                  <a:tcPr anchor="ctr"/>
                </a:tc>
                <a:tc>
                  <a:txBody>
                    <a:bodyPr/>
                    <a:lstStyle/>
                    <a:p>
                      <a:r>
                        <a:rPr lang="en-US" sz="1600"/>
                        <a:t>Status</a:t>
                      </a:r>
                    </a:p>
                  </a:txBody>
                  <a:tcPr anchor="ctr"/>
                </a:tc>
                <a:tc>
                  <a:txBody>
                    <a:bodyPr/>
                    <a:lstStyle/>
                    <a:p>
                      <a:r>
                        <a:rPr lang="en-US" sz="1600"/>
                        <a:t>Final Deadline Date</a:t>
                      </a:r>
                    </a:p>
                  </a:txBody>
                  <a:tcPr anchor="ctr"/>
                </a:tc>
                <a:tc>
                  <a:txBody>
                    <a:bodyPr/>
                    <a:lstStyle/>
                    <a:p>
                      <a:r>
                        <a:rPr lang="en-US" sz="1600"/>
                        <a:t>Next Milestone</a:t>
                      </a:r>
                    </a:p>
                  </a:txBody>
                  <a:tcPr anchor="ctr"/>
                </a:tc>
                <a:tc>
                  <a:txBody>
                    <a:bodyPr/>
                    <a:lstStyle/>
                    <a:p>
                      <a:r>
                        <a:rPr lang="en-US" sz="1600"/>
                        <a:t>Looking Ahead</a:t>
                      </a:r>
                    </a:p>
                  </a:txBody>
                  <a:tcPr anchor="ctr"/>
                </a:tc>
                <a:extLst>
                  <a:ext uri="{0D108BD9-81ED-4DB2-BD59-A6C34878D82A}">
                    <a16:rowId xmlns:a16="http://schemas.microsoft.com/office/drawing/2014/main" val="1733493831"/>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2"/>
                        </a:rPr>
                        <a:t>TSDL</a:t>
                      </a:r>
                      <a:endParaRPr lang="en-US" sz="16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Report Review:</a:t>
                      </a:r>
                      <a:r>
                        <a:rPr lang="en-US" sz="1600" b="0">
                          <a:latin typeface="+mn-lt"/>
                        </a:rPr>
                        <a:t> 8/23/2024 – 8/30/2024 Review TSDL data</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Collection Deadline: </a:t>
                      </a:r>
                      <a:r>
                        <a:rPr lang="en-US" sz="1600" b="0">
                          <a:latin typeface="+mn-lt"/>
                        </a:rPr>
                        <a:t>8/30/2024</a:t>
                      </a:r>
                    </a:p>
                  </a:txBody>
                  <a:tcPr/>
                </a:tc>
                <a:extLst>
                  <a:ext uri="{0D108BD9-81ED-4DB2-BD59-A6C34878D82A}">
                    <a16:rowId xmlns:a16="http://schemas.microsoft.com/office/drawing/2014/main" val="981396042"/>
                  </a:ext>
                </a:extLst>
              </a:tr>
              <a:tr h="672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3"/>
                        </a:rPr>
                        <a:t>Staff Evaluation</a:t>
                      </a:r>
                      <a:endParaRPr lang="en-US" sz="16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Oct. 15,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 </a:t>
                      </a:r>
                      <a:r>
                        <a:rPr lang="en-US" sz="1600" b="0">
                          <a:latin typeface="+mn-lt"/>
                        </a:rPr>
                        <a:t>8/7/2024-9/30/2024 Report Review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Collection Deadline:  </a:t>
                      </a:r>
                      <a:r>
                        <a:rPr lang="en-US" sz="1600" b="0">
                          <a:latin typeface="+mn-lt"/>
                        </a:rPr>
                        <a:t>10/15/2024</a:t>
                      </a:r>
                    </a:p>
                  </a:txBody>
                  <a:tcPr/>
                </a:tc>
                <a:extLst>
                  <a:ext uri="{0D108BD9-81ED-4DB2-BD59-A6C34878D82A}">
                    <a16:rowId xmlns:a16="http://schemas.microsoft.com/office/drawing/2014/main" val="982305727"/>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4"/>
                        </a:rPr>
                        <a:t>Student October</a:t>
                      </a:r>
                      <a:endParaRPr lang="en-US" sz="1600" b="1" kern="1200">
                        <a:solidFill>
                          <a:srgbClr val="0070C0"/>
                        </a:solidFill>
                        <a:latin typeface="+mn-lt"/>
                        <a:ea typeface="+mn-ea"/>
                        <a:cs typeface="+mn-cs"/>
                      </a:endParaRPr>
                    </a:p>
                  </a:txBody>
                  <a:tcPr/>
                </a:tc>
                <a:tc>
                  <a:txBody>
                    <a:bodyPr/>
                    <a:lstStyle/>
                    <a:p>
                      <a:r>
                        <a:rPr lang="en-US" sz="1500"/>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Nov. 8,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Official Count Date: </a:t>
                      </a:r>
                      <a:r>
                        <a:rPr lang="en-US" sz="1600" b="0">
                          <a:latin typeface="+mn-lt"/>
                        </a:rPr>
                        <a:t>10/1/2024</a:t>
                      </a:r>
                      <a:endParaRPr lang="en-US" sz="1600" b="1">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Interim Deadline: </a:t>
                      </a:r>
                      <a:r>
                        <a:rPr lang="en-US" sz="1600" b="0">
                          <a:latin typeface="+mn-lt"/>
                        </a:rPr>
                        <a:t>10/2/2024 Upload initial interchange files</a:t>
                      </a:r>
                      <a:endParaRPr lang="en-US" sz="1600" b="1">
                        <a:latin typeface="+mn-lt"/>
                      </a:endParaRPr>
                    </a:p>
                  </a:txBody>
                  <a:tcPr/>
                </a:tc>
                <a:extLst>
                  <a:ext uri="{0D108BD9-81ED-4DB2-BD59-A6C34878D82A}">
                    <a16:rowId xmlns:a16="http://schemas.microsoft.com/office/drawing/2014/main" val="3134671845"/>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5"/>
                        </a:rPr>
                        <a:t>Student End of Year</a:t>
                      </a:r>
                      <a:endParaRPr lang="en-US" sz="16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400" b="1"/>
                        <a:t>Closed until 9/19</a:t>
                      </a:r>
                      <a:endParaRPr lang="en-US" sz="1200" b="1"/>
                    </a:p>
                  </a:txBody>
                  <a:tcPr>
                    <a:solidFill>
                      <a:srgbClr val="FF9999"/>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Nov. 19,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Training Event: </a:t>
                      </a:r>
                      <a:r>
                        <a:rPr lang="en-US" sz="1600" b="0">
                          <a:latin typeface="+mn-lt"/>
                        </a:rPr>
                        <a:t>Office Hours 9/18/24, 2:30-3:30pm</a:t>
                      </a:r>
                      <a:endParaRPr lang="en-US" sz="1600" b="1">
                        <a:latin typeface="+mn-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Cross LEA Phase: </a:t>
                      </a:r>
                      <a:r>
                        <a:rPr lang="en-US" sz="1600" b="0">
                          <a:latin typeface="+mn-lt"/>
                        </a:rPr>
                        <a:t>9/19/2024 to 10/17/2024</a:t>
                      </a:r>
                      <a:r>
                        <a:rPr lang="en-US" sz="1600" b="1">
                          <a:latin typeface="+mn-lt"/>
                        </a:rPr>
                        <a:t> </a:t>
                      </a:r>
                    </a:p>
                  </a:txBody>
                  <a:tcPr/>
                </a:tc>
                <a:extLst>
                  <a:ext uri="{0D108BD9-81ED-4DB2-BD59-A6C34878D82A}">
                    <a16:rowId xmlns:a16="http://schemas.microsoft.com/office/drawing/2014/main" val="473525023"/>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6"/>
                        </a:rPr>
                        <a:t>Special Education End of Year</a:t>
                      </a:r>
                      <a:endParaRPr lang="en-US" sz="16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600"/>
                        <a:t>Open</a:t>
                      </a:r>
                    </a:p>
                  </a:txBody>
                  <a:tcPr>
                    <a:solidFill>
                      <a:srgbClr val="9EEAB6"/>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Sept. 27,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Interim Deadline</a:t>
                      </a:r>
                      <a:r>
                        <a:rPr lang="en-US" sz="1600" b="0" dirty="0">
                          <a:latin typeface="+mn-lt"/>
                        </a:rPr>
                        <a:t>: 9/13/2024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mn-lt"/>
                        </a:rPr>
                        <a:t>All changes made and errors resolved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dirty="0">
                          <a:latin typeface="+mn-lt"/>
                        </a:rPr>
                        <a:t>Interim Deadline</a:t>
                      </a:r>
                      <a:r>
                        <a:rPr lang="en-US" sz="1600" b="1">
                          <a:latin typeface="+mn-lt"/>
                        </a:rPr>
                        <a:t>: </a:t>
                      </a:r>
                      <a:r>
                        <a:rPr lang="en-US" sz="1600" b="0">
                          <a:latin typeface="+mn-lt"/>
                        </a:rPr>
                        <a:t>9/16 -  9/20/2024  </a:t>
                      </a:r>
                      <a:r>
                        <a:rPr lang="en-US" sz="1600" b="0" dirty="0">
                          <a:latin typeface="+mn-lt"/>
                        </a:rPr>
                        <a:t>Resolving duplicates and data </a:t>
                      </a:r>
                      <a:r>
                        <a:rPr lang="en-US" sz="1600" b="0">
                          <a:latin typeface="+mn-lt"/>
                        </a:rPr>
                        <a:t>validity issues</a:t>
                      </a:r>
                      <a:endParaRPr lang="en-US" sz="1600" b="0" dirty="0">
                        <a:latin typeface="+mn-lt"/>
                      </a:endParaRPr>
                    </a:p>
                  </a:txBody>
                  <a:tcPr/>
                </a:tc>
                <a:extLst>
                  <a:ext uri="{0D108BD9-81ED-4DB2-BD59-A6C34878D82A}">
                    <a16:rowId xmlns:a16="http://schemas.microsoft.com/office/drawing/2014/main" val="2714469626"/>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45973" y="6356351"/>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7"/>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3F45A-6071-B6EE-80BC-F2DC19437920}"/>
              </a:ext>
            </a:extLst>
          </p:cNvPr>
          <p:cNvSpPr>
            <a:spLocks noGrp="1"/>
          </p:cNvSpPr>
          <p:nvPr>
            <p:ph type="ctrTitle"/>
          </p:nvPr>
        </p:nvSpPr>
        <p:spPr/>
        <p:txBody>
          <a:bodyPr/>
          <a:lstStyle/>
          <a:p>
            <a:r>
              <a:rPr lang="en-US">
                <a:latin typeface="Museo Slab 500"/>
              </a:rPr>
              <a:t>Civil Rights Data Collection</a:t>
            </a:r>
            <a:endParaRPr lang="en-US"/>
          </a:p>
        </p:txBody>
      </p:sp>
      <p:sp>
        <p:nvSpPr>
          <p:cNvPr id="3" name="Content Placeholder 2">
            <a:extLst>
              <a:ext uri="{FF2B5EF4-FFF2-40B4-BE49-F238E27FC236}">
                <a16:creationId xmlns:a16="http://schemas.microsoft.com/office/drawing/2014/main" id="{C44E6691-98CD-B1E0-9E1E-5787A1A991AC}"/>
              </a:ext>
            </a:extLst>
          </p:cNvPr>
          <p:cNvSpPr>
            <a:spLocks noGrp="1"/>
          </p:cNvSpPr>
          <p:nvPr>
            <p:ph sz="quarter" idx="13"/>
          </p:nvPr>
        </p:nvSpPr>
        <p:spPr/>
        <p:txBody>
          <a:bodyPr vert="horz" lIns="91440" tIns="45720" rIns="91440" bIns="45720" rtlCol="0" anchor="t">
            <a:normAutofit/>
          </a:bodyPr>
          <a:lstStyle/>
          <a:p>
            <a:r>
              <a:rPr lang="en-US">
                <a:latin typeface="Museo Slab 500"/>
              </a:rPr>
              <a:t>Annette Severson</a:t>
            </a:r>
            <a:endParaRPr lang="en-US"/>
          </a:p>
        </p:txBody>
      </p:sp>
      <p:sp>
        <p:nvSpPr>
          <p:cNvPr id="4" name="Slide Number Placeholder 3">
            <a:extLst>
              <a:ext uri="{FF2B5EF4-FFF2-40B4-BE49-F238E27FC236}">
                <a16:creationId xmlns:a16="http://schemas.microsoft.com/office/drawing/2014/main" id="{095D1EDC-4AE2-1240-B7F8-1BE22ECE1BBF}"/>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883951864"/>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2.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7069</Words>
  <Application>Microsoft Office PowerPoint</Application>
  <PresentationFormat>Widescreen</PresentationFormat>
  <Paragraphs>937</Paragraphs>
  <Slides>74</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74</vt:i4>
      </vt:variant>
    </vt:vector>
  </HeadingPairs>
  <TitlesOfParts>
    <vt:vector size="84" baseType="lpstr">
      <vt:lpstr>Arial</vt:lpstr>
      <vt:lpstr>Calibri</vt:lpstr>
      <vt:lpstr>Courier New</vt:lpstr>
      <vt:lpstr>Museo Slab 500</vt:lpstr>
      <vt:lpstr>Segoe UI</vt:lpstr>
      <vt:lpstr>Symbol</vt:lpstr>
      <vt:lpstr>Times New Roman</vt:lpstr>
      <vt:lpstr>Trebuchet MS</vt:lpstr>
      <vt:lpstr>Wingdings</vt:lpstr>
      <vt:lpstr>Office Theme</vt:lpstr>
      <vt:lpstr>September 12,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Civil Rights Data Collection</vt:lpstr>
      <vt:lpstr>Overview</vt:lpstr>
      <vt:lpstr>2023-24 CRDC Timeline</vt:lpstr>
      <vt:lpstr>Questions &amp; Resources: Civil Rights Data Collection</vt:lpstr>
      <vt:lpstr>Student End of Year</vt:lpstr>
      <vt:lpstr>SEY Collection Timeline:  Upcoming Events</vt:lpstr>
      <vt:lpstr>Graduation, Dropout, and Completion Rates:  Understanding and Use for Continuous Improvement</vt:lpstr>
      <vt:lpstr>Cross LEA Phase: Overview</vt:lpstr>
      <vt:lpstr>Cross LEA Phase: Required Steps</vt:lpstr>
      <vt:lpstr>Cross LEA Phase: Data to Review</vt:lpstr>
      <vt:lpstr>Questions &amp; Answers: Student End of Year</vt:lpstr>
      <vt:lpstr>Special Education End of Year</vt:lpstr>
      <vt:lpstr> Special Education End of Year: Timeline  </vt:lpstr>
      <vt:lpstr>Special Education EOY: Report Review Resources</vt:lpstr>
      <vt:lpstr>Special Education EOY: Signature Reports in Cognos</vt:lpstr>
      <vt:lpstr>Special Education EOY: Reminder to locate and report all exits from Special Education</vt:lpstr>
      <vt:lpstr>Special Education EOY: Warnings to Help Reconcile Exits –Both Ways</vt:lpstr>
      <vt:lpstr>Special Education EOY: Warnings Reminder </vt:lpstr>
      <vt:lpstr>Special Education End of Year  – Missing Snapshot Records</vt:lpstr>
      <vt:lpstr>Questions &amp; Resources: Special Education End of Year</vt:lpstr>
      <vt:lpstr>Student October</vt:lpstr>
      <vt:lpstr>Student October Timeline – Regular Phase</vt:lpstr>
      <vt:lpstr>Student October Timeline – Duplicate Process</vt:lpstr>
      <vt:lpstr>Student October Training Schedule</vt:lpstr>
      <vt:lpstr>Snapshot Visual</vt:lpstr>
      <vt:lpstr>Home School Data</vt:lpstr>
      <vt:lpstr>Known Issues</vt:lpstr>
      <vt:lpstr>What Should I Be Doing Now?</vt:lpstr>
      <vt:lpstr>Questions &amp; Resources: </vt:lpstr>
      <vt:lpstr>School Auditing Office Updates</vt:lpstr>
      <vt:lpstr>Student October Count Day 2024</vt:lpstr>
      <vt:lpstr>Alternative Count Date Requests</vt:lpstr>
      <vt:lpstr>Audit Resource Guides</vt:lpstr>
      <vt:lpstr>NEW: Annual Audit Reviews beginning 2024/2025</vt:lpstr>
      <vt:lpstr>NEW: Annual Audit Questionnaires for Pupil Count, At-Risk Count, and ELL Count</vt:lpstr>
      <vt:lpstr>Training and Office Hours</vt:lpstr>
      <vt:lpstr>Questions &amp; Answers: School Auditing Office</vt:lpstr>
      <vt:lpstr>At-Risk Interchange</vt:lpstr>
      <vt:lpstr>New: At-Risk Measure Interchange File - Overview</vt:lpstr>
      <vt:lpstr>Obtaining Census Block Data</vt:lpstr>
      <vt:lpstr>New: Census Block Data</vt:lpstr>
      <vt:lpstr>New: At-Risk Measure Interchange File -  Resources</vt:lpstr>
      <vt:lpstr>New: At-Risk Measure Interchange File -  Timeline</vt:lpstr>
      <vt:lpstr>Student Information System Update- Infinite Campus</vt:lpstr>
      <vt:lpstr>Student Information System Update- PowerSchool</vt:lpstr>
      <vt:lpstr>Flowchart: Obtaining and Reporting Census Data</vt:lpstr>
      <vt:lpstr>File Layout and Definitions (page 3): Missing Census Block Data- Coding Patterns</vt:lpstr>
      <vt:lpstr>New: At-Risk Measure Interchange File - Syncplicity Folders</vt:lpstr>
      <vt:lpstr>Questions &amp; Answers: </vt:lpstr>
      <vt:lpstr>READ Training</vt:lpstr>
      <vt:lpstr>READ Training Collection Timeline and Status </vt:lpstr>
      <vt:lpstr>READ Training Collection Error Resolution – TR026 and TR035</vt:lpstr>
      <vt:lpstr>READ Training Collection Manual Review Process</vt:lpstr>
      <vt:lpstr>READ Training Collection Recordings and Resources</vt:lpstr>
      <vt:lpstr>READ Training Collection Questions &amp; Answers: </vt:lpstr>
      <vt:lpstr>Title I</vt:lpstr>
      <vt:lpstr>Collection Timeline</vt:lpstr>
      <vt:lpstr>Collection Timeline</vt:lpstr>
      <vt:lpstr>Brief Overview of Title I Part A</vt:lpstr>
      <vt:lpstr>Title I Interchange Targeted Assistance (TA)</vt:lpstr>
      <vt:lpstr>Title I Interchange Targeted Assistance Template</vt:lpstr>
      <vt:lpstr>Title I Interchange Schoolwide (SW)</vt:lpstr>
      <vt:lpstr>Title I Status Designation List</vt:lpstr>
      <vt:lpstr>Title I Common Errors</vt:lpstr>
      <vt:lpstr>Questions &amp; Resources: Title I</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1</cp:revision>
  <dcterms:created xsi:type="dcterms:W3CDTF">2019-06-25T17:30:52Z</dcterms:created>
  <dcterms:modified xsi:type="dcterms:W3CDTF">2024-09-12T13:49:25Z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