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13" r:id="rId5"/>
  </p:sldMasterIdLst>
  <p:notesMasterIdLst>
    <p:notesMasterId r:id="rId67"/>
  </p:notesMasterIdLst>
  <p:sldIdLst>
    <p:sldId id="256" r:id="rId6"/>
    <p:sldId id="283" r:id="rId7"/>
    <p:sldId id="258" r:id="rId8"/>
    <p:sldId id="259" r:id="rId9"/>
    <p:sldId id="261" r:id="rId10"/>
    <p:sldId id="262" r:id="rId11"/>
    <p:sldId id="5097" r:id="rId12"/>
    <p:sldId id="5098" r:id="rId13"/>
    <p:sldId id="5413" r:id="rId14"/>
    <p:sldId id="5566" r:id="rId15"/>
    <p:sldId id="2671" r:id="rId16"/>
    <p:sldId id="5567" r:id="rId17"/>
    <p:sldId id="5570" r:id="rId18"/>
    <p:sldId id="5552" r:id="rId19"/>
    <p:sldId id="5551" r:id="rId20"/>
    <p:sldId id="5550" r:id="rId21"/>
    <p:sldId id="5396" r:id="rId22"/>
    <p:sldId id="287" r:id="rId23"/>
    <p:sldId id="5368" r:id="rId24"/>
    <p:sldId id="5534" r:id="rId25"/>
    <p:sldId id="5536" r:id="rId26"/>
    <p:sldId id="5537" r:id="rId27"/>
    <p:sldId id="5538" r:id="rId28"/>
    <p:sldId id="5295" r:id="rId29"/>
    <p:sldId id="5585" r:id="rId30"/>
    <p:sldId id="5498" r:id="rId31"/>
    <p:sldId id="5028" r:id="rId32"/>
    <p:sldId id="5533" r:id="rId33"/>
    <p:sldId id="5491" r:id="rId34"/>
    <p:sldId id="5582" r:id="rId35"/>
    <p:sldId id="5525" r:id="rId36"/>
    <p:sldId id="5494" r:id="rId37"/>
    <p:sldId id="5488" r:id="rId38"/>
    <p:sldId id="5486" r:id="rId39"/>
    <p:sldId id="5523" r:id="rId40"/>
    <p:sldId id="5495" r:id="rId41"/>
    <p:sldId id="5543" r:id="rId42"/>
    <p:sldId id="5544" r:id="rId43"/>
    <p:sldId id="5541" r:id="rId44"/>
    <p:sldId id="5518" r:id="rId45"/>
    <p:sldId id="5563" r:id="rId46"/>
    <p:sldId id="5564" r:id="rId47"/>
    <p:sldId id="5565" r:id="rId48"/>
    <p:sldId id="5524" r:id="rId49"/>
    <p:sldId id="5503" r:id="rId50"/>
    <p:sldId id="5504" r:id="rId51"/>
    <p:sldId id="5554" r:id="rId52"/>
    <p:sldId id="5586" r:id="rId53"/>
    <p:sldId id="5516" r:id="rId54"/>
    <p:sldId id="5580" r:id="rId55"/>
    <p:sldId id="265" r:id="rId56"/>
    <p:sldId id="5584" r:id="rId57"/>
    <p:sldId id="5414" r:id="rId58"/>
    <p:sldId id="281" r:id="rId59"/>
    <p:sldId id="5415" r:id="rId60"/>
    <p:sldId id="5416" r:id="rId61"/>
    <p:sldId id="5417" r:id="rId62"/>
    <p:sldId id="5418" r:id="rId63"/>
    <p:sldId id="5419" r:id="rId64"/>
    <p:sldId id="266" r:id="rId65"/>
    <p:sldId id="28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52020-527D-2310-6653-2CED33865E50}" name="Chaffin,Melissa" initials="MC" userId="S::Chaffin_M@cde.state.co.us::21f0136b-23e1-4eef-9c4f-f29e4cc3ac56" providerId="AD"/>
  <p188:author id="{68DEF180-E86F-5349-B332-F33806608013}" name="Breza, Madeleine" initials="MB" userId="S::Breza_M@cde.state.co.us::39affff4-0746-4e94-9ca9-9e4904fd4a4c"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99"/>
    <a:srgbClr val="488BC9"/>
    <a:srgbClr val="338DCD"/>
    <a:srgbClr val="FEB0B0"/>
    <a:srgbClr val="077682"/>
    <a:srgbClr val="4E5758"/>
    <a:srgbClr val="F8B333"/>
    <a:srgbClr val="C32032"/>
    <a:srgbClr val="853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9B76C-5BEA-4342-91A2-E0CF28E6E57A}" v="2" dt="2024-09-04T20:10:25.412"/>
    <p1510:client id="{2488B96D-9953-49C9-BD32-A06D2E4D7924}" v="353" dt="2024-09-05T14:06:19.320"/>
    <p1510:client id="{2A4A8184-7D2C-4499-B9C6-AB7F62A16FB3}" v="1" dt="2024-09-04T15:34:21.212"/>
    <p1510:client id="{2DED2807-37DE-79C4-7A80-8AC5FF25D4DA}" v="253" dt="2024-09-05T12:49:17.054"/>
    <p1510:client id="{565C7A47-07AF-4E25-86EF-479FEFD382C1}" v="325" dt="2024-09-05T02:23:21.375"/>
    <p1510:client id="{5DA2681D-DBD5-5256-B275-6E5C545A0058}" v="17" dt="2024-09-04T14:57:19.861"/>
    <p1510:client id="{C496319A-BBF6-2CAA-3ED4-E5A9E1EF6A02}" v="82" dt="2024-09-04T23:09:23.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7" y="2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addSp delSp modSp">
        <pc:chgData name="Rhodes, Tara" userId="S::rhodes_t@cde.state.co.us::566307b0-1e17-4826-87e1-0feb85a922f2" providerId="AD" clId="Web-{31542571-EA72-862E-54D7-E197AA20EA6E}" dt="2024-08-29T04:37:37.740" v="203" actId="14100"/>
        <pc:sldMkLst>
          <pc:docMk/>
          <pc:sldMk cId="1153930597" sldId="5504"/>
        </pc:sldMkLst>
        <pc:spChg chg="add del mod">
          <ac:chgData name="Rhodes, Tara" userId="S::rhodes_t@cde.state.co.us::566307b0-1e17-4826-87e1-0feb85a922f2" providerId="AD" clId="Web-{31542571-EA72-862E-54D7-E197AA20EA6E}" dt="2024-08-29T04:36:07.005" v="118"/>
          <ac:spMkLst>
            <pc:docMk/>
            <pc:sldMk cId="1153930597" sldId="5504"/>
            <ac:spMk id="2" creationId="{97DD58D2-2509-82CE-F927-E780A7986EA8}"/>
          </ac:spMkLst>
        </pc:spChg>
        <pc:spChg chg="mod">
          <ac:chgData name="Rhodes, Tara" userId="S::rhodes_t@cde.state.co.us::566307b0-1e17-4826-87e1-0feb85a922f2" providerId="AD" clId="Web-{31542571-EA72-862E-54D7-E197AA20EA6E}" dt="2024-08-29T04:31:19.119" v="55" actId="20577"/>
          <ac:spMkLst>
            <pc:docMk/>
            <pc:sldMk cId="1153930597" sldId="5504"/>
            <ac:spMk id="5" creationId="{470750BE-39D7-3CB7-2A3A-838DFB659F1E}"/>
          </ac:spMkLst>
        </pc:spChg>
        <pc:spChg chg="mod">
          <ac:chgData name="Rhodes, Tara" userId="S::rhodes_t@cde.state.co.us::566307b0-1e17-4826-87e1-0feb85a922f2" providerId="AD" clId="Web-{31542571-EA72-862E-54D7-E197AA20EA6E}" dt="2024-08-29T04:37:37.740" v="203" actId="14100"/>
          <ac:spMkLst>
            <pc:docMk/>
            <pc:sldMk cId="1153930597" sldId="5504"/>
            <ac:spMk id="6" creationId="{6830CC07-B20E-26DD-4E6E-5D4DFAF184F5}"/>
          </ac:spMkLst>
        </pc:spChg>
        <pc:picChg chg="add mod">
          <ac:chgData name="Rhodes, Tara" userId="S::rhodes_t@cde.state.co.us::566307b0-1e17-4826-87e1-0feb85a922f2" providerId="AD" clId="Web-{31542571-EA72-862E-54D7-E197AA20EA6E}" dt="2024-08-29T04:37:19.600" v="199" actId="1076"/>
          <ac:picMkLst>
            <pc:docMk/>
            <pc:sldMk cId="1153930597" sldId="5504"/>
            <ac:picMk id="3" creationId="{E12088C4-BBCD-840F-CDD2-6826BF3F93ED}"/>
          </ac:picMkLst>
        </pc:picChg>
      </pc:sldChg>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pChg chg="mod">
          <ac:chgData name="Rhodes, Tara" userId="S::rhodes_t@cde.state.co.us::566307b0-1e17-4826-87e1-0feb85a922f2" providerId="AD" clId="Web-{31542571-EA72-862E-54D7-E197AA20EA6E}" dt="2024-08-29T04:39:18.976" v="218" actId="20577"/>
          <ac:spMkLst>
            <pc:docMk/>
            <pc:sldMk cId="129463232" sldId="5554"/>
            <ac:spMk id="2" creationId="{A6A35270-7B40-F0B8-D14C-238BB3AEDC28}"/>
          </ac:spMkLst>
        </pc:spChg>
        <pc:spChg chg="mod">
          <ac:chgData name="Rhodes, Tara" userId="S::rhodes_t@cde.state.co.us::566307b0-1e17-4826-87e1-0feb85a922f2" providerId="AD" clId="Web-{31542571-EA72-862E-54D7-E197AA20EA6E}" dt="2024-08-29T04:42:41.620" v="510" actId="20577"/>
          <ac:spMkLst>
            <pc:docMk/>
            <pc:sldMk cId="129463232" sldId="5554"/>
            <ac:spMk id="3" creationId="{544F1A9B-CEF4-9DC5-B7D8-085FC95E9690}"/>
          </ac:spMkLst>
        </pc:spChg>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pChg chg="mod">
          <ac:chgData name="Rhodes, Tara" userId="S::rhodes_t@cde.state.co.us::566307b0-1e17-4826-87e1-0feb85a922f2" providerId="AD" clId="Web-{31542571-EA72-862E-54D7-E197AA20EA6E}" dt="2024-08-29T04:18:16.685" v="44"/>
          <ac:spMkLst>
            <pc:docMk/>
            <pc:sldMk cId="1729304503" sldId="5580"/>
            <ac:spMk id="7" creationId="{A3D6EAC0-17D3-B021-92CD-AFF67B2C6903}"/>
          </ac:spMkLst>
        </pc:spChg>
        <pc:spChg chg="mod">
          <ac:chgData name="Rhodes, Tara" userId="S::rhodes_t@cde.state.co.us::566307b0-1e17-4826-87e1-0feb85a922f2" providerId="AD" clId="Web-{31542571-EA72-862E-54D7-E197AA20EA6E}" dt="2024-08-29T04:17:52.216" v="43" actId="20577"/>
          <ac:spMkLst>
            <pc:docMk/>
            <pc:sldMk cId="1729304503" sldId="5580"/>
            <ac:spMk id="8" creationId="{D6504B4B-6829-E849-F7AC-00D6C78E1D0B}"/>
          </ac:spMkLst>
        </pc:spChg>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mod">
        <pc:chgData name="Wenzel, Brooke" userId="672bf8d3-b15b-4e02-a6d1-39319a0df09b" providerId="ADAL" clId="{AA8D0E84-2727-4C15-B114-4AFC9E7B9A6A}" dt="2024-06-17T18:47:57.876" v="21" actId="20577"/>
        <pc:sldMkLst>
          <pc:docMk/>
          <pc:sldMk cId="3227145924" sldId="5097"/>
        </pc:sldMkLst>
        <pc:graphicFrameChg chg="modGraphic">
          <ac:chgData name="Wenzel, Brooke" userId="672bf8d3-b15b-4e02-a6d1-39319a0df09b" providerId="ADAL" clId="{AA8D0E84-2727-4C15-B114-4AFC9E7B9A6A}" dt="2024-06-17T18:47:57.876" v="21" actId="20577"/>
          <ac:graphicFrameMkLst>
            <pc:docMk/>
            <pc:sldMk cId="3227145924" sldId="5097"/>
            <ac:graphicFrameMk id="7" creationId="{2864BB53-F741-4FFC-0348-1AC10AD60EEB}"/>
          </ac:graphicFrameMkLst>
        </pc:graphicFrameChg>
      </pc:sldChg>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addSp delSp modSp mod">
        <pc:chgData name="Wenzel, Brooke" userId="672bf8d3-b15b-4e02-a6d1-39319a0df09b" providerId="ADAL" clId="{AA8D0E84-2727-4C15-B114-4AFC9E7B9A6A}" dt="2024-06-20T12:45:05.277" v="116" actId="207"/>
        <pc:sldMkLst>
          <pc:docMk/>
          <pc:sldMk cId="26054774" sldId="5413"/>
        </pc:sldMkLst>
        <pc:spChg chg="del">
          <ac:chgData name="Wenzel, Brooke" userId="672bf8d3-b15b-4e02-a6d1-39319a0df09b" providerId="ADAL" clId="{AA8D0E84-2727-4C15-B114-4AFC9E7B9A6A}" dt="2024-06-17T18:40:32.157" v="16" actId="478"/>
          <ac:spMkLst>
            <pc:docMk/>
            <pc:sldMk cId="26054774" sldId="5413"/>
            <ac:spMk id="3" creationId="{6BF4B97E-13F4-8EB1-7148-584349E80E76}"/>
          </ac:spMkLst>
        </pc:spChg>
        <pc:spChg chg="add mod">
          <ac:chgData name="Wenzel, Brooke" userId="672bf8d3-b15b-4e02-a6d1-39319a0df09b" providerId="ADAL" clId="{AA8D0E84-2727-4C15-B114-4AFC9E7B9A6A}" dt="2024-06-17T18:40:38.462" v="18" actId="14100"/>
          <ac:spMkLst>
            <pc:docMk/>
            <pc:sldMk cId="26054774" sldId="5413"/>
            <ac:spMk id="6" creationId="{13CF3CC3-416A-43CC-2ECD-956FA0F018A6}"/>
          </ac:spMkLst>
        </pc:spChg>
        <pc:graphicFrameChg chg="modGraphic">
          <ac:chgData name="Wenzel, Brooke" userId="672bf8d3-b15b-4e02-a6d1-39319a0df09b" providerId="ADAL" clId="{AA8D0E84-2727-4C15-B114-4AFC9E7B9A6A}" dt="2024-06-20T12:45:05.277" v="116" actId="207"/>
          <ac:graphicFrameMkLst>
            <pc:docMk/>
            <pc:sldMk cId="26054774" sldId="5413"/>
            <ac:graphicFrameMk id="5" creationId="{5E4612F7-68C6-57CA-E918-38EF641F73CF}"/>
          </ac:graphicFrameMkLst>
        </pc:graphicFrame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pChg chg="mod">
          <ac:chgData name="McRee, Rebecca" userId="S::mcree_r@cde.state.co.us::3a10fa13-9d60-4c0b-b361-471945732c34" providerId="AD" clId="Web-{1E67F505-5BDE-D443-FB56-6ACE49245E45}" dt="2024-08-28T17:07:40.126" v="5" actId="20577"/>
          <ac:spMkLst>
            <pc:docMk/>
            <pc:sldMk cId="4247325259" sldId="5541"/>
            <ac:spMk id="3" creationId="{9FEEAF2D-E365-73C8-79FB-1D58C4A4FC60}"/>
          </ac:spMkLst>
        </pc:spChg>
      </pc:sldChg>
      <pc:sldChg chg="modSp">
        <pc:chgData name="McRee, Rebecca" userId="S::mcree_r@cde.state.co.us::3a10fa13-9d60-4c0b-b361-471945732c34" providerId="AD" clId="Web-{1E67F505-5BDE-D443-FB56-6ACE49245E45}" dt="2024-08-28T17:08:44.440" v="7" actId="20577"/>
        <pc:sldMkLst>
          <pc:docMk/>
          <pc:sldMk cId="3238901035" sldId="5542"/>
        </pc:sldMkLst>
        <pc:spChg chg="mod">
          <ac:chgData name="McRee, Rebecca" userId="S::mcree_r@cde.state.co.us::3a10fa13-9d60-4c0b-b361-471945732c34" providerId="AD" clId="Web-{1E67F505-5BDE-D443-FB56-6ACE49245E45}" dt="2024-08-28T17:08:44.440" v="7" actId="20577"/>
          <ac:spMkLst>
            <pc:docMk/>
            <pc:sldMk cId="3238901035" sldId="5542"/>
            <ac:spMk id="3" creationId="{2865F7B2-122F-2696-5877-03DFD3EA02BC}"/>
          </ac:spMkLst>
        </pc:spChg>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pChg chg="mod">
          <ac:chgData name="Heitman, Lindsey" userId="a9773a47-99d2-4599-9377-6d37e9ec0bd3" providerId="ADAL" clId="{2FEA4F01-52A0-4FDE-857A-DAA8175A09B1}" dt="2024-08-29T13:23:49.745" v="62" actId="14100"/>
          <ac:spMkLst>
            <pc:docMk/>
            <pc:sldMk cId="2250697444" sldId="5532"/>
            <ac:spMk id="3" creationId="{00000000-0000-0000-0000-000000000000}"/>
          </ac:spMkLst>
        </pc:spChg>
        <pc:spChg chg="ord">
          <ac:chgData name="Heitman, Lindsey" userId="a9773a47-99d2-4599-9377-6d37e9ec0bd3" providerId="ADAL" clId="{2FEA4F01-52A0-4FDE-857A-DAA8175A09B1}" dt="2024-08-29T13:25:46.086" v="77" actId="13244"/>
          <ac:spMkLst>
            <pc:docMk/>
            <pc:sldMk cId="2250697444" sldId="5532"/>
            <ac:spMk id="4" creationId="{00000000-0000-0000-0000-000000000000}"/>
          </ac:spMkLst>
        </pc:spChg>
        <pc:spChg chg="mod">
          <ac:chgData name="Heitman, Lindsey" userId="a9773a47-99d2-4599-9377-6d37e9ec0bd3" providerId="ADAL" clId="{2FEA4F01-52A0-4FDE-857A-DAA8175A09B1}" dt="2024-08-29T13:23:35.367" v="59" actId="1076"/>
          <ac:spMkLst>
            <pc:docMk/>
            <pc:sldMk cId="2250697444" sldId="5532"/>
            <ac:spMk id="6" creationId="{99F65C5C-FAC0-6055-EABD-37D56C3DEFDD}"/>
          </ac:spMkLst>
        </pc:spChg>
        <pc:spChg chg="add mod ord">
          <ac:chgData name="Heitman, Lindsey" userId="a9773a47-99d2-4599-9377-6d37e9ec0bd3" providerId="ADAL" clId="{2FEA4F01-52A0-4FDE-857A-DAA8175A09B1}" dt="2024-08-29T13:25:35.469" v="76" actId="13244"/>
          <ac:spMkLst>
            <pc:docMk/>
            <pc:sldMk cId="2250697444" sldId="5532"/>
            <ac:spMk id="7" creationId="{B1D23F68-BD4D-1CB1-677D-2339B7C6CF10}"/>
          </ac:spMkLst>
        </pc:spChg>
        <pc:spChg chg="ord">
          <ac:chgData name="Heitman, Lindsey" userId="a9773a47-99d2-4599-9377-6d37e9ec0bd3" providerId="ADAL" clId="{2FEA4F01-52A0-4FDE-857A-DAA8175A09B1}" dt="2024-08-29T13:25:06.312" v="73" actId="13244"/>
          <ac:spMkLst>
            <pc:docMk/>
            <pc:sldMk cId="2250697444" sldId="5532"/>
            <ac:spMk id="11" creationId="{3AAC5F39-4277-6EAA-54E7-E7B808279C22}"/>
          </ac:spMkLst>
        </pc:spChg>
        <pc:spChg chg="ord">
          <ac:chgData name="Heitman, Lindsey" userId="a9773a47-99d2-4599-9377-6d37e9ec0bd3" providerId="ADAL" clId="{2FEA4F01-52A0-4FDE-857A-DAA8175A09B1}" dt="2024-08-29T13:25:08.747" v="74" actId="13244"/>
          <ac:spMkLst>
            <pc:docMk/>
            <pc:sldMk cId="2250697444" sldId="5532"/>
            <ac:spMk id="12" creationId="{53296ECF-8D0A-DE49-7FD8-1B1A557E4568}"/>
          </ac:spMkLst>
        </pc:spChg>
        <pc:graphicFrameChg chg="mod">
          <ac:chgData name="Heitman, Lindsey" userId="a9773a47-99d2-4599-9377-6d37e9ec0bd3" providerId="ADAL" clId="{2FEA4F01-52A0-4FDE-857A-DAA8175A09B1}" dt="2024-08-29T13:22:17.143" v="58" actId="20577"/>
          <ac:graphicFrameMkLst>
            <pc:docMk/>
            <pc:sldMk cId="2250697444" sldId="5532"/>
            <ac:graphicFrameMk id="8" creationId="{58194A55-970B-AF6F-4ECF-168F362FCF5F}"/>
          </ac:graphicFrameMkLst>
        </pc:graphicFrameChg>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pChg chg="mod">
          <ac:chgData name="Heitman, Lindsey" userId="a9773a47-99d2-4599-9377-6d37e9ec0bd3" providerId="ADAL" clId="{2FEA4F01-52A0-4FDE-857A-DAA8175A09B1}" dt="2024-08-29T13:14:00.471" v="52" actId="20577"/>
          <ac:spMkLst>
            <pc:docMk/>
            <pc:sldMk cId="1079737274" sldId="5581"/>
            <ac:spMk id="2" creationId="{00000000-0000-0000-0000-000000000000}"/>
          </ac:spMkLst>
        </pc:spChg>
        <pc:spChg chg="ord">
          <ac:chgData name="Heitman, Lindsey" userId="a9773a47-99d2-4599-9377-6d37e9ec0bd3" providerId="ADAL" clId="{2FEA4F01-52A0-4FDE-857A-DAA8175A09B1}" dt="2024-08-29T13:13:23.084" v="23" actId="13244"/>
          <ac:spMkLst>
            <pc:docMk/>
            <pc:sldMk cId="1079737274" sldId="5581"/>
            <ac:spMk id="5" creationId="{9FF46B63-7F8E-CCD8-5542-F6273BB804D5}"/>
          </ac:spMkLst>
        </pc:spChg>
        <pc:spChg chg="mod">
          <ac:chgData name="Heitman, Lindsey" userId="a9773a47-99d2-4599-9377-6d37e9ec0bd3" providerId="ADAL" clId="{2FEA4F01-52A0-4FDE-857A-DAA8175A09B1}" dt="2024-08-29T13:14:11.586" v="53" actId="14100"/>
          <ac:spMkLst>
            <pc:docMk/>
            <pc:sldMk cId="1079737274" sldId="5581"/>
            <ac:spMk id="6" creationId="{AE918E9A-F82D-488E-3DFE-EEA53EB023A6}"/>
          </ac:spMkLst>
        </pc:spChg>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addSp delSp modSp">
        <pc:chgData name="Gudka, Dawna" userId="823cceae-331b-41d6-9a63-34ad6d1db55c" providerId="ADAL" clId="{F9252A39-FB54-448D-ADAC-7F6E67B613FB}" dt="2024-06-26T17:44:32.052" v="1240" actId="962"/>
        <pc:sldMkLst>
          <pc:docMk/>
          <pc:sldMk cId="3717000822" sldId="280"/>
        </pc:sldMkLst>
        <pc:graphicFrameChg chg="mod">
          <ac:chgData name="Gudka, Dawna" userId="823cceae-331b-41d6-9a63-34ad6d1db55c" providerId="ADAL" clId="{F9252A39-FB54-448D-ADAC-7F6E67B613FB}" dt="2024-06-26T15:20:40.369" v="573"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F9252A39-FB54-448D-ADAC-7F6E67B613FB}" dt="2024-06-26T17:44:32.052" v="1240" actId="962"/>
          <ac:picMkLst>
            <pc:docMk/>
            <pc:sldMk cId="3717000822" sldId="280"/>
            <ac:picMk id="4" creationId="{01A46CF0-93FC-0F57-08AB-2C33C5DB812D}"/>
          </ac:picMkLst>
        </pc:picChg>
      </pc:sldChg>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13.751" v="4" actId="20577"/>
        <pc:sldMkLst>
          <pc:docMk/>
          <pc:sldMk cId="1185884485" sldId="5488"/>
        </pc:sldMkLst>
        <pc:spChg chg="mod">
          <ac:chgData name="McRee, Rebecca" userId="S::mcree_r@cde.state.co.us::3a10fa13-9d60-4c0b-b361-471945732c34" providerId="AD" clId="Web-{F069932E-465C-072C-77BA-0CF987CEF3CB}" dt="2024-07-30T13:28:13.751" v="4" actId="20577"/>
          <ac:spMkLst>
            <pc:docMk/>
            <pc:sldMk cId="1185884485" sldId="5488"/>
            <ac:spMk id="3" creationId="{C0512FC2-261A-6790-E9CC-D752F6C04657}"/>
          </ac:spMkLst>
        </pc:spChg>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pChg chg="mod">
          <ac:chgData name="McRee, Rebecca" userId="S::mcree_r@cde.state.co.us::3a10fa13-9d60-4c0b-b361-471945732c34" providerId="AD" clId="Web-{C496319A-BBF6-2CAA-3ED4-E5A9E1EF6A02}" dt="2024-09-04T23:09:23.425" v="80" actId="20577"/>
          <ac:spMkLst>
            <pc:docMk/>
            <pc:sldMk cId="735598476" sldId="5543"/>
            <ac:spMk id="3" creationId="{9FEEAF2D-E365-73C8-79FB-1D58C4A4FC60}"/>
          </ac:spMkLst>
        </pc:spChg>
      </pc:sldChg>
      <pc:sldChg chg="modSp">
        <pc:chgData name="McRee, Rebecca" userId="S::mcree_r@cde.state.co.us::3a10fa13-9d60-4c0b-b361-471945732c34" providerId="AD" clId="Web-{C496319A-BBF6-2CAA-3ED4-E5A9E1EF6A02}" dt="2024-09-04T23:06:30.861" v="0" actId="20577"/>
        <pc:sldMkLst>
          <pc:docMk/>
          <pc:sldMk cId="1189657152" sldId="5564"/>
        </pc:sldMkLst>
        <pc:spChg chg="mod">
          <ac:chgData name="McRee, Rebecca" userId="S::mcree_r@cde.state.co.us::3a10fa13-9d60-4c0b-b361-471945732c34" providerId="AD" clId="Web-{C496319A-BBF6-2CAA-3ED4-E5A9E1EF6A02}" dt="2024-09-04T23:06:30.861" v="0" actId="20577"/>
          <ac:spMkLst>
            <pc:docMk/>
            <pc:sldMk cId="1189657152" sldId="5564"/>
            <ac:spMk id="2" creationId="{5C1693E8-9C5A-1DEF-1A9C-A8E725AFA593}"/>
          </ac:spMkLst>
        </pc:spChg>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29:52.686" v="33" actId="20577"/>
        <pc:sldMkLst>
          <pc:docMk/>
          <pc:sldMk cId="1185884485" sldId="5488"/>
        </pc:sldMkLst>
        <pc:spChg chg="mod">
          <ac:chgData name="McRee, Rebecca" userId="S::mcree_r@cde.state.co.us::3a10fa13-9d60-4c0b-b361-471945732c34" providerId="AD" clId="Web-{22130463-F886-3390-5C59-41BE79EB2F2A}" dt="2024-07-16T15:29:52.686" v="33" actId="20577"/>
          <ac:spMkLst>
            <pc:docMk/>
            <pc:sldMk cId="1185884485" sldId="5488"/>
            <ac:spMk id="3" creationId="{C0512FC2-261A-6790-E9CC-D752F6C04657}"/>
          </ac:spMkLst>
        </pc:spChg>
      </pc:sldChg>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pChg chg="del">
          <ac:chgData name="Wenzel, Brooke" userId="672bf8d3-b15b-4e02-a6d1-39319a0df09b" providerId="ADAL" clId="{2A4A8184-7D2C-4499-B9C6-AB7F62A16FB3}" dt="2024-09-04T15:34:26.777" v="15" actId="478"/>
          <ac:spMkLst>
            <pc:docMk/>
            <pc:sldMk cId="399469708" sldId="2671"/>
            <ac:spMk id="3" creationId="{00000000-0000-0000-0000-000000000000}"/>
          </ac:spMkLst>
        </pc:spChg>
        <pc:spChg chg="add del mod">
          <ac:chgData name="Wenzel, Brooke" userId="672bf8d3-b15b-4e02-a6d1-39319a0df09b" providerId="ADAL" clId="{2A4A8184-7D2C-4499-B9C6-AB7F62A16FB3}" dt="2024-09-04T15:34:29.236" v="16" actId="478"/>
          <ac:spMkLst>
            <pc:docMk/>
            <pc:sldMk cId="399469708" sldId="2671"/>
            <ac:spMk id="7" creationId="{981D0C16-8843-EDF9-ABFA-8ECBFFFE5E8E}"/>
          </ac:spMkLst>
        </pc:spChg>
        <pc:graphicFrameChg chg="mod">
          <ac:chgData name="Wenzel, Brooke" userId="672bf8d3-b15b-4e02-a6d1-39319a0df09b" providerId="ADAL" clId="{2A4A8184-7D2C-4499-B9C6-AB7F62A16FB3}" dt="2024-09-04T15:34:37.615" v="19" actId="1076"/>
          <ac:graphicFrameMkLst>
            <pc:docMk/>
            <pc:sldMk cId="399469708" sldId="2671"/>
            <ac:graphicFrameMk id="5" creationId="{EFCCFBAE-0E76-3C67-A47A-D45426FDDD3A}"/>
          </ac:graphicFrameMkLst>
        </pc:graphicFrameChg>
      </pc:sldChg>
      <pc:sldChg chg="addSp delSp modSp mod chgLayout">
        <pc:chgData name="Wenzel, Brooke" userId="672bf8d3-b15b-4e02-a6d1-39319a0df09b" providerId="ADAL" clId="{2A4A8184-7D2C-4499-B9C6-AB7F62A16FB3}" dt="2024-09-04T15:48:19.629" v="1096" actId="27636"/>
        <pc:sldMkLst>
          <pc:docMk/>
          <pc:sldMk cId="602901426" sldId="5498"/>
        </pc:sldMkLst>
        <pc:spChg chg="mod ord">
          <ac:chgData name="Wenzel, Brooke" userId="672bf8d3-b15b-4e02-a6d1-39319a0df09b" providerId="ADAL" clId="{2A4A8184-7D2C-4499-B9C6-AB7F62A16FB3}" dt="2024-09-04T15:36:16.926" v="50" actId="700"/>
          <ac:spMkLst>
            <pc:docMk/>
            <pc:sldMk cId="602901426" sldId="5498"/>
            <ac:spMk id="2" creationId="{00000000-0000-0000-0000-000000000000}"/>
          </ac:spMkLst>
        </pc:spChg>
        <pc:spChg chg="add mod ord">
          <ac:chgData name="Wenzel, Brooke" userId="672bf8d3-b15b-4e02-a6d1-39319a0df09b" providerId="ADAL" clId="{2A4A8184-7D2C-4499-B9C6-AB7F62A16FB3}" dt="2024-09-04T15:48:19.629" v="1096" actId="27636"/>
          <ac:spMkLst>
            <pc:docMk/>
            <pc:sldMk cId="602901426" sldId="5498"/>
            <ac:spMk id="3" creationId="{21471CF1-9EF9-C5C0-6637-925CB047E422}"/>
          </ac:spMkLst>
        </pc:spChg>
        <pc:spChg chg="mod ord">
          <ac:chgData name="Wenzel, Brooke" userId="672bf8d3-b15b-4e02-a6d1-39319a0df09b" providerId="ADAL" clId="{2A4A8184-7D2C-4499-B9C6-AB7F62A16FB3}" dt="2024-09-04T15:36:16.926" v="50" actId="700"/>
          <ac:spMkLst>
            <pc:docMk/>
            <pc:sldMk cId="602901426" sldId="5498"/>
            <ac:spMk id="4" creationId="{00000000-0000-0000-0000-000000000000}"/>
          </ac:spMkLst>
        </pc:spChg>
        <pc:picChg chg="del">
          <ac:chgData name="Wenzel, Brooke" userId="672bf8d3-b15b-4e02-a6d1-39319a0df09b" providerId="ADAL" clId="{2A4A8184-7D2C-4499-B9C6-AB7F62A16FB3}" dt="2024-09-04T15:36:11.253" v="49" actId="478"/>
          <ac:picMkLst>
            <pc:docMk/>
            <pc:sldMk cId="602901426" sldId="5498"/>
            <ac:picMk id="7" creationId="{81D061F4-4297-9056-0C99-6CBAE054ADDB}"/>
          </ac:picMkLst>
        </pc:picChg>
      </pc:sldChg>
      <pc:sldChg chg="modSp mod">
        <pc:chgData name="Wenzel, Brooke" userId="672bf8d3-b15b-4e02-a6d1-39319a0df09b" providerId="ADAL" clId="{2A4A8184-7D2C-4499-B9C6-AB7F62A16FB3}" dt="2024-09-04T15:46:17.133" v="932" actId="2165"/>
        <pc:sldMkLst>
          <pc:docMk/>
          <pc:sldMk cId="1302995045" sldId="5536"/>
        </pc:sldMkLst>
        <pc:graphicFrameChg chg="modGraphic">
          <ac:chgData name="Wenzel, Brooke" userId="672bf8d3-b15b-4e02-a6d1-39319a0df09b" providerId="ADAL" clId="{2A4A8184-7D2C-4499-B9C6-AB7F62A16FB3}" dt="2024-09-04T15:46:17.133" v="932" actId="2165"/>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2A4A8184-7D2C-4499-B9C6-AB7F62A16FB3}" dt="2024-09-04T15:33:06.699" v="13" actId="20577"/>
        <pc:sldMkLst>
          <pc:docMk/>
          <pc:sldMk cId="573740307" sldId="5538"/>
        </pc:sldMkLst>
        <pc:spChg chg="mod">
          <ac:chgData name="Wenzel, Brooke" userId="672bf8d3-b15b-4e02-a6d1-39319a0df09b" providerId="ADAL" clId="{2A4A8184-7D2C-4499-B9C6-AB7F62A16FB3}" dt="2024-09-04T15:33:06.699" v="13" actId="20577"/>
          <ac:spMkLst>
            <pc:docMk/>
            <pc:sldMk cId="573740307" sldId="5538"/>
            <ac:spMk id="4" creationId="{1BE5D2C1-7710-EED9-1940-0A612F59276D}"/>
          </ac:spMkLst>
        </pc:spChg>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sldChg chg="modSp mod">
        <pc:chgData name="Ward, Reagan" userId="27291eb4-8241-4961-9e69-8c66e34cc5b0" providerId="ADAL" clId="{88127BAC-A119-4C7E-9B13-E321B09A3B62}" dt="2024-05-14T14:05:41.119" v="18" actId="1076"/>
        <pc:sldMkLst>
          <pc:docMk/>
          <pc:sldMk cId="3227145924" sldId="5097"/>
        </pc:sldMkLst>
        <pc:spChg chg="mod">
          <ac:chgData name="Ward, Reagan" userId="27291eb4-8241-4961-9e69-8c66e34cc5b0" providerId="ADAL" clId="{88127BAC-A119-4C7E-9B13-E321B09A3B62}" dt="2024-05-14T14:05:41.119" v="18" actId="1076"/>
          <ac:spMkLst>
            <pc:docMk/>
            <pc:sldMk cId="3227145924" sldId="5097"/>
            <ac:spMk id="8" creationId="{615A4E22-3BFB-B4B8-B3DD-2E0607D5D581}"/>
          </ac:spMkLst>
        </pc:spChg>
        <pc:graphicFrameChg chg="modGraphic">
          <ac:chgData name="Ward, Reagan" userId="27291eb4-8241-4961-9e69-8c66e34cc5b0" providerId="ADAL" clId="{88127BAC-A119-4C7E-9B13-E321B09A3B62}" dt="2024-05-14T14:04:18.007" v="6" actId="113"/>
          <ac:graphicFrameMkLst>
            <pc:docMk/>
            <pc:sldMk cId="3227145924" sldId="5097"/>
            <ac:graphicFrameMk id="7" creationId="{2864BB53-F741-4FFC-0348-1AC10AD60EEB}"/>
          </ac:graphicFrameMkLst>
        </pc:graphicFrame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modSp mod">
        <pc:chgData name="Hoffman, Peter" userId="673cee94-26bd-4c2a-ab82-1b3669e2f049" providerId="ADAL" clId="{DADDD2C8-F14D-40E6-B716-42D2F4099DD4}" dt="2024-07-24T18:11:37.376" v="49" actId="2165"/>
        <pc:sldMkLst>
          <pc:docMk/>
          <pc:sldMk cId="1212467416" sldId="261"/>
        </pc:sldMkLst>
        <pc:graphicFrameChg chg="modGraphic">
          <ac:chgData name="Hoffman, Peter" userId="673cee94-26bd-4c2a-ab82-1b3669e2f049" providerId="ADAL" clId="{DADDD2C8-F14D-40E6-B716-42D2F4099DD4}" dt="2024-07-24T18:11:37.376" v="49"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DADDD2C8-F14D-40E6-B716-42D2F4099DD4}" dt="2024-07-24T18:20:42.506" v="64" actId="20577"/>
        <pc:sldMkLst>
          <pc:docMk/>
          <pc:sldMk cId="3717000822" sldId="280"/>
        </pc:sldMkLst>
        <pc:graphicFrameChg chg="mod">
          <ac:chgData name="Hoffman, Peter" userId="673cee94-26bd-4c2a-ab82-1b3669e2f049" providerId="ADAL" clId="{DADDD2C8-F14D-40E6-B716-42D2F4099DD4}" dt="2024-07-24T18:20:42.506" v="64"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modSp mod">
        <pc:chgData name="Hoffman, Peter" userId="673cee94-26bd-4c2a-ab82-1b3669e2f049" providerId="ADAL" clId="{DADDD2C8-F14D-40E6-B716-42D2F4099DD4}" dt="2024-07-24T18:22:07.946" v="236" actId="20577"/>
        <pc:sldMkLst>
          <pc:docMk/>
          <pc:sldMk cId="1037917088" sldId="5098"/>
        </pc:sldMkLst>
        <pc:graphicFrameChg chg="modGraphic">
          <ac:chgData name="Hoffman, Peter" userId="673cee94-26bd-4c2a-ab82-1b3669e2f049" providerId="ADAL" clId="{DADDD2C8-F14D-40E6-B716-42D2F4099DD4}" dt="2024-07-24T18:22:07.946" v="236" actId="20577"/>
          <ac:graphicFrameMkLst>
            <pc:docMk/>
            <pc:sldMk cId="1037917088" sldId="5098"/>
            <ac:graphicFrameMk id="5" creationId="{5E4612F7-68C6-57CA-E918-38EF641F73CF}"/>
          </ac:graphicFrameMkLst>
        </pc:graphicFrameChg>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pChg chg="mod">
          <ac:chgData name="Hoffman, Peter" userId="673cee94-26bd-4c2a-ab82-1b3669e2f049" providerId="ADAL" clId="{D984F346-6CEF-497D-AB94-05D649B65E6C}" dt="2024-08-14T18:24:47.916" v="3" actId="962"/>
          <ac:spMkLst>
            <pc:docMk/>
            <pc:sldMk cId="1896735902" sldId="5469"/>
            <ac:spMk id="2" creationId="{77A71FE4-D523-BABB-1FC5-9EABE0C61217}"/>
          </ac:spMkLst>
        </pc:spChg>
        <pc:spChg chg="mod">
          <ac:chgData name="Hoffman, Peter" userId="673cee94-26bd-4c2a-ab82-1b3669e2f049" providerId="ADAL" clId="{D984F346-6CEF-497D-AB94-05D649B65E6C}" dt="2024-08-14T18:24:54.075" v="4" actId="962"/>
          <ac:spMkLst>
            <pc:docMk/>
            <pc:sldMk cId="1896735902" sldId="5469"/>
            <ac:spMk id="4" creationId="{9CFEE11B-2F0B-A30B-B1A6-292AA647C48B}"/>
          </ac:spMkLst>
        </pc:spChg>
        <pc:spChg chg="ord">
          <ac:chgData name="Hoffman, Peter" userId="673cee94-26bd-4c2a-ab82-1b3669e2f049" providerId="ADAL" clId="{D984F346-6CEF-497D-AB94-05D649B65E6C}" dt="2024-08-14T18:25:00.436" v="5" actId="13244"/>
          <ac:spMkLst>
            <pc:docMk/>
            <pc:sldMk cId="1896735902" sldId="5469"/>
            <ac:spMk id="5" creationId="{1CBE220D-5884-CBA8-A697-19FE54870BF9}"/>
          </ac:spMkLst>
        </pc:spChg>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pChg chg="mod">
          <ac:chgData name="Hoffman, Peter" userId="673cee94-26bd-4c2a-ab82-1b3669e2f049" providerId="ADAL" clId="{D984F346-6CEF-497D-AB94-05D649B65E6C}" dt="2024-08-14T18:24:13.578" v="1" actId="27636"/>
          <ac:spMkLst>
            <pc:docMk/>
            <pc:sldMk cId="3757558483" sldId="5547"/>
            <ac:spMk id="2" creationId="{61FA4591-7D47-D1E8-1301-1A17E457FF29}"/>
          </ac:spMkLst>
        </pc:sp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modSp">
        <pc:chgData name="Rhodes, Tara" userId="S::rhodes_t@cde.state.co.us::566307b0-1e17-4826-87e1-0feb85a922f2" providerId="AD" clId="Web-{CE6A55C8-B938-7216-1B3E-499AAD3F16B0}" dt="2024-08-15T03:42:53.862" v="7" actId="20577"/>
        <pc:sldMkLst>
          <pc:docMk/>
          <pc:sldMk cId="1153930597" sldId="5504"/>
        </pc:sldMkLst>
        <pc:spChg chg="mod">
          <ac:chgData name="Rhodes, Tara" userId="S::rhodes_t@cde.state.co.us::566307b0-1e17-4826-87e1-0feb85a922f2" providerId="AD" clId="Web-{CE6A55C8-B938-7216-1B3E-499AAD3F16B0}" dt="2024-08-15T03:42:53.862" v="7" actId="20577"/>
          <ac:spMkLst>
            <pc:docMk/>
            <pc:sldMk cId="1153930597" sldId="5504"/>
            <ac:spMk id="6" creationId="{6830CC07-B20E-26DD-4E6E-5D4DFAF184F5}"/>
          </ac:spMkLst>
        </pc:spChg>
      </pc:sldChg>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pChg chg="mod">
          <ac:chgData name="Rhodes, Tara" userId="S::rhodes_t@cde.state.co.us::566307b0-1e17-4826-87e1-0feb85a922f2" providerId="AD" clId="Web-{CE6A55C8-B938-7216-1B3E-499AAD3F16B0}" dt="2024-08-15T03:45:29.348" v="82" actId="20577"/>
          <ac:spMkLst>
            <pc:docMk/>
            <pc:sldMk cId="2423109446" sldId="5516"/>
            <ac:spMk id="2" creationId="{B07E94AC-9713-F9CE-2A73-195AD8B41B81}"/>
          </ac:spMkLst>
        </pc:spChg>
        <pc:spChg chg="mod">
          <ac:chgData name="Rhodes, Tara" userId="S::rhodes_t@cde.state.co.us::566307b0-1e17-4826-87e1-0feb85a922f2" providerId="AD" clId="Web-{CE6A55C8-B938-7216-1B3E-499AAD3F16B0}" dt="2024-08-15T03:45:49.567" v="83" actId="20577"/>
          <ac:spMkLst>
            <pc:docMk/>
            <pc:sldMk cId="2423109446" sldId="5516"/>
            <ac:spMk id="3" creationId="{5EE4D7D7-5968-DD0B-439A-E228ACA1E1FE}"/>
          </ac:spMkLst>
        </pc:spChg>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pChg chg="mod">
          <ac:chgData name="Rhodes, Tara" userId="S::rhodes_t@cde.state.co.us::566307b0-1e17-4826-87e1-0feb85a922f2" providerId="AD" clId="Web-{CE6A55C8-B938-7216-1B3E-499AAD3F16B0}" dt="2024-08-15T03:50:10.461" v="97" actId="20577"/>
          <ac:spMkLst>
            <pc:docMk/>
            <pc:sldMk cId="484685078" sldId="5553"/>
            <ac:spMk id="2" creationId="{7C05F369-16F8-F12E-1732-FBBB5D6EB839}"/>
          </ac:spMkLst>
        </pc:spChg>
        <pc:spChg chg="mod">
          <ac:chgData name="Rhodes, Tara" userId="S::rhodes_t@cde.state.co.us::566307b0-1e17-4826-87e1-0feb85a922f2" providerId="AD" clId="Web-{CE6A55C8-B938-7216-1B3E-499AAD3F16B0}" dt="2024-08-15T04:03:22.628" v="121" actId="20577"/>
          <ac:spMkLst>
            <pc:docMk/>
            <pc:sldMk cId="484685078" sldId="5553"/>
            <ac:spMk id="3" creationId="{F3842660-7006-B657-4527-671C5259508B}"/>
          </ac:spMkLst>
        </pc:spChg>
        <pc:spChg chg="mod">
          <ac:chgData name="Rhodes, Tara" userId="S::rhodes_t@cde.state.co.us::566307b0-1e17-4826-87e1-0feb85a922f2" providerId="AD" clId="Web-{CE6A55C8-B938-7216-1B3E-499AAD3F16B0}" dt="2024-08-15T03:54:26.496" v="106" actId="20577"/>
          <ac:spMkLst>
            <pc:docMk/>
            <pc:sldMk cId="484685078" sldId="5553"/>
            <ac:spMk id="5" creationId="{353DF699-E243-D7D7-6859-A181F1E7008F}"/>
          </ac:spMkLst>
        </pc:spChg>
        <pc:spChg chg="mod">
          <ac:chgData name="Rhodes, Tara" userId="S::rhodes_t@cde.state.co.us::566307b0-1e17-4826-87e1-0feb85a922f2" providerId="AD" clId="Web-{CE6A55C8-B938-7216-1B3E-499AAD3F16B0}" dt="2024-08-15T03:54:45.512" v="115" actId="20577"/>
          <ac:spMkLst>
            <pc:docMk/>
            <pc:sldMk cId="484685078" sldId="5553"/>
            <ac:spMk id="6" creationId="{FAB09DD0-C633-B342-F4BA-B37D894B8979}"/>
          </ac:spMkLst>
        </pc:spChg>
      </pc:sldChg>
      <pc:sldChg chg="delSp modSp new">
        <pc:chgData name="Rhodes, Tara" userId="S::rhodes_t@cde.state.co.us::566307b0-1e17-4826-87e1-0feb85a922f2" providerId="AD" clId="Web-{CE6A55C8-B938-7216-1B3E-499AAD3F16B0}" dt="2024-08-15T04:39:50.844" v="1162" actId="14100"/>
        <pc:sldMkLst>
          <pc:docMk/>
          <pc:sldMk cId="129463232" sldId="5554"/>
        </pc:sldMkLst>
        <pc:spChg chg="mod">
          <ac:chgData name="Rhodes, Tara" userId="S::rhodes_t@cde.state.co.us::566307b0-1e17-4826-87e1-0feb85a922f2" providerId="AD" clId="Web-{CE6A55C8-B938-7216-1B3E-499AAD3F16B0}" dt="2024-08-15T04:31:31.181" v="706" actId="20577"/>
          <ac:spMkLst>
            <pc:docMk/>
            <pc:sldMk cId="129463232" sldId="5554"/>
            <ac:spMk id="2" creationId="{A6A35270-7B40-F0B8-D14C-238BB3AEDC28}"/>
          </ac:spMkLst>
        </pc:spChg>
        <pc:spChg chg="mod">
          <ac:chgData name="Rhodes, Tara" userId="S::rhodes_t@cde.state.co.us::566307b0-1e17-4826-87e1-0feb85a922f2" providerId="AD" clId="Web-{CE6A55C8-B938-7216-1B3E-499AAD3F16B0}" dt="2024-08-15T04:39:50.844" v="1162" actId="14100"/>
          <ac:spMkLst>
            <pc:docMk/>
            <pc:sldMk cId="129463232" sldId="5554"/>
            <ac:spMk id="3" creationId="{544F1A9B-CEF4-9DC5-B7D8-085FC95E9690}"/>
          </ac:spMkLst>
        </pc:spChg>
        <pc:spChg chg="del mod">
          <ac:chgData name="Rhodes, Tara" userId="S::rhodes_t@cde.state.co.us::566307b0-1e17-4826-87e1-0feb85a922f2" providerId="AD" clId="Web-{CE6A55C8-B938-7216-1B3E-499AAD3F16B0}" dt="2024-08-15T04:17:10.717" v="484"/>
          <ac:spMkLst>
            <pc:docMk/>
            <pc:sldMk cId="129463232" sldId="5554"/>
            <ac:spMk id="4" creationId="{07395B14-60C0-05AD-BF16-33C849442EE8}"/>
          </ac:spMkLst>
        </pc:spChg>
        <pc:spChg chg="mod">
          <ac:chgData name="Rhodes, Tara" userId="S::rhodes_t@cde.state.co.us::566307b0-1e17-4826-87e1-0feb85a922f2" providerId="AD" clId="Web-{CE6A55C8-B938-7216-1B3E-499AAD3F16B0}" dt="2024-08-15T04:04:13.613" v="157" actId="20577"/>
          <ac:spMkLst>
            <pc:docMk/>
            <pc:sldMk cId="129463232" sldId="5554"/>
            <ac:spMk id="6" creationId="{1E83D694-7DA0-2CE5-CB12-05CE356FC4F0}"/>
          </ac:spMkLst>
        </pc:spChg>
        <pc:spChg chg="mod">
          <ac:chgData name="Rhodes, Tara" userId="S::rhodes_t@cde.state.co.us::566307b0-1e17-4826-87e1-0feb85a922f2" providerId="AD" clId="Web-{CE6A55C8-B938-7216-1B3E-499AAD3F16B0}" dt="2024-08-15T04:04:19.551" v="162" actId="20577"/>
          <ac:spMkLst>
            <pc:docMk/>
            <pc:sldMk cId="129463232" sldId="5554"/>
            <ac:spMk id="7" creationId="{6B9F95F2-866D-EAAA-DACC-C04BDEB88456}"/>
          </ac:spMkLst>
        </pc:spChg>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pChg chg="mod">
          <ac:chgData name="Rhodes, Tara" userId="S::rhodes_t@cde.state.co.us::566307b0-1e17-4826-87e1-0feb85a922f2" providerId="AD" clId="Web-{CE6A55C8-B938-7216-1B3E-499AAD3F16B0}" dt="2024-08-15T04:22:31.393" v="682" actId="20577"/>
          <ac:spMkLst>
            <pc:docMk/>
            <pc:sldMk cId="3613590764" sldId="5555"/>
            <ac:spMk id="2" creationId="{E7F13977-C042-8460-969B-0C065939860C}"/>
          </ac:spMkLst>
        </pc:spChg>
        <pc:spChg chg="del">
          <ac:chgData name="Rhodes, Tara" userId="S::rhodes_t@cde.state.co.us::566307b0-1e17-4826-87e1-0feb85a922f2" providerId="AD" clId="Web-{CE6A55C8-B938-7216-1B3E-499AAD3F16B0}" dt="2024-08-15T04:21:27.205" v="635"/>
          <ac:spMkLst>
            <pc:docMk/>
            <pc:sldMk cId="3613590764" sldId="5555"/>
            <ac:spMk id="3" creationId="{2CA04BED-34B4-CCA3-9B2D-72B01BDCFE6B}"/>
          </ac:spMkLst>
        </pc:spChg>
        <pc:spChg chg="mod">
          <ac:chgData name="Rhodes, Tara" userId="S::rhodes_t@cde.state.co.us::566307b0-1e17-4826-87e1-0feb85a922f2" providerId="AD" clId="Web-{CE6A55C8-B938-7216-1B3E-499AAD3F16B0}" dt="2024-08-15T04:22:00.658" v="655" actId="20577"/>
          <ac:spMkLst>
            <pc:docMk/>
            <pc:sldMk cId="3613590764" sldId="5555"/>
            <ac:spMk id="5" creationId="{31E75B4C-3B66-B109-7A4F-A4A009C069BE}"/>
          </ac:spMkLst>
        </pc:spChg>
        <pc:spChg chg="mod">
          <ac:chgData name="Rhodes, Tara" userId="S::rhodes_t@cde.state.co.us::566307b0-1e17-4826-87e1-0feb85a922f2" providerId="AD" clId="Web-{CE6A55C8-B938-7216-1B3E-499AAD3F16B0}" dt="2024-08-15T04:22:08.549" v="663" actId="20577"/>
          <ac:spMkLst>
            <pc:docMk/>
            <pc:sldMk cId="3613590764" sldId="5555"/>
            <ac:spMk id="6" creationId="{DBAA9F54-A12F-1729-5E5A-4D15ED4EF221}"/>
          </ac:spMkLst>
        </pc:spChg>
        <pc:spChg chg="add mod">
          <ac:chgData name="Rhodes, Tara" userId="S::rhodes_t@cde.state.co.us::566307b0-1e17-4826-87e1-0feb85a922f2" providerId="AD" clId="Web-{CE6A55C8-B938-7216-1B3E-499AAD3F16B0}" dt="2024-08-15T04:42:56.721" v="1286" actId="20577"/>
          <ac:spMkLst>
            <pc:docMk/>
            <pc:sldMk cId="3613590764" sldId="5555"/>
            <ac:spMk id="8" creationId="{C8E976DF-1938-1663-63EF-90711FB90B68}"/>
          </ac:spMkLst>
        </pc:spChg>
        <pc:picChg chg="add mod ord">
          <ac:chgData name="Rhodes, Tara" userId="S::rhodes_t@cde.state.co.us::566307b0-1e17-4826-87e1-0feb85a922f2" providerId="AD" clId="Web-{CE6A55C8-B938-7216-1B3E-499AAD3F16B0}" dt="2024-08-15T04:41:30.876" v="1237" actId="1076"/>
          <ac:picMkLst>
            <pc:docMk/>
            <pc:sldMk cId="3613590764" sldId="5555"/>
            <ac:picMk id="7" creationId="{37FD1164-74E2-1318-8D96-F6853A595AE3}"/>
          </ac:picMkLst>
        </pc:picChg>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pChg chg="mod">
          <ac:chgData name="Rhodes, Tara" userId="S::rhodes_t@cde.state.co.us::566307b0-1e17-4826-87e1-0feb85a922f2" providerId="AD" clId="Web-{CE6A55C8-B938-7216-1B3E-499AAD3F16B0}" dt="2024-08-15T04:31:19.087" v="704" actId="20577"/>
          <ac:spMkLst>
            <pc:docMk/>
            <pc:sldMk cId="2663003536" sldId="5556"/>
            <ac:spMk id="2" creationId="{A6A35270-7B40-F0B8-D14C-238BB3AEDC28}"/>
          </ac:spMkLst>
        </pc:spChg>
        <pc:spChg chg="add del mod">
          <ac:chgData name="Rhodes, Tara" userId="S::rhodes_t@cde.state.co.us::566307b0-1e17-4826-87e1-0feb85a922f2" providerId="AD" clId="Web-{CE6A55C8-B938-7216-1B3E-499AAD3F16B0}" dt="2024-08-15T04:41:14.704" v="1236" actId="20577"/>
          <ac:spMkLst>
            <pc:docMk/>
            <pc:sldMk cId="2663003536" sldId="5556"/>
            <ac:spMk id="3" creationId="{544F1A9B-CEF4-9DC5-B7D8-085FC95E9690}"/>
          </ac:spMkLst>
        </pc:spChg>
        <pc:spChg chg="add del mod">
          <ac:chgData name="Rhodes, Tara" userId="S::rhodes_t@cde.state.co.us::566307b0-1e17-4826-87e1-0feb85a922f2" providerId="AD" clId="Web-{CE6A55C8-B938-7216-1B3E-499AAD3F16B0}" dt="2024-08-15T04:34:05.027" v="806"/>
          <ac:spMkLst>
            <pc:docMk/>
            <pc:sldMk cId="2663003536" sldId="5556"/>
            <ac:spMk id="8" creationId="{8A4CD9A6-965A-127F-B543-C61A270BFD93}"/>
          </ac:spMkLst>
        </pc:sp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pc:chgData name="Heitman, Lindsey" userId="S::heitman_l@cde.state.co.us::a9773a47-99d2-4599-9377-6d37e9ec0bd3" providerId="AD" clId="Web-{C4E9F164-D9E1-432E-A4A8-EF5C53FBCA4A}" dt="2024-06-05T21:04:23.374" v="125"/>
        <pc:sldMkLst>
          <pc:docMk/>
          <pc:sldMk cId="1037917088" sldId="5098"/>
        </pc:sldMkLst>
        <pc:graphicFrameChg chg="mod modGraphic">
          <ac:chgData name="Heitman, Lindsey" userId="S::heitman_l@cde.state.co.us::a9773a47-99d2-4599-9377-6d37e9ec0bd3" providerId="AD" clId="Web-{C4E9F164-D9E1-432E-A4A8-EF5C53FBCA4A}" dt="2024-06-05T21:04:23.374" v="125"/>
          <ac:graphicFrameMkLst>
            <pc:docMk/>
            <pc:sldMk cId="1037917088" sldId="5098"/>
            <ac:graphicFrameMk id="5" creationId="{5E4612F7-68C6-57CA-E918-38EF641F73CF}"/>
          </ac:graphicFrameMkLst>
        </pc:graphicFrame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pChg chg="mod">
          <ac:chgData name="McRee, Rebecca" userId="S::mcree_r@cde.state.co.us::3a10fa13-9d60-4c0b-b361-471945732c34" providerId="AD" clId="Web-{F6C0F4C7-5362-B481-4FF5-EFBF92CBEAF1}" dt="2024-08-22T13:40:59.015" v="3" actId="20577"/>
          <ac:spMkLst>
            <pc:docMk/>
            <pc:sldMk cId="2023168082" sldId="5497"/>
            <ac:spMk id="3" creationId="{91E60E77-D8DB-134C-9A3B-BBACC56219FB}"/>
          </ac:spMkLst>
        </pc:spChg>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pChg chg="mod">
          <ac:chgData name="Rhodes, Tara" userId="S::rhodes_t@cde.state.co.us::566307b0-1e17-4826-87e1-0feb85a922f2" providerId="AD" clId="Web-{13679AA8-DF89-5340-8587-DEAACE81216A}" dt="2024-08-22T04:41:01.621" v="7" actId="20577"/>
          <ac:spMkLst>
            <pc:docMk/>
            <pc:sldMk cId="1153930597" sldId="5504"/>
            <ac:spMk id="6" creationId="{6830CC07-B20E-26DD-4E6E-5D4DFAF184F5}"/>
          </ac:spMkLst>
        </pc:spChg>
      </pc:sldChg>
      <pc:sldChg chg="modSp modNotes">
        <pc:chgData name="Rhodes, Tara" userId="S::rhodes_t@cde.state.co.us::566307b0-1e17-4826-87e1-0feb85a922f2" providerId="AD" clId="Web-{13679AA8-DF89-5340-8587-DEAACE81216A}" dt="2024-08-22T05:10:17.709" v="438" actId="20577"/>
        <pc:sldMkLst>
          <pc:docMk/>
          <pc:sldMk cId="2423109446" sldId="5516"/>
        </pc:sldMkLst>
        <pc:spChg chg="mod">
          <ac:chgData name="Rhodes, Tara" userId="S::rhodes_t@cde.state.co.us::566307b0-1e17-4826-87e1-0feb85a922f2" providerId="AD" clId="Web-{13679AA8-DF89-5340-8587-DEAACE81216A}" dt="2024-08-22T05:10:17.709" v="438" actId="20577"/>
          <ac:spMkLst>
            <pc:docMk/>
            <pc:sldMk cId="2423109446" sldId="5516"/>
            <ac:spMk id="3" creationId="{5EE4D7D7-5968-DD0B-439A-E228ACA1E1FE}"/>
          </ac:spMkLst>
        </pc:spChg>
      </pc:sldChg>
      <pc:sldChg chg="addSp delSp modSp">
        <pc:chgData name="Rhodes, Tara" userId="S::rhodes_t@cde.state.co.us::566307b0-1e17-4826-87e1-0feb85a922f2" providerId="AD" clId="Web-{13679AA8-DF89-5340-8587-DEAACE81216A}" dt="2024-08-22T04:42:37.281" v="24"/>
        <pc:sldMkLst>
          <pc:docMk/>
          <pc:sldMk cId="3919774085" sldId="5545"/>
        </pc:sldMkLst>
        <pc:grpChg chg="add">
          <ac:chgData name="Rhodes, Tara" userId="S::rhodes_t@cde.state.co.us::566307b0-1e17-4826-87e1-0feb85a922f2" providerId="AD" clId="Web-{13679AA8-DF89-5340-8587-DEAACE81216A}" dt="2024-08-22T04:42:28.172" v="23"/>
          <ac:grpSpMkLst>
            <pc:docMk/>
            <pc:sldMk cId="3919774085" sldId="5545"/>
            <ac:grpSpMk id="12" creationId="{E31BCEA8-D95B-AFDE-C4EE-083138BB1698}"/>
          </ac:grpSpMkLst>
        </pc:grpChg>
        <pc:grpChg chg="add">
          <ac:chgData name="Rhodes, Tara" userId="S::rhodes_t@cde.state.co.us::566307b0-1e17-4826-87e1-0feb85a922f2" providerId="AD" clId="Web-{13679AA8-DF89-5340-8587-DEAACE81216A}" dt="2024-08-22T04:42:37.281" v="24"/>
          <ac:grpSpMkLst>
            <pc:docMk/>
            <pc:sldMk cId="3919774085" sldId="5545"/>
            <ac:grpSpMk id="13" creationId="{2D95DF02-BE64-24CB-C801-798DC6EDFA3A}"/>
          </ac:grpSpMkLst>
        </pc:grpChg>
        <pc:picChg chg="mod">
          <ac:chgData name="Rhodes, Tara" userId="S::rhodes_t@cde.state.co.us::566307b0-1e17-4826-87e1-0feb85a922f2" providerId="AD" clId="Web-{13679AA8-DF89-5340-8587-DEAACE81216A}" dt="2024-08-22T04:41:17.450" v="9" actId="1076"/>
          <ac:picMkLst>
            <pc:docMk/>
            <pc:sldMk cId="3919774085" sldId="5545"/>
            <ac:picMk id="6" creationId="{525344A8-E4EC-51A6-8BD3-2949E05DCF9B}"/>
          </ac:picMkLst>
        </pc:picChg>
        <pc:inkChg chg="mod">
          <ac:chgData name="Rhodes, Tara" userId="S::rhodes_t@cde.state.co.us::566307b0-1e17-4826-87e1-0feb85a922f2" providerId="AD" clId="Web-{13679AA8-DF89-5340-8587-DEAACE81216A}" dt="2024-08-22T04:41:14.591" v="8" actId="1076"/>
          <ac:inkMkLst>
            <pc:docMk/>
            <pc:sldMk cId="3919774085" sldId="5545"/>
            <ac:inkMk id="9" creationId="{2D7D89DC-8F13-A723-2A05-8C169706CC6A}"/>
          </ac:inkMkLst>
        </pc:inkChg>
        <pc:inkChg chg="add del mod">
          <ac:chgData name="Rhodes, Tara" userId="S::rhodes_t@cde.state.co.us::566307b0-1e17-4826-87e1-0feb85a922f2" providerId="AD" clId="Web-{13679AA8-DF89-5340-8587-DEAACE81216A}" dt="2024-08-22T04:42:19.343" v="22" actId="1076"/>
          <ac:inkMkLst>
            <pc:docMk/>
            <pc:sldMk cId="3919774085" sldId="5545"/>
            <ac:inkMk id="10" creationId="{D4AC5AAE-57B3-C165-CF83-118A055C43B2}"/>
          </ac:inkMkLst>
        </pc:inkChg>
        <pc:inkChg chg="add del mod">
          <ac:chgData name="Rhodes, Tara" userId="S::rhodes_t@cde.state.co.us::566307b0-1e17-4826-87e1-0feb85a922f2" providerId="AD" clId="Web-{13679AA8-DF89-5340-8587-DEAACE81216A}" dt="2024-08-22T04:42:15.718" v="21" actId="1076"/>
          <ac:inkMkLst>
            <pc:docMk/>
            <pc:sldMk cId="3919774085" sldId="5545"/>
            <ac:inkMk id="11" creationId="{0EDA0040-2B49-D2DA-44D6-58642066D67B}"/>
          </ac:inkMkLst>
        </pc:inkChg>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pChg chg="mod">
          <ac:chgData name="Rhodes, Tara" userId="S::rhodes_t@cde.state.co.us::566307b0-1e17-4826-87e1-0feb85a922f2" providerId="AD" clId="Web-{13679AA8-DF89-5340-8587-DEAACE81216A}" dt="2024-08-22T04:59:16.343" v="212" actId="20577"/>
          <ac:spMkLst>
            <pc:docMk/>
            <pc:sldMk cId="3613590764" sldId="5555"/>
            <ac:spMk id="2" creationId="{E7F13977-C042-8460-969B-0C065939860C}"/>
          </ac:spMkLst>
        </pc:spChg>
        <pc:spChg chg="add del">
          <ac:chgData name="Rhodes, Tara" userId="S::rhodes_t@cde.state.co.us::566307b0-1e17-4826-87e1-0feb85a922f2" providerId="AD" clId="Web-{13679AA8-DF89-5340-8587-DEAACE81216A}" dt="2024-08-22T04:44:28.848" v="52"/>
          <ac:spMkLst>
            <pc:docMk/>
            <pc:sldMk cId="3613590764" sldId="5555"/>
            <ac:spMk id="8" creationId="{C8E976DF-1938-1663-63EF-90711FB90B68}"/>
          </ac:spMkLst>
        </pc:spChg>
        <pc:spChg chg="add mod">
          <ac:chgData name="Rhodes, Tara" userId="S::rhodes_t@cde.state.co.us::566307b0-1e17-4826-87e1-0feb85a922f2" providerId="AD" clId="Web-{13679AA8-DF89-5340-8587-DEAACE81216A}" dt="2024-08-22T04:49:19.784" v="77" actId="20577"/>
          <ac:spMkLst>
            <pc:docMk/>
            <pc:sldMk cId="3613590764" sldId="5555"/>
            <ac:spMk id="9" creationId="{DE2BBDE5-ECDD-76B7-CAE6-1C937743CD89}"/>
          </ac:spMkLst>
        </pc:spChg>
        <pc:spChg chg="add del mod">
          <ac:chgData name="Rhodes, Tara" userId="S::rhodes_t@cde.state.co.us::566307b0-1e17-4826-87e1-0feb85a922f2" providerId="AD" clId="Web-{13679AA8-DF89-5340-8587-DEAACE81216A}" dt="2024-08-22T04:49:02.002" v="71"/>
          <ac:spMkLst>
            <pc:docMk/>
            <pc:sldMk cId="3613590764" sldId="5555"/>
            <ac:spMk id="11" creationId="{8B793FC9-7237-C40E-5C86-D878DB0896BE}"/>
          </ac:spMkLst>
        </pc:spChg>
        <pc:picChg chg="del">
          <ac:chgData name="Rhodes, Tara" userId="S::rhodes_t@cde.state.co.us::566307b0-1e17-4826-87e1-0feb85a922f2" providerId="AD" clId="Web-{13679AA8-DF89-5340-8587-DEAACE81216A}" dt="2024-08-22T04:43:48.815" v="40"/>
          <ac:picMkLst>
            <pc:docMk/>
            <pc:sldMk cId="3613590764" sldId="5555"/>
            <ac:picMk id="7" creationId="{37FD1164-74E2-1318-8D96-F6853A595AE3}"/>
          </ac:picMkLst>
        </pc:picChg>
        <pc:picChg chg="add mod">
          <ac:chgData name="Rhodes, Tara" userId="S::rhodes_t@cde.state.co.us::566307b0-1e17-4826-87e1-0feb85a922f2" providerId="AD" clId="Web-{13679AA8-DF89-5340-8587-DEAACE81216A}" dt="2024-08-22T04:49:17.580" v="76" actId="1076"/>
          <ac:picMkLst>
            <pc:docMk/>
            <pc:sldMk cId="3613590764" sldId="5555"/>
            <ac:picMk id="10" creationId="{3C6851CB-603A-2277-6FE7-6F40BB7E0D71}"/>
          </ac:picMkLst>
        </pc:picChg>
        <pc:picChg chg="add mod">
          <ac:chgData name="Rhodes, Tara" userId="S::rhodes_t@cde.state.co.us::566307b0-1e17-4826-87e1-0feb85a922f2" providerId="AD" clId="Web-{13679AA8-DF89-5340-8587-DEAACE81216A}" dt="2024-08-22T04:50:04.274" v="80" actId="14100"/>
          <ac:picMkLst>
            <pc:docMk/>
            <pc:sldMk cId="3613590764" sldId="5555"/>
            <ac:picMk id="12" creationId="{FEC349F3-08B4-4065-BEE2-6584F4FF07F7}"/>
          </ac:picMkLst>
        </pc:picChg>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pChg chg="mod">
          <ac:chgData name="Rhodes, Tara" userId="S::rhodes_t@cde.state.co.us::566307b0-1e17-4826-87e1-0feb85a922f2" providerId="AD" clId="Web-{13679AA8-DF89-5340-8587-DEAACE81216A}" dt="2024-08-22T04:59:12.546" v="209" actId="20577"/>
          <ac:spMkLst>
            <pc:docMk/>
            <pc:sldMk cId="3463355162" sldId="5561"/>
            <ac:spMk id="2" creationId="{E7F13977-C042-8460-969B-0C065939860C}"/>
          </ac:spMkLst>
        </pc:spChg>
        <pc:spChg chg="mod">
          <ac:chgData name="Rhodes, Tara" userId="S::rhodes_t@cde.state.co.us::566307b0-1e17-4826-87e1-0feb85a922f2" providerId="AD" clId="Web-{13679AA8-DF89-5340-8587-DEAACE81216A}" dt="2024-08-22T04:53:38.470" v="107" actId="20577"/>
          <ac:spMkLst>
            <pc:docMk/>
            <pc:sldMk cId="3463355162" sldId="5561"/>
            <ac:spMk id="9" creationId="{DE2BBDE5-ECDD-76B7-CAE6-1C937743CD89}"/>
          </ac:spMkLst>
        </pc:spChg>
        <pc:picChg chg="add mod">
          <ac:chgData name="Rhodes, Tara" userId="S::rhodes_t@cde.state.co.us::566307b0-1e17-4826-87e1-0feb85a922f2" providerId="AD" clId="Web-{13679AA8-DF89-5340-8587-DEAACE81216A}" dt="2024-08-22T04:54:00.439" v="111" actId="1076"/>
          <ac:picMkLst>
            <pc:docMk/>
            <pc:sldMk cId="3463355162" sldId="5561"/>
            <ac:picMk id="3" creationId="{22E1F799-331D-9C36-865E-CD3ED6B754BC}"/>
          </ac:picMkLst>
        </pc:picChg>
        <pc:picChg chg="add mod">
          <ac:chgData name="Rhodes, Tara" userId="S::rhodes_t@cde.state.co.us::566307b0-1e17-4826-87e1-0feb85a922f2" providerId="AD" clId="Web-{13679AA8-DF89-5340-8587-DEAACE81216A}" dt="2024-08-22T04:55:10.630" v="113" actId="1076"/>
          <ac:picMkLst>
            <pc:docMk/>
            <pc:sldMk cId="3463355162" sldId="5561"/>
            <ac:picMk id="7" creationId="{EF9C2373-5EF3-15FB-F721-52465B39BD67}"/>
          </ac:picMkLst>
        </pc:picChg>
        <pc:picChg chg="del">
          <ac:chgData name="Rhodes, Tara" userId="S::rhodes_t@cde.state.co.us::566307b0-1e17-4826-87e1-0feb85a922f2" providerId="AD" clId="Web-{13679AA8-DF89-5340-8587-DEAACE81216A}" dt="2024-08-22T04:50:28.119" v="87"/>
          <ac:picMkLst>
            <pc:docMk/>
            <pc:sldMk cId="3463355162" sldId="5561"/>
            <ac:picMk id="10" creationId="{3C6851CB-603A-2277-6FE7-6F40BB7E0D71}"/>
          </ac:picMkLst>
        </pc:picChg>
        <pc:picChg chg="del">
          <ac:chgData name="Rhodes, Tara" userId="S::rhodes_t@cde.state.co.us::566307b0-1e17-4826-87e1-0feb85a922f2" providerId="AD" clId="Web-{13679AA8-DF89-5340-8587-DEAACE81216A}" dt="2024-08-22T04:50:29.744" v="88"/>
          <ac:picMkLst>
            <pc:docMk/>
            <pc:sldMk cId="3463355162" sldId="5561"/>
            <ac:picMk id="12" creationId="{FEC349F3-08B4-4065-BEE2-6584F4FF07F7}"/>
          </ac:picMkLst>
        </pc:picChg>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pChg chg="mod">
          <ac:chgData name="Rhodes, Tara" userId="S::rhodes_t@cde.state.co.us::566307b0-1e17-4826-87e1-0feb85a922f2" providerId="AD" clId="Web-{13679AA8-DF89-5340-8587-DEAACE81216A}" dt="2024-08-22T04:59:08.921" v="207" actId="20577"/>
          <ac:spMkLst>
            <pc:docMk/>
            <pc:sldMk cId="1320593860" sldId="5562"/>
            <ac:spMk id="2" creationId="{E7F13977-C042-8460-969B-0C065939860C}"/>
          </ac:spMkLst>
        </pc:spChg>
        <pc:spChg chg="mod">
          <ac:chgData name="Rhodes, Tara" userId="S::rhodes_t@cde.state.co.us::566307b0-1e17-4826-87e1-0feb85a922f2" providerId="AD" clId="Web-{13679AA8-DF89-5340-8587-DEAACE81216A}" dt="2024-08-22T05:01:03.472" v="289" actId="20577"/>
          <ac:spMkLst>
            <pc:docMk/>
            <pc:sldMk cId="1320593860" sldId="5562"/>
            <ac:spMk id="9" creationId="{DE2BBDE5-ECDD-76B7-CAE6-1C937743CD89}"/>
          </ac:spMkLst>
        </pc:spChg>
        <pc:picChg chg="del">
          <ac:chgData name="Rhodes, Tara" userId="S::rhodes_t@cde.state.co.us::566307b0-1e17-4826-87e1-0feb85a922f2" providerId="AD" clId="Web-{13679AA8-DF89-5340-8587-DEAACE81216A}" dt="2024-08-22T04:56:21.414" v="120"/>
          <ac:picMkLst>
            <pc:docMk/>
            <pc:sldMk cId="1320593860" sldId="5562"/>
            <ac:picMk id="3" creationId="{22E1F799-331D-9C36-865E-CD3ED6B754BC}"/>
          </ac:picMkLst>
        </pc:picChg>
        <pc:picChg chg="del">
          <ac:chgData name="Rhodes, Tara" userId="S::rhodes_t@cde.state.co.us::566307b0-1e17-4826-87e1-0feb85a922f2" providerId="AD" clId="Web-{13679AA8-DF89-5340-8587-DEAACE81216A}" dt="2024-08-22T04:56:23.696" v="121"/>
          <ac:picMkLst>
            <pc:docMk/>
            <pc:sldMk cId="1320593860" sldId="5562"/>
            <ac:picMk id="7" creationId="{EF9C2373-5EF3-15FB-F721-52465B39BD67}"/>
          </ac:picMkLst>
        </pc:picChg>
        <pc:picChg chg="add mod">
          <ac:chgData name="Rhodes, Tara" userId="S::rhodes_t@cde.state.co.us::566307b0-1e17-4826-87e1-0feb85a922f2" providerId="AD" clId="Web-{13679AA8-DF89-5340-8587-DEAACE81216A}" dt="2024-08-22T04:57:18.041" v="126" actId="1076"/>
          <ac:picMkLst>
            <pc:docMk/>
            <pc:sldMk cId="1320593860" sldId="5562"/>
            <ac:picMk id="8" creationId="{C9A28F23-76F8-E493-EFDA-AD7E9D663E11}"/>
          </ac:picMkLst>
        </pc:picChg>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26T18:16:56.777" v="3" actId="20577"/>
        <pc:sldMkLst>
          <pc:docMk/>
          <pc:sldMk cId="3044915438" sldId="256"/>
        </pc:sldMkLst>
        <pc:spChg chg="mod">
          <ac:chgData name="Wenzel, Brooke" userId="672bf8d3-b15b-4e02-a6d1-39319a0df09b" providerId="ADAL" clId="{BCCF5842-3E83-443A-A77A-3B81A0CBFF41}" dt="2024-08-26T18:16:56.777" v="3" actId="20577"/>
          <ac:spMkLst>
            <pc:docMk/>
            <pc:sldMk cId="3044915438" sldId="256"/>
            <ac:spMk id="2" creationId="{00000000-0000-0000-0000-000000000000}"/>
          </ac:spMkLst>
        </pc:spChg>
      </pc:sldChg>
      <pc:sldChg chg="modSp mod">
        <pc:chgData name="Wenzel, Brooke" userId="672bf8d3-b15b-4e02-a6d1-39319a0df09b" providerId="ADAL" clId="{BCCF5842-3E83-443A-A77A-3B81A0CBFF41}" dt="2024-08-30T16:03:38.560" v="328" actId="20577"/>
        <pc:sldMkLst>
          <pc:docMk/>
          <pc:sldMk cId="2593708883" sldId="258"/>
        </pc:sldMkLst>
        <pc:spChg chg="mod">
          <ac:chgData name="Wenzel, Brooke" userId="672bf8d3-b15b-4e02-a6d1-39319a0df09b" providerId="ADAL" clId="{BCCF5842-3E83-443A-A77A-3B81A0CBFF41}" dt="2024-08-30T16:03:38.560" v="328" actId="20577"/>
          <ac:spMkLst>
            <pc:docMk/>
            <pc:sldMk cId="2593708883" sldId="258"/>
            <ac:spMk id="3" creationId="{9EF16194-6F49-EA21-44EE-9C4ECBAB21E9}"/>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pChg chg="mod">
          <ac:chgData name="Wenzel, Brooke" userId="672bf8d3-b15b-4e02-a6d1-39319a0df09b" providerId="ADAL" clId="{BCCF5842-3E83-443A-A77A-3B81A0CBFF41}" dt="2024-08-26T21:29:36.370" v="10" actId="6549"/>
          <ac:spMkLst>
            <pc:docMk/>
            <pc:sldMk cId="1426715698" sldId="5295"/>
            <ac:spMk id="2" creationId="{1A8027EC-E333-DC7E-6EE8-981C5D176BD5}"/>
          </ac:spMkLst>
        </pc:spChg>
        <pc:graphicFrameChg chg="modGraphic">
          <ac:chgData name="Wenzel, Brooke" userId="672bf8d3-b15b-4e02-a6d1-39319a0df09b" providerId="ADAL" clId="{BCCF5842-3E83-443A-A77A-3B81A0CBFF41}" dt="2024-08-26T21:29:54.020" v="12" actId="403"/>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BCCF5842-3E83-443A-A77A-3B81A0CBFF41}" dt="2024-08-26T21:32:06.272" v="20" actId="1076"/>
        <pc:sldMkLst>
          <pc:docMk/>
          <pc:sldMk cId="602901426" sldId="5498"/>
        </pc:sldMkLst>
        <pc:spChg chg="del mod">
          <ac:chgData name="Wenzel, Brooke" userId="672bf8d3-b15b-4e02-a6d1-39319a0df09b" providerId="ADAL" clId="{BCCF5842-3E83-443A-A77A-3B81A0CBFF41}" dt="2024-08-26T21:32:00.272" v="17" actId="478"/>
          <ac:spMkLst>
            <pc:docMk/>
            <pc:sldMk cId="602901426" sldId="5498"/>
            <ac:spMk id="3" creationId="{00000000-0000-0000-0000-000000000000}"/>
          </ac:spMkLst>
        </pc:spChg>
        <pc:spChg chg="add del mod">
          <ac:chgData name="Wenzel, Brooke" userId="672bf8d3-b15b-4e02-a6d1-39319a0df09b" providerId="ADAL" clId="{BCCF5842-3E83-443A-A77A-3B81A0CBFF41}" dt="2024-08-26T21:32:01.981" v="18" actId="478"/>
          <ac:spMkLst>
            <pc:docMk/>
            <pc:sldMk cId="602901426" sldId="5498"/>
            <ac:spMk id="6" creationId="{9F1B1892-4A05-51F9-44F9-1681ECD391D6}"/>
          </ac:spMkLst>
        </pc:spChg>
        <pc:picChg chg="mod">
          <ac:chgData name="Wenzel, Brooke" userId="672bf8d3-b15b-4e02-a6d1-39319a0df09b" providerId="ADAL" clId="{BCCF5842-3E83-443A-A77A-3B81A0CBFF41}" dt="2024-08-26T21:32:06.272" v="20" actId="1076"/>
          <ac:picMkLst>
            <pc:docMk/>
            <pc:sldMk cId="602901426" sldId="5498"/>
            <ac:picMk id="7" creationId="{81D061F4-4297-9056-0C99-6CBAE054ADDB}"/>
          </ac:picMkLst>
        </pc:picChg>
      </pc:sldChg>
      <pc:sldChg chg="modSp mod">
        <pc:chgData name="Wenzel, Brooke" userId="672bf8d3-b15b-4e02-a6d1-39319a0df09b" providerId="ADAL" clId="{BCCF5842-3E83-443A-A77A-3B81A0CBFF41}" dt="2024-08-26T21:35:58.852" v="233" actId="27636"/>
        <pc:sldMkLst>
          <pc:docMk/>
          <pc:sldMk cId="573740307" sldId="5538"/>
        </pc:sldMkLst>
        <pc:spChg chg="mod">
          <ac:chgData name="Wenzel, Brooke" userId="672bf8d3-b15b-4e02-a6d1-39319a0df09b" providerId="ADAL" clId="{BCCF5842-3E83-443A-A77A-3B81A0CBFF41}" dt="2024-08-26T21:35:58.852" v="233" actId="27636"/>
          <ac:spMkLst>
            <pc:docMk/>
            <pc:sldMk cId="573740307" sldId="5538"/>
            <ac:spMk id="4" creationId="{1BE5D2C1-7710-EED9-1940-0A612F59276D}"/>
          </ac:spMkLst>
        </pc:spChg>
      </pc:sldChg>
      <pc:sldChg chg="modSp mod">
        <pc:chgData name="Wenzel, Brooke" userId="672bf8d3-b15b-4e02-a6d1-39319a0df09b" providerId="ADAL" clId="{BCCF5842-3E83-443A-A77A-3B81A0CBFF41}" dt="2024-08-26T21:29:06.253" v="8" actId="27636"/>
        <pc:sldMkLst>
          <pc:docMk/>
          <pc:sldMk cId="3757558483" sldId="5547"/>
        </pc:sldMkLst>
        <pc:spChg chg="mod">
          <ac:chgData name="Wenzel, Brooke" userId="672bf8d3-b15b-4e02-a6d1-39319a0df09b" providerId="ADAL" clId="{BCCF5842-3E83-443A-A77A-3B81A0CBFF41}" dt="2024-08-26T21:29:06.253" v="8" actId="27636"/>
          <ac:spMkLst>
            <pc:docMk/>
            <pc:sldMk cId="3757558483" sldId="5547"/>
            <ac:spMk id="2" creationId="{61FA4591-7D47-D1E8-1301-1A17E457FF29}"/>
          </ac:spMkLst>
        </pc:spChg>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modSp mod">
        <pc:chgData name="Gudka, Dawna" userId="823cceae-331b-41d6-9a63-34ad6d1db55c" providerId="ADAL" clId="{B0B7EA3B-119C-41D1-8192-96AA432579B4}" dt="2024-05-16T02:38:23.611" v="2102" actId="20577"/>
        <pc:sldMkLst>
          <pc:docMk/>
          <pc:sldMk cId="1037917088" sldId="5098"/>
        </pc:sldMkLst>
        <pc:graphicFrameChg chg="mod modGraphic">
          <ac:chgData name="Gudka, Dawna" userId="823cceae-331b-41d6-9a63-34ad6d1db55c" providerId="ADAL" clId="{B0B7EA3B-119C-41D1-8192-96AA432579B4}" dt="2024-05-16T02:38:23.611" v="2102" actId="20577"/>
          <ac:graphicFrameMkLst>
            <pc:docMk/>
            <pc:sldMk cId="1037917088" sldId="5098"/>
            <ac:graphicFrameMk id="5" creationId="{5E4612F7-68C6-57CA-E918-38EF641F73CF}"/>
          </ac:graphicFrameMkLst>
        </pc:graphicFrame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addSp delSp modSp">
        <pc:chgData name="Rhodes, Tara" userId="S::rhodes_t@cde.state.co.us::566307b0-1e17-4826-87e1-0feb85a922f2" providerId="AD" clId="Web-{2DED2807-37DE-79C4-7A80-8AC5FF25D4DA}" dt="2024-09-05T12:41:46.555" v="69" actId="20577"/>
        <pc:sldMkLst>
          <pc:docMk/>
          <pc:sldMk cId="1153930597" sldId="5504"/>
        </pc:sldMkLst>
        <pc:spChg chg="mod">
          <ac:chgData name="Rhodes, Tara" userId="S::rhodes_t@cde.state.co.us::566307b0-1e17-4826-87e1-0feb85a922f2" providerId="AD" clId="Web-{2DED2807-37DE-79C4-7A80-8AC5FF25D4DA}" dt="2024-09-05T12:41:46.555" v="69" actId="20577"/>
          <ac:spMkLst>
            <pc:docMk/>
            <pc:sldMk cId="1153930597" sldId="5504"/>
            <ac:spMk id="6" creationId="{6830CC07-B20E-26DD-4E6E-5D4DFAF184F5}"/>
          </ac:spMkLst>
        </pc:spChg>
        <pc:picChg chg="add mod">
          <ac:chgData name="Rhodes, Tara" userId="S::rhodes_t@cde.state.co.us::566307b0-1e17-4826-87e1-0feb85a922f2" providerId="AD" clId="Web-{2DED2807-37DE-79C4-7A80-8AC5FF25D4DA}" dt="2024-09-05T12:41:30.366" v="28" actId="1076"/>
          <ac:picMkLst>
            <pc:docMk/>
            <pc:sldMk cId="1153930597" sldId="5504"/>
            <ac:picMk id="2" creationId="{816103F5-1366-ECF1-B5EC-7000359C6F48}"/>
          </ac:picMkLst>
        </pc:picChg>
        <pc:picChg chg="del">
          <ac:chgData name="Rhodes, Tara" userId="S::rhodes_t@cde.state.co.us::566307b0-1e17-4826-87e1-0feb85a922f2" providerId="AD" clId="Web-{2DED2807-37DE-79C4-7A80-8AC5FF25D4DA}" dt="2024-09-05T12:39:47.331" v="0"/>
          <ac:picMkLst>
            <pc:docMk/>
            <pc:sldMk cId="1153930597" sldId="5504"/>
            <ac:picMk id="3" creationId="{E12088C4-BBCD-840F-CDD2-6826BF3F93ED}"/>
          </ac:picMkLst>
        </pc:picChg>
      </pc:sldChg>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pChg chg="mod">
          <ac:chgData name="Rhodes, Tara" userId="S::rhodes_t@cde.state.co.us::566307b0-1e17-4826-87e1-0feb85a922f2" providerId="AD" clId="Web-{2DED2807-37DE-79C4-7A80-8AC5FF25D4DA}" dt="2024-09-05T12:42:32.712" v="104" actId="20577"/>
          <ac:spMkLst>
            <pc:docMk/>
            <pc:sldMk cId="3593964098" sldId="5586"/>
            <ac:spMk id="2" creationId="{1FFF3AC1-D52B-300B-149C-D914B542CFAA}"/>
          </ac:spMkLst>
        </pc:spChg>
        <pc:spChg chg="mod">
          <ac:chgData name="Rhodes, Tara" userId="S::rhodes_t@cde.state.co.us::566307b0-1e17-4826-87e1-0feb85a922f2" providerId="AD" clId="Web-{2DED2807-37DE-79C4-7A80-8AC5FF25D4DA}" dt="2024-09-05T12:48:32.272" v="248" actId="20577"/>
          <ac:spMkLst>
            <pc:docMk/>
            <pc:sldMk cId="3593964098" sldId="5586"/>
            <ac:spMk id="3" creationId="{88E60C4E-D967-CE69-A0B5-718BC3F35DAA}"/>
          </ac:spMkLst>
        </pc:spChg>
        <pc:spChg chg="del">
          <ac:chgData name="Rhodes, Tara" userId="S::rhodes_t@cde.state.co.us::566307b0-1e17-4826-87e1-0feb85a922f2" providerId="AD" clId="Web-{2DED2807-37DE-79C4-7A80-8AC5FF25D4DA}" dt="2024-09-05T12:42:48.181" v="105"/>
          <ac:spMkLst>
            <pc:docMk/>
            <pc:sldMk cId="3593964098" sldId="5586"/>
            <ac:spMk id="4" creationId="{E8B24FD2-74F2-9872-CDE5-8884A3022C77}"/>
          </ac:spMkLst>
        </pc:spChg>
        <pc:spChg chg="mod">
          <ac:chgData name="Rhodes, Tara" userId="S::rhodes_t@cde.state.co.us::566307b0-1e17-4826-87e1-0feb85a922f2" providerId="AD" clId="Web-{2DED2807-37DE-79C4-7A80-8AC5FF25D4DA}" dt="2024-09-05T12:43:00.184" v="116" actId="20577"/>
          <ac:spMkLst>
            <pc:docMk/>
            <pc:sldMk cId="3593964098" sldId="5586"/>
            <ac:spMk id="6" creationId="{D71C69A7-9860-82B1-71E6-AADF0434B485}"/>
          </ac:spMkLst>
        </pc:spChg>
        <pc:spChg chg="mod">
          <ac:chgData name="Rhodes, Tara" userId="S::rhodes_t@cde.state.co.us::566307b0-1e17-4826-87e1-0feb85a922f2" providerId="AD" clId="Web-{2DED2807-37DE-79C4-7A80-8AC5FF25D4DA}" dt="2024-09-05T12:43:06.213" v="119" actId="20577"/>
          <ac:spMkLst>
            <pc:docMk/>
            <pc:sldMk cId="3593964098" sldId="5586"/>
            <ac:spMk id="7" creationId="{AB703A93-547B-1E0B-DDDF-467542664B06}"/>
          </ac:spMkLst>
        </pc:spChg>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spChg chg="add del mod">
          <ac:chgData name="Ward, Reagan" userId="27291eb4-8241-4961-9e69-8c66e34cc5b0" providerId="ADAL" clId="{935EF322-AC97-465C-8012-24AE96F255F2}" dt="2024-08-29T14:10:36.909" v="762" actId="478"/>
          <ac:spMkLst>
            <pc:docMk/>
            <pc:sldMk cId="3717000822" sldId="280"/>
            <ac:spMk id="4" creationId="{3D18B330-A8D2-1355-5A34-51B4B199C143}"/>
          </ac:spMkLst>
        </pc:spChg>
        <pc:spChg chg="add">
          <ac:chgData name="Ward, Reagan" userId="27291eb4-8241-4961-9e69-8c66e34cc5b0" providerId="ADAL" clId="{935EF322-AC97-465C-8012-24AE96F255F2}" dt="2024-08-29T14:10:40.937" v="763" actId="26606"/>
          <ac:spMkLst>
            <pc:docMk/>
            <pc:sldMk cId="3717000822" sldId="280"/>
            <ac:spMk id="51" creationId="{F13C74B1-5B17-4795-BED0-7140497B445A}"/>
          </ac:spMkLst>
        </pc:spChg>
        <pc:spChg chg="add">
          <ac:chgData name="Ward, Reagan" userId="27291eb4-8241-4961-9e69-8c66e34cc5b0" providerId="ADAL" clId="{935EF322-AC97-465C-8012-24AE96F255F2}" dt="2024-08-29T14:10:40.937" v="763" actId="26606"/>
          <ac:spMkLst>
            <pc:docMk/>
            <pc:sldMk cId="3717000822" sldId="280"/>
            <ac:spMk id="56" creationId="{D4974D33-8DC5-464E-8C6D-BE58F0669C17}"/>
          </ac:spMkLst>
        </pc:spChg>
        <pc:grpChg chg="del">
          <ac:chgData name="Ward, Reagan" userId="27291eb4-8241-4961-9e69-8c66e34cc5b0" providerId="ADAL" clId="{935EF322-AC97-465C-8012-24AE96F255F2}" dt="2024-08-29T14:10:40.937" v="763" actId="26606"/>
          <ac:grpSpMkLst>
            <pc:docMk/>
            <pc:sldMk cId="3717000822" sldId="280"/>
            <ac:grpSpMk id="47" creationId="{6258F736-B256-8039-9DC6-F4E49A5C5AD5}"/>
          </ac:grpSpMkLst>
        </pc:gr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picChg chg="mod ord">
          <ac:chgData name="Ward, Reagan" userId="27291eb4-8241-4961-9e69-8c66e34cc5b0" providerId="ADAL" clId="{935EF322-AC97-465C-8012-24AE96F255F2}" dt="2024-08-29T14:10:40.937" v="763" actId="26606"/>
          <ac:picMkLst>
            <pc:docMk/>
            <pc:sldMk cId="3717000822" sldId="280"/>
            <ac:picMk id="6" creationId="{D2BFC119-3AE6-D41F-3880-644FFF188A10}"/>
          </ac:picMkLst>
        </pc:picChg>
      </pc:sldChg>
      <pc:sldChg chg="modSp mod">
        <pc:chgData name="Ward, Reagan" userId="27291eb4-8241-4961-9e69-8c66e34cc5b0" providerId="ADAL" clId="{935EF322-AC97-465C-8012-24AE96F255F2}" dt="2024-08-28T19:40:26.300" v="535" actId="20577"/>
        <pc:sldMkLst>
          <pc:docMk/>
          <pc:sldMk cId="4006630429" sldId="282"/>
        </pc:sldMkLst>
        <pc:spChg chg="mod">
          <ac:chgData name="Ward, Reagan" userId="27291eb4-8241-4961-9e69-8c66e34cc5b0" providerId="ADAL" clId="{935EF322-AC97-465C-8012-24AE96F255F2}" dt="2024-08-28T19:32:59.356" v="336" actId="20577"/>
          <ac:spMkLst>
            <pc:docMk/>
            <pc:sldMk cId="4006630429" sldId="282"/>
            <ac:spMk id="6" creationId="{6D55A93F-EA8E-A57B-795B-7FBA6F8DA812}"/>
          </ac:spMkLst>
        </pc:spChg>
        <pc:graphicFrameChg chg="mod modGraphic">
          <ac:chgData name="Ward, Reagan" userId="27291eb4-8241-4961-9e69-8c66e34cc5b0" providerId="ADAL" clId="{935EF322-AC97-465C-8012-24AE96F255F2}" dt="2024-08-28T19:40:26.300" v="535" actId="20577"/>
          <ac:graphicFrameMkLst>
            <pc:docMk/>
            <pc:sldMk cId="4006630429" sldId="282"/>
            <ac:graphicFrameMk id="11" creationId="{4A046F5F-034D-A2DD-B7B6-B37CB3AF1360}"/>
          </ac:graphicFrameMkLst>
        </pc:graphicFrameChg>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modSp mod">
        <pc:chgData name="Ward, Reagan" userId="27291eb4-8241-4961-9e69-8c66e34cc5b0" providerId="ADAL" clId="{935EF322-AC97-465C-8012-24AE96F255F2}" dt="2024-08-29T14:14:02.414" v="849" actId="6549"/>
        <pc:sldMkLst>
          <pc:docMk/>
          <pc:sldMk cId="1037917088" sldId="5098"/>
        </pc:sldMkLst>
        <pc:graphicFrameChg chg="mod modGraphic">
          <ac:chgData name="Ward, Reagan" userId="27291eb4-8241-4961-9e69-8c66e34cc5b0" providerId="ADAL" clId="{935EF322-AC97-465C-8012-24AE96F255F2}" dt="2024-08-29T14:14:02.414" v="849" actId="6549"/>
          <ac:graphicFrameMkLst>
            <pc:docMk/>
            <pc:sldMk cId="1037917088" sldId="5098"/>
            <ac:graphicFrameMk id="5" creationId="{5E4612F7-68C6-57CA-E918-38EF641F73CF}"/>
          </ac:graphicFrameMkLst>
        </pc:graphicFrameChg>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pChg chg="mod">
          <ac:chgData name="Ward, Reagan" userId="27291eb4-8241-4961-9e69-8c66e34cc5b0" providerId="ADAL" clId="{935EF322-AC97-465C-8012-24AE96F255F2}" dt="2024-08-29T14:09:30.299" v="760" actId="20577"/>
          <ac:spMkLst>
            <pc:docMk/>
            <pc:sldMk cId="1007356210" sldId="5482"/>
            <ac:spMk id="9" creationId="{9265FB6E-3C9B-4C0F-F3CA-CA57FA0A9FA0}"/>
          </ac:spMkLst>
        </pc:spChg>
      </pc:sldChg>
      <pc:sldChg chg="modSp mod">
        <pc:chgData name="Ward, Reagan" userId="27291eb4-8241-4961-9e69-8c66e34cc5b0" providerId="ADAL" clId="{935EF322-AC97-465C-8012-24AE96F255F2}" dt="2024-08-29T13:56:33.686" v="748" actId="13244"/>
        <pc:sldMkLst>
          <pc:docMk/>
          <pc:sldMk cId="1153930597" sldId="5504"/>
        </pc:sldMkLst>
        <pc:picChg chg="ord">
          <ac:chgData name="Ward, Reagan" userId="27291eb4-8241-4961-9e69-8c66e34cc5b0" providerId="ADAL" clId="{935EF322-AC97-465C-8012-24AE96F255F2}" dt="2024-08-29T13:56:33.686" v="748" actId="13244"/>
          <ac:picMkLst>
            <pc:docMk/>
            <pc:sldMk cId="1153930597" sldId="5504"/>
            <ac:picMk id="3" creationId="{E12088C4-BBCD-840F-CDD2-6826BF3F93ED}"/>
          </ac:picMkLst>
        </pc:picChg>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grpChg chg="mod">
          <ac:chgData name="Ward, Reagan" userId="27291eb4-8241-4961-9e69-8c66e34cc5b0" providerId="ADAL" clId="{935EF322-AC97-465C-8012-24AE96F255F2}" dt="2024-08-28T22:19:50.515" v="745" actId="962"/>
          <ac:grpSpMkLst>
            <pc:docMk/>
            <pc:sldMk cId="3919774085" sldId="5545"/>
            <ac:grpSpMk id="12" creationId="{E31BCEA8-D95B-AFDE-C4EE-083138BB1698}"/>
          </ac:grpSpMkLst>
        </pc:grpChg>
        <pc:grpChg chg="mod">
          <ac:chgData name="Ward, Reagan" userId="27291eb4-8241-4961-9e69-8c66e34cc5b0" providerId="ADAL" clId="{935EF322-AC97-465C-8012-24AE96F255F2}" dt="2024-08-28T22:19:48.560" v="744" actId="962"/>
          <ac:grpSpMkLst>
            <pc:docMk/>
            <pc:sldMk cId="3919774085" sldId="5545"/>
            <ac:grpSpMk id="13" creationId="{2D95DF02-BE64-24CB-C801-798DC6EDFA3A}"/>
          </ac:grpSpMkLst>
        </pc:grpChg>
      </pc:sldChg>
      <pc:sldChg chg="modSp mod">
        <pc:chgData name="Ward, Reagan" userId="27291eb4-8241-4961-9e69-8c66e34cc5b0" providerId="ADAL" clId="{935EF322-AC97-465C-8012-24AE96F255F2}" dt="2024-08-28T19:37:12.538" v="381" actId="27636"/>
        <pc:sldMkLst>
          <pc:docMk/>
          <pc:sldMk cId="3757558483" sldId="5547"/>
        </pc:sldMkLst>
        <pc:spChg chg="mod">
          <ac:chgData name="Ward, Reagan" userId="27291eb4-8241-4961-9e69-8c66e34cc5b0" providerId="ADAL" clId="{935EF322-AC97-465C-8012-24AE96F255F2}" dt="2024-08-28T19:37:12.538" v="381" actId="27636"/>
          <ac:spMkLst>
            <pc:docMk/>
            <pc:sldMk cId="3757558483" sldId="5547"/>
            <ac:spMk id="2" creationId="{61FA4591-7D47-D1E8-1301-1A17E457FF29}"/>
          </ac:spMkLst>
        </pc:spChg>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pChg chg="mod">
          <ac:chgData name="Ward, Reagan" userId="27291eb4-8241-4961-9e69-8c66e34cc5b0" providerId="ADAL" clId="{935EF322-AC97-465C-8012-24AE96F255F2}" dt="2024-08-28T22:19:42.016" v="743" actId="962"/>
          <ac:spMkLst>
            <pc:docMk/>
            <pc:sldMk cId="2937112473" sldId="5565"/>
            <ac:spMk id="9" creationId="{D8A31B1F-1D7E-FE24-EB4C-FFA0E9DE5694}"/>
          </ac:spMkLst>
        </pc:spChg>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pChg chg="del mod ord">
          <ac:chgData name="Ward, Reagan" userId="27291eb4-8241-4961-9e69-8c66e34cc5b0" providerId="ADAL" clId="{935EF322-AC97-465C-8012-24AE96F255F2}" dt="2024-08-28T19:31:27.674" v="86" actId="700"/>
          <ac:spMkLst>
            <pc:docMk/>
            <pc:sldMk cId="2719044098" sldId="5566"/>
            <ac:spMk id="2" creationId="{074868E0-0DBF-4A11-4227-DA6761CEA3A3}"/>
          </ac:spMkLst>
        </pc:spChg>
        <pc:spChg chg="del mod ord">
          <ac:chgData name="Ward, Reagan" userId="27291eb4-8241-4961-9e69-8c66e34cc5b0" providerId="ADAL" clId="{935EF322-AC97-465C-8012-24AE96F255F2}" dt="2024-08-28T19:31:27.674" v="86" actId="700"/>
          <ac:spMkLst>
            <pc:docMk/>
            <pc:sldMk cId="2719044098" sldId="5566"/>
            <ac:spMk id="3" creationId="{B526093E-3B10-2471-B602-6686B05AFF78}"/>
          </ac:spMkLst>
        </pc:spChg>
        <pc:spChg chg="mod ord">
          <ac:chgData name="Ward, Reagan" userId="27291eb4-8241-4961-9e69-8c66e34cc5b0" providerId="ADAL" clId="{935EF322-AC97-465C-8012-24AE96F255F2}" dt="2024-08-28T19:31:27.674" v="86" actId="700"/>
          <ac:spMkLst>
            <pc:docMk/>
            <pc:sldMk cId="2719044098" sldId="5566"/>
            <ac:spMk id="4" creationId="{5E7D6C51-936F-47C9-E21A-F4553D43D1CF}"/>
          </ac:spMkLst>
        </pc:spChg>
        <pc:spChg chg="del">
          <ac:chgData name="Ward, Reagan" userId="27291eb4-8241-4961-9e69-8c66e34cc5b0" providerId="ADAL" clId="{935EF322-AC97-465C-8012-24AE96F255F2}" dt="2024-08-28T19:31:27.674" v="86" actId="700"/>
          <ac:spMkLst>
            <pc:docMk/>
            <pc:sldMk cId="2719044098" sldId="5566"/>
            <ac:spMk id="5" creationId="{7FDA26E2-2AB2-0E20-A525-EAF7A5C48912}"/>
          </ac:spMkLst>
        </pc:spChg>
        <pc:spChg chg="del">
          <ac:chgData name="Ward, Reagan" userId="27291eb4-8241-4961-9e69-8c66e34cc5b0" providerId="ADAL" clId="{935EF322-AC97-465C-8012-24AE96F255F2}" dt="2024-08-28T19:31:27.674" v="86" actId="700"/>
          <ac:spMkLst>
            <pc:docMk/>
            <pc:sldMk cId="2719044098" sldId="5566"/>
            <ac:spMk id="6" creationId="{5AB6D76F-5AAE-3E54-FE7E-73FC1A435F67}"/>
          </ac:spMkLst>
        </pc:spChg>
        <pc:spChg chg="add mod ord">
          <ac:chgData name="Ward, Reagan" userId="27291eb4-8241-4961-9e69-8c66e34cc5b0" providerId="ADAL" clId="{935EF322-AC97-465C-8012-24AE96F255F2}" dt="2024-08-28T19:31:31.232" v="102" actId="20577"/>
          <ac:spMkLst>
            <pc:docMk/>
            <pc:sldMk cId="2719044098" sldId="5566"/>
            <ac:spMk id="7" creationId="{F5C0D6ED-628B-8DED-1AD7-A7BD8C85E888}"/>
          </ac:spMkLst>
        </pc:spChg>
        <pc:spChg chg="add mod ord">
          <ac:chgData name="Ward, Reagan" userId="27291eb4-8241-4961-9e69-8c66e34cc5b0" providerId="ADAL" clId="{935EF322-AC97-465C-8012-24AE96F255F2}" dt="2024-08-28T19:31:34.313" v="113" actId="20577"/>
          <ac:spMkLst>
            <pc:docMk/>
            <pc:sldMk cId="2719044098" sldId="5566"/>
            <ac:spMk id="8" creationId="{E5FEF0E5-E3F2-585C-F002-19C4C0CB22CD}"/>
          </ac:spMkLst>
        </pc:spChg>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pChg chg="del mod ord">
          <ac:chgData name="Ward, Reagan" userId="27291eb4-8241-4961-9e69-8c66e34cc5b0" providerId="ADAL" clId="{935EF322-AC97-465C-8012-24AE96F255F2}" dt="2024-08-28T19:31:37.840" v="115" actId="700"/>
          <ac:spMkLst>
            <pc:docMk/>
            <pc:sldMk cId="375985229" sldId="5567"/>
            <ac:spMk id="2" creationId="{75CF14B0-7EA5-C66E-D2DC-C45DB34057FA}"/>
          </ac:spMkLst>
        </pc:spChg>
        <pc:spChg chg="del mod ord">
          <ac:chgData name="Ward, Reagan" userId="27291eb4-8241-4961-9e69-8c66e34cc5b0" providerId="ADAL" clId="{935EF322-AC97-465C-8012-24AE96F255F2}" dt="2024-08-28T19:31:37.840" v="115" actId="700"/>
          <ac:spMkLst>
            <pc:docMk/>
            <pc:sldMk cId="375985229" sldId="5567"/>
            <ac:spMk id="3" creationId="{F918A818-6728-8B41-EE4C-0BB8A1B54BFF}"/>
          </ac:spMkLst>
        </pc:spChg>
        <pc:spChg chg="mod ord">
          <ac:chgData name="Ward, Reagan" userId="27291eb4-8241-4961-9e69-8c66e34cc5b0" providerId="ADAL" clId="{935EF322-AC97-465C-8012-24AE96F255F2}" dt="2024-08-28T19:31:37.840" v="115" actId="700"/>
          <ac:spMkLst>
            <pc:docMk/>
            <pc:sldMk cId="375985229" sldId="5567"/>
            <ac:spMk id="4" creationId="{9B25AF29-3B22-9846-3659-3B225B8F6E1E}"/>
          </ac:spMkLst>
        </pc:spChg>
        <pc:spChg chg="add mod ord">
          <ac:chgData name="Ward, Reagan" userId="27291eb4-8241-4961-9e69-8c66e34cc5b0" providerId="ADAL" clId="{935EF322-AC97-465C-8012-24AE96F255F2}" dt="2024-08-28T19:32:09.014" v="200" actId="20577"/>
          <ac:spMkLst>
            <pc:docMk/>
            <pc:sldMk cId="375985229" sldId="5567"/>
            <ac:spMk id="5" creationId="{A7D89D68-8148-1F7D-DAE9-0B33D289A562}"/>
          </ac:spMkLst>
        </pc:spChg>
        <pc:spChg chg="add mod ord">
          <ac:chgData name="Ward, Reagan" userId="27291eb4-8241-4961-9e69-8c66e34cc5b0" providerId="ADAL" clId="{935EF322-AC97-465C-8012-24AE96F255F2}" dt="2024-08-28T19:31:37.840" v="115" actId="700"/>
          <ac:spMkLst>
            <pc:docMk/>
            <pc:sldMk cId="375985229" sldId="5567"/>
            <ac:spMk id="6" creationId="{811AA444-31DC-56C9-0394-CD2F3C3CEAAC}"/>
          </ac:spMkLst>
        </pc:spChg>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pChg chg="del mod ord">
          <ac:chgData name="Ward, Reagan" userId="27291eb4-8241-4961-9e69-8c66e34cc5b0" providerId="ADAL" clId="{935EF322-AC97-465C-8012-24AE96F255F2}" dt="2024-08-28T19:31:45.927" v="118" actId="700"/>
          <ac:spMkLst>
            <pc:docMk/>
            <pc:sldMk cId="3167437602" sldId="5568"/>
            <ac:spMk id="2" creationId="{898350C0-856B-E62E-4990-A478D23DEA20}"/>
          </ac:spMkLst>
        </pc:spChg>
        <pc:spChg chg="del mod ord">
          <ac:chgData name="Ward, Reagan" userId="27291eb4-8241-4961-9e69-8c66e34cc5b0" providerId="ADAL" clId="{935EF322-AC97-465C-8012-24AE96F255F2}" dt="2024-08-28T19:31:45.927" v="118" actId="700"/>
          <ac:spMkLst>
            <pc:docMk/>
            <pc:sldMk cId="3167437602" sldId="5568"/>
            <ac:spMk id="3" creationId="{5E5D4A57-2D48-0490-DEDB-D8FAEF7F462D}"/>
          </ac:spMkLst>
        </pc:spChg>
        <pc:spChg chg="mod ord">
          <ac:chgData name="Ward, Reagan" userId="27291eb4-8241-4961-9e69-8c66e34cc5b0" providerId="ADAL" clId="{935EF322-AC97-465C-8012-24AE96F255F2}" dt="2024-08-28T19:31:45.927" v="118" actId="700"/>
          <ac:spMkLst>
            <pc:docMk/>
            <pc:sldMk cId="3167437602" sldId="5568"/>
            <ac:spMk id="4" creationId="{6A5008DA-C0F1-D4EB-9E6E-CEE3809D775A}"/>
          </ac:spMkLst>
        </pc:spChg>
        <pc:spChg chg="add mod ord">
          <ac:chgData name="Ward, Reagan" userId="27291eb4-8241-4961-9e69-8c66e34cc5b0" providerId="ADAL" clId="{935EF322-AC97-465C-8012-24AE96F255F2}" dt="2024-08-28T19:31:51.381" v="137" actId="20577"/>
          <ac:spMkLst>
            <pc:docMk/>
            <pc:sldMk cId="3167437602" sldId="5568"/>
            <ac:spMk id="5" creationId="{25D0DFCE-2538-29F1-DC48-2EEE4DA5FC40}"/>
          </ac:spMkLst>
        </pc:spChg>
        <pc:spChg chg="add mod ord">
          <ac:chgData name="Ward, Reagan" userId="27291eb4-8241-4961-9e69-8c66e34cc5b0" providerId="ADAL" clId="{935EF322-AC97-465C-8012-24AE96F255F2}" dt="2024-08-28T19:31:54.302" v="148" actId="20577"/>
          <ac:spMkLst>
            <pc:docMk/>
            <pc:sldMk cId="3167437602" sldId="5568"/>
            <ac:spMk id="6" creationId="{91A36F51-0870-DD4F-82DD-79F16902E8A4}"/>
          </ac:spMkLst>
        </pc:spChg>
      </pc:sldChg>
      <pc:sldChg chg="modSp new mod">
        <pc:chgData name="Ward, Reagan" userId="27291eb4-8241-4961-9e69-8c66e34cc5b0" providerId="ADAL" clId="{935EF322-AC97-465C-8012-24AE96F255F2}" dt="2024-08-28T19:32:18.535" v="242" actId="20577"/>
        <pc:sldMkLst>
          <pc:docMk/>
          <pc:sldMk cId="3373022464" sldId="5569"/>
        </pc:sldMkLst>
        <pc:spChg chg="mod">
          <ac:chgData name="Ward, Reagan" userId="27291eb4-8241-4961-9e69-8c66e34cc5b0" providerId="ADAL" clId="{935EF322-AC97-465C-8012-24AE96F255F2}" dt="2024-08-28T19:32:18.535" v="242" actId="20577"/>
          <ac:spMkLst>
            <pc:docMk/>
            <pc:sldMk cId="3373022464" sldId="5569"/>
            <ac:spMk id="2" creationId="{BF962886-C9DB-C422-DF62-50E9785E8954}"/>
          </ac:spMkLst>
        </pc:spChg>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pChg chg="del mod ord">
          <ac:chgData name="Ward, Reagan" userId="27291eb4-8241-4961-9e69-8c66e34cc5b0" providerId="ADAL" clId="{935EF322-AC97-465C-8012-24AE96F255F2}" dt="2024-08-28T19:32:24.077" v="245" actId="700"/>
          <ac:spMkLst>
            <pc:docMk/>
            <pc:sldMk cId="1604154566" sldId="5570"/>
            <ac:spMk id="2" creationId="{C687CF68-31D9-33B3-C8F8-FF0A2090DB9E}"/>
          </ac:spMkLst>
        </pc:spChg>
        <pc:spChg chg="del mod ord">
          <ac:chgData name="Ward, Reagan" userId="27291eb4-8241-4961-9e69-8c66e34cc5b0" providerId="ADAL" clId="{935EF322-AC97-465C-8012-24AE96F255F2}" dt="2024-08-28T19:32:24.077" v="245" actId="700"/>
          <ac:spMkLst>
            <pc:docMk/>
            <pc:sldMk cId="1604154566" sldId="5570"/>
            <ac:spMk id="3" creationId="{CF2214C7-BEC2-61F5-B156-B8AF718438C2}"/>
          </ac:spMkLst>
        </pc:spChg>
        <pc:spChg chg="mod ord">
          <ac:chgData name="Ward, Reagan" userId="27291eb4-8241-4961-9e69-8c66e34cc5b0" providerId="ADAL" clId="{935EF322-AC97-465C-8012-24AE96F255F2}" dt="2024-08-28T19:32:24.077" v="245" actId="700"/>
          <ac:spMkLst>
            <pc:docMk/>
            <pc:sldMk cId="1604154566" sldId="5570"/>
            <ac:spMk id="4" creationId="{4286C34D-93DE-7979-0D47-2CE34C2D8D49}"/>
          </ac:spMkLst>
        </pc:spChg>
        <pc:spChg chg="add mod ord">
          <ac:chgData name="Ward, Reagan" userId="27291eb4-8241-4961-9e69-8c66e34cc5b0" providerId="ADAL" clId="{935EF322-AC97-465C-8012-24AE96F255F2}" dt="2024-08-28T19:32:28.087" v="275" actId="20577"/>
          <ac:spMkLst>
            <pc:docMk/>
            <pc:sldMk cId="1604154566" sldId="5570"/>
            <ac:spMk id="5" creationId="{46A12942-3060-A605-2DD5-60573A108DDD}"/>
          </ac:spMkLst>
        </pc:spChg>
        <pc:spChg chg="add mod ord">
          <ac:chgData name="Ward, Reagan" userId="27291eb4-8241-4961-9e69-8c66e34cc5b0" providerId="ADAL" clId="{935EF322-AC97-465C-8012-24AE96F255F2}" dt="2024-08-28T19:32:31.901" v="290" actId="20577"/>
          <ac:spMkLst>
            <pc:docMk/>
            <pc:sldMk cId="1604154566" sldId="5570"/>
            <ac:spMk id="6" creationId="{C75DFE38-ED8C-8D2F-6BF4-9A98E48A88BE}"/>
          </ac:spMkLst>
        </pc:spChg>
      </pc:sldChg>
      <pc:sldChg chg="modSp new mod">
        <pc:chgData name="Ward, Reagan" userId="27291eb4-8241-4961-9e69-8c66e34cc5b0" providerId="ADAL" clId="{935EF322-AC97-465C-8012-24AE96F255F2}" dt="2024-08-28T19:32:42.603" v="335" actId="20577"/>
        <pc:sldMkLst>
          <pc:docMk/>
          <pc:sldMk cId="2142046572" sldId="5571"/>
        </pc:sldMkLst>
        <pc:spChg chg="mod">
          <ac:chgData name="Ward, Reagan" userId="27291eb4-8241-4961-9e69-8c66e34cc5b0" providerId="ADAL" clId="{935EF322-AC97-465C-8012-24AE96F255F2}" dt="2024-08-28T19:32:42.603" v="335" actId="20577"/>
          <ac:spMkLst>
            <pc:docMk/>
            <pc:sldMk cId="2142046572" sldId="5571"/>
            <ac:spMk id="2" creationId="{7AD9C1A5-4B9F-D44C-021E-3EFD8F30B41E}"/>
          </ac:spMkLst>
        </pc:spChg>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pChg chg="mod ord">
          <ac:chgData name="Ward, Reagan" userId="27291eb4-8241-4961-9e69-8c66e34cc5b0" providerId="ADAL" clId="{935EF322-AC97-465C-8012-24AE96F255F2}" dt="2024-08-28T19:38:04.429" v="384" actId="700"/>
          <ac:spMkLst>
            <pc:docMk/>
            <pc:sldMk cId="3957013611" sldId="5572"/>
            <ac:spMk id="2" creationId="{3B5BF077-2A0C-4526-282C-C1539C4B6092}"/>
          </ac:spMkLst>
        </pc:spChg>
        <pc:spChg chg="del mod ord">
          <ac:chgData name="Ward, Reagan" userId="27291eb4-8241-4961-9e69-8c66e34cc5b0" providerId="ADAL" clId="{935EF322-AC97-465C-8012-24AE96F255F2}" dt="2024-08-28T19:37:59.909" v="383" actId="700"/>
          <ac:spMkLst>
            <pc:docMk/>
            <pc:sldMk cId="3957013611" sldId="5572"/>
            <ac:spMk id="3" creationId="{505503A1-CA39-F2EB-09A7-75FD2050CB05}"/>
          </ac:spMkLst>
        </pc:spChg>
        <pc:spChg chg="mod ord">
          <ac:chgData name="Ward, Reagan" userId="27291eb4-8241-4961-9e69-8c66e34cc5b0" providerId="ADAL" clId="{935EF322-AC97-465C-8012-24AE96F255F2}" dt="2024-08-28T19:38:04.429" v="384" actId="700"/>
          <ac:spMkLst>
            <pc:docMk/>
            <pc:sldMk cId="3957013611" sldId="5572"/>
            <ac:spMk id="4" creationId="{D3E8A9C2-6EBA-170A-A3E9-BD9C60C780E8}"/>
          </ac:spMkLst>
        </pc:spChg>
        <pc:spChg chg="del">
          <ac:chgData name="Ward, Reagan" userId="27291eb4-8241-4961-9e69-8c66e34cc5b0" providerId="ADAL" clId="{935EF322-AC97-465C-8012-24AE96F255F2}" dt="2024-08-28T19:37:12.420" v="380"/>
          <ac:spMkLst>
            <pc:docMk/>
            <pc:sldMk cId="3957013611" sldId="5572"/>
            <ac:spMk id="5" creationId="{4DFE9281-71F9-00E0-BE22-21CDA68C4FBE}"/>
          </ac:spMkLst>
        </pc:spChg>
        <pc:spChg chg="del">
          <ac:chgData name="Ward, Reagan" userId="27291eb4-8241-4961-9e69-8c66e34cc5b0" providerId="ADAL" clId="{935EF322-AC97-465C-8012-24AE96F255F2}" dt="2024-08-28T19:37:18.589" v="382"/>
          <ac:spMkLst>
            <pc:docMk/>
            <pc:sldMk cId="3957013611" sldId="5572"/>
            <ac:spMk id="6" creationId="{34AC66E8-97B2-8AD9-F40F-DD2CBA50A84F}"/>
          </ac:spMkLst>
        </pc:spChg>
        <pc:spChg chg="add del mod ord">
          <ac:chgData name="Ward, Reagan" userId="27291eb4-8241-4961-9e69-8c66e34cc5b0" providerId="ADAL" clId="{935EF322-AC97-465C-8012-24AE96F255F2}" dt="2024-08-28T19:38:11.842" v="386" actId="478"/>
          <ac:spMkLst>
            <pc:docMk/>
            <pc:sldMk cId="3957013611" sldId="5572"/>
            <ac:spMk id="7" creationId="{716E7F1C-4C70-AF77-9FFD-2B68D782F10A}"/>
          </ac:spMkLst>
        </pc:spChg>
        <pc:spChg chg="add del mod ord">
          <ac:chgData name="Ward, Reagan" userId="27291eb4-8241-4961-9e69-8c66e34cc5b0" providerId="ADAL" clId="{935EF322-AC97-465C-8012-24AE96F255F2}" dt="2024-08-28T19:38:08.814" v="385" actId="478"/>
          <ac:spMkLst>
            <pc:docMk/>
            <pc:sldMk cId="3957013611" sldId="5572"/>
            <ac:spMk id="8" creationId="{E8548BF9-D2FB-8227-5A8F-C2D8E6657EF9}"/>
          </ac:spMkLst>
        </pc:spChg>
        <pc:spChg chg="add del mod ord">
          <ac:chgData name="Ward, Reagan" userId="27291eb4-8241-4961-9e69-8c66e34cc5b0" providerId="ADAL" clId="{935EF322-AC97-465C-8012-24AE96F255F2}" dt="2024-08-28T19:38:04.429" v="384" actId="700"/>
          <ac:spMkLst>
            <pc:docMk/>
            <pc:sldMk cId="3957013611" sldId="5572"/>
            <ac:spMk id="9" creationId="{9FC2D384-C289-FC1E-5591-8552FCB3F89F}"/>
          </ac:spMkLst>
        </pc:spChg>
        <pc:spChg chg="add del mod ord">
          <ac:chgData name="Ward, Reagan" userId="27291eb4-8241-4961-9e69-8c66e34cc5b0" providerId="ADAL" clId="{935EF322-AC97-465C-8012-24AE96F255F2}" dt="2024-08-28T19:38:04.429" v="384" actId="700"/>
          <ac:spMkLst>
            <pc:docMk/>
            <pc:sldMk cId="3957013611" sldId="5572"/>
            <ac:spMk id="10" creationId="{3D47F816-DEAE-2FDF-916A-F76E7828A5A5}"/>
          </ac:spMkLst>
        </pc:spChg>
        <pc:spChg chg="add mod ord">
          <ac:chgData name="Ward, Reagan" userId="27291eb4-8241-4961-9e69-8c66e34cc5b0" providerId="ADAL" clId="{935EF322-AC97-465C-8012-24AE96F255F2}" dt="2024-08-28T19:42:57.717" v="689" actId="20577"/>
          <ac:spMkLst>
            <pc:docMk/>
            <pc:sldMk cId="3957013611" sldId="5572"/>
            <ac:spMk id="11" creationId="{EFE32948-9754-7BC1-629A-A53FC4873474}"/>
          </ac:spMkLst>
        </pc:spChg>
        <pc:spChg chg="add mod ord">
          <ac:chgData name="Ward, Reagan" userId="27291eb4-8241-4961-9e69-8c66e34cc5b0" providerId="ADAL" clId="{935EF322-AC97-465C-8012-24AE96F255F2}" dt="2024-08-28T19:40:47.947" v="546" actId="20577"/>
          <ac:spMkLst>
            <pc:docMk/>
            <pc:sldMk cId="3957013611" sldId="5572"/>
            <ac:spMk id="12" creationId="{E4E142BF-E186-ABAC-BF77-9BBD04DCEB51}"/>
          </ac:spMkLst>
        </pc:spChg>
        <pc:spChg chg="add mod ord">
          <ac:chgData name="Ward, Reagan" userId="27291eb4-8241-4961-9e69-8c66e34cc5b0" providerId="ADAL" clId="{935EF322-AC97-465C-8012-24AE96F255F2}" dt="2024-08-28T19:40:58.524" v="567" actId="20577"/>
          <ac:spMkLst>
            <pc:docMk/>
            <pc:sldMk cId="3957013611" sldId="5572"/>
            <ac:spMk id="13" creationId="{B16E7F9E-1C4F-6B7B-27F9-E2B7ADA28F89}"/>
          </ac:spMkLst>
        </pc:spChg>
        <pc:spChg chg="add del mod ord">
          <ac:chgData name="Ward, Reagan" userId="27291eb4-8241-4961-9e69-8c66e34cc5b0" providerId="ADAL" clId="{935EF322-AC97-465C-8012-24AE96F255F2}" dt="2024-08-28T19:43:13.517" v="692"/>
          <ac:spMkLst>
            <pc:docMk/>
            <pc:sldMk cId="3957013611" sldId="5572"/>
            <ac:spMk id="14" creationId="{9CF7C591-D66C-66AB-F4FD-3A898EC0CEB2}"/>
          </ac:spMkLst>
        </pc:spChg>
        <pc:spChg chg="add del mod">
          <ac:chgData name="Ward, Reagan" userId="27291eb4-8241-4961-9e69-8c66e34cc5b0" providerId="ADAL" clId="{935EF322-AC97-465C-8012-24AE96F255F2}" dt="2024-08-28T19:43:09.166" v="690"/>
          <ac:spMkLst>
            <pc:docMk/>
            <pc:sldMk cId="3957013611" sldId="5572"/>
            <ac:spMk id="16" creationId="{676CD332-34B4-89CF-20A4-8F909616FD44}"/>
          </ac:spMkLst>
        </pc:spChg>
        <pc:spChg chg="add mod">
          <ac:chgData name="Ward, Reagan" userId="27291eb4-8241-4961-9e69-8c66e34cc5b0" providerId="ADAL" clId="{935EF322-AC97-465C-8012-24AE96F255F2}" dt="2024-08-28T19:41:04.666" v="569" actId="5793"/>
          <ac:spMkLst>
            <pc:docMk/>
            <pc:sldMk cId="3957013611" sldId="5572"/>
            <ac:spMk id="18" creationId="{CDE9ECDD-C7F8-4EBF-CFF4-8E3E9EAB1066}"/>
          </ac:spMkLst>
        </pc:spChg>
        <pc:spChg chg="add mod">
          <ac:chgData name="Ward, Reagan" userId="27291eb4-8241-4961-9e69-8c66e34cc5b0" providerId="ADAL" clId="{935EF322-AC97-465C-8012-24AE96F255F2}" dt="2024-08-28T19:43:09.265" v="691" actId="27636"/>
          <ac:spMkLst>
            <pc:docMk/>
            <pc:sldMk cId="3957013611" sldId="5572"/>
            <ac:spMk id="19" creationId="{3A38B493-D5BF-CA75-9F82-C71C2FB57BE1}"/>
          </ac:spMkLst>
        </pc:spChg>
        <pc:spChg chg="add mod">
          <ac:chgData name="Ward, Reagan" userId="27291eb4-8241-4961-9e69-8c66e34cc5b0" providerId="ADAL" clId="{935EF322-AC97-465C-8012-24AE96F255F2}" dt="2024-08-28T19:43:13.632" v="693" actId="27636"/>
          <ac:spMkLst>
            <pc:docMk/>
            <pc:sldMk cId="3957013611" sldId="5572"/>
            <ac:spMk id="20" creationId="{78CD3A6B-5FD5-B70E-B4D2-D44B7CA80052}"/>
          </ac:spMkLst>
        </pc:spChg>
      </pc:sldChg>
      <pc:sldChg chg="modSp mod">
        <pc:chgData name="Ward, Reagan" userId="27291eb4-8241-4961-9e69-8c66e34cc5b0" providerId="ADAL" clId="{935EF322-AC97-465C-8012-24AE96F255F2}" dt="2024-08-28T22:19:12.467" v="742" actId="20577"/>
        <pc:sldMkLst>
          <pc:docMk/>
          <pc:sldMk cId="299511397" sldId="5573"/>
        </pc:sldMkLst>
        <pc:spChg chg="mod">
          <ac:chgData name="Ward, Reagan" userId="27291eb4-8241-4961-9e69-8c66e34cc5b0" providerId="ADAL" clId="{935EF322-AC97-465C-8012-24AE96F255F2}" dt="2024-08-28T22:19:12.467" v="742" actId="20577"/>
          <ac:spMkLst>
            <pc:docMk/>
            <pc:sldMk cId="299511397" sldId="5573"/>
            <ac:spMk id="11" creationId="{EFE32948-9754-7BC1-629A-A53FC4873474}"/>
          </ac:spMkLst>
        </pc:spChg>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pChg chg="mod">
          <ac:chgData name="McRee, Rebecca" userId="S::mcree_r@cde.state.co.us::3a10fa13-9d60-4c0b-b361-471945732c34" providerId="AD" clId="Web-{F5FA9782-9792-F984-34F0-6887B399A48C}" dt="2024-08-13T22:47:39.261" v="3" actId="20577"/>
          <ac:spMkLst>
            <pc:docMk/>
            <pc:sldMk cId="1185884485" sldId="5488"/>
            <ac:spMk id="3" creationId="{C0512FC2-261A-6790-E9CC-D752F6C04657}"/>
          </ac:spMkLst>
        </pc:spChg>
      </pc:sldChg>
      <pc:sldChg chg="modSp">
        <pc:chgData name="McRee, Rebecca" userId="S::mcree_r@cde.state.co.us::3a10fa13-9d60-4c0b-b361-471945732c34" providerId="AD" clId="Web-{F5FA9782-9792-F984-34F0-6887B399A48C}" dt="2024-08-13T22:49:35.639" v="4" actId="20577"/>
        <pc:sldMkLst>
          <pc:docMk/>
          <pc:sldMk cId="2023168082" sldId="5497"/>
        </pc:sldMkLst>
        <pc:spChg chg="mod">
          <ac:chgData name="McRee, Rebecca" userId="S::mcree_r@cde.state.co.us::3a10fa13-9d60-4c0b-b361-471945732c34" providerId="AD" clId="Web-{F5FA9782-9792-F984-34F0-6887B399A48C}" dt="2024-08-13T22:49:35.639" v="4" actId="20577"/>
          <ac:spMkLst>
            <pc:docMk/>
            <pc:sldMk cId="2023168082" sldId="5497"/>
            <ac:spMk id="3" creationId="{91E60E77-D8DB-134C-9A3B-BBACC56219FB}"/>
          </ac:spMkLst>
        </pc:spChg>
      </pc:sldChg>
      <pc:sldChg chg="modSp">
        <pc:chgData name="McRee, Rebecca" userId="S::mcree_r@cde.state.co.us::3a10fa13-9d60-4c0b-b361-471945732c34" providerId="AD" clId="Web-{F5FA9782-9792-F984-34F0-6887B399A48C}" dt="2024-08-13T22:51:12.375" v="59" actId="20577"/>
        <pc:sldMkLst>
          <pc:docMk/>
          <pc:sldMk cId="3238901035" sldId="5542"/>
        </pc:sldMkLst>
        <pc:spChg chg="mod">
          <ac:chgData name="McRee, Rebecca" userId="S::mcree_r@cde.state.co.us::3a10fa13-9d60-4c0b-b361-471945732c34" providerId="AD" clId="Web-{F5FA9782-9792-F984-34F0-6887B399A48C}" dt="2024-08-13T22:51:12.375" v="59" actId="20577"/>
          <ac:spMkLst>
            <pc:docMk/>
            <pc:sldMk cId="3238901035" sldId="5542"/>
            <ac:spMk id="3" creationId="{2865F7B2-122F-2696-5877-03DFD3EA02BC}"/>
          </ac:spMkLst>
        </pc:sp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09:57.416" v="9"/>
        <pc:sldMkLst>
          <pc:docMk/>
          <pc:sldMk cId="1212467416" sldId="261"/>
        </pc:sldMkLst>
        <pc:graphicFrameChg chg="mod modGraphic">
          <ac:chgData name="Rhodes, Tara" userId="S::rhodes_t@cde.state.co.us::566307b0-1e17-4826-87e1-0feb85a922f2" providerId="AD" clId="Web-{2352B585-06B1-319B-9444-A1AA035EDDB0}" dt="2024-07-18T12:09:57.416" v="9"/>
          <ac:graphicFrameMkLst>
            <pc:docMk/>
            <pc:sldMk cId="1212467416" sldId="261"/>
            <ac:graphicFrameMk id="5" creationId="{9C3641C5-EC4F-D3EA-E4A2-8ABB597C5BAA}"/>
          </ac:graphicFrameMkLst>
        </pc:graphicFrameChg>
      </pc:sldChg>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picChg chg="add mod">
          <ac:chgData name="Slutzky, Collin" userId="S::slutzky_c@cde.state.co.us::21f7fb5c-490d-42a4-8741-4ce78a53b03a" providerId="AD" clId="Web-{BB1DBD1D-0A01-6CF0-04B6-C3EBB4DD6B06}" dt="2024-08-21T22:36:56.910" v="0"/>
          <ac:picMkLst>
            <pc:docMk/>
            <pc:sldMk cId="1684126465" sldId="5505"/>
            <ac:picMk id="2" creationId="{0EBDAF00-31B8-85AA-40C8-41C3330B98D3}"/>
          </ac:picMkLst>
        </pc:picChg>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pChg chg="ord">
          <ac:chgData name="Gudka, Dawna" userId="823cceae-331b-41d6-9a63-34ad6d1db55c" providerId="ADAL" clId="{819FD98B-32DD-43EF-B791-5CE27314D5CB}" dt="2024-08-15T14:16:53.736" v="40" actId="13244"/>
          <ac:spMkLst>
            <pc:docMk/>
            <pc:sldMk cId="2023168082" sldId="5497"/>
            <ac:spMk id="3" creationId="{91E60E77-D8DB-134C-9A3B-BBACC56219FB}"/>
          </ac:spMkLst>
        </pc:spChg>
      </pc:sldChg>
      <pc:sldChg chg="modSp mod">
        <pc:chgData name="Gudka, Dawna" userId="823cceae-331b-41d6-9a63-34ad6d1db55c" providerId="ADAL" clId="{819FD98B-32DD-43EF-B791-5CE27314D5CB}" dt="2024-08-15T14:19:21.588" v="44" actId="13244"/>
        <pc:sldMkLst>
          <pc:docMk/>
          <pc:sldMk cId="3919774085" sldId="5545"/>
        </pc:sldMkLst>
        <pc:picChg chg="mod ord">
          <ac:chgData name="Gudka, Dawna" userId="823cceae-331b-41d6-9a63-34ad6d1db55c" providerId="ADAL" clId="{819FD98B-32DD-43EF-B791-5CE27314D5CB}" dt="2024-08-15T14:19:14.169" v="43" actId="13244"/>
          <ac:picMkLst>
            <pc:docMk/>
            <pc:sldMk cId="3919774085" sldId="5545"/>
            <ac:picMk id="5" creationId="{733043D9-C11B-D01A-29B7-7248A2EBBCB9}"/>
          </ac:picMkLst>
        </pc:picChg>
        <pc:picChg chg="mod ord">
          <ac:chgData name="Gudka, Dawna" userId="823cceae-331b-41d6-9a63-34ad6d1db55c" providerId="ADAL" clId="{819FD98B-32DD-43EF-B791-5CE27314D5CB}" dt="2024-08-15T14:19:21.588" v="44" actId="13244"/>
          <ac:picMkLst>
            <pc:docMk/>
            <pc:sldMk cId="3919774085" sldId="5545"/>
            <ac:picMk id="6" creationId="{525344A8-E4EC-51A6-8BD3-2949E05DCF9B}"/>
          </ac:picMkLst>
        </pc:picChg>
        <pc:inkChg chg="mod">
          <ac:chgData name="Gudka, Dawna" userId="823cceae-331b-41d6-9a63-34ad6d1db55c" providerId="ADAL" clId="{819FD98B-32DD-43EF-B791-5CE27314D5CB}" dt="2024-08-15T14:15:52.431" v="32" actId="962"/>
          <ac:inkMkLst>
            <pc:docMk/>
            <pc:sldMk cId="3919774085" sldId="5545"/>
            <ac:inkMk id="9" creationId="{2D7D89DC-8F13-A723-2A05-8C169706CC6A}"/>
          </ac:inkMkLst>
        </pc:inkChg>
        <pc:inkChg chg="mod">
          <ac:chgData name="Gudka, Dawna" userId="823cceae-331b-41d6-9a63-34ad6d1db55c" providerId="ADAL" clId="{819FD98B-32DD-43EF-B791-5CE27314D5CB}" dt="2024-08-15T14:15:55.299" v="33" actId="962"/>
          <ac:inkMkLst>
            <pc:docMk/>
            <pc:sldMk cId="3919774085" sldId="5545"/>
            <ac:inkMk id="10" creationId="{D4AC5AAE-57B3-C165-CF83-118A055C43B2}"/>
          </ac:inkMkLst>
        </pc:inkChg>
        <pc:inkChg chg="mod">
          <ac:chgData name="Gudka, Dawna" userId="823cceae-331b-41d6-9a63-34ad6d1db55c" providerId="ADAL" clId="{819FD98B-32DD-43EF-B791-5CE27314D5CB}" dt="2024-08-15T14:15:57.056" v="34" actId="962"/>
          <ac:inkMkLst>
            <pc:docMk/>
            <pc:sldMk cId="3919774085" sldId="5545"/>
            <ac:inkMk id="11" creationId="{0EDA0040-2B49-D2DA-44D6-58642066D67B}"/>
          </ac:inkMkLst>
        </pc:inkChg>
      </pc:sldChg>
      <pc:sldChg chg="modSp mod">
        <pc:chgData name="Gudka, Dawna" userId="823cceae-331b-41d6-9a63-34ad6d1db55c" providerId="ADAL" clId="{819FD98B-32DD-43EF-B791-5CE27314D5CB}" dt="2024-08-15T14:19:39.707" v="45" actId="13244"/>
        <pc:sldMkLst>
          <pc:docMk/>
          <pc:sldMk cId="3696308903" sldId="5546"/>
        </pc:sldMkLst>
        <pc:spChg chg="ord">
          <ac:chgData name="Gudka, Dawna" userId="823cceae-331b-41d6-9a63-34ad6d1db55c" providerId="ADAL" clId="{819FD98B-32DD-43EF-B791-5CE27314D5CB}" dt="2024-08-15T14:19:39.707" v="45" actId="13244"/>
          <ac:spMkLst>
            <pc:docMk/>
            <pc:sldMk cId="3696308903" sldId="5546"/>
            <ac:spMk id="8" creationId="{66AF7480-94C6-DC41-6ED1-7535B87381AD}"/>
          </ac:spMkLst>
        </pc:spChg>
        <pc:inkChg chg="mod">
          <ac:chgData name="Gudka, Dawna" userId="823cceae-331b-41d6-9a63-34ad6d1db55c" providerId="ADAL" clId="{819FD98B-32DD-43EF-B791-5CE27314D5CB}" dt="2024-08-15T14:15:59.222" v="35" actId="962"/>
          <ac:inkMkLst>
            <pc:docMk/>
            <pc:sldMk cId="3696308903" sldId="5546"/>
            <ac:inkMk id="9" creationId="{9FC17323-F809-7B83-EE9E-B02991F100E5}"/>
          </ac:inkMkLst>
        </pc:inkChg>
        <pc:inkChg chg="mod">
          <ac:chgData name="Gudka, Dawna" userId="823cceae-331b-41d6-9a63-34ad6d1db55c" providerId="ADAL" clId="{819FD98B-32DD-43EF-B791-5CE27314D5CB}" dt="2024-08-15T14:16:01.451" v="36" actId="962"/>
          <ac:inkMkLst>
            <pc:docMk/>
            <pc:sldMk cId="3696308903" sldId="5546"/>
            <ac:inkMk id="12" creationId="{14776EA0-1028-6A59-9873-F781717BF037}"/>
          </ac:inkMkLst>
        </pc:inkChg>
      </pc:sldChg>
      <pc:sldChg chg="modSp mod">
        <pc:chgData name="Gudka, Dawna" userId="823cceae-331b-41d6-9a63-34ad6d1db55c" providerId="ADAL" clId="{819FD98B-32DD-43EF-B791-5CE27314D5CB}" dt="2024-08-15T14:16:06.371" v="37" actId="962"/>
        <pc:sldMkLst>
          <pc:docMk/>
          <pc:sldMk cId="3613590764" sldId="5555"/>
        </pc:sldMkLst>
        <pc:picChg chg="mod">
          <ac:chgData name="Gudka, Dawna" userId="823cceae-331b-41d6-9a63-34ad6d1db55c" providerId="ADAL" clId="{819FD98B-32DD-43EF-B791-5CE27314D5CB}" dt="2024-08-15T14:16:06.371" v="37" actId="962"/>
          <ac:picMkLst>
            <pc:docMk/>
            <pc:sldMk cId="3613590764" sldId="5555"/>
            <ac:picMk id="7" creationId="{37FD1164-74E2-1318-8D96-F6853A595AE3}"/>
          </ac:picMkLst>
        </pc:picChg>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pc:chgData name="Ward, Reagan" userId="27291eb4-8241-4961-9e69-8c66e34cc5b0" providerId="ADAL" clId="{AD019FE6-6751-4361-A015-8DCA93C4B642}" dt="2024-08-14T16:33:47.870" v="2236" actId="20577"/>
        <pc:sldMkLst>
          <pc:docMk/>
          <pc:sldMk cId="3717000822" sldId="280"/>
        </pc:sldMkLst>
        <pc:graphicFrameChg chg="mod">
          <ac:chgData name="Ward, Reagan" userId="27291eb4-8241-4961-9e69-8c66e34cc5b0" providerId="ADAL" clId="{AD019FE6-6751-4361-A015-8DCA93C4B642}" dt="2024-08-14T16:33:47.870" v="2236"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AD019FE6-6751-4361-A015-8DCA93C4B642}" dt="2024-08-14T12:18:50.687" v="9" actId="2165"/>
        <pc:sldMkLst>
          <pc:docMk/>
          <pc:sldMk cId="4006630429" sldId="282"/>
        </pc:sldMkLst>
        <pc:graphicFrameChg chg="modGraphic">
          <ac:chgData name="Ward, Reagan" userId="27291eb4-8241-4961-9e69-8c66e34cc5b0" providerId="ADAL" clId="{AD019FE6-6751-4361-A015-8DCA93C4B642}" dt="2024-08-14T12:18:50.687" v="9" actId="2165"/>
          <ac:graphicFrameMkLst>
            <pc:docMk/>
            <pc:sldMk cId="4006630429" sldId="282"/>
            <ac:graphicFrameMk id="11" creationId="{4A046F5F-034D-A2DD-B7B6-B37CB3AF1360}"/>
          </ac:graphicFrameMkLst>
        </pc:graphicFrameChg>
      </pc:sldChg>
      <pc:sldChg chg="modSp mod">
        <pc:chgData name="Ward, Reagan" userId="27291eb4-8241-4961-9e69-8c66e34cc5b0" providerId="ADAL" clId="{AD019FE6-6751-4361-A015-8DCA93C4B642}" dt="2024-08-14T13:43:52.346" v="872" actId="20577"/>
        <pc:sldMkLst>
          <pc:docMk/>
          <pc:sldMk cId="1037917088" sldId="5098"/>
        </pc:sldMkLst>
        <pc:graphicFrameChg chg="mod modGraphic">
          <ac:chgData name="Ward, Reagan" userId="27291eb4-8241-4961-9e69-8c66e34cc5b0" providerId="ADAL" clId="{AD019FE6-6751-4361-A015-8DCA93C4B642}" dt="2024-08-14T13:43:52.346" v="872" actId="20577"/>
          <ac:graphicFrameMkLst>
            <pc:docMk/>
            <pc:sldMk cId="1037917088" sldId="5098"/>
            <ac:graphicFrameMk id="5" creationId="{5E4612F7-68C6-57CA-E918-38EF641F73CF}"/>
          </ac:graphicFrameMkLst>
        </pc:graphicFrameChg>
      </pc:sldChg>
      <pc:sldChg chg="modSp add del mod">
        <pc:chgData name="Ward, Reagan" userId="27291eb4-8241-4961-9e69-8c66e34cc5b0" providerId="ADAL" clId="{AD019FE6-6751-4361-A015-8DCA93C4B642}" dt="2024-08-15T05:26:07.915" v="2276" actId="27636"/>
        <pc:sldMkLst>
          <pc:docMk/>
          <pc:sldMk cId="1007356210" sldId="5482"/>
        </pc:sldMkLst>
        <pc:spChg chg="mod">
          <ac:chgData name="Ward, Reagan" userId="27291eb4-8241-4961-9e69-8c66e34cc5b0" providerId="ADAL" clId="{AD019FE6-6751-4361-A015-8DCA93C4B642}" dt="2024-08-15T05:23:10.842" v="2244" actId="20577"/>
          <ac:spMkLst>
            <pc:docMk/>
            <pc:sldMk cId="1007356210" sldId="5482"/>
            <ac:spMk id="9" creationId="{9265FB6E-3C9B-4C0F-F3CA-CA57FA0A9FA0}"/>
          </ac:spMkLst>
        </pc:spChg>
        <pc:spChg chg="mod">
          <ac:chgData name="Ward, Reagan" userId="27291eb4-8241-4961-9e69-8c66e34cc5b0" providerId="ADAL" clId="{AD019FE6-6751-4361-A015-8DCA93C4B642}" dt="2024-08-15T05:26:07.915" v="2276" actId="27636"/>
          <ac:spMkLst>
            <pc:docMk/>
            <pc:sldMk cId="1007356210" sldId="5482"/>
            <ac:spMk id="11" creationId="{381E41DD-6579-B459-A6BD-F9B8F600FB7E}"/>
          </ac:spMkLst>
        </pc:spChg>
        <pc:graphicFrameChg chg="mod">
          <ac:chgData name="Ward, Reagan" userId="27291eb4-8241-4961-9e69-8c66e34cc5b0" providerId="ADAL" clId="{AD019FE6-6751-4361-A015-8DCA93C4B642}" dt="2024-08-15T05:25:05.444" v="2251" actId="27636"/>
          <ac:graphicFrameMkLst>
            <pc:docMk/>
            <pc:sldMk cId="1007356210" sldId="5482"/>
            <ac:graphicFrameMk id="8" creationId="{C64310B3-8FCF-4461-597C-ECC0046DA1E8}"/>
          </ac:graphicFrameMkLst>
        </pc:graphicFrameChg>
      </pc:sldChg>
      <pc:sldChg chg="modSp mod">
        <pc:chgData name="Ward, Reagan" userId="27291eb4-8241-4961-9e69-8c66e34cc5b0" providerId="ADAL" clId="{AD019FE6-6751-4361-A015-8DCA93C4B642}" dt="2024-08-14T13:38:31.001" v="824" actId="27636"/>
        <pc:sldMkLst>
          <pc:docMk/>
          <pc:sldMk cId="3757558483" sldId="5547"/>
        </pc:sldMkLst>
        <pc:spChg chg="mod">
          <ac:chgData name="Ward, Reagan" userId="27291eb4-8241-4961-9e69-8c66e34cc5b0" providerId="ADAL" clId="{AD019FE6-6751-4361-A015-8DCA93C4B642}" dt="2024-08-14T13:38:31.001" v="824" actId="27636"/>
          <ac:spMkLst>
            <pc:docMk/>
            <pc:sldMk cId="3757558483" sldId="5547"/>
            <ac:spMk id="2" creationId="{61FA4591-7D47-D1E8-1301-1A17E457FF29}"/>
          </ac:spMkLst>
        </pc:spChg>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pChg chg="mod ord">
          <ac:chgData name="Ward, Reagan" userId="27291eb4-8241-4961-9e69-8c66e34cc5b0" providerId="ADAL" clId="{AD019FE6-6751-4361-A015-8DCA93C4B642}" dt="2024-08-14T12:23:30.365" v="165" actId="6264"/>
          <ac:spMkLst>
            <pc:docMk/>
            <pc:sldMk cId="3822573146" sldId="5550"/>
            <ac:spMk id="2" creationId="{F0C315FB-7754-2A79-6F53-A144B0FAE95B}"/>
          </ac:spMkLst>
        </pc:spChg>
        <pc:spChg chg="mod ord">
          <ac:chgData name="Ward, Reagan" userId="27291eb4-8241-4961-9e69-8c66e34cc5b0" providerId="ADAL" clId="{AD019FE6-6751-4361-A015-8DCA93C4B642}" dt="2024-08-14T12:24:29.189" v="250" actId="20577"/>
          <ac:spMkLst>
            <pc:docMk/>
            <pc:sldMk cId="3822573146" sldId="5550"/>
            <ac:spMk id="3" creationId="{38AF6AD4-4154-A6BE-139A-3E0D0C29E2CF}"/>
          </ac:spMkLst>
        </pc:spChg>
        <pc:spChg chg="del">
          <ac:chgData name="Ward, Reagan" userId="27291eb4-8241-4961-9e69-8c66e34cc5b0" providerId="ADAL" clId="{AD019FE6-6751-4361-A015-8DCA93C4B642}" dt="2024-08-14T12:23:30.365" v="165" actId="6264"/>
          <ac:spMkLst>
            <pc:docMk/>
            <pc:sldMk cId="3822573146" sldId="5550"/>
            <ac:spMk id="4" creationId="{7D1857C6-27B2-8C9D-CF21-F07C29BC8A20}"/>
          </ac:spMkLst>
        </pc:spChg>
        <pc:spChg chg="mod ord">
          <ac:chgData name="Ward, Reagan" userId="27291eb4-8241-4961-9e69-8c66e34cc5b0" providerId="ADAL" clId="{AD019FE6-6751-4361-A015-8DCA93C4B642}" dt="2024-08-14T12:23:30.365" v="165" actId="6264"/>
          <ac:spMkLst>
            <pc:docMk/>
            <pc:sldMk cId="3822573146" sldId="5550"/>
            <ac:spMk id="5" creationId="{115F1FAB-BB9A-3E92-540B-C87B42CC8120}"/>
          </ac:spMkLst>
        </pc:spChg>
        <pc:spChg chg="mod ord">
          <ac:chgData name="Ward, Reagan" userId="27291eb4-8241-4961-9e69-8c66e34cc5b0" providerId="ADAL" clId="{AD019FE6-6751-4361-A015-8DCA93C4B642}" dt="2024-08-14T12:23:41.224" v="176" actId="15"/>
          <ac:spMkLst>
            <pc:docMk/>
            <pc:sldMk cId="3822573146" sldId="5550"/>
            <ac:spMk id="6" creationId="{C5962847-0B94-645D-AD1B-500CE8CB1A26}"/>
          </ac:spMkLst>
        </pc:spChg>
        <pc:spChg chg="mod ord">
          <ac:chgData name="Ward, Reagan" userId="27291eb4-8241-4961-9e69-8c66e34cc5b0" providerId="ADAL" clId="{AD019FE6-6751-4361-A015-8DCA93C4B642}" dt="2024-08-14T12:23:30.365" v="165" actId="6264"/>
          <ac:spMkLst>
            <pc:docMk/>
            <pc:sldMk cId="3822573146" sldId="5550"/>
            <ac:spMk id="7" creationId="{A1E323BB-12CA-2C2F-3A50-A5BC4C2DD671}"/>
          </ac:spMkLst>
        </pc:spChg>
        <pc:spChg chg="del">
          <ac:chgData name="Ward, Reagan" userId="27291eb4-8241-4961-9e69-8c66e34cc5b0" providerId="ADAL" clId="{AD019FE6-6751-4361-A015-8DCA93C4B642}" dt="2024-08-14T12:23:30.365" v="165" actId="6264"/>
          <ac:spMkLst>
            <pc:docMk/>
            <pc:sldMk cId="3822573146" sldId="5550"/>
            <ac:spMk id="8" creationId="{1BE168A0-37AE-274F-08F3-C4493913BCE9}"/>
          </ac:spMkLst>
        </pc:spChg>
        <pc:spChg chg="del">
          <ac:chgData name="Ward, Reagan" userId="27291eb4-8241-4961-9e69-8c66e34cc5b0" providerId="ADAL" clId="{AD019FE6-6751-4361-A015-8DCA93C4B642}" dt="2024-08-14T12:23:30.365" v="165" actId="6264"/>
          <ac:spMkLst>
            <pc:docMk/>
            <pc:sldMk cId="3822573146" sldId="5550"/>
            <ac:spMk id="9" creationId="{720AC626-BBB0-A03B-F722-4588D02B8B92}"/>
          </ac:spMkLst>
        </pc:spChg>
        <pc:spChg chg="add del mod">
          <ac:chgData name="Ward, Reagan" userId="27291eb4-8241-4961-9e69-8c66e34cc5b0" providerId="ADAL" clId="{AD019FE6-6751-4361-A015-8DCA93C4B642}" dt="2024-08-14T12:23:30.365" v="165" actId="6264"/>
          <ac:spMkLst>
            <pc:docMk/>
            <pc:sldMk cId="3822573146" sldId="5550"/>
            <ac:spMk id="10" creationId="{C5443BD0-223C-96A4-E675-E67F1698DAEB}"/>
          </ac:spMkLst>
        </pc:spChg>
        <pc:spChg chg="add del mod">
          <ac:chgData name="Ward, Reagan" userId="27291eb4-8241-4961-9e69-8c66e34cc5b0" providerId="ADAL" clId="{AD019FE6-6751-4361-A015-8DCA93C4B642}" dt="2024-08-14T12:23:30.365" v="165" actId="6264"/>
          <ac:spMkLst>
            <pc:docMk/>
            <pc:sldMk cId="3822573146" sldId="5550"/>
            <ac:spMk id="11" creationId="{B99A498D-3A72-A54F-7123-7524F2EE94EF}"/>
          </ac:spMkLst>
        </pc:spChg>
        <pc:spChg chg="add del mod">
          <ac:chgData name="Ward, Reagan" userId="27291eb4-8241-4961-9e69-8c66e34cc5b0" providerId="ADAL" clId="{AD019FE6-6751-4361-A015-8DCA93C4B642}" dt="2024-08-14T12:23:30.365" v="165" actId="6264"/>
          <ac:spMkLst>
            <pc:docMk/>
            <pc:sldMk cId="3822573146" sldId="5550"/>
            <ac:spMk id="12" creationId="{2F868747-5F97-90B9-52C0-ECCF874D7284}"/>
          </ac:spMkLst>
        </pc:spChg>
        <pc:spChg chg="add del mod">
          <ac:chgData name="Ward, Reagan" userId="27291eb4-8241-4961-9e69-8c66e34cc5b0" providerId="ADAL" clId="{AD019FE6-6751-4361-A015-8DCA93C4B642}" dt="2024-08-14T12:23:30.365" v="165" actId="6264"/>
          <ac:spMkLst>
            <pc:docMk/>
            <pc:sldMk cId="3822573146" sldId="5550"/>
            <ac:spMk id="13" creationId="{5D825C4E-4856-01E8-B9A0-30F7A57E0626}"/>
          </ac:spMkLst>
        </pc:spChg>
        <pc:spChg chg="add del mod">
          <ac:chgData name="Ward, Reagan" userId="27291eb4-8241-4961-9e69-8c66e34cc5b0" providerId="ADAL" clId="{AD019FE6-6751-4361-A015-8DCA93C4B642}" dt="2024-08-14T12:23:30.365" v="165" actId="6264"/>
          <ac:spMkLst>
            <pc:docMk/>
            <pc:sldMk cId="3822573146" sldId="5550"/>
            <ac:spMk id="14" creationId="{D1A53B21-703A-B1C8-6828-C8EB13F45522}"/>
          </ac:spMkLst>
        </pc:spChg>
        <pc:spChg chg="add mod ord">
          <ac:chgData name="Ward, Reagan" userId="27291eb4-8241-4961-9e69-8c66e34cc5b0" providerId="ADAL" clId="{AD019FE6-6751-4361-A015-8DCA93C4B642}" dt="2024-08-14T12:28:07.448" v="820" actId="33524"/>
          <ac:spMkLst>
            <pc:docMk/>
            <pc:sldMk cId="3822573146" sldId="5550"/>
            <ac:spMk id="15" creationId="{479D00FB-E8C3-695B-A542-141CE3DE3EEE}"/>
          </ac:spMkLst>
        </pc:spChg>
        <pc:spChg chg="add del mod ord">
          <ac:chgData name="Ward, Reagan" userId="27291eb4-8241-4961-9e69-8c66e34cc5b0" providerId="ADAL" clId="{AD019FE6-6751-4361-A015-8DCA93C4B642}" dt="2024-08-14T12:23:46.727" v="177"/>
          <ac:spMkLst>
            <pc:docMk/>
            <pc:sldMk cId="3822573146" sldId="5550"/>
            <ac:spMk id="16" creationId="{A7B8CC54-184F-0917-8563-BC6E022AF67D}"/>
          </ac:spMkLst>
        </pc:spChg>
        <pc:spChg chg="add del mod ord">
          <ac:chgData name="Ward, Reagan" userId="27291eb4-8241-4961-9e69-8c66e34cc5b0" providerId="ADAL" clId="{AD019FE6-6751-4361-A015-8DCA93C4B642}" dt="2024-08-14T12:23:53.888" v="179"/>
          <ac:spMkLst>
            <pc:docMk/>
            <pc:sldMk cId="3822573146" sldId="5550"/>
            <ac:spMk id="17" creationId="{80871864-36DC-9353-1812-FC67395217B2}"/>
          </ac:spMkLst>
        </pc:spChg>
        <pc:spChg chg="add mod">
          <ac:chgData name="Ward, Reagan" userId="27291eb4-8241-4961-9e69-8c66e34cc5b0" providerId="ADAL" clId="{AD019FE6-6751-4361-A015-8DCA93C4B642}" dt="2024-08-14T12:23:46.762" v="178" actId="27636"/>
          <ac:spMkLst>
            <pc:docMk/>
            <pc:sldMk cId="3822573146" sldId="5550"/>
            <ac:spMk id="18" creationId="{82F89419-D01D-47A1-EA8A-DBA4EB1911E8}"/>
          </ac:spMkLst>
        </pc:spChg>
        <pc:spChg chg="add mod">
          <ac:chgData name="Ward, Reagan" userId="27291eb4-8241-4961-9e69-8c66e34cc5b0" providerId="ADAL" clId="{AD019FE6-6751-4361-A015-8DCA93C4B642}" dt="2024-08-14T12:23:53.934" v="180" actId="27636"/>
          <ac:spMkLst>
            <pc:docMk/>
            <pc:sldMk cId="3822573146" sldId="5550"/>
            <ac:spMk id="19" creationId="{399C68B2-0CBA-83FD-CD4A-92BFD3804477}"/>
          </ac:spMkLst>
        </pc:spChg>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pChg chg="mod ord">
          <ac:chgData name="Ward, Reagan" userId="27291eb4-8241-4961-9e69-8c66e34cc5b0" providerId="ADAL" clId="{AD019FE6-6751-4361-A015-8DCA93C4B642}" dt="2024-08-14T16:09:37.359" v="915" actId="700"/>
          <ac:spMkLst>
            <pc:docMk/>
            <pc:sldMk cId="15825853" sldId="5552"/>
            <ac:spMk id="2" creationId="{B3DB5EF6-ACC9-D881-0AC1-C96DCA7307CE}"/>
          </ac:spMkLst>
        </pc:spChg>
        <pc:spChg chg="del">
          <ac:chgData name="Ward, Reagan" userId="27291eb4-8241-4961-9e69-8c66e34cc5b0" providerId="ADAL" clId="{AD019FE6-6751-4361-A015-8DCA93C4B642}" dt="2024-08-14T16:09:37.359" v="915" actId="700"/>
          <ac:spMkLst>
            <pc:docMk/>
            <pc:sldMk cId="15825853" sldId="5552"/>
            <ac:spMk id="3" creationId="{F29C2CF6-2C8A-CDE8-F0DD-4E1DF15AE069}"/>
          </ac:spMkLst>
        </pc:spChg>
        <pc:spChg chg="del mod ord">
          <ac:chgData name="Ward, Reagan" userId="27291eb4-8241-4961-9e69-8c66e34cc5b0" providerId="ADAL" clId="{AD019FE6-6751-4361-A015-8DCA93C4B642}" dt="2024-08-14T16:09:37.359" v="915" actId="700"/>
          <ac:spMkLst>
            <pc:docMk/>
            <pc:sldMk cId="15825853" sldId="5552"/>
            <ac:spMk id="4" creationId="{0A744D96-27B0-FE30-BA80-5BAF239FF2B3}"/>
          </ac:spMkLst>
        </pc:spChg>
        <pc:spChg chg="del">
          <ac:chgData name="Ward, Reagan" userId="27291eb4-8241-4961-9e69-8c66e34cc5b0" providerId="ADAL" clId="{AD019FE6-6751-4361-A015-8DCA93C4B642}" dt="2024-08-14T16:09:37.359" v="915" actId="700"/>
          <ac:spMkLst>
            <pc:docMk/>
            <pc:sldMk cId="15825853" sldId="5552"/>
            <ac:spMk id="5" creationId="{5C07EC6C-0E12-604A-30FE-99E6C5A33150}"/>
          </ac:spMkLst>
        </pc:spChg>
        <pc:spChg chg="del mod ord">
          <ac:chgData name="Ward, Reagan" userId="27291eb4-8241-4961-9e69-8c66e34cc5b0" providerId="ADAL" clId="{AD019FE6-6751-4361-A015-8DCA93C4B642}" dt="2024-08-14T16:09:37.359" v="915" actId="700"/>
          <ac:spMkLst>
            <pc:docMk/>
            <pc:sldMk cId="15825853" sldId="5552"/>
            <ac:spMk id="6" creationId="{3570AC43-51C5-5FD1-495B-6A4F4E8CC58C}"/>
          </ac:spMkLst>
        </pc:spChg>
        <pc:spChg chg="mod ord">
          <ac:chgData name="Ward, Reagan" userId="27291eb4-8241-4961-9e69-8c66e34cc5b0" providerId="ADAL" clId="{AD019FE6-6751-4361-A015-8DCA93C4B642}" dt="2024-08-14T16:09:37.359" v="915" actId="700"/>
          <ac:spMkLst>
            <pc:docMk/>
            <pc:sldMk cId="15825853" sldId="5552"/>
            <ac:spMk id="7" creationId="{B2B0CE1D-CF6E-403A-1070-499009AC6927}"/>
          </ac:spMkLst>
        </pc:spChg>
        <pc:spChg chg="del mod ord">
          <ac:chgData name="Ward, Reagan" userId="27291eb4-8241-4961-9e69-8c66e34cc5b0" providerId="ADAL" clId="{AD019FE6-6751-4361-A015-8DCA93C4B642}" dt="2024-08-14T16:09:37.359" v="915" actId="700"/>
          <ac:spMkLst>
            <pc:docMk/>
            <pc:sldMk cId="15825853" sldId="5552"/>
            <ac:spMk id="8" creationId="{D9F1D30A-6F15-4612-BFD7-6F4E85454B8B}"/>
          </ac:spMkLst>
        </pc:spChg>
        <pc:spChg chg="del mod ord">
          <ac:chgData name="Ward, Reagan" userId="27291eb4-8241-4961-9e69-8c66e34cc5b0" providerId="ADAL" clId="{AD019FE6-6751-4361-A015-8DCA93C4B642}" dt="2024-08-14T16:09:37.359" v="915" actId="700"/>
          <ac:spMkLst>
            <pc:docMk/>
            <pc:sldMk cId="15825853" sldId="5552"/>
            <ac:spMk id="9" creationId="{69351B6E-3BDE-B4E1-25B4-07F0D9417FFB}"/>
          </ac:spMkLst>
        </pc:spChg>
        <pc:spChg chg="add mod ord">
          <ac:chgData name="Ward, Reagan" userId="27291eb4-8241-4961-9e69-8c66e34cc5b0" providerId="ADAL" clId="{AD019FE6-6751-4361-A015-8DCA93C4B642}" dt="2024-08-14T16:11:26.716" v="1183" actId="20577"/>
          <ac:spMkLst>
            <pc:docMk/>
            <pc:sldMk cId="15825853" sldId="5552"/>
            <ac:spMk id="10" creationId="{05223F57-FBEB-7344-AC79-BD6170708F97}"/>
          </ac:spMkLst>
        </pc:spChg>
        <pc:spChg chg="add mod ord">
          <ac:chgData name="Ward, Reagan" userId="27291eb4-8241-4961-9e69-8c66e34cc5b0" providerId="ADAL" clId="{AD019FE6-6751-4361-A015-8DCA93C4B642}" dt="2024-08-14T16:13:03.776" v="1631" actId="20577"/>
          <ac:spMkLst>
            <pc:docMk/>
            <pc:sldMk cId="15825853" sldId="5552"/>
            <ac:spMk id="11" creationId="{574EBF2B-2371-011E-BC59-2BAE33E1BA2E}"/>
          </ac:spMkLst>
        </pc:spChg>
        <pc:spChg chg="add del mod ord">
          <ac:chgData name="Ward, Reagan" userId="27291eb4-8241-4961-9e69-8c66e34cc5b0" providerId="ADAL" clId="{AD019FE6-6751-4361-A015-8DCA93C4B642}" dt="2024-08-14T16:10:41.172" v="1097"/>
          <ac:spMkLst>
            <pc:docMk/>
            <pc:sldMk cId="15825853" sldId="5552"/>
            <ac:spMk id="12" creationId="{2EE2A932-B031-DD43-5166-FD333686FBF4}"/>
          </ac:spMkLst>
        </pc:spChg>
        <pc:spChg chg="add del mod ord">
          <ac:chgData name="Ward, Reagan" userId="27291eb4-8241-4961-9e69-8c66e34cc5b0" providerId="ADAL" clId="{AD019FE6-6751-4361-A015-8DCA93C4B642}" dt="2024-08-14T16:10:47.354" v="1098"/>
          <ac:spMkLst>
            <pc:docMk/>
            <pc:sldMk cId="15825853" sldId="5552"/>
            <ac:spMk id="13" creationId="{8213A6F2-35E0-36E5-5BF8-4A59CC3E2E19}"/>
          </ac:spMkLst>
        </pc:spChg>
        <pc:spChg chg="add mod">
          <ac:chgData name="Ward, Reagan" userId="27291eb4-8241-4961-9e69-8c66e34cc5b0" providerId="ADAL" clId="{AD019FE6-6751-4361-A015-8DCA93C4B642}" dt="2024-08-14T16:10:41.172" v="1097"/>
          <ac:spMkLst>
            <pc:docMk/>
            <pc:sldMk cId="15825853" sldId="5552"/>
            <ac:spMk id="14" creationId="{6BC97F51-3E11-57A4-573A-BE43C0D7351A}"/>
          </ac:spMkLst>
        </pc:spChg>
        <pc:spChg chg="add mod">
          <ac:chgData name="Ward, Reagan" userId="27291eb4-8241-4961-9e69-8c66e34cc5b0" providerId="ADAL" clId="{AD019FE6-6751-4361-A015-8DCA93C4B642}" dt="2024-08-14T16:10:47.354" v="1098"/>
          <ac:spMkLst>
            <pc:docMk/>
            <pc:sldMk cId="15825853" sldId="5552"/>
            <ac:spMk id="15" creationId="{BDA6F2CF-1F04-AE0B-C1EA-C93A82A0C38C}"/>
          </ac:spMkLst>
        </pc:spChg>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pChg chg="del mod ord">
          <ac:chgData name="Ward, Reagan" userId="27291eb4-8241-4961-9e69-8c66e34cc5b0" providerId="ADAL" clId="{AD019FE6-6751-4361-A015-8DCA93C4B642}" dt="2024-08-14T13:38:07.030" v="822" actId="700"/>
          <ac:spMkLst>
            <pc:docMk/>
            <pc:sldMk cId="1593298914" sldId="5552"/>
            <ac:spMk id="2" creationId="{B1500F68-0450-220E-AA87-97C9658A32F6}"/>
          </ac:spMkLst>
        </pc:spChg>
        <pc:spChg chg="mod ord">
          <ac:chgData name="Ward, Reagan" userId="27291eb4-8241-4961-9e69-8c66e34cc5b0" providerId="ADAL" clId="{AD019FE6-6751-4361-A015-8DCA93C4B642}" dt="2024-08-14T13:38:07.030" v="822" actId="700"/>
          <ac:spMkLst>
            <pc:docMk/>
            <pc:sldMk cId="1593298914" sldId="5552"/>
            <ac:spMk id="3" creationId="{9018A448-21D7-2C37-1964-1FD8914C0165}"/>
          </ac:spMkLst>
        </pc:spChg>
        <pc:spChg chg="del mod ord">
          <ac:chgData name="Ward, Reagan" userId="27291eb4-8241-4961-9e69-8c66e34cc5b0" providerId="ADAL" clId="{AD019FE6-6751-4361-A015-8DCA93C4B642}" dt="2024-08-14T13:38:07.030" v="822" actId="700"/>
          <ac:spMkLst>
            <pc:docMk/>
            <pc:sldMk cId="1593298914" sldId="5552"/>
            <ac:spMk id="4" creationId="{38DCCE69-1566-B8C5-882B-1A7BD075E3D9}"/>
          </ac:spMkLst>
        </pc:spChg>
        <pc:spChg chg="del mod ord">
          <ac:chgData name="Ward, Reagan" userId="27291eb4-8241-4961-9e69-8c66e34cc5b0" providerId="ADAL" clId="{AD019FE6-6751-4361-A015-8DCA93C4B642}" dt="2024-08-14T13:38:07.030" v="822" actId="700"/>
          <ac:spMkLst>
            <pc:docMk/>
            <pc:sldMk cId="1593298914" sldId="5552"/>
            <ac:spMk id="5" creationId="{70CAE6CB-B20E-E1D3-9D4F-3EDA78EFAC08}"/>
          </ac:spMkLst>
        </pc:spChg>
        <pc:spChg chg="del mod ord">
          <ac:chgData name="Ward, Reagan" userId="27291eb4-8241-4961-9e69-8c66e34cc5b0" providerId="ADAL" clId="{AD019FE6-6751-4361-A015-8DCA93C4B642}" dt="2024-08-14T13:38:07.030" v="822" actId="700"/>
          <ac:spMkLst>
            <pc:docMk/>
            <pc:sldMk cId="1593298914" sldId="5552"/>
            <ac:spMk id="6" creationId="{F8E01EE4-9105-CEDA-BB2C-BB7DFA450994}"/>
          </ac:spMkLst>
        </pc:spChg>
        <pc:spChg chg="add mod ord">
          <ac:chgData name="Ward, Reagan" userId="27291eb4-8241-4961-9e69-8c66e34cc5b0" providerId="ADAL" clId="{AD019FE6-6751-4361-A015-8DCA93C4B642}" dt="2024-08-14T13:38:07.030" v="822" actId="700"/>
          <ac:spMkLst>
            <pc:docMk/>
            <pc:sldMk cId="1593298914" sldId="5552"/>
            <ac:spMk id="7" creationId="{FE9F8617-51FA-1CDE-06BE-198554EE2829}"/>
          </ac:spMkLst>
        </pc:spChg>
        <pc:spChg chg="add mod ord">
          <ac:chgData name="Ward, Reagan" userId="27291eb4-8241-4961-9e69-8c66e34cc5b0" providerId="ADAL" clId="{AD019FE6-6751-4361-A015-8DCA93C4B642}" dt="2024-08-14T13:38:07.030" v="822" actId="700"/>
          <ac:spMkLst>
            <pc:docMk/>
            <pc:sldMk cId="1593298914" sldId="5552"/>
            <ac:spMk id="8" creationId="{51F94FED-E126-F790-5ABA-4E1A2F092101}"/>
          </ac:spMkLst>
        </pc:spChg>
        <pc:spChg chg="add mod ord">
          <ac:chgData name="Ward, Reagan" userId="27291eb4-8241-4961-9e69-8c66e34cc5b0" providerId="ADAL" clId="{AD019FE6-6751-4361-A015-8DCA93C4B642}" dt="2024-08-14T13:38:07.030" v="822" actId="700"/>
          <ac:spMkLst>
            <pc:docMk/>
            <pc:sldMk cId="1593298914" sldId="5552"/>
            <ac:spMk id="9" creationId="{72A4A898-8592-5D57-839A-157E1BCC4245}"/>
          </ac:spMkLst>
        </pc:spChg>
        <pc:spChg chg="add mod ord">
          <ac:chgData name="Ward, Reagan" userId="27291eb4-8241-4961-9e69-8c66e34cc5b0" providerId="ADAL" clId="{AD019FE6-6751-4361-A015-8DCA93C4B642}" dt="2024-08-14T13:38:07.030" v="822" actId="700"/>
          <ac:spMkLst>
            <pc:docMk/>
            <pc:sldMk cId="1593298914" sldId="5552"/>
            <ac:spMk id="10" creationId="{AF683F23-8823-FA2D-9020-A188C4D2F957}"/>
          </ac:spMkLst>
        </pc:spChg>
        <pc:spChg chg="add mod ord">
          <ac:chgData name="Ward, Reagan" userId="27291eb4-8241-4961-9e69-8c66e34cc5b0" providerId="ADAL" clId="{AD019FE6-6751-4361-A015-8DCA93C4B642}" dt="2024-08-14T13:38:07.030" v="822" actId="700"/>
          <ac:spMkLst>
            <pc:docMk/>
            <pc:sldMk cId="1593298914" sldId="5552"/>
            <ac:spMk id="11" creationId="{6D062212-820C-4F18-DBD7-0BFE8299717A}"/>
          </ac:spMkLst>
        </pc:sp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pChg chg="ord">
          <ac:chgData name="Heitman, Lindsey" userId="a9773a47-99d2-4599-9377-6d37e9ec0bd3" providerId="ADAL" clId="{ED4A72F2-A37A-4785-8787-361AB7878AC5}" dt="2024-08-21T21:33:38.100" v="263" actId="13244"/>
          <ac:spMkLst>
            <pc:docMk/>
            <pc:sldMk cId="3822177015" sldId="5531"/>
            <ac:spMk id="4" creationId="{B280EB62-8712-EAA9-B16F-E4FB82352A7A}"/>
          </ac:spMkLst>
        </pc:spChg>
        <pc:spChg chg="mod">
          <ac:chgData name="Heitman, Lindsey" userId="a9773a47-99d2-4599-9377-6d37e9ec0bd3" providerId="ADAL" clId="{ED4A72F2-A37A-4785-8787-361AB7878AC5}" dt="2024-08-21T21:35:56.291" v="284" actId="207"/>
          <ac:spMkLst>
            <pc:docMk/>
            <pc:sldMk cId="3822177015" sldId="5531"/>
            <ac:spMk id="7" creationId="{3CFDC82E-650D-FF21-7516-39B3D0FA82C4}"/>
          </ac:spMkLst>
        </pc:spChg>
        <pc:picChg chg="mod">
          <ac:chgData name="Heitman, Lindsey" userId="a9773a47-99d2-4599-9377-6d37e9ec0bd3" providerId="ADAL" clId="{ED4A72F2-A37A-4785-8787-361AB7878AC5}" dt="2024-08-21T21:33:42.363" v="264" actId="13244"/>
          <ac:picMkLst>
            <pc:docMk/>
            <pc:sldMk cId="3822177015" sldId="5531"/>
            <ac:picMk id="1026" creationId="{F7BC7FC6-B59B-6AAC-8997-EF43560C19C6}"/>
          </ac:picMkLst>
        </pc:picChg>
        <pc:picChg chg="mod">
          <ac:chgData name="Heitman, Lindsey" userId="a9773a47-99d2-4599-9377-6d37e9ec0bd3" providerId="ADAL" clId="{ED4A72F2-A37A-4785-8787-361AB7878AC5}" dt="2024-08-21T21:33:44.835" v="265" actId="13244"/>
          <ac:picMkLst>
            <pc:docMk/>
            <pc:sldMk cId="3822177015" sldId="5531"/>
            <ac:picMk id="1027" creationId="{14D0B99A-A9BF-A0E5-6DA9-0E7DFBDF8521}"/>
          </ac:picMkLst>
        </pc:picChg>
      </pc:sldChg>
      <pc:sldChg chg="modSp add mod">
        <pc:chgData name="Heitman, Lindsey" userId="a9773a47-99d2-4599-9377-6d37e9ec0bd3" providerId="ADAL" clId="{ED4A72F2-A37A-4785-8787-361AB7878AC5}" dt="2024-08-22T14:02:48.087" v="290" actId="20577"/>
        <pc:sldMkLst>
          <pc:docMk/>
          <pc:sldMk cId="1084665148" sldId="5557"/>
        </pc:sldMkLst>
        <pc:spChg chg="mod">
          <ac:chgData name="Heitman, Lindsey" userId="a9773a47-99d2-4599-9377-6d37e9ec0bd3" providerId="ADAL" clId="{ED4A72F2-A37A-4785-8787-361AB7878AC5}" dt="2024-08-22T14:02:48.087" v="290" actId="20577"/>
          <ac:spMkLst>
            <pc:docMk/>
            <pc:sldMk cId="1084665148" sldId="5557"/>
            <ac:spMk id="3" creationId="{00000000-0000-0000-0000-000000000000}"/>
          </ac:spMkLst>
        </pc:spChg>
        <pc:spChg chg="ord">
          <ac:chgData name="Heitman, Lindsey" userId="a9773a47-99d2-4599-9377-6d37e9ec0bd3" providerId="ADAL" clId="{ED4A72F2-A37A-4785-8787-361AB7878AC5}" dt="2024-08-21T21:33:24.335" v="262" actId="13244"/>
          <ac:spMkLst>
            <pc:docMk/>
            <pc:sldMk cId="1084665148" sldId="5557"/>
            <ac:spMk id="4" creationId="{00000000-0000-0000-0000-000000000000}"/>
          </ac:spMkLst>
        </pc:sp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modSp mod">
        <pc:chgData name="Wenzel, Brooke" userId="672bf8d3-b15b-4e02-a6d1-39319a0df09b" providerId="ADAL" clId="{1FD400A5-181E-4595-8B50-6DA45FBCBF15}" dt="2024-07-29T20:20:02.116" v="7" actId="20577"/>
        <pc:sldMkLst>
          <pc:docMk/>
          <pc:sldMk cId="3044915438" sldId="256"/>
        </pc:sldMkLst>
        <pc:spChg chg="mod">
          <ac:chgData name="Wenzel, Brooke" userId="672bf8d3-b15b-4e02-a6d1-39319a0df09b" providerId="ADAL" clId="{1FD400A5-181E-4595-8B50-6DA45FBCBF15}" dt="2024-07-29T20:20:02.116" v="7" actId="20577"/>
          <ac:spMkLst>
            <pc:docMk/>
            <pc:sldMk cId="3044915438" sldId="256"/>
            <ac:spMk id="2" creationId="{00000000-0000-0000-0000-000000000000}"/>
          </ac:spMkLst>
        </pc:spChg>
      </pc:sldChg>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11504233" sldId="5368"/>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sldMasterChg chg="addSldLayout">
        <pc:chgData name="Slutzky, Collin" userId="S::slutzky_c@cde.state.co.us::21f7fb5c-490d-42a4-8741-4ce78a53b03a" providerId="AD" clId="Web-{ABC30ED7-9CB5-13FF-C2BD-100B1235A6BF}" dt="2024-07-17T19:15:27.757" v="3"/>
        <pc:sldMasterMkLst>
          <pc:docMk/>
          <pc:sldMasterMk cId="2150711039" sldId="2147483676"/>
        </pc:sldMasterMkLst>
        <pc:sldLayoutChg chg="add">
          <pc:chgData name="Slutzky, Collin" userId="S::slutzky_c@cde.state.co.us::21f7fb5c-490d-42a4-8741-4ce78a53b03a" providerId="AD" clId="Web-{ABC30ED7-9CB5-13FF-C2BD-100B1235A6BF}" dt="2024-07-17T19:15:27.757" v="3"/>
          <pc:sldLayoutMkLst>
            <pc:docMk/>
            <pc:sldMasterMk cId="2150711039" sldId="2147483676"/>
            <pc:sldLayoutMk cId="3868665527" sldId="2147483709"/>
          </pc:sldLayoutMkLst>
        </pc:sldLayoutChg>
      </pc:sldMaster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pChg chg="mod">
          <ac:chgData name="Chaffin,Melissa" userId="S::chaffin_m@cde.state.co.us::21f0136b-23e1-4eef-9c4f-f29e4cc3ac56" providerId="AD" clId="Web-{5DA2681D-DBD5-5256-B275-6E5C545A0058}" dt="2024-09-04T14:57:17.768" v="15" actId="20577"/>
          <ac:spMkLst>
            <pc:docMk/>
            <pc:sldMk cId="2464662354" sldId="5418"/>
            <ac:spMk id="6" creationId="{1EB4AB27-B417-D907-2626-223A7F192B7B}"/>
          </ac:spMkLst>
        </pc:spChg>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modSp mod">
        <pc:chgData name="Hoffman, Peter" userId="673cee94-26bd-4c2a-ab82-1b3669e2f049" providerId="ADAL" clId="{00CB08FC-D8F4-4D17-AED1-18CF40B65C32}" dt="2024-08-08T14:33:49.017" v="50" actId="20577"/>
        <pc:sldMkLst>
          <pc:docMk/>
          <pc:sldMk cId="1212467416" sldId="261"/>
        </pc:sldMkLst>
        <pc:graphicFrameChg chg="modGraphic">
          <ac:chgData name="Hoffman, Peter" userId="673cee94-26bd-4c2a-ab82-1b3669e2f049" providerId="ADAL" clId="{00CB08FC-D8F4-4D17-AED1-18CF40B65C32}" dt="2024-08-08T14:33:49.017" v="50"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00CB08FC-D8F4-4D17-AED1-18CF40B65C32}" dt="2024-08-08T14:35:29.105" v="53" actId="20577"/>
        <pc:sldMkLst>
          <pc:docMk/>
          <pc:sldMk cId="3717000822" sldId="280"/>
        </pc:sldMkLst>
        <pc:graphicFrameChg chg="mod">
          <ac:chgData name="Hoffman, Peter" userId="673cee94-26bd-4c2a-ab82-1b3669e2f049" providerId="ADAL" clId="{00CB08FC-D8F4-4D17-AED1-18CF40B65C32}" dt="2024-08-08T14:35:29.105" v="5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del">
        <pc:chgData name="Ward, Reagan" userId="27291eb4-8241-4961-9e69-8c66e34cc5b0" providerId="ADAL" clId="{9840606A-E720-49AE-8D8C-929AE756E0F9}" dt="2024-07-17T12:34:48.865" v="23" actId="47"/>
        <pc:sldMkLst>
          <pc:docMk/>
          <pc:sldMk cId="4006630429" sldId="282"/>
        </pc:sldMkLst>
      </pc:sldChg>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mod">
        <pc:chgData name="Ward, Reagan" userId="27291eb4-8241-4961-9e69-8c66e34cc5b0" providerId="ADAL" clId="{9840606A-E720-49AE-8D8C-929AE756E0F9}" dt="2024-07-17T12:44:50.148" v="426" actId="20577"/>
        <pc:sldMkLst>
          <pc:docMk/>
          <pc:sldMk cId="3227145924" sldId="5097"/>
        </pc:sldMkLst>
        <pc:graphicFrameChg chg="modGraphic">
          <ac:chgData name="Ward, Reagan" userId="27291eb4-8241-4961-9e69-8c66e34cc5b0" providerId="ADAL" clId="{9840606A-E720-49AE-8D8C-929AE756E0F9}" dt="2024-07-17T12:44:50.148" v="426" actId="20577"/>
          <ac:graphicFrameMkLst>
            <pc:docMk/>
            <pc:sldMk cId="3227145924" sldId="5097"/>
            <ac:graphicFrameMk id="7" creationId="{2864BB53-F741-4FFC-0348-1AC10AD60EEB}"/>
          </ac:graphicFrameMkLst>
        </pc:graphicFrame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pChg chg="mod ord">
          <ac:chgData name="Heitman, Lindsey" userId="a9773a47-99d2-4599-9377-6d37e9ec0bd3" providerId="ADAL" clId="{2488B96D-9953-49C9-BD32-A06D2E4D7924}" dt="2024-09-04T21:53:46.005" v="346" actId="207"/>
          <ac:spMkLst>
            <pc:docMk/>
            <pc:sldMk cId="1833912120" sldId="287"/>
            <ac:spMk id="2" creationId="{00000000-0000-0000-0000-000000000000}"/>
          </ac:spMkLst>
        </pc:spChg>
        <pc:spChg chg="mod ord">
          <ac:chgData name="Heitman, Lindsey" userId="a9773a47-99d2-4599-9377-6d37e9ec0bd3" providerId="ADAL" clId="{2488B96D-9953-49C9-BD32-A06D2E4D7924}" dt="2024-09-04T21:53:05.472" v="273" actId="14100"/>
          <ac:spMkLst>
            <pc:docMk/>
            <pc:sldMk cId="1833912120" sldId="287"/>
            <ac:spMk id="3" creationId="{00000000-0000-0000-0000-000000000000}"/>
          </ac:spMkLst>
        </pc:spChg>
        <pc:spChg chg="mod ord">
          <ac:chgData name="Heitman, Lindsey" userId="a9773a47-99d2-4599-9377-6d37e9ec0bd3" providerId="ADAL" clId="{2488B96D-9953-49C9-BD32-A06D2E4D7924}" dt="2024-09-04T21:52:34.414" v="246" actId="700"/>
          <ac:spMkLst>
            <pc:docMk/>
            <pc:sldMk cId="1833912120" sldId="287"/>
            <ac:spMk id="4" creationId="{04D635F9-C819-0F1D-900C-BAC366B09FFF}"/>
          </ac:spMkLst>
        </pc:spChg>
        <pc:spChg chg="add del mod ord">
          <ac:chgData name="Heitman, Lindsey" userId="a9773a47-99d2-4599-9377-6d37e9ec0bd3" providerId="ADAL" clId="{2488B96D-9953-49C9-BD32-A06D2E4D7924}" dt="2024-09-04T21:52:47.673" v="248"/>
          <ac:spMkLst>
            <pc:docMk/>
            <pc:sldMk cId="1833912120" sldId="287"/>
            <ac:spMk id="5" creationId="{4BD43CA4-4CF5-DBDD-884C-0DFBE3B3951F}"/>
          </ac:spMkLst>
        </pc:spChg>
        <pc:spChg chg="add del mod ord">
          <ac:chgData name="Heitman, Lindsey" userId="a9773a47-99d2-4599-9377-6d37e9ec0bd3" providerId="ADAL" clId="{2488B96D-9953-49C9-BD32-A06D2E4D7924}" dt="2024-09-04T21:52:56.043" v="249"/>
          <ac:spMkLst>
            <pc:docMk/>
            <pc:sldMk cId="1833912120" sldId="287"/>
            <ac:spMk id="6" creationId="{F54D5233-47F1-709C-224D-4B9AF9834EDB}"/>
          </ac:spMkLst>
        </pc:spChg>
        <pc:spChg chg="add mod">
          <ac:chgData name="Heitman, Lindsey" userId="a9773a47-99d2-4599-9377-6d37e9ec0bd3" providerId="ADAL" clId="{2488B96D-9953-49C9-BD32-A06D2E4D7924}" dt="2024-09-04T21:52:47.673" v="248"/>
          <ac:spMkLst>
            <pc:docMk/>
            <pc:sldMk cId="1833912120" sldId="287"/>
            <ac:spMk id="7" creationId="{D153AD0E-731E-B689-ACAB-7C305CAF96E4}"/>
          </ac:spMkLst>
        </pc:spChg>
        <pc:spChg chg="add mod">
          <ac:chgData name="Heitman, Lindsey" userId="a9773a47-99d2-4599-9377-6d37e9ec0bd3" providerId="ADAL" clId="{2488B96D-9953-49C9-BD32-A06D2E4D7924}" dt="2024-09-04T21:52:56.043" v="249"/>
          <ac:spMkLst>
            <pc:docMk/>
            <pc:sldMk cId="1833912120" sldId="287"/>
            <ac:spMk id="8" creationId="{9F016993-BF62-E800-EEDD-04E6F0936C33}"/>
          </ac:spMkLst>
        </pc:spChg>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pChg chg="mod">
          <ac:chgData name="Heitman, Lindsey" userId="a9773a47-99d2-4599-9377-6d37e9ec0bd3" providerId="ADAL" clId="{2488B96D-9953-49C9-BD32-A06D2E4D7924}" dt="2024-09-04T21:51:26.932" v="239" actId="20577"/>
          <ac:spMkLst>
            <pc:docMk/>
            <pc:sldMk cId="11504233" sldId="5368"/>
            <ac:spMk id="3" creationId="{1C053128-2E61-BD39-9230-D3FF32B16187}"/>
          </ac:spMkLst>
        </pc:spChg>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pChg chg="mod ord">
          <ac:chgData name="Heitman, Lindsey" userId="a9773a47-99d2-4599-9377-6d37e9ec0bd3" providerId="ADAL" clId="{2488B96D-9953-49C9-BD32-A06D2E4D7924}" dt="2024-09-04T21:54:00.169" v="347" actId="700"/>
          <ac:spMkLst>
            <pc:docMk/>
            <pc:sldMk cId="1242983988" sldId="5396"/>
            <ac:spMk id="2" creationId="{F5E02CDC-6CA6-B97D-B952-A98ADD3B9A15}"/>
          </ac:spMkLst>
        </pc:spChg>
        <pc:spChg chg="add del mod ord">
          <ac:chgData name="Heitman, Lindsey" userId="a9773a47-99d2-4599-9377-6d37e9ec0bd3" providerId="ADAL" clId="{2488B96D-9953-49C9-BD32-A06D2E4D7924}" dt="2024-09-04T21:54:19.411" v="349"/>
          <ac:spMkLst>
            <pc:docMk/>
            <pc:sldMk cId="1242983988" sldId="5396"/>
            <ac:spMk id="3" creationId="{F435C776-08EB-884A-093A-730140996328}"/>
          </ac:spMkLst>
        </pc:spChg>
        <pc:spChg chg="mod ord">
          <ac:chgData name="Heitman, Lindsey" userId="a9773a47-99d2-4599-9377-6d37e9ec0bd3" providerId="ADAL" clId="{2488B96D-9953-49C9-BD32-A06D2E4D7924}" dt="2024-09-04T21:54:00.169" v="347" actId="700"/>
          <ac:spMkLst>
            <pc:docMk/>
            <pc:sldMk cId="1242983988" sldId="5396"/>
            <ac:spMk id="4" creationId="{D5951BEB-3166-C9DF-08B6-7E2DA069358A}"/>
          </ac:spMkLst>
        </pc:spChg>
        <pc:spChg chg="add del mod ord">
          <ac:chgData name="Heitman, Lindsey" userId="a9773a47-99d2-4599-9377-6d37e9ec0bd3" providerId="ADAL" clId="{2488B96D-9953-49C9-BD32-A06D2E4D7924}" dt="2024-09-04T21:54:27.662" v="350"/>
          <ac:spMkLst>
            <pc:docMk/>
            <pc:sldMk cId="1242983988" sldId="5396"/>
            <ac:spMk id="5" creationId="{2FBEE386-13A6-2BE7-0117-04C870928553}"/>
          </ac:spMkLst>
        </pc:spChg>
        <pc:spChg chg="add mod">
          <ac:chgData name="Heitman, Lindsey" userId="a9773a47-99d2-4599-9377-6d37e9ec0bd3" providerId="ADAL" clId="{2488B96D-9953-49C9-BD32-A06D2E4D7924}" dt="2024-09-04T21:54:19.411" v="349"/>
          <ac:spMkLst>
            <pc:docMk/>
            <pc:sldMk cId="1242983988" sldId="5396"/>
            <ac:spMk id="8" creationId="{D6C2677D-B0F9-8C1C-019D-A272C8469417}"/>
          </ac:spMkLst>
        </pc:spChg>
        <pc:spChg chg="add mod">
          <ac:chgData name="Heitman, Lindsey" userId="a9773a47-99d2-4599-9377-6d37e9ec0bd3" providerId="ADAL" clId="{2488B96D-9953-49C9-BD32-A06D2E4D7924}" dt="2024-09-04T21:54:27.662" v="350"/>
          <ac:spMkLst>
            <pc:docMk/>
            <pc:sldMk cId="1242983988" sldId="5396"/>
            <ac:spMk id="9" creationId="{FE0D7E30-BAAC-CFDD-298C-986864D95B35}"/>
          </ac:spMkLst>
        </pc:spChg>
        <pc:picChg chg="mod ord">
          <ac:chgData name="Heitman, Lindsey" userId="a9773a47-99d2-4599-9377-6d37e9ec0bd3" providerId="ADAL" clId="{2488B96D-9953-49C9-BD32-A06D2E4D7924}" dt="2024-09-04T21:54:09.112" v="348" actId="1076"/>
          <ac:picMkLst>
            <pc:docMk/>
            <pc:sldMk cId="1242983988" sldId="5396"/>
            <ac:picMk id="6" creationId="{8E1D53DD-CE93-6B8F-C841-08750B604D1A}"/>
          </ac:picMkLst>
        </pc:picChg>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ord">
        <pc:chgData name="Gudka, Dawna" userId="823cceae-331b-41d6-9a63-34ad6d1db55c" providerId="ADAL" clId="{F2DDA93F-3148-4AB7-A20F-9D7A99F07B42}" dt="2024-08-29T02:24:14.474" v="1307"/>
        <pc:sldMkLst>
          <pc:docMk/>
          <pc:sldMk cId="1037917088" sldId="5098"/>
        </pc:sldMkLst>
      </pc:sldChg>
      <pc:sldChg chg="modSp mod">
        <pc:chgData name="Gudka, Dawna" userId="823cceae-331b-41d6-9a63-34ad6d1db55c" providerId="ADAL" clId="{F2DDA93F-3148-4AB7-A20F-9D7A99F07B42}" dt="2024-08-28T20:00:38.170" v="171" actId="27636"/>
        <pc:sldMkLst>
          <pc:docMk/>
          <pc:sldMk cId="3757558483" sldId="5547"/>
        </pc:sldMkLst>
        <pc:spChg chg="mod">
          <ac:chgData name="Gudka, Dawna" userId="823cceae-331b-41d6-9a63-34ad6d1db55c" providerId="ADAL" clId="{F2DDA93F-3148-4AB7-A20F-9D7A99F07B42}" dt="2024-08-28T20:00:38.170" v="171" actId="27636"/>
          <ac:spMkLst>
            <pc:docMk/>
            <pc:sldMk cId="3757558483" sldId="5547"/>
            <ac:spMk id="2" creationId="{61FA4591-7D47-D1E8-1301-1A17E457FF29}"/>
          </ac:spMkLst>
        </pc:spChg>
      </pc:sldChg>
      <pc:sldChg chg="modSp mod">
        <pc:chgData name="Gudka, Dawna" userId="823cceae-331b-41d6-9a63-34ad6d1db55c" providerId="ADAL" clId="{F2DDA93F-3148-4AB7-A20F-9D7A99F07B42}" dt="2024-08-29T03:07:17.251" v="3138" actId="20577"/>
        <pc:sldMkLst>
          <pc:docMk/>
          <pc:sldMk cId="375985229" sldId="5567"/>
        </pc:sldMkLst>
        <pc:spChg chg="mod">
          <ac:chgData name="Gudka, Dawna" userId="823cceae-331b-41d6-9a63-34ad6d1db55c" providerId="ADAL" clId="{F2DDA93F-3148-4AB7-A20F-9D7A99F07B42}" dt="2024-08-29T03:07:17.251" v="3138" actId="20577"/>
          <ac:spMkLst>
            <pc:docMk/>
            <pc:sldMk cId="375985229" sldId="5567"/>
            <ac:spMk id="6" creationId="{811AA444-31DC-56C9-0394-CD2F3C3CEAAC}"/>
          </ac:spMkLst>
        </pc:spChg>
      </pc:sldChg>
      <pc:sldChg chg="modSp mod">
        <pc:chgData name="Gudka, Dawna" userId="823cceae-331b-41d6-9a63-34ad6d1db55c" providerId="ADAL" clId="{F2DDA93F-3148-4AB7-A20F-9D7A99F07B42}" dt="2024-08-29T02:59:16.843" v="2891" actId="20577"/>
        <pc:sldMkLst>
          <pc:docMk/>
          <pc:sldMk cId="3373022464" sldId="5569"/>
        </pc:sldMkLst>
        <pc:spChg chg="mod">
          <ac:chgData name="Gudka, Dawna" userId="823cceae-331b-41d6-9a63-34ad6d1db55c" providerId="ADAL" clId="{F2DDA93F-3148-4AB7-A20F-9D7A99F07B42}" dt="2024-08-29T02:59:16.843" v="2891" actId="20577"/>
          <ac:spMkLst>
            <pc:docMk/>
            <pc:sldMk cId="3373022464" sldId="5569"/>
            <ac:spMk id="3" creationId="{2599A063-7D77-5C0A-2B28-062BAE095E36}"/>
          </ac:spMkLst>
        </pc:spChg>
      </pc:sldChg>
      <pc:sldChg chg="addSp delSp modSp mod ord">
        <pc:chgData name="Gudka, Dawna" userId="823cceae-331b-41d6-9a63-34ad6d1db55c" providerId="ADAL" clId="{F2DDA93F-3148-4AB7-A20F-9D7A99F07B42}" dt="2024-08-29T03:02:25.494" v="3091" actId="13244"/>
        <pc:sldMkLst>
          <pc:docMk/>
          <pc:sldMk cId="3957013611" sldId="5572"/>
        </pc:sldMkLst>
        <pc:spChg chg="del">
          <ac:chgData name="Gudka, Dawna" userId="823cceae-331b-41d6-9a63-34ad6d1db55c" providerId="ADAL" clId="{F2DDA93F-3148-4AB7-A20F-9D7A99F07B42}" dt="2024-08-28T19:59:01.135" v="6" actId="478"/>
          <ac:spMkLst>
            <pc:docMk/>
            <pc:sldMk cId="3957013611" sldId="5572"/>
            <ac:spMk id="2" creationId="{3B5BF077-2A0C-4526-282C-C1539C4B6092}"/>
          </ac:spMkLst>
        </pc:spChg>
        <pc:spChg chg="ord">
          <ac:chgData name="Gudka, Dawna" userId="823cceae-331b-41d6-9a63-34ad6d1db55c" providerId="ADAL" clId="{F2DDA93F-3148-4AB7-A20F-9D7A99F07B42}" dt="2024-08-29T03:02:15.473" v="3090" actId="13244"/>
          <ac:spMkLst>
            <pc:docMk/>
            <pc:sldMk cId="3957013611" sldId="5572"/>
            <ac:spMk id="4" creationId="{D3E8A9C2-6EBA-170A-A3E9-BD9C60C780E8}"/>
          </ac:spMkLst>
        </pc:spChg>
        <pc:spChg chg="add del mod">
          <ac:chgData name="Gudka, Dawna" userId="823cceae-331b-41d6-9a63-34ad6d1db55c" providerId="ADAL" clId="{F2DDA93F-3148-4AB7-A20F-9D7A99F07B42}" dt="2024-08-29T02:11:22.991" v="657" actId="1957"/>
          <ac:spMkLst>
            <pc:docMk/>
            <pc:sldMk cId="3957013611" sldId="5572"/>
            <ac:spMk id="5" creationId="{AE69D65E-AD3C-28CB-8FF9-0592117CEE32}"/>
          </ac:spMkLst>
        </pc:spChg>
        <pc:spChg chg="add del mod">
          <ac:chgData name="Gudka, Dawna" userId="823cceae-331b-41d6-9a63-34ad6d1db55c" providerId="ADAL" clId="{F2DDA93F-3148-4AB7-A20F-9D7A99F07B42}" dt="2024-08-29T02:07:22.076" v="638" actId="1957"/>
          <ac:spMkLst>
            <pc:docMk/>
            <pc:sldMk cId="3957013611" sldId="5572"/>
            <ac:spMk id="7" creationId="{36B336A0-A9E3-9117-F5BF-C5BC42092931}"/>
          </ac:spMkLst>
        </pc:spChg>
        <pc:spChg chg="add mod ord">
          <ac:chgData name="Gudka, Dawna" userId="823cceae-331b-41d6-9a63-34ad6d1db55c" providerId="ADAL" clId="{F2DDA93F-3148-4AB7-A20F-9D7A99F07B42}" dt="2024-08-29T03:01:28.963" v="3081" actId="13244"/>
          <ac:spMkLst>
            <pc:docMk/>
            <pc:sldMk cId="3957013611" sldId="5572"/>
            <ac:spMk id="9" creationId="{E63808BD-54B0-08E9-7356-2E178F0639BA}"/>
          </ac:spMkLst>
        </pc:spChg>
        <pc:spChg chg="del mod">
          <ac:chgData name="Gudka, Dawna" userId="823cceae-331b-41d6-9a63-34ad6d1db55c" providerId="ADAL" clId="{F2DDA93F-3148-4AB7-A20F-9D7A99F07B42}" dt="2024-08-28T19:58:55.755" v="4" actId="478"/>
          <ac:spMkLst>
            <pc:docMk/>
            <pc:sldMk cId="3957013611" sldId="5572"/>
            <ac:spMk id="11" creationId="{EFE32948-9754-7BC1-629A-A53FC4873474}"/>
          </ac:spMkLst>
        </pc:spChg>
        <pc:spChg chg="mod">
          <ac:chgData name="Gudka, Dawna" userId="823cceae-331b-41d6-9a63-34ad6d1db55c" providerId="ADAL" clId="{F2DDA93F-3148-4AB7-A20F-9D7A99F07B42}" dt="2024-08-29T02:17:07.834" v="680" actId="20577"/>
          <ac:spMkLst>
            <pc:docMk/>
            <pc:sldMk cId="3957013611" sldId="5572"/>
            <ac:spMk id="12" creationId="{E4E142BF-E186-ABAC-BF77-9BBD04DCEB51}"/>
          </ac:spMkLst>
        </pc:spChg>
        <pc:spChg chg="del">
          <ac:chgData name="Gudka, Dawna" userId="823cceae-331b-41d6-9a63-34ad6d1db55c" providerId="ADAL" clId="{F2DDA93F-3148-4AB7-A20F-9D7A99F07B42}" dt="2024-08-28T20:00:19.645" v="170" actId="478"/>
          <ac:spMkLst>
            <pc:docMk/>
            <pc:sldMk cId="3957013611" sldId="5572"/>
            <ac:spMk id="13" creationId="{B16E7F9E-1C4F-6B7B-27F9-E2B7ADA28F89}"/>
          </ac:spMkLst>
        </pc:spChg>
        <pc:spChg chg="add mod ord">
          <ac:chgData name="Gudka, Dawna" userId="823cceae-331b-41d6-9a63-34ad6d1db55c" providerId="ADAL" clId="{F2DDA93F-3148-4AB7-A20F-9D7A99F07B42}" dt="2024-08-29T03:01:55.264" v="3086" actId="13244"/>
          <ac:spMkLst>
            <pc:docMk/>
            <pc:sldMk cId="3957013611" sldId="5572"/>
            <ac:spMk id="14" creationId="{E69456C6-160B-41B7-EE2A-A15C7ACA57CA}"/>
          </ac:spMkLst>
        </pc:spChg>
        <pc:spChg chg="del">
          <ac:chgData name="Gudka, Dawna" userId="823cceae-331b-41d6-9a63-34ad6d1db55c" providerId="ADAL" clId="{F2DDA93F-3148-4AB7-A20F-9D7A99F07B42}" dt="2024-08-28T19:58:58.123" v="5" actId="478"/>
          <ac:spMkLst>
            <pc:docMk/>
            <pc:sldMk cId="3957013611" sldId="5572"/>
            <ac:spMk id="18" creationId="{CDE9ECDD-C7F8-4EBF-CFF4-8E3E9EAB1066}"/>
          </ac:spMkLst>
        </pc:spChg>
        <pc:spChg chg="mod ord">
          <ac:chgData name="Gudka, Dawna" userId="823cceae-331b-41d6-9a63-34ad6d1db55c" providerId="ADAL" clId="{F2DDA93F-3148-4AB7-A20F-9D7A99F07B42}" dt="2024-08-29T03:02:25.494" v="3091" actId="13244"/>
          <ac:spMkLst>
            <pc:docMk/>
            <pc:sldMk cId="3957013611" sldId="5572"/>
            <ac:spMk id="19" creationId="{3A38B493-D5BF-CA75-9F82-C71C2FB57BE1}"/>
          </ac:spMkLst>
        </pc:spChg>
        <pc:spChg chg="mod">
          <ac:chgData name="Gudka, Dawna" userId="823cceae-331b-41d6-9a63-34ad6d1db55c" providerId="ADAL" clId="{F2DDA93F-3148-4AB7-A20F-9D7A99F07B42}" dt="2024-08-28T20:00:02.518" v="162" actId="20577"/>
          <ac:spMkLst>
            <pc:docMk/>
            <pc:sldMk cId="3957013611" sldId="5572"/>
            <ac:spMk id="20" creationId="{78CD3A6B-5FD5-B70E-B4D2-D44B7CA80052}"/>
          </ac:spMkLst>
        </pc:spChg>
        <pc:graphicFrameChg chg="add mod">
          <ac:chgData name="Gudka, Dawna" userId="823cceae-331b-41d6-9a63-34ad6d1db55c" providerId="ADAL" clId="{F2DDA93F-3148-4AB7-A20F-9D7A99F07B42}" dt="2024-08-29T03:02:05.394" v="3088" actId="962"/>
          <ac:graphicFrameMkLst>
            <pc:docMk/>
            <pc:sldMk cId="3957013611" sldId="5572"/>
            <ac:graphicFrameMk id="17" creationId="{81F9F3D6-D44E-4A66-C19D-DA9242B76EBF}"/>
          </ac:graphicFrameMkLst>
        </pc:graphicFrameChg>
        <pc:graphicFrameChg chg="add mod">
          <ac:chgData name="Gudka, Dawna" userId="823cceae-331b-41d6-9a63-34ad6d1db55c" providerId="ADAL" clId="{F2DDA93F-3148-4AB7-A20F-9D7A99F07B42}" dt="2024-08-29T03:01:43.345" v="3083" actId="962"/>
          <ac:graphicFrameMkLst>
            <pc:docMk/>
            <pc:sldMk cId="3957013611" sldId="5572"/>
            <ac:graphicFrameMk id="23" creationId="{3EFC0D52-A0A4-2B24-979B-92190E2608D5}"/>
          </ac:graphicFrameMkLst>
        </pc:graphicFrameChg>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pChg chg="mod">
          <ac:chgData name="Gudka, Dawna" userId="823cceae-331b-41d6-9a63-34ad6d1db55c" providerId="ADAL" clId="{F2DDA93F-3148-4AB7-A20F-9D7A99F07B42}" dt="2024-08-28T20:02:33.838" v="480" actId="20577"/>
          <ac:spMkLst>
            <pc:docMk/>
            <pc:sldMk cId="4082338873" sldId="5574"/>
            <ac:spMk id="2" creationId="{5A3EA3BD-6E2F-F670-3E18-E0B7BB708589}"/>
          </ac:spMkLst>
        </pc:spChg>
        <pc:spChg chg="mod">
          <ac:chgData name="Gudka, Dawna" userId="823cceae-331b-41d6-9a63-34ad6d1db55c" providerId="ADAL" clId="{F2DDA93F-3148-4AB7-A20F-9D7A99F07B42}" dt="2024-08-28T20:01:56.963" v="384" actId="20577"/>
          <ac:spMkLst>
            <pc:docMk/>
            <pc:sldMk cId="4082338873" sldId="5574"/>
            <ac:spMk id="4" creationId="{2B18C3B0-B3CA-5D72-EF68-49253F712731}"/>
          </ac:spMkLst>
        </pc:spChg>
        <pc:spChg chg="mod">
          <ac:chgData name="Gudka, Dawna" userId="823cceae-331b-41d6-9a63-34ad6d1db55c" providerId="ADAL" clId="{F2DDA93F-3148-4AB7-A20F-9D7A99F07B42}" dt="2024-08-28T20:02:24.448" v="449" actId="20577"/>
          <ac:spMkLst>
            <pc:docMk/>
            <pc:sldMk cId="4082338873" sldId="5574"/>
            <ac:spMk id="5" creationId="{581A4BA4-E7DC-D3FB-5B79-12E57F0410EB}"/>
          </ac:spMkLst>
        </pc:spChg>
        <pc:graphicFrameChg chg="mod modGraphic">
          <ac:chgData name="Gudka, Dawna" userId="823cceae-331b-41d6-9a63-34ad6d1db55c" providerId="ADAL" clId="{F2DDA93F-3148-4AB7-A20F-9D7A99F07B42}" dt="2024-08-29T02:21:12.074" v="1056" actId="20577"/>
          <ac:graphicFrameMkLst>
            <pc:docMk/>
            <pc:sldMk cId="4082338873" sldId="5574"/>
            <ac:graphicFrameMk id="8" creationId="{0AA46493-7A36-0C49-C5A7-D18F10C7496C}"/>
          </ac:graphicFrameMkLst>
        </pc:graphicFrameChg>
      </pc:sldChg>
      <pc:sldChg chg="addSp delSp modSp add mod ord">
        <pc:chgData name="Gudka, Dawna" userId="823cceae-331b-41d6-9a63-34ad6d1db55c" providerId="ADAL" clId="{F2DDA93F-3148-4AB7-A20F-9D7A99F07B42}" dt="2024-08-29T03:05:09.824" v="3111" actId="13244"/>
        <pc:sldMkLst>
          <pc:docMk/>
          <pc:sldMk cId="509389481" sldId="5575"/>
        </pc:sldMkLst>
        <pc:spChg chg="ord">
          <ac:chgData name="Gudka, Dawna" userId="823cceae-331b-41d6-9a63-34ad6d1db55c" providerId="ADAL" clId="{F2DDA93F-3148-4AB7-A20F-9D7A99F07B42}" dt="2024-08-29T03:05:01.971" v="3109" actId="13244"/>
          <ac:spMkLst>
            <pc:docMk/>
            <pc:sldMk cId="509389481" sldId="5575"/>
            <ac:spMk id="4" creationId="{D3E8A9C2-6EBA-170A-A3E9-BD9C60C780E8}"/>
          </ac:spMkLst>
        </pc:spChg>
        <pc:spChg chg="del mod">
          <ac:chgData name="Gudka, Dawna" userId="823cceae-331b-41d6-9a63-34ad6d1db55c" providerId="ADAL" clId="{F2DDA93F-3148-4AB7-A20F-9D7A99F07B42}" dt="2024-08-29T02:42:30.847" v="1851" actId="22"/>
          <ac:spMkLst>
            <pc:docMk/>
            <pc:sldMk cId="509389481" sldId="5575"/>
            <ac:spMk id="5" creationId="{AE69D65E-AD3C-28CB-8FF9-0592117CEE32}"/>
          </ac:spMkLst>
        </pc:spChg>
        <pc:spChg chg="add mod ord">
          <ac:chgData name="Gudka, Dawna" userId="823cceae-331b-41d6-9a63-34ad6d1db55c" providerId="ADAL" clId="{F2DDA93F-3148-4AB7-A20F-9D7A99F07B42}" dt="2024-08-29T03:05:06.585" v="3110" actId="13244"/>
          <ac:spMkLst>
            <pc:docMk/>
            <pc:sldMk cId="509389481" sldId="5575"/>
            <ac:spMk id="6" creationId="{E70F42B3-6CC2-4166-0536-EDE5BE224780}"/>
          </ac:spMkLst>
        </pc:spChg>
        <pc:spChg chg="del">
          <ac:chgData name="Gudka, Dawna" userId="823cceae-331b-41d6-9a63-34ad6d1db55c" providerId="ADAL" clId="{F2DDA93F-3148-4AB7-A20F-9D7A99F07B42}" dt="2024-08-29T02:42:24.075" v="1848" actId="478"/>
          <ac:spMkLst>
            <pc:docMk/>
            <pc:sldMk cId="509389481" sldId="5575"/>
            <ac:spMk id="7" creationId="{36B336A0-A9E3-9117-F5BF-C5BC42092931}"/>
          </ac:spMkLst>
        </pc:spChg>
        <pc:spChg chg="mod ord">
          <ac:chgData name="Gudka, Dawna" userId="823cceae-331b-41d6-9a63-34ad6d1db55c" providerId="ADAL" clId="{F2DDA93F-3148-4AB7-A20F-9D7A99F07B42}" dt="2024-08-29T03:04:52.387" v="3106" actId="13244"/>
          <ac:spMkLst>
            <pc:docMk/>
            <pc:sldMk cId="509389481" sldId="5575"/>
            <ac:spMk id="9" creationId="{E63808BD-54B0-08E9-7356-2E178F0639BA}"/>
          </ac:spMkLst>
        </pc:spChg>
        <pc:spChg chg="del">
          <ac:chgData name="Gudka, Dawna" userId="823cceae-331b-41d6-9a63-34ad6d1db55c" providerId="ADAL" clId="{F2DDA93F-3148-4AB7-A20F-9D7A99F07B42}" dt="2024-08-29T02:42:20.012" v="1846" actId="478"/>
          <ac:spMkLst>
            <pc:docMk/>
            <pc:sldMk cId="509389481" sldId="5575"/>
            <ac:spMk id="12" creationId="{E4E142BF-E186-ABAC-BF77-9BBD04DCEB51}"/>
          </ac:spMkLst>
        </pc:spChg>
        <pc:spChg chg="del">
          <ac:chgData name="Gudka, Dawna" userId="823cceae-331b-41d6-9a63-34ad6d1db55c" providerId="ADAL" clId="{F2DDA93F-3148-4AB7-A20F-9D7A99F07B42}" dt="2024-08-29T02:42:22.461" v="1847" actId="478"/>
          <ac:spMkLst>
            <pc:docMk/>
            <pc:sldMk cId="509389481" sldId="5575"/>
            <ac:spMk id="14" creationId="{E69456C6-160B-41B7-EE2A-A15C7ACA57CA}"/>
          </ac:spMkLst>
        </pc:spChg>
        <pc:spChg chg="mod ord">
          <ac:chgData name="Gudka, Dawna" userId="823cceae-331b-41d6-9a63-34ad6d1db55c" providerId="ADAL" clId="{F2DDA93F-3148-4AB7-A20F-9D7A99F07B42}" dt="2024-08-29T03:04:59.347" v="3108" actId="13244"/>
          <ac:spMkLst>
            <pc:docMk/>
            <pc:sldMk cId="509389481" sldId="5575"/>
            <ac:spMk id="19" creationId="{3A38B493-D5BF-CA75-9F82-C71C2FB57BE1}"/>
          </ac:spMkLst>
        </pc:spChg>
        <pc:spChg chg="mod ord">
          <ac:chgData name="Gudka, Dawna" userId="823cceae-331b-41d6-9a63-34ad6d1db55c" providerId="ADAL" clId="{F2DDA93F-3148-4AB7-A20F-9D7A99F07B42}" dt="2024-08-29T03:05:09.824" v="3111" actId="13244"/>
          <ac:spMkLst>
            <pc:docMk/>
            <pc:sldMk cId="509389481" sldId="5575"/>
            <ac:spMk id="20" creationId="{78CD3A6B-5FD5-B70E-B4D2-D44B7CA80052}"/>
          </ac:spMkLst>
        </pc:spChg>
        <pc:picChg chg="add mod ord">
          <ac:chgData name="Gudka, Dawna" userId="823cceae-331b-41d6-9a63-34ad6d1db55c" providerId="ADAL" clId="{F2DDA93F-3148-4AB7-A20F-9D7A99F07B42}" dt="2024-08-29T03:01:04.915" v="3079" actId="962"/>
          <ac:picMkLst>
            <pc:docMk/>
            <pc:sldMk cId="509389481" sldId="5575"/>
            <ac:picMk id="3" creationId="{C1F9D6C4-A5D1-A4D2-9020-0D802EE4E3E7}"/>
          </ac:picMkLst>
        </pc:picChg>
      </pc:sldChg>
      <pc:sldChg chg="modSp add mod">
        <pc:chgData name="Gudka, Dawna" userId="823cceae-331b-41d6-9a63-34ad6d1db55c" providerId="ADAL" clId="{F2DDA93F-3148-4AB7-A20F-9D7A99F07B42}" dt="2024-08-29T03:01:16.053" v="3080" actId="207"/>
        <pc:sldMkLst>
          <pc:docMk/>
          <pc:sldMk cId="1102476344" sldId="5576"/>
        </pc:sldMkLst>
        <pc:spChg chg="mod">
          <ac:chgData name="Gudka, Dawna" userId="823cceae-331b-41d6-9a63-34ad6d1db55c" providerId="ADAL" clId="{F2DDA93F-3148-4AB7-A20F-9D7A99F07B42}" dt="2024-08-29T02:53:09.875" v="2466" actId="20577"/>
          <ac:spMkLst>
            <pc:docMk/>
            <pc:sldMk cId="1102476344" sldId="5576"/>
            <ac:spMk id="4" creationId="{2B18C3B0-B3CA-5D72-EF68-49253F712731}"/>
          </ac:spMkLst>
        </pc:spChg>
        <pc:graphicFrameChg chg="mod modGraphic">
          <ac:chgData name="Gudka, Dawna" userId="823cceae-331b-41d6-9a63-34ad6d1db55c" providerId="ADAL" clId="{F2DDA93F-3148-4AB7-A20F-9D7A99F07B42}" dt="2024-08-29T03:01:16.053" v="3080" actId="207"/>
          <ac:graphicFrameMkLst>
            <pc:docMk/>
            <pc:sldMk cId="1102476344" sldId="5576"/>
            <ac:graphicFrameMk id="8" creationId="{0AA46493-7A36-0C49-C5A7-D18F10C7496C}"/>
          </ac:graphicFrameMkLst>
        </pc:graphicFrameChg>
      </pc:sldChg>
      <pc:sldChg chg="addSp delSp modSp add mod">
        <pc:chgData name="Gudka, Dawna" userId="823cceae-331b-41d6-9a63-34ad6d1db55c" providerId="ADAL" clId="{F2DDA93F-3148-4AB7-A20F-9D7A99F07B42}" dt="2024-08-29T03:03:58.683" v="3102" actId="13244"/>
        <pc:sldMkLst>
          <pc:docMk/>
          <pc:sldMk cId="3484672216" sldId="5577"/>
        </pc:sldMkLst>
        <pc:spChg chg="add del mod">
          <ac:chgData name="Gudka, Dawna" userId="823cceae-331b-41d6-9a63-34ad6d1db55c" providerId="ADAL" clId="{F2DDA93F-3148-4AB7-A20F-9D7A99F07B42}" dt="2024-08-29T02:27:17.930" v="1361"/>
          <ac:spMkLst>
            <pc:docMk/>
            <pc:sldMk cId="3484672216" sldId="5577"/>
            <ac:spMk id="3" creationId="{23F7891D-5199-AF29-7FCE-3CC00C7189A8}"/>
          </ac:spMkLst>
        </pc:spChg>
        <pc:spChg chg="ord">
          <ac:chgData name="Gudka, Dawna" userId="823cceae-331b-41d6-9a63-34ad6d1db55c" providerId="ADAL" clId="{F2DDA93F-3148-4AB7-A20F-9D7A99F07B42}" dt="2024-08-29T03:03:21.373" v="3099" actId="13244"/>
          <ac:spMkLst>
            <pc:docMk/>
            <pc:sldMk cId="3484672216" sldId="5577"/>
            <ac:spMk id="4" creationId="{D3E8A9C2-6EBA-170A-A3E9-BD9C60C780E8}"/>
          </ac:spMkLst>
        </pc:spChg>
        <pc:spChg chg="add del mod">
          <ac:chgData name="Gudka, Dawna" userId="823cceae-331b-41d6-9a63-34ad6d1db55c" providerId="ADAL" clId="{F2DDA93F-3148-4AB7-A20F-9D7A99F07B42}" dt="2024-08-29T02:26:40.322" v="1359"/>
          <ac:spMkLst>
            <pc:docMk/>
            <pc:sldMk cId="3484672216" sldId="5577"/>
            <ac:spMk id="6" creationId="{B871EF0E-D254-ED51-B878-BBE7F73B749A}"/>
          </ac:spMkLst>
        </pc:spChg>
        <pc:spChg chg="mod ord">
          <ac:chgData name="Gudka, Dawna" userId="823cceae-331b-41d6-9a63-34ad6d1db55c" providerId="ADAL" clId="{F2DDA93F-3148-4AB7-A20F-9D7A99F07B42}" dt="2024-08-29T03:02:37.702" v="3092" actId="13244"/>
          <ac:spMkLst>
            <pc:docMk/>
            <pc:sldMk cId="3484672216" sldId="5577"/>
            <ac:spMk id="9" creationId="{E63808BD-54B0-08E9-7356-2E178F0639BA}"/>
          </ac:spMkLst>
        </pc:spChg>
        <pc:spChg chg="add del mod">
          <ac:chgData name="Gudka, Dawna" userId="823cceae-331b-41d6-9a63-34ad6d1db55c" providerId="ADAL" clId="{F2DDA93F-3148-4AB7-A20F-9D7A99F07B42}" dt="2024-08-29T02:28:41.888" v="1406"/>
          <ac:spMkLst>
            <pc:docMk/>
            <pc:sldMk cId="3484672216" sldId="5577"/>
            <ac:spMk id="11" creationId="{81871B64-C9C6-B0CA-3049-D3911DFC9F93}"/>
          </ac:spMkLst>
        </pc:spChg>
        <pc:spChg chg="mod">
          <ac:chgData name="Gudka, Dawna" userId="823cceae-331b-41d6-9a63-34ad6d1db55c" providerId="ADAL" clId="{F2DDA93F-3148-4AB7-A20F-9D7A99F07B42}" dt="2024-08-29T02:34:23.690" v="1551" actId="255"/>
          <ac:spMkLst>
            <pc:docMk/>
            <pc:sldMk cId="3484672216" sldId="5577"/>
            <ac:spMk id="12" creationId="{E4E142BF-E186-ABAC-BF77-9BBD04DCEB51}"/>
          </ac:spMkLst>
        </pc:spChg>
        <pc:spChg chg="mod ord">
          <ac:chgData name="Gudka, Dawna" userId="823cceae-331b-41d6-9a63-34ad6d1db55c" providerId="ADAL" clId="{F2DDA93F-3148-4AB7-A20F-9D7A99F07B42}" dt="2024-08-29T03:03:05.523" v="3096" actId="13244"/>
          <ac:spMkLst>
            <pc:docMk/>
            <pc:sldMk cId="3484672216" sldId="5577"/>
            <ac:spMk id="14" creationId="{E69456C6-160B-41B7-EE2A-A15C7ACA57CA}"/>
          </ac:spMkLst>
        </pc:spChg>
        <pc:spChg chg="add mod ord">
          <ac:chgData name="Gudka, Dawna" userId="823cceae-331b-41d6-9a63-34ad6d1db55c" providerId="ADAL" clId="{F2DDA93F-3148-4AB7-A20F-9D7A99F07B42}" dt="2024-08-29T03:03:17.582" v="3098" actId="13244"/>
          <ac:spMkLst>
            <pc:docMk/>
            <pc:sldMk cId="3484672216" sldId="5577"/>
            <ac:spMk id="16" creationId="{1D2C6779-8E0F-E610-8A12-C7F25763702C}"/>
          </ac:spMkLst>
        </pc:spChg>
        <pc:spChg chg="add del mod">
          <ac:chgData name="Gudka, Dawna" userId="823cceae-331b-41d6-9a63-34ad6d1db55c" providerId="ADAL" clId="{F2DDA93F-3148-4AB7-A20F-9D7A99F07B42}" dt="2024-08-29T02:32:18.850" v="1467" actId="478"/>
          <ac:spMkLst>
            <pc:docMk/>
            <pc:sldMk cId="3484672216" sldId="5577"/>
            <ac:spMk id="18" creationId="{C21671C5-9DB9-A5FF-4EC6-8EFF5F9BA873}"/>
          </ac:spMkLst>
        </pc:spChg>
        <pc:spChg chg="ord">
          <ac:chgData name="Gudka, Dawna" userId="823cceae-331b-41d6-9a63-34ad6d1db55c" providerId="ADAL" clId="{F2DDA93F-3148-4AB7-A20F-9D7A99F07B42}" dt="2024-08-29T03:02:50.288" v="3094" actId="13244"/>
          <ac:spMkLst>
            <pc:docMk/>
            <pc:sldMk cId="3484672216" sldId="5577"/>
            <ac:spMk id="19" creationId="{3A38B493-D5BF-CA75-9F82-C71C2FB57BE1}"/>
          </ac:spMkLst>
        </pc:spChg>
        <pc:spChg chg="ord">
          <ac:chgData name="Gudka, Dawna" userId="823cceae-331b-41d6-9a63-34ad6d1db55c" providerId="ADAL" clId="{F2DDA93F-3148-4AB7-A20F-9D7A99F07B42}" dt="2024-08-29T03:02:56.851" v="3095" actId="13244"/>
          <ac:spMkLst>
            <pc:docMk/>
            <pc:sldMk cId="3484672216" sldId="5577"/>
            <ac:spMk id="20" creationId="{78CD3A6B-5FD5-B70E-B4D2-D44B7CA80052}"/>
          </ac:spMkLst>
        </pc:spChg>
        <pc:spChg chg="add mod ord">
          <ac:chgData name="Gudka, Dawna" userId="823cceae-331b-41d6-9a63-34ad6d1db55c" providerId="ADAL" clId="{F2DDA93F-3148-4AB7-A20F-9D7A99F07B42}" dt="2024-08-29T03:03:47.791" v="3101" actId="13244"/>
          <ac:spMkLst>
            <pc:docMk/>
            <pc:sldMk cId="3484672216" sldId="5577"/>
            <ac:spMk id="21" creationId="{8716D17A-6EF4-2588-0CD4-30388D53CBF6}"/>
          </ac:spMkLst>
        </pc:spChg>
        <pc:graphicFrameChg chg="del">
          <ac:chgData name="Gudka, Dawna" userId="823cceae-331b-41d6-9a63-34ad6d1db55c" providerId="ADAL" clId="{F2DDA93F-3148-4AB7-A20F-9D7A99F07B42}" dt="2024-08-29T02:22:35.024" v="1059" actId="478"/>
          <ac:graphicFrameMkLst>
            <pc:docMk/>
            <pc:sldMk cId="3484672216" sldId="5577"/>
            <ac:graphicFrameMk id="17" creationId="{81F9F3D6-D44E-4A66-C19D-DA9242B76EBF}"/>
          </ac:graphicFrameMkLst>
        </pc:graphicFrameChg>
        <pc:graphicFrameChg chg="del">
          <ac:chgData name="Gudka, Dawna" userId="823cceae-331b-41d6-9a63-34ad6d1db55c" providerId="ADAL" clId="{F2DDA93F-3148-4AB7-A20F-9D7A99F07B42}" dt="2024-08-29T02:22:37.417" v="1060" actId="478"/>
          <ac:graphicFrameMkLst>
            <pc:docMk/>
            <pc:sldMk cId="3484672216" sldId="5577"/>
            <ac:graphicFrameMk id="23" creationId="{3EFC0D52-A0A4-2B24-979B-92190E2608D5}"/>
          </ac:graphicFrameMkLst>
        </pc:graphicFrameChg>
        <pc:picChg chg="add mod">
          <ac:chgData name="Gudka, Dawna" userId="823cceae-331b-41d6-9a63-34ad6d1db55c" providerId="ADAL" clId="{F2DDA93F-3148-4AB7-A20F-9D7A99F07B42}" dt="2024-08-29T02:30:08.400" v="1421" actId="14100"/>
          <ac:picMkLst>
            <pc:docMk/>
            <pc:sldMk cId="3484672216" sldId="5577"/>
            <ac:picMk id="7" creationId="{DDEFAA1C-E942-EB31-7ACA-E888BA9566B7}"/>
          </ac:picMkLst>
        </pc:picChg>
        <pc:picChg chg="add del mod">
          <ac:chgData name="Gudka, Dawna" userId="823cceae-331b-41d6-9a63-34ad6d1db55c" providerId="ADAL" clId="{F2DDA93F-3148-4AB7-A20F-9D7A99F07B42}" dt="2024-08-29T02:28:05.056" v="1375" actId="478"/>
          <ac:picMkLst>
            <pc:docMk/>
            <pc:sldMk cId="3484672216" sldId="5577"/>
            <ac:picMk id="8" creationId="{96383087-154F-3B05-3B02-C96F2092288C}"/>
          </ac:picMkLst>
        </pc:picChg>
        <pc:picChg chg="add mod">
          <ac:chgData name="Gudka, Dawna" userId="823cceae-331b-41d6-9a63-34ad6d1db55c" providerId="ADAL" clId="{F2DDA93F-3148-4AB7-A20F-9D7A99F07B42}" dt="2024-08-29T02:32:45.194" v="1481" actId="1076"/>
          <ac:picMkLst>
            <pc:docMk/>
            <pc:sldMk cId="3484672216" sldId="5577"/>
            <ac:picMk id="13" creationId="{D8F1B3E6-ADD8-251E-2FCE-7268070FCA89}"/>
          </ac:picMkLst>
        </pc:picChg>
        <pc:picChg chg="add mod ord">
          <ac:chgData name="Gudka, Dawna" userId="823cceae-331b-41d6-9a63-34ad6d1db55c" providerId="ADAL" clId="{F2DDA93F-3148-4AB7-A20F-9D7A99F07B42}" dt="2024-08-29T03:03:32.249" v="3100" actId="13244"/>
          <ac:picMkLst>
            <pc:docMk/>
            <pc:sldMk cId="3484672216" sldId="5577"/>
            <ac:picMk id="15" creationId="{E1AB9C54-F535-52F3-E7AD-E50C0F17D39C}"/>
          </ac:picMkLst>
        </pc:picChg>
        <pc:picChg chg="add mod ord modCrop">
          <ac:chgData name="Gudka, Dawna" userId="823cceae-331b-41d6-9a63-34ad6d1db55c" providerId="ADAL" clId="{F2DDA93F-3148-4AB7-A20F-9D7A99F07B42}" dt="2024-08-29T03:03:58.683" v="3102" actId="13244"/>
          <ac:picMkLst>
            <pc:docMk/>
            <pc:sldMk cId="3484672216" sldId="5577"/>
            <ac:picMk id="22" creationId="{61322128-C9BE-7108-73CD-4A8E1C63793E}"/>
          </ac:picMkLst>
        </pc:picChg>
      </pc:sldChg>
      <pc:sldChg chg="addSp delSp modSp add mod">
        <pc:chgData name="Gudka, Dawna" userId="823cceae-331b-41d6-9a63-34ad6d1db55c" providerId="ADAL" clId="{F2DDA93F-3148-4AB7-A20F-9D7A99F07B42}" dt="2024-08-29T03:04:23.183" v="3104" actId="13244"/>
        <pc:sldMkLst>
          <pc:docMk/>
          <pc:sldMk cId="2332850885" sldId="5578"/>
        </pc:sldMkLst>
        <pc:spChg chg="add del mod">
          <ac:chgData name="Gudka, Dawna" userId="823cceae-331b-41d6-9a63-34ad6d1db55c" providerId="ADAL" clId="{F2DDA93F-3148-4AB7-A20F-9D7A99F07B42}" dt="2024-08-29T02:27:42.164" v="1367" actId="478"/>
          <ac:spMkLst>
            <pc:docMk/>
            <pc:sldMk cId="2332850885" sldId="5578"/>
            <ac:spMk id="3" creationId="{FD79C8EA-F209-1B7A-0EA2-3C7643CF0F52}"/>
          </ac:spMkLst>
        </pc:spChg>
        <pc:spChg chg="mod ord">
          <ac:chgData name="Gudka, Dawna" userId="823cceae-331b-41d6-9a63-34ad6d1db55c" providerId="ADAL" clId="{F2DDA93F-3148-4AB7-A20F-9D7A99F07B42}" dt="2024-08-29T03:04:15.818" v="3103" actId="13244"/>
          <ac:spMkLst>
            <pc:docMk/>
            <pc:sldMk cId="2332850885" sldId="5578"/>
            <ac:spMk id="9" creationId="{E63808BD-54B0-08E9-7356-2E178F0639BA}"/>
          </ac:spMkLst>
        </pc:spChg>
        <pc:spChg chg="del mod">
          <ac:chgData name="Gudka, Dawna" userId="823cceae-331b-41d6-9a63-34ad6d1db55c" providerId="ADAL" clId="{F2DDA93F-3148-4AB7-A20F-9D7A99F07B42}" dt="2024-08-29T02:27:40.639" v="1366" actId="478"/>
          <ac:spMkLst>
            <pc:docMk/>
            <pc:sldMk cId="2332850885" sldId="5578"/>
            <ac:spMk id="12" creationId="{E4E142BF-E186-ABAC-BF77-9BBD04DCEB51}"/>
          </ac:spMkLst>
        </pc:spChg>
        <pc:spChg chg="del mod">
          <ac:chgData name="Gudka, Dawna" userId="823cceae-331b-41d6-9a63-34ad6d1db55c" providerId="ADAL" clId="{F2DDA93F-3148-4AB7-A20F-9D7A99F07B42}" dt="2024-08-29T02:35:42.579" v="1646" actId="478"/>
          <ac:spMkLst>
            <pc:docMk/>
            <pc:sldMk cId="2332850885" sldId="5578"/>
            <ac:spMk id="14" creationId="{E69456C6-160B-41B7-EE2A-A15C7ACA57CA}"/>
          </ac:spMkLst>
        </pc:spChg>
        <pc:picChg chg="del">
          <ac:chgData name="Gudka, Dawna" userId="823cceae-331b-41d6-9a63-34ad6d1db55c" providerId="ADAL" clId="{F2DDA93F-3148-4AB7-A20F-9D7A99F07B42}" dt="2024-08-29T02:27:34.190" v="1364" actId="478"/>
          <ac:picMkLst>
            <pc:docMk/>
            <pc:sldMk cId="2332850885" sldId="5578"/>
            <ac:picMk id="7" creationId="{DDEFAA1C-E942-EB31-7ACA-E888BA9566B7}"/>
          </ac:picMkLst>
        </pc:picChg>
        <pc:picChg chg="mod ord">
          <ac:chgData name="Gudka, Dawna" userId="823cceae-331b-41d6-9a63-34ad6d1db55c" providerId="ADAL" clId="{F2DDA93F-3148-4AB7-A20F-9D7A99F07B42}" dt="2024-08-29T03:04:23.183" v="3104" actId="13244"/>
          <ac:picMkLst>
            <pc:docMk/>
            <pc:sldMk cId="2332850885" sldId="5578"/>
            <ac:picMk id="8" creationId="{96383087-154F-3B05-3B02-C96F2092288C}"/>
          </ac:picMkLst>
        </pc:picChg>
      </pc:sldChg>
      <pc:sldChg chg="addSp delSp modSp new mod ord">
        <pc:chgData name="Gudka, Dawna" userId="823cceae-331b-41d6-9a63-34ad6d1db55c" providerId="ADAL" clId="{F2DDA93F-3148-4AB7-A20F-9D7A99F07B42}" dt="2024-08-29T03:04:38.122" v="3105" actId="13244"/>
        <pc:sldMkLst>
          <pc:docMk/>
          <pc:sldMk cId="1627638273" sldId="5579"/>
        </pc:sldMkLst>
        <pc:spChg chg="mod">
          <ac:chgData name="Gudka, Dawna" userId="823cceae-331b-41d6-9a63-34ad6d1db55c" providerId="ADAL" clId="{F2DDA93F-3148-4AB7-A20F-9D7A99F07B42}" dt="2024-08-29T02:50:42.049" v="2435" actId="113"/>
          <ac:spMkLst>
            <pc:docMk/>
            <pc:sldMk cId="1627638273" sldId="5579"/>
            <ac:spMk id="2" creationId="{28131E52-93D8-5B1A-F6D8-4A3FF91DA6F8}"/>
          </ac:spMkLst>
        </pc:spChg>
        <pc:spChg chg="del">
          <ac:chgData name="Gudka, Dawna" userId="823cceae-331b-41d6-9a63-34ad6d1db55c" providerId="ADAL" clId="{F2DDA93F-3148-4AB7-A20F-9D7A99F07B42}" dt="2024-08-29T02:40:03.557" v="1719" actId="478"/>
          <ac:spMkLst>
            <pc:docMk/>
            <pc:sldMk cId="1627638273" sldId="5579"/>
            <ac:spMk id="3" creationId="{FCE9AB7E-6ED5-0586-C30A-672C1392FCD9}"/>
          </ac:spMkLst>
        </pc:spChg>
        <pc:spChg chg="mod">
          <ac:chgData name="Gudka, Dawna" userId="823cceae-331b-41d6-9a63-34ad6d1db55c" providerId="ADAL" clId="{F2DDA93F-3148-4AB7-A20F-9D7A99F07B42}" dt="2024-08-29T02:52:23.645" v="2453" actId="1076"/>
          <ac:spMkLst>
            <pc:docMk/>
            <pc:sldMk cId="1627638273" sldId="5579"/>
            <ac:spMk id="4" creationId="{44201CDE-8919-0E47-AE4C-3A49EA175D7E}"/>
          </ac:spMkLst>
        </pc:spChg>
        <pc:spChg chg="del">
          <ac:chgData name="Gudka, Dawna" userId="823cceae-331b-41d6-9a63-34ad6d1db55c" providerId="ADAL" clId="{F2DDA93F-3148-4AB7-A20F-9D7A99F07B42}" dt="2024-08-29T02:40:06.663" v="1720" actId="478"/>
          <ac:spMkLst>
            <pc:docMk/>
            <pc:sldMk cId="1627638273" sldId="5579"/>
            <ac:spMk id="5" creationId="{F6E7A303-EA73-7185-3318-B01C6EA98734}"/>
          </ac:spMkLst>
        </pc:spChg>
        <pc:spChg chg="del">
          <ac:chgData name="Gudka, Dawna" userId="823cceae-331b-41d6-9a63-34ad6d1db55c" providerId="ADAL" clId="{F2DDA93F-3148-4AB7-A20F-9D7A99F07B42}" dt="2024-08-29T02:40:09.371" v="1721" actId="478"/>
          <ac:spMkLst>
            <pc:docMk/>
            <pc:sldMk cId="1627638273" sldId="5579"/>
            <ac:spMk id="6" creationId="{BDB84B0D-F9B4-419B-AE5E-E37F5507E3AD}"/>
          </ac:spMkLst>
        </pc:spChg>
        <pc:spChg chg="del">
          <ac:chgData name="Gudka, Dawna" userId="823cceae-331b-41d6-9a63-34ad6d1db55c" providerId="ADAL" clId="{F2DDA93F-3148-4AB7-A20F-9D7A99F07B42}" dt="2024-08-29T02:53:21.931" v="2467"/>
          <ac:spMkLst>
            <pc:docMk/>
            <pc:sldMk cId="1627638273" sldId="5579"/>
            <ac:spMk id="8" creationId="{56AC767B-B327-E870-B321-AF9D29CAAE52}"/>
          </ac:spMkLst>
        </pc:spChg>
        <pc:spChg chg="del">
          <ac:chgData name="Gudka, Dawna" userId="823cceae-331b-41d6-9a63-34ad6d1db55c" providerId="ADAL" clId="{F2DDA93F-3148-4AB7-A20F-9D7A99F07B42}" dt="2024-08-29T02:53:45.155" v="2469"/>
          <ac:spMkLst>
            <pc:docMk/>
            <pc:sldMk cId="1627638273" sldId="5579"/>
            <ac:spMk id="9" creationId="{6A367F53-F835-345C-7ED6-4A26DF5065E8}"/>
          </ac:spMkLst>
        </pc:spChg>
        <pc:spChg chg="add del mod">
          <ac:chgData name="Gudka, Dawna" userId="823cceae-331b-41d6-9a63-34ad6d1db55c" providerId="ADAL" clId="{F2DDA93F-3148-4AB7-A20F-9D7A99F07B42}" dt="2024-08-29T02:51:35.931" v="2446" actId="478"/>
          <ac:spMkLst>
            <pc:docMk/>
            <pc:sldMk cId="1627638273" sldId="5579"/>
            <ac:spMk id="10" creationId="{8BD4B7C0-2BFA-84E4-A383-A51706BE5418}"/>
          </ac:spMkLst>
        </pc:spChg>
        <pc:spChg chg="add mod ord">
          <ac:chgData name="Gudka, Dawna" userId="823cceae-331b-41d6-9a63-34ad6d1db55c" providerId="ADAL" clId="{F2DDA93F-3148-4AB7-A20F-9D7A99F07B42}" dt="2024-08-29T03:04:38.122" v="3105" actId="13244"/>
          <ac:spMkLst>
            <pc:docMk/>
            <pc:sldMk cId="1627638273" sldId="5579"/>
            <ac:spMk id="11" creationId="{66BB7848-F588-1A29-E935-BFD5D95935D9}"/>
          </ac:spMkLst>
        </pc:spChg>
        <pc:spChg chg="add mod">
          <ac:chgData name="Gudka, Dawna" userId="823cceae-331b-41d6-9a63-34ad6d1db55c" providerId="ADAL" clId="{F2DDA93F-3148-4AB7-A20F-9D7A99F07B42}" dt="2024-08-29T02:54:03.994" v="2557" actId="20577"/>
          <ac:spMkLst>
            <pc:docMk/>
            <pc:sldMk cId="1627638273" sldId="5579"/>
            <ac:spMk id="12" creationId="{C7426CEA-3726-3903-34BA-DE98BFD32EAD}"/>
          </ac:spMkLst>
        </pc:spChg>
        <pc:spChg chg="add mod">
          <ac:chgData name="Gudka, Dawna" userId="823cceae-331b-41d6-9a63-34ad6d1db55c" providerId="ADAL" clId="{F2DDA93F-3148-4AB7-A20F-9D7A99F07B42}" dt="2024-08-29T02:53:45.199" v="2470" actId="27636"/>
          <ac:spMkLst>
            <pc:docMk/>
            <pc:sldMk cId="1627638273" sldId="5579"/>
            <ac:spMk id="13" creationId="{66C2F0D6-2B47-B988-7F4C-319ADFEE4183}"/>
          </ac:spMkLst>
        </pc:spChg>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sldChg chg="modSp mod">
        <pc:chgData name="Hoffman, Peter" userId="673cee94-26bd-4c2a-ab82-1b3669e2f049" providerId="ADAL" clId="{65E221E0-22DB-4ED9-91C1-495689D389F8}" dt="2024-08-28T21:09:45.551" v="22" actId="14100"/>
        <pc:sldMkLst>
          <pc:docMk/>
          <pc:sldMk cId="3717000822" sldId="280"/>
        </pc:sldMkLst>
        <pc:graphicFrameChg chg="mod">
          <ac:chgData name="Hoffman, Peter" userId="673cee94-26bd-4c2a-ab82-1b3669e2f049" providerId="ADAL" clId="{65E221E0-22DB-4ED9-91C1-495689D389F8}" dt="2024-08-28T21:09:45.551" v="22" actId="14100"/>
          <ac:graphicFrameMkLst>
            <pc:docMk/>
            <pc:sldMk cId="3717000822" sldId="280"/>
            <ac:graphicFrameMk id="12" creationId="{1AA09EE0-7419-6ED5-4AA1-CC9009509570}"/>
          </ac:graphicFrameMkLst>
        </pc:graphicFrame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modSp mod">
        <pc:chgData name="Ward, Reagan" userId="27291eb4-8241-4961-9e69-8c66e34cc5b0" providerId="ADAL" clId="{4EEEF422-79E5-4ED2-9E8C-57196E20F121}" dt="2024-06-26T15:05:04.463" v="0" actId="20577"/>
        <pc:sldMkLst>
          <pc:docMk/>
          <pc:sldMk cId="3044915438" sldId="256"/>
        </pc:sldMkLst>
        <pc:spChg chg="mod">
          <ac:chgData name="Ward, Reagan" userId="27291eb4-8241-4961-9e69-8c66e34cc5b0" providerId="ADAL" clId="{4EEEF422-79E5-4ED2-9E8C-57196E20F121}" dt="2024-06-26T15:05:04.463" v="0" actId="20577"/>
          <ac:spMkLst>
            <pc:docMk/>
            <pc:sldMk cId="3044915438" sldId="256"/>
            <ac:spMk id="2" creationId="{00000000-0000-0000-0000-000000000000}"/>
          </ac:spMkLst>
        </pc:spChg>
      </pc:sldChg>
      <pc:sldChg chg="add">
        <pc:chgData name="Ward, Reagan" userId="27291eb4-8241-4961-9e69-8c66e34cc5b0" providerId="ADAL" clId="{4EEEF422-79E5-4ED2-9E8C-57196E20F121}" dt="2024-06-26T20:06:08.193" v="1"/>
        <pc:sldMkLst>
          <pc:docMk/>
          <pc:sldMk cId="4006630429" sldId="282"/>
        </pc:sldMkLst>
      </pc:sldChg>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addSp modSp mod">
        <pc:chgData name="Ward, Reagan" userId="27291eb4-8241-4961-9e69-8c66e34cc5b0" providerId="ADAL" clId="{23F7020E-B539-47EA-9750-9324A088851B}" dt="2024-08-21T22:35:51.325" v="99" actId="13244"/>
        <pc:sldMkLst>
          <pc:docMk/>
          <pc:sldMk cId="4006630429" sldId="282"/>
        </pc:sldMkLst>
        <pc:spChg chg="mod">
          <ac:chgData name="Ward, Reagan" userId="27291eb4-8241-4961-9e69-8c66e34cc5b0" providerId="ADAL" clId="{23F7020E-B539-47EA-9750-9324A088851B}" dt="2024-08-21T22:35:32.551" v="98" actId="1076"/>
          <ac:spMkLst>
            <pc:docMk/>
            <pc:sldMk cId="4006630429" sldId="282"/>
            <ac:spMk id="2" creationId="{E7E2EB91-0374-5582-7ACC-741F875FB6AB}"/>
          </ac:spMkLst>
        </pc:spChg>
        <pc:spChg chg="add mod ord">
          <ac:chgData name="Ward, Reagan" userId="27291eb4-8241-4961-9e69-8c66e34cc5b0" providerId="ADAL" clId="{23F7020E-B539-47EA-9750-9324A088851B}" dt="2024-08-21T22:35:51.325" v="99" actId="13244"/>
          <ac:spMkLst>
            <pc:docMk/>
            <pc:sldMk cId="4006630429" sldId="282"/>
            <ac:spMk id="6" creationId="{6D55A93F-EA8E-A57B-795B-7FBA6F8DA812}"/>
          </ac:spMkLst>
        </pc:spChg>
        <pc:graphicFrameChg chg="mod modGraphic">
          <ac:chgData name="Ward, Reagan" userId="27291eb4-8241-4961-9e69-8c66e34cc5b0" providerId="ADAL" clId="{23F7020E-B539-47EA-9750-9324A088851B}" dt="2024-08-21T22:35:30.789" v="97" actId="1076"/>
          <ac:graphicFrameMkLst>
            <pc:docMk/>
            <pc:sldMk cId="4006630429" sldId="282"/>
            <ac:graphicFrameMk id="11" creationId="{4A046F5F-034D-A2DD-B7B6-B37CB3AF1360}"/>
          </ac:graphicFrameMkLst>
        </pc:graphicFrameChg>
      </pc:sldChg>
      <pc:sldChg chg="modSp mod">
        <pc:chgData name="Ward, Reagan" userId="27291eb4-8241-4961-9e69-8c66e34cc5b0" providerId="ADAL" clId="{23F7020E-B539-47EA-9750-9324A088851B}" dt="2024-08-21T22:36:09.604" v="100"/>
        <pc:sldMkLst>
          <pc:docMk/>
          <pc:sldMk cId="1007356210" sldId="5482"/>
        </pc:sldMkLst>
        <pc:spChg chg="mod">
          <ac:chgData name="Ward, Reagan" userId="27291eb4-8241-4961-9e69-8c66e34cc5b0" providerId="ADAL" clId="{23F7020E-B539-47EA-9750-9324A088851B}" dt="2024-08-21T22:32:35.670" v="14" actId="20577"/>
          <ac:spMkLst>
            <pc:docMk/>
            <pc:sldMk cId="1007356210" sldId="5482"/>
            <ac:spMk id="9" creationId="{9265FB6E-3C9B-4C0F-F3CA-CA57FA0A9FA0}"/>
          </ac:spMkLst>
        </pc:spChg>
        <pc:spChg chg="mod">
          <ac:chgData name="Ward, Reagan" userId="27291eb4-8241-4961-9e69-8c66e34cc5b0" providerId="ADAL" clId="{23F7020E-B539-47EA-9750-9324A088851B}" dt="2024-08-21T22:32:23.980" v="8" actId="27636"/>
          <ac:spMkLst>
            <pc:docMk/>
            <pc:sldMk cId="1007356210" sldId="5482"/>
            <ac:spMk id="11" creationId="{381E41DD-6579-B459-A6BD-F9B8F600FB7E}"/>
          </ac:spMkLst>
        </pc:spChg>
        <pc:graphicFrameChg chg="mod">
          <ac:chgData name="Ward, Reagan" userId="27291eb4-8241-4961-9e69-8c66e34cc5b0" providerId="ADAL" clId="{23F7020E-B539-47EA-9750-9324A088851B}" dt="2024-08-21T22:36:09.604" v="100"/>
          <ac:graphicFrameMkLst>
            <pc:docMk/>
            <pc:sldMk cId="1007356210" sldId="5482"/>
            <ac:graphicFrameMk id="8" creationId="{C64310B3-8FCF-4461-597C-ECC0046DA1E8}"/>
          </ac:graphicFrameMkLst>
        </pc:graphicFrameChg>
      </pc:sldChg>
      <pc:sldChg chg="modSp mod">
        <pc:chgData name="Ward, Reagan" userId="27291eb4-8241-4961-9e69-8c66e34cc5b0" providerId="ADAL" clId="{23F7020E-B539-47EA-9750-9324A088851B}" dt="2024-08-21T22:34:26.568" v="84" actId="27636"/>
        <pc:sldMkLst>
          <pc:docMk/>
          <pc:sldMk cId="3757558483" sldId="5547"/>
        </pc:sldMkLst>
        <pc:spChg chg="mod">
          <ac:chgData name="Ward, Reagan" userId="27291eb4-8241-4961-9e69-8c66e34cc5b0" providerId="ADAL" clId="{23F7020E-B539-47EA-9750-9324A088851B}" dt="2024-08-21T22:34:26.568" v="84" actId="27636"/>
          <ac:spMkLst>
            <pc:docMk/>
            <pc:sldMk cId="3757558483" sldId="5547"/>
            <ac:spMk id="2" creationId="{61FA4591-7D47-D1E8-1301-1A17E457FF29}"/>
          </ac:spMkLst>
        </pc:spChg>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pChg chg="del mod ord">
          <ac:chgData name="Ward, Reagan" userId="27291eb4-8241-4961-9e69-8c66e34cc5b0" providerId="ADAL" clId="{23F7020E-B539-47EA-9750-9324A088851B}" dt="2024-08-21T22:45:56.270" v="104" actId="700"/>
          <ac:spMkLst>
            <pc:docMk/>
            <pc:sldMk cId="2812061006" sldId="5559"/>
            <ac:spMk id="2" creationId="{C4A79FA9-0150-C752-7883-F9338A5861F0}"/>
          </ac:spMkLst>
        </pc:spChg>
        <pc:spChg chg="del">
          <ac:chgData name="Ward, Reagan" userId="27291eb4-8241-4961-9e69-8c66e34cc5b0" providerId="ADAL" clId="{23F7020E-B539-47EA-9750-9324A088851B}" dt="2024-08-21T22:45:56.270" v="104" actId="700"/>
          <ac:spMkLst>
            <pc:docMk/>
            <pc:sldMk cId="2812061006" sldId="5559"/>
            <ac:spMk id="3" creationId="{F2C33004-D855-E4DC-E5E8-213A03A7F80B}"/>
          </ac:spMkLst>
        </pc:spChg>
        <pc:spChg chg="del mod ord">
          <ac:chgData name="Ward, Reagan" userId="27291eb4-8241-4961-9e69-8c66e34cc5b0" providerId="ADAL" clId="{23F7020E-B539-47EA-9750-9324A088851B}" dt="2024-08-21T22:45:56.270" v="104" actId="700"/>
          <ac:spMkLst>
            <pc:docMk/>
            <pc:sldMk cId="2812061006" sldId="5559"/>
            <ac:spMk id="4" creationId="{7B922A64-5DE5-989E-8AAA-25AA3CCD592E}"/>
          </ac:spMkLst>
        </pc:spChg>
        <pc:spChg chg="del">
          <ac:chgData name="Ward, Reagan" userId="27291eb4-8241-4961-9e69-8c66e34cc5b0" providerId="ADAL" clId="{23F7020E-B539-47EA-9750-9324A088851B}" dt="2024-08-21T22:45:56.270" v="104" actId="700"/>
          <ac:spMkLst>
            <pc:docMk/>
            <pc:sldMk cId="2812061006" sldId="5559"/>
            <ac:spMk id="5" creationId="{BFB0BDD0-B748-A867-CDB2-D92B3F84A869}"/>
          </ac:spMkLst>
        </pc:spChg>
        <pc:spChg chg="del mod ord">
          <ac:chgData name="Ward, Reagan" userId="27291eb4-8241-4961-9e69-8c66e34cc5b0" providerId="ADAL" clId="{23F7020E-B539-47EA-9750-9324A088851B}" dt="2024-08-21T22:45:56.270" v="104" actId="700"/>
          <ac:spMkLst>
            <pc:docMk/>
            <pc:sldMk cId="2812061006" sldId="5559"/>
            <ac:spMk id="6" creationId="{E5DD1B94-2015-5960-DDA6-72AF0DA1AD62}"/>
          </ac:spMkLst>
        </pc:spChg>
        <pc:spChg chg="mod ord">
          <ac:chgData name="Ward, Reagan" userId="27291eb4-8241-4961-9e69-8c66e34cc5b0" providerId="ADAL" clId="{23F7020E-B539-47EA-9750-9324A088851B}" dt="2024-08-21T22:57:25.198" v="1656" actId="13244"/>
          <ac:spMkLst>
            <pc:docMk/>
            <pc:sldMk cId="2812061006" sldId="5559"/>
            <ac:spMk id="7" creationId="{FA2A5ABF-74B2-B61A-3A46-9D05CBB05BEE}"/>
          </ac:spMkLst>
        </pc:spChg>
        <pc:spChg chg="del mod ord">
          <ac:chgData name="Ward, Reagan" userId="27291eb4-8241-4961-9e69-8c66e34cc5b0" providerId="ADAL" clId="{23F7020E-B539-47EA-9750-9324A088851B}" dt="2024-08-21T22:45:56.270" v="104" actId="700"/>
          <ac:spMkLst>
            <pc:docMk/>
            <pc:sldMk cId="2812061006" sldId="5559"/>
            <ac:spMk id="8" creationId="{ADF9D245-64BD-DF47-C430-D124CAD38AA1}"/>
          </ac:spMkLst>
        </pc:spChg>
        <pc:spChg chg="del">
          <ac:chgData name="Ward, Reagan" userId="27291eb4-8241-4961-9e69-8c66e34cc5b0" providerId="ADAL" clId="{23F7020E-B539-47EA-9750-9324A088851B}" dt="2024-08-21T22:45:56.270" v="104" actId="700"/>
          <ac:spMkLst>
            <pc:docMk/>
            <pc:sldMk cId="2812061006" sldId="5559"/>
            <ac:spMk id="9" creationId="{5E450466-8FC2-0024-EF6E-63F93072692C}"/>
          </ac:spMkLst>
        </pc:spChg>
        <pc:spChg chg="add mod ord">
          <ac:chgData name="Ward, Reagan" userId="27291eb4-8241-4961-9e69-8c66e34cc5b0" providerId="ADAL" clId="{23F7020E-B539-47EA-9750-9324A088851B}" dt="2024-08-21T22:46:02.591" v="120" actId="20577"/>
          <ac:spMkLst>
            <pc:docMk/>
            <pc:sldMk cId="2812061006" sldId="5559"/>
            <ac:spMk id="10" creationId="{E43E040D-13F0-E440-971F-DEDC49F408F5}"/>
          </ac:spMkLst>
        </pc:spChg>
        <pc:spChg chg="add del mod ord">
          <ac:chgData name="Ward, Reagan" userId="27291eb4-8241-4961-9e69-8c66e34cc5b0" providerId="ADAL" clId="{23F7020E-B539-47EA-9750-9324A088851B}" dt="2024-08-21T22:45:58.222" v="107" actId="22"/>
          <ac:spMkLst>
            <pc:docMk/>
            <pc:sldMk cId="2812061006" sldId="5559"/>
            <ac:spMk id="11" creationId="{66F29590-9107-B95D-2F61-9C6295D7004F}"/>
          </ac:spMkLst>
        </pc:spChg>
        <pc:spChg chg="add del mod ord">
          <ac:chgData name="Ward, Reagan" userId="27291eb4-8241-4961-9e69-8c66e34cc5b0" providerId="ADAL" clId="{23F7020E-B539-47EA-9750-9324A088851B}" dt="2024-08-21T22:47:19.298" v="785"/>
          <ac:spMkLst>
            <pc:docMk/>
            <pc:sldMk cId="2812061006" sldId="5559"/>
            <ac:spMk id="12" creationId="{4DBBEA2D-DE2A-F8A0-CC98-31E1E63E869E}"/>
          </ac:spMkLst>
        </pc:spChg>
        <pc:spChg chg="add del mod ord">
          <ac:chgData name="Ward, Reagan" userId="27291eb4-8241-4961-9e69-8c66e34cc5b0" providerId="ADAL" clId="{23F7020E-B539-47EA-9750-9324A088851B}" dt="2024-08-21T22:47:23.158" v="787"/>
          <ac:spMkLst>
            <pc:docMk/>
            <pc:sldMk cId="2812061006" sldId="5559"/>
            <ac:spMk id="13" creationId="{B212E17A-33A4-7AF6-FCC5-930DF316E402}"/>
          </ac:spMkLst>
        </pc:spChg>
        <pc:spChg chg="add mod">
          <ac:chgData name="Ward, Reagan" userId="27291eb4-8241-4961-9e69-8c66e34cc5b0" providerId="ADAL" clId="{23F7020E-B539-47EA-9750-9324A088851B}" dt="2024-08-21T22:47:19.332" v="786" actId="27636"/>
          <ac:spMkLst>
            <pc:docMk/>
            <pc:sldMk cId="2812061006" sldId="5559"/>
            <ac:spMk id="16" creationId="{2AB87F7F-D8C5-02C1-06CC-328A870E3C08}"/>
          </ac:spMkLst>
        </pc:spChg>
        <pc:spChg chg="add mod">
          <ac:chgData name="Ward, Reagan" userId="27291eb4-8241-4961-9e69-8c66e34cc5b0" providerId="ADAL" clId="{23F7020E-B539-47EA-9750-9324A088851B}" dt="2024-08-21T22:47:23.189" v="788" actId="27636"/>
          <ac:spMkLst>
            <pc:docMk/>
            <pc:sldMk cId="2812061006" sldId="5559"/>
            <ac:spMk id="17" creationId="{D726062D-63D2-85F2-7345-FED3C44407DB}"/>
          </ac:spMkLst>
        </pc:spChg>
        <pc:picChg chg="add mod ord">
          <ac:chgData name="Ward, Reagan" userId="27291eb4-8241-4961-9e69-8c66e34cc5b0" providerId="ADAL" clId="{23F7020E-B539-47EA-9750-9324A088851B}" dt="2024-08-21T22:56:05.453" v="1653" actId="1440"/>
          <ac:picMkLst>
            <pc:docMk/>
            <pc:sldMk cId="2812061006" sldId="5559"/>
            <ac:picMk id="15" creationId="{BB048F6D-DC88-22F0-97A5-D9A5A0CBBE9F}"/>
          </ac:picMkLst>
        </pc:picChg>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pChg chg="del mod ord">
          <ac:chgData name="Ward, Reagan" userId="27291eb4-8241-4961-9e69-8c66e34cc5b0" providerId="ADAL" clId="{23F7020E-B539-47EA-9750-9324A088851B}" dt="2024-08-21T22:48:00.067" v="790" actId="700"/>
          <ac:spMkLst>
            <pc:docMk/>
            <pc:sldMk cId="2971538637" sldId="5560"/>
            <ac:spMk id="2" creationId="{36045DEC-752C-A62C-9B18-17DB02066F15}"/>
          </ac:spMkLst>
        </pc:spChg>
        <pc:spChg chg="del mod ord">
          <ac:chgData name="Ward, Reagan" userId="27291eb4-8241-4961-9e69-8c66e34cc5b0" providerId="ADAL" clId="{23F7020E-B539-47EA-9750-9324A088851B}" dt="2024-08-21T22:48:00.067" v="790" actId="700"/>
          <ac:spMkLst>
            <pc:docMk/>
            <pc:sldMk cId="2971538637" sldId="5560"/>
            <ac:spMk id="3" creationId="{4696BE98-FFE8-FEBF-721A-2E9FF32184AE}"/>
          </ac:spMkLst>
        </pc:spChg>
        <pc:spChg chg="mod ord">
          <ac:chgData name="Ward, Reagan" userId="27291eb4-8241-4961-9e69-8c66e34cc5b0" providerId="ADAL" clId="{23F7020E-B539-47EA-9750-9324A088851B}" dt="2024-08-21T22:48:00.067" v="790" actId="700"/>
          <ac:spMkLst>
            <pc:docMk/>
            <pc:sldMk cId="2971538637" sldId="5560"/>
            <ac:spMk id="4" creationId="{C51E928A-2A8E-9B41-DCC9-6CE66BD890CD}"/>
          </ac:spMkLst>
        </pc:spChg>
        <pc:spChg chg="del mod ord">
          <ac:chgData name="Ward, Reagan" userId="27291eb4-8241-4961-9e69-8c66e34cc5b0" providerId="ADAL" clId="{23F7020E-B539-47EA-9750-9324A088851B}" dt="2024-08-21T22:48:00.067" v="790" actId="700"/>
          <ac:spMkLst>
            <pc:docMk/>
            <pc:sldMk cId="2971538637" sldId="5560"/>
            <ac:spMk id="5" creationId="{6234C5BF-9814-DCF4-E18B-C754659E4EAC}"/>
          </ac:spMkLst>
        </pc:spChg>
        <pc:spChg chg="del mod ord">
          <ac:chgData name="Ward, Reagan" userId="27291eb4-8241-4961-9e69-8c66e34cc5b0" providerId="ADAL" clId="{23F7020E-B539-47EA-9750-9324A088851B}" dt="2024-08-21T22:48:00.067" v="790" actId="700"/>
          <ac:spMkLst>
            <pc:docMk/>
            <pc:sldMk cId="2971538637" sldId="5560"/>
            <ac:spMk id="6" creationId="{03C0AE7D-FEC7-35FE-A2F9-8D8ABF758921}"/>
          </ac:spMkLst>
        </pc:spChg>
        <pc:spChg chg="add mod ord">
          <ac:chgData name="Ward, Reagan" userId="27291eb4-8241-4961-9e69-8c66e34cc5b0" providerId="ADAL" clId="{23F7020E-B539-47EA-9750-9324A088851B}" dt="2024-08-21T22:53:28.683" v="1547" actId="27636"/>
          <ac:spMkLst>
            <pc:docMk/>
            <pc:sldMk cId="2971538637" sldId="5560"/>
            <ac:spMk id="7" creationId="{1BE52D19-A51F-BE1E-BBE9-E5CF095C34C1}"/>
          </ac:spMkLst>
        </pc:spChg>
        <pc:spChg chg="add mod ord">
          <ac:chgData name="Ward, Reagan" userId="27291eb4-8241-4961-9e69-8c66e34cc5b0" providerId="ADAL" clId="{23F7020E-B539-47EA-9750-9324A088851B}" dt="2024-08-21T22:55:09.075" v="1652" actId="20577"/>
          <ac:spMkLst>
            <pc:docMk/>
            <pc:sldMk cId="2971538637" sldId="5560"/>
            <ac:spMk id="8" creationId="{F6747628-C719-50E7-08F6-F717D2C62811}"/>
          </ac:spMkLst>
        </pc:spChg>
        <pc:spChg chg="add del mod ord">
          <ac:chgData name="Ward, Reagan" userId="27291eb4-8241-4961-9e69-8c66e34cc5b0" providerId="ADAL" clId="{23F7020E-B539-47EA-9750-9324A088851B}" dt="2024-08-21T22:51:51.398" v="1537"/>
          <ac:spMkLst>
            <pc:docMk/>
            <pc:sldMk cId="2971538637" sldId="5560"/>
            <ac:spMk id="9" creationId="{5F851916-9E4A-4E63-6211-C10BDF89E85B}"/>
          </ac:spMkLst>
        </pc:spChg>
        <pc:spChg chg="add del mod ord">
          <ac:chgData name="Ward, Reagan" userId="27291eb4-8241-4961-9e69-8c66e34cc5b0" providerId="ADAL" clId="{23F7020E-B539-47EA-9750-9324A088851B}" dt="2024-08-21T22:51:56.784" v="1539"/>
          <ac:spMkLst>
            <pc:docMk/>
            <pc:sldMk cId="2971538637" sldId="5560"/>
            <ac:spMk id="10" creationId="{E94BA709-3FA3-2656-EBE4-C9D86217F14E}"/>
          </ac:spMkLst>
        </pc:spChg>
        <pc:spChg chg="add mod">
          <ac:chgData name="Ward, Reagan" userId="27291eb4-8241-4961-9e69-8c66e34cc5b0" providerId="ADAL" clId="{23F7020E-B539-47EA-9750-9324A088851B}" dt="2024-08-21T22:51:51.466" v="1538" actId="27636"/>
          <ac:spMkLst>
            <pc:docMk/>
            <pc:sldMk cId="2971538637" sldId="5560"/>
            <ac:spMk id="11" creationId="{3F2C13CA-CE5A-E6C5-B502-CF8D62EBF414}"/>
          </ac:spMkLst>
        </pc:spChg>
        <pc:spChg chg="add mod">
          <ac:chgData name="Ward, Reagan" userId="27291eb4-8241-4961-9e69-8c66e34cc5b0" providerId="ADAL" clId="{23F7020E-B539-47EA-9750-9324A088851B}" dt="2024-08-21T22:51:56.831" v="1540" actId="27636"/>
          <ac:spMkLst>
            <pc:docMk/>
            <pc:sldMk cId="2971538637" sldId="5560"/>
            <ac:spMk id="12" creationId="{B58C46B1-8EA3-98AF-624A-242BBCC549CD}"/>
          </ac:spMkLst>
        </pc:spChg>
        <pc:spChg chg="add mod ord">
          <ac:chgData name="Ward, Reagan" userId="27291eb4-8241-4961-9e69-8c66e34cc5b0" providerId="ADAL" clId="{23F7020E-B539-47EA-9750-9324A088851B}" dt="2024-08-21T22:57:47.237" v="1658" actId="13244"/>
          <ac:spMkLst>
            <pc:docMk/>
            <pc:sldMk cId="2971538637" sldId="5560"/>
            <ac:spMk id="13" creationId="{94C34FAB-F54A-196C-D00B-27F28360705C}"/>
          </ac:spMkLst>
        </pc:spChg>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modSp mod">
        <pc:chgData name="Heitman, Lindsey" userId="a9773a47-99d2-4599-9377-6d37e9ec0bd3" providerId="ADAL" clId="{3C1F988A-3E3A-40F7-8283-44481E9AE0F4}" dt="2024-05-23T12:58:39.471" v="2430" actId="20577"/>
        <pc:sldMkLst>
          <pc:docMk/>
          <pc:sldMk cId="1037917088" sldId="5098"/>
        </pc:sldMkLst>
        <pc:graphicFrameChg chg="mod modGraphic">
          <ac:chgData name="Heitman, Lindsey" userId="a9773a47-99d2-4599-9377-6d37e9ec0bd3" providerId="ADAL" clId="{3C1F988A-3E3A-40F7-8283-44481E9AE0F4}" dt="2024-05-23T12:58:39.471" v="2430"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pChg chg="mod">
          <ac:chgData name="McRee, Rebecca" userId="S::mcree_r@cde.state.co.us::3a10fa13-9d60-4c0b-b361-471945732c34" providerId="AD" clId="Web-{22976FBA-EE7E-98C6-02DE-2E6740CAF711}" dt="2024-08-28T18:15:22.608" v="739" actId="20577"/>
          <ac:spMkLst>
            <pc:docMk/>
            <pc:sldMk cId="735598476" sldId="5543"/>
            <ac:spMk id="3" creationId="{9FEEAF2D-E365-73C8-79FB-1D58C4A4FC60}"/>
          </ac:spMkLst>
        </pc:spChg>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pChg chg="mod">
          <ac:chgData name="McRee, Rebecca" userId="S::mcree_r@cde.state.co.us::3a10fa13-9d60-4c0b-b361-471945732c34" providerId="AD" clId="Web-{22976FBA-EE7E-98C6-02DE-2E6740CAF711}" dt="2024-08-28T18:04:14.096" v="5" actId="20577"/>
          <ac:spMkLst>
            <pc:docMk/>
            <pc:sldMk cId="232252085" sldId="5563"/>
            <ac:spMk id="2" creationId="{B5846F17-6935-E2EA-EC86-D8B0CAFB6D40}"/>
          </ac:spMkLst>
        </pc:spChg>
        <pc:spChg chg="mod">
          <ac:chgData name="McRee, Rebecca" userId="S::mcree_r@cde.state.co.us::3a10fa13-9d60-4c0b-b361-471945732c34" providerId="AD" clId="Web-{22976FBA-EE7E-98C6-02DE-2E6740CAF711}" dt="2024-08-28T18:17:28.626" v="897" actId="20577"/>
          <ac:spMkLst>
            <pc:docMk/>
            <pc:sldMk cId="232252085" sldId="5563"/>
            <ac:spMk id="3" creationId="{FCFA8765-1A4B-C3A8-04B2-E3F3A771E069}"/>
          </ac:spMkLst>
        </pc:spChg>
        <pc:spChg chg="mod">
          <ac:chgData name="McRee, Rebecca" userId="S::mcree_r@cde.state.co.us::3a10fa13-9d60-4c0b-b361-471945732c34" providerId="AD" clId="Web-{22976FBA-EE7E-98C6-02DE-2E6740CAF711}" dt="2024-08-28T18:09:09.351" v="607" actId="20577"/>
          <ac:spMkLst>
            <pc:docMk/>
            <pc:sldMk cId="232252085" sldId="5563"/>
            <ac:spMk id="5" creationId="{720BB5AF-7E21-69F0-A580-BD3D0AADA8C4}"/>
          </ac:spMkLst>
        </pc:spChg>
        <pc:spChg chg="mod">
          <ac:chgData name="McRee, Rebecca" userId="S::mcree_r@cde.state.co.us::3a10fa13-9d60-4c0b-b361-471945732c34" providerId="AD" clId="Web-{22976FBA-EE7E-98C6-02DE-2E6740CAF711}" dt="2024-08-28T18:09:19.851" v="616" actId="20577"/>
          <ac:spMkLst>
            <pc:docMk/>
            <pc:sldMk cId="232252085" sldId="5563"/>
            <ac:spMk id="6" creationId="{BDEC2312-6BCF-0407-7E88-9D83FEFB9B27}"/>
          </ac:spMkLst>
        </pc:spChg>
      </pc:sldChg>
      <pc:sldChg chg="addSp delSp modSp new">
        <pc:chgData name="McRee, Rebecca" userId="S::mcree_r@cde.state.co.us::3a10fa13-9d60-4c0b-b361-471945732c34" providerId="AD" clId="Web-{22976FBA-EE7E-98C6-02DE-2E6740CAF711}" dt="2024-08-28T18:23:08.914" v="1167"/>
        <pc:sldMkLst>
          <pc:docMk/>
          <pc:sldMk cId="1189657152" sldId="5564"/>
        </pc:sldMkLst>
        <pc:spChg chg="mod">
          <ac:chgData name="McRee, Rebecca" userId="S::mcree_r@cde.state.co.us::3a10fa13-9d60-4c0b-b361-471945732c34" providerId="AD" clId="Web-{22976FBA-EE7E-98C6-02DE-2E6740CAF711}" dt="2024-08-28T18:17:32.220" v="904" actId="20577"/>
          <ac:spMkLst>
            <pc:docMk/>
            <pc:sldMk cId="1189657152" sldId="5564"/>
            <ac:spMk id="2" creationId="{5C1693E8-9C5A-1DEF-1A9C-A8E725AFA593}"/>
          </ac:spMkLst>
        </pc:spChg>
        <pc:spChg chg="mod">
          <ac:chgData name="McRee, Rebecca" userId="S::mcree_r@cde.state.co.us::3a10fa13-9d60-4c0b-b361-471945732c34" providerId="AD" clId="Web-{22976FBA-EE7E-98C6-02DE-2E6740CAF711}" dt="2024-08-28T18:21:14.911" v="1159" actId="20577"/>
          <ac:spMkLst>
            <pc:docMk/>
            <pc:sldMk cId="1189657152" sldId="5564"/>
            <ac:spMk id="3" creationId="{D47683A4-1589-AA0E-F4BF-A43DFC0F4597}"/>
          </ac:spMkLst>
        </pc:spChg>
        <pc:spChg chg="mod">
          <ac:chgData name="McRee, Rebecca" userId="S::mcree_r@cde.state.co.us::3a10fa13-9d60-4c0b-b361-471945732c34" providerId="AD" clId="Web-{22976FBA-EE7E-98C6-02DE-2E6740CAF711}" dt="2024-08-28T18:09:35.274" v="620" actId="20577"/>
          <ac:spMkLst>
            <pc:docMk/>
            <pc:sldMk cId="1189657152" sldId="5564"/>
            <ac:spMk id="5" creationId="{0B5061EC-FCA3-F224-C19B-EED2BF45E45C}"/>
          </ac:spMkLst>
        </pc:spChg>
        <pc:spChg chg="mod">
          <ac:chgData name="McRee, Rebecca" userId="S::mcree_r@cde.state.co.us::3a10fa13-9d60-4c0b-b361-471945732c34" providerId="AD" clId="Web-{22976FBA-EE7E-98C6-02DE-2E6740CAF711}" dt="2024-08-28T18:09:42.196" v="629" actId="20577"/>
          <ac:spMkLst>
            <pc:docMk/>
            <pc:sldMk cId="1189657152" sldId="5564"/>
            <ac:spMk id="6" creationId="{E3FC804C-2A7E-72D1-6680-EFCAD3DBCD4F}"/>
          </ac:spMkLst>
        </pc:spChg>
        <pc:picChg chg="add del mod">
          <ac:chgData name="McRee, Rebecca" userId="S::mcree_r@cde.state.co.us::3a10fa13-9d60-4c0b-b361-471945732c34" providerId="AD" clId="Web-{22976FBA-EE7E-98C6-02DE-2E6740CAF711}" dt="2024-08-28T18:23:08.914" v="1167"/>
          <ac:picMkLst>
            <pc:docMk/>
            <pc:sldMk cId="1189657152" sldId="5564"/>
            <ac:picMk id="7" creationId="{D9EE5A4B-3876-C498-074F-C5B2998AE64F}"/>
          </ac:picMkLst>
        </pc:picChg>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pChg chg="del mod">
          <ac:chgData name="McRee, Rebecca" userId="S::mcree_r@cde.state.co.us::3a10fa13-9d60-4c0b-b361-471945732c34" providerId="AD" clId="Web-{22976FBA-EE7E-98C6-02DE-2E6740CAF711}" dt="2024-08-28T18:23:26.101" v="1168"/>
          <ac:spMkLst>
            <pc:docMk/>
            <pc:sldMk cId="808714077" sldId="5565"/>
            <ac:spMk id="3" creationId="{FE59233A-8D28-B20D-9315-4FB897C92312}"/>
          </ac:spMkLst>
        </pc:spChg>
        <pc:spChg chg="del">
          <ac:chgData name="McRee, Rebecca" userId="S::mcree_r@cde.state.co.us::3a10fa13-9d60-4c0b-b361-471945732c34" providerId="AD" clId="Web-{22976FBA-EE7E-98C6-02DE-2E6740CAF711}" dt="2024-08-28T18:24:02.946" v="1170"/>
          <ac:spMkLst>
            <pc:docMk/>
            <pc:sldMk cId="808714077" sldId="5565"/>
            <ac:spMk id="5" creationId="{E9E4EC8C-4D1F-3E50-0AA9-49FD6823C955}"/>
          </ac:spMkLst>
        </pc:spChg>
        <pc:picChg chg="add mod ord">
          <ac:chgData name="McRee, Rebecca" userId="S::mcree_r@cde.state.co.us::3a10fa13-9d60-4c0b-b361-471945732c34" providerId="AD" clId="Web-{22976FBA-EE7E-98C6-02DE-2E6740CAF711}" dt="2024-08-28T18:23:26.101" v="1168"/>
          <ac:picMkLst>
            <pc:docMk/>
            <pc:sldMk cId="808714077" sldId="5565"/>
            <ac:picMk id="7" creationId="{98EFF895-8615-BE26-1EEF-AD88F40CA05F}"/>
          </ac:picMkLst>
        </pc:picChg>
        <pc:picChg chg="add mod ord">
          <ac:chgData name="McRee, Rebecca" userId="S::mcree_r@cde.state.co.us::3a10fa13-9d60-4c0b-b361-471945732c34" providerId="AD" clId="Web-{22976FBA-EE7E-98C6-02DE-2E6740CAF711}" dt="2024-08-28T18:24:02.946" v="1170"/>
          <ac:picMkLst>
            <pc:docMk/>
            <pc:sldMk cId="808714077" sldId="5565"/>
            <ac:picMk id="8" creationId="{22CA3398-4599-1A10-D70C-251E7A1580EB}"/>
          </ac:picMkLst>
        </pc:picChg>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pChg chg="mod">
          <ac:chgData name="McRee, Rebecca" userId="S::mcree_r@cde.state.co.us::3a10fa13-9d60-4c0b-b361-471945732c34" providerId="AD" clId="Web-{22976FBA-EE7E-98C6-02DE-2E6740CAF711}" dt="2024-08-28T18:28:50.607" v="1643" actId="20577"/>
          <ac:spMkLst>
            <pc:docMk/>
            <pc:sldMk cId="2937112473" sldId="5565"/>
            <ac:spMk id="2" creationId="{29FBDB8B-AFA0-ACD4-7949-948317AD0469}"/>
          </ac:spMkLst>
        </pc:spChg>
        <pc:spChg chg="add del">
          <ac:chgData name="McRee, Rebecca" userId="S::mcree_r@cde.state.co.us::3a10fa13-9d60-4c0b-b361-471945732c34" providerId="AD" clId="Web-{22976FBA-EE7E-98C6-02DE-2E6740CAF711}" dt="2024-08-28T18:25:01.400" v="1177"/>
          <ac:spMkLst>
            <pc:docMk/>
            <pc:sldMk cId="2937112473" sldId="5565"/>
            <ac:spMk id="3" creationId="{782EE975-2ACB-CAE8-EE90-1A68B8C894F8}"/>
          </ac:spMkLst>
        </pc:spChg>
        <pc:spChg chg="mod">
          <ac:chgData name="McRee, Rebecca" userId="S::mcree_r@cde.state.co.us::3a10fa13-9d60-4c0b-b361-471945732c34" providerId="AD" clId="Web-{22976FBA-EE7E-98C6-02DE-2E6740CAF711}" dt="2024-08-28T18:29:40.765" v="1664" actId="20577"/>
          <ac:spMkLst>
            <pc:docMk/>
            <pc:sldMk cId="2937112473" sldId="5565"/>
            <ac:spMk id="5" creationId="{8A4C193A-38D4-A3E2-D13C-99FF1DF2EE24}"/>
          </ac:spMkLst>
        </pc:spChg>
        <pc:spChg chg="mod">
          <ac:chgData name="McRee, Rebecca" userId="S::mcree_r@cde.state.co.us::3a10fa13-9d60-4c0b-b361-471945732c34" providerId="AD" clId="Web-{22976FBA-EE7E-98C6-02DE-2E6740CAF711}" dt="2024-08-28T18:29:48.280" v="1674" actId="20577"/>
          <ac:spMkLst>
            <pc:docMk/>
            <pc:sldMk cId="2937112473" sldId="5565"/>
            <ac:spMk id="6" creationId="{B7E62FFF-2931-BF5E-8C22-54594340F7F8}"/>
          </ac:spMkLst>
        </pc:spChg>
        <pc:spChg chg="add mod">
          <ac:chgData name="McRee, Rebecca" userId="S::mcree_r@cde.state.co.us::3a10fa13-9d60-4c0b-b361-471945732c34" providerId="AD" clId="Web-{22976FBA-EE7E-98C6-02DE-2E6740CAF711}" dt="2024-08-28T18:29:23.827" v="1647"/>
          <ac:spMkLst>
            <pc:docMk/>
            <pc:sldMk cId="2937112473" sldId="5565"/>
            <ac:spMk id="9" creationId="{D8A31B1F-1D7E-FE24-EB4C-FFA0E9DE5694}"/>
          </ac:spMkLst>
        </pc:spChg>
        <pc:graphicFrameChg chg="add mod ord modGraphic">
          <ac:chgData name="McRee, Rebecca" userId="S::mcree_r@cde.state.co.us::3a10fa13-9d60-4c0b-b361-471945732c34" providerId="AD" clId="Web-{22976FBA-EE7E-98C6-02DE-2E6740CAF711}" dt="2024-08-28T18:29:32.624" v="1652"/>
          <ac:graphicFrameMkLst>
            <pc:docMk/>
            <pc:sldMk cId="2937112473" sldId="5565"/>
            <ac:graphicFrameMk id="8" creationId="{D11CDBFC-B5DC-3B1D-B1E3-D10824B69AF3}"/>
          </ac:graphicFrameMkLst>
        </pc:graphicFrameChg>
        <pc:picChg chg="add del mod ord">
          <ac:chgData name="McRee, Rebecca" userId="S::mcree_r@cde.state.co.us::3a10fa13-9d60-4c0b-b361-471945732c34" providerId="AD" clId="Web-{22976FBA-EE7E-98C6-02DE-2E6740CAF711}" dt="2024-08-28T18:24:43.947" v="1176"/>
          <ac:picMkLst>
            <pc:docMk/>
            <pc:sldMk cId="2937112473" sldId="5565"/>
            <ac:picMk id="7" creationId="{D3903BC0-1FE0-E218-61FC-950E5806C426}"/>
          </ac:picMkLst>
        </pc:picChg>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pChg chg="mod">
          <ac:chgData name="McRee, Rebecca" userId="S::mcree_r@cde.state.co.us::3a10fa13-9d60-4c0b-b361-471945732c34" providerId="AD" clId="Web-{FF73AD21-8529-0D35-5A87-70BE91572A8E}" dt="2024-09-03T20:50:11.440" v="7" actId="20577"/>
          <ac:spMkLst>
            <pc:docMk/>
            <pc:sldMk cId="954092976" sldId="5582"/>
            <ac:spMk id="2" creationId="{0E9065A4-4CC7-2DAD-8A8A-D292228C514F}"/>
          </ac:spMkLst>
        </pc:spChg>
        <pc:spChg chg="mod">
          <ac:chgData name="McRee, Rebecca" userId="S::mcree_r@cde.state.co.us::3a10fa13-9d60-4c0b-b361-471945732c34" providerId="AD" clId="Web-{FF73AD21-8529-0D35-5A87-70BE91572A8E}" dt="2024-09-03T20:52:54.254" v="144" actId="20577"/>
          <ac:spMkLst>
            <pc:docMk/>
            <pc:sldMk cId="954092976" sldId="5582"/>
            <ac:spMk id="3" creationId="{D7FBBC56-0D4A-54F5-7139-C632CEC6BAD7}"/>
          </ac:spMkLst>
        </pc:spChg>
        <pc:spChg chg="mod">
          <ac:chgData name="McRee, Rebecca" userId="S::mcree_r@cde.state.co.us::3a10fa13-9d60-4c0b-b361-471945732c34" providerId="AD" clId="Web-{FF73AD21-8529-0D35-5A87-70BE91572A8E}" dt="2024-09-03T20:50:21.596" v="14" actId="20577"/>
          <ac:spMkLst>
            <pc:docMk/>
            <pc:sldMk cId="954092976" sldId="5582"/>
            <ac:spMk id="5" creationId="{0C707622-50E0-6A8C-B071-059D95488320}"/>
          </ac:spMkLst>
        </pc:spChg>
        <pc:spChg chg="mod">
          <ac:chgData name="McRee, Rebecca" userId="S::mcree_r@cde.state.co.us::3a10fa13-9d60-4c0b-b361-471945732c34" providerId="AD" clId="Web-{FF73AD21-8529-0D35-5A87-70BE91572A8E}" dt="2024-09-03T20:50:31.799" v="22" actId="20577"/>
          <ac:spMkLst>
            <pc:docMk/>
            <pc:sldMk cId="954092976" sldId="5582"/>
            <ac:spMk id="6" creationId="{C5452B6D-AD45-5253-040F-1135B792F274}"/>
          </ac:spMkLst>
        </pc:spChg>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pChg chg="mod">
          <ac:chgData name="Gudka, Dawna" userId="823cceae-331b-41d6-9a63-34ad6d1db55c" providerId="ADAL" clId="{6424420F-F72E-438D-843E-09EB1087FFAD}" dt="2024-08-14T13:24:02.474" v="292" actId="20577"/>
          <ac:spMkLst>
            <pc:docMk/>
            <pc:sldMk cId="1052820159" sldId="5451"/>
            <ac:spMk id="5" creationId="{A048A9B3-BD76-B087-5BF3-157633758E45}"/>
          </ac:spMkLst>
        </pc:spChg>
        <pc:spChg chg="mod">
          <ac:chgData name="Gudka, Dawna" userId="823cceae-331b-41d6-9a63-34ad6d1db55c" providerId="ADAL" clId="{6424420F-F72E-438D-843E-09EB1087FFAD}" dt="2024-08-14T13:24:12.744" v="323" actId="20577"/>
          <ac:spMkLst>
            <pc:docMk/>
            <pc:sldMk cId="1052820159" sldId="5451"/>
            <ac:spMk id="6" creationId="{741B3020-9548-3A59-58A0-5595257DB4A1}"/>
          </ac:spMkLst>
        </pc:spChg>
      </pc:sldChg>
      <pc:sldChg chg="modSp mod">
        <pc:chgData name="Gudka, Dawna" userId="823cceae-331b-41d6-9a63-34ad6d1db55c" providerId="ADAL" clId="{6424420F-F72E-438D-843E-09EB1087FFAD}" dt="2024-08-14T13:23:22.003" v="250" actId="6549"/>
        <pc:sldMkLst>
          <pc:docMk/>
          <pc:sldMk cId="1262648449" sldId="5455"/>
        </pc:sldMkLst>
        <pc:spChg chg="mod">
          <ac:chgData name="Gudka, Dawna" userId="823cceae-331b-41d6-9a63-34ad6d1db55c" providerId="ADAL" clId="{6424420F-F72E-438D-843E-09EB1087FFAD}" dt="2024-08-14T13:23:17.195" v="249" actId="20577"/>
          <ac:spMkLst>
            <pc:docMk/>
            <pc:sldMk cId="1262648449" sldId="5455"/>
            <ac:spMk id="2" creationId="{222E4C28-041D-59D2-0291-9738FE10DDD0}"/>
          </ac:spMkLst>
        </pc:spChg>
        <pc:spChg chg="mod">
          <ac:chgData name="Gudka, Dawna" userId="823cceae-331b-41d6-9a63-34ad6d1db55c" providerId="ADAL" clId="{6424420F-F72E-438D-843E-09EB1087FFAD}" dt="2024-08-14T13:23:22.003" v="250" actId="6549"/>
          <ac:spMkLst>
            <pc:docMk/>
            <pc:sldMk cId="1262648449" sldId="5455"/>
            <ac:spMk id="3" creationId="{1C053128-2E61-BD39-9230-D3FF32B16187}"/>
          </ac:spMkLst>
        </pc:spChg>
      </pc:sldChg>
      <pc:sldChg chg="modSp mod">
        <pc:chgData name="Gudka, Dawna" userId="823cceae-331b-41d6-9a63-34ad6d1db55c" providerId="ADAL" clId="{6424420F-F72E-438D-843E-09EB1087FFAD}" dt="2024-08-14T13:22:50.602" v="219" actId="20577"/>
        <pc:sldMkLst>
          <pc:docMk/>
          <pc:sldMk cId="2348164026" sldId="5474"/>
        </pc:sldMkLst>
        <pc:spChg chg="mod">
          <ac:chgData name="Gudka, Dawna" userId="823cceae-331b-41d6-9a63-34ad6d1db55c" providerId="ADAL" clId="{6424420F-F72E-438D-843E-09EB1087FFAD}" dt="2024-08-14T13:22:42.250" v="191" actId="20577"/>
          <ac:spMkLst>
            <pc:docMk/>
            <pc:sldMk cId="2348164026" sldId="5474"/>
            <ac:spMk id="5" creationId="{A048A9B3-BD76-B087-5BF3-157633758E45}"/>
          </ac:spMkLst>
        </pc:spChg>
        <pc:spChg chg="mod">
          <ac:chgData name="Gudka, Dawna" userId="823cceae-331b-41d6-9a63-34ad6d1db55c" providerId="ADAL" clId="{6424420F-F72E-438D-843E-09EB1087FFAD}" dt="2024-08-14T13:22:50.602" v="219" actId="20577"/>
          <ac:spMkLst>
            <pc:docMk/>
            <pc:sldMk cId="2348164026" sldId="5474"/>
            <ac:spMk id="6" creationId="{741B3020-9548-3A59-58A0-5595257DB4A1}"/>
          </ac:spMkLst>
        </pc:spChg>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pChg chg="mod">
          <ac:chgData name="McRee, Rebecca" userId="S::mcree_r@cde.state.co.us::3a10fa13-9d60-4c0b-b361-471945732c34" providerId="AD" clId="Web-{2509A1F5-E800-9898-5178-B548A9DE16E6}" dt="2024-08-20T00:21:19.062" v="2" actId="20577"/>
          <ac:spMkLst>
            <pc:docMk/>
            <pc:sldMk cId="1185884485" sldId="5488"/>
            <ac:spMk id="3" creationId="{C0512FC2-261A-6790-E9CC-D752F6C04657}"/>
          </ac:spMkLst>
        </pc:spChg>
      </pc:sldChg>
      <pc:sldChg chg="modSp">
        <pc:chgData name="McRee, Rebecca" userId="S::mcree_r@cde.state.co.us::3a10fa13-9d60-4c0b-b361-471945732c34" providerId="AD" clId="Web-{2509A1F5-E800-9898-5178-B548A9DE16E6}" dt="2024-08-20T00:26:33.550" v="28" actId="20577"/>
        <pc:sldMkLst>
          <pc:docMk/>
          <pc:sldMk cId="2023168082" sldId="5497"/>
        </pc:sldMkLst>
        <pc:spChg chg="mod">
          <ac:chgData name="McRee, Rebecca" userId="S::mcree_r@cde.state.co.us::3a10fa13-9d60-4c0b-b361-471945732c34" providerId="AD" clId="Web-{2509A1F5-E800-9898-5178-B548A9DE16E6}" dt="2024-08-20T00:26:33.550" v="28" actId="20577"/>
          <ac:spMkLst>
            <pc:docMk/>
            <pc:sldMk cId="2023168082" sldId="5497"/>
            <ac:spMk id="3" creationId="{91E60E77-D8DB-134C-9A3B-BBACC56219FB}"/>
          </ac:spMkLst>
        </pc:spChg>
      </pc:sldChg>
      <pc:sldChg chg="modSp">
        <pc:chgData name="McRee, Rebecca" userId="S::mcree_r@cde.state.co.us::3a10fa13-9d60-4c0b-b361-471945732c34" providerId="AD" clId="Web-{2509A1F5-E800-9898-5178-B548A9DE16E6}" dt="2024-08-20T00:23:36.329" v="25" actId="20577"/>
        <pc:sldMkLst>
          <pc:docMk/>
          <pc:sldMk cId="3238901035" sldId="5542"/>
        </pc:sldMkLst>
        <pc:spChg chg="mod">
          <ac:chgData name="McRee, Rebecca" userId="S::mcree_r@cde.state.co.us::3a10fa13-9d60-4c0b-b361-471945732c34" providerId="AD" clId="Web-{2509A1F5-E800-9898-5178-B548A9DE16E6}" dt="2024-08-20T00:23:36.329" v="25" actId="20577"/>
          <ac:spMkLst>
            <pc:docMk/>
            <pc:sldMk cId="3238901035" sldId="5542"/>
            <ac:spMk id="3" creationId="{2865F7B2-122F-2696-5877-03DFD3EA02BC}"/>
          </ac:spMkLst>
        </pc:sp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mod">
        <pc:chgData name="Hoffman, Peter" userId="673cee94-26bd-4c2a-ab82-1b3669e2f049" providerId="ADAL" clId="{77415900-EF52-4A8A-8691-4A898D761B5E}" dt="2024-06-17T21:37:10.649" v="72" actId="20577"/>
        <pc:sldMkLst>
          <pc:docMk/>
          <pc:sldMk cId="1212467416" sldId="261"/>
        </pc:sldMkLst>
        <pc:graphicFrameChg chg="modGraphic">
          <ac:chgData name="Hoffman, Peter" userId="673cee94-26bd-4c2a-ab82-1b3669e2f049" providerId="ADAL" clId="{77415900-EF52-4A8A-8691-4A898D761B5E}" dt="2024-06-17T21:37:10.649" v="72"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pChg chg="mod">
          <ac:chgData name="Tribbett, Jessica" userId="S::tribbett_jessica@cde.state.co.us::b8af59d7-a86d-4166-a022-d856dc24c475" providerId="AD" clId="Web-{1FC40648-CC5B-9730-139A-3B977471875B}" dt="2024-08-14T19:36:39.616" v="34" actId="20577"/>
          <ac:spMkLst>
            <pc:docMk/>
            <pc:sldMk cId="2499726713" sldId="5480"/>
            <ac:spMk id="2" creationId="{77A71FE4-D523-BABB-1FC5-9EABE0C61217}"/>
          </ac:spMkLst>
        </pc:spChg>
        <pc:spChg chg="add mod">
          <ac:chgData name="Tribbett, Jessica" userId="S::tribbett_jessica@cde.state.co.us::b8af59d7-a86d-4166-a022-d856dc24c475" providerId="AD" clId="Web-{1FC40648-CC5B-9730-139A-3B977471875B}" dt="2024-08-14T19:45:46.757" v="548" actId="20577"/>
          <ac:spMkLst>
            <pc:docMk/>
            <pc:sldMk cId="2499726713" sldId="5480"/>
            <ac:spMk id="3" creationId="{DFCB88CE-A938-52D3-D983-4C1ACE8BDF4A}"/>
          </ac:spMkLst>
        </pc:spChg>
        <pc:spChg chg="mod">
          <ac:chgData name="Tribbett, Jessica" userId="S::tribbett_jessica@cde.state.co.us::b8af59d7-a86d-4166-a022-d856dc24c475" providerId="AD" clId="Web-{1FC40648-CC5B-9730-139A-3B977471875B}" dt="2024-08-14T19:36:33.585" v="26" actId="20577"/>
          <ac:spMkLst>
            <pc:docMk/>
            <pc:sldMk cId="2499726713" sldId="5480"/>
            <ac:spMk id="9" creationId="{8357E0B8-81AC-4ED0-D9AE-D47B1A529A8C}"/>
          </ac:spMkLst>
        </pc:spChg>
        <pc:picChg chg="del">
          <ac:chgData name="Tribbett, Jessica" userId="S::tribbett_jessica@cde.state.co.us::b8af59d7-a86d-4166-a022-d856dc24c475" providerId="AD" clId="Web-{1FC40648-CC5B-9730-139A-3B977471875B}" dt="2024-08-14T19:36:12.022" v="3"/>
          <ac:picMkLst>
            <pc:docMk/>
            <pc:sldMk cId="2499726713" sldId="5480"/>
            <ac:picMk id="5" creationId="{6E81CC64-4A4F-F14C-18B3-1EB1BF275174}"/>
          </ac:picMkLst>
        </pc:picChg>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pChg chg="mod">
          <ac:chgData name="Tribbett, Jessica" userId="S::tribbett_jessica@cde.state.co.us::b8af59d7-a86d-4166-a022-d856dc24c475" providerId="AD" clId="Web-{1FC40648-CC5B-9730-139A-3B977471875B}" dt="2024-08-14T19:45:08.866" v="510" actId="20577"/>
          <ac:spMkLst>
            <pc:docMk/>
            <pc:sldMk cId="1791442923" sldId="5553"/>
            <ac:spMk id="2" creationId="{77A71FE4-D523-BABB-1FC5-9EABE0C61217}"/>
          </ac:spMkLst>
        </pc:sp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CF2699C4-FDBF-495A-AAA6-17D757406602}" dt="2024-06-04T18:12:02.480" v="16" actId="20577"/>
        <pc:sldMkLst>
          <pc:docMk/>
          <pc:sldMk cId="3717000822" sldId="280"/>
        </pc:sldMkLst>
        <pc:graphicFrameChg chg="mod">
          <ac:chgData name="Hoffman, Peter" userId="673cee94-26bd-4c2a-ab82-1b3669e2f049" providerId="ADAL" clId="{CF2699C4-FDBF-495A-AAA6-17D757406602}" dt="2024-06-04T18:12:02.480" v="16" actId="20577"/>
          <ac:graphicFrameMkLst>
            <pc:docMk/>
            <pc:sldMk cId="3717000822" sldId="280"/>
            <ac:graphicFrameMk id="12" creationId="{1AA09EE0-7419-6ED5-4AA1-CC9009509570}"/>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pChg chg="mod">
          <ac:chgData name="Gudka, Dawna" userId="823cceae-331b-41d6-9a63-34ad6d1db55c" providerId="ADAL" clId="{565C7A47-07AF-4E25-86EF-479FEFD382C1}" dt="2024-09-05T02:14:04.353" v="411" actId="20577"/>
          <ac:spMkLst>
            <pc:docMk/>
            <pc:sldMk cId="399469708" sldId="2671"/>
            <ac:spMk id="2" creationId="{00000000-0000-0000-0000-000000000000}"/>
          </ac:spMkLst>
        </pc:spChg>
        <pc:spChg chg="ord">
          <ac:chgData name="Gudka, Dawna" userId="823cceae-331b-41d6-9a63-34ad6d1db55c" providerId="ADAL" clId="{565C7A47-07AF-4E25-86EF-479FEFD382C1}" dt="2024-09-05T02:20:28.967" v="849" actId="13244"/>
          <ac:spMkLst>
            <pc:docMk/>
            <pc:sldMk cId="399469708" sldId="2671"/>
            <ac:spMk id="4" creationId="{00000000-0000-0000-0000-000000000000}"/>
          </ac:spMkLst>
        </pc:spChg>
        <pc:spChg chg="add mod">
          <ac:chgData name="Gudka, Dawna" userId="823cceae-331b-41d6-9a63-34ad6d1db55c" providerId="ADAL" clId="{565C7A47-07AF-4E25-86EF-479FEFD382C1}" dt="2024-09-05T02:22:59.559" v="919" actId="14100"/>
          <ac:spMkLst>
            <pc:docMk/>
            <pc:sldMk cId="399469708" sldId="2671"/>
            <ac:spMk id="11" creationId="{D45D5204-5A67-AECF-B085-E39970E437C6}"/>
          </ac:spMkLst>
        </pc:spChg>
        <pc:spChg chg="add mod">
          <ac:chgData name="Gudka, Dawna" userId="823cceae-331b-41d6-9a63-34ad6d1db55c" providerId="ADAL" clId="{565C7A47-07AF-4E25-86EF-479FEFD382C1}" dt="2024-09-05T02:24:06.313" v="962" actId="113"/>
          <ac:spMkLst>
            <pc:docMk/>
            <pc:sldMk cId="399469708" sldId="2671"/>
            <ac:spMk id="12" creationId="{A3574F97-E675-7F67-7DFA-17B4DAEB0410}"/>
          </ac:spMkLst>
        </pc:spChg>
        <pc:graphicFrameChg chg="del mod">
          <ac:chgData name="Gudka, Dawna" userId="823cceae-331b-41d6-9a63-34ad6d1db55c" providerId="ADAL" clId="{565C7A47-07AF-4E25-86EF-479FEFD382C1}" dt="2024-09-04T21:43:13.809" v="155" actId="478"/>
          <ac:graphicFrameMkLst>
            <pc:docMk/>
            <pc:sldMk cId="399469708" sldId="2671"/>
            <ac:graphicFrameMk id="5" creationId="{EFCCFBAE-0E76-3C67-A47A-D45426FDDD3A}"/>
          </ac:graphicFrameMkLst>
        </pc:graphicFrameChg>
        <pc:picChg chg="add mod">
          <ac:chgData name="Gudka, Dawna" userId="823cceae-331b-41d6-9a63-34ad6d1db55c" providerId="ADAL" clId="{565C7A47-07AF-4E25-86EF-479FEFD382C1}" dt="2024-09-05T02:19:14.619" v="538" actId="962"/>
          <ac:picMkLst>
            <pc:docMk/>
            <pc:sldMk cId="399469708" sldId="2671"/>
            <ac:picMk id="6" creationId="{AD0D6AC4-C29B-2F2F-EA00-445B1FE320F2}"/>
          </ac:picMkLst>
        </pc:picChg>
        <pc:picChg chg="add mod">
          <ac:chgData name="Gudka, Dawna" userId="823cceae-331b-41d6-9a63-34ad6d1db55c" providerId="ADAL" clId="{565C7A47-07AF-4E25-86EF-479FEFD382C1}" dt="2024-09-05T02:19:25.896" v="586" actId="962"/>
          <ac:picMkLst>
            <pc:docMk/>
            <pc:sldMk cId="399469708" sldId="2671"/>
            <ac:picMk id="8" creationId="{F4E4C096-4FEF-C267-74E9-9AFE4C72A0C1}"/>
          </ac:picMkLst>
        </pc:picChg>
        <pc:picChg chg="add mod">
          <ac:chgData name="Gudka, Dawna" userId="823cceae-331b-41d6-9a63-34ad6d1db55c" providerId="ADAL" clId="{565C7A47-07AF-4E25-86EF-479FEFD382C1}" dt="2024-09-05T02:20:13.345" v="848" actId="962"/>
          <ac:picMkLst>
            <pc:docMk/>
            <pc:sldMk cId="399469708" sldId="2671"/>
            <ac:picMk id="10" creationId="{14922ECD-0E45-336D-B22D-34D7DBD76CA6}"/>
          </ac:picMkLst>
        </pc:picChg>
        <pc:picChg chg="add mod">
          <ac:chgData name="Gudka, Dawna" userId="823cceae-331b-41d6-9a63-34ad6d1db55c" providerId="ADAL" clId="{565C7A47-07AF-4E25-86EF-479FEFD382C1}" dt="2024-09-05T02:20:00.041" v="794" actId="962"/>
          <ac:picMkLst>
            <pc:docMk/>
            <pc:sldMk cId="399469708" sldId="2671"/>
            <ac:picMk id="1026" creationId="{DD8834F5-DB41-DD34-1FE0-47EAB846CDC7}"/>
          </ac:picMkLst>
        </pc:picChg>
      </pc:sldChg>
      <pc:sldChg chg="modSp mod">
        <pc:chgData name="Gudka, Dawna" userId="823cceae-331b-41d6-9a63-34ad6d1db55c" providerId="ADAL" clId="{565C7A47-07AF-4E25-86EF-479FEFD382C1}" dt="2024-09-04T21:42:18.659" v="146" actId="20577"/>
        <pc:sldMkLst>
          <pc:docMk/>
          <pc:sldMk cId="2719044098" sldId="5566"/>
        </pc:sldMkLst>
        <pc:spChg chg="mod">
          <ac:chgData name="Gudka, Dawna" userId="823cceae-331b-41d6-9a63-34ad6d1db55c" providerId="ADAL" clId="{565C7A47-07AF-4E25-86EF-479FEFD382C1}" dt="2024-09-04T21:42:18.659" v="146" actId="20577"/>
          <ac:spMkLst>
            <pc:docMk/>
            <pc:sldMk cId="2719044098" sldId="5566"/>
            <ac:spMk id="7" creationId="{F5C0D6ED-628B-8DED-1AD7-A7BD8C85E888}"/>
          </ac:spMkLst>
        </pc:spChg>
      </pc:sldChg>
      <pc:sldChg chg="modSp mod">
        <pc:chgData name="Gudka, Dawna" userId="823cceae-331b-41d6-9a63-34ad6d1db55c" providerId="ADAL" clId="{565C7A47-07AF-4E25-86EF-479FEFD382C1}" dt="2024-09-04T21:42:03.786" v="107" actId="20577"/>
        <pc:sldMkLst>
          <pc:docMk/>
          <pc:sldMk cId="375985229" sldId="5567"/>
        </pc:sldMkLst>
        <pc:spChg chg="mod">
          <ac:chgData name="Gudka, Dawna" userId="823cceae-331b-41d6-9a63-34ad6d1db55c" providerId="ADAL" clId="{565C7A47-07AF-4E25-86EF-479FEFD382C1}" dt="2024-09-04T21:41:35.653" v="42" actId="20577"/>
          <ac:spMkLst>
            <pc:docMk/>
            <pc:sldMk cId="375985229" sldId="5567"/>
            <ac:spMk id="5" creationId="{A7D89D68-8148-1F7D-DAE9-0B33D289A562}"/>
          </ac:spMkLst>
        </pc:spChg>
        <pc:spChg chg="mod">
          <ac:chgData name="Gudka, Dawna" userId="823cceae-331b-41d6-9a63-34ad6d1db55c" providerId="ADAL" clId="{565C7A47-07AF-4E25-86EF-479FEFD382C1}" dt="2024-09-04T21:42:03.786" v="107" actId="20577"/>
          <ac:spMkLst>
            <pc:docMk/>
            <pc:sldMk cId="375985229" sldId="5567"/>
            <ac:spMk id="6" creationId="{811AA444-31DC-56C9-0394-CD2F3C3CEAAC}"/>
          </ac:spMkLst>
        </pc:spChg>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sldMasterChg chg="addSldLayout">
        <pc:chgData name="Chaffin,Melissa" userId="S::chaffin_m@cde.state.co.us::21f0136b-23e1-4eef-9c4f-f29e4cc3ac56" providerId="AD" clId="Web-{ACE8396C-934E-5E93-C3BA-6F7C7425339F}" dt="2024-05-15T21:24:02.348" v="11"/>
        <pc:sldMasterMkLst>
          <pc:docMk/>
          <pc:sldMasterMk cId="2150711039" sldId="2147483676"/>
        </pc:sldMasterMkLst>
        <pc:sldLayoutChg chg="add">
          <pc:chgData name="Chaffin,Melissa" userId="S::chaffin_m@cde.state.co.us::21f0136b-23e1-4eef-9c4f-f29e4cc3ac56" providerId="AD" clId="Web-{ACE8396C-934E-5E93-C3BA-6F7C7425339F}" dt="2024-05-15T21:24:02.348" v="11"/>
          <pc:sldLayoutMkLst>
            <pc:docMk/>
            <pc:sldMasterMk cId="2150711039" sldId="2147483676"/>
            <pc:sldLayoutMk cId="540765860" sldId="2147483706"/>
          </pc:sldLayoutMkLst>
        </pc:sldLayoutChg>
      </pc:sldMaster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mod">
        <pc:chgData name="Wenzel, Brooke" userId="672bf8d3-b15b-4e02-a6d1-39319a0df09b" providerId="ADAL" clId="{1BD1757E-9745-46DD-8E3C-E650BAC3F6AA}" dt="2024-08-19T16:05:32.854" v="3" actId="20577"/>
        <pc:sldMkLst>
          <pc:docMk/>
          <pc:sldMk cId="3044915438" sldId="256"/>
        </pc:sldMkLst>
        <pc:spChg chg="mod">
          <ac:chgData name="Wenzel, Brooke" userId="672bf8d3-b15b-4e02-a6d1-39319a0df09b" providerId="ADAL" clId="{1BD1757E-9745-46DD-8E3C-E650BAC3F6AA}" dt="2024-08-19T16:05:32.854" v="3" actId="20577"/>
          <ac:spMkLst>
            <pc:docMk/>
            <pc:sldMk cId="3044915438" sldId="256"/>
            <ac:spMk id="2" creationId="{00000000-0000-0000-0000-000000000000}"/>
          </ac:spMkLst>
        </pc:spChg>
      </pc:sldChg>
      <pc:sldChg chg="modSp add mod">
        <pc:chgData name="Wenzel, Brooke" userId="672bf8d3-b15b-4e02-a6d1-39319a0df09b" providerId="ADAL" clId="{1BD1757E-9745-46DD-8E3C-E650BAC3F6AA}" dt="2024-08-19T16:08:24.182" v="43" actId="20577"/>
        <pc:sldMkLst>
          <pc:docMk/>
          <pc:sldMk cId="2811713806" sldId="268"/>
        </pc:sldMkLst>
        <pc:spChg chg="mod">
          <ac:chgData name="Wenzel, Brooke" userId="672bf8d3-b15b-4e02-a6d1-39319a0df09b" providerId="ADAL" clId="{1BD1757E-9745-46DD-8E3C-E650BAC3F6AA}" dt="2024-08-19T16:08:24.182" v="43" actId="20577"/>
          <ac:spMkLst>
            <pc:docMk/>
            <pc:sldMk cId="2811713806" sldId="268"/>
            <ac:spMk id="2" creationId="{3B012773-7A1C-E3D0-5532-21BEB7E235A4}"/>
          </ac:spMkLst>
        </pc:spChg>
        <pc:graphicFrameChg chg="mod">
          <ac:chgData name="Wenzel, Brooke" userId="672bf8d3-b15b-4e02-a6d1-39319a0df09b" providerId="ADAL" clId="{1BD1757E-9745-46DD-8E3C-E650BAC3F6AA}" dt="2024-08-19T16:08:15.376" v="31" actId="20577"/>
          <ac:graphicFrameMkLst>
            <pc:docMk/>
            <pc:sldMk cId="2811713806" sldId="268"/>
            <ac:graphicFrameMk id="5" creationId="{98895010-8D34-A404-03BF-339124892326}"/>
          </ac:graphicFrameMkLst>
        </pc:graphicFrameChg>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graphicFrameChg chg="modGraphic">
          <ac:chgData name="Wenzel, Brooke" userId="672bf8d3-b15b-4e02-a6d1-39319a0df09b" providerId="ADAL" clId="{1BD1757E-9745-46DD-8E3C-E650BAC3F6AA}" dt="2024-08-19T16:25:13.796" v="279" actId="2711"/>
          <ac:graphicFrameMkLst>
            <pc:docMk/>
            <pc:sldMk cId="26054774" sldId="5413"/>
            <ac:graphicFrameMk id="5" creationId="{5E4612F7-68C6-57CA-E918-38EF641F73CF}"/>
          </ac:graphicFrameMkLst>
        </pc:graphicFrameChg>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pChg chg="mod">
          <ac:chgData name="Wenzel, Brooke" userId="672bf8d3-b15b-4e02-a6d1-39319a0df09b" providerId="ADAL" clId="{1BD1757E-9745-46DD-8E3C-E650BAC3F6AA}" dt="2024-08-22T18:20:04.320" v="334" actId="20577"/>
          <ac:spMkLst>
            <pc:docMk/>
            <pc:sldMk cId="573740307" sldId="5538"/>
            <ac:spMk id="4" creationId="{1BE5D2C1-7710-EED9-1940-0A612F59276D}"/>
          </ac:spMkLst>
        </pc:spChg>
        <pc:spChg chg="mod">
          <ac:chgData name="Wenzel, Brooke" userId="672bf8d3-b15b-4e02-a6d1-39319a0df09b" providerId="ADAL" clId="{1BD1757E-9745-46DD-8E3C-E650BAC3F6AA}" dt="2024-08-22T18:20:20.248" v="355" actId="20577"/>
          <ac:spMkLst>
            <pc:docMk/>
            <pc:sldMk cId="573740307" sldId="5538"/>
            <ac:spMk id="5" creationId="{57A2033F-F15F-C103-EA83-A77A1AF89850}"/>
          </ac:spMkLst>
        </pc:spChg>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pChg chg="mod">
          <ac:chgData name="Wenzel, Brooke" userId="672bf8d3-b15b-4e02-a6d1-39319a0df09b" providerId="ADAL" clId="{FAA9A46C-9E52-46E5-BF38-69D7EA4778B4}" dt="2024-08-15T14:18:22.340" v="289" actId="20577"/>
          <ac:spMkLst>
            <pc:docMk/>
            <pc:sldMk cId="3254898418" sldId="5535"/>
            <ac:spMk id="7" creationId="{AC95D240-C504-4635-F827-CF6D222759DC}"/>
          </ac:spMkLst>
        </pc:spChg>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pChg chg="mod">
          <ac:chgData name="Wenzel, Brooke" userId="672bf8d3-b15b-4e02-a6d1-39319a0df09b" providerId="ADAL" clId="{FAA9A46C-9E52-46E5-BF38-69D7EA4778B4}" dt="2024-08-13T16:02:41.336" v="56" actId="20577"/>
          <ac:spMkLst>
            <pc:docMk/>
            <pc:sldMk cId="599009042" sldId="5549"/>
            <ac:spMk id="2" creationId="{E1A3CA18-EFE4-80ED-E77A-7B7A6895D0B6}"/>
          </ac:spMkLst>
        </pc:spChg>
        <pc:spChg chg="mod">
          <ac:chgData name="Wenzel, Brooke" userId="672bf8d3-b15b-4e02-a6d1-39319a0df09b" providerId="ADAL" clId="{FAA9A46C-9E52-46E5-BF38-69D7EA4778B4}" dt="2024-08-13T16:10:26.829" v="260" actId="20577"/>
          <ac:spMkLst>
            <pc:docMk/>
            <pc:sldMk cId="599009042" sldId="5549"/>
            <ac:spMk id="3" creationId="{8BAD300F-5835-15A9-B48C-8A8410A64FD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Admin</a:t>
            </a:r>
            <a:r>
              <a:rPr lang="en-US" b="1" baseline="0" dirty="0"/>
              <a:t> Unit- Snapshot Status</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B595-4B4C-8BC1-677109C08C11}"/>
              </c:ext>
            </c:extLst>
          </c:dPt>
          <c:dPt>
            <c:idx val="1"/>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3-B595-4B4C-8BC1-677109C08C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595-4B4C-8BC1-677109C08C11}"/>
              </c:ext>
            </c:extLst>
          </c:dPt>
          <c:dLbls>
            <c:dLbl>
              <c:idx val="0"/>
              <c:layout>
                <c:manualLayout>
                  <c:x val="-6.7777066929133864E-2"/>
                  <c:y val="-0.12533306169942271"/>
                </c:manualLayout>
              </c:layout>
              <c:tx>
                <c:rich>
                  <a:bodyPr/>
                  <a:lstStyle/>
                  <a:p>
                    <a:r>
                      <a:rPr lang="en-US" b="1" dirty="0"/>
                      <a:t>38</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95-4B4C-8BC1-677109C08C11}"/>
                </c:ext>
              </c:extLst>
            </c:dLbl>
            <c:dLbl>
              <c:idx val="1"/>
              <c:tx>
                <c:rich>
                  <a:bodyPr/>
                  <a:lstStyle/>
                  <a:p>
                    <a:r>
                      <a:rPr lang="en-US" b="1" dirty="0"/>
                      <a:t>30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595-4B4C-8BC1-677109C08C1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Error Free</c:v>
                </c:pt>
                <c:pt idx="1">
                  <c:v>Errors</c:v>
                </c:pt>
              </c:strCache>
            </c:strRef>
          </c:cat>
          <c:val>
            <c:numRef>
              <c:f>Sheet1!$B$2:$B$4</c:f>
              <c:numCache>
                <c:formatCode>General</c:formatCode>
                <c:ptCount val="3"/>
                <c:pt idx="0">
                  <c:v>38</c:v>
                </c:pt>
                <c:pt idx="1">
                  <c:v>30</c:v>
                </c:pt>
              </c:numCache>
            </c:numRef>
          </c:val>
          <c:extLst>
            <c:ext xmlns:c16="http://schemas.microsoft.com/office/drawing/2014/chart" uri="{C3380CC4-5D6E-409C-BE32-E72D297353CC}">
              <c16:uniqueId val="{00000006-B595-4B4C-8BC1-677109C08C1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CF1F2-D66B-427E-8F1C-B3C7BCDE421F}" type="doc">
      <dgm:prSet loTypeId="urn:microsoft.com/office/officeart/2005/8/layout/equation1" loCatId="process" qsTypeId="urn:microsoft.com/office/officeart/2005/8/quickstyle/simple1" qsCatId="simple" csTypeId="urn:microsoft.com/office/officeart/2005/8/colors/accent1_2" csCatId="accent1" phldr="1"/>
      <dgm:spPr/>
    </dgm:pt>
    <dgm:pt modelId="{9C10BF8C-E6DE-4807-BD45-1E8986237953}">
      <dgm:prSet phldrT="[Text]" custT="1"/>
      <dgm:spPr/>
      <dgm:t>
        <a:bodyPr/>
        <a:lstStyle/>
        <a:p>
          <a:r>
            <a:rPr lang="en-US" sz="1400"/>
            <a:t># Requests Authorized</a:t>
          </a:r>
        </a:p>
      </dgm:t>
    </dgm:pt>
    <dgm:pt modelId="{AB777F98-3A3E-4F92-AAF6-72BC4315731B}" type="parTrans" cxnId="{8834A8FD-0CF5-4A46-803D-CD980F66985C}">
      <dgm:prSet/>
      <dgm:spPr/>
      <dgm:t>
        <a:bodyPr/>
        <a:lstStyle/>
        <a:p>
          <a:endParaRPr lang="en-US"/>
        </a:p>
      </dgm:t>
    </dgm:pt>
    <dgm:pt modelId="{4B812B93-5FE8-4D17-8357-E55FA136983E}" type="sibTrans" cxnId="{8834A8FD-0CF5-4A46-803D-CD980F66985C}">
      <dgm:prSet/>
      <dgm:spPr/>
      <dgm:t>
        <a:bodyPr/>
        <a:lstStyle/>
        <a:p>
          <a:endParaRPr lang="en-US"/>
        </a:p>
      </dgm:t>
    </dgm:pt>
    <dgm:pt modelId="{39368911-256E-4B71-8721-2BE56F1955CC}">
      <dgm:prSet phldrT="[Text]" custT="1"/>
      <dgm:spPr/>
      <dgm:t>
        <a:bodyPr/>
        <a:lstStyle/>
        <a:p>
          <a:r>
            <a:rPr lang="en-US" sz="1400"/>
            <a:t># Requests Denied</a:t>
          </a:r>
        </a:p>
      </dgm:t>
    </dgm:pt>
    <dgm:pt modelId="{F9304CD1-4EAA-4C43-9BF8-BC69EA40AF7E}" type="parTrans" cxnId="{2AF45BED-3E9E-4B87-A683-3D352AB62453}">
      <dgm:prSet/>
      <dgm:spPr/>
      <dgm:t>
        <a:bodyPr/>
        <a:lstStyle/>
        <a:p>
          <a:endParaRPr lang="en-US"/>
        </a:p>
      </dgm:t>
    </dgm:pt>
    <dgm:pt modelId="{BC34A32C-A236-415F-8E71-35423CA72B49}" type="sibTrans" cxnId="{2AF45BED-3E9E-4B87-A683-3D352AB62453}">
      <dgm:prSet/>
      <dgm:spPr/>
      <dgm:t>
        <a:bodyPr/>
        <a:lstStyle/>
        <a:p>
          <a:endParaRPr lang="en-US"/>
        </a:p>
      </dgm:t>
    </dgm:pt>
    <dgm:pt modelId="{A20C3C23-E140-417E-BB4A-B2FBD48A740F}">
      <dgm:prSet phldrT="[Text]" custT="1"/>
      <dgm:spPr/>
      <dgm:t>
        <a:bodyPr/>
        <a:lstStyle/>
        <a:p>
          <a:r>
            <a:rPr lang="en-US" sz="1400"/>
            <a:t>Total # of Requests</a:t>
          </a:r>
        </a:p>
      </dgm:t>
    </dgm:pt>
    <dgm:pt modelId="{F4D90C23-01BF-4C6D-B491-0EAB2A4775F2}" type="parTrans" cxnId="{77FE96DF-A13F-4658-958A-26743EC7D9E6}">
      <dgm:prSet/>
      <dgm:spPr/>
      <dgm:t>
        <a:bodyPr/>
        <a:lstStyle/>
        <a:p>
          <a:endParaRPr lang="en-US"/>
        </a:p>
      </dgm:t>
    </dgm:pt>
    <dgm:pt modelId="{2ED1DA75-09A7-428D-9C24-71BF5A99018C}" type="sibTrans" cxnId="{77FE96DF-A13F-4658-958A-26743EC7D9E6}">
      <dgm:prSet/>
      <dgm:spPr/>
      <dgm:t>
        <a:bodyPr/>
        <a:lstStyle/>
        <a:p>
          <a:endParaRPr lang="en-US"/>
        </a:p>
      </dgm:t>
    </dgm:pt>
    <dgm:pt modelId="{3583345C-26C3-4E83-BC6E-E6DC5F2828D3}" type="pres">
      <dgm:prSet presAssocID="{5A3CF1F2-D66B-427E-8F1C-B3C7BCDE421F}" presName="linearFlow" presStyleCnt="0">
        <dgm:presLayoutVars>
          <dgm:dir/>
          <dgm:resizeHandles val="exact"/>
        </dgm:presLayoutVars>
      </dgm:prSet>
      <dgm:spPr/>
    </dgm:pt>
    <dgm:pt modelId="{8BBA2250-13C1-4316-BB5A-7067A281249C}" type="pres">
      <dgm:prSet presAssocID="{9C10BF8C-E6DE-4807-BD45-1E8986237953}" presName="node" presStyleLbl="node1" presStyleIdx="0" presStyleCnt="3" custScaleX="224924">
        <dgm:presLayoutVars>
          <dgm:bulletEnabled val="1"/>
        </dgm:presLayoutVars>
      </dgm:prSet>
      <dgm:spPr/>
    </dgm:pt>
    <dgm:pt modelId="{0BD8F229-6F13-44AB-900B-26257CCAD641}" type="pres">
      <dgm:prSet presAssocID="{4B812B93-5FE8-4D17-8357-E55FA136983E}" presName="spacerL" presStyleCnt="0"/>
      <dgm:spPr/>
    </dgm:pt>
    <dgm:pt modelId="{4582201A-2FE5-4E94-8AA5-3D445367025F}" type="pres">
      <dgm:prSet presAssocID="{4B812B93-5FE8-4D17-8357-E55FA136983E}" presName="sibTrans" presStyleLbl="sibTrans2D1" presStyleIdx="0" presStyleCnt="2"/>
      <dgm:spPr/>
    </dgm:pt>
    <dgm:pt modelId="{CFE28E52-BAE7-45E4-BB47-28DD27EBD24C}" type="pres">
      <dgm:prSet presAssocID="{4B812B93-5FE8-4D17-8357-E55FA136983E}" presName="spacerR" presStyleCnt="0"/>
      <dgm:spPr/>
    </dgm:pt>
    <dgm:pt modelId="{928129BD-20A0-4DAB-A072-DD49E3AF1035}" type="pres">
      <dgm:prSet presAssocID="{39368911-256E-4B71-8721-2BE56F1955CC}" presName="node" presStyleLbl="node1" presStyleIdx="1" presStyleCnt="3" custScaleX="225124" custScaleY="89797">
        <dgm:presLayoutVars>
          <dgm:bulletEnabled val="1"/>
        </dgm:presLayoutVars>
      </dgm:prSet>
      <dgm:spPr/>
    </dgm:pt>
    <dgm:pt modelId="{16E5053E-0AB4-44C8-8B80-97A9B48F968C}" type="pres">
      <dgm:prSet presAssocID="{BC34A32C-A236-415F-8E71-35423CA72B49}" presName="spacerL" presStyleCnt="0"/>
      <dgm:spPr/>
    </dgm:pt>
    <dgm:pt modelId="{92705298-53F0-4AD3-B397-E9B09D45714D}" type="pres">
      <dgm:prSet presAssocID="{BC34A32C-A236-415F-8E71-35423CA72B49}" presName="sibTrans" presStyleLbl="sibTrans2D1" presStyleIdx="1" presStyleCnt="2"/>
      <dgm:spPr/>
    </dgm:pt>
    <dgm:pt modelId="{23DE0B34-2C38-465B-9D3B-0EEC4979D3AE}" type="pres">
      <dgm:prSet presAssocID="{BC34A32C-A236-415F-8E71-35423CA72B49}" presName="spacerR" presStyleCnt="0"/>
      <dgm:spPr/>
    </dgm:pt>
    <dgm:pt modelId="{CB52A87F-E2C1-49BF-9BE7-FAD4C0C11977}" type="pres">
      <dgm:prSet presAssocID="{A20C3C23-E140-417E-BB4A-B2FBD48A740F}" presName="node" presStyleLbl="node1" presStyleIdx="2" presStyleCnt="3" custScaleX="252734" custScaleY="111957" custLinFactNeighborX="15483" custLinFactNeighborY="-206">
        <dgm:presLayoutVars>
          <dgm:bulletEnabled val="1"/>
        </dgm:presLayoutVars>
      </dgm:prSet>
      <dgm:spPr/>
    </dgm:pt>
  </dgm:ptLst>
  <dgm:cxnLst>
    <dgm:cxn modelId="{9DDBC001-3899-4533-9486-D9AD5ECEB5DD}" type="presOf" srcId="{39368911-256E-4B71-8721-2BE56F1955CC}" destId="{928129BD-20A0-4DAB-A072-DD49E3AF1035}" srcOrd="0" destOrd="0" presId="urn:microsoft.com/office/officeart/2005/8/layout/equation1"/>
    <dgm:cxn modelId="{F4AA302A-BD69-45F7-A30D-17A1010A2444}" type="presOf" srcId="{4B812B93-5FE8-4D17-8357-E55FA136983E}" destId="{4582201A-2FE5-4E94-8AA5-3D445367025F}" srcOrd="0" destOrd="0" presId="urn:microsoft.com/office/officeart/2005/8/layout/equation1"/>
    <dgm:cxn modelId="{16138839-3139-40DE-AA87-E040651312FB}" type="presOf" srcId="{BC34A32C-A236-415F-8E71-35423CA72B49}" destId="{92705298-53F0-4AD3-B397-E9B09D45714D}" srcOrd="0" destOrd="0" presId="urn:microsoft.com/office/officeart/2005/8/layout/equation1"/>
    <dgm:cxn modelId="{260D4A69-3A19-45F9-A5C1-D5F25E4B17BB}" type="presOf" srcId="{5A3CF1F2-D66B-427E-8F1C-B3C7BCDE421F}" destId="{3583345C-26C3-4E83-BC6E-E6DC5F2828D3}" srcOrd="0" destOrd="0" presId="urn:microsoft.com/office/officeart/2005/8/layout/equation1"/>
    <dgm:cxn modelId="{38CD2D71-456A-4826-B88C-CE2454DAF1AB}" type="presOf" srcId="{9C10BF8C-E6DE-4807-BD45-1E8986237953}" destId="{8BBA2250-13C1-4316-BB5A-7067A281249C}" srcOrd="0" destOrd="0" presId="urn:microsoft.com/office/officeart/2005/8/layout/equation1"/>
    <dgm:cxn modelId="{EF910D76-CB8B-4EDB-A631-64C7E55F2EA4}" type="presOf" srcId="{A20C3C23-E140-417E-BB4A-B2FBD48A740F}" destId="{CB52A87F-E2C1-49BF-9BE7-FAD4C0C11977}" srcOrd="0" destOrd="0" presId="urn:microsoft.com/office/officeart/2005/8/layout/equation1"/>
    <dgm:cxn modelId="{77FE96DF-A13F-4658-958A-26743EC7D9E6}" srcId="{5A3CF1F2-D66B-427E-8F1C-B3C7BCDE421F}" destId="{A20C3C23-E140-417E-BB4A-B2FBD48A740F}" srcOrd="2" destOrd="0" parTransId="{F4D90C23-01BF-4C6D-B491-0EAB2A4775F2}" sibTransId="{2ED1DA75-09A7-428D-9C24-71BF5A99018C}"/>
    <dgm:cxn modelId="{2AF45BED-3E9E-4B87-A683-3D352AB62453}" srcId="{5A3CF1F2-D66B-427E-8F1C-B3C7BCDE421F}" destId="{39368911-256E-4B71-8721-2BE56F1955CC}" srcOrd="1" destOrd="0" parTransId="{F9304CD1-4EAA-4C43-9BF8-BC69EA40AF7E}" sibTransId="{BC34A32C-A236-415F-8E71-35423CA72B49}"/>
    <dgm:cxn modelId="{8834A8FD-0CF5-4A46-803D-CD980F66985C}" srcId="{5A3CF1F2-D66B-427E-8F1C-B3C7BCDE421F}" destId="{9C10BF8C-E6DE-4807-BD45-1E8986237953}" srcOrd="0" destOrd="0" parTransId="{AB777F98-3A3E-4F92-AAF6-72BC4315731B}" sibTransId="{4B812B93-5FE8-4D17-8357-E55FA136983E}"/>
    <dgm:cxn modelId="{B7FD5C3A-479A-4E9C-9611-403094C69733}" type="presParOf" srcId="{3583345C-26C3-4E83-BC6E-E6DC5F2828D3}" destId="{8BBA2250-13C1-4316-BB5A-7067A281249C}" srcOrd="0" destOrd="0" presId="urn:microsoft.com/office/officeart/2005/8/layout/equation1"/>
    <dgm:cxn modelId="{BAA4E33D-05E0-4988-9B7C-BAB9CD668861}" type="presParOf" srcId="{3583345C-26C3-4E83-BC6E-E6DC5F2828D3}" destId="{0BD8F229-6F13-44AB-900B-26257CCAD641}" srcOrd="1" destOrd="0" presId="urn:microsoft.com/office/officeart/2005/8/layout/equation1"/>
    <dgm:cxn modelId="{4FE407DB-C60D-4E9B-B61A-2CA0C1A72D06}" type="presParOf" srcId="{3583345C-26C3-4E83-BC6E-E6DC5F2828D3}" destId="{4582201A-2FE5-4E94-8AA5-3D445367025F}" srcOrd="2" destOrd="0" presId="urn:microsoft.com/office/officeart/2005/8/layout/equation1"/>
    <dgm:cxn modelId="{62D411D5-882A-46C0-B5A2-72C422C36F72}" type="presParOf" srcId="{3583345C-26C3-4E83-BC6E-E6DC5F2828D3}" destId="{CFE28E52-BAE7-45E4-BB47-28DD27EBD24C}" srcOrd="3" destOrd="0" presId="urn:microsoft.com/office/officeart/2005/8/layout/equation1"/>
    <dgm:cxn modelId="{E218E021-956C-44D1-8227-116A3F7B2633}" type="presParOf" srcId="{3583345C-26C3-4E83-BC6E-E6DC5F2828D3}" destId="{928129BD-20A0-4DAB-A072-DD49E3AF1035}" srcOrd="4" destOrd="0" presId="urn:microsoft.com/office/officeart/2005/8/layout/equation1"/>
    <dgm:cxn modelId="{49D53350-A67A-40FB-BA32-0887596409B3}" type="presParOf" srcId="{3583345C-26C3-4E83-BC6E-E6DC5F2828D3}" destId="{16E5053E-0AB4-44C8-8B80-97A9B48F968C}" srcOrd="5" destOrd="0" presId="urn:microsoft.com/office/officeart/2005/8/layout/equation1"/>
    <dgm:cxn modelId="{C09D86A6-7280-4227-989A-5A59DC067A64}" type="presParOf" srcId="{3583345C-26C3-4E83-BC6E-E6DC5F2828D3}" destId="{92705298-53F0-4AD3-B397-E9B09D45714D}" srcOrd="6" destOrd="0" presId="urn:microsoft.com/office/officeart/2005/8/layout/equation1"/>
    <dgm:cxn modelId="{3829F738-4D9C-451E-80C0-9E682448436A}" type="presParOf" srcId="{3583345C-26C3-4E83-BC6E-E6DC5F2828D3}" destId="{23DE0B34-2C38-465B-9D3B-0EEC4979D3AE}" srcOrd="7" destOrd="0" presId="urn:microsoft.com/office/officeart/2005/8/layout/equation1"/>
    <dgm:cxn modelId="{70F39C98-A67C-41DA-83E6-581E55F8B741}" type="presParOf" srcId="{3583345C-26C3-4E83-BC6E-E6DC5F2828D3}" destId="{CB52A87F-E2C1-49BF-9BE7-FAD4C0C1197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B5749-C243-4708-B8EC-1722A3CF3E9A}"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855DC084-BB64-4088-A212-2F61D6E14A1E}">
      <dgm:prSet phldrT="[Text]"/>
      <dgm:spPr/>
      <dgm:t>
        <a:bodyPr/>
        <a:lstStyle/>
        <a:p>
          <a:r>
            <a:rPr lang="en-US" dirty="0">
              <a:solidFill>
                <a:schemeClr val="tx1"/>
              </a:solidFill>
            </a:rPr>
            <a:t>Student October</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2D845CB7-ED5D-4CDD-B9B7-6271196BB31E}" type="parTrans" cxnId="{47B05C8F-FDDC-44B8-8890-B015F65A232C}">
      <dgm:prSet/>
      <dgm:spPr/>
      <dgm:t>
        <a:bodyPr/>
        <a:lstStyle/>
        <a:p>
          <a:endParaRPr lang="en-US"/>
        </a:p>
      </dgm:t>
    </dgm:pt>
    <dgm:pt modelId="{1654636C-DDB9-4C6B-8193-45124CD3EFE5}" type="sibTrans" cxnId="{47B05C8F-FDDC-44B8-8890-B015F65A232C}">
      <dgm:prSet/>
      <dgm:spPr/>
      <dgm:t>
        <a:bodyPr/>
        <a:lstStyle/>
        <a:p>
          <a:endParaRPr lang="en-US"/>
        </a:p>
      </dgm:t>
    </dgm:pt>
    <dgm:pt modelId="{1BFCC9DA-00EE-4160-997D-089A47923B57}">
      <dgm:prSet phldrT="[Text]" custT="1"/>
      <dgm:spPr>
        <a:solidFill>
          <a:schemeClr val="accent4"/>
        </a:solidFill>
      </dgm:spPr>
      <dgm:t>
        <a:bodyPr/>
        <a:lstStyle/>
        <a:p>
          <a:r>
            <a:rPr lang="en-US" sz="1500" dirty="0">
              <a:solidFill>
                <a:schemeClr val="tx1"/>
              </a:solidFill>
            </a:rPr>
            <a:t>Student Demographic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8C7008F5-7577-4939-9347-BE39A2B75835}" type="parTrans" cxnId="{27605B0D-8EE0-4890-A2D1-D0E048A7A4F0}">
      <dgm:prSet/>
      <dgm:spPr>
        <a:solidFill>
          <a:schemeClr val="accent4"/>
        </a:solidFill>
      </dgm:spPr>
      <dgm:t>
        <a:bodyPr/>
        <a:lstStyle/>
        <a:p>
          <a:endParaRPr lang="en-US"/>
        </a:p>
      </dgm:t>
    </dgm:pt>
    <dgm:pt modelId="{BD441F40-3408-42D2-B486-D001799C2F95}" type="sibTrans" cxnId="{27605B0D-8EE0-4890-A2D1-D0E048A7A4F0}">
      <dgm:prSet/>
      <dgm:spPr/>
      <dgm:t>
        <a:bodyPr/>
        <a:lstStyle/>
        <a:p>
          <a:endParaRPr lang="en-US"/>
        </a:p>
      </dgm:t>
    </dgm:pt>
    <dgm:pt modelId="{7B6F8E97-17CB-46E4-938C-093234497D5E}">
      <dgm:prSet phldrT="[Text]" custT="1"/>
      <dgm:spPr>
        <a:solidFill>
          <a:schemeClr val="accent4"/>
        </a:solidFill>
      </dgm:spPr>
      <dgm:t>
        <a:bodyPr/>
        <a:lstStyle/>
        <a:p>
          <a:r>
            <a:rPr lang="en-US" sz="1800" dirty="0">
              <a:solidFill>
                <a:schemeClr val="tx1"/>
              </a:solidFill>
            </a:rPr>
            <a:t>Student School Association</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46A90BC7-19A4-4B98-89D4-3E9DF43F1168}" type="parTrans" cxnId="{BC8A0B9D-2E81-4C2A-B089-6099F45B363A}">
      <dgm:prSet/>
      <dgm:spPr>
        <a:solidFill>
          <a:schemeClr val="accent4"/>
        </a:solidFill>
      </dgm:spPr>
      <dgm:t>
        <a:bodyPr/>
        <a:lstStyle/>
        <a:p>
          <a:endParaRPr lang="en-US"/>
        </a:p>
      </dgm:t>
    </dgm:pt>
    <dgm:pt modelId="{29CCDC3B-8E64-47EF-A83D-467FECED2150}" type="sibTrans" cxnId="{BC8A0B9D-2E81-4C2A-B089-6099F45B363A}">
      <dgm:prSet/>
      <dgm:spPr/>
      <dgm:t>
        <a:bodyPr/>
        <a:lstStyle/>
        <a:p>
          <a:endParaRPr lang="en-US"/>
        </a:p>
      </dgm:t>
    </dgm:pt>
    <dgm:pt modelId="{1F9D2CB3-B9CA-4141-BB87-E58384412CCD}">
      <dgm:prSet phldrT="[Text]" custT="1"/>
      <dgm:spPr>
        <a:solidFill>
          <a:schemeClr val="accent4"/>
        </a:solidFill>
      </dgm:spPr>
      <dgm:t>
        <a:bodyPr/>
        <a:lstStyle/>
        <a:p>
          <a:r>
            <a:rPr lang="en-US" sz="1800" dirty="0">
              <a:solidFill>
                <a:schemeClr val="tx1"/>
              </a:solidFill>
            </a:rPr>
            <a:t>At-Risk</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DE04A896-F304-452E-BC25-FC1DCFF2182E}" type="parTrans" cxnId="{303EAE0D-3422-40E7-A697-67FE349118CE}">
      <dgm:prSet/>
      <dgm:spPr>
        <a:solidFill>
          <a:schemeClr val="accent4"/>
        </a:solidFill>
      </dgm:spPr>
      <dgm:t>
        <a:bodyPr/>
        <a:lstStyle/>
        <a:p>
          <a:endParaRPr lang="en-US"/>
        </a:p>
      </dgm:t>
    </dgm:pt>
    <dgm:pt modelId="{F6DFEA16-DCDB-4113-A980-0607CE13DFFA}" type="sibTrans" cxnId="{303EAE0D-3422-40E7-A697-67FE349118CE}">
      <dgm:prSet/>
      <dgm:spPr/>
      <dgm:t>
        <a:bodyPr/>
        <a:lstStyle/>
        <a:p>
          <a:endParaRPr lang="en-US"/>
        </a:p>
      </dgm:t>
    </dgm:pt>
    <dgm:pt modelId="{657562D0-E957-4944-8A4F-1B697352C2A3}">
      <dgm:prSet phldrT="[Text]" custT="1"/>
      <dgm:spPr>
        <a:solidFill>
          <a:schemeClr val="accent4"/>
        </a:solidFill>
      </dgm:spPr>
      <dgm:t>
        <a:bodyPr/>
        <a:lstStyle/>
        <a:p>
          <a:r>
            <a:rPr lang="en-US" sz="1800" dirty="0">
              <a:solidFill>
                <a:schemeClr val="tx1"/>
              </a:solidFill>
            </a:rPr>
            <a:t>Title I (if applicable)</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CA4E97D4-345A-46F0-8714-47F589E6C46C}" type="parTrans" cxnId="{4D85BCB5-8241-4132-8CC0-F2EC2B9C47B6}">
      <dgm:prSet/>
      <dgm:spPr>
        <a:solidFill>
          <a:schemeClr val="accent4"/>
        </a:solidFill>
      </dgm:spPr>
      <dgm:t>
        <a:bodyPr/>
        <a:lstStyle/>
        <a:p>
          <a:endParaRPr lang="en-US"/>
        </a:p>
      </dgm:t>
    </dgm:pt>
    <dgm:pt modelId="{5CF3357A-D791-4CA0-A894-5EDA1438C1FD}" type="sibTrans" cxnId="{4D85BCB5-8241-4132-8CC0-F2EC2B9C47B6}">
      <dgm:prSet/>
      <dgm:spPr/>
      <dgm:t>
        <a:bodyPr/>
        <a:lstStyle/>
        <a:p>
          <a:endParaRPr lang="en-US"/>
        </a:p>
      </dgm:t>
    </dgm:pt>
    <dgm:pt modelId="{B2351536-3B41-4959-8254-A1CED39C6FBE}">
      <dgm:prSet phldrT="[Text]" custT="1"/>
      <dgm:spPr>
        <a:solidFill>
          <a:schemeClr val="bg2">
            <a:lumMod val="75000"/>
          </a:schemeClr>
        </a:solidFill>
      </dgm:spPr>
      <dgm:t>
        <a:bodyPr/>
        <a:lstStyle/>
        <a:p>
          <a:r>
            <a:rPr lang="en-US" sz="1800" dirty="0">
              <a:solidFill>
                <a:schemeClr val="tx1"/>
              </a:solidFill>
            </a:rPr>
            <a:t>Supporting Files (TREP Allocation, Foster, etc.)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FFAFC383-E45F-4F3A-98BD-92616CFD187A}" type="parTrans" cxnId="{E861739C-A33C-43E0-8E5D-BA5519D792B0}">
      <dgm:prSet/>
      <dgm:spPr>
        <a:solidFill>
          <a:schemeClr val="bg2">
            <a:lumMod val="75000"/>
          </a:schemeClr>
        </a:solidFill>
      </dgm:spPr>
      <dgm:t>
        <a:bodyPr/>
        <a:lstStyle/>
        <a:p>
          <a:endParaRPr lang="en-US"/>
        </a:p>
      </dgm:t>
    </dgm:pt>
    <dgm:pt modelId="{DE17D8DD-CE4D-4EB7-ACD4-8509B323CB69}" type="sibTrans" cxnId="{E861739C-A33C-43E0-8E5D-BA5519D792B0}">
      <dgm:prSet/>
      <dgm:spPr/>
      <dgm:t>
        <a:bodyPr/>
        <a:lstStyle/>
        <a:p>
          <a:endParaRPr lang="en-US"/>
        </a:p>
      </dgm:t>
    </dgm:pt>
    <dgm:pt modelId="{8A12A320-94BB-4A69-9D59-0AE5460E51C7}" type="pres">
      <dgm:prSet presAssocID="{CDDB5749-C243-4708-B8EC-1722A3CF3E9A}" presName="Name0" presStyleCnt="0">
        <dgm:presLayoutVars>
          <dgm:chMax val="1"/>
          <dgm:dir/>
          <dgm:animLvl val="ctr"/>
          <dgm:resizeHandles val="exact"/>
        </dgm:presLayoutVars>
      </dgm:prSet>
      <dgm:spPr/>
    </dgm:pt>
    <dgm:pt modelId="{FBFA6DD8-BDC6-4110-99AB-2BA048198CBE}" type="pres">
      <dgm:prSet presAssocID="{855DC084-BB64-4088-A212-2F61D6E14A1E}" presName="centerShape" presStyleLbl="node0" presStyleIdx="0" presStyleCnt="1"/>
      <dgm:spPr/>
    </dgm:pt>
    <dgm:pt modelId="{695D6275-F5B3-4774-A113-C5A83A6F92C4}" type="pres">
      <dgm:prSet presAssocID="{8C7008F5-7577-4939-9347-BE39A2B75835}" presName="parTrans" presStyleLbl="sibTrans2D1" presStyleIdx="0" presStyleCnt="5" custAng="10800000"/>
      <dgm:spPr/>
    </dgm:pt>
    <dgm:pt modelId="{EF68CFC7-974B-4ECD-8170-34322584A69F}" type="pres">
      <dgm:prSet presAssocID="{8C7008F5-7577-4939-9347-BE39A2B75835}" presName="connectorText" presStyleLbl="sibTrans2D1" presStyleIdx="0" presStyleCnt="5"/>
      <dgm:spPr/>
    </dgm:pt>
    <dgm:pt modelId="{9F6BA890-8B9C-412E-8E8C-F2D0FDA9C976}" type="pres">
      <dgm:prSet presAssocID="{1BFCC9DA-00EE-4160-997D-089A47923B57}" presName="node" presStyleLbl="node1" presStyleIdx="0" presStyleCnt="5">
        <dgm:presLayoutVars>
          <dgm:bulletEnabled val="1"/>
        </dgm:presLayoutVars>
      </dgm:prSet>
      <dgm:spPr/>
    </dgm:pt>
    <dgm:pt modelId="{76D055CE-7C1B-48F9-9A4C-750CFB12B3EE}" type="pres">
      <dgm:prSet presAssocID="{46A90BC7-19A4-4B98-89D4-3E9DF43F1168}" presName="parTrans" presStyleLbl="sibTrans2D1" presStyleIdx="1" presStyleCnt="5" custAng="10800000"/>
      <dgm:spPr/>
    </dgm:pt>
    <dgm:pt modelId="{66DCE034-9976-49AB-9C91-E67F5BC06A07}" type="pres">
      <dgm:prSet presAssocID="{46A90BC7-19A4-4B98-89D4-3E9DF43F1168}" presName="connectorText" presStyleLbl="sibTrans2D1" presStyleIdx="1" presStyleCnt="5"/>
      <dgm:spPr/>
    </dgm:pt>
    <dgm:pt modelId="{C1BCA150-10A0-4192-A50E-CB5E1F002ABF}" type="pres">
      <dgm:prSet presAssocID="{7B6F8E97-17CB-46E4-938C-093234497D5E}" presName="node" presStyleLbl="node1" presStyleIdx="1" presStyleCnt="5">
        <dgm:presLayoutVars>
          <dgm:bulletEnabled val="1"/>
        </dgm:presLayoutVars>
      </dgm:prSet>
      <dgm:spPr/>
    </dgm:pt>
    <dgm:pt modelId="{899903E5-6481-4F19-8BE2-0D5766ECBE8A}" type="pres">
      <dgm:prSet presAssocID="{DE04A896-F304-452E-BC25-FC1DCFF2182E}" presName="parTrans" presStyleLbl="sibTrans2D1" presStyleIdx="2" presStyleCnt="5" custAng="10800000"/>
      <dgm:spPr/>
    </dgm:pt>
    <dgm:pt modelId="{D264FF2F-7C1E-4068-A57D-06FF392E1FEF}" type="pres">
      <dgm:prSet presAssocID="{DE04A896-F304-452E-BC25-FC1DCFF2182E}" presName="connectorText" presStyleLbl="sibTrans2D1" presStyleIdx="2" presStyleCnt="5"/>
      <dgm:spPr/>
    </dgm:pt>
    <dgm:pt modelId="{9BFD9821-B257-42A4-B9CE-0AC80F7BB52D}" type="pres">
      <dgm:prSet presAssocID="{1F9D2CB3-B9CA-4141-BB87-E58384412CCD}" presName="node" presStyleLbl="node1" presStyleIdx="2" presStyleCnt="5">
        <dgm:presLayoutVars>
          <dgm:bulletEnabled val="1"/>
        </dgm:presLayoutVars>
      </dgm:prSet>
      <dgm:spPr/>
    </dgm:pt>
    <dgm:pt modelId="{EBE8195B-FE74-4BAF-93D2-13281B9FF1A1}" type="pres">
      <dgm:prSet presAssocID="{FFAFC383-E45F-4F3A-98BD-92616CFD187A}" presName="parTrans" presStyleLbl="sibTrans2D1" presStyleIdx="3" presStyleCnt="5" custAng="10751195"/>
      <dgm:spPr/>
    </dgm:pt>
    <dgm:pt modelId="{D17722E7-EDE7-43C9-9948-0A74E8879CB0}" type="pres">
      <dgm:prSet presAssocID="{FFAFC383-E45F-4F3A-98BD-92616CFD187A}" presName="connectorText" presStyleLbl="sibTrans2D1" presStyleIdx="3" presStyleCnt="5"/>
      <dgm:spPr/>
    </dgm:pt>
    <dgm:pt modelId="{EA736B58-A4DC-46B2-8107-C2C94BBDC0DA}" type="pres">
      <dgm:prSet presAssocID="{B2351536-3B41-4959-8254-A1CED39C6FBE}" presName="node" presStyleLbl="node1" presStyleIdx="3" presStyleCnt="5">
        <dgm:presLayoutVars>
          <dgm:bulletEnabled val="1"/>
        </dgm:presLayoutVars>
      </dgm:prSet>
      <dgm:spPr/>
    </dgm:pt>
    <dgm:pt modelId="{9E3115BF-4121-4538-B015-25217B2392F9}" type="pres">
      <dgm:prSet presAssocID="{CA4E97D4-345A-46F0-8714-47F589E6C46C}" presName="parTrans" presStyleLbl="sibTrans2D1" presStyleIdx="4" presStyleCnt="5" custAng="10800000"/>
      <dgm:spPr/>
    </dgm:pt>
    <dgm:pt modelId="{DFA95C5E-D062-48A9-9111-D41C822D2603}" type="pres">
      <dgm:prSet presAssocID="{CA4E97D4-345A-46F0-8714-47F589E6C46C}" presName="connectorText" presStyleLbl="sibTrans2D1" presStyleIdx="4" presStyleCnt="5"/>
      <dgm:spPr/>
    </dgm:pt>
    <dgm:pt modelId="{3E6B7F59-04F4-4763-B6E8-DCA65F41BDE9}" type="pres">
      <dgm:prSet presAssocID="{657562D0-E957-4944-8A4F-1B697352C2A3}" presName="node" presStyleLbl="node1" presStyleIdx="4" presStyleCnt="5">
        <dgm:presLayoutVars>
          <dgm:bulletEnabled val="1"/>
        </dgm:presLayoutVars>
      </dgm:prSet>
      <dgm:spPr/>
    </dgm:pt>
  </dgm:ptLst>
  <dgm:cxnLst>
    <dgm:cxn modelId="{DDB47D0B-9B25-4B21-977D-6ACEF87F448F}" type="presOf" srcId="{657562D0-E957-4944-8A4F-1B697352C2A3}" destId="{3E6B7F59-04F4-4763-B6E8-DCA65F41BDE9}" srcOrd="0" destOrd="0" presId="urn:microsoft.com/office/officeart/2005/8/layout/radial5"/>
    <dgm:cxn modelId="{27605B0D-8EE0-4890-A2D1-D0E048A7A4F0}" srcId="{855DC084-BB64-4088-A212-2F61D6E14A1E}" destId="{1BFCC9DA-00EE-4160-997D-089A47923B57}" srcOrd="0" destOrd="0" parTransId="{8C7008F5-7577-4939-9347-BE39A2B75835}" sibTransId="{BD441F40-3408-42D2-B486-D001799C2F95}"/>
    <dgm:cxn modelId="{303EAE0D-3422-40E7-A697-67FE349118CE}" srcId="{855DC084-BB64-4088-A212-2F61D6E14A1E}" destId="{1F9D2CB3-B9CA-4141-BB87-E58384412CCD}" srcOrd="2" destOrd="0" parTransId="{DE04A896-F304-452E-BC25-FC1DCFF2182E}" sibTransId="{F6DFEA16-DCDB-4113-A980-0607CE13DFFA}"/>
    <dgm:cxn modelId="{3DA3480E-D37C-4175-BC28-456E4D0E2F7F}" type="presOf" srcId="{CA4E97D4-345A-46F0-8714-47F589E6C46C}" destId="{DFA95C5E-D062-48A9-9111-D41C822D2603}" srcOrd="1" destOrd="0" presId="urn:microsoft.com/office/officeart/2005/8/layout/radial5"/>
    <dgm:cxn modelId="{F05CD713-2045-44FF-9A02-3EE058B4DB97}" type="presOf" srcId="{8C7008F5-7577-4939-9347-BE39A2B75835}" destId="{695D6275-F5B3-4774-A113-C5A83A6F92C4}" srcOrd="0" destOrd="0" presId="urn:microsoft.com/office/officeart/2005/8/layout/radial5"/>
    <dgm:cxn modelId="{D9F54D1A-0F77-440C-AECC-67A26157B6E7}" type="presOf" srcId="{1F9D2CB3-B9CA-4141-BB87-E58384412CCD}" destId="{9BFD9821-B257-42A4-B9CE-0AC80F7BB52D}" srcOrd="0" destOrd="0" presId="urn:microsoft.com/office/officeart/2005/8/layout/radial5"/>
    <dgm:cxn modelId="{8C08B862-7B34-4BA4-A391-D99151FBD70C}" type="presOf" srcId="{8C7008F5-7577-4939-9347-BE39A2B75835}" destId="{EF68CFC7-974B-4ECD-8170-34322584A69F}" srcOrd="1" destOrd="0" presId="urn:microsoft.com/office/officeart/2005/8/layout/radial5"/>
    <dgm:cxn modelId="{6C88B365-2316-44BD-BC64-4327FC11F177}" type="presOf" srcId="{FFAFC383-E45F-4F3A-98BD-92616CFD187A}" destId="{EBE8195B-FE74-4BAF-93D2-13281B9FF1A1}" srcOrd="0" destOrd="0" presId="urn:microsoft.com/office/officeart/2005/8/layout/radial5"/>
    <dgm:cxn modelId="{B0E36E75-3129-44A8-9457-5534E2B41028}" type="presOf" srcId="{7B6F8E97-17CB-46E4-938C-093234497D5E}" destId="{C1BCA150-10A0-4192-A50E-CB5E1F002ABF}" srcOrd="0" destOrd="0" presId="urn:microsoft.com/office/officeart/2005/8/layout/radial5"/>
    <dgm:cxn modelId="{47B05C8F-FDDC-44B8-8890-B015F65A232C}" srcId="{CDDB5749-C243-4708-B8EC-1722A3CF3E9A}" destId="{855DC084-BB64-4088-A212-2F61D6E14A1E}" srcOrd="0" destOrd="0" parTransId="{2D845CB7-ED5D-4CDD-B9B7-6271196BB31E}" sibTransId="{1654636C-DDB9-4C6B-8193-45124CD3EFE5}"/>
    <dgm:cxn modelId="{533E4793-B6EE-49C0-9674-7794BAF7F1B9}" type="presOf" srcId="{46A90BC7-19A4-4B98-89D4-3E9DF43F1168}" destId="{76D055CE-7C1B-48F9-9A4C-750CFB12B3EE}" srcOrd="0" destOrd="0" presId="urn:microsoft.com/office/officeart/2005/8/layout/radial5"/>
    <dgm:cxn modelId="{54C17C97-977F-438D-BE64-D74A91DCE6A7}" type="presOf" srcId="{DE04A896-F304-452E-BC25-FC1DCFF2182E}" destId="{D264FF2F-7C1E-4068-A57D-06FF392E1FEF}" srcOrd="1" destOrd="0" presId="urn:microsoft.com/office/officeart/2005/8/layout/radial5"/>
    <dgm:cxn modelId="{E861739C-A33C-43E0-8E5D-BA5519D792B0}" srcId="{855DC084-BB64-4088-A212-2F61D6E14A1E}" destId="{B2351536-3B41-4959-8254-A1CED39C6FBE}" srcOrd="3" destOrd="0" parTransId="{FFAFC383-E45F-4F3A-98BD-92616CFD187A}" sibTransId="{DE17D8DD-CE4D-4EB7-ACD4-8509B323CB69}"/>
    <dgm:cxn modelId="{BC8A0B9D-2E81-4C2A-B089-6099F45B363A}" srcId="{855DC084-BB64-4088-A212-2F61D6E14A1E}" destId="{7B6F8E97-17CB-46E4-938C-093234497D5E}" srcOrd="1" destOrd="0" parTransId="{46A90BC7-19A4-4B98-89D4-3E9DF43F1168}" sibTransId="{29CCDC3B-8E64-47EF-A83D-467FECED2150}"/>
    <dgm:cxn modelId="{81BEC4A0-D371-4FE8-A6FC-B13787B32875}" type="presOf" srcId="{46A90BC7-19A4-4B98-89D4-3E9DF43F1168}" destId="{66DCE034-9976-49AB-9C91-E67F5BC06A07}" srcOrd="1" destOrd="0" presId="urn:microsoft.com/office/officeart/2005/8/layout/radial5"/>
    <dgm:cxn modelId="{071E73AB-003B-4752-91E3-89BD9E1153E5}" type="presOf" srcId="{CA4E97D4-345A-46F0-8714-47F589E6C46C}" destId="{9E3115BF-4121-4538-B015-25217B2392F9}" srcOrd="0" destOrd="0" presId="urn:microsoft.com/office/officeart/2005/8/layout/radial5"/>
    <dgm:cxn modelId="{0AFDCEB0-DD06-4A88-9CB7-FE8042B00599}" type="presOf" srcId="{1BFCC9DA-00EE-4160-997D-089A47923B57}" destId="{9F6BA890-8B9C-412E-8E8C-F2D0FDA9C976}" srcOrd="0" destOrd="0" presId="urn:microsoft.com/office/officeart/2005/8/layout/radial5"/>
    <dgm:cxn modelId="{38483BB3-685C-436C-8E06-9D2A9DA1ED4B}" type="presOf" srcId="{DE04A896-F304-452E-BC25-FC1DCFF2182E}" destId="{899903E5-6481-4F19-8BE2-0D5766ECBE8A}" srcOrd="0" destOrd="0" presId="urn:microsoft.com/office/officeart/2005/8/layout/radial5"/>
    <dgm:cxn modelId="{4D85BCB5-8241-4132-8CC0-F2EC2B9C47B6}" srcId="{855DC084-BB64-4088-A212-2F61D6E14A1E}" destId="{657562D0-E957-4944-8A4F-1B697352C2A3}" srcOrd="4" destOrd="0" parTransId="{CA4E97D4-345A-46F0-8714-47F589E6C46C}" sibTransId="{5CF3357A-D791-4CA0-A894-5EDA1438C1FD}"/>
    <dgm:cxn modelId="{F05AB6BD-FBF7-44BC-BBDE-B0721BABEA69}" type="presOf" srcId="{FFAFC383-E45F-4F3A-98BD-92616CFD187A}" destId="{D17722E7-EDE7-43C9-9948-0A74E8879CB0}" srcOrd="1" destOrd="0" presId="urn:microsoft.com/office/officeart/2005/8/layout/radial5"/>
    <dgm:cxn modelId="{6E49B2DD-6239-4667-8970-EB956A2683A0}" type="presOf" srcId="{CDDB5749-C243-4708-B8EC-1722A3CF3E9A}" destId="{8A12A320-94BB-4A69-9D59-0AE5460E51C7}" srcOrd="0" destOrd="0" presId="urn:microsoft.com/office/officeart/2005/8/layout/radial5"/>
    <dgm:cxn modelId="{F214B6E5-69C1-4DA9-899F-D86D943B9A9D}" type="presOf" srcId="{B2351536-3B41-4959-8254-A1CED39C6FBE}" destId="{EA736B58-A4DC-46B2-8107-C2C94BBDC0DA}" srcOrd="0" destOrd="0" presId="urn:microsoft.com/office/officeart/2005/8/layout/radial5"/>
    <dgm:cxn modelId="{FC0883F4-5332-4DF9-B309-09BB3A30CF7C}" type="presOf" srcId="{855DC084-BB64-4088-A212-2F61D6E14A1E}" destId="{FBFA6DD8-BDC6-4110-99AB-2BA048198CBE}" srcOrd="0" destOrd="0" presId="urn:microsoft.com/office/officeart/2005/8/layout/radial5"/>
    <dgm:cxn modelId="{30F285E8-3E6A-435A-AC8B-CC37A7908A97}" type="presParOf" srcId="{8A12A320-94BB-4A69-9D59-0AE5460E51C7}" destId="{FBFA6DD8-BDC6-4110-99AB-2BA048198CBE}" srcOrd="0" destOrd="0" presId="urn:microsoft.com/office/officeart/2005/8/layout/radial5"/>
    <dgm:cxn modelId="{0DB56F6E-7000-4F82-AA01-402FA18F9576}" type="presParOf" srcId="{8A12A320-94BB-4A69-9D59-0AE5460E51C7}" destId="{695D6275-F5B3-4774-A113-C5A83A6F92C4}" srcOrd="1" destOrd="0" presId="urn:microsoft.com/office/officeart/2005/8/layout/radial5"/>
    <dgm:cxn modelId="{83A4A965-CE35-4159-A78D-2FBFED2C3DD6}" type="presParOf" srcId="{695D6275-F5B3-4774-A113-C5A83A6F92C4}" destId="{EF68CFC7-974B-4ECD-8170-34322584A69F}" srcOrd="0" destOrd="0" presId="urn:microsoft.com/office/officeart/2005/8/layout/radial5"/>
    <dgm:cxn modelId="{6343035B-F9C5-4D49-A8CC-330FEF6A7E44}" type="presParOf" srcId="{8A12A320-94BB-4A69-9D59-0AE5460E51C7}" destId="{9F6BA890-8B9C-412E-8E8C-F2D0FDA9C976}" srcOrd="2" destOrd="0" presId="urn:microsoft.com/office/officeart/2005/8/layout/radial5"/>
    <dgm:cxn modelId="{44434A62-B1B7-4B47-960A-DD38FD1DB313}" type="presParOf" srcId="{8A12A320-94BB-4A69-9D59-0AE5460E51C7}" destId="{76D055CE-7C1B-48F9-9A4C-750CFB12B3EE}" srcOrd="3" destOrd="0" presId="urn:microsoft.com/office/officeart/2005/8/layout/radial5"/>
    <dgm:cxn modelId="{761377D8-0B10-47F3-BCD2-9BA4E0296801}" type="presParOf" srcId="{76D055CE-7C1B-48F9-9A4C-750CFB12B3EE}" destId="{66DCE034-9976-49AB-9C91-E67F5BC06A07}" srcOrd="0" destOrd="0" presId="urn:microsoft.com/office/officeart/2005/8/layout/radial5"/>
    <dgm:cxn modelId="{ECD93990-076C-41A1-BA83-48EE1EA60375}" type="presParOf" srcId="{8A12A320-94BB-4A69-9D59-0AE5460E51C7}" destId="{C1BCA150-10A0-4192-A50E-CB5E1F002ABF}" srcOrd="4" destOrd="0" presId="urn:microsoft.com/office/officeart/2005/8/layout/radial5"/>
    <dgm:cxn modelId="{35471F5E-67C7-4E47-A3EB-6D5869DBBBEB}" type="presParOf" srcId="{8A12A320-94BB-4A69-9D59-0AE5460E51C7}" destId="{899903E5-6481-4F19-8BE2-0D5766ECBE8A}" srcOrd="5" destOrd="0" presId="urn:microsoft.com/office/officeart/2005/8/layout/radial5"/>
    <dgm:cxn modelId="{EF7C0684-57AD-405C-B612-77B837264708}" type="presParOf" srcId="{899903E5-6481-4F19-8BE2-0D5766ECBE8A}" destId="{D264FF2F-7C1E-4068-A57D-06FF392E1FEF}" srcOrd="0" destOrd="0" presId="urn:microsoft.com/office/officeart/2005/8/layout/radial5"/>
    <dgm:cxn modelId="{507E9DBE-3F21-45D9-B55E-AABB33082420}" type="presParOf" srcId="{8A12A320-94BB-4A69-9D59-0AE5460E51C7}" destId="{9BFD9821-B257-42A4-B9CE-0AC80F7BB52D}" srcOrd="6" destOrd="0" presId="urn:microsoft.com/office/officeart/2005/8/layout/radial5"/>
    <dgm:cxn modelId="{C53AF55F-8F4F-4FC8-A740-7AD96AF7F5D3}" type="presParOf" srcId="{8A12A320-94BB-4A69-9D59-0AE5460E51C7}" destId="{EBE8195B-FE74-4BAF-93D2-13281B9FF1A1}" srcOrd="7" destOrd="0" presId="urn:microsoft.com/office/officeart/2005/8/layout/radial5"/>
    <dgm:cxn modelId="{785369F5-DE15-4454-A218-EDC0254E0957}" type="presParOf" srcId="{EBE8195B-FE74-4BAF-93D2-13281B9FF1A1}" destId="{D17722E7-EDE7-43C9-9948-0A74E8879CB0}" srcOrd="0" destOrd="0" presId="urn:microsoft.com/office/officeart/2005/8/layout/radial5"/>
    <dgm:cxn modelId="{91FCE641-C4AA-4527-969B-A977A928D99A}" type="presParOf" srcId="{8A12A320-94BB-4A69-9D59-0AE5460E51C7}" destId="{EA736B58-A4DC-46B2-8107-C2C94BBDC0DA}" srcOrd="8" destOrd="0" presId="urn:microsoft.com/office/officeart/2005/8/layout/radial5"/>
    <dgm:cxn modelId="{AE46AA62-FE98-4A33-9FCD-47B210562C9C}" type="presParOf" srcId="{8A12A320-94BB-4A69-9D59-0AE5460E51C7}" destId="{9E3115BF-4121-4538-B015-25217B2392F9}" srcOrd="9" destOrd="0" presId="urn:microsoft.com/office/officeart/2005/8/layout/radial5"/>
    <dgm:cxn modelId="{196A9C90-14E3-4C3C-8D03-19122D97FF69}" type="presParOf" srcId="{9E3115BF-4121-4538-B015-25217B2392F9}" destId="{DFA95C5E-D062-48A9-9111-D41C822D2603}" srcOrd="0" destOrd="0" presId="urn:microsoft.com/office/officeart/2005/8/layout/radial5"/>
    <dgm:cxn modelId="{742F433B-1B60-4952-AE23-F0130C95ADD7}" type="presParOf" srcId="{8A12A320-94BB-4A69-9D59-0AE5460E51C7}" destId="{3E6B7F59-04F4-4763-B6E8-DCA65F41BDE9}"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99ABC4-72FE-41EB-BB25-18814B45009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en-US"/>
        </a:p>
      </dgm:t>
    </dgm:pt>
    <dgm:pt modelId="{6F455DEE-683E-4EEF-AC7D-AAB84AD62B27}">
      <dgm:prSet phldrT="[Text]"/>
      <dgm:spPr/>
      <dgm:t>
        <a:bodyPr/>
        <a:lstStyle/>
        <a:p>
          <a:r>
            <a:rPr lang="en-US" dirty="0"/>
            <a:t>Complete the basics of the collection early (Get files error free and create snapshots by the middle of October)</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5F8B99B2-3964-4B62-A3BA-20A39BEF1156}" type="parTrans" cxnId="{DC608CBA-232A-4134-8CD9-BD59CFA400D2}">
      <dgm:prSet/>
      <dgm:spPr/>
      <dgm:t>
        <a:bodyPr/>
        <a:lstStyle/>
        <a:p>
          <a:endParaRPr lang="en-US"/>
        </a:p>
      </dgm:t>
    </dgm:pt>
    <dgm:pt modelId="{7C2384E5-AA5F-4954-AC2D-5A02D637EC7F}" type="sibTrans" cxnId="{DC608CBA-232A-4134-8CD9-BD59CFA400D2}">
      <dgm:prSet/>
      <dgm:spPr/>
      <dgm:t>
        <a:bodyPr/>
        <a:lstStyle/>
        <a:p>
          <a:endParaRPr lang="en-US"/>
        </a:p>
      </dgm:t>
    </dgm:pt>
    <dgm:pt modelId="{545760B8-AC98-494A-8B31-74B8CDF17EAF}">
      <dgm:prSet phldrT="[Text]"/>
      <dgm:spPr/>
      <dgm:t>
        <a:bodyPr/>
        <a:lstStyle/>
        <a:p>
          <a:r>
            <a:rPr lang="en-US" dirty="0"/>
            <a:t>An error free snapshot does not guarantee accurately reported data</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1CF71D74-D1E6-49A1-A006-07D670093294}" type="parTrans" cxnId="{DF9F62D8-97FC-421E-90D9-91EE3BA5F131}">
      <dgm:prSet/>
      <dgm:spPr/>
      <dgm:t>
        <a:bodyPr/>
        <a:lstStyle/>
        <a:p>
          <a:endParaRPr lang="en-US"/>
        </a:p>
      </dgm:t>
    </dgm:pt>
    <dgm:pt modelId="{6F27796C-963A-418B-A393-FE8AAEE98EB5}" type="sibTrans" cxnId="{DF9F62D8-97FC-421E-90D9-91EE3BA5F131}">
      <dgm:prSet/>
      <dgm:spPr/>
      <dgm:t>
        <a:bodyPr/>
        <a:lstStyle/>
        <a:p>
          <a:endParaRPr lang="en-US"/>
        </a:p>
      </dgm:t>
    </dgm:pt>
    <dgm:pt modelId="{8AF24611-150E-4D1E-8EBC-2672ED242E2C}">
      <dgm:prSet phldrT="[Text]"/>
      <dgm:spPr/>
      <dgm:t>
        <a:bodyPr/>
        <a:lstStyle/>
        <a:p>
          <a:r>
            <a:rPr lang="en-US" dirty="0"/>
            <a:t>Review, Review, Review!</a:t>
          </a:r>
        </a:p>
        <a:p>
          <a:endParaRPr lang="en-US" dirty="0"/>
        </a:p>
        <a:p>
          <a:r>
            <a:rPr lang="en-US" dirty="0"/>
            <a:t>Make sure exception requests are needed before submitting them!</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565C2A1F-FDCF-4AD0-B273-FCED58051207}" type="parTrans" cxnId="{5F337274-05F9-4A9E-AAFF-E4DADA81C268}">
      <dgm:prSet/>
      <dgm:spPr/>
      <dgm:t>
        <a:bodyPr/>
        <a:lstStyle/>
        <a:p>
          <a:endParaRPr lang="en-US"/>
        </a:p>
      </dgm:t>
    </dgm:pt>
    <dgm:pt modelId="{C58950BA-08DB-4B5F-9ADC-35A0ABD7A133}" type="sibTrans" cxnId="{5F337274-05F9-4A9E-AAFF-E4DADA81C268}">
      <dgm:prSet/>
      <dgm:spPr/>
      <dgm:t>
        <a:bodyPr/>
        <a:lstStyle/>
        <a:p>
          <a:endParaRPr lang="en-US"/>
        </a:p>
      </dgm:t>
    </dgm:pt>
    <dgm:pt modelId="{97274605-A44A-4D68-91BA-E3938ACF5598}">
      <dgm:prSet phldrT="[Text]"/>
      <dgm:spPr/>
      <dgm:t>
        <a:bodyPr/>
        <a:lstStyle/>
        <a:p>
          <a:r>
            <a:rPr lang="en-US" dirty="0"/>
            <a:t>Pull in Subject Matter Experts to assist with verifying data (Finance Department, English Learner Department, Special Education, Registrar)</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4ED7F114-3E7F-41E9-809B-75C413387505}" type="parTrans" cxnId="{ADA1385F-81D3-42D0-8B2B-534AB35B4F46}">
      <dgm:prSet/>
      <dgm:spPr/>
      <dgm:t>
        <a:bodyPr/>
        <a:lstStyle/>
        <a:p>
          <a:endParaRPr lang="en-US"/>
        </a:p>
      </dgm:t>
    </dgm:pt>
    <dgm:pt modelId="{6258DAEF-CC2D-4279-848B-9CCFA061E582}" type="sibTrans" cxnId="{ADA1385F-81D3-42D0-8B2B-534AB35B4F46}">
      <dgm:prSet/>
      <dgm:spPr/>
      <dgm:t>
        <a:bodyPr/>
        <a:lstStyle/>
        <a:p>
          <a:endParaRPr lang="en-US"/>
        </a:p>
      </dgm:t>
    </dgm:pt>
    <dgm:pt modelId="{4D968FD4-6EB6-4F08-9545-0E886C16D5EB}">
      <dgm:prSet phldrT="[Text]"/>
      <dgm:spPr/>
      <dgm:t>
        <a:bodyPr/>
        <a:lstStyle/>
        <a:p>
          <a:r>
            <a:rPr lang="en-US" dirty="0"/>
            <a:t>COGNOS Reports for verification</a:t>
          </a:r>
        </a:p>
      </dgm:t>
      <dgm:extLst>
        <a:ext uri="{E40237B7-FDA0-4F09-8148-C483321AD2D9}">
          <dgm14:cNvPr xmlns:dgm14="http://schemas.microsoft.com/office/drawing/2010/diagram" id="0" name=""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
      </dgm:extLst>
    </dgm:pt>
    <dgm:pt modelId="{C45089AC-9AA1-48CC-A04F-D4371A6F986C}" type="parTrans" cxnId="{0FFA989A-5FFC-4D91-8302-47DD0B2C084B}">
      <dgm:prSet/>
      <dgm:spPr/>
      <dgm:t>
        <a:bodyPr/>
        <a:lstStyle/>
        <a:p>
          <a:endParaRPr lang="en-US"/>
        </a:p>
      </dgm:t>
    </dgm:pt>
    <dgm:pt modelId="{F867B2F7-A289-4187-A114-92847A759A86}" type="sibTrans" cxnId="{0FFA989A-5FFC-4D91-8302-47DD0B2C084B}">
      <dgm:prSet/>
      <dgm:spPr/>
      <dgm:t>
        <a:bodyPr/>
        <a:lstStyle/>
        <a:p>
          <a:endParaRPr lang="en-US"/>
        </a:p>
      </dgm:t>
    </dgm:pt>
    <dgm:pt modelId="{7A55DB93-B02F-45EB-88E7-56CD41960A6D}" type="pres">
      <dgm:prSet presAssocID="{9799ABC4-72FE-41EB-BB25-18814B45009F}" presName="Name0" presStyleCnt="0">
        <dgm:presLayoutVars>
          <dgm:chMax/>
          <dgm:chPref/>
          <dgm:dir/>
          <dgm:animLvl val="lvl"/>
          <dgm:resizeHandles val="exact"/>
        </dgm:presLayoutVars>
      </dgm:prSet>
      <dgm:spPr/>
    </dgm:pt>
    <dgm:pt modelId="{E4F45C79-C035-43DF-90FC-889416E40EE8}" type="pres">
      <dgm:prSet presAssocID="{6F455DEE-683E-4EEF-AC7D-AAB84AD62B27}" presName="composite" presStyleCnt="0"/>
      <dgm:spPr/>
    </dgm:pt>
    <dgm:pt modelId="{5849CFBB-365C-42D1-A18D-66CD5D947402}" type="pres">
      <dgm:prSet presAssocID="{6F455DEE-683E-4EEF-AC7D-AAB84AD62B27}" presName="Image" presStyleLbl="align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outline"/>
        </a:ext>
      </dgm:extLst>
    </dgm:pt>
    <dgm:pt modelId="{FF944167-AC0F-4A79-B432-11DDC953FF2D}" type="pres">
      <dgm:prSet presAssocID="{6F455DEE-683E-4EEF-AC7D-AAB84AD62B27}" presName="Accent" presStyleLbl="parChTrans1D1" presStyleIdx="0" presStyleCnt="5"/>
      <dgm:spPr/>
    </dgm:pt>
    <dgm:pt modelId="{D9E7BB08-2A2C-4CDE-8BE9-F562F347AC2B}" type="pres">
      <dgm:prSet presAssocID="{6F455DEE-683E-4EEF-AC7D-AAB84AD62B27}" presName="Parent" presStyleLbl="revTx" presStyleIdx="0" presStyleCnt="5">
        <dgm:presLayoutVars>
          <dgm:chMax val="0"/>
          <dgm:chPref val="0"/>
          <dgm:bulletEnabled val="1"/>
        </dgm:presLayoutVars>
      </dgm:prSet>
      <dgm:spPr/>
    </dgm:pt>
    <dgm:pt modelId="{0FE5C7AB-2813-440E-AC2E-3CF076E25914}" type="pres">
      <dgm:prSet presAssocID="{7C2384E5-AA5F-4954-AC2D-5A02D637EC7F}" presName="sibTrans" presStyleCnt="0"/>
      <dgm:spPr/>
    </dgm:pt>
    <dgm:pt modelId="{FD7F037F-C8A5-4DAB-8013-6C9684C369F9}" type="pres">
      <dgm:prSet presAssocID="{545760B8-AC98-494A-8B31-74B8CDF17EAF}" presName="composite" presStyleCnt="0"/>
      <dgm:spPr/>
    </dgm:pt>
    <dgm:pt modelId="{BD48A808-B7CC-4E3D-9736-F81F1C778ACD}" type="pres">
      <dgm:prSet presAssocID="{545760B8-AC98-494A-8B31-74B8CDF17EAF}" presName="Image" presStyleLbl="align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resentation with pie chart outline"/>
        </a:ext>
      </dgm:extLst>
    </dgm:pt>
    <dgm:pt modelId="{6A33F7AE-32CD-411A-AB79-AC1962525EF5}" type="pres">
      <dgm:prSet presAssocID="{545760B8-AC98-494A-8B31-74B8CDF17EAF}" presName="Accent" presStyleLbl="parChTrans1D1" presStyleIdx="1" presStyleCnt="5"/>
      <dgm:spPr/>
    </dgm:pt>
    <dgm:pt modelId="{8564C7DB-F6C3-4CC4-99D0-0869F98F6632}" type="pres">
      <dgm:prSet presAssocID="{545760B8-AC98-494A-8B31-74B8CDF17EAF}" presName="Parent" presStyleLbl="revTx" presStyleIdx="1" presStyleCnt="5">
        <dgm:presLayoutVars>
          <dgm:chMax val="0"/>
          <dgm:chPref val="0"/>
          <dgm:bulletEnabled val="1"/>
        </dgm:presLayoutVars>
      </dgm:prSet>
      <dgm:spPr/>
    </dgm:pt>
    <dgm:pt modelId="{FC4A295F-DF64-4700-B38C-191D3A9CCE50}" type="pres">
      <dgm:prSet presAssocID="{6F27796C-963A-418B-A393-FE8AAEE98EB5}" presName="sibTrans" presStyleCnt="0"/>
      <dgm:spPr/>
    </dgm:pt>
    <dgm:pt modelId="{5F15BB9B-EF5F-4418-9EDE-040D698112DA}" type="pres">
      <dgm:prSet presAssocID="{8AF24611-150E-4D1E-8EBC-2672ED242E2C}" presName="composite" presStyleCnt="0"/>
      <dgm:spPr/>
    </dgm:pt>
    <dgm:pt modelId="{22F61767-5AE5-44FF-B2F9-1BD5342E91F4}" type="pres">
      <dgm:prSet presAssocID="{8AF24611-150E-4D1E-8EBC-2672ED242E2C}" presName="Image" presStyleLbl="align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yes outline"/>
        </a:ext>
      </dgm:extLst>
    </dgm:pt>
    <dgm:pt modelId="{80861198-6DFB-4754-A81F-0AB475078F3E}" type="pres">
      <dgm:prSet presAssocID="{8AF24611-150E-4D1E-8EBC-2672ED242E2C}" presName="Accent" presStyleLbl="parChTrans1D1" presStyleIdx="2" presStyleCnt="5"/>
      <dgm:spPr/>
    </dgm:pt>
    <dgm:pt modelId="{95C492C0-4598-45B5-862C-65EC852812E4}" type="pres">
      <dgm:prSet presAssocID="{8AF24611-150E-4D1E-8EBC-2672ED242E2C}" presName="Parent" presStyleLbl="revTx" presStyleIdx="2" presStyleCnt="5">
        <dgm:presLayoutVars>
          <dgm:chMax val="0"/>
          <dgm:chPref val="0"/>
          <dgm:bulletEnabled val="1"/>
        </dgm:presLayoutVars>
      </dgm:prSet>
      <dgm:spPr/>
    </dgm:pt>
    <dgm:pt modelId="{3617EED4-F9AB-43A3-9C5A-2758BD9488B4}" type="pres">
      <dgm:prSet presAssocID="{C58950BA-08DB-4B5F-9ADC-35A0ABD7A133}" presName="sibTrans" presStyleCnt="0"/>
      <dgm:spPr/>
    </dgm:pt>
    <dgm:pt modelId="{2EC5E881-C150-4997-9C2E-95715A326B57}" type="pres">
      <dgm:prSet presAssocID="{97274605-A44A-4D68-91BA-E3938ACF5598}" presName="composite" presStyleCnt="0"/>
      <dgm:spPr/>
    </dgm:pt>
    <dgm:pt modelId="{E31A8082-C7FF-4316-9732-907D1BA44962}" type="pres">
      <dgm:prSet presAssocID="{97274605-A44A-4D68-91BA-E3938ACF5598}" presName="Image" presStyleLbl="align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ustomer review outline"/>
        </a:ext>
      </dgm:extLst>
    </dgm:pt>
    <dgm:pt modelId="{ADAEDF24-C48B-4825-993E-50FD7019197B}" type="pres">
      <dgm:prSet presAssocID="{97274605-A44A-4D68-91BA-E3938ACF5598}" presName="Accent" presStyleLbl="parChTrans1D1" presStyleIdx="3" presStyleCnt="5"/>
      <dgm:spPr/>
    </dgm:pt>
    <dgm:pt modelId="{AE99632B-3DD5-4672-8D50-9B6147C0E9B8}" type="pres">
      <dgm:prSet presAssocID="{97274605-A44A-4D68-91BA-E3938ACF5598}" presName="Parent" presStyleLbl="revTx" presStyleIdx="3" presStyleCnt="5">
        <dgm:presLayoutVars>
          <dgm:chMax val="0"/>
          <dgm:chPref val="0"/>
          <dgm:bulletEnabled val="1"/>
        </dgm:presLayoutVars>
      </dgm:prSet>
      <dgm:spPr/>
    </dgm:pt>
    <dgm:pt modelId="{0751768A-CA96-404F-94EB-11D48252D194}" type="pres">
      <dgm:prSet presAssocID="{6258DAEF-CC2D-4279-848B-9CCFA061E582}" presName="sibTrans" presStyleCnt="0"/>
      <dgm:spPr/>
    </dgm:pt>
    <dgm:pt modelId="{AB8244DA-70EC-4745-ABAC-6A992CD350B0}" type="pres">
      <dgm:prSet presAssocID="{4D968FD4-6EB6-4F08-9545-0E886C16D5EB}" presName="composite" presStyleCnt="0"/>
      <dgm:spPr/>
    </dgm:pt>
    <dgm:pt modelId="{4432B3B3-4977-4F8A-AEF7-2EE58E06D7A9}" type="pres">
      <dgm:prSet presAssocID="{4D968FD4-6EB6-4F08-9545-0E886C16D5EB}" presName="Image" presStyleLbl="align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outline"/>
        </a:ext>
      </dgm:extLst>
    </dgm:pt>
    <dgm:pt modelId="{488A0007-D7CA-4C3B-90DF-5229C90FBF16}" type="pres">
      <dgm:prSet presAssocID="{4D968FD4-6EB6-4F08-9545-0E886C16D5EB}" presName="Accent" presStyleLbl="parChTrans1D1" presStyleIdx="4" presStyleCnt="5"/>
      <dgm:spPr/>
    </dgm:pt>
    <dgm:pt modelId="{DC1ACAA8-8BAA-4E47-8DEC-25AA75D797B8}" type="pres">
      <dgm:prSet presAssocID="{4D968FD4-6EB6-4F08-9545-0E886C16D5EB}" presName="Parent" presStyleLbl="revTx" presStyleIdx="4" presStyleCnt="5">
        <dgm:presLayoutVars>
          <dgm:chMax val="0"/>
          <dgm:chPref val="0"/>
          <dgm:bulletEnabled val="1"/>
        </dgm:presLayoutVars>
      </dgm:prSet>
      <dgm:spPr/>
    </dgm:pt>
  </dgm:ptLst>
  <dgm:cxnLst>
    <dgm:cxn modelId="{D3040715-FBE4-498A-8555-E7D91D866C27}" type="presOf" srcId="{6F455DEE-683E-4EEF-AC7D-AAB84AD62B27}" destId="{D9E7BB08-2A2C-4CDE-8BE9-F562F347AC2B}" srcOrd="0" destOrd="0" presId="urn:microsoft.com/office/officeart/2008/layout/PictureLineup"/>
    <dgm:cxn modelId="{E7EA162C-8FFE-4906-A78D-D6DF8E532E4A}" type="presOf" srcId="{4D968FD4-6EB6-4F08-9545-0E886C16D5EB}" destId="{DC1ACAA8-8BAA-4E47-8DEC-25AA75D797B8}" srcOrd="0" destOrd="0" presId="urn:microsoft.com/office/officeart/2008/layout/PictureLineup"/>
    <dgm:cxn modelId="{ADA1385F-81D3-42D0-8B2B-534AB35B4F46}" srcId="{9799ABC4-72FE-41EB-BB25-18814B45009F}" destId="{97274605-A44A-4D68-91BA-E3938ACF5598}" srcOrd="3" destOrd="0" parTransId="{4ED7F114-3E7F-41E9-809B-75C413387505}" sibTransId="{6258DAEF-CC2D-4279-848B-9CCFA061E582}"/>
    <dgm:cxn modelId="{49424B6E-CCCB-40C6-9822-17AA1C76AC1B}" type="presOf" srcId="{8AF24611-150E-4D1E-8EBC-2672ED242E2C}" destId="{95C492C0-4598-45B5-862C-65EC852812E4}" srcOrd="0" destOrd="0" presId="urn:microsoft.com/office/officeart/2008/layout/PictureLineup"/>
    <dgm:cxn modelId="{5F337274-05F9-4A9E-AAFF-E4DADA81C268}" srcId="{9799ABC4-72FE-41EB-BB25-18814B45009F}" destId="{8AF24611-150E-4D1E-8EBC-2672ED242E2C}" srcOrd="2" destOrd="0" parTransId="{565C2A1F-FDCF-4AD0-B273-FCED58051207}" sibTransId="{C58950BA-08DB-4B5F-9ADC-35A0ABD7A133}"/>
    <dgm:cxn modelId="{0FFA989A-5FFC-4D91-8302-47DD0B2C084B}" srcId="{9799ABC4-72FE-41EB-BB25-18814B45009F}" destId="{4D968FD4-6EB6-4F08-9545-0E886C16D5EB}" srcOrd="4" destOrd="0" parTransId="{C45089AC-9AA1-48CC-A04F-D4371A6F986C}" sibTransId="{F867B2F7-A289-4187-A114-92847A759A86}"/>
    <dgm:cxn modelId="{7CF3BBAA-1946-4910-942D-3367B6E93669}" type="presOf" srcId="{545760B8-AC98-494A-8B31-74B8CDF17EAF}" destId="{8564C7DB-F6C3-4CC4-99D0-0869F98F6632}" srcOrd="0" destOrd="0" presId="urn:microsoft.com/office/officeart/2008/layout/PictureLineup"/>
    <dgm:cxn modelId="{DC608CBA-232A-4134-8CD9-BD59CFA400D2}" srcId="{9799ABC4-72FE-41EB-BB25-18814B45009F}" destId="{6F455DEE-683E-4EEF-AC7D-AAB84AD62B27}" srcOrd="0" destOrd="0" parTransId="{5F8B99B2-3964-4B62-A3BA-20A39BEF1156}" sibTransId="{7C2384E5-AA5F-4954-AC2D-5A02D637EC7F}"/>
    <dgm:cxn modelId="{DF9F62D8-97FC-421E-90D9-91EE3BA5F131}" srcId="{9799ABC4-72FE-41EB-BB25-18814B45009F}" destId="{545760B8-AC98-494A-8B31-74B8CDF17EAF}" srcOrd="1" destOrd="0" parTransId="{1CF71D74-D1E6-49A1-A006-07D670093294}" sibTransId="{6F27796C-963A-418B-A393-FE8AAEE98EB5}"/>
    <dgm:cxn modelId="{2DCBB4F3-FF30-4725-8423-6021EA800B17}" type="presOf" srcId="{9799ABC4-72FE-41EB-BB25-18814B45009F}" destId="{7A55DB93-B02F-45EB-88E7-56CD41960A6D}" srcOrd="0" destOrd="0" presId="urn:microsoft.com/office/officeart/2008/layout/PictureLineup"/>
    <dgm:cxn modelId="{0D75CBF3-029B-43E9-9962-0AC0EEB0C6A6}" type="presOf" srcId="{97274605-A44A-4D68-91BA-E3938ACF5598}" destId="{AE99632B-3DD5-4672-8D50-9B6147C0E9B8}" srcOrd="0" destOrd="0" presId="urn:microsoft.com/office/officeart/2008/layout/PictureLineup"/>
    <dgm:cxn modelId="{1411352A-0B5D-4A58-8BFD-F7DB28295894}" type="presParOf" srcId="{7A55DB93-B02F-45EB-88E7-56CD41960A6D}" destId="{E4F45C79-C035-43DF-90FC-889416E40EE8}" srcOrd="0" destOrd="0" presId="urn:microsoft.com/office/officeart/2008/layout/PictureLineup"/>
    <dgm:cxn modelId="{26D963FB-3F10-4DAD-A6BD-967D2B42903E}" type="presParOf" srcId="{E4F45C79-C035-43DF-90FC-889416E40EE8}" destId="{5849CFBB-365C-42D1-A18D-66CD5D947402}" srcOrd="0" destOrd="0" presId="urn:microsoft.com/office/officeart/2008/layout/PictureLineup"/>
    <dgm:cxn modelId="{49425402-4345-4CDA-9B42-0A7EEA1E7A9B}" type="presParOf" srcId="{E4F45C79-C035-43DF-90FC-889416E40EE8}" destId="{FF944167-AC0F-4A79-B432-11DDC953FF2D}" srcOrd="1" destOrd="0" presId="urn:microsoft.com/office/officeart/2008/layout/PictureLineup"/>
    <dgm:cxn modelId="{57014A53-2C6E-4142-8B4D-64FD8C96843F}" type="presParOf" srcId="{E4F45C79-C035-43DF-90FC-889416E40EE8}" destId="{D9E7BB08-2A2C-4CDE-8BE9-F562F347AC2B}" srcOrd="2" destOrd="0" presId="urn:microsoft.com/office/officeart/2008/layout/PictureLineup"/>
    <dgm:cxn modelId="{7F2F62B5-E161-4822-AAF9-3E0B64908357}" type="presParOf" srcId="{7A55DB93-B02F-45EB-88E7-56CD41960A6D}" destId="{0FE5C7AB-2813-440E-AC2E-3CF076E25914}" srcOrd="1" destOrd="0" presId="urn:microsoft.com/office/officeart/2008/layout/PictureLineup"/>
    <dgm:cxn modelId="{86ADC0B6-4E16-44F7-B3E9-2DBA9012E1BD}" type="presParOf" srcId="{7A55DB93-B02F-45EB-88E7-56CD41960A6D}" destId="{FD7F037F-C8A5-4DAB-8013-6C9684C369F9}" srcOrd="2" destOrd="0" presId="urn:microsoft.com/office/officeart/2008/layout/PictureLineup"/>
    <dgm:cxn modelId="{86F92F51-D6A1-4796-8A70-97E0DD12FD4F}" type="presParOf" srcId="{FD7F037F-C8A5-4DAB-8013-6C9684C369F9}" destId="{BD48A808-B7CC-4E3D-9736-F81F1C778ACD}" srcOrd="0" destOrd="0" presId="urn:microsoft.com/office/officeart/2008/layout/PictureLineup"/>
    <dgm:cxn modelId="{C054F1A8-A01F-437A-A6CC-C8C1AC55FA12}" type="presParOf" srcId="{FD7F037F-C8A5-4DAB-8013-6C9684C369F9}" destId="{6A33F7AE-32CD-411A-AB79-AC1962525EF5}" srcOrd="1" destOrd="0" presId="urn:microsoft.com/office/officeart/2008/layout/PictureLineup"/>
    <dgm:cxn modelId="{55B70D87-068D-411C-86C4-F2D2DAF486D5}" type="presParOf" srcId="{FD7F037F-C8A5-4DAB-8013-6C9684C369F9}" destId="{8564C7DB-F6C3-4CC4-99D0-0869F98F6632}" srcOrd="2" destOrd="0" presId="urn:microsoft.com/office/officeart/2008/layout/PictureLineup"/>
    <dgm:cxn modelId="{403CB644-833E-41CA-A20B-14B188990353}" type="presParOf" srcId="{7A55DB93-B02F-45EB-88E7-56CD41960A6D}" destId="{FC4A295F-DF64-4700-B38C-191D3A9CCE50}" srcOrd="3" destOrd="0" presId="urn:microsoft.com/office/officeart/2008/layout/PictureLineup"/>
    <dgm:cxn modelId="{5AD4C18D-C3C4-4F7F-AB95-219D88F72557}" type="presParOf" srcId="{7A55DB93-B02F-45EB-88E7-56CD41960A6D}" destId="{5F15BB9B-EF5F-4418-9EDE-040D698112DA}" srcOrd="4" destOrd="0" presId="urn:microsoft.com/office/officeart/2008/layout/PictureLineup"/>
    <dgm:cxn modelId="{65F766EF-C836-42BF-91EE-6DF29F32151A}" type="presParOf" srcId="{5F15BB9B-EF5F-4418-9EDE-040D698112DA}" destId="{22F61767-5AE5-44FF-B2F9-1BD5342E91F4}" srcOrd="0" destOrd="0" presId="urn:microsoft.com/office/officeart/2008/layout/PictureLineup"/>
    <dgm:cxn modelId="{2118BF98-3890-4FF3-946E-C001B706DC15}" type="presParOf" srcId="{5F15BB9B-EF5F-4418-9EDE-040D698112DA}" destId="{80861198-6DFB-4754-A81F-0AB475078F3E}" srcOrd="1" destOrd="0" presId="urn:microsoft.com/office/officeart/2008/layout/PictureLineup"/>
    <dgm:cxn modelId="{47474F44-750C-4CCB-AB6A-2B274C17E4B3}" type="presParOf" srcId="{5F15BB9B-EF5F-4418-9EDE-040D698112DA}" destId="{95C492C0-4598-45B5-862C-65EC852812E4}" srcOrd="2" destOrd="0" presId="urn:microsoft.com/office/officeart/2008/layout/PictureLineup"/>
    <dgm:cxn modelId="{CBC97240-AFA3-416B-98DB-5916C00399D4}" type="presParOf" srcId="{7A55DB93-B02F-45EB-88E7-56CD41960A6D}" destId="{3617EED4-F9AB-43A3-9C5A-2758BD9488B4}" srcOrd="5" destOrd="0" presId="urn:microsoft.com/office/officeart/2008/layout/PictureLineup"/>
    <dgm:cxn modelId="{57693A4A-1012-4F56-9BF8-5BE1FC1E4E57}" type="presParOf" srcId="{7A55DB93-B02F-45EB-88E7-56CD41960A6D}" destId="{2EC5E881-C150-4997-9C2E-95715A326B57}" srcOrd="6" destOrd="0" presId="urn:microsoft.com/office/officeart/2008/layout/PictureLineup"/>
    <dgm:cxn modelId="{3862964B-AD95-427E-A361-DCA82EC1ED6A}" type="presParOf" srcId="{2EC5E881-C150-4997-9C2E-95715A326B57}" destId="{E31A8082-C7FF-4316-9732-907D1BA44962}" srcOrd="0" destOrd="0" presId="urn:microsoft.com/office/officeart/2008/layout/PictureLineup"/>
    <dgm:cxn modelId="{B97B3396-2561-4132-8478-7D1E1FE1593B}" type="presParOf" srcId="{2EC5E881-C150-4997-9C2E-95715A326B57}" destId="{ADAEDF24-C48B-4825-993E-50FD7019197B}" srcOrd="1" destOrd="0" presId="urn:microsoft.com/office/officeart/2008/layout/PictureLineup"/>
    <dgm:cxn modelId="{E66D76B1-98B0-49E5-9BCE-E19B323518D3}" type="presParOf" srcId="{2EC5E881-C150-4997-9C2E-95715A326B57}" destId="{AE99632B-3DD5-4672-8D50-9B6147C0E9B8}" srcOrd="2" destOrd="0" presId="urn:microsoft.com/office/officeart/2008/layout/PictureLineup"/>
    <dgm:cxn modelId="{AF6D7483-AD40-4A2F-9727-E4ED2EF790BE}" type="presParOf" srcId="{7A55DB93-B02F-45EB-88E7-56CD41960A6D}" destId="{0751768A-CA96-404F-94EB-11D48252D194}" srcOrd="7" destOrd="0" presId="urn:microsoft.com/office/officeart/2008/layout/PictureLineup"/>
    <dgm:cxn modelId="{95C8B51A-FFFB-4858-81AF-F20A0CA63267}" type="presParOf" srcId="{7A55DB93-B02F-45EB-88E7-56CD41960A6D}" destId="{AB8244DA-70EC-4745-ABAC-6A992CD350B0}" srcOrd="8" destOrd="0" presId="urn:microsoft.com/office/officeart/2008/layout/PictureLineup"/>
    <dgm:cxn modelId="{E3E520F9-D522-4573-BEC2-E9E9D102E6C3}" type="presParOf" srcId="{AB8244DA-70EC-4745-ABAC-6A992CD350B0}" destId="{4432B3B3-4977-4F8A-AEF7-2EE58E06D7A9}" srcOrd="0" destOrd="0" presId="urn:microsoft.com/office/officeart/2008/layout/PictureLineup"/>
    <dgm:cxn modelId="{C5B47586-306F-4331-9DD9-0836F6905A17}" type="presParOf" srcId="{AB8244DA-70EC-4745-ABAC-6A992CD350B0}" destId="{488A0007-D7CA-4C3B-90DF-5229C90FBF16}" srcOrd="1" destOrd="0" presId="urn:microsoft.com/office/officeart/2008/layout/PictureLineup"/>
    <dgm:cxn modelId="{E1341464-EDDA-4B5B-9B96-4569D6EBEC27}" type="presParOf" srcId="{AB8244DA-70EC-4745-ABAC-6A992CD350B0}" destId="{DC1ACAA8-8BAA-4E47-8DEC-25AA75D797B8}"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pPr rtl="0"/>
          <a:r>
            <a:rPr lang="en-US" b="1" i="0" dirty="0">
              <a:latin typeface="Trebuchet MS" panose="020B0603020202020204" pitchFamily="34" charset="0"/>
            </a:rPr>
            <a:t>Next Town Hall will be September 12</a:t>
          </a:r>
          <a:r>
            <a:rPr lang="en-US" b="1" i="0" baseline="30000" dirty="0">
              <a:latin typeface="Trebuchet MS" panose="020B0603020202020204" pitchFamily="34" charset="0"/>
            </a:rPr>
            <a:t>th</a:t>
          </a:r>
          <a:endParaRPr lang="en-US" b="1" i="0" dirty="0">
            <a:latin typeface="Trebuchet MS" panose="020B0603020202020204" pitchFamily="34" charset="0"/>
          </a:endParaRP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custT="1"/>
      <dgm:spPr/>
      <dgm:t>
        <a:bodyPr/>
        <a:lstStyle/>
        <a:p>
          <a:r>
            <a:rPr lang="en-US" sz="2000" b="1" dirty="0">
              <a:latin typeface="Trebuchet MS" panose="020B0603020202020204" pitchFamily="34" charset="0"/>
            </a:rPr>
            <a:t>Reminder:</a:t>
          </a:r>
          <a:endParaRPr lang="en-US" sz="2000" b="0" dirty="0">
            <a:latin typeface="Trebuchet MS" panose="020B0603020202020204" pitchFamily="34" charset="0"/>
          </a:endParaRPr>
        </a:p>
        <a:p>
          <a:r>
            <a:rPr lang="en-US" sz="2000" b="0" dirty="0">
              <a:latin typeface="Trebuchet MS" panose="020B0603020202020204" pitchFamily="34" charset="0"/>
            </a:rPr>
            <a:t>LAMs, please review your LEA’s list of </a:t>
          </a:r>
          <a:r>
            <a:rPr lang="en-US" sz="2000" b="0" dirty="0" err="1">
              <a:latin typeface="Trebuchet MS" panose="020B0603020202020204" pitchFamily="34" charset="0"/>
            </a:rPr>
            <a:t>IdM</a:t>
          </a:r>
          <a:r>
            <a:rPr lang="en-US" sz="2000" b="0" dirty="0">
              <a:latin typeface="Trebuchet MS" panose="020B0603020202020204" pitchFamily="34" charset="0"/>
            </a:rPr>
            <a:t> users and permissions</a:t>
          </a: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CFAE1AF9-EA2E-4B66-A10F-9CD1CF53FD3A}" type="pres">
      <dgm:prSet presAssocID="{F012D412-9CAF-428A-A29D-8BA009103520}" presName="Name0" presStyleCnt="0">
        <dgm:presLayoutVars>
          <dgm:dir/>
          <dgm:animLvl val="lvl"/>
          <dgm:resizeHandles val="exact"/>
        </dgm:presLayoutVars>
      </dgm:prSet>
      <dgm:spPr/>
    </dgm:pt>
    <dgm:pt modelId="{82C965FA-5263-4787-9142-C53D5041F15E}" type="pres">
      <dgm:prSet presAssocID="{15DF3956-9CAC-401D-9E5D-4A205C7B39A7}" presName="boxAndChildren" presStyleCnt="0"/>
      <dgm:spPr/>
    </dgm:pt>
    <dgm:pt modelId="{36786BEB-7A3B-4028-9F2F-BE313C4597A2}" type="pres">
      <dgm:prSet presAssocID="{15DF3956-9CAC-401D-9E5D-4A205C7B39A7}" presName="parentTextBox" presStyleLbl="alignNode1" presStyleIdx="0" presStyleCnt="1"/>
      <dgm:spPr/>
    </dgm:pt>
    <dgm:pt modelId="{D85A2BDA-A0C1-43C4-B501-7E976E2C384E}" type="pres">
      <dgm:prSet presAssocID="{15DF3956-9CAC-401D-9E5D-4A205C7B39A7}" presName="descendantBox" presStyleLbl="bgAccFollowNode1" presStyleIdx="0" presStyleCnt="1"/>
      <dgm:spPr/>
    </dgm:pt>
  </dgm:ptLst>
  <dgm:cxnLst>
    <dgm:cxn modelId="{A8DB0702-4A96-485D-9AA8-947AB642B5B3}" type="presOf" srcId="{15DF3956-9CAC-401D-9E5D-4A205C7B39A7}" destId="{36786BEB-7A3B-4028-9F2F-BE313C4597A2}" srcOrd="0" destOrd="0" presId="urn:microsoft.com/office/officeart/2016/7/layout/VerticalDownArrowProcess"/>
    <dgm:cxn modelId="{A6580E18-CB2F-4709-A4FE-2A77A7B54B92}" type="presOf" srcId="{BE459BBA-E698-4FA5-87E2-098E1C06C863}" destId="{D85A2BDA-A0C1-43C4-B501-7E976E2C384E}" srcOrd="0" destOrd="0" presId="urn:microsoft.com/office/officeart/2016/7/layout/VerticalDownArrowProcess"/>
    <dgm:cxn modelId="{A726FA60-5415-4063-9430-B9876042A795}" type="presOf" srcId="{F012D412-9CAF-428A-A29D-8BA009103520}" destId="{CFAE1AF9-EA2E-4B66-A10F-9CD1CF53FD3A}"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F8456C12-6A8B-42B4-86F2-CB9BF424408B}" type="presParOf" srcId="{CFAE1AF9-EA2E-4B66-A10F-9CD1CF53FD3A}" destId="{82C965FA-5263-4787-9142-C53D5041F15E}" srcOrd="0" destOrd="0" presId="urn:microsoft.com/office/officeart/2016/7/layout/VerticalDownArrowProcess"/>
    <dgm:cxn modelId="{780E5F03-954A-49CD-92B5-A11B5CEE9DEA}" type="presParOf" srcId="{82C965FA-5263-4787-9142-C53D5041F15E}" destId="{36786BEB-7A3B-4028-9F2F-BE313C4597A2}" srcOrd="0" destOrd="0" presId="urn:microsoft.com/office/officeart/2016/7/layout/VerticalDownArrowProcess"/>
    <dgm:cxn modelId="{C5CF7463-00D2-428F-B7A8-FBBBF29198EA}" type="presParOf" srcId="{82C965FA-5263-4787-9142-C53D5041F15E}" destId="{D85A2BDA-A0C1-43C4-B501-7E976E2C384E}"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2250-13C1-4316-BB5A-7067A281249C}">
      <dsp:nvSpPr>
        <dsp:cNvPr id="0" name=""/>
        <dsp:cNvSpPr/>
      </dsp:nvSpPr>
      <dsp:spPr>
        <a:xfrm>
          <a:off x="855" y="53179"/>
          <a:ext cx="1294898" cy="5757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Authorized</a:t>
          </a:r>
        </a:p>
      </dsp:txBody>
      <dsp:txXfrm>
        <a:off x="190488" y="137489"/>
        <a:ext cx="915632" cy="407084"/>
      </dsp:txXfrm>
    </dsp:sp>
    <dsp:sp modelId="{4582201A-2FE5-4E94-8AA5-3D445367025F}">
      <dsp:nvSpPr>
        <dsp:cNvPr id="0" name=""/>
        <dsp:cNvSpPr/>
      </dsp:nvSpPr>
      <dsp:spPr>
        <a:xfrm>
          <a:off x="1342501" y="174077"/>
          <a:ext cx="333908" cy="33390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86761" y="301763"/>
        <a:ext cx="245388" cy="78536"/>
      </dsp:txXfrm>
    </dsp:sp>
    <dsp:sp modelId="{928129BD-20A0-4DAB-A072-DD49E3AF1035}">
      <dsp:nvSpPr>
        <dsp:cNvPr id="0" name=""/>
        <dsp:cNvSpPr/>
      </dsp:nvSpPr>
      <dsp:spPr>
        <a:xfrm>
          <a:off x="1723157" y="82548"/>
          <a:ext cx="1296049" cy="516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Denied</a:t>
          </a:r>
        </a:p>
      </dsp:txBody>
      <dsp:txXfrm>
        <a:off x="1912959" y="158256"/>
        <a:ext cx="916445" cy="365549"/>
      </dsp:txXfrm>
    </dsp:sp>
    <dsp:sp modelId="{92705298-53F0-4AD3-B397-E9B09D45714D}">
      <dsp:nvSpPr>
        <dsp:cNvPr id="0" name=""/>
        <dsp:cNvSpPr/>
      </dsp:nvSpPr>
      <dsp:spPr>
        <a:xfrm>
          <a:off x="3065954" y="174077"/>
          <a:ext cx="333908" cy="33390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10214" y="242862"/>
        <a:ext cx="245388" cy="196338"/>
      </dsp:txXfrm>
    </dsp:sp>
    <dsp:sp modelId="{CB52A87F-E2C1-49BF-9BE7-FAD4C0C11977}">
      <dsp:nvSpPr>
        <dsp:cNvPr id="0" name=""/>
        <dsp:cNvSpPr/>
      </dsp:nvSpPr>
      <dsp:spPr>
        <a:xfrm>
          <a:off x="3447466" y="17574"/>
          <a:ext cx="1455001" cy="644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Total # of Requests</a:t>
          </a:r>
        </a:p>
      </dsp:txBody>
      <dsp:txXfrm>
        <a:off x="3660546" y="111965"/>
        <a:ext cx="1028841" cy="455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A6DD8-BDC6-4110-99AB-2BA048198CBE}">
      <dsp:nvSpPr>
        <dsp:cNvPr id="0" name=""/>
        <dsp:cNvSpPr/>
      </dsp:nvSpPr>
      <dsp:spPr>
        <a:xfrm>
          <a:off x="5086703" y="2189540"/>
          <a:ext cx="1561393" cy="1561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Student October</a:t>
          </a:r>
        </a:p>
      </dsp:txBody>
      <dsp:txXfrm>
        <a:off x="5315364" y="2418201"/>
        <a:ext cx="1104071" cy="1104071"/>
      </dsp:txXfrm>
    </dsp:sp>
    <dsp:sp modelId="{695D6275-F5B3-4774-A113-C5A83A6F92C4}">
      <dsp:nvSpPr>
        <dsp:cNvPr id="0" name=""/>
        <dsp:cNvSpPr/>
      </dsp:nvSpPr>
      <dsp:spPr>
        <a:xfrm rot="5400000">
          <a:off x="5701779" y="1620986"/>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751465" y="1677475"/>
        <a:ext cx="231868" cy="318523"/>
      </dsp:txXfrm>
    </dsp:sp>
    <dsp:sp modelId="{9F6BA890-8B9C-412E-8E8C-F2D0FDA9C976}">
      <dsp:nvSpPr>
        <dsp:cNvPr id="0" name=""/>
        <dsp:cNvSpPr/>
      </dsp:nvSpPr>
      <dsp:spPr>
        <a:xfrm>
          <a:off x="5086703" y="3164"/>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Student Demographic</a:t>
          </a:r>
        </a:p>
      </dsp:txBody>
      <dsp:txXfrm>
        <a:off x="5315364" y="231825"/>
        <a:ext cx="1104071" cy="1104071"/>
      </dsp:txXfrm>
    </dsp:sp>
    <dsp:sp modelId="{76D055CE-7C1B-48F9-9A4C-750CFB12B3EE}">
      <dsp:nvSpPr>
        <dsp:cNvPr id="0" name=""/>
        <dsp:cNvSpPr/>
      </dsp:nvSpPr>
      <dsp:spPr>
        <a:xfrm rot="9720000">
          <a:off x="6732547"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29487" y="2460704"/>
        <a:ext cx="231868" cy="318523"/>
      </dsp:txXfrm>
    </dsp:sp>
    <dsp:sp modelId="{C1BCA150-10A0-4192-A50E-CB5E1F002ABF}">
      <dsp:nvSpPr>
        <dsp:cNvPr id="0" name=""/>
        <dsp:cNvSpPr/>
      </dsp:nvSpPr>
      <dsp:spPr>
        <a:xfrm>
          <a:off x="7166070"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Student School Association</a:t>
          </a:r>
        </a:p>
      </dsp:txBody>
      <dsp:txXfrm>
        <a:off x="7394731" y="1742574"/>
        <a:ext cx="1104071" cy="1104071"/>
      </dsp:txXfrm>
    </dsp:sp>
    <dsp:sp modelId="{899903E5-6481-4F19-8BE2-0D5766ECBE8A}">
      <dsp:nvSpPr>
        <dsp:cNvPr id="0" name=""/>
        <dsp:cNvSpPr/>
      </dsp:nvSpPr>
      <dsp:spPr>
        <a:xfrm rot="14040000">
          <a:off x="6338828" y="358162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17719" y="3727995"/>
        <a:ext cx="231868" cy="318523"/>
      </dsp:txXfrm>
    </dsp:sp>
    <dsp:sp modelId="{9BFD9821-B257-42A4-B9CE-0AC80F7BB52D}">
      <dsp:nvSpPr>
        <dsp:cNvPr id="0" name=""/>
        <dsp:cNvSpPr/>
      </dsp:nvSpPr>
      <dsp:spPr>
        <a:xfrm>
          <a:off x="6371822" y="3958355"/>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At-Risk</a:t>
          </a:r>
        </a:p>
      </dsp:txBody>
      <dsp:txXfrm>
        <a:off x="6600483" y="4187016"/>
        <a:ext cx="1104071" cy="1104071"/>
      </dsp:txXfrm>
    </dsp:sp>
    <dsp:sp modelId="{EBE8195B-FE74-4BAF-93D2-13281B9FF1A1}">
      <dsp:nvSpPr>
        <dsp:cNvPr id="0" name=""/>
        <dsp:cNvSpPr/>
      </dsp:nvSpPr>
      <dsp:spPr>
        <a:xfrm rot="18311195">
          <a:off x="5064730" y="3581623"/>
          <a:ext cx="331240" cy="530873"/>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085785" y="3728405"/>
        <a:ext cx="231868" cy="318523"/>
      </dsp:txXfrm>
    </dsp:sp>
    <dsp:sp modelId="{EA736B58-A4DC-46B2-8107-C2C94BBDC0DA}">
      <dsp:nvSpPr>
        <dsp:cNvPr id="0" name=""/>
        <dsp:cNvSpPr/>
      </dsp:nvSpPr>
      <dsp:spPr>
        <a:xfrm>
          <a:off x="3801584" y="3958355"/>
          <a:ext cx="1561393" cy="1561393"/>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Supporting Files (TREP Allocation, Foster, etc.)</a:t>
          </a:r>
        </a:p>
      </dsp:txBody>
      <dsp:txXfrm>
        <a:off x="4030245" y="4187016"/>
        <a:ext cx="1104071" cy="1104071"/>
      </dsp:txXfrm>
    </dsp:sp>
    <dsp:sp modelId="{9E3115BF-4121-4538-B015-25217B2392F9}">
      <dsp:nvSpPr>
        <dsp:cNvPr id="0" name=""/>
        <dsp:cNvSpPr/>
      </dsp:nvSpPr>
      <dsp:spPr>
        <a:xfrm rot="1080000">
          <a:off x="4671012"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673444" y="2460704"/>
        <a:ext cx="231868" cy="318523"/>
      </dsp:txXfrm>
    </dsp:sp>
    <dsp:sp modelId="{3E6B7F59-04F4-4763-B6E8-DCA65F41BDE9}">
      <dsp:nvSpPr>
        <dsp:cNvPr id="0" name=""/>
        <dsp:cNvSpPr/>
      </dsp:nvSpPr>
      <dsp:spPr>
        <a:xfrm>
          <a:off x="3007336"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Title I (if applicable)</a:t>
          </a:r>
        </a:p>
      </dsp:txBody>
      <dsp:txXfrm>
        <a:off x="3235997" y="1742574"/>
        <a:ext cx="1104071" cy="1104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9CFBB-365C-42D1-A18D-66CD5D947402}">
      <dsp:nvSpPr>
        <dsp:cNvPr id="0" name=""/>
        <dsp:cNvSpPr/>
      </dsp:nvSpPr>
      <dsp:spPr>
        <a:xfrm>
          <a:off x="505" y="466255"/>
          <a:ext cx="2157072" cy="21570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944167-AC0F-4A79-B432-11DDC953FF2D}">
      <dsp:nvSpPr>
        <dsp:cNvPr id="0" name=""/>
        <dsp:cNvSpPr/>
      </dsp:nvSpPr>
      <dsp:spPr>
        <a:xfrm>
          <a:off x="505" y="466255"/>
          <a:ext cx="215" cy="4314144"/>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E7BB08-2A2C-4CDE-8BE9-F562F347AC2B}">
      <dsp:nvSpPr>
        <dsp:cNvPr id="0" name=""/>
        <dsp:cNvSpPr/>
      </dsp:nvSpPr>
      <dsp:spPr>
        <a:xfrm>
          <a:off x="505" y="2623327"/>
          <a:ext cx="2157072" cy="2157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Complete the basics of the collection early (Get files error free and create snapshots by the middle of October)</a:t>
          </a:r>
        </a:p>
      </dsp:txBody>
      <dsp:txXfrm>
        <a:off x="505" y="2623327"/>
        <a:ext cx="2157072" cy="2157072"/>
      </dsp:txXfrm>
    </dsp:sp>
    <dsp:sp modelId="{BD48A808-B7CC-4E3D-9736-F81F1C778ACD}">
      <dsp:nvSpPr>
        <dsp:cNvPr id="0" name=""/>
        <dsp:cNvSpPr/>
      </dsp:nvSpPr>
      <dsp:spPr>
        <a:xfrm>
          <a:off x="2158464" y="466255"/>
          <a:ext cx="2157072" cy="21570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3F7AE-32CD-411A-AB79-AC1962525EF5}">
      <dsp:nvSpPr>
        <dsp:cNvPr id="0" name=""/>
        <dsp:cNvSpPr/>
      </dsp:nvSpPr>
      <dsp:spPr>
        <a:xfrm>
          <a:off x="2158464" y="466255"/>
          <a:ext cx="215" cy="4314144"/>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64C7DB-F6C3-4CC4-99D0-0869F98F6632}">
      <dsp:nvSpPr>
        <dsp:cNvPr id="0" name=""/>
        <dsp:cNvSpPr/>
      </dsp:nvSpPr>
      <dsp:spPr>
        <a:xfrm>
          <a:off x="2158464" y="2623327"/>
          <a:ext cx="2157072" cy="2157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An error free snapshot does not guarantee accurately reported data</a:t>
          </a:r>
        </a:p>
      </dsp:txBody>
      <dsp:txXfrm>
        <a:off x="2158464" y="2623327"/>
        <a:ext cx="2157072" cy="2157072"/>
      </dsp:txXfrm>
    </dsp:sp>
    <dsp:sp modelId="{22F61767-5AE5-44FF-B2F9-1BD5342E91F4}">
      <dsp:nvSpPr>
        <dsp:cNvPr id="0" name=""/>
        <dsp:cNvSpPr/>
      </dsp:nvSpPr>
      <dsp:spPr>
        <a:xfrm>
          <a:off x="4316423" y="466255"/>
          <a:ext cx="2157072" cy="21570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61198-6DFB-4754-A81F-0AB475078F3E}">
      <dsp:nvSpPr>
        <dsp:cNvPr id="0" name=""/>
        <dsp:cNvSpPr/>
      </dsp:nvSpPr>
      <dsp:spPr>
        <a:xfrm>
          <a:off x="4316423" y="466255"/>
          <a:ext cx="215" cy="4314144"/>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C492C0-4598-45B5-862C-65EC852812E4}">
      <dsp:nvSpPr>
        <dsp:cNvPr id="0" name=""/>
        <dsp:cNvSpPr/>
      </dsp:nvSpPr>
      <dsp:spPr>
        <a:xfrm>
          <a:off x="4316423" y="2623327"/>
          <a:ext cx="2157072" cy="2157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Review, Review, Review!</a:t>
          </a:r>
        </a:p>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Make sure exception requests are needed before submitting them!</a:t>
          </a:r>
        </a:p>
      </dsp:txBody>
      <dsp:txXfrm>
        <a:off x="4316423" y="2623327"/>
        <a:ext cx="2157072" cy="2157072"/>
      </dsp:txXfrm>
    </dsp:sp>
    <dsp:sp modelId="{E31A8082-C7FF-4316-9732-907D1BA44962}">
      <dsp:nvSpPr>
        <dsp:cNvPr id="0" name=""/>
        <dsp:cNvSpPr/>
      </dsp:nvSpPr>
      <dsp:spPr>
        <a:xfrm>
          <a:off x="6474383" y="466255"/>
          <a:ext cx="2157072" cy="21570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EDF24-C48B-4825-993E-50FD7019197B}">
      <dsp:nvSpPr>
        <dsp:cNvPr id="0" name=""/>
        <dsp:cNvSpPr/>
      </dsp:nvSpPr>
      <dsp:spPr>
        <a:xfrm>
          <a:off x="6474383" y="466255"/>
          <a:ext cx="215" cy="4314144"/>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99632B-3DD5-4672-8D50-9B6147C0E9B8}">
      <dsp:nvSpPr>
        <dsp:cNvPr id="0" name=""/>
        <dsp:cNvSpPr/>
      </dsp:nvSpPr>
      <dsp:spPr>
        <a:xfrm>
          <a:off x="6474383" y="2623327"/>
          <a:ext cx="2157072" cy="2157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Pull in Subject Matter Experts to assist with verifying data (Finance Department, English Learner Department, Special Education, Registrar)</a:t>
          </a:r>
        </a:p>
      </dsp:txBody>
      <dsp:txXfrm>
        <a:off x="6474383" y="2623327"/>
        <a:ext cx="2157072" cy="2157072"/>
      </dsp:txXfrm>
    </dsp:sp>
    <dsp:sp modelId="{4432B3B3-4977-4F8A-AEF7-2EE58E06D7A9}">
      <dsp:nvSpPr>
        <dsp:cNvPr id="0" name=""/>
        <dsp:cNvSpPr/>
      </dsp:nvSpPr>
      <dsp:spPr>
        <a:xfrm>
          <a:off x="8632342" y="466255"/>
          <a:ext cx="2157072" cy="21570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A0007-D7CA-4C3B-90DF-5229C90FBF16}">
      <dsp:nvSpPr>
        <dsp:cNvPr id="0" name=""/>
        <dsp:cNvSpPr/>
      </dsp:nvSpPr>
      <dsp:spPr>
        <a:xfrm>
          <a:off x="8632342" y="466255"/>
          <a:ext cx="215" cy="4314144"/>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1ACAA8-8BAA-4E47-8DEC-25AA75D797B8}">
      <dsp:nvSpPr>
        <dsp:cNvPr id="0" name=""/>
        <dsp:cNvSpPr/>
      </dsp:nvSpPr>
      <dsp:spPr>
        <a:xfrm>
          <a:off x="8632342" y="2623327"/>
          <a:ext cx="2157072" cy="2157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COGNOS Reports for verification</a:t>
          </a:r>
        </a:p>
      </dsp:txBody>
      <dsp:txXfrm>
        <a:off x="8632342" y="2623327"/>
        <a:ext cx="2157072" cy="21570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6BEB-7A3B-4028-9F2F-BE313C4597A2}">
      <dsp:nvSpPr>
        <dsp:cNvPr id="0" name=""/>
        <dsp:cNvSpPr/>
      </dsp:nvSpPr>
      <dsp:spPr>
        <a:xfrm>
          <a:off x="0" y="0"/>
          <a:ext cx="1060897" cy="33206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5451" tIns="99568" rIns="75451" bIns="99568" numCol="1" spcCol="1270" anchor="ctr" anchorCtr="0">
          <a:noAutofit/>
        </a:bodyPr>
        <a:lstStyle/>
        <a:p>
          <a:pPr marL="0" lvl="0" indent="0" algn="ctr" defTabSz="622300" rtl="0">
            <a:lnSpc>
              <a:spcPct val="90000"/>
            </a:lnSpc>
            <a:spcBef>
              <a:spcPct val="0"/>
            </a:spcBef>
            <a:spcAft>
              <a:spcPct val="35000"/>
            </a:spcAft>
            <a:buNone/>
          </a:pPr>
          <a:r>
            <a:rPr lang="en-US" sz="1400" b="1" i="0" kern="1200" dirty="0">
              <a:latin typeface="Trebuchet MS" panose="020B0603020202020204" pitchFamily="34" charset="0"/>
            </a:rPr>
            <a:t>Next Town Hall will be September 12</a:t>
          </a:r>
          <a:r>
            <a:rPr lang="en-US" sz="1400" b="1" i="0" kern="1200" baseline="30000" dirty="0">
              <a:latin typeface="Trebuchet MS" panose="020B0603020202020204" pitchFamily="34" charset="0"/>
            </a:rPr>
            <a:t>th</a:t>
          </a:r>
          <a:endParaRPr lang="en-US" sz="1400" b="1" i="0" kern="1200" dirty="0">
            <a:latin typeface="Trebuchet MS" panose="020B0603020202020204" pitchFamily="34" charset="0"/>
          </a:endParaRPr>
        </a:p>
      </dsp:txBody>
      <dsp:txXfrm>
        <a:off x="0" y="0"/>
        <a:ext cx="1060897" cy="3320668"/>
      </dsp:txXfrm>
    </dsp:sp>
    <dsp:sp modelId="{D85A2BDA-A0C1-43C4-B501-7E976E2C384E}">
      <dsp:nvSpPr>
        <dsp:cNvPr id="0" name=""/>
        <dsp:cNvSpPr/>
      </dsp:nvSpPr>
      <dsp:spPr>
        <a:xfrm>
          <a:off x="1060897" y="0"/>
          <a:ext cx="3182691" cy="33206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560" tIns="254000" rIns="64560" bIns="2540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rebuchet MS" panose="020B0603020202020204" pitchFamily="34" charset="0"/>
            </a:rPr>
            <a:t>Reminder:</a:t>
          </a:r>
          <a:endParaRPr lang="en-US" sz="2000" b="0" kern="1200" dirty="0">
            <a:latin typeface="Trebuchet MS" panose="020B0603020202020204" pitchFamily="34" charset="0"/>
          </a:endParaRPr>
        </a:p>
        <a:p>
          <a:pPr marL="0" lvl="0" indent="0" algn="l" defTabSz="889000">
            <a:lnSpc>
              <a:spcPct val="90000"/>
            </a:lnSpc>
            <a:spcBef>
              <a:spcPct val="0"/>
            </a:spcBef>
            <a:spcAft>
              <a:spcPct val="35000"/>
            </a:spcAft>
            <a:buNone/>
          </a:pPr>
          <a:r>
            <a:rPr lang="en-US" sz="2000" b="0" kern="1200" dirty="0">
              <a:latin typeface="Trebuchet MS" panose="020B0603020202020204" pitchFamily="34" charset="0"/>
            </a:rPr>
            <a:t>LAMs, please review your LEA’s list of </a:t>
          </a:r>
          <a:r>
            <a:rPr lang="en-US" sz="2000" b="0" kern="1200" dirty="0" err="1">
              <a:latin typeface="Trebuchet MS" panose="020B0603020202020204" pitchFamily="34" charset="0"/>
            </a:rPr>
            <a:t>IdM</a:t>
          </a:r>
          <a:r>
            <a:rPr lang="en-US" sz="2000" b="0" kern="1200" dirty="0">
              <a:latin typeface="Trebuchet MS" panose="020B0603020202020204" pitchFamily="34" charset="0"/>
            </a:rPr>
            <a:t> users and permissions</a:t>
          </a:r>
        </a:p>
      </dsp:txBody>
      <dsp:txXfrm>
        <a:off x="1060897" y="0"/>
        <a:ext cx="3182691" cy="332066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0.63424</cdr:x>
      <cdr:y>0.57225</cdr:y>
    </cdr:from>
    <cdr:to>
      <cdr:x>0.87648</cdr:x>
      <cdr:y>0.86173</cdr:y>
    </cdr:to>
    <cdr:sp macro="" textlink="">
      <cdr:nvSpPr>
        <cdr:cNvPr id="2" name="TextBox 1">
          <a:extLst xmlns:a="http://schemas.openxmlformats.org/drawingml/2006/main">
            <a:ext uri="{FF2B5EF4-FFF2-40B4-BE49-F238E27FC236}">
              <a16:creationId xmlns:a16="http://schemas.microsoft.com/office/drawing/2014/main" id="{07622D2B-54B4-8683-8A61-71193A5710FC}"/>
            </a:ext>
          </a:extLst>
        </cdr:cNvPr>
        <cdr:cNvSpPr txBox="1"/>
      </cdr:nvSpPr>
      <cdr:spPr>
        <a:xfrm xmlns:a="http://schemas.openxmlformats.org/drawingml/2006/main">
          <a:off x="6669380" y="2490049"/>
          <a:ext cx="2547299" cy="1259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t>57% have an Error-Free Snapshot as of 7:30 a.m. </a:t>
          </a:r>
        </a:p>
      </cdr:txBody>
    </cdr:sp>
  </cdr:relSizeAnchor>
  <cdr:relSizeAnchor xmlns:cdr="http://schemas.openxmlformats.org/drawingml/2006/chartDrawing">
    <cdr:from>
      <cdr:x>0.15637</cdr:x>
      <cdr:y>0.24941</cdr:y>
    </cdr:from>
    <cdr:to>
      <cdr:x>0.35685</cdr:x>
      <cdr:y>0.43086</cdr:y>
    </cdr:to>
    <cdr:sp macro="" textlink="">
      <cdr:nvSpPr>
        <cdr:cNvPr id="3" name="TextBox 1">
          <a:extLst xmlns:a="http://schemas.openxmlformats.org/drawingml/2006/main">
            <a:ext uri="{FF2B5EF4-FFF2-40B4-BE49-F238E27FC236}">
              <a16:creationId xmlns:a16="http://schemas.microsoft.com/office/drawing/2014/main" id="{19C4B565-41BF-ED25-6A8E-1BA6924DCD7A}"/>
            </a:ext>
          </a:extLst>
        </cdr:cNvPr>
        <cdr:cNvSpPr txBox="1"/>
      </cdr:nvSpPr>
      <cdr:spPr>
        <a:xfrm xmlns:a="http://schemas.openxmlformats.org/drawingml/2006/main">
          <a:off x="1644328" y="1085274"/>
          <a:ext cx="2108134" cy="7895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20 AUs have &lt; 10 errors left to resolve</a:t>
          </a:r>
        </a:p>
      </cdr:txBody>
    </cdr:sp>
  </cdr:relSizeAnchor>
  <cdr:relSizeAnchor xmlns:cdr="http://schemas.openxmlformats.org/drawingml/2006/chartDrawing">
    <cdr:from>
      <cdr:x>0.72944</cdr:x>
      <cdr:y>0.69248</cdr:y>
    </cdr:from>
    <cdr:to>
      <cdr:x>0.8164</cdr:x>
      <cdr:y>0.90263</cdr:y>
    </cdr:to>
    <cdr:pic>
      <cdr:nvPicPr>
        <cdr:cNvPr id="4" name="Graphic 4" descr="Clapping hands outline">
          <a:extLst xmlns:a="http://schemas.openxmlformats.org/drawingml/2006/main">
            <a:ext uri="{FF2B5EF4-FFF2-40B4-BE49-F238E27FC236}">
              <a16:creationId xmlns:a16="http://schemas.microsoft.com/office/drawing/2014/main" id="{C4A29506-C40F-6143-C75D-1E4D3429F5B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7670533" y="3013232"/>
          <a:ext cx="914400" cy="9144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9/5/2024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18</a:t>
            </a:fld>
            <a:endParaRPr lang="en-US"/>
          </a:p>
        </p:txBody>
      </p:sp>
    </p:spTree>
    <p:extLst>
      <p:ext uri="{BB962C8B-B14F-4D97-AF65-F5344CB8AC3E}">
        <p14:creationId xmlns:p14="http://schemas.microsoft.com/office/powerpoint/2010/main" val="388226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ea typeface="Calibri" panose="020F0502020204030204"/>
                <a:cs typeface="Calibri" panose="020F0502020204030204"/>
              </a:rPr>
              <a:t>People reported previously by that district</a:t>
            </a:r>
          </a:p>
          <a:p>
            <a:r>
              <a:rPr lang="en-US"/>
              <a:t>2. People currently in their district and may have been reported in a prior year by their district or another district.</a:t>
            </a:r>
          </a:p>
        </p:txBody>
      </p:sp>
      <p:sp>
        <p:nvSpPr>
          <p:cNvPr id="4" name="Slide Number Placeholder 3"/>
          <p:cNvSpPr>
            <a:spLocks noGrp="1"/>
          </p:cNvSpPr>
          <p:nvPr>
            <p:ph type="sldNum" sz="quarter" idx="5"/>
          </p:nvPr>
        </p:nvSpPr>
        <p:spPr/>
        <p:txBody>
          <a:bodyPr/>
          <a:lstStyle/>
          <a:p>
            <a:fld id="{D8C3E97E-4890-4915-A7C2-F3D207C521C5}" type="slidenum">
              <a:rPr lang="en-US" smtClean="0"/>
              <a:t>49</a:t>
            </a:fld>
            <a:endParaRPr lang="en-US"/>
          </a:p>
        </p:txBody>
      </p:sp>
    </p:spTree>
    <p:extLst>
      <p:ext uri="{BB962C8B-B14F-4D97-AF65-F5344CB8AC3E}">
        <p14:creationId xmlns:p14="http://schemas.microsoft.com/office/powerpoint/2010/main" val="104465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05834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155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657740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310656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945406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52144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251505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689607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38654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03613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9317686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3104674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5913364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3651793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884692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114228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9/5/2024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29"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9/5/2024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245337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 Id="rId6" Type="http://schemas.openxmlformats.org/officeDocument/2006/relationships/hyperlink" Target="mailto:studentdiscipline@cde.state.co.us"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hyperlink" Target="mailto:Student%20Discipline%20Snapshot%20%3cStudentDiscipline@cde.state.co.us%3e"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am04.safelinks.protection.outlook.com/ap/t-59584e83/?url=https%3A%2F%2Fteams.microsoft.com%2Fl%2Fmeetup-join%2F19%253ameeting_NjcxM2RlMDktYTIxYS00MjhjLThkODUtYTcyYjdlYzI4NDdh%2540thread.v2%2F0%3Fcontext%3D%257b%2522Tid%2522%253a%2522a751cfc8-1f9a-4edb-8370-9f1c6d4bea5a%2522%252c%2522Oid%2522%253a%2522a9773a47-99d2-4599-9377-6d37e9ec0bd3%2522%257d&amp;data=05%7C02%7CHeitman_L%40cde.state.co.us%7C3370b75acb444e100d5408dcaa6f8b89%7Ca751cfc81f9a4edb83709f1c6d4bea5a%7C0%7C0%7C638572643282358401%7CUnknown%7CTWFpbGZsb3d8eyJWIjoiMC4wLjAwMDAiLCJQIjoiV2luMzIiLCJBTiI6Ik1haWwiLCJXVCI6Mn0%3D%7C0%7C%7C%7C&amp;sdata=egspdN2ycbPQv39IGZyyytup0mEaxJ5v5Etlh7rVphY%3D&amp;reserved=0"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mailto:SpedEndofYear@cde.state.co.u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SpedEndofYear@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mailto:SpedEndofYear@cde.state.co.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hyperlink" Target="https://teams.microsoft.com/registration/yM9Rp5of206DcJ8cbUvqWg,Q-Db8eWNlE-sXj5c16PQ4w,dqKnv42ab0KVqEwaFu5e0w,V57ZPd7ZQESObt83nOWE0w,r1MOBchNg0uwaXtW5yK4kA,MUGHVnZUTkyTBPkNV5XpFw?mode=read&amp;tenantId=a751cfc8-1f9a-4edb-8370-9f1c6d4bea5a" TargetMode="External"/><Relationship Id="rId3" Type="http://schemas.openxmlformats.org/officeDocument/2006/relationships/hyperlink" Target="https://teams.microsoft.com/registration/yM9Rp5of206DcJ8cbUvqWg,Q-Db8eWNlE-sXj5c16PQ4w,dqKnv42ab0KVqEwaFu5e0w,9V4Eagppy06NKJtHv3OL6g,P-3MrZTOzEOrRjHfdINWkw,QZVz_y-V_UiXv8wdS3xctQ?mode=read&amp;tenantId=a751cfc8-1f9a-4edb-8370-9f1c6d4bea5a" TargetMode="External"/><Relationship Id="rId7" Type="http://schemas.openxmlformats.org/officeDocument/2006/relationships/hyperlink" Target="https://teams.microsoft.com/registration/yM9Rp5of206DcJ8cbUvqWg,Q-Db8eWNlE-sXj5c16PQ4w,dqKnv42ab0KVqEwaFu5e0w,BBOOy22VRkavNkOd4UXIVw,zEHJFHZMlUGVX0mzr3NAag,YW__zaK2CEm7d2u9Q8hG9w?mode=read&amp;tenantId=a751cfc8-1f9a-4edb-8370-9f1c6d4bea5a"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4.xml"/><Relationship Id="rId6" Type="http://schemas.openxmlformats.org/officeDocument/2006/relationships/hyperlink" Target="https://teams.microsoft.com/registration/yM9Rp5of206DcJ8cbUvqWg,Q-Db8eWNlE-sXj5c16PQ4w,dqKnv42ab0KVqEwaFu5e0w,0AUIrH4gFkSWHLMQlBR0cA,xUruRQJOn0uEPtHRhiVo2A,o2SReMPz70GWO2hzU6elSw?mode=read&amp;tenantId=a751cfc8-1f9a-4edb-8370-9f1c6d4bea5a" TargetMode="External"/><Relationship Id="rId5" Type="http://schemas.openxmlformats.org/officeDocument/2006/relationships/hyperlink" Target="https://teams.microsoft.com/registration/yM9Rp5of206DcJ8cbUvqWg,Q-Db8eWNlE-sXj5c16PQ4w,dqKnv42ab0KVqEwaFu5e0w,YTvQWJgx6UufYaj8yzMNqA,_7iBXxPc2ky6Tb2RluFxmg,mKb1yt6hmEKuTX3UXu5m7Q?mode=read&amp;tenantId=a751cfc8-1f9a-4edb-8370-9f1c6d4bea5a" TargetMode="External"/><Relationship Id="rId4" Type="http://schemas.openxmlformats.org/officeDocument/2006/relationships/hyperlink" Target="https://teams.microsoft.com/registration/yM9Rp5of206DcJ8cbUvqWg,Q-Db8eWNlE-sXj5c16PQ4w,dqKnv42ab0KVqEwaFu5e0w,lHhRHE8_qUCE64OT-zfTkQ,B_R1Yy_Kz0KmuNqDjcI9xg,DkwA4eyZikSEOROqRNGj-Q?mode=read&amp;tenantId=a751cfc8-1f9a-4edb-8370-9f1c6d4bea5a" TargetMode="External"/><Relationship Id="rId9" Type="http://schemas.openxmlformats.org/officeDocument/2006/relationships/hyperlink" Target="https://teams.microsoft.com/registration/yM9Rp5of206DcJ8cbUvqWg,Q-Db8eWNlE-sXj5c16PQ4w,dqKnv42ab0KVqEwaFu5e0w,UAozkZVv_UexhAQ4_A8zaA,WjeV8X3BEE2hGv5vQmsLMw,DpjC8Z9Bmk-fqL41stBUkA?mode=read&amp;tenantId=a751cfc8-1f9a-4edb-8370-9f1c6d4bea5a"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cdefinance/alternative_count_date_instruction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 Id="rId4" Type="http://schemas.openxmlformats.org/officeDocument/2006/relationships/hyperlink" Target="mailto:Audit@cde.state.co.u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cdefinance/2024_atrisk_audit_resource_guide" TargetMode="External"/><Relationship Id="rId2" Type="http://schemas.openxmlformats.org/officeDocument/2006/relationships/hyperlink" Target="https://www.cde.state.co.us/cdefinance/2024_student_october_pupil_count_audit_resource_guide" TargetMode="External"/><Relationship Id="rId1" Type="http://schemas.openxmlformats.org/officeDocument/2006/relationships/slideLayout" Target="../slideLayouts/slideLayout2.xml"/><Relationship Id="rId5" Type="http://schemas.openxmlformats.org/officeDocument/2006/relationships/hyperlink" Target="mailto:Audit@cde.state.co.us" TargetMode="External"/><Relationship Id="rId4" Type="http://schemas.openxmlformats.org/officeDocument/2006/relationships/hyperlink" Target="https://www.cde.state.co.us/cdefinance/2024_ell_count_audit_resource_guide-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mailto:Audit@cde.state.co.us" TargetMode="External"/><Relationship Id="rId3" Type="http://schemas.openxmlformats.org/officeDocument/2006/relationships/hyperlink" Target="https://www.cde.state.co.us/cdefinance/school_auditing_pupil_count_questionnaire_aud110"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https://www.cde.state.co.us/cdefinance/school_auditing_office_audit_process" TargetMode="External"/><Relationship Id="rId1" Type="http://schemas.openxmlformats.org/officeDocument/2006/relationships/slideLayout" Target="../slideLayouts/slideLayout2.xml"/><Relationship Id="rId6" Type="http://schemas.openxmlformats.org/officeDocument/2006/relationships/hyperlink" Target="https://www.cde.state.co.us/cdefinance/school_auditing_contact_form" TargetMode="External"/><Relationship Id="rId5" Type="http://schemas.openxmlformats.org/officeDocument/2006/relationships/hyperlink" Target="https://www.cde.state.co.us/cdefinance/school_auditing_ell_count_audit_questionnaire_aud110" TargetMode="External"/><Relationship Id="rId4" Type="http://schemas.openxmlformats.org/officeDocument/2006/relationships/hyperlink" Target="https://www.cde.state.co.us/cdefinance/school_auditing_atrisk_count_questionnaire_aud11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audit@cde.state.co.us"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ell_count" TargetMode="External"/><Relationship Id="rId5" Type="http://schemas.openxmlformats.org/officeDocument/2006/relationships/hyperlink" Target="https://www.cde.state.co.us/cdefinance/auditunit_atrisk_freeandreduced" TargetMode="External"/><Relationship Id="rId4" Type="http://schemas.openxmlformats.org/officeDocument/2006/relationships/hyperlink" Target="https://www.cde.state.co.us/cdefinance/auditunit_pupilcoun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vimeo.com/1000403412" TargetMode="External"/><Relationship Id="rId13" Type="http://schemas.openxmlformats.org/officeDocument/2006/relationships/hyperlink" Target="mailto:ARMeasure@cde.state.co.u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armeasure_overview_geocoding_tool_august_2024" TargetMode="External"/><Relationship Id="rId12" Type="http://schemas.openxmlformats.org/officeDocument/2006/relationships/hyperlink" Target="https://www.cde.state.co.us/cdefinance/valid_census_block_data_combina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2024-25_at-risk_interchange_file_timeline" TargetMode="External"/><Relationship Id="rId11" Type="http://schemas.openxmlformats.org/officeDocument/2006/relationships/hyperlink" Target="https://www.cde.state.co.us/cdefinance/census_geocoder_tool_instructions" TargetMode="External"/><Relationship Id="rId5" Type="http://schemas.openxmlformats.org/officeDocument/2006/relationships/hyperlink" Target="https://www.cde.state.co.us/datapipeline/at-riskfileinterchangetemplate" TargetMode="External"/><Relationship Id="rId10" Type="http://schemas.openxmlformats.org/officeDocument/2006/relationships/hyperlink" Target="https://vimeo.com/1001621178" TargetMode="External"/><Relationship Id="rId4" Type="http://schemas.openxmlformats.org/officeDocument/2006/relationships/hyperlink" Target="https://www.cde.state.co.us/datapipeline/2024-2025at-riskmeasurebusinessrules" TargetMode="External"/><Relationship Id="rId9" Type="http://schemas.openxmlformats.org/officeDocument/2006/relationships/hyperlink" Target="https://www.cde.state.co.us/cdefinance/2024_at_risk_interchange_overview_presentation"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datapipeline/2024-2025at-riskinterchangefilelayout" TargetMode="External"/><Relationship Id="rId2" Type="http://schemas.openxmlformats.org/officeDocument/2006/relationships/hyperlink" Target="https://www.cde.state.co.us/cdefinance/census_geocoder_tool_instructions" TargetMode="External"/><Relationship Id="rId1" Type="http://schemas.openxmlformats.org/officeDocument/2006/relationships/slideLayout" Target="../slideLayouts/slideLayout2.xml"/><Relationship Id="rId5" Type="http://schemas.openxmlformats.org/officeDocument/2006/relationships/hyperlink" Target="mailto:ARMeasure@cde.state.co.us" TargetMode="External"/><Relationship Id="rId4" Type="http://schemas.openxmlformats.org/officeDocument/2006/relationships/hyperlink" Target="https://www.cde.state.co.us/datapipeline/at-riskfileinterchangetemplate"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nam04.safelinks.protection.outlook.com/?url=https%3A%2F%2Fwww.cde.state.co.us%2Fcoloradoliteracy%2Fnonlicensedteacherevidence&amp;data=05%7C02%7CReadActData%40cde.state.co.us%7C1dd855638a53433b7d5b08dcc780b0fb%7Ca751cfc81f9a4edb83709f1c6d4bea5a%7C0%7C0%7C638604602743379825%7CUnknown%7CTWFpbGZsb3d8eyJWIjoiMC4wLjAwMDAiLCJQIjoiV2luMzIiLCJBTiI6Ik1haWwiLCJXVCI6Mn0%3D%7C0%7C%7C%7C&amp;sdata=XAwSK9eh0bvn0ho1uCdehC0h87sfZEnRSL363ETPDIU%3D&amp;reserved=0"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hyperlink" Target="https://www.cde.state.co.us/coloradoliteracy/readdatapipeline#teachertraining" TargetMode="External"/><Relationship Id="rId3" Type="http://schemas.openxmlformats.org/officeDocument/2006/relationships/hyperlink" Target="https://www.cde.state.co.us/coloradoliteracy/read-training-data-collection-june-webinar" TargetMode="External"/><Relationship Id="rId7" Type="http://schemas.openxmlformats.org/officeDocument/2006/relationships/hyperlink" Target="https://www.cde.state.co.us/coloradoliteracy/2324READTeacherTrainingCompletionReportingFileLayoutDefini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de.state.co.us/coloradoliteracy/read-training-data-collection-august-8-2024" TargetMode="External"/><Relationship Id="rId5" Type="http://schemas.openxmlformats.org/officeDocument/2006/relationships/hyperlink" Target="https://www.cde.state.co.us/coloradoliteracy/july-25-read-training-webinar" TargetMode="External"/><Relationship Id="rId4" Type="http://schemas.openxmlformats.org/officeDocument/2006/relationships/hyperlink" Target="https://www.cde.state.co.us/coloradoliteracy/july-11-read-act-training-data-webinar" TargetMode="External"/><Relationship Id="rId9" Type="http://schemas.openxmlformats.org/officeDocument/2006/relationships/hyperlink" Target="https://www.cde.state.co.us/coloradoliteracy/read-training-data-collection-gui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coloradoliteracy/readdatapipeline#teachertraining"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hyperlink" Target="http://www.cde.state.co.us/fedprograms/dper/tiaschlst"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jp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eacherstuden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resources" TargetMode="External"/><Relationship Id="rId3" Type="http://schemas.openxmlformats.org/officeDocument/2006/relationships/hyperlink" Target="https://www.cde.state.co.us/datapipeline/datapipelinesnapshots-staffevaluation" TargetMode="External"/><Relationship Id="rId7" Type="http://schemas.openxmlformats.org/officeDocument/2006/relationships/hyperlink" Target="https://www.cde.state.co.us/datapipeline/snap_sped-eoy"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eoy" TargetMode="External"/><Relationship Id="rId5" Type="http://schemas.openxmlformats.org/officeDocument/2006/relationships/hyperlink" Target="https://www.cde.state.co.us/datapipeline/snap_studentoctober" TargetMode="External"/><Relationship Id="rId4" Type="http://schemas.openxmlformats.org/officeDocument/2006/relationships/hyperlink" Target="https://www.cde.state.co.us/datapipeline/studentdisciplinesnapsho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dadc" TargetMode="External"/><Relationship Id="rId2" Type="http://schemas.openxmlformats.org/officeDocument/2006/relationships/hyperlink" Target="https://www.cde.state.co.us/datapipeline/snap_read#teachertraining"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ebtdatacol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useo Slab 500"/>
              </a:rPr>
              <a:t>September 5</a:t>
            </a:r>
            <a:r>
              <a:rPr lang="en-US" sz="4800" dirty="0">
                <a:latin typeface="Museo Slab 500"/>
              </a:rPr>
              <a:t>, 2024</a:t>
            </a:r>
            <a:br>
              <a:rPr lang="en-US" sz="4800" dirty="0"/>
            </a:br>
            <a:r>
              <a:rPr lang="en-US" sz="4800" dirty="0">
                <a:latin typeface="Museo Slab 500"/>
              </a:rPr>
              <a:t>Data Pipeline Town Hall</a:t>
            </a:r>
            <a:endParaRPr lang="en-US" dirty="0">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C0D6ED-628B-8DED-1AD7-A7BD8C85E888}"/>
              </a:ext>
            </a:extLst>
          </p:cNvPr>
          <p:cNvSpPr>
            <a:spLocks noGrp="1"/>
          </p:cNvSpPr>
          <p:nvPr>
            <p:ph type="ctrTitle"/>
          </p:nvPr>
        </p:nvSpPr>
        <p:spPr/>
        <p:txBody>
          <a:bodyPr/>
          <a:lstStyle/>
          <a:p>
            <a:r>
              <a:rPr lang="en-US" dirty="0"/>
              <a:t>Student Discipline Snapshot</a:t>
            </a:r>
          </a:p>
        </p:txBody>
      </p:sp>
      <p:sp>
        <p:nvSpPr>
          <p:cNvPr id="8" name="Content Placeholder 7">
            <a:extLst>
              <a:ext uri="{FF2B5EF4-FFF2-40B4-BE49-F238E27FC236}">
                <a16:creationId xmlns:a16="http://schemas.microsoft.com/office/drawing/2014/main" id="{E5FEF0E5-E3F2-585C-F002-19C4C0CB22CD}"/>
              </a:ext>
            </a:extLst>
          </p:cNvPr>
          <p:cNvSpPr>
            <a:spLocks noGrp="1"/>
          </p:cNvSpPr>
          <p:nvPr>
            <p:ph sz="quarter" idx="13"/>
          </p:nvPr>
        </p:nvSpPr>
        <p:spPr/>
        <p:txBody>
          <a:bodyPr/>
          <a:lstStyle/>
          <a:p>
            <a:r>
              <a:rPr lang="en-US" dirty="0"/>
              <a:t>Dawna Gudka</a:t>
            </a:r>
          </a:p>
        </p:txBody>
      </p:sp>
      <p:sp>
        <p:nvSpPr>
          <p:cNvPr id="4" name="Slide Number Placeholder 3">
            <a:extLst>
              <a:ext uri="{FF2B5EF4-FFF2-40B4-BE49-F238E27FC236}">
                <a16:creationId xmlns:a16="http://schemas.microsoft.com/office/drawing/2014/main" id="{5E7D6C51-936F-47C9-E21A-F4553D43D1CF}"/>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71904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49852"/>
            <a:ext cx="11859127" cy="756418"/>
          </a:xfrm>
        </p:spPr>
        <p:txBody>
          <a:bodyPr>
            <a:normAutofit fontScale="90000"/>
          </a:bodyPr>
          <a:lstStyle/>
          <a:p>
            <a:r>
              <a:rPr lang="en-US" dirty="0"/>
              <a:t>Embargoed Data</a:t>
            </a:r>
            <a:br>
              <a:rPr lang="en-US" dirty="0"/>
            </a:br>
            <a:r>
              <a:rPr lang="en-US" dirty="0"/>
              <a:t>Extract your Student Discipline Snapshot records and or use Cognos Reports</a:t>
            </a:r>
            <a:br>
              <a:rPr lang="en-US" dirty="0"/>
            </a:br>
            <a:endParaRPr lang="en-US" dirty="0"/>
          </a:p>
        </p:txBody>
      </p:sp>
      <p:pic>
        <p:nvPicPr>
          <p:cNvPr id="6" name="Picture 5" descr="How to extract your Student Discipline snapshot records.">
            <a:extLst>
              <a:ext uri="{FF2B5EF4-FFF2-40B4-BE49-F238E27FC236}">
                <a16:creationId xmlns:a16="http://schemas.microsoft.com/office/drawing/2014/main" id="{AD0D6AC4-C29B-2F2F-EA00-445B1FE320F2}"/>
              </a:ext>
            </a:extLst>
          </p:cNvPr>
          <p:cNvPicPr>
            <a:picLocks noChangeAspect="1"/>
          </p:cNvPicPr>
          <p:nvPr/>
        </p:nvPicPr>
        <p:blipFill>
          <a:blip r:embed="rId2"/>
          <a:stretch>
            <a:fillRect/>
          </a:stretch>
        </p:blipFill>
        <p:spPr>
          <a:xfrm>
            <a:off x="0" y="1324813"/>
            <a:ext cx="8034728" cy="2127774"/>
          </a:xfrm>
          <a:prstGeom prst="rect">
            <a:avLst/>
          </a:prstGeom>
        </p:spPr>
      </p:pic>
      <p:pic>
        <p:nvPicPr>
          <p:cNvPr id="8" name="Picture 7" descr="Search for Cognos Report">
            <a:extLst>
              <a:ext uri="{FF2B5EF4-FFF2-40B4-BE49-F238E27FC236}">
                <a16:creationId xmlns:a16="http://schemas.microsoft.com/office/drawing/2014/main" id="{F4E4C096-4FEF-C267-74E9-9AFE4C72A0C1}"/>
              </a:ext>
            </a:extLst>
          </p:cNvPr>
          <p:cNvPicPr>
            <a:picLocks noChangeAspect="1"/>
          </p:cNvPicPr>
          <p:nvPr/>
        </p:nvPicPr>
        <p:blipFill>
          <a:blip r:embed="rId3"/>
          <a:stretch>
            <a:fillRect/>
          </a:stretch>
        </p:blipFill>
        <p:spPr>
          <a:xfrm>
            <a:off x="26597" y="3630114"/>
            <a:ext cx="2314286" cy="1400000"/>
          </a:xfrm>
          <a:prstGeom prst="rect">
            <a:avLst/>
          </a:prstGeom>
        </p:spPr>
      </p:pic>
      <p:pic>
        <p:nvPicPr>
          <p:cNvPr id="1026" name="Picture 2" descr="Click on the forward arrow to choose the format to download the report">
            <a:extLst>
              <a:ext uri="{FF2B5EF4-FFF2-40B4-BE49-F238E27FC236}">
                <a16:creationId xmlns:a16="http://schemas.microsoft.com/office/drawing/2014/main" id="{DD8834F5-DB41-DD34-1FE0-47EAB846C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73" y="4589204"/>
            <a:ext cx="9518244" cy="8743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hoose Excel format">
            <a:extLst>
              <a:ext uri="{FF2B5EF4-FFF2-40B4-BE49-F238E27FC236}">
                <a16:creationId xmlns:a16="http://schemas.microsoft.com/office/drawing/2014/main" id="{14922ECD-0E45-336D-B22D-34D7DBD76CA6}"/>
              </a:ext>
            </a:extLst>
          </p:cNvPr>
          <p:cNvPicPr>
            <a:picLocks noChangeAspect="1"/>
          </p:cNvPicPr>
          <p:nvPr/>
        </p:nvPicPr>
        <p:blipFill>
          <a:blip r:embed="rId5"/>
          <a:stretch>
            <a:fillRect/>
          </a:stretch>
        </p:blipFill>
        <p:spPr>
          <a:xfrm>
            <a:off x="9851117" y="2863447"/>
            <a:ext cx="1904762" cy="2933333"/>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
        <p:nvSpPr>
          <p:cNvPr id="11" name="Content Placeholder 9">
            <a:extLst>
              <a:ext uri="{FF2B5EF4-FFF2-40B4-BE49-F238E27FC236}">
                <a16:creationId xmlns:a16="http://schemas.microsoft.com/office/drawing/2014/main" id="{D45D5204-5A67-AECF-B085-E39970E437C6}"/>
              </a:ext>
            </a:extLst>
          </p:cNvPr>
          <p:cNvSpPr txBox="1">
            <a:spLocks/>
          </p:cNvSpPr>
          <p:nvPr/>
        </p:nvSpPr>
        <p:spPr>
          <a:xfrm>
            <a:off x="1073427" y="6353563"/>
            <a:ext cx="4776628"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Narrow" panose="020B0606020202030204" pitchFamily="34" charset="0"/>
                <a:cs typeface="TH SarabunPSK" panose="020B0502040204020203" pitchFamily="34" charset="-34"/>
              </a:rPr>
              <a:t>Student Discipline-Dawna Gudka collection lead</a:t>
            </a:r>
          </a:p>
          <a:p>
            <a:pPr marL="0" indent="0">
              <a:buNone/>
            </a:pPr>
            <a:endParaRPr lang="en-US" dirty="0"/>
          </a:p>
        </p:txBody>
      </p:sp>
      <p:sp>
        <p:nvSpPr>
          <p:cNvPr id="12" name="Content Placeholder 10">
            <a:extLst>
              <a:ext uri="{FF2B5EF4-FFF2-40B4-BE49-F238E27FC236}">
                <a16:creationId xmlns:a16="http://schemas.microsoft.com/office/drawing/2014/main" id="{A3574F97-E675-7F67-7DFA-17B4DAEB0410}"/>
              </a:ext>
            </a:extLst>
          </p:cNvPr>
          <p:cNvSpPr txBox="1">
            <a:spLocks/>
          </p:cNvSpPr>
          <p:nvPr/>
        </p:nvSpPr>
        <p:spPr>
          <a:xfrm>
            <a:off x="6052822" y="6353563"/>
            <a:ext cx="4393506"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Narrow" panose="020B0606020202030204" pitchFamily="34" charset="0"/>
                <a:hlinkClick r:id="rId6">
                  <a:extLst>
                    <a:ext uri="{A12FA001-AC4F-418D-AE19-62706E023703}">
                      <ahyp:hlinkClr xmlns:ahyp="http://schemas.microsoft.com/office/drawing/2018/hyperlinkcolor" val="tx"/>
                    </a:ext>
                  </a:extLst>
                </a:hlinkClick>
              </a:rPr>
              <a:t>studentdiscipline@cde.state.co.us</a:t>
            </a:r>
            <a:endParaRPr lang="en-US" sz="2400" dirty="0">
              <a:latin typeface="Arial Narrow" panose="020B0606020202030204" pitchFamily="34" charset="0"/>
            </a:endParaRPr>
          </a:p>
          <a:p>
            <a:pPr marL="0" indent="0">
              <a:buNone/>
            </a:pPr>
            <a:endParaRPr lang="en-US" dirty="0"/>
          </a:p>
        </p:txBody>
      </p:sp>
    </p:spTree>
    <p:extLst>
      <p:ext uri="{BB962C8B-B14F-4D97-AF65-F5344CB8AC3E}">
        <p14:creationId xmlns:p14="http://schemas.microsoft.com/office/powerpoint/2010/main" val="39946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D89D68-8148-1F7D-DAE9-0B33D289A562}"/>
              </a:ext>
            </a:extLst>
          </p:cNvPr>
          <p:cNvSpPr>
            <a:spLocks noGrp="1"/>
          </p:cNvSpPr>
          <p:nvPr>
            <p:ph type="title"/>
          </p:nvPr>
        </p:nvSpPr>
        <p:spPr/>
        <p:txBody>
          <a:bodyPr/>
          <a:lstStyle/>
          <a:p>
            <a:r>
              <a:rPr lang="en-US" dirty="0"/>
              <a:t>Student Discipline: Questions &amp; Resources</a:t>
            </a:r>
          </a:p>
        </p:txBody>
      </p:sp>
      <p:sp>
        <p:nvSpPr>
          <p:cNvPr id="6" name="Content Placeholder 5">
            <a:extLst>
              <a:ext uri="{FF2B5EF4-FFF2-40B4-BE49-F238E27FC236}">
                <a16:creationId xmlns:a16="http://schemas.microsoft.com/office/drawing/2014/main" id="{811AA444-31DC-56C9-0394-CD2F3C3CEAAC}"/>
              </a:ext>
            </a:extLst>
          </p:cNvPr>
          <p:cNvSpPr>
            <a:spLocks noGrp="1"/>
          </p:cNvSpPr>
          <p:nvPr>
            <p:ph sz="quarter" idx="13"/>
          </p:nvPr>
        </p:nvSpPr>
        <p:spPr/>
        <p:txBody>
          <a:bodyPr>
            <a:normAutofit/>
          </a:bodyPr>
          <a:lstStyle/>
          <a:p>
            <a:r>
              <a:rPr lang="en-US" dirty="0"/>
              <a:t>Student Discipline Snapshot </a:t>
            </a:r>
          </a:p>
          <a:p>
            <a:r>
              <a:rPr lang="en-US" dirty="0">
                <a:hlinkClick r:id="rId2"/>
              </a:rPr>
              <a:t>studentdiscipline@cde.state.co.us</a:t>
            </a:r>
            <a:endParaRPr lang="en-US" dirty="0"/>
          </a:p>
          <a:p>
            <a:r>
              <a:rPr lang="en-US" dirty="0"/>
              <a:t>Dawna Gudka-Collection lead</a:t>
            </a:r>
          </a:p>
          <a:p>
            <a:r>
              <a:rPr lang="en-US" dirty="0"/>
              <a:t>(303) 598-7901</a:t>
            </a:r>
          </a:p>
          <a:p>
            <a:endParaRPr lang="en-US" dirty="0"/>
          </a:p>
        </p:txBody>
      </p:sp>
      <p:sp>
        <p:nvSpPr>
          <p:cNvPr id="4" name="Slide Number Placeholder 3">
            <a:extLst>
              <a:ext uri="{FF2B5EF4-FFF2-40B4-BE49-F238E27FC236}">
                <a16:creationId xmlns:a16="http://schemas.microsoft.com/office/drawing/2014/main" id="{9B25AF29-3B22-9846-3659-3B225B8F6E1E}"/>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37598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dirty="0"/>
              <a:t>Special Education End of Year</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a:lstStyle/>
          <a:p>
            <a:r>
              <a:rPr lang="en-US" dirty="0"/>
              <a:t>Lindsey Heitman</a:t>
            </a:r>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60415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9B5F-0D0D-7CDE-5437-B800A9CDACB5}"/>
              </a:ext>
            </a:extLst>
          </p:cNvPr>
          <p:cNvSpPr>
            <a:spLocks noGrp="1"/>
          </p:cNvSpPr>
          <p:nvPr>
            <p:ph type="title"/>
          </p:nvPr>
        </p:nvSpPr>
        <p:spPr/>
        <p:txBody>
          <a:bodyPr/>
          <a:lstStyle/>
          <a:p>
            <a:r>
              <a:rPr lang="en-US" dirty="0"/>
              <a:t>Special Education End of Year</a:t>
            </a:r>
            <a:br>
              <a:rPr lang="en-US" dirty="0"/>
            </a:br>
            <a:r>
              <a:rPr lang="en-US" dirty="0"/>
              <a:t>Error Free Snapshot Status</a:t>
            </a:r>
          </a:p>
        </p:txBody>
      </p:sp>
      <p:sp>
        <p:nvSpPr>
          <p:cNvPr id="4" name="Slide Number Placeholder 3">
            <a:extLst>
              <a:ext uri="{FF2B5EF4-FFF2-40B4-BE49-F238E27FC236}">
                <a16:creationId xmlns:a16="http://schemas.microsoft.com/office/drawing/2014/main" id="{CA6E286E-6316-A24F-B5C4-C9A532B6B97D}"/>
              </a:ext>
            </a:extLst>
          </p:cNvPr>
          <p:cNvSpPr>
            <a:spLocks noGrp="1"/>
          </p:cNvSpPr>
          <p:nvPr>
            <p:ph type="sldNum" sz="quarter" idx="12"/>
          </p:nvPr>
        </p:nvSpPr>
        <p:spPr/>
        <p:txBody>
          <a:bodyPr/>
          <a:lstStyle/>
          <a:p>
            <a:fld id="{C479D5F6-EDCB-402A-AC08-4943A1820E8F}" type="slidenum">
              <a:rPr lang="en-US" smtClean="0"/>
              <a:pPr/>
              <a:t>14</a:t>
            </a:fld>
            <a:endParaRPr lang="en-US" dirty="0"/>
          </a:p>
        </p:txBody>
      </p:sp>
      <p:graphicFrame>
        <p:nvGraphicFramePr>
          <p:cNvPr id="7" name="Content Placeholder 6" descr="AU snapshot status- 15 no snapshot taken, 50 snapshot taken, 25 error free">
            <a:extLst>
              <a:ext uri="{FF2B5EF4-FFF2-40B4-BE49-F238E27FC236}">
                <a16:creationId xmlns:a16="http://schemas.microsoft.com/office/drawing/2014/main" id="{E68EBA3A-0F94-3028-D452-B8878FC083A9}"/>
              </a:ext>
            </a:extLst>
          </p:cNvPr>
          <p:cNvGraphicFramePr>
            <a:graphicFrameLocks noGrp="1"/>
          </p:cNvGraphicFramePr>
          <p:nvPr>
            <p:ph idx="1"/>
          </p:nvPr>
        </p:nvGraphicFramePr>
        <p:xfrm>
          <a:off x="838200" y="1554163"/>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16">
            <a:extLst>
              <a:ext uri="{FF2B5EF4-FFF2-40B4-BE49-F238E27FC236}">
                <a16:creationId xmlns:a16="http://schemas.microsoft.com/office/drawing/2014/main" id="{2848EA99-4841-ED20-A768-9E6F170970B0}"/>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9" name="Content Placeholder 5">
            <a:extLst>
              <a:ext uri="{FF2B5EF4-FFF2-40B4-BE49-F238E27FC236}">
                <a16:creationId xmlns:a16="http://schemas.microsoft.com/office/drawing/2014/main" id="{07141D26-C248-9D69-1A83-91F4A8A653CD}"/>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3"/>
              </a:rPr>
              <a:t>SpedEndofYear@cde.state.co.us</a:t>
            </a:r>
            <a:r>
              <a:rPr lang="en-US" sz="1600" dirty="0"/>
              <a:t> </a:t>
            </a:r>
          </a:p>
          <a:p>
            <a:endParaRPr lang="en-US" dirty="0"/>
          </a:p>
        </p:txBody>
      </p:sp>
    </p:spTree>
    <p:extLst>
      <p:ext uri="{BB962C8B-B14F-4D97-AF65-F5344CB8AC3E}">
        <p14:creationId xmlns:p14="http://schemas.microsoft.com/office/powerpoint/2010/main" val="179437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a:solidFill>
                  <a:schemeClr val="tx1"/>
                </a:solidFill>
              </a:rPr>
            </a:br>
            <a:r>
              <a:rPr lang="en-US"/>
              <a:t>Special Education End of Year:</a:t>
            </a:r>
            <a:br>
              <a:rPr lang="en-US"/>
            </a:br>
            <a:r>
              <a:rPr lang="en-US"/>
              <a:t>Timeline and Office Hours</a:t>
            </a:r>
            <a:br>
              <a:rPr lang="en-US"/>
            </a:br>
            <a:r>
              <a:rPr lang="en-US"/>
              <a:t> </a:t>
            </a:r>
          </a:p>
        </p:txBody>
      </p:sp>
      <p:sp>
        <p:nvSpPr>
          <p:cNvPr id="8" name="TextBox 7">
            <a:extLst>
              <a:ext uri="{FF2B5EF4-FFF2-40B4-BE49-F238E27FC236}">
                <a16:creationId xmlns:a16="http://schemas.microsoft.com/office/drawing/2014/main" id="{D23811A4-EF49-FCF7-DB33-DF46F3A76612}"/>
              </a:ext>
            </a:extLst>
          </p:cNvPr>
          <p:cNvSpPr txBox="1"/>
          <p:nvPr/>
        </p:nvSpPr>
        <p:spPr>
          <a:xfrm>
            <a:off x="444148" y="1283865"/>
            <a:ext cx="7618304" cy="400110"/>
          </a:xfrm>
          <a:prstGeom prst="rect">
            <a:avLst/>
          </a:prstGeom>
          <a:noFill/>
        </p:spPr>
        <p:txBody>
          <a:bodyPr wrap="square">
            <a:spAutoFit/>
          </a:bodyPr>
          <a:lstStyle/>
          <a:p>
            <a:r>
              <a:rPr lang="en-US" sz="2000"/>
              <a:t>2023-2024 Special Education EOY Snapshot Timeline  </a:t>
            </a:r>
          </a:p>
        </p:txBody>
      </p:sp>
      <p:sp>
        <p:nvSpPr>
          <p:cNvPr id="6" name="TextBox 5">
            <a:extLst>
              <a:ext uri="{FF2B5EF4-FFF2-40B4-BE49-F238E27FC236}">
                <a16:creationId xmlns:a16="http://schemas.microsoft.com/office/drawing/2014/main" id="{AE918E9A-F82D-488E-3DFE-EEA53EB023A6}"/>
              </a:ext>
            </a:extLst>
          </p:cNvPr>
          <p:cNvSpPr txBox="1"/>
          <p:nvPr/>
        </p:nvSpPr>
        <p:spPr>
          <a:xfrm>
            <a:off x="444147" y="1859339"/>
            <a:ext cx="8372681" cy="2862322"/>
          </a:xfrm>
          <a:prstGeom prst="rect">
            <a:avLst/>
          </a:prstGeom>
          <a:noFill/>
        </p:spPr>
        <p:txBody>
          <a:bodyPr wrap="square">
            <a:spAutoFit/>
          </a:bodyPr>
          <a:lstStyle/>
          <a:p>
            <a:pPr marL="285750" indent="-285750">
              <a:buFont typeface="Arial" panose="020B0604020202020204" pitchFamily="34" charset="0"/>
              <a:buChar char="•"/>
            </a:pPr>
            <a:r>
              <a:rPr lang="en-US" b="1" strike="sngStrike"/>
              <a:t>May 1, 2024  </a:t>
            </a:r>
            <a:r>
              <a:rPr lang="en-US" strike="sngStrike"/>
              <a:t>-  </a:t>
            </a:r>
            <a:r>
              <a:rPr lang="en-US" sz="1800" b="0" strike="sngStrike"/>
              <a:t>SPED </a:t>
            </a:r>
            <a:r>
              <a:rPr lang="en-US" strike="sngStrike"/>
              <a:t>EOY</a:t>
            </a:r>
            <a:r>
              <a:rPr lang="en-US" sz="1800" b="0" strike="sngStrike"/>
              <a:t> </a:t>
            </a:r>
            <a:r>
              <a:rPr lang="en-US" sz="1800" b="0" strike="sngStrike" baseline="0"/>
              <a:t>Snapshot official open</a:t>
            </a:r>
          </a:p>
          <a:p>
            <a:pPr marL="285750" indent="-285750">
              <a:buFont typeface="Arial" panose="020B0604020202020204" pitchFamily="34" charset="0"/>
              <a:buChar char="•"/>
            </a:pPr>
            <a:r>
              <a:rPr lang="en-US" b="1" strike="sngStrike"/>
              <a:t>June 27, 2024 </a:t>
            </a:r>
            <a:r>
              <a:rPr lang="en-US" strike="sngStrike"/>
              <a:t>– IEP Interchange files error-free</a:t>
            </a:r>
            <a:endParaRPr lang="en-US" sz="1800" b="0" strike="sngStrike"/>
          </a:p>
          <a:p>
            <a:pPr marL="285750" indent="-285750">
              <a:buFont typeface="Arial" panose="020B0604020202020204" pitchFamily="34" charset="0"/>
              <a:buChar char="•"/>
            </a:pPr>
            <a:r>
              <a:rPr lang="en-US" b="1" strike="sngStrike"/>
              <a:t>August 29, 2024 </a:t>
            </a:r>
            <a:r>
              <a:rPr lang="en-US" strike="sngStrike"/>
              <a:t>- </a:t>
            </a:r>
            <a:r>
              <a:rPr lang="en-US" sz="1800" b="0" strike="sngStrike" baseline="0"/>
              <a:t>All Exception requests submitted to CDE</a:t>
            </a:r>
            <a:endParaRPr lang="en-US" sz="1800" b="0" strike="sngStrike"/>
          </a:p>
          <a:p>
            <a:pPr marL="285750" indent="-285750">
              <a:buFont typeface="Arial" panose="020B0604020202020204" pitchFamily="34" charset="0"/>
              <a:buChar char="•"/>
            </a:pPr>
            <a:r>
              <a:rPr lang="en-US" b="1">
                <a:highlight>
                  <a:srgbClr val="FFFF00"/>
                </a:highlight>
              </a:rPr>
              <a:t>September 5, 2024 </a:t>
            </a:r>
            <a:r>
              <a:rPr lang="en-US">
                <a:highlight>
                  <a:srgbClr val="FFFF00"/>
                </a:highlight>
              </a:rPr>
              <a:t>– All errors resolved at snapshot/interchange </a:t>
            </a:r>
            <a:r>
              <a:rPr lang="en-US">
                <a:solidFill>
                  <a:srgbClr val="FF0000"/>
                </a:solidFill>
              </a:rPr>
              <a:t>TODAY!</a:t>
            </a:r>
          </a:p>
          <a:p>
            <a:pPr marL="285750" indent="-285750">
              <a:buFont typeface="Arial" panose="020B0604020202020204" pitchFamily="34" charset="0"/>
              <a:buChar char="•"/>
            </a:pPr>
            <a:endParaRPr lang="en-US" sz="1800" b="0" baseline="0">
              <a:highlight>
                <a:srgbClr val="FFFF00"/>
              </a:highlight>
            </a:endParaRPr>
          </a:p>
          <a:p>
            <a:pPr marL="285750" indent="-285750">
              <a:buFont typeface="Arial" panose="020B0604020202020204" pitchFamily="34" charset="0"/>
              <a:buChar char="•"/>
            </a:pPr>
            <a:r>
              <a:rPr lang="en-US" b="1"/>
              <a:t>September 5 -13, 2024 </a:t>
            </a:r>
            <a:r>
              <a:rPr lang="en-US"/>
              <a:t>-</a:t>
            </a:r>
            <a:r>
              <a:rPr lang="en-US" sz="1800" b="0" baseline="0"/>
              <a:t>Initial Report Review </a:t>
            </a:r>
          </a:p>
          <a:p>
            <a:pPr marL="285750" indent="-285750">
              <a:buFont typeface="Arial" panose="020B0604020202020204" pitchFamily="34" charset="0"/>
              <a:buChar char="•"/>
            </a:pPr>
            <a:r>
              <a:rPr lang="en-US" b="1"/>
              <a:t>September 16 - 20, 2024 </a:t>
            </a:r>
            <a:r>
              <a:rPr lang="en-US" sz="1800" b="0" baseline="0"/>
              <a:t>– </a:t>
            </a:r>
            <a:r>
              <a:rPr lang="en-US" sz="1800" b="0"/>
              <a:t>Resolving duplicates</a:t>
            </a:r>
          </a:p>
          <a:p>
            <a:pPr marL="285750" indent="-285750">
              <a:buFont typeface="Arial" panose="020B0604020202020204" pitchFamily="34" charset="0"/>
              <a:buChar char="•"/>
            </a:pPr>
            <a:r>
              <a:rPr lang="en-US" b="1"/>
              <a:t>September 20 - 27, 2024 </a:t>
            </a:r>
            <a:r>
              <a:rPr lang="en-US" sz="1800" b="0" baseline="0"/>
              <a:t>– </a:t>
            </a:r>
            <a:r>
              <a:rPr lang="en-US" sz="1800" b="0"/>
              <a:t>Final Report Review</a:t>
            </a:r>
          </a:p>
          <a:p>
            <a:pPr marL="285750" indent="-285750">
              <a:buFont typeface="Arial" panose="020B0604020202020204" pitchFamily="34" charset="0"/>
              <a:buChar char="•"/>
            </a:pPr>
            <a:r>
              <a:rPr lang="en-US" b="1"/>
              <a:t>September 27, 2024 </a:t>
            </a:r>
            <a:r>
              <a:rPr lang="en-US"/>
              <a:t>- </a:t>
            </a:r>
            <a:r>
              <a:rPr lang="en-US" sz="1800" b="0"/>
              <a:t>Final</a:t>
            </a:r>
            <a:r>
              <a:rPr lang="en-US" sz="1800" b="0" baseline="0"/>
              <a:t> approval in Data Pipeline and reports uploaded to DMS </a:t>
            </a:r>
            <a:endParaRPr lang="en-US" sz="1800" b="0"/>
          </a:p>
          <a:p>
            <a:pPr marL="285750" indent="-285750">
              <a:buFont typeface="Arial" panose="020B0604020202020204" pitchFamily="34" charset="0"/>
              <a:buChar char="•"/>
            </a:pPr>
            <a:endParaRPr lang="en-US" sz="1800" b="0"/>
          </a:p>
        </p:txBody>
      </p:sp>
      <p:pic>
        <p:nvPicPr>
          <p:cNvPr id="9" name="Picture 6">
            <a:extLst>
              <a:ext uri="{FF2B5EF4-FFF2-40B4-BE49-F238E27FC236}">
                <a16:creationId xmlns:a16="http://schemas.microsoft.com/office/drawing/2014/main" id="{DDB53DDA-5607-9941-7C7F-27064D67963E}"/>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155" y="5125667"/>
            <a:ext cx="896936" cy="8969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F3D4963-AB3C-867E-367F-592E7135A6AC}"/>
              </a:ext>
            </a:extLst>
          </p:cNvPr>
          <p:cNvSpPr txBox="1"/>
          <p:nvPr/>
        </p:nvSpPr>
        <p:spPr>
          <a:xfrm>
            <a:off x="1781606" y="5031174"/>
            <a:ext cx="6094602" cy="1292662"/>
          </a:xfrm>
          <a:prstGeom prst="rect">
            <a:avLst/>
          </a:prstGeom>
          <a:noFill/>
        </p:spPr>
        <p:txBody>
          <a:bodyPr wrap="square">
            <a:spAutoFit/>
          </a:bodyPr>
          <a:lstStyle/>
          <a:p>
            <a:pPr marL="342900" lvl="1"/>
            <a:r>
              <a:rPr lang="en-US" sz="2000"/>
              <a:t>Sped EOY Reports and Final Steps Webinar: </a:t>
            </a:r>
            <a:endParaRPr lang="en-US" sz="2000" strike="sngStrike"/>
          </a:p>
          <a:p>
            <a:pPr marL="342900" lvl="1"/>
            <a:r>
              <a:rPr lang="en-US" sz="2000" b="1"/>
              <a:t>Thursday Sept 5</a:t>
            </a:r>
            <a:r>
              <a:rPr lang="en-US" sz="2000" b="1" baseline="30000"/>
              <a:t>th</a:t>
            </a:r>
            <a:r>
              <a:rPr lang="en-US" sz="2000" b="1"/>
              <a:t>  1:00 – 2:00</a:t>
            </a:r>
          </a:p>
          <a:p>
            <a:pPr marL="342900" lvl="1"/>
            <a:r>
              <a:rPr lang="en-US" sz="1800" b="1" u="sng">
                <a:solidFill>
                  <a:srgbClr val="5B5FC7"/>
                </a:solidFill>
                <a:effectLst/>
                <a:latin typeface="Calibri" panose="020F0502020204030204" pitchFamily="34" charset="0"/>
                <a:ea typeface="Times New Roman" panose="02020603050405020304" pitchFamily="18" charset="0"/>
                <a:hlinkClick r:id="rId3" tooltip="Meeting join link"/>
              </a:rPr>
              <a:t>Join the meeting now</a:t>
            </a:r>
            <a:endParaRPr lang="en-US" sz="1800">
              <a:effectLst/>
              <a:latin typeface="Calibri" panose="020F0502020204030204" pitchFamily="34" charset="0"/>
              <a:ea typeface="Aptos" panose="020B0004020202020204" pitchFamily="34" charset="0"/>
            </a:endParaRPr>
          </a:p>
          <a:p>
            <a:pPr marL="342900" lvl="1"/>
            <a:endParaRPr lang="en-US" sz="2000" b="1"/>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a:lstStyle/>
          <a:p>
            <a:r>
              <a:rPr lang="en-US"/>
              <a:t>Special Education EOY – Lindsey Heitman</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4"/>
              </a:rPr>
              <a:t>SpedEndofYear@cde.state.co.us</a:t>
            </a:r>
            <a:r>
              <a:rPr lang="en-US" sz="1600"/>
              <a:t> </a:t>
            </a:r>
          </a:p>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22622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CA31-9A82-7FDD-4AD0-A22C09719C48}"/>
              </a:ext>
            </a:extLst>
          </p:cNvPr>
          <p:cNvSpPr>
            <a:spLocks noGrp="1"/>
          </p:cNvSpPr>
          <p:nvPr>
            <p:ph type="title"/>
          </p:nvPr>
        </p:nvSpPr>
        <p:spPr/>
        <p:txBody>
          <a:bodyPr>
            <a:normAutofit/>
          </a:bodyPr>
          <a:lstStyle/>
          <a:p>
            <a:r>
              <a:rPr lang="en-US"/>
              <a:t>Medically Necessary Services: </a:t>
            </a:r>
            <a:br>
              <a:rPr lang="en-US"/>
            </a:br>
            <a:r>
              <a:rPr lang="en-US"/>
              <a:t>Steps to Submit Counts to Data Pipeline</a:t>
            </a:r>
          </a:p>
        </p:txBody>
      </p:sp>
      <p:pic>
        <p:nvPicPr>
          <p:cNvPr id="7" name="Picture 2" descr="screenshot of where to find Medically Necessary Services boxes in Data Pipeline. Shows steps 1-5 below">
            <a:extLst>
              <a:ext uri="{FF2B5EF4-FFF2-40B4-BE49-F238E27FC236}">
                <a16:creationId xmlns:a16="http://schemas.microsoft.com/office/drawing/2014/main" id="{C595B99E-6225-E982-68E6-E4FC7CE8A6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565" y="1278310"/>
            <a:ext cx="10515600" cy="2701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2129D6-D5B4-622C-362F-EFCCAF55B60E}"/>
              </a:ext>
            </a:extLst>
          </p:cNvPr>
          <p:cNvSpPr txBox="1"/>
          <p:nvPr/>
        </p:nvSpPr>
        <p:spPr>
          <a:xfrm>
            <a:off x="443565" y="4142247"/>
            <a:ext cx="4282263" cy="1815882"/>
          </a:xfrm>
          <a:prstGeom prst="rect">
            <a:avLst/>
          </a:prstGeom>
          <a:solidFill>
            <a:schemeClr val="bg1">
              <a:lumMod val="85000"/>
            </a:schemeClr>
          </a:solidFill>
          <a:ln w="12700">
            <a:solidFill>
              <a:schemeClr val="tx1"/>
            </a:solidFill>
          </a:ln>
        </p:spPr>
        <p:txBody>
          <a:bodyPr wrap="square" rtlCol="0">
            <a:spAutoFit/>
          </a:bodyPr>
          <a:lstStyle/>
          <a:p>
            <a:r>
              <a:rPr lang="en-US" sz="1600" b="1" u="sng"/>
              <a:t>Steps </a:t>
            </a:r>
          </a:p>
          <a:p>
            <a:r>
              <a:rPr lang="en-US" sz="1600" b="1"/>
              <a:t>1. Click Special Education tab</a:t>
            </a:r>
          </a:p>
          <a:p>
            <a:r>
              <a:rPr lang="en-US" sz="1600" b="1"/>
              <a:t>2. Click Medically Necessary Services tab</a:t>
            </a:r>
          </a:p>
          <a:p>
            <a:r>
              <a:rPr lang="en-US" sz="1600" b="1"/>
              <a:t>3. Select School Year/AU and click Search button</a:t>
            </a:r>
          </a:p>
          <a:p>
            <a:r>
              <a:rPr lang="en-US" sz="1600" b="1"/>
              <a:t>4. Enter a number in all 3 boxes</a:t>
            </a:r>
          </a:p>
          <a:p>
            <a:r>
              <a:rPr lang="en-US" sz="1600" b="1"/>
              <a:t>5. Click Save button</a:t>
            </a:r>
          </a:p>
          <a:p>
            <a:endParaRPr lang="en-US" sz="1600"/>
          </a:p>
        </p:txBody>
      </p:sp>
      <p:sp>
        <p:nvSpPr>
          <p:cNvPr id="10" name="TextBox 9">
            <a:extLst>
              <a:ext uri="{FF2B5EF4-FFF2-40B4-BE49-F238E27FC236}">
                <a16:creationId xmlns:a16="http://schemas.microsoft.com/office/drawing/2014/main" id="{8A8604B4-DD23-061C-19CC-83A6816C76B1}"/>
              </a:ext>
            </a:extLst>
          </p:cNvPr>
          <p:cNvSpPr txBox="1"/>
          <p:nvPr/>
        </p:nvSpPr>
        <p:spPr>
          <a:xfrm>
            <a:off x="5934721" y="3567746"/>
            <a:ext cx="6096000" cy="1600438"/>
          </a:xfrm>
          <a:prstGeom prst="rect">
            <a:avLst/>
          </a:prstGeom>
          <a:noFill/>
        </p:spPr>
        <p:txBody>
          <a:bodyPr wrap="square">
            <a:spAutoFit/>
          </a:bodyPr>
          <a:lstStyle/>
          <a:p>
            <a:r>
              <a:rPr lang="en-US" sz="1400"/>
              <a:t>Notes:</a:t>
            </a:r>
          </a:p>
          <a:p>
            <a:pPr marL="285750" indent="-285750">
              <a:buFont typeface="Arial" panose="020B0604020202020204" pitchFamily="34" charset="0"/>
              <a:buChar char="•"/>
            </a:pPr>
            <a:r>
              <a:rPr lang="en-US" sz="1400"/>
              <a:t>Counts must reflect all districts within AU from July 1, 2023 – June 30, 2024</a:t>
            </a:r>
          </a:p>
          <a:p>
            <a:pPr marL="285750" indent="-285750">
              <a:buFont typeface="Arial" panose="020B0604020202020204" pitchFamily="34" charset="0"/>
              <a:buChar char="•"/>
            </a:pPr>
            <a:r>
              <a:rPr lang="en-US" sz="1400"/>
              <a:t>Must be completed by the time Sped EOY is approved – by 9/27/24</a:t>
            </a:r>
          </a:p>
          <a:p>
            <a:pPr marL="285750" indent="-285750">
              <a:buFont typeface="Arial" panose="020B0604020202020204" pitchFamily="34" charset="0"/>
              <a:buChar char="•"/>
            </a:pPr>
            <a:r>
              <a:rPr lang="en-US" sz="1400"/>
              <a:t>AUs are able to modify counts until their final Sped EOY is locked/approved</a:t>
            </a:r>
          </a:p>
          <a:p>
            <a:pPr marL="285750" indent="-285750">
              <a:buFont typeface="Arial" panose="020B0604020202020204" pitchFamily="34" charset="0"/>
              <a:buChar char="•"/>
            </a:pPr>
            <a:r>
              <a:rPr lang="en-US" sz="1400"/>
              <a:t>pop up message will ensure each box is populated with a number</a:t>
            </a:r>
          </a:p>
          <a:p>
            <a:pPr marL="285750" indent="-285750">
              <a:buFont typeface="Arial" panose="020B0604020202020204" pitchFamily="34" charset="0"/>
              <a:buChar char="•"/>
            </a:pPr>
            <a:r>
              <a:rPr lang="en-US" sz="1400"/>
              <a:t>pop up message will ensure total # box (1</a:t>
            </a:r>
            <a:r>
              <a:rPr lang="en-US" sz="1400" baseline="30000"/>
              <a:t>st</a:t>
            </a:r>
            <a:r>
              <a:rPr lang="en-US" sz="1400"/>
              <a:t> box) is the sum of those authorized and denied</a:t>
            </a:r>
          </a:p>
        </p:txBody>
      </p:sp>
      <p:graphicFrame>
        <p:nvGraphicFramePr>
          <p:cNvPr id="13" name="Content Placeholder 12" descr="# requests authorized + # requests denied = total # requests">
            <a:extLst>
              <a:ext uri="{FF2B5EF4-FFF2-40B4-BE49-F238E27FC236}">
                <a16:creationId xmlns:a16="http://schemas.microsoft.com/office/drawing/2014/main" id="{C70B0585-6E75-059D-8E1A-89509181825E}"/>
              </a:ext>
            </a:extLst>
          </p:cNvPr>
          <p:cNvGraphicFramePr>
            <a:graphicFrameLocks noGrp="1"/>
          </p:cNvGraphicFramePr>
          <p:nvPr>
            <p:ph sz="quarter" idx="14"/>
          </p:nvPr>
        </p:nvGraphicFramePr>
        <p:xfrm>
          <a:off x="6454631" y="5168184"/>
          <a:ext cx="4902468" cy="682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7E168FE-510D-6BCC-7914-A6DCCDA1B706}"/>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14" name="Content Placeholder 4">
            <a:extLst>
              <a:ext uri="{FF2B5EF4-FFF2-40B4-BE49-F238E27FC236}">
                <a16:creationId xmlns:a16="http://schemas.microsoft.com/office/drawing/2014/main" id="{0864EBBC-4898-96DC-29BB-18E98CD14704}"/>
              </a:ext>
            </a:extLst>
          </p:cNvPr>
          <p:cNvSpPr>
            <a:spLocks noGrp="1"/>
          </p:cNvSpPr>
          <p:nvPr>
            <p:ph sz="quarter" idx="13"/>
          </p:nvPr>
        </p:nvSpPr>
        <p:spPr>
          <a:xfrm>
            <a:off x="1366838" y="6356350"/>
            <a:ext cx="4483100" cy="361950"/>
          </a:xfrm>
        </p:spPr>
        <p:txBody>
          <a:bodyPr>
            <a:normAutofit fontScale="92500"/>
          </a:bodyPr>
          <a:lstStyle/>
          <a:p>
            <a:r>
              <a:rPr lang="en-US"/>
              <a:t>Special Education End of Year – Lindsey Heitman</a:t>
            </a:r>
          </a:p>
          <a:p>
            <a:endParaRPr lang="en-US"/>
          </a:p>
        </p:txBody>
      </p:sp>
      <p:sp>
        <p:nvSpPr>
          <p:cNvPr id="15" name="Content Placeholder 5">
            <a:extLst>
              <a:ext uri="{FF2B5EF4-FFF2-40B4-BE49-F238E27FC236}">
                <a16:creationId xmlns:a16="http://schemas.microsoft.com/office/drawing/2014/main" id="{1EA4E229-1747-AFA8-57F5-F2D1F2757634}"/>
              </a:ext>
            </a:extLst>
          </p:cNvPr>
          <p:cNvSpPr txBox="1">
            <a:spLocks/>
          </p:cNvSpPr>
          <p:nvPr/>
        </p:nvSpPr>
        <p:spPr>
          <a:xfrm>
            <a:off x="6052822" y="6356350"/>
            <a:ext cx="4393506" cy="362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8"/>
              </a:rPr>
              <a:t>SpedEndofYear@cde.state.co.us</a:t>
            </a:r>
            <a:r>
              <a:rPr lang="en-US"/>
              <a:t> </a:t>
            </a:r>
          </a:p>
          <a:p>
            <a:endParaRPr lang="en-US"/>
          </a:p>
        </p:txBody>
      </p:sp>
    </p:spTree>
    <p:extLst>
      <p:ext uri="{BB962C8B-B14F-4D97-AF65-F5344CB8AC3E}">
        <p14:creationId xmlns:p14="http://schemas.microsoft.com/office/powerpoint/2010/main" val="18221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2CDC-6CA6-B97D-B952-A98ADD3B9A15}"/>
              </a:ext>
            </a:extLst>
          </p:cNvPr>
          <p:cNvSpPr>
            <a:spLocks noGrp="1"/>
          </p:cNvSpPr>
          <p:nvPr>
            <p:ph type="title"/>
          </p:nvPr>
        </p:nvSpPr>
        <p:spPr/>
        <p:txBody>
          <a:bodyPr>
            <a:normAutofit fontScale="90000"/>
          </a:bodyPr>
          <a:lstStyle/>
          <a:p>
            <a:r>
              <a:rPr lang="en-US"/>
              <a:t>Special Education EOY</a:t>
            </a:r>
            <a:br>
              <a:rPr lang="en-US"/>
            </a:br>
            <a:r>
              <a:rPr lang="en-US"/>
              <a:t>Use Prior Year Snapshot Records to Inform Coding for specific scenarios</a:t>
            </a:r>
          </a:p>
        </p:txBody>
      </p:sp>
      <p:pic>
        <p:nvPicPr>
          <p:cNvPr id="6" name="Picture 2" descr="Screenshot of where to find Sped EOY Snapshot records report in Special Education EOY cognos folder">
            <a:extLst>
              <a:ext uri="{FF2B5EF4-FFF2-40B4-BE49-F238E27FC236}">
                <a16:creationId xmlns:a16="http://schemas.microsoft.com/office/drawing/2014/main" id="{8E1D53DD-CE93-6B8F-C841-08750B604D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48694" y="1478308"/>
            <a:ext cx="4208255" cy="43513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5951BEB-3166-C9DF-08B6-7E2DA069358A}"/>
              </a:ext>
            </a:extLst>
          </p:cNvPr>
          <p:cNvSpPr>
            <a:spLocks noGrp="1"/>
          </p:cNvSpPr>
          <p:nvPr>
            <p:ph type="sldNum" sz="quarter" idx="12"/>
          </p:nvPr>
        </p:nvSpPr>
        <p:spPr/>
        <p:txBody>
          <a:bodyPr/>
          <a:lstStyle/>
          <a:p>
            <a:fld id="{C479D5F6-EDCB-402A-AC08-4943A1820E8F}" type="slidenum">
              <a:rPr lang="en-US" smtClean="0"/>
              <a:pPr/>
              <a:t>17</a:t>
            </a:fld>
            <a:endParaRPr lang="en-US"/>
          </a:p>
        </p:txBody>
      </p:sp>
      <p:pic>
        <p:nvPicPr>
          <p:cNvPr id="2052" name="Picture 4" descr="screenshot of where to find Cognos Report button in Pipeline">
            <a:extLst>
              <a:ext uri="{FF2B5EF4-FFF2-40B4-BE49-F238E27FC236}">
                <a16:creationId xmlns:a16="http://schemas.microsoft.com/office/drawing/2014/main" id="{115AF922-5736-F1ED-B66F-234808F6A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34" y="1267764"/>
            <a:ext cx="3395134" cy="53850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1B8F38-B565-A0FD-8626-1F962047F958}"/>
              </a:ext>
            </a:extLst>
          </p:cNvPr>
          <p:cNvSpPr txBox="1"/>
          <p:nvPr/>
        </p:nvSpPr>
        <p:spPr>
          <a:xfrm>
            <a:off x="8322906" y="1526554"/>
            <a:ext cx="3318759" cy="2800767"/>
          </a:xfrm>
          <a:prstGeom prst="rect">
            <a:avLst/>
          </a:prstGeom>
          <a:noFill/>
        </p:spPr>
        <p:txBody>
          <a:bodyPr wrap="square" rtlCol="0">
            <a:spAutoFit/>
          </a:bodyPr>
          <a:lstStyle/>
          <a:p>
            <a:pPr marL="285750" indent="-285750">
              <a:buFont typeface="Wingdings" panose="05000000000000000000" pitchFamily="2" charset="2"/>
              <a:buChar char="Ø"/>
            </a:pPr>
            <a:r>
              <a:rPr lang="en-US" sz="1600"/>
              <a:t>Reporting Tip:</a:t>
            </a:r>
          </a:p>
          <a:p>
            <a:r>
              <a:rPr lang="en-US" sz="1600"/>
              <a:t>Download your Sped EOY Snapshot records from last year (22-23) to help you determine how to code records for this year</a:t>
            </a:r>
          </a:p>
          <a:p>
            <a:pPr marL="285750" indent="-285750">
              <a:buFont typeface="Arial" panose="020B0604020202020204" pitchFamily="34" charset="0"/>
              <a:buChar char="•"/>
            </a:pPr>
            <a:r>
              <a:rPr lang="en-US" sz="1600"/>
              <a:t>Export report to Excel and sort by various data fields: Sped Referral Codes, Delay Codes, etc.</a:t>
            </a:r>
          </a:p>
          <a:p>
            <a:pPr marL="285750" indent="-285750">
              <a:buFont typeface="Arial" panose="020B0604020202020204" pitchFamily="34" charset="0"/>
              <a:buChar char="•"/>
            </a:pPr>
            <a:r>
              <a:rPr lang="en-US" sz="1600"/>
              <a:t>This will help you see what fields are required in a particular coding scenario</a:t>
            </a:r>
          </a:p>
        </p:txBody>
      </p:sp>
      <p:sp>
        <p:nvSpPr>
          <p:cNvPr id="8" name="Content Placeholder 4">
            <a:extLst>
              <a:ext uri="{FF2B5EF4-FFF2-40B4-BE49-F238E27FC236}">
                <a16:creationId xmlns:a16="http://schemas.microsoft.com/office/drawing/2014/main" id="{D6C2677D-B0F9-8C1C-019D-A272C8469417}"/>
              </a:ext>
            </a:extLst>
          </p:cNvPr>
          <p:cNvSpPr>
            <a:spLocks noGrp="1"/>
          </p:cNvSpPr>
          <p:nvPr>
            <p:ph sz="quarter" idx="13"/>
          </p:nvPr>
        </p:nvSpPr>
        <p:spPr>
          <a:xfrm>
            <a:off x="1366838" y="6356350"/>
            <a:ext cx="4483100" cy="361950"/>
          </a:xfrm>
        </p:spPr>
        <p:txBody>
          <a:bodyPr>
            <a:normAutofit fontScale="92500"/>
          </a:bodyPr>
          <a:lstStyle/>
          <a:p>
            <a:r>
              <a:rPr lang="en-US"/>
              <a:t>Special Education End of Year – Lindsey Heitman</a:t>
            </a:r>
          </a:p>
          <a:p>
            <a:endParaRPr lang="en-US"/>
          </a:p>
        </p:txBody>
      </p:sp>
      <p:sp>
        <p:nvSpPr>
          <p:cNvPr id="9" name="Content Placeholder 5">
            <a:extLst>
              <a:ext uri="{FF2B5EF4-FFF2-40B4-BE49-F238E27FC236}">
                <a16:creationId xmlns:a16="http://schemas.microsoft.com/office/drawing/2014/main" id="{FE0D7E30-BAAC-CFDD-298C-986864D95B35}"/>
              </a:ext>
            </a:extLst>
          </p:cNvPr>
          <p:cNvSpPr txBox="1">
            <a:spLocks noGrp="1"/>
          </p:cNvSpPr>
          <p:nvPr>
            <p:ph sz="quarter" idx="14"/>
          </p:nvPr>
        </p:nvSpPr>
        <p:spPr>
          <a:xfrm>
            <a:off x="6053138" y="6356350"/>
            <a:ext cx="4392612" cy="361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4"/>
              </a:rPr>
              <a:t>SpedEndofYear@cde.state.co.us</a:t>
            </a:r>
            <a:r>
              <a:rPr lang="en-US"/>
              <a:t> </a:t>
            </a:r>
          </a:p>
          <a:p>
            <a:endParaRPr lang="en-US"/>
          </a:p>
        </p:txBody>
      </p:sp>
    </p:spTree>
    <p:extLst>
      <p:ext uri="{BB962C8B-B14F-4D97-AF65-F5344CB8AC3E}">
        <p14:creationId xmlns:p14="http://schemas.microsoft.com/office/powerpoint/2010/main" val="1242983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9166102" cy="898524"/>
          </a:xfrm>
        </p:spPr>
        <p:txBody>
          <a:bodyPr>
            <a:normAutofit fontScale="90000"/>
          </a:bodyPr>
          <a:lstStyle/>
          <a:p>
            <a:r>
              <a:rPr lang="en-US" sz="4000"/>
              <a:t>Special Education EOY:</a:t>
            </a:r>
            <a:br>
              <a:rPr lang="en-US" sz="4000"/>
            </a:br>
            <a:r>
              <a:rPr lang="en-US" sz="4000"/>
              <a:t>Detail Report - Students to Re-evaluate by 12/01 </a:t>
            </a:r>
          </a:p>
        </p:txBody>
      </p:sp>
      <p:sp>
        <p:nvSpPr>
          <p:cNvPr id="2" name="Content Placeholder 1"/>
          <p:cNvSpPr>
            <a:spLocks noGrp="1"/>
          </p:cNvSpPr>
          <p:nvPr>
            <p:ph idx="1"/>
          </p:nvPr>
        </p:nvSpPr>
        <p:spPr/>
        <p:txBody>
          <a:bodyPr>
            <a:normAutofit/>
          </a:bodyPr>
          <a:lstStyle/>
          <a:p>
            <a:pPr marL="0" indent="0">
              <a:buNone/>
            </a:pPr>
            <a:r>
              <a:rPr lang="en-US" sz="2800"/>
              <a:t>Download report for your reference:</a:t>
            </a:r>
          </a:p>
          <a:p>
            <a:r>
              <a:rPr lang="en-US" sz="2800">
                <a:solidFill>
                  <a:schemeClr val="accent5"/>
                </a:solidFill>
              </a:rPr>
              <a:t>Detail Report: Listing of Children whose disability needs to be reevaluated by the next December 1 Count </a:t>
            </a:r>
            <a:r>
              <a:rPr lang="en-US" sz="2800"/>
              <a:t>– Listing of students who will be three-years old or older by the next December 1 and who still have “12 – Infant/Toddler with a Disability” </a:t>
            </a:r>
            <a:r>
              <a:rPr lang="en-US" sz="2800" u="sng"/>
              <a:t>or</a:t>
            </a:r>
            <a:r>
              <a:rPr lang="en-US" sz="2800"/>
              <a:t> will be 9 years old or older and who still have “11 – Developmental Delay” as their primary disability.</a:t>
            </a:r>
          </a:p>
          <a:p>
            <a:pPr lvl="1"/>
            <a:r>
              <a:rPr lang="en-US" sz="2400">
                <a:solidFill>
                  <a:srgbClr val="C00000"/>
                </a:solidFill>
              </a:rPr>
              <a:t>Students who are 9 or older </a:t>
            </a:r>
            <a:r>
              <a:rPr lang="en-US" sz="2400" u="sng">
                <a:solidFill>
                  <a:srgbClr val="C00000"/>
                </a:solidFill>
              </a:rPr>
              <a:t>cannot</a:t>
            </a:r>
            <a:r>
              <a:rPr lang="en-US" sz="2400">
                <a:solidFill>
                  <a:srgbClr val="C00000"/>
                </a:solidFill>
              </a:rPr>
              <a:t> be reported in the December Count with disability 11. They will miss out on funding if the re-evaluation is not completed by their 9</a:t>
            </a:r>
            <a:r>
              <a:rPr lang="en-US" sz="2400" baseline="30000">
                <a:solidFill>
                  <a:srgbClr val="C00000"/>
                </a:solidFill>
              </a:rPr>
              <a:t>th</a:t>
            </a:r>
            <a:r>
              <a:rPr lang="en-US" sz="2400">
                <a:solidFill>
                  <a:srgbClr val="C00000"/>
                </a:solidFill>
              </a:rPr>
              <a:t> birthday.  </a:t>
            </a:r>
          </a:p>
          <a:p>
            <a:pPr lvl="1"/>
            <a:endParaRPr lang="en-US" sz="2800"/>
          </a:p>
        </p:txBody>
      </p:sp>
      <p:sp>
        <p:nvSpPr>
          <p:cNvPr id="4" name="Slide Number Placeholder 3">
            <a:extLst>
              <a:ext uri="{FF2B5EF4-FFF2-40B4-BE49-F238E27FC236}">
                <a16:creationId xmlns:a16="http://schemas.microsoft.com/office/drawing/2014/main" id="{04D635F9-C819-0F1D-900C-BAC366B09FFF}"/>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7" name="Content Placeholder 4">
            <a:extLst>
              <a:ext uri="{FF2B5EF4-FFF2-40B4-BE49-F238E27FC236}">
                <a16:creationId xmlns:a16="http://schemas.microsoft.com/office/drawing/2014/main" id="{D153AD0E-731E-B689-ACAB-7C305CAF96E4}"/>
              </a:ext>
            </a:extLst>
          </p:cNvPr>
          <p:cNvSpPr>
            <a:spLocks noGrp="1"/>
          </p:cNvSpPr>
          <p:nvPr>
            <p:ph sz="quarter" idx="13"/>
          </p:nvPr>
        </p:nvSpPr>
        <p:spPr>
          <a:xfrm>
            <a:off x="1366838" y="6356350"/>
            <a:ext cx="4483100" cy="361950"/>
          </a:xfrm>
        </p:spPr>
        <p:txBody>
          <a:bodyPr>
            <a:normAutofit fontScale="92500"/>
          </a:bodyPr>
          <a:lstStyle/>
          <a:p>
            <a:r>
              <a:rPr lang="en-US"/>
              <a:t>Special Education End of Year – Lindsey Heitman</a:t>
            </a:r>
          </a:p>
          <a:p>
            <a:endParaRPr lang="en-US"/>
          </a:p>
        </p:txBody>
      </p:sp>
      <p:sp>
        <p:nvSpPr>
          <p:cNvPr id="8" name="Content Placeholder 5">
            <a:extLst>
              <a:ext uri="{FF2B5EF4-FFF2-40B4-BE49-F238E27FC236}">
                <a16:creationId xmlns:a16="http://schemas.microsoft.com/office/drawing/2014/main" id="{9F016993-BF62-E800-EEDD-04E6F0936C33}"/>
              </a:ext>
            </a:extLst>
          </p:cNvPr>
          <p:cNvSpPr txBox="1">
            <a:spLocks noGrp="1"/>
          </p:cNvSpPr>
          <p:nvPr>
            <p:ph sz="quarter" idx="14"/>
          </p:nvPr>
        </p:nvSpPr>
        <p:spPr>
          <a:xfrm>
            <a:off x="6053138" y="6356350"/>
            <a:ext cx="4392612" cy="361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3"/>
              </a:rPr>
              <a:t>SpedEndofYear@cde.state.co.us</a:t>
            </a:r>
            <a:r>
              <a:rPr lang="en-US"/>
              <a:t> </a:t>
            </a:r>
          </a:p>
          <a:p>
            <a:endParaRPr lang="en-US"/>
          </a:p>
        </p:txBody>
      </p:sp>
    </p:spTree>
    <p:extLst>
      <p:ext uri="{BB962C8B-B14F-4D97-AF65-F5344CB8AC3E}">
        <p14:creationId xmlns:p14="http://schemas.microsoft.com/office/powerpoint/2010/main" val="1833912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a:t>Questions &amp; Resources:</a:t>
            </a:r>
            <a:br>
              <a:rPr lang="en-US"/>
            </a:br>
            <a:r>
              <a:rPr lang="en-US"/>
              <a:t>Special Education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SpedEndofYear@cde.state.co.us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End of Year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1150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2273958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3155488429"/>
              </p:ext>
            </p:extLst>
          </p:nvPr>
        </p:nvGraphicFramePr>
        <p:xfrm>
          <a:off x="360626" y="92916"/>
          <a:ext cx="11470748" cy="4402277"/>
        </p:xfrm>
        <a:graphic>
          <a:graphicData uri="http://schemas.openxmlformats.org/drawingml/2006/table">
            <a:tbl>
              <a:tblPr firstRow="1" bandRow="1"/>
              <a:tblGrid>
                <a:gridCol w="2099604">
                  <a:extLst>
                    <a:ext uri="{9D8B030D-6E8A-4147-A177-3AD203B41FA5}">
                      <a16:colId xmlns:a16="http://schemas.microsoft.com/office/drawing/2014/main" val="3575710295"/>
                    </a:ext>
                  </a:extLst>
                </a:gridCol>
                <a:gridCol w="2009241">
                  <a:extLst>
                    <a:ext uri="{9D8B030D-6E8A-4147-A177-3AD203B41FA5}">
                      <a16:colId xmlns:a16="http://schemas.microsoft.com/office/drawing/2014/main" val="323998570"/>
                    </a:ext>
                  </a:extLst>
                </a:gridCol>
                <a:gridCol w="7361903">
                  <a:extLst>
                    <a:ext uri="{9D8B030D-6E8A-4147-A177-3AD203B41FA5}">
                      <a16:colId xmlns:a16="http://schemas.microsoft.com/office/drawing/2014/main" val="1565334172"/>
                    </a:ext>
                  </a:extLst>
                </a:gridCol>
              </a:tblGrid>
              <a:tr h="209709">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09/05/2024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New Respondent Training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1706331"/>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09/10/2024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English Language Learner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2864785"/>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Veteran Respondent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498494"/>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09/16/2024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Postsecondary Program Coding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17154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38549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5239478"/>
                  </a:ext>
                </a:extLst>
              </a:tr>
              <a:tr h="43548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121398"/>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57500"/>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937092"/>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09354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52658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70965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080276"/>
                  </a:ext>
                </a:extLst>
              </a:tr>
              <a:tr h="26323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539041"/>
                  </a:ext>
                </a:extLst>
              </a:tr>
              <a:tr h="501124">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43548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1302995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22</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extLst>
              <p:ext uri="{D42A27DB-BD31-4B8C-83A1-F6EECF244321}">
                <p14:modId xmlns:p14="http://schemas.microsoft.com/office/powerpoint/2010/main" val="3291694265"/>
              </p:ext>
            </p:extLst>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Tree>
    <p:extLst>
      <p:ext uri="{BB962C8B-B14F-4D97-AF65-F5344CB8AC3E}">
        <p14:creationId xmlns:p14="http://schemas.microsoft.com/office/powerpoint/2010/main" val="900576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62E-6E8F-8BFD-1220-0B4C256C3BF6}"/>
              </a:ext>
            </a:extLst>
          </p:cNvPr>
          <p:cNvSpPr>
            <a:spLocks noGrp="1"/>
          </p:cNvSpPr>
          <p:nvPr>
            <p:ph type="title"/>
          </p:nvPr>
        </p:nvSpPr>
        <p:spPr/>
        <p:txBody>
          <a:bodyPr/>
          <a:lstStyle/>
          <a:p>
            <a:r>
              <a:rPr lang="en-US" dirty="0"/>
              <a:t>Student October Training Schedule</a:t>
            </a:r>
          </a:p>
        </p:txBody>
      </p:sp>
      <p:sp>
        <p:nvSpPr>
          <p:cNvPr id="4" name="Content Placeholder 3">
            <a:extLst>
              <a:ext uri="{FF2B5EF4-FFF2-40B4-BE49-F238E27FC236}">
                <a16:creationId xmlns:a16="http://schemas.microsoft.com/office/drawing/2014/main" id="{1BE5D2C1-7710-EED9-1940-0A612F59276D}"/>
              </a:ext>
            </a:extLst>
          </p:cNvPr>
          <p:cNvSpPr>
            <a:spLocks noGrp="1"/>
          </p:cNvSpPr>
          <p:nvPr>
            <p:ph sz="half" idx="1"/>
          </p:nvPr>
        </p:nvSpPr>
        <p:spPr/>
        <p:txBody>
          <a:bodyPr>
            <a:normAutofit lnSpcReduction="10000"/>
          </a:bodyPr>
          <a:lstStyle/>
          <a:p>
            <a:pPr marL="0" indent="0">
              <a:lnSpc>
                <a:spcPct val="107000"/>
              </a:lnSpc>
              <a:spcBef>
                <a:spcPts val="200"/>
              </a:spcBef>
              <a:buNone/>
            </a:pPr>
            <a:r>
              <a:rPr lang="en-US" sz="1700" dirty="0">
                <a:ea typeface="Calibri" panose="020F0502020204030204" pitchFamily="34" charset="0"/>
                <a:cs typeface="Times New Roman" panose="02020603050405020304" pitchFamily="18" charset="0"/>
              </a:rPr>
              <a:t>Note: Join live training on the </a:t>
            </a:r>
            <a:r>
              <a:rPr lang="en-US" sz="1700" dirty="0">
                <a:ea typeface="Calibri" panose="020F0502020204030204" pitchFamily="34" charset="0"/>
                <a:cs typeface="Times New Roman" panose="02020603050405020304" pitchFamily="18" charset="0"/>
                <a:hlinkClick r:id="rId2"/>
              </a:rPr>
              <a:t>Student October Website</a:t>
            </a:r>
            <a:r>
              <a:rPr lang="en-US" sz="1700" dirty="0">
                <a:ea typeface="Calibri" panose="020F0502020204030204" pitchFamily="34" charset="0"/>
                <a:cs typeface="Times New Roman" panose="02020603050405020304" pitchFamily="18" charset="0"/>
              </a:rPr>
              <a:t>. Training and PPT will be posted after the training has happened. </a:t>
            </a:r>
          </a:p>
          <a:p>
            <a:pPr marL="0" marR="0" indent="0">
              <a:lnSpc>
                <a:spcPct val="107000"/>
              </a:lnSpc>
              <a:spcBef>
                <a:spcPts val="200"/>
              </a:spcBef>
              <a:spcAft>
                <a:spcPts val="0"/>
              </a:spcAft>
              <a:buNone/>
            </a:pPr>
            <a:endParaRPr lang="en-US" sz="1700" b="1" u="sng" dirty="0">
              <a:solidFill>
                <a:srgbClr val="394C5A"/>
              </a:solidFill>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endPar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New Respondent Training (TODAY)</a:t>
            </a:r>
          </a:p>
          <a:p>
            <a:pPr>
              <a:lnSpc>
                <a:spcPct val="107000"/>
              </a:lnSpc>
              <a:spcBef>
                <a:spcPts val="0"/>
              </a:spcBef>
            </a:pPr>
            <a:r>
              <a:rPr lang="en-US" sz="1700" dirty="0">
                <a:effectLst/>
                <a:latin typeface="Trebuchet MS" panose="020B0603020202020204" pitchFamily="34" charset="0"/>
                <a:ea typeface="Calibri" panose="020F0502020204030204" pitchFamily="34" charset="0"/>
                <a:cs typeface="Times New Roman" panose="02020603050405020304" pitchFamily="18" charset="0"/>
              </a:rPr>
              <a:t>Date/Time: 09/05/2024, 1-2 p.m.</a:t>
            </a:r>
          </a:p>
          <a:p>
            <a:pPr>
              <a:lnSpc>
                <a:spcPct val="107000"/>
              </a:lnSpc>
              <a:spcBef>
                <a:spcPts val="0"/>
              </a:spcBef>
              <a:spcAft>
                <a:spcPts val="800"/>
              </a:spcAft>
            </a:pP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join the teams meeting.</a:t>
            </a:r>
            <a:endParaRPr lang="en-US" sz="17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English Language Learner Training</a:t>
            </a:r>
          </a:p>
          <a:p>
            <a:pPr>
              <a:lnSpc>
                <a:spcPct val="107000"/>
              </a:lnSpc>
              <a:spcBef>
                <a:spcPts val="0"/>
              </a:spcBef>
            </a:pPr>
            <a:r>
              <a:rPr lang="en-US" sz="1700" dirty="0">
                <a:effectLst/>
                <a:latin typeface="Trebuchet MS" panose="020B0603020202020204" pitchFamily="34" charset="0"/>
                <a:ea typeface="Calibri" panose="020F0502020204030204" pitchFamily="34" charset="0"/>
                <a:cs typeface="Times New Roman" panose="02020603050405020304" pitchFamily="18" charset="0"/>
              </a:rPr>
              <a:t>Date/Time: 09/10/2024, 11-12 p.m.</a:t>
            </a:r>
          </a:p>
          <a:p>
            <a:pPr>
              <a:lnSpc>
                <a:spcPct val="107000"/>
              </a:lnSpc>
              <a:spcBef>
                <a:spcPts val="0"/>
              </a:spcBef>
              <a:spcAft>
                <a:spcPts val="800"/>
              </a:spcAft>
            </a:pP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Click here to join the teams meeting.</a:t>
            </a:r>
            <a:endParaRPr lang="en-US" sz="17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Veteran Respondent Training</a:t>
            </a:r>
          </a:p>
          <a:p>
            <a:pPr>
              <a:lnSpc>
                <a:spcPct val="107000"/>
              </a:lnSpc>
              <a:spcBef>
                <a:spcPts val="0"/>
              </a:spcBef>
            </a:pPr>
            <a:r>
              <a:rPr lang="en-US" sz="1700" dirty="0">
                <a:effectLst/>
                <a:latin typeface="Trebuchet MS" panose="020B0603020202020204" pitchFamily="34" charset="0"/>
                <a:ea typeface="Calibri" panose="020F0502020204030204" pitchFamily="34" charset="0"/>
                <a:cs typeface="Times New Roman" panose="02020603050405020304" pitchFamily="18" charset="0"/>
              </a:rPr>
              <a:t>Date/Time: 09/12/2024 11-12 p.m.</a:t>
            </a:r>
          </a:p>
          <a:p>
            <a:pPr>
              <a:lnSpc>
                <a:spcPct val="107000"/>
              </a:lnSpc>
              <a:spcBef>
                <a:spcPts val="0"/>
              </a:spcBef>
              <a:spcAft>
                <a:spcPts val="800"/>
              </a:spcAft>
            </a:pP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Click here to join the teams meeting.</a:t>
            </a:r>
            <a:endParaRPr lang="en-US" sz="17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US" sz="1700" dirty="0"/>
          </a:p>
        </p:txBody>
      </p:sp>
      <p:sp>
        <p:nvSpPr>
          <p:cNvPr id="5" name="Content Placeholder 4">
            <a:extLst>
              <a:ext uri="{FF2B5EF4-FFF2-40B4-BE49-F238E27FC236}">
                <a16:creationId xmlns:a16="http://schemas.microsoft.com/office/drawing/2014/main" id="{57A2033F-F15F-C103-EA83-A77A1AF89850}"/>
              </a:ext>
            </a:extLst>
          </p:cNvPr>
          <p:cNvSpPr>
            <a:spLocks noGrp="1"/>
          </p:cNvSpPr>
          <p:nvPr>
            <p:ph sz="half" idx="2"/>
          </p:nvPr>
        </p:nvSpPr>
        <p:spPr/>
        <p:txBody>
          <a:bodyPr>
            <a:noAutofit/>
          </a:bodyPr>
          <a:lstStyle/>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Postsecondary Program Coding Training</a:t>
            </a:r>
          </a:p>
          <a:p>
            <a:pPr>
              <a:lnSpc>
                <a:spcPct val="107000"/>
              </a:lnSpc>
              <a:spcBef>
                <a:spcPts val="0"/>
              </a:spcBef>
            </a:pPr>
            <a:r>
              <a:rPr lang="en-US" sz="1700" dirty="0">
                <a:effectLst/>
                <a:latin typeface="Trebuchet MS" panose="020B0603020202020204" pitchFamily="34" charset="0"/>
                <a:ea typeface="Calibri" panose="020F0502020204030204" pitchFamily="34" charset="0"/>
                <a:cs typeface="Times New Roman" panose="02020603050405020304" pitchFamily="18" charset="0"/>
              </a:rPr>
              <a:t>Date/Time: 09/18/2024, 2-3 p.m.</a:t>
            </a:r>
          </a:p>
          <a:p>
            <a:pPr>
              <a:lnSpc>
                <a:spcPct val="107000"/>
              </a:lnSpc>
              <a:spcBef>
                <a:spcPts val="0"/>
              </a:spcBef>
              <a:spcAft>
                <a:spcPts val="800"/>
              </a:spcAft>
            </a:pP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Click here to </a:t>
            </a:r>
            <a:r>
              <a:rPr lang="en-US" sz="1700" u="sng" dirty="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join the</a:t>
            </a: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teams meeting.</a:t>
            </a:r>
            <a:endParaRPr lang="en-US" sz="17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Mid-Collection Office Hours</a:t>
            </a:r>
          </a:p>
          <a:p>
            <a:pPr>
              <a:lnSpc>
                <a:spcPct val="107000"/>
              </a:lnSpc>
              <a:spcBef>
                <a:spcPts val="0"/>
              </a:spcBef>
              <a:spcAft>
                <a:spcPts val="800"/>
              </a:spcAft>
            </a:pPr>
            <a:r>
              <a:rPr lang="en-US" sz="1700" dirty="0">
                <a:ea typeface="Calibri" panose="020F0502020204030204" pitchFamily="34" charset="0"/>
                <a:cs typeface="Times New Roman" panose="02020603050405020304" pitchFamily="18" charset="0"/>
              </a:rPr>
              <a:t>Date/Time: 10/14/2024 10-11 a.m.</a:t>
            </a:r>
          </a:p>
          <a:p>
            <a:pPr>
              <a:lnSpc>
                <a:spcPct val="107000"/>
              </a:lnSpc>
              <a:spcBef>
                <a:spcPts val="0"/>
              </a:spcBef>
              <a:spcAft>
                <a:spcPts val="800"/>
              </a:spcAft>
            </a:pPr>
            <a:r>
              <a:rPr lang="en-US" sz="1700" dirty="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Click here to join the teams meeting.</a:t>
            </a:r>
            <a:endParaRPr lang="en-US" sz="1700" dirty="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Validation, Transfer Enrollment Exceptions and Cognos Reports Training</a:t>
            </a:r>
          </a:p>
          <a:p>
            <a:pPr>
              <a:lnSpc>
                <a:spcPct val="107000"/>
              </a:lnSpc>
              <a:spcBef>
                <a:spcPts val="0"/>
              </a:spcBef>
            </a:pPr>
            <a:r>
              <a:rPr lang="en-US" sz="1700" dirty="0">
                <a:effectLst/>
                <a:latin typeface="Trebuchet MS" panose="020B0603020202020204" pitchFamily="34" charset="0"/>
                <a:ea typeface="Calibri" panose="020F0502020204030204" pitchFamily="34" charset="0"/>
                <a:cs typeface="Times New Roman" panose="02020603050405020304" pitchFamily="18" charset="0"/>
              </a:rPr>
              <a:t>Date/Time: 10/23/2024 1-2 p.m.</a:t>
            </a:r>
          </a:p>
          <a:p>
            <a:pPr>
              <a:lnSpc>
                <a:spcPct val="107000"/>
              </a:lnSpc>
              <a:spcBef>
                <a:spcPts val="0"/>
              </a:spcBef>
              <a:spcAft>
                <a:spcPts val="800"/>
              </a:spcAft>
            </a:pP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Click here to join the teams meeting.</a:t>
            </a:r>
            <a:endParaRPr lang="en-US" sz="17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Duplicate Process and Submission Training</a:t>
            </a:r>
          </a:p>
          <a:p>
            <a:pPr>
              <a:lnSpc>
                <a:spcPct val="107000"/>
              </a:lnSpc>
              <a:spcBef>
                <a:spcPts val="0"/>
              </a:spcBef>
            </a:pPr>
            <a:r>
              <a:rPr lang="en-US" sz="1700" dirty="0">
                <a:effectLst/>
                <a:latin typeface="Trebuchet MS" panose="020B0603020202020204" pitchFamily="34" charset="0"/>
                <a:ea typeface="Calibri" panose="020F0502020204030204" pitchFamily="34" charset="0"/>
                <a:cs typeface="Times New Roman" panose="02020603050405020304" pitchFamily="18" charset="0"/>
              </a:rPr>
              <a:t>Date/Time: 10/28/2024 9-10 a.m.</a:t>
            </a:r>
          </a:p>
          <a:p>
            <a:pPr>
              <a:lnSpc>
                <a:spcPct val="107000"/>
              </a:lnSpc>
              <a:spcBef>
                <a:spcPts val="0"/>
              </a:spcBef>
              <a:spcAft>
                <a:spcPts val="800"/>
              </a:spcAft>
            </a:pP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Click here </a:t>
            </a: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to join the </a:t>
            </a: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teams meeting.</a:t>
            </a:r>
            <a:endParaRPr lang="en-US" sz="17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8D6CA2-4425-DF5D-DD75-8E64C4D4A623}"/>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10" name="Content Placeholder 9">
            <a:extLst>
              <a:ext uri="{FF2B5EF4-FFF2-40B4-BE49-F238E27FC236}">
                <a16:creationId xmlns:a16="http://schemas.microsoft.com/office/drawing/2014/main" id="{CB305743-E7F0-8BCF-CEF2-68AEF095D84F}"/>
              </a:ext>
            </a:extLst>
          </p:cNvPr>
          <p:cNvSpPr>
            <a:spLocks noGrp="1"/>
          </p:cNvSpPr>
          <p:nvPr>
            <p:ph sz="quarter" idx="13"/>
          </p:nvPr>
        </p:nvSpPr>
        <p:spPr/>
        <p:txBody>
          <a:bodyPr/>
          <a:lstStyle/>
          <a:p>
            <a:r>
              <a:rPr lang="en-US" dirty="0"/>
              <a:t>Student October</a:t>
            </a:r>
          </a:p>
        </p:txBody>
      </p:sp>
      <p:sp>
        <p:nvSpPr>
          <p:cNvPr id="11" name="Content Placeholder 10">
            <a:extLst>
              <a:ext uri="{FF2B5EF4-FFF2-40B4-BE49-F238E27FC236}">
                <a16:creationId xmlns:a16="http://schemas.microsoft.com/office/drawing/2014/main" id="{04395D25-12B8-3C4D-3DD9-5B6084E55874}"/>
              </a:ext>
            </a:extLst>
          </p:cNvPr>
          <p:cNvSpPr>
            <a:spLocks noGrp="1"/>
          </p:cNvSpPr>
          <p:nvPr>
            <p:ph sz="quarter" idx="14"/>
          </p:nvPr>
        </p:nvSpPr>
        <p:spPr/>
        <p:txBody>
          <a:bodyPr/>
          <a:lstStyle/>
          <a:p>
            <a:r>
              <a:rPr lang="en-US" dirty="0"/>
              <a:t>StudentOctober@cde.state.co.us</a:t>
            </a:r>
          </a:p>
        </p:txBody>
      </p:sp>
    </p:spTree>
    <p:extLst>
      <p:ext uri="{BB962C8B-B14F-4D97-AF65-F5344CB8AC3E}">
        <p14:creationId xmlns:p14="http://schemas.microsoft.com/office/powerpoint/2010/main" val="573740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27EC-E333-DC7E-6EE8-981C5D176BD5}"/>
              </a:ext>
            </a:extLst>
          </p:cNvPr>
          <p:cNvSpPr>
            <a:spLocks noGrp="1"/>
          </p:cNvSpPr>
          <p:nvPr>
            <p:ph type="title"/>
          </p:nvPr>
        </p:nvSpPr>
        <p:spPr/>
        <p:txBody>
          <a:bodyPr/>
          <a:lstStyle/>
          <a:p>
            <a:r>
              <a:rPr lang="en-US" dirty="0"/>
              <a:t>Snapshot Visual</a:t>
            </a:r>
          </a:p>
        </p:txBody>
      </p:sp>
      <p:graphicFrame>
        <p:nvGraphicFramePr>
          <p:cNvPr id="5" name="Content Placeholder 4" descr="Student October is made up of the Student Demographic, Student School Association, At-Risk, Title I (if applicable) and Supporting Files (TREP allocation, foster, etc.).">
            <a:extLst>
              <a:ext uri="{FF2B5EF4-FFF2-40B4-BE49-F238E27FC236}">
                <a16:creationId xmlns:a16="http://schemas.microsoft.com/office/drawing/2014/main" id="{88AEF499-B6B1-29EF-EE0A-BD65907AF3C0}"/>
              </a:ext>
            </a:extLst>
          </p:cNvPr>
          <p:cNvGraphicFramePr>
            <a:graphicFrameLocks noGrp="1"/>
          </p:cNvGraphicFramePr>
          <p:nvPr>
            <p:ph idx="1"/>
            <p:extLst>
              <p:ext uri="{D42A27DB-BD31-4B8C-83A1-F6EECF244321}">
                <p14:modId xmlns:p14="http://schemas.microsoft.com/office/powerpoint/2010/main" val="2220294759"/>
              </p:ext>
            </p:extLst>
          </p:nvPr>
        </p:nvGraphicFramePr>
        <p:xfrm>
          <a:off x="228600" y="228600"/>
          <a:ext cx="11734800" cy="552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116B5-4B46-B533-F00B-AB86450013AC}"/>
              </a:ext>
            </a:extLst>
          </p:cNvPr>
          <p:cNvSpPr txBox="1"/>
          <p:nvPr/>
        </p:nvSpPr>
        <p:spPr>
          <a:xfrm>
            <a:off x="671209" y="4085617"/>
            <a:ext cx="3227707" cy="1754326"/>
          </a:xfrm>
          <a:prstGeom prst="rect">
            <a:avLst/>
          </a:prstGeom>
          <a:no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A3D283"/>
                </a:solidFill>
                <a:effectLst/>
                <a:uLnTx/>
                <a:uFillTx/>
                <a:latin typeface="Calibri" panose="020F0502020204030204"/>
                <a:ea typeface="+mn-ea"/>
                <a:cs typeface="+mn-cs"/>
              </a:rPr>
              <a:t>Light Green – District Uploads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9A9EA0"/>
                </a:solidFill>
                <a:effectLst/>
                <a:uLnTx/>
                <a:uFillTx/>
                <a:latin typeface="Calibri" panose="020F0502020204030204"/>
                <a:ea typeface="+mn-ea"/>
                <a:cs typeface="+mn-cs"/>
              </a:rPr>
              <a:t>Gray – CDE Uploads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8C3E3"/>
                </a:solidFill>
                <a:effectLst/>
                <a:uLnTx/>
                <a:uFillTx/>
                <a:latin typeface="Calibri" panose="020F0502020204030204"/>
                <a:ea typeface="+mn-ea"/>
                <a:cs typeface="+mn-cs"/>
              </a:rPr>
              <a:t>Light Blue – District “Triggers”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020AF0A-D2C8-8102-F2AE-A42BC7918CC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71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49852"/>
            <a:ext cx="7903725" cy="756418"/>
          </a:xfrm>
        </p:spPr>
        <p:txBody>
          <a:bodyPr/>
          <a:lstStyle/>
          <a:p>
            <a:r>
              <a:rPr lang="en-US" dirty="0"/>
              <a:t>Ensure Accurate Data</a:t>
            </a:r>
          </a:p>
        </p:txBody>
      </p:sp>
      <p:graphicFrame>
        <p:nvGraphicFramePr>
          <p:cNvPr id="5" name="Diagram 4" descr="Complete the basics of the collection early (Get files error free and create snapshots by the middle of October)&#10;An error free snapshot does not guarantee accurately reported data&#10;Review, Review, Review!&#10;&#10;Make sure exception requests are needed before submitting them!&#10;Pull in Subject Matter Experts to assist with verifying data (Finance Department, English Learner Department, Special Education, Registrar)&#10;COGNOS Reports for verification&#10;">
            <a:extLst>
              <a:ext uri="{FF2B5EF4-FFF2-40B4-BE49-F238E27FC236}">
                <a16:creationId xmlns:a16="http://schemas.microsoft.com/office/drawing/2014/main" id="{EFCCFBAE-0E76-3C67-A47A-D45426FDDD3A}"/>
              </a:ext>
              <a:ext uri="{C183D7F6-B498-43B3-948B-1728B52AA6E4}">
                <adec:decorative xmlns:adec="http://schemas.microsoft.com/office/drawing/2017/decorative" val="0"/>
              </a:ext>
            </a:extLst>
          </p:cNvPr>
          <p:cNvGraphicFramePr/>
          <p:nvPr/>
        </p:nvGraphicFramePr>
        <p:xfrm>
          <a:off x="701040" y="1006270"/>
          <a:ext cx="10789920" cy="5246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2925807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I Be Doing Now?</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a:xfrm>
            <a:off x="838200" y="1554480"/>
            <a:ext cx="10515600" cy="4801870"/>
          </a:xfrm>
        </p:spPr>
        <p:txBody>
          <a:bodyPr>
            <a:normAutofit fontScale="92500" lnSpcReduction="20000"/>
          </a:bodyPr>
          <a:lstStyle/>
          <a:p>
            <a:pPr>
              <a:buFont typeface="Wingdings" panose="05000000000000000000" pitchFamily="2" charset="2"/>
              <a:buChar char="ü"/>
            </a:pPr>
            <a:r>
              <a:rPr lang="en-US" dirty="0"/>
              <a:t>Get SASIDs for new students in RITS (Record Integration Tracking System)</a:t>
            </a:r>
          </a:p>
          <a:p>
            <a:pPr>
              <a:buFont typeface="Wingdings" panose="05000000000000000000" pitchFamily="2" charset="2"/>
              <a:buChar char="ü"/>
            </a:pPr>
            <a:r>
              <a:rPr lang="en-US" dirty="0"/>
              <a:t>Make sure Student Information System is up to date</a:t>
            </a:r>
          </a:p>
          <a:p>
            <a:pPr>
              <a:buFont typeface="Wingdings" panose="05000000000000000000" pitchFamily="2" charset="2"/>
              <a:buChar char="ü"/>
            </a:pPr>
            <a:r>
              <a:rPr lang="en-US" dirty="0"/>
              <a:t>Extract Interchange Files</a:t>
            </a:r>
          </a:p>
          <a:p>
            <a:pPr lvl="1">
              <a:buFont typeface="Wingdings" panose="05000000000000000000" pitchFamily="2" charset="2"/>
              <a:buChar char="ü"/>
            </a:pPr>
            <a:r>
              <a:rPr lang="en-US" dirty="0"/>
              <a:t>Student Demographic</a:t>
            </a:r>
          </a:p>
          <a:p>
            <a:pPr lvl="1">
              <a:buFont typeface="Wingdings" panose="05000000000000000000" pitchFamily="2" charset="2"/>
              <a:buChar char="ü"/>
            </a:pPr>
            <a:r>
              <a:rPr lang="en-US" dirty="0"/>
              <a:t>Student School Association*</a:t>
            </a:r>
          </a:p>
          <a:p>
            <a:pPr lvl="1">
              <a:buFont typeface="Wingdings" panose="05000000000000000000" pitchFamily="2" charset="2"/>
              <a:buChar char="ü"/>
            </a:pPr>
            <a:r>
              <a:rPr lang="en-US" dirty="0"/>
              <a:t>At-Risk (if you can extract)**</a:t>
            </a:r>
          </a:p>
          <a:p>
            <a:pPr lvl="1">
              <a:buFont typeface="Wingdings" panose="05000000000000000000" pitchFamily="2" charset="2"/>
              <a:buChar char="ü"/>
            </a:pPr>
            <a:r>
              <a:rPr lang="en-US" dirty="0"/>
              <a:t>Title I (if applicable)</a:t>
            </a:r>
          </a:p>
          <a:p>
            <a:pPr>
              <a:buFont typeface="Wingdings" panose="05000000000000000000" pitchFamily="2" charset="2"/>
              <a:buChar char="ü"/>
            </a:pPr>
            <a:r>
              <a:rPr lang="en-US" dirty="0"/>
              <a:t>Upload Interchange Files into Data Pipeline</a:t>
            </a:r>
          </a:p>
          <a:p>
            <a:pPr lvl="1">
              <a:buFont typeface="Wingdings" panose="05000000000000000000" pitchFamily="2" charset="2"/>
              <a:buChar char="ü"/>
            </a:pPr>
            <a:r>
              <a:rPr lang="en-US" dirty="0"/>
              <a:t>You do not have to wait until October 1</a:t>
            </a:r>
            <a:r>
              <a:rPr lang="en-US" baseline="30000" dirty="0"/>
              <a:t>st</a:t>
            </a:r>
            <a:r>
              <a:rPr lang="en-US" dirty="0"/>
              <a:t> to start uploading files (recommended to start now)</a:t>
            </a:r>
          </a:p>
          <a:p>
            <a:pPr lvl="1">
              <a:buFont typeface="Wingdings" panose="05000000000000000000" pitchFamily="2" charset="2"/>
              <a:buChar char="ü"/>
            </a:pPr>
            <a:r>
              <a:rPr lang="en-US" dirty="0"/>
              <a:t>Clean up errors within SIS and extract/upload files again</a:t>
            </a:r>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a:p>
            <a:pPr marL="457200" lvl="1" indent="0">
              <a:buNone/>
            </a:pPr>
            <a:r>
              <a:rPr lang="en-US" dirty="0"/>
              <a:t>*Some Student Information Systems do not have new 2024-2025 SSA file implemented. Please reach out to your SIS vendor if this is not implemented just yet. </a:t>
            </a:r>
          </a:p>
          <a:p>
            <a:pPr marL="457200" lvl="1" indent="0">
              <a:buNone/>
            </a:pPr>
            <a:r>
              <a:rPr lang="en-US" dirty="0"/>
              <a:t>**Some Student Information Systems do not have the capability to extract At-Risk. More information in upcoming slide.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602901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dirty="0"/>
              <a:t>Brooke Wenzel</a:t>
            </a:r>
            <a:br>
              <a:rPr lang="en-US" sz="2400" dirty="0"/>
            </a:br>
            <a:r>
              <a:rPr lang="en-US" sz="2400" dirty="0">
                <a:hlinkClick r:id="rId2"/>
              </a:rPr>
              <a:t>StudentOctober@cde.state.co.us</a:t>
            </a:r>
            <a:r>
              <a:rPr lang="en-US" sz="2400" dirty="0"/>
              <a:t> </a:t>
            </a:r>
            <a:br>
              <a:rPr lang="en-US" sz="2400" dirty="0"/>
            </a:br>
            <a:r>
              <a:rPr lang="en-US" sz="2400" dirty="0"/>
              <a:t>720-441-7963</a:t>
            </a:r>
            <a:br>
              <a:rPr lang="en-US" sz="2400" dirty="0"/>
            </a:br>
            <a:br>
              <a:rPr lang="en-US" sz="2400" dirty="0"/>
            </a:br>
            <a:endParaRPr lang="en-US" sz="2400" dirty="0"/>
          </a:p>
          <a:p>
            <a:pPr algn="ctr"/>
            <a:r>
              <a:rPr lang="en-US" sz="2400" dirty="0">
                <a:hlinkClick r:id="rId3"/>
              </a:rPr>
              <a:t>Student October Webpage</a:t>
            </a:r>
            <a:endParaRPr lang="en-US" sz="2400" dirty="0"/>
          </a:p>
          <a:p>
            <a:pPr algn="ctr"/>
            <a:r>
              <a:rPr lang="en-US" sz="2400" dirty="0">
                <a:hlinkClick r:id="rId4"/>
              </a:rPr>
              <a:t>Student Interchange Webpage</a:t>
            </a:r>
            <a:br>
              <a:rPr lang="en-US" sz="1800" dirty="0"/>
            </a:br>
            <a:endParaRPr lang="en-US" dirty="0"/>
          </a:p>
        </p:txBody>
      </p:sp>
    </p:spTree>
    <p:extLst>
      <p:ext uri="{BB962C8B-B14F-4D97-AF65-F5344CB8AC3E}">
        <p14:creationId xmlns:p14="http://schemas.microsoft.com/office/powerpoint/2010/main" val="4183919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School Auditing Office Updates</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3236553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A7C5-866B-0668-F980-DD563EFAA6F1}"/>
              </a:ext>
            </a:extLst>
          </p:cNvPr>
          <p:cNvSpPr>
            <a:spLocks noGrp="1"/>
          </p:cNvSpPr>
          <p:nvPr>
            <p:ph type="title"/>
          </p:nvPr>
        </p:nvSpPr>
        <p:spPr/>
        <p:txBody>
          <a:bodyPr/>
          <a:lstStyle/>
          <a:p>
            <a:r>
              <a:rPr lang="en-US">
                <a:latin typeface="Museo Slab 500"/>
              </a:rPr>
              <a:t>Student October Count Day 2024</a:t>
            </a:r>
            <a:endParaRPr lang="en-US"/>
          </a:p>
        </p:txBody>
      </p:sp>
      <p:pic>
        <p:nvPicPr>
          <p:cNvPr id="3" name="Content Placeholder 2" descr="The 2024 pupil enrollment count date will be Tuesday, October 1, 2024. The 11-day count period includes the following (based on the district's adopted calendar): the 5 student contact days before the pupil enrollment count date, the pupil enrollment count date and the 5 student contact days following the pupil enrollment count date. Districts can request an alternative count date or 11 day count period for an individual school if needed. If a student is present in at least one class before the count date but is absent on the count date they may still be eligible for funding if they return within 30 days of the count date. In 2024, that day is October 31.">
            <a:extLst>
              <a:ext uri="{FF2B5EF4-FFF2-40B4-BE49-F238E27FC236}">
                <a16:creationId xmlns:a16="http://schemas.microsoft.com/office/drawing/2014/main" id="{9157BE92-C961-6855-055A-F84C1D30DE7E}"/>
              </a:ext>
            </a:extLst>
          </p:cNvPr>
          <p:cNvPicPr>
            <a:picLocks noGrp="1" noChangeAspect="1"/>
          </p:cNvPicPr>
          <p:nvPr>
            <p:ph idx="1"/>
          </p:nvPr>
        </p:nvPicPr>
        <p:blipFill>
          <a:blip r:embed="rId2"/>
          <a:stretch>
            <a:fillRect/>
          </a:stretch>
        </p:blipFill>
        <p:spPr>
          <a:xfrm>
            <a:off x="1003203" y="1505634"/>
            <a:ext cx="1010743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54DF5A9-19E8-5AA9-2F3F-CEA3BD7831CC}"/>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5" name="Content Placeholder 4">
            <a:extLst>
              <a:ext uri="{FF2B5EF4-FFF2-40B4-BE49-F238E27FC236}">
                <a16:creationId xmlns:a16="http://schemas.microsoft.com/office/drawing/2014/main" id="{6B5DB5EE-4DF5-B20A-6910-C97D066AD95B}"/>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9" name="Content Placeholder 5">
            <a:extLst>
              <a:ext uri="{FF2B5EF4-FFF2-40B4-BE49-F238E27FC236}">
                <a16:creationId xmlns:a16="http://schemas.microsoft.com/office/drawing/2014/main" id="{287F34C0-E77A-539A-5866-1FAA96618978}"/>
              </a:ext>
            </a:extLst>
          </p:cNvPr>
          <p:cNvSpPr>
            <a:spLocks noGrp="1"/>
          </p:cNvSpPr>
          <p:nvPr>
            <p:ph sz="quarter" idx="14"/>
          </p:nvPr>
        </p:nvSpPr>
        <p:spPr>
          <a:xfrm>
            <a:off x="6162550" y="6356350"/>
            <a:ext cx="4393506" cy="362338"/>
          </a:xfrm>
        </p:spPr>
        <p:txBody>
          <a:bodyPr vert="horz" lIns="91440" tIns="45720" rIns="91440" bIns="45720" rtlCol="0" anchor="t">
            <a:normAutofit/>
          </a:bodyPr>
          <a:lstStyle/>
          <a:p>
            <a:r>
              <a:rPr lang="en-US">
                <a:latin typeface="Trebuchet MS"/>
                <a:hlinkClick r:id="rId3"/>
              </a:rPr>
              <a:t>Audit@cde.state.co.us</a:t>
            </a:r>
            <a:endParaRPr lang="en-US"/>
          </a:p>
          <a:p>
            <a:endParaRPr lang="en-US"/>
          </a:p>
        </p:txBody>
      </p:sp>
    </p:spTree>
    <p:extLst>
      <p:ext uri="{BB962C8B-B14F-4D97-AF65-F5344CB8AC3E}">
        <p14:creationId xmlns:p14="http://schemas.microsoft.com/office/powerpoint/2010/main" val="198221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dirty="0">
                <a:solidFill>
                  <a:schemeClr val="bg1"/>
                </a:solidFill>
              </a:rPr>
              <a:t>Student and Staff Personally Identifiable Information (PII) is defined by state and federal laws as information that, alone or in combination, personally identifies an individual</a:t>
            </a:r>
          </a:p>
          <a:p>
            <a:pPr lvl="1"/>
            <a:r>
              <a:rPr lang="en-US" sz="1700" dirty="0">
                <a:solidFill>
                  <a:schemeClr val="bg1"/>
                </a:solidFill>
              </a:rPr>
              <a:t>This includes direct identifiers </a:t>
            </a:r>
            <a:br>
              <a:rPr lang="en-US" sz="1700" dirty="0">
                <a:solidFill>
                  <a:schemeClr val="bg1"/>
                </a:solidFill>
              </a:rPr>
            </a:br>
            <a:r>
              <a:rPr lang="en-US" sz="1700" dirty="0">
                <a:solidFill>
                  <a:schemeClr val="bg1"/>
                </a:solidFill>
              </a:rPr>
              <a:t>(i.e. student and staff names, SASID, EDID, etc.)</a:t>
            </a:r>
          </a:p>
          <a:p>
            <a:pPr lvl="1"/>
            <a:r>
              <a:rPr lang="en-US" sz="1700" dirty="0">
                <a:solidFill>
                  <a:schemeClr val="bg1"/>
                </a:solidFill>
              </a:rPr>
              <a:t>Includes information that when combined is identifiable</a:t>
            </a:r>
          </a:p>
          <a:p>
            <a:r>
              <a:rPr lang="en-US" sz="1700" dirty="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bg1"/>
                </a:solidFill>
                <a:hlinkClick r:id="rId3"/>
              </a:rPr>
              <a:t>See the Data Privacy and Security website for </a:t>
            </a:r>
            <a:r>
              <a:rPr lang="en-US" sz="1800" dirty="0">
                <a:solidFill>
                  <a:schemeClr val="bg1"/>
                </a:solidFill>
                <a:hlinkClick r:id="rId3"/>
              </a:rPr>
              <a:t>prepared guidance on how to comply with this and other privacy laws.</a:t>
            </a:r>
            <a:endParaRPr lang="en-US" dirty="0"/>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65A4-4CC7-2DAD-8A8A-D292228C514F}"/>
              </a:ext>
            </a:extLst>
          </p:cNvPr>
          <p:cNvSpPr>
            <a:spLocks noGrp="1"/>
          </p:cNvSpPr>
          <p:nvPr>
            <p:ph type="title"/>
          </p:nvPr>
        </p:nvSpPr>
        <p:spPr/>
        <p:txBody>
          <a:bodyPr/>
          <a:lstStyle/>
          <a:p>
            <a:r>
              <a:rPr lang="en-US" dirty="0">
                <a:latin typeface="Museo Slab 500"/>
              </a:rPr>
              <a:t>Alternative Count Date Requests</a:t>
            </a:r>
            <a:endParaRPr lang="en-US" dirty="0"/>
          </a:p>
        </p:txBody>
      </p:sp>
      <p:sp>
        <p:nvSpPr>
          <p:cNvPr id="3" name="Content Placeholder 2">
            <a:extLst>
              <a:ext uri="{FF2B5EF4-FFF2-40B4-BE49-F238E27FC236}">
                <a16:creationId xmlns:a16="http://schemas.microsoft.com/office/drawing/2014/main" id="{D7FBBC56-0D4A-54F5-7139-C632CEC6BAD7}"/>
              </a:ext>
            </a:extLst>
          </p:cNvPr>
          <p:cNvSpPr>
            <a:spLocks noGrp="1"/>
          </p:cNvSpPr>
          <p:nvPr>
            <p:ph idx="1"/>
          </p:nvPr>
        </p:nvSpPr>
        <p:spPr/>
        <p:txBody>
          <a:bodyPr vert="horz" lIns="0" tIns="0" rIns="0" bIns="0" rtlCol="0" anchor="t">
            <a:normAutofit/>
          </a:bodyPr>
          <a:lstStyle/>
          <a:p>
            <a:pPr marL="0" indent="0">
              <a:buNone/>
            </a:pPr>
            <a:r>
              <a:rPr lang="en-US" b="1" dirty="0">
                <a:latin typeface="Trebuchet MS"/>
              </a:rPr>
              <a:t>Reminder:</a:t>
            </a:r>
            <a:r>
              <a:rPr lang="en-US" dirty="0">
                <a:latin typeface="Trebuchet MS"/>
              </a:rPr>
              <a:t> </a:t>
            </a:r>
            <a:endParaRPr lang="en-US" dirty="0"/>
          </a:p>
          <a:p>
            <a:pPr marL="0" indent="0">
              <a:buNone/>
            </a:pPr>
            <a:r>
              <a:rPr lang="en-US" dirty="0">
                <a:latin typeface="Trebuchet MS"/>
              </a:rPr>
              <a:t>The deadline to request an Alternative Count Date is September 15, 2025.</a:t>
            </a:r>
          </a:p>
          <a:p>
            <a:pPr marL="0" indent="0">
              <a:buNone/>
            </a:pPr>
            <a:endParaRPr lang="en-US" dirty="0"/>
          </a:p>
          <a:p>
            <a:pPr marL="0" indent="0">
              <a:buNone/>
            </a:pPr>
            <a:r>
              <a:rPr lang="en-US" b="1">
                <a:latin typeface="Trebuchet MS"/>
              </a:rPr>
              <a:t>Requests:</a:t>
            </a:r>
          </a:p>
          <a:p>
            <a:pPr marL="0" indent="0">
              <a:buNone/>
            </a:pPr>
            <a:r>
              <a:rPr lang="en-US" dirty="0">
                <a:latin typeface="Trebuchet MS"/>
              </a:rPr>
              <a:t>All requests should be submitted to </a:t>
            </a:r>
            <a:r>
              <a:rPr lang="en-US" dirty="0">
                <a:latin typeface="Trebuchet MS"/>
                <a:hlinkClick r:id="rId2"/>
              </a:rPr>
              <a:t>audit@cde.state.co.us</a:t>
            </a:r>
            <a:endParaRPr lang="en-US" dirty="0"/>
          </a:p>
          <a:p>
            <a:pPr marL="0" indent="0">
              <a:buNone/>
            </a:pPr>
            <a:endParaRPr lang="en-US" dirty="0"/>
          </a:p>
          <a:p>
            <a:pPr marL="0" indent="0">
              <a:buNone/>
            </a:pPr>
            <a:r>
              <a:rPr lang="en-US" dirty="0">
                <a:latin typeface="Trebuchet MS"/>
              </a:rPr>
              <a:t>For details on what needs to be included, refer to Instructions on "</a:t>
            </a:r>
            <a:r>
              <a:rPr lang="en-US" dirty="0">
                <a:latin typeface="Trebuchet MS"/>
                <a:hlinkClick r:id="rId3"/>
              </a:rPr>
              <a:t>Applying for an Alternative Count Date</a:t>
            </a:r>
            <a:r>
              <a:rPr lang="en-US" dirty="0">
                <a:latin typeface="Trebuchet MS"/>
              </a:rPr>
              <a:t>."</a:t>
            </a:r>
          </a:p>
        </p:txBody>
      </p:sp>
      <p:sp>
        <p:nvSpPr>
          <p:cNvPr id="4" name="Slide Number Placeholder 3">
            <a:extLst>
              <a:ext uri="{FF2B5EF4-FFF2-40B4-BE49-F238E27FC236}">
                <a16:creationId xmlns:a16="http://schemas.microsoft.com/office/drawing/2014/main" id="{A5A8FC86-297A-51D4-E4FC-082243B1DC4F}"/>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5" name="Content Placeholder 4">
            <a:extLst>
              <a:ext uri="{FF2B5EF4-FFF2-40B4-BE49-F238E27FC236}">
                <a16:creationId xmlns:a16="http://schemas.microsoft.com/office/drawing/2014/main" id="{0C707622-50E0-6A8C-B071-059D95488320}"/>
              </a:ext>
            </a:extLst>
          </p:cNvPr>
          <p:cNvSpPr>
            <a:spLocks noGrp="1"/>
          </p:cNvSpPr>
          <p:nvPr>
            <p:ph sz="quarter" idx="13"/>
          </p:nvPr>
        </p:nvSpPr>
        <p:spPr/>
        <p:txBody>
          <a:bodyPr vert="horz" lIns="91440" tIns="45720" rIns="91440" bIns="45720" rtlCol="0" anchor="t">
            <a:normAutofit/>
          </a:bodyPr>
          <a:lstStyle/>
          <a:p>
            <a:r>
              <a:rPr lang="en-US" dirty="0">
                <a:latin typeface="Trebuchet MS"/>
              </a:rPr>
              <a:t>School Auditing Office</a:t>
            </a:r>
            <a:endParaRPr lang="en-US" dirty="0"/>
          </a:p>
        </p:txBody>
      </p:sp>
      <p:sp>
        <p:nvSpPr>
          <p:cNvPr id="6" name="Content Placeholder 5">
            <a:extLst>
              <a:ext uri="{FF2B5EF4-FFF2-40B4-BE49-F238E27FC236}">
                <a16:creationId xmlns:a16="http://schemas.microsoft.com/office/drawing/2014/main" id="{C5452B6D-AD45-5253-040F-1135B792F274}"/>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4"/>
              </a:rPr>
              <a:t>Audit@cde.state.co.us</a:t>
            </a:r>
            <a:endParaRPr lang="en-US"/>
          </a:p>
          <a:p>
            <a:endParaRPr lang="en-US" dirty="0"/>
          </a:p>
        </p:txBody>
      </p:sp>
    </p:spTree>
    <p:extLst>
      <p:ext uri="{BB962C8B-B14F-4D97-AF65-F5344CB8AC3E}">
        <p14:creationId xmlns:p14="http://schemas.microsoft.com/office/powerpoint/2010/main" val="954092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B5A7-EB7B-9E6A-823A-03ECC1C10003}"/>
              </a:ext>
            </a:extLst>
          </p:cNvPr>
          <p:cNvSpPr>
            <a:spLocks noGrp="1"/>
          </p:cNvSpPr>
          <p:nvPr>
            <p:ph type="title"/>
          </p:nvPr>
        </p:nvSpPr>
        <p:spPr/>
        <p:txBody>
          <a:bodyPr/>
          <a:lstStyle/>
          <a:p>
            <a:r>
              <a:rPr lang="en-US">
                <a:latin typeface="Museo Slab 500"/>
              </a:rPr>
              <a:t>Audit Resource Guides</a:t>
            </a:r>
            <a:endParaRPr lang="en-US"/>
          </a:p>
        </p:txBody>
      </p:sp>
      <p:sp>
        <p:nvSpPr>
          <p:cNvPr id="3" name="Content Placeholder 2">
            <a:extLst>
              <a:ext uri="{FF2B5EF4-FFF2-40B4-BE49-F238E27FC236}">
                <a16:creationId xmlns:a16="http://schemas.microsoft.com/office/drawing/2014/main" id="{9B1F9E56-90E3-5C65-E23D-348DC7C9B3CB}"/>
              </a:ext>
            </a:extLst>
          </p:cNvPr>
          <p:cNvSpPr>
            <a:spLocks noGrp="1"/>
          </p:cNvSpPr>
          <p:nvPr>
            <p:ph idx="1"/>
          </p:nvPr>
        </p:nvSpPr>
        <p:spPr/>
        <p:txBody>
          <a:bodyPr vert="horz" lIns="0" tIns="0" rIns="0" bIns="0" rtlCol="0" anchor="t">
            <a:normAutofit/>
          </a:bodyPr>
          <a:lstStyle/>
          <a:p>
            <a:pPr marL="0" indent="0">
              <a:buNone/>
            </a:pPr>
            <a:r>
              <a:rPr lang="en-US">
                <a:latin typeface="Trebuchet MS"/>
              </a:rPr>
              <a:t>These Guides contain the funding and audit documentation requirements that districts and BOCES may be required to provide during the Annual Audit Review or subsequent expanded audits.</a:t>
            </a:r>
          </a:p>
          <a:p>
            <a:endParaRPr lang="en-US">
              <a:latin typeface="Trebuchet MS"/>
            </a:endParaRPr>
          </a:p>
          <a:p>
            <a:r>
              <a:rPr lang="en-US">
                <a:latin typeface="Trebuchet MS"/>
                <a:hlinkClick r:id="rId2"/>
              </a:rPr>
              <a:t>Student October (Pupil) Count Audit Resource Guide</a:t>
            </a:r>
            <a:endParaRPr lang="en-US"/>
          </a:p>
          <a:p>
            <a:r>
              <a:rPr lang="en-US">
                <a:latin typeface="Trebuchet MS"/>
                <a:hlinkClick r:id="rId3"/>
              </a:rPr>
              <a:t>At-Risk Count Audit Resource Guide</a:t>
            </a:r>
          </a:p>
          <a:p>
            <a:r>
              <a:rPr lang="en-US">
                <a:latin typeface="Trebuchet MS"/>
                <a:hlinkClick r:id="rId4"/>
              </a:rPr>
              <a:t>English Language Learner (ELL) Audit Resource Guide</a:t>
            </a:r>
          </a:p>
        </p:txBody>
      </p:sp>
      <p:sp>
        <p:nvSpPr>
          <p:cNvPr id="4" name="Slide Number Placeholder 3">
            <a:extLst>
              <a:ext uri="{FF2B5EF4-FFF2-40B4-BE49-F238E27FC236}">
                <a16:creationId xmlns:a16="http://schemas.microsoft.com/office/drawing/2014/main" id="{A0BE1614-F7BA-1DBD-5209-0855EDEF5008}"/>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5" name="Content Placeholder 4">
            <a:extLst>
              <a:ext uri="{FF2B5EF4-FFF2-40B4-BE49-F238E27FC236}">
                <a16:creationId xmlns:a16="http://schemas.microsoft.com/office/drawing/2014/main" id="{5F870C50-2293-3BEB-21D4-F99C67FF625F}"/>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Office </a:t>
            </a:r>
            <a:endParaRPr lang="en-US"/>
          </a:p>
        </p:txBody>
      </p:sp>
      <p:sp>
        <p:nvSpPr>
          <p:cNvPr id="6" name="Content Placeholder 5">
            <a:extLst>
              <a:ext uri="{FF2B5EF4-FFF2-40B4-BE49-F238E27FC236}">
                <a16:creationId xmlns:a16="http://schemas.microsoft.com/office/drawing/2014/main" id="{83E8FFCB-83D7-9E13-3C36-AF890C8853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632710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08CD-1588-D5BA-DA3D-99C6A0FAE69F}"/>
              </a:ext>
            </a:extLst>
          </p:cNvPr>
          <p:cNvSpPr>
            <a:spLocks noGrp="1"/>
          </p:cNvSpPr>
          <p:nvPr>
            <p:ph type="title"/>
          </p:nvPr>
        </p:nvSpPr>
        <p:spPr/>
        <p:txBody>
          <a:bodyPr/>
          <a:lstStyle/>
          <a:p>
            <a:r>
              <a:rPr lang="en-US">
                <a:latin typeface="Museo Slab 500"/>
              </a:rPr>
              <a:t>New:  Annual Audit Review Process (Required)</a:t>
            </a:r>
            <a:endParaRPr lang="en-US"/>
          </a:p>
        </p:txBody>
      </p:sp>
      <p:sp>
        <p:nvSpPr>
          <p:cNvPr id="3" name="Content Placeholder 2">
            <a:extLst>
              <a:ext uri="{FF2B5EF4-FFF2-40B4-BE49-F238E27FC236}">
                <a16:creationId xmlns:a16="http://schemas.microsoft.com/office/drawing/2014/main" id="{93573015-CF73-726B-7712-E0BFC6E78E3F}"/>
              </a:ext>
            </a:extLst>
          </p:cNvPr>
          <p:cNvSpPr>
            <a:spLocks noGrp="1"/>
          </p:cNvSpPr>
          <p:nvPr>
            <p:ph idx="1"/>
          </p:nvPr>
        </p:nvSpPr>
        <p:spPr/>
        <p:txBody>
          <a:bodyPr vert="horz" lIns="0" tIns="0" rIns="0" bIns="0" rtlCol="0" anchor="t">
            <a:normAutofit fontScale="92500" lnSpcReduction="10000"/>
          </a:bodyPr>
          <a:lstStyle/>
          <a:p>
            <a:pPr marL="0" indent="0">
              <a:buNone/>
            </a:pPr>
            <a:r>
              <a:rPr lang="en-US">
                <a:latin typeface="Trebuchet MS"/>
              </a:rPr>
              <a:t>Beginning with the 2024 Student October Count data collection, the School Auditing Office is changing its approach to the required compliance audits.</a:t>
            </a:r>
            <a:endParaRPr lang="en-US"/>
          </a:p>
          <a:p>
            <a:pPr>
              <a:buFont typeface="Arial"/>
              <a:buChar char="•"/>
            </a:pPr>
            <a:r>
              <a:rPr lang="en-US" sz="2000">
                <a:latin typeface="Trebuchet MS"/>
                <a:hlinkClick r:id="rId2"/>
              </a:rPr>
              <a:t>Annual Audit Review Process</a:t>
            </a:r>
            <a:r>
              <a:rPr lang="en-US" sz="2000">
                <a:latin typeface="Trebuchet MS"/>
              </a:rPr>
              <a:t> (Overview- PDF)</a:t>
            </a:r>
          </a:p>
          <a:p>
            <a:pPr lvl="1">
              <a:buFont typeface="Courier New"/>
              <a:buChar char="o"/>
            </a:pPr>
            <a:r>
              <a:rPr lang="en-US" sz="1800">
                <a:latin typeface="Trebuchet MS"/>
                <a:hlinkClick r:id="rId3"/>
              </a:rPr>
              <a:t>Pupil Count Audit Questionnaire</a:t>
            </a:r>
            <a:endParaRPr lang="en-US" sz="1800">
              <a:latin typeface="Trebuchet MS"/>
            </a:endParaRPr>
          </a:p>
          <a:p>
            <a:pPr lvl="1">
              <a:buFont typeface="Courier New"/>
              <a:buChar char="o"/>
            </a:pPr>
            <a:r>
              <a:rPr lang="en-US" sz="1800">
                <a:latin typeface="Trebuchet MS"/>
                <a:hlinkClick r:id="rId4"/>
              </a:rPr>
              <a:t>At-Risk Count Audit Questionnaire</a:t>
            </a:r>
            <a:endParaRPr lang="en-US" sz="1800">
              <a:latin typeface="Trebuchet MS"/>
            </a:endParaRPr>
          </a:p>
          <a:p>
            <a:pPr lvl="1">
              <a:buFont typeface="Courier New"/>
              <a:buChar char="o"/>
            </a:pPr>
            <a:r>
              <a:rPr lang="en-US" sz="1800">
                <a:latin typeface="Trebuchet MS"/>
                <a:hlinkClick r:id="rId5"/>
              </a:rPr>
              <a:t>English Language Learner (ELL) Count Questionnaire</a:t>
            </a:r>
          </a:p>
          <a:p>
            <a:pPr>
              <a:buFont typeface="Arial"/>
              <a:buChar char="•"/>
            </a:pPr>
            <a:r>
              <a:rPr lang="en-US" sz="2000">
                <a:latin typeface="Trebuchet MS"/>
                <a:hlinkClick r:id="rId6"/>
              </a:rPr>
              <a:t>Audit District Contact Form</a:t>
            </a:r>
            <a:endParaRPr lang="en-US" sz="2000"/>
          </a:p>
          <a:p>
            <a:pPr marL="0" indent="0">
              <a:buNone/>
            </a:pPr>
            <a:endParaRPr lang="en-US">
              <a:latin typeface="Trebuchet MS"/>
            </a:endParaRPr>
          </a:p>
          <a:p>
            <a:pPr marL="0" indent="0">
              <a:buNone/>
            </a:pPr>
            <a:r>
              <a:rPr lang="en-US">
                <a:latin typeface="Trebuchet MS"/>
              </a:rPr>
              <a:t>Initial audit documentation upload (as described on each questionnaire) will be due by </a:t>
            </a:r>
            <a:r>
              <a:rPr lang="en-US" b="1">
                <a:latin typeface="Trebuchet MS"/>
              </a:rPr>
              <a:t>December 11, 2024</a:t>
            </a:r>
            <a:r>
              <a:rPr lang="en-US">
                <a:latin typeface="Trebuchet MS"/>
              </a:rPr>
              <a:t>.</a:t>
            </a:r>
          </a:p>
          <a:p>
            <a:pPr marL="0" indent="0">
              <a:buNone/>
            </a:pPr>
            <a:endParaRPr lang="en-US">
              <a:latin typeface="Trebuchet MS"/>
            </a:endParaRPr>
          </a:p>
          <a:p>
            <a:pPr marL="0" indent="0">
              <a:buNone/>
            </a:pPr>
            <a:r>
              <a:rPr lang="en-US">
                <a:latin typeface="Trebuchet MS"/>
              </a:rPr>
              <a:t>A training on the new process was held on 7/23/24.  Visit the School Auditing Office's </a:t>
            </a:r>
            <a:r>
              <a:rPr lang="en-US">
                <a:latin typeface="Trebuchet MS"/>
                <a:hlinkClick r:id="rId7"/>
              </a:rPr>
              <a:t>Training and Office Hours</a:t>
            </a:r>
            <a:r>
              <a:rPr lang="en-US">
                <a:latin typeface="Trebuchet MS"/>
              </a:rPr>
              <a:t> website to access the recording.</a:t>
            </a:r>
            <a:endParaRPr lang="en-US"/>
          </a:p>
          <a:p>
            <a:pPr marL="0" indent="0">
              <a:buNone/>
            </a:pPr>
            <a:endParaRPr lang="en-US"/>
          </a:p>
          <a:p>
            <a:pPr marL="0" indent="0">
              <a:buNone/>
            </a:pPr>
            <a:endParaRPr lang="en-US"/>
          </a:p>
          <a:p>
            <a:endParaRPr lang="en-US" sz="2000"/>
          </a:p>
        </p:txBody>
      </p:sp>
      <p:sp>
        <p:nvSpPr>
          <p:cNvPr id="4" name="Slide Number Placeholder 3">
            <a:extLst>
              <a:ext uri="{FF2B5EF4-FFF2-40B4-BE49-F238E27FC236}">
                <a16:creationId xmlns:a16="http://schemas.microsoft.com/office/drawing/2014/main" id="{C972FD5D-D41A-FA29-898C-4D4E58BC3696}"/>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2C00DE5B-0D27-7AD6-DD44-8F4887DC5C33}"/>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9090EB08-9EC1-4803-ACB4-7D96F5468026}"/>
              </a:ext>
            </a:extLst>
          </p:cNvPr>
          <p:cNvSpPr>
            <a:spLocks noGrp="1"/>
          </p:cNvSpPr>
          <p:nvPr>
            <p:ph sz="quarter" idx="14"/>
          </p:nvPr>
        </p:nvSpPr>
        <p:spPr/>
        <p:txBody>
          <a:bodyPr vert="horz" lIns="91440" tIns="45720" rIns="91440" bIns="45720" rtlCol="0" anchor="t">
            <a:normAutofit/>
          </a:bodyPr>
          <a:lstStyle/>
          <a:p>
            <a:r>
              <a:rPr lang="en-US">
                <a:latin typeface="Trebuchet MS"/>
                <a:hlinkClick r:id="rId8"/>
              </a:rPr>
              <a:t>Audit@cde.state.co.us</a:t>
            </a:r>
            <a:endParaRPr lang="en-US">
              <a:latin typeface="Trebuchet MS"/>
            </a:endParaRPr>
          </a:p>
          <a:p>
            <a:endParaRPr lang="en-US"/>
          </a:p>
        </p:txBody>
      </p:sp>
    </p:spTree>
    <p:extLst>
      <p:ext uri="{BB962C8B-B14F-4D97-AF65-F5344CB8AC3E}">
        <p14:creationId xmlns:p14="http://schemas.microsoft.com/office/powerpoint/2010/main" val="2135472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9B2-3C56-CFC9-5633-A23A05EB92AD}"/>
              </a:ext>
            </a:extLst>
          </p:cNvPr>
          <p:cNvSpPr>
            <a:spLocks noGrp="1"/>
          </p:cNvSpPr>
          <p:nvPr>
            <p:ph type="title"/>
          </p:nvPr>
        </p:nvSpPr>
        <p:spPr/>
        <p:txBody>
          <a:bodyPr/>
          <a:lstStyle/>
          <a:p>
            <a:r>
              <a:rPr lang="en-US">
                <a:latin typeface="Museo Slab 500"/>
              </a:rPr>
              <a:t>Training and Office Hours</a:t>
            </a:r>
            <a:endParaRPr lang="en-US"/>
          </a:p>
        </p:txBody>
      </p:sp>
      <p:sp>
        <p:nvSpPr>
          <p:cNvPr id="3" name="Content Placeholder 2">
            <a:extLst>
              <a:ext uri="{FF2B5EF4-FFF2-40B4-BE49-F238E27FC236}">
                <a16:creationId xmlns:a16="http://schemas.microsoft.com/office/drawing/2014/main" id="{C0512FC2-261A-6790-E9CC-D752F6C04657}"/>
              </a:ext>
            </a:extLst>
          </p:cNvPr>
          <p:cNvSpPr>
            <a:spLocks noGrp="1"/>
          </p:cNvSpPr>
          <p:nvPr>
            <p:ph idx="1"/>
          </p:nvPr>
        </p:nvSpPr>
        <p:spPr/>
        <p:txBody>
          <a:bodyPr vert="horz" lIns="0" tIns="0" rIns="0" bIns="0" rtlCol="0" anchor="t">
            <a:normAutofit/>
          </a:bodyPr>
          <a:lstStyle/>
          <a:p>
            <a:pPr marL="0" indent="0">
              <a:buNone/>
            </a:pPr>
            <a:r>
              <a:rPr lang="en-US" b="1">
                <a:latin typeface="Trebuchet MS"/>
              </a:rPr>
              <a:t>Upcoming Trainings</a:t>
            </a:r>
            <a:r>
              <a:rPr lang="en-US">
                <a:latin typeface="Trebuchet MS"/>
              </a:rPr>
              <a:t>:</a:t>
            </a:r>
          </a:p>
          <a:p>
            <a:endParaRPr lang="en-US" sz="2000">
              <a:solidFill>
                <a:srgbClr val="FF0000"/>
              </a:solidFill>
              <a:latin typeface="Trebuchet MS"/>
            </a:endParaRPr>
          </a:p>
          <a:p>
            <a:r>
              <a:rPr lang="en-US" sz="2000">
                <a:solidFill>
                  <a:srgbClr val="333333"/>
                </a:solidFill>
                <a:latin typeface="Trebuchet MS"/>
              </a:rPr>
              <a:t>English Language Learner Count Audit Overview September 17, 2024 (10AM)</a:t>
            </a:r>
            <a:endParaRPr lang="en-US" sz="2000"/>
          </a:p>
          <a:p>
            <a:r>
              <a:rPr lang="en-US" sz="2000">
                <a:solidFill>
                  <a:srgbClr val="333333"/>
                </a:solidFill>
                <a:latin typeface="Trebuchet MS"/>
              </a:rPr>
              <a:t>Duplicate Count Office Hours November 5, 2024 (10AM)</a:t>
            </a:r>
            <a:endParaRPr lang="en-US" sz="2000"/>
          </a:p>
          <a:p>
            <a:pPr marL="0" indent="0">
              <a:buNone/>
            </a:pPr>
            <a:endParaRPr lang="en-US">
              <a:latin typeface="Trebuchet MS"/>
            </a:endParaRPr>
          </a:p>
          <a:p>
            <a:pPr marL="0" indent="0">
              <a:buNone/>
            </a:pPr>
            <a:r>
              <a:rPr lang="en-US" sz="1800">
                <a:latin typeface="Trebuchet MS"/>
              </a:rPr>
              <a:t>School Auditing Office's </a:t>
            </a:r>
            <a:r>
              <a:rPr lang="en-US" sz="1800">
                <a:latin typeface="Trebuchet MS"/>
                <a:hlinkClick r:id="rId2"/>
              </a:rPr>
              <a:t>Training and Office Hours</a:t>
            </a:r>
            <a:r>
              <a:rPr lang="en-US" sz="1800">
                <a:latin typeface="Trebuchet MS"/>
              </a:rPr>
              <a:t> website</a:t>
            </a:r>
          </a:p>
        </p:txBody>
      </p:sp>
      <p:sp>
        <p:nvSpPr>
          <p:cNvPr id="4" name="Slide Number Placeholder 3">
            <a:extLst>
              <a:ext uri="{FF2B5EF4-FFF2-40B4-BE49-F238E27FC236}">
                <a16:creationId xmlns:a16="http://schemas.microsoft.com/office/drawing/2014/main" id="{38454E75-FB4C-5F6E-9401-52387F5D7C74}"/>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5" name="Content Placeholder 4">
            <a:extLst>
              <a:ext uri="{FF2B5EF4-FFF2-40B4-BE49-F238E27FC236}">
                <a16:creationId xmlns:a16="http://schemas.microsoft.com/office/drawing/2014/main" id="{28D674DA-E010-0C09-632D-2454AFF0D468}"/>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84787FAE-4432-05A1-C385-C9BB47E8B9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1185884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r>
              <a:rPr lang="en-US">
                <a:latin typeface="Museo Slab 500"/>
              </a:rPr>
              <a:t>School Auditing Office</a:t>
            </a: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Audit</a:t>
            </a:r>
            <a:r>
              <a:rPr lang="en-US">
                <a:latin typeface="Museo Slab 500"/>
                <a:hlinkClick r:id="rId3"/>
              </a:rPr>
              <a:t>@cde.state.co.us</a:t>
            </a:r>
            <a:endParaRPr lang="en-US"/>
          </a:p>
          <a:p>
            <a:endParaRPr lang="en-US"/>
          </a:p>
          <a:p>
            <a:r>
              <a:rPr lang="en-US">
                <a:latin typeface="Museo Slab 500"/>
                <a:hlinkClick r:id="rId4"/>
              </a:rPr>
              <a:t>Pupil Count Website</a:t>
            </a:r>
            <a:endParaRPr lang="en-US"/>
          </a:p>
          <a:p>
            <a:r>
              <a:rPr lang="en-US">
                <a:latin typeface="Museo Slab 500"/>
                <a:hlinkClick r:id="rId5"/>
              </a:rPr>
              <a:t>At-Risk Count Website</a:t>
            </a:r>
            <a:endParaRPr lang="en-US"/>
          </a:p>
          <a:p>
            <a:r>
              <a:rPr lang="en-US">
                <a:latin typeface="Museo Slab 500"/>
                <a:hlinkClick r:id="rId6"/>
              </a:rPr>
              <a:t>English Language Learner Count Website</a:t>
            </a:r>
            <a:endParaRPr lang="en-US">
              <a:latin typeface="Museo Slab 500"/>
            </a:endParaRPr>
          </a:p>
          <a:p>
            <a:r>
              <a:rPr lang="en-US">
                <a:latin typeface="Museo Slab 500"/>
                <a:hlinkClick r:id="rId7"/>
              </a:rPr>
              <a:t>Training and Office Hours Website</a:t>
            </a:r>
            <a:endParaRPr lang="en-US">
              <a:latin typeface="Museo Slab 500"/>
            </a:endParaRPr>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3119728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1925961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dirty="0">
                <a:latin typeface="Trebuchet MS"/>
                <a:hlinkClick r:id="rId2"/>
              </a:rPr>
              <a:t>At-Risk Interchange</a:t>
            </a:r>
            <a:r>
              <a:rPr lang="en-US" dirty="0">
                <a:latin typeface="Trebuchet MS"/>
              </a:rPr>
              <a:t> Website</a:t>
            </a:r>
            <a:endParaRPr lang="en-US" dirty="0"/>
          </a:p>
          <a:p>
            <a:pPr lvl="1">
              <a:buFont typeface="Courier New" panose="020B0604020202020204" pitchFamily="34" charset="0"/>
              <a:buChar char="o"/>
            </a:pPr>
            <a:r>
              <a:rPr lang="en-US" dirty="0">
                <a:latin typeface="Trebuchet MS"/>
                <a:hlinkClick r:id="rId3"/>
              </a:rPr>
              <a:t>File Layout</a:t>
            </a:r>
            <a:endParaRPr lang="en-US" dirty="0"/>
          </a:p>
          <a:p>
            <a:pPr lvl="1">
              <a:buFont typeface="Courier New" panose="020B0604020202020204" pitchFamily="34" charset="0"/>
              <a:buChar char="o"/>
            </a:pPr>
            <a:r>
              <a:rPr lang="en-US" dirty="0">
                <a:latin typeface="Trebuchet MS"/>
                <a:hlinkClick r:id="rId4"/>
              </a:rPr>
              <a:t>Business Rules</a:t>
            </a:r>
            <a:endParaRPr lang="en-US" dirty="0"/>
          </a:p>
          <a:p>
            <a:pPr lvl="1">
              <a:buFont typeface="Courier New" panose="020B0604020202020204" pitchFamily="34" charset="0"/>
              <a:buChar char="o"/>
            </a:pPr>
            <a:r>
              <a:rPr lang="en-US" dirty="0">
                <a:latin typeface="Trebuchet MS"/>
                <a:hlinkClick r:id="rId5"/>
              </a:rPr>
              <a:t>Interchange Upload Template</a:t>
            </a:r>
            <a:r>
              <a:rPr lang="en-US" dirty="0">
                <a:latin typeface="Trebuchet MS"/>
              </a:rPr>
              <a:t> (XLS)</a:t>
            </a:r>
            <a:endParaRPr lang="en-US" dirty="0"/>
          </a:p>
          <a:p>
            <a:pPr lvl="1">
              <a:buFont typeface="Courier New" panose="020B0604020202020204" pitchFamily="34" charset="0"/>
              <a:buChar char="o"/>
            </a:pPr>
            <a:r>
              <a:rPr lang="en-US" dirty="0">
                <a:latin typeface="Trebuchet MS"/>
                <a:hlinkClick r:id="rId6"/>
              </a:rPr>
              <a:t>Timeline</a:t>
            </a:r>
            <a:endParaRPr lang="en-US" dirty="0">
              <a:latin typeface="Trebuchet MS"/>
            </a:endParaRPr>
          </a:p>
          <a:p>
            <a:pPr lvl="1">
              <a:buFont typeface="Courier New" panose="020B0604020202020204" pitchFamily="34" charset="0"/>
              <a:buChar char="o"/>
            </a:pPr>
            <a:r>
              <a:rPr lang="en-US">
                <a:latin typeface="Trebuchet MS"/>
              </a:rPr>
              <a:t>Trainings</a:t>
            </a:r>
            <a:endParaRPr lang="en-US" dirty="0">
              <a:latin typeface="Trebuchet MS"/>
            </a:endParaRPr>
          </a:p>
          <a:p>
            <a:pPr lvl="2">
              <a:buFont typeface="Wingdings" panose="020B0604020202020204" pitchFamily="34" charset="0"/>
              <a:buChar char="§"/>
            </a:pPr>
            <a:r>
              <a:rPr lang="en-US">
                <a:latin typeface="Trebuchet MS"/>
              </a:rPr>
              <a:t>Overview of the Geocoder Tool  (</a:t>
            </a:r>
            <a:r>
              <a:rPr lang="en-US" dirty="0">
                <a:latin typeface="Trebuchet MS"/>
                <a:hlinkClick r:id="rId7"/>
              </a:rPr>
              <a:t>PDF</a:t>
            </a:r>
            <a:r>
              <a:rPr lang="en-US">
                <a:latin typeface="Trebuchet MS"/>
              </a:rPr>
              <a:t>)  (</a:t>
            </a:r>
            <a:r>
              <a:rPr lang="en-US" dirty="0">
                <a:latin typeface="Trebuchet MS"/>
                <a:hlinkClick r:id="rId8"/>
              </a:rPr>
              <a:t>Recorded Training</a:t>
            </a:r>
            <a:r>
              <a:rPr lang="en-US">
                <a:latin typeface="Trebuchet MS"/>
              </a:rPr>
              <a:t>)</a:t>
            </a:r>
            <a:endParaRPr lang="en-US" dirty="0">
              <a:latin typeface="Trebuchet MS"/>
            </a:endParaRPr>
          </a:p>
          <a:p>
            <a:pPr lvl="2">
              <a:buFont typeface="Wingdings" panose="020B0604020202020204" pitchFamily="34" charset="0"/>
              <a:buChar char="§"/>
            </a:pPr>
            <a:r>
              <a:rPr lang="en-US">
                <a:latin typeface="Trebuchet MS"/>
              </a:rPr>
              <a:t>Overview of the Data Pipeline At-Risk Interchange File  (</a:t>
            </a:r>
            <a:r>
              <a:rPr lang="en-US" dirty="0">
                <a:latin typeface="Trebuchet MS"/>
                <a:hlinkClick r:id="rId9"/>
              </a:rPr>
              <a:t>PDF</a:t>
            </a:r>
            <a:r>
              <a:rPr lang="en-US">
                <a:latin typeface="Trebuchet MS"/>
              </a:rPr>
              <a:t>)  (</a:t>
            </a:r>
            <a:r>
              <a:rPr lang="en-US" dirty="0">
                <a:latin typeface="Trebuchet MS"/>
                <a:hlinkClick r:id="rId10"/>
              </a:rPr>
              <a:t>Recorded Training</a:t>
            </a:r>
            <a:r>
              <a:rPr lang="en-US">
                <a:latin typeface="Trebuchet MS"/>
              </a:rPr>
              <a:t>)</a:t>
            </a:r>
            <a:endParaRPr lang="en-US" dirty="0">
              <a:latin typeface="Trebuchet MS"/>
            </a:endParaRPr>
          </a:p>
          <a:p>
            <a:pPr lvl="2">
              <a:buFont typeface="Wingdings" panose="020B0604020202020204" pitchFamily="34" charset="0"/>
              <a:buChar char="§"/>
            </a:pPr>
            <a:r>
              <a:rPr lang="en-US" b="1">
                <a:solidFill>
                  <a:srgbClr val="C00000"/>
                </a:solidFill>
                <a:latin typeface="Trebuchet MS"/>
              </a:rPr>
              <a:t>NEW</a:t>
            </a:r>
            <a:r>
              <a:rPr lang="en-US" b="1">
                <a:latin typeface="Trebuchet MS"/>
              </a:rPr>
              <a:t>- Office Hours</a:t>
            </a:r>
            <a:r>
              <a:rPr lang="en-US">
                <a:latin typeface="Trebuchet MS"/>
              </a:rPr>
              <a:t>: Geocoder Tool and Interchange File – </a:t>
            </a:r>
            <a:r>
              <a:rPr lang="en-US" b="1">
                <a:latin typeface="Trebuchet MS"/>
              </a:rPr>
              <a:t>September 11 at 1pm</a:t>
            </a:r>
          </a:p>
          <a:p>
            <a:pPr lvl="1">
              <a:buFont typeface="Courier New" panose="020B0604020202020204" pitchFamily="34" charset="0"/>
              <a:buChar char="o"/>
            </a:pPr>
            <a:r>
              <a:rPr lang="en-US">
                <a:latin typeface="Trebuchet MS"/>
              </a:rPr>
              <a:t>Additional Resources</a:t>
            </a:r>
            <a:endParaRPr lang="en-US" dirty="0">
              <a:latin typeface="Trebuchet MS"/>
            </a:endParaRPr>
          </a:p>
          <a:p>
            <a:pPr lvl="2">
              <a:buFont typeface="Wingdings" panose="020B0604020202020204" pitchFamily="34" charset="0"/>
              <a:buChar char="§"/>
            </a:pPr>
            <a:r>
              <a:rPr lang="en-US" dirty="0">
                <a:latin typeface="Trebuchet MS"/>
                <a:hlinkClick r:id="rId11"/>
              </a:rPr>
              <a:t>Instructions for Using the Geocode Tool</a:t>
            </a:r>
            <a:endParaRPr lang="en-US"/>
          </a:p>
          <a:p>
            <a:pPr lvl="2">
              <a:buFont typeface="Wingdings" panose="020B0604020202020204" pitchFamily="34" charset="0"/>
              <a:buChar char="§"/>
            </a:pPr>
            <a:r>
              <a:rPr lang="en-US" dirty="0">
                <a:latin typeface="Trebuchet MS"/>
                <a:hlinkClick r:id="rId12"/>
              </a:rPr>
              <a:t>Valid Census Block Data Combinations</a:t>
            </a:r>
            <a:r>
              <a:rPr lang="en-US" dirty="0">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13"/>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Timeline</a:t>
            </a: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graphicFrame>
        <p:nvGraphicFramePr>
          <p:cNvPr id="7" name="Table 6">
            <a:extLst>
              <a:ext uri="{FF2B5EF4-FFF2-40B4-BE49-F238E27FC236}">
                <a16:creationId xmlns:a16="http://schemas.microsoft.com/office/drawing/2014/main" id="{4D33451E-96E3-F746-9E91-7C5749474933}"/>
              </a:ext>
            </a:extLst>
          </p:cNvPr>
          <p:cNvGraphicFramePr>
            <a:graphicFrameLocks noGrp="1"/>
          </p:cNvGraphicFramePr>
          <p:nvPr>
            <p:extLst>
              <p:ext uri="{D42A27DB-BD31-4B8C-83A1-F6EECF244321}">
                <p14:modId xmlns:p14="http://schemas.microsoft.com/office/powerpoint/2010/main" val="1246861201"/>
              </p:ext>
            </p:extLst>
          </p:nvPr>
        </p:nvGraphicFramePr>
        <p:xfrm>
          <a:off x="810846" y="1357923"/>
          <a:ext cx="10645249" cy="4925000"/>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091341058"/>
                    </a:ext>
                  </a:extLst>
                </a:gridCol>
                <a:gridCol w="2000250">
                  <a:extLst>
                    <a:ext uri="{9D8B030D-6E8A-4147-A177-3AD203B41FA5}">
                      <a16:colId xmlns:a16="http://schemas.microsoft.com/office/drawing/2014/main" val="4155296304"/>
                    </a:ext>
                  </a:extLst>
                </a:gridCol>
                <a:gridCol w="7025749">
                  <a:extLst>
                    <a:ext uri="{9D8B030D-6E8A-4147-A177-3AD203B41FA5}">
                      <a16:colId xmlns:a16="http://schemas.microsoft.com/office/drawing/2014/main" val="236008141"/>
                    </a:ext>
                  </a:extLst>
                </a:gridCol>
              </a:tblGrid>
              <a:tr h="367532">
                <a:tc>
                  <a:txBody>
                    <a:bodyPr/>
                    <a:lstStyle/>
                    <a:p>
                      <a:r>
                        <a:rPr lang="en-US" sz="1400"/>
                        <a:t>Date</a:t>
                      </a:r>
                    </a:p>
                  </a:txBody>
                  <a:tcPr/>
                </a:tc>
                <a:tc>
                  <a:txBody>
                    <a:bodyPr/>
                    <a:lstStyle/>
                    <a:p>
                      <a:r>
                        <a:rPr lang="en-US" sz="1400"/>
                        <a:t>Event</a:t>
                      </a:r>
                    </a:p>
                  </a:txBody>
                  <a:tcPr/>
                </a:tc>
                <a:tc>
                  <a:txBody>
                    <a:bodyPr/>
                    <a:lstStyle/>
                    <a:p>
                      <a:r>
                        <a:rPr lang="en-US" sz="1400"/>
                        <a:t>Event Description</a:t>
                      </a:r>
                    </a:p>
                  </a:txBody>
                  <a:tcPr/>
                </a:tc>
                <a:extLst>
                  <a:ext uri="{0D108BD9-81ED-4DB2-BD59-A6C34878D82A}">
                    <a16:rowId xmlns:a16="http://schemas.microsoft.com/office/drawing/2014/main" val="3260838091"/>
                  </a:ext>
                </a:extLst>
              </a:tr>
              <a:tr h="367532">
                <a:tc>
                  <a:txBody>
                    <a:bodyPr/>
                    <a:lstStyle/>
                    <a:p>
                      <a:r>
                        <a:rPr lang="en-US" sz="1400"/>
                        <a:t>7/15/2024</a:t>
                      </a:r>
                    </a:p>
                  </a:txBody>
                  <a:tcPr/>
                </a:tc>
                <a:tc>
                  <a:txBody>
                    <a:bodyPr/>
                    <a:lstStyle/>
                    <a:p>
                      <a:r>
                        <a:rPr lang="en-US" sz="1400"/>
                        <a:t>Open</a:t>
                      </a:r>
                    </a:p>
                  </a:txBody>
                  <a:tcPr/>
                </a:tc>
                <a:tc>
                  <a:txBody>
                    <a:bodyPr/>
                    <a:lstStyle/>
                    <a:p>
                      <a:r>
                        <a:rPr lang="en-US" sz="1400"/>
                        <a:t>Districts may begin to upload the At-Risk Interchange file to the data pipeline.</a:t>
                      </a:r>
                    </a:p>
                  </a:txBody>
                  <a:tcPr/>
                </a:tc>
                <a:extLst>
                  <a:ext uri="{0D108BD9-81ED-4DB2-BD59-A6C34878D82A}">
                    <a16:rowId xmlns:a16="http://schemas.microsoft.com/office/drawing/2014/main" val="792682905"/>
                  </a:ext>
                </a:extLst>
              </a:tr>
              <a:tr h="724856">
                <a:tc>
                  <a:txBody>
                    <a:bodyPr/>
                    <a:lstStyle/>
                    <a:p>
                      <a:r>
                        <a:rPr lang="en-US" sz="1400"/>
                        <a:t>8/23/2024</a:t>
                      </a:r>
                    </a:p>
                  </a:txBody>
                  <a:tcPr/>
                </a:tc>
                <a:tc>
                  <a:txBody>
                    <a:bodyPr/>
                    <a:lstStyle/>
                    <a:p>
                      <a:r>
                        <a:rPr lang="en-US" sz="1400"/>
                        <a:t>Open</a:t>
                      </a:r>
                    </a:p>
                  </a:txBody>
                  <a:tcPr/>
                </a:tc>
                <a:tc>
                  <a:txBody>
                    <a:bodyPr/>
                    <a:lstStyle/>
                    <a:p>
                      <a:r>
                        <a:rPr lang="en-US" sz="1400"/>
                        <a:t>Districts may begin creating Student October Snapshots.  This Snapshot is dependent on the Student Demographic File, Student School Association File, Title 1 File (if applicable) and the </a:t>
                      </a:r>
                      <a:r>
                        <a:rPr lang="en-US" sz="1400" b="1"/>
                        <a:t>At-Risk File</a:t>
                      </a:r>
                      <a:r>
                        <a:rPr lang="en-US" sz="1400"/>
                        <a:t>.</a:t>
                      </a:r>
                    </a:p>
                  </a:txBody>
                  <a:tcPr/>
                </a:tc>
                <a:extLst>
                  <a:ext uri="{0D108BD9-81ED-4DB2-BD59-A6C34878D82A}">
                    <a16:rowId xmlns:a16="http://schemas.microsoft.com/office/drawing/2014/main" val="4089023505"/>
                  </a:ext>
                </a:extLst>
              </a:tr>
              <a:tr h="367532">
                <a:tc>
                  <a:txBody>
                    <a:bodyPr/>
                    <a:lstStyle/>
                    <a:p>
                      <a:r>
                        <a:rPr lang="en-US" sz="1400"/>
                        <a:t>8/13/2024</a:t>
                      </a:r>
                    </a:p>
                  </a:txBody>
                  <a:tcPr/>
                </a:tc>
                <a:tc>
                  <a:txBody>
                    <a:bodyPr/>
                    <a:lstStyle/>
                    <a:p>
                      <a:r>
                        <a:rPr lang="en-US" sz="1400"/>
                        <a:t>Training Event</a:t>
                      </a:r>
                    </a:p>
                  </a:txBody>
                  <a:tcPr/>
                </a:tc>
                <a:tc>
                  <a:txBody>
                    <a:bodyPr/>
                    <a:lstStyle/>
                    <a:p>
                      <a:r>
                        <a:rPr lang="en-US" sz="1400"/>
                        <a:t>Overview of the Census Geocoder Tool (10-11am)</a:t>
                      </a:r>
                    </a:p>
                  </a:txBody>
                  <a:tcPr/>
                </a:tc>
                <a:extLst>
                  <a:ext uri="{0D108BD9-81ED-4DB2-BD59-A6C34878D82A}">
                    <a16:rowId xmlns:a16="http://schemas.microsoft.com/office/drawing/2014/main" val="672180232"/>
                  </a:ext>
                </a:extLst>
              </a:tr>
              <a:tr h="367532">
                <a:tc>
                  <a:txBody>
                    <a:bodyPr/>
                    <a:lstStyle/>
                    <a:p>
                      <a:r>
                        <a:rPr lang="en-US" sz="1400"/>
                        <a:t>8/20/2024</a:t>
                      </a:r>
                    </a:p>
                  </a:txBody>
                  <a:tcPr/>
                </a:tc>
                <a:tc>
                  <a:txBody>
                    <a:bodyPr/>
                    <a:lstStyle/>
                    <a:p>
                      <a:r>
                        <a:rPr lang="en-US" sz="1400"/>
                        <a:t>Training Event</a:t>
                      </a:r>
                    </a:p>
                  </a:txBody>
                  <a:tcPr/>
                </a:tc>
                <a:tc>
                  <a:txBody>
                    <a:bodyPr/>
                    <a:lstStyle/>
                    <a:p>
                      <a:r>
                        <a:rPr lang="en-US" sz="1400"/>
                        <a:t>Overview of the At-Risk Interchange File (1-2pm)</a:t>
                      </a:r>
                    </a:p>
                  </a:txBody>
                  <a:tcPr/>
                </a:tc>
                <a:extLst>
                  <a:ext uri="{0D108BD9-81ED-4DB2-BD59-A6C34878D82A}">
                    <a16:rowId xmlns:a16="http://schemas.microsoft.com/office/drawing/2014/main" val="2063631855"/>
                  </a:ext>
                </a:extLst>
              </a:tr>
              <a:tr h="367532">
                <a:tc>
                  <a:txBody>
                    <a:bodyPr/>
                    <a:lstStyle/>
                    <a:p>
                      <a:r>
                        <a:rPr lang="en-US" sz="1400"/>
                        <a:t>9/13/2024</a:t>
                      </a:r>
                    </a:p>
                  </a:txBody>
                  <a:tcPr/>
                </a:tc>
                <a:tc>
                  <a:txBody>
                    <a:bodyPr/>
                    <a:lstStyle/>
                    <a:p>
                      <a:r>
                        <a:rPr lang="en-US" sz="1400"/>
                        <a:t>Other Date</a:t>
                      </a:r>
                    </a:p>
                  </a:txBody>
                  <a:tcPr/>
                </a:tc>
                <a:tc>
                  <a:txBody>
                    <a:bodyPr/>
                    <a:lstStyle/>
                    <a:p>
                      <a:r>
                        <a:rPr lang="en-US" sz="1400"/>
                        <a:t>Gather, review, clean-up and validate student addresses</a:t>
                      </a:r>
                    </a:p>
                  </a:txBody>
                  <a:tcPr/>
                </a:tc>
                <a:extLst>
                  <a:ext uri="{0D108BD9-81ED-4DB2-BD59-A6C34878D82A}">
                    <a16:rowId xmlns:a16="http://schemas.microsoft.com/office/drawing/2014/main" val="1878032293"/>
                  </a:ext>
                </a:extLst>
              </a:tr>
              <a:tr h="367532">
                <a:tc>
                  <a:txBody>
                    <a:bodyPr/>
                    <a:lstStyle/>
                    <a:p>
                      <a:r>
                        <a:rPr lang="en-US" sz="1400"/>
                        <a:t>9/27/2024</a:t>
                      </a:r>
                    </a:p>
                  </a:txBody>
                  <a:tcPr/>
                </a:tc>
                <a:tc>
                  <a:txBody>
                    <a:bodyPr/>
                    <a:lstStyle/>
                    <a:p>
                      <a:r>
                        <a:rPr lang="en-US" sz="1400"/>
                        <a:t>Other Date</a:t>
                      </a:r>
                    </a:p>
                  </a:txBody>
                  <a:tcPr/>
                </a:tc>
                <a:tc>
                  <a:txBody>
                    <a:bodyPr/>
                    <a:lstStyle/>
                    <a:p>
                      <a:r>
                        <a:rPr lang="en-US" sz="1400"/>
                        <a:t>Obtain census block data for all student addresses</a:t>
                      </a:r>
                    </a:p>
                  </a:txBody>
                  <a:tcPr/>
                </a:tc>
                <a:extLst>
                  <a:ext uri="{0D108BD9-81ED-4DB2-BD59-A6C34878D82A}">
                    <a16:rowId xmlns:a16="http://schemas.microsoft.com/office/drawing/2014/main" val="2390206653"/>
                  </a:ext>
                </a:extLst>
              </a:tr>
              <a:tr h="367532">
                <a:tc>
                  <a:txBody>
                    <a:bodyPr/>
                    <a:lstStyle/>
                    <a:p>
                      <a:r>
                        <a:rPr lang="en-US" sz="1400"/>
                        <a:t>10/2/2024</a:t>
                      </a:r>
                    </a:p>
                  </a:txBody>
                  <a:tcPr/>
                </a:tc>
                <a:tc>
                  <a:txBody>
                    <a:bodyPr/>
                    <a:lstStyle/>
                    <a:p>
                      <a:r>
                        <a:rPr lang="en-US" sz="1400"/>
                        <a:t>Interim Deadline</a:t>
                      </a:r>
                    </a:p>
                  </a:txBody>
                  <a:tcPr/>
                </a:tc>
                <a:tc>
                  <a:txBody>
                    <a:bodyPr/>
                    <a:lstStyle/>
                    <a:p>
                      <a:r>
                        <a:rPr lang="en-US" sz="1400"/>
                        <a:t>Upload the At-Risk Interchange File </a:t>
                      </a:r>
                    </a:p>
                  </a:txBody>
                  <a:tcPr/>
                </a:tc>
                <a:extLst>
                  <a:ext uri="{0D108BD9-81ED-4DB2-BD59-A6C34878D82A}">
                    <a16:rowId xmlns:a16="http://schemas.microsoft.com/office/drawing/2014/main" val="1051262717"/>
                  </a:ext>
                </a:extLst>
              </a:tr>
              <a:tr h="367532">
                <a:tc>
                  <a:txBody>
                    <a:bodyPr/>
                    <a:lstStyle/>
                    <a:p>
                      <a:pPr lvl="0">
                        <a:buNone/>
                      </a:pPr>
                      <a:r>
                        <a:rPr lang="en-US" sz="1400"/>
                        <a:t>10/9/2024</a:t>
                      </a:r>
                    </a:p>
                  </a:txBody>
                  <a:tcPr/>
                </a:tc>
                <a:tc>
                  <a:txBody>
                    <a:bodyPr/>
                    <a:lstStyle/>
                    <a:p>
                      <a:pPr lvl="0">
                        <a:buNone/>
                      </a:pPr>
                      <a:r>
                        <a:rPr lang="en-US" sz="1400"/>
                        <a:t>Interim Deadline</a:t>
                      </a:r>
                    </a:p>
                  </a:txBody>
                  <a:tcPr/>
                </a:tc>
                <a:tc>
                  <a:txBody>
                    <a:bodyPr/>
                    <a:lstStyle/>
                    <a:p>
                      <a:pPr lvl="0">
                        <a:buNone/>
                      </a:pPr>
                      <a:r>
                        <a:rPr lang="en-US" sz="1400"/>
                        <a:t>Obtain error-free At-Risk Interchange File upload</a:t>
                      </a:r>
                    </a:p>
                  </a:txBody>
                  <a:tcPr/>
                </a:tc>
                <a:extLst>
                  <a:ext uri="{0D108BD9-81ED-4DB2-BD59-A6C34878D82A}">
                    <a16:rowId xmlns:a16="http://schemas.microsoft.com/office/drawing/2014/main" val="2468813370"/>
                  </a:ext>
                </a:extLst>
              </a:tr>
              <a:tr h="367532">
                <a:tc>
                  <a:txBody>
                    <a:bodyPr/>
                    <a:lstStyle/>
                    <a:p>
                      <a:pPr lvl="0">
                        <a:buNone/>
                      </a:pPr>
                      <a:r>
                        <a:rPr lang="en-US" sz="1400"/>
                        <a:t>10/22/2024</a:t>
                      </a:r>
                    </a:p>
                  </a:txBody>
                  <a:tcPr/>
                </a:tc>
                <a:tc>
                  <a:txBody>
                    <a:bodyPr/>
                    <a:lstStyle/>
                    <a:p>
                      <a:pPr lvl="0">
                        <a:buNone/>
                      </a:pPr>
                      <a:r>
                        <a:rPr lang="en-US" sz="1400"/>
                        <a:t>Interim Deadline</a:t>
                      </a:r>
                    </a:p>
                  </a:txBody>
                  <a:tcPr/>
                </a:tc>
                <a:tc>
                  <a:txBody>
                    <a:bodyPr/>
                    <a:lstStyle/>
                    <a:p>
                      <a:pPr lvl="0">
                        <a:buNone/>
                      </a:pPr>
                      <a:r>
                        <a:rPr lang="en-US" sz="1400"/>
                        <a:t>Obtain error-free Student October Snapshot</a:t>
                      </a:r>
                    </a:p>
                  </a:txBody>
                  <a:tcPr/>
                </a:tc>
                <a:extLst>
                  <a:ext uri="{0D108BD9-81ED-4DB2-BD59-A6C34878D82A}">
                    <a16:rowId xmlns:a16="http://schemas.microsoft.com/office/drawing/2014/main" val="1780374034"/>
                  </a:ext>
                </a:extLst>
              </a:tr>
              <a:tr h="510462">
                <a:tc>
                  <a:txBody>
                    <a:bodyPr/>
                    <a:lstStyle/>
                    <a:p>
                      <a:pPr lvl="0">
                        <a:buNone/>
                      </a:pPr>
                      <a:r>
                        <a:rPr lang="en-US" sz="1400"/>
                        <a:t>11/1/2024</a:t>
                      </a:r>
                    </a:p>
                  </a:txBody>
                  <a:tcPr/>
                </a:tc>
                <a:tc>
                  <a:txBody>
                    <a:bodyPr/>
                    <a:lstStyle/>
                    <a:p>
                      <a:pPr lvl="0">
                        <a:buNone/>
                      </a:pPr>
                      <a:r>
                        <a:rPr lang="en-US" sz="1400"/>
                        <a:t>Report Review</a:t>
                      </a:r>
                    </a:p>
                  </a:txBody>
                  <a:tcPr/>
                </a:tc>
                <a:tc>
                  <a:txBody>
                    <a:bodyPr/>
                    <a:lstStyle/>
                    <a:p>
                      <a:pPr lvl="0">
                        <a:buNone/>
                      </a:pPr>
                      <a:r>
                        <a:rPr lang="en-US" sz="1400"/>
                        <a:t>Review Student October Cognos Reports for data validation.  Submit Student October Snapshot data as soon as review is complete</a:t>
                      </a:r>
                    </a:p>
                  </a:txBody>
                  <a:tcPr/>
                </a:tc>
                <a:extLst>
                  <a:ext uri="{0D108BD9-81ED-4DB2-BD59-A6C34878D82A}">
                    <a16:rowId xmlns:a16="http://schemas.microsoft.com/office/drawing/2014/main" val="2961318057"/>
                  </a:ext>
                </a:extLst>
              </a:tr>
              <a:tr h="367532">
                <a:tc>
                  <a:txBody>
                    <a:bodyPr/>
                    <a:lstStyle/>
                    <a:p>
                      <a:pPr lvl="0">
                        <a:buNone/>
                      </a:pPr>
                      <a:r>
                        <a:rPr lang="en-US" sz="1400"/>
                        <a:t>11/8/2024</a:t>
                      </a:r>
                    </a:p>
                  </a:txBody>
                  <a:tcPr/>
                </a:tc>
                <a:tc>
                  <a:txBody>
                    <a:bodyPr/>
                    <a:lstStyle/>
                    <a:p>
                      <a:pPr lvl="0">
                        <a:buNone/>
                      </a:pPr>
                      <a:r>
                        <a:rPr lang="en-US" sz="1400"/>
                        <a:t>State Deadline</a:t>
                      </a:r>
                    </a:p>
                  </a:txBody>
                  <a:tcPr/>
                </a:tc>
                <a:tc>
                  <a:txBody>
                    <a:bodyPr/>
                    <a:lstStyle/>
                    <a:p>
                      <a:pPr lvl="0">
                        <a:buNone/>
                      </a:pPr>
                      <a:r>
                        <a:rPr lang="en-US" sz="1400"/>
                        <a:t>Submit Student October Snapshot data</a:t>
                      </a:r>
                    </a:p>
                  </a:txBody>
                  <a:tcPr/>
                </a:tc>
                <a:extLst>
                  <a:ext uri="{0D108BD9-81ED-4DB2-BD59-A6C34878D82A}">
                    <a16:rowId xmlns:a16="http://schemas.microsoft.com/office/drawing/2014/main" val="1085995423"/>
                  </a:ext>
                </a:extLst>
              </a:tr>
            </a:tbl>
          </a:graphicData>
        </a:graphic>
      </p:graphicFrame>
    </p:spTree>
    <p:extLst>
      <p:ext uri="{BB962C8B-B14F-4D97-AF65-F5344CB8AC3E}">
        <p14:creationId xmlns:p14="http://schemas.microsoft.com/office/powerpoint/2010/main" val="3863354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t>
            </a:r>
            <a:r>
              <a:rPr lang="en-US" err="1">
                <a:latin typeface="Trebuchet MS"/>
              </a:rPr>
              <a:t>ARMeasure</a:t>
            </a:r>
            <a:r>
              <a:rPr lang="en-US">
                <a:latin typeface="Trebuchet MS"/>
              </a:rPr>
              <a:t> Interchange</a:t>
            </a:r>
          </a:p>
          <a:p>
            <a:r>
              <a:rPr lang="en-US">
                <a:latin typeface="Trebuchet MS"/>
              </a:rPr>
              <a:t>These folders will be used to share files containing PII between the district or BOCES and CDE when requesting assistance with the At-Risk Interchange or Census Geocoding tool.</a:t>
            </a:r>
          </a:p>
          <a:p>
            <a:r>
              <a:rPr lang="en-US">
                <a:latin typeface="Trebuchet MS"/>
              </a:rPr>
              <a:t>If you have been assigned the user or view role for this interchange file and you do not receive notification that this file has been shared with you within 48 hours, email </a:t>
            </a:r>
            <a:r>
              <a:rPr lang="en-US" dirty="0">
                <a:latin typeface="Trebuchet MS"/>
                <a:hlinkClick r:id="rId2"/>
              </a:rPr>
              <a:t>ARMeasure@cde.state.co.us</a:t>
            </a:r>
            <a:r>
              <a:rPr lang="en-US" dirty="0">
                <a:latin typeface="Trebuchet MS"/>
              </a:rPr>
              <a:t>. </a:t>
            </a:r>
            <a:endParaRPr lang="en-US" dirty="0"/>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Track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6F17-6935-E2EA-EC86-D8B0CAFB6D40}"/>
              </a:ext>
            </a:extLst>
          </p:cNvPr>
          <p:cNvSpPr>
            <a:spLocks noGrp="1"/>
          </p:cNvSpPr>
          <p:nvPr>
            <p:ph type="title"/>
          </p:nvPr>
        </p:nvSpPr>
        <p:spPr/>
        <p:txBody>
          <a:bodyPr/>
          <a:lstStyle/>
          <a:p>
            <a:r>
              <a:rPr lang="en-US">
                <a:latin typeface="Museo Slab 500"/>
              </a:rPr>
              <a:t>Student Information Systems- Update</a:t>
            </a:r>
            <a:endParaRPr lang="en-US"/>
          </a:p>
        </p:txBody>
      </p:sp>
      <p:sp>
        <p:nvSpPr>
          <p:cNvPr id="3" name="Content Placeholder 2">
            <a:extLst>
              <a:ext uri="{FF2B5EF4-FFF2-40B4-BE49-F238E27FC236}">
                <a16:creationId xmlns:a16="http://schemas.microsoft.com/office/drawing/2014/main" id="{FCFA8765-1A4B-C3A8-04B2-E3F3A771E069}"/>
              </a:ext>
            </a:extLst>
          </p:cNvPr>
          <p:cNvSpPr>
            <a:spLocks noGrp="1"/>
          </p:cNvSpPr>
          <p:nvPr>
            <p:ph idx="1"/>
          </p:nvPr>
        </p:nvSpPr>
        <p:spPr/>
        <p:txBody>
          <a:bodyPr vert="horz" lIns="0" tIns="0" rIns="0" bIns="0" rtlCol="0" anchor="t">
            <a:normAutofit/>
          </a:bodyPr>
          <a:lstStyle/>
          <a:p>
            <a:r>
              <a:rPr lang="en-US">
                <a:latin typeface="Trebuchet MS"/>
              </a:rPr>
              <a:t>For many districts, their student informaton system (SIS) has built-in report/extracts for the various interchange files need for upload to Data Pipeline (example: Student Demographic and Student School Association files).</a:t>
            </a:r>
          </a:p>
          <a:p>
            <a:r>
              <a:rPr lang="en-US">
                <a:latin typeface="Trebuchet MS"/>
              </a:rPr>
              <a:t>At this time, CDE is not sure if this fuction will be available for the At-Risk Interchange file for the 2024-2025 school year.  </a:t>
            </a:r>
          </a:p>
          <a:p>
            <a:r>
              <a:rPr lang="en-US">
                <a:latin typeface="Trebuchet MS"/>
              </a:rPr>
              <a:t>Districts should contact their SIS provider directly for clarification.</a:t>
            </a:r>
          </a:p>
          <a:p>
            <a:r>
              <a:rPr lang="en-US">
                <a:latin typeface="Trebuchet MS"/>
              </a:rPr>
              <a:t>If this functionality will not be available, then there are some general steps the district will need to take to meet this requirement.</a:t>
            </a:r>
            <a:endParaRPr lang="en-US" dirty="0">
              <a:latin typeface="Trebuchet MS"/>
            </a:endParaRPr>
          </a:p>
          <a:p>
            <a:pPr marL="0" indent="0">
              <a:buNone/>
            </a:pPr>
            <a:endParaRPr lang="en-US" dirty="0">
              <a:latin typeface="Trebuchet MS"/>
            </a:endParaRPr>
          </a:p>
          <a:p>
            <a:endParaRPr lang="en-US" dirty="0">
              <a:latin typeface="Trebuchet MS"/>
            </a:endParaRPr>
          </a:p>
        </p:txBody>
      </p:sp>
      <p:sp>
        <p:nvSpPr>
          <p:cNvPr id="4" name="Slide Number Placeholder 3">
            <a:extLst>
              <a:ext uri="{FF2B5EF4-FFF2-40B4-BE49-F238E27FC236}">
                <a16:creationId xmlns:a16="http://schemas.microsoft.com/office/drawing/2014/main" id="{9E3B54FE-1651-D58E-0D9B-B374172BAF59}"/>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Content Placeholder 4">
            <a:extLst>
              <a:ext uri="{FF2B5EF4-FFF2-40B4-BE49-F238E27FC236}">
                <a16:creationId xmlns:a16="http://schemas.microsoft.com/office/drawing/2014/main" id="{720BB5AF-7E21-69F0-A580-BD3D0AADA8C4}"/>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BDEC2312-6BCF-0407-7E88-9D83FEFB9B27}"/>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2"/>
              </a:rPr>
              <a:t>ARMeasure@cde.state.co.us</a:t>
            </a:r>
            <a:endParaRPr lang="en-US"/>
          </a:p>
          <a:p>
            <a:endParaRPr lang="en-US" dirty="0"/>
          </a:p>
        </p:txBody>
      </p:sp>
    </p:spTree>
    <p:extLst>
      <p:ext uri="{BB962C8B-B14F-4D97-AF65-F5344CB8AC3E}">
        <p14:creationId xmlns:p14="http://schemas.microsoft.com/office/powerpoint/2010/main" val="232252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93E8-9C5A-1DEF-1A9C-A8E725AFA593}"/>
              </a:ext>
            </a:extLst>
          </p:cNvPr>
          <p:cNvSpPr>
            <a:spLocks noGrp="1"/>
          </p:cNvSpPr>
          <p:nvPr>
            <p:ph type="title"/>
          </p:nvPr>
        </p:nvSpPr>
        <p:spPr/>
        <p:txBody>
          <a:bodyPr/>
          <a:lstStyle/>
          <a:p>
            <a:r>
              <a:rPr lang="en-US">
                <a:latin typeface="Museo Slab 500"/>
              </a:rPr>
              <a:t>General High-Level Steps</a:t>
            </a:r>
            <a:endParaRPr lang="en-US"/>
          </a:p>
        </p:txBody>
      </p:sp>
      <p:sp>
        <p:nvSpPr>
          <p:cNvPr id="3" name="Content Placeholder 2">
            <a:extLst>
              <a:ext uri="{FF2B5EF4-FFF2-40B4-BE49-F238E27FC236}">
                <a16:creationId xmlns:a16="http://schemas.microsoft.com/office/drawing/2014/main" id="{D47683A4-1589-AA0E-F4BF-A43DFC0F4597}"/>
              </a:ext>
            </a:extLst>
          </p:cNvPr>
          <p:cNvSpPr>
            <a:spLocks noGrp="1"/>
          </p:cNvSpPr>
          <p:nvPr>
            <p:ph idx="1"/>
          </p:nvPr>
        </p:nvSpPr>
        <p:spPr/>
        <p:txBody>
          <a:bodyPr vert="horz" lIns="0" tIns="0" rIns="0" bIns="0" rtlCol="0" anchor="t">
            <a:normAutofit fontScale="92500" lnSpcReduction="20000"/>
          </a:bodyPr>
          <a:lstStyle/>
          <a:p>
            <a:pPr marL="457200" indent="-457200">
              <a:buAutoNum type="arabicPeriod"/>
            </a:pPr>
            <a:r>
              <a:rPr lang="en-US">
                <a:latin typeface="Trebuchet MS"/>
              </a:rPr>
              <a:t>Ensure you have physical residential addresses for all studets included in your Student Demographic file.</a:t>
            </a:r>
          </a:p>
          <a:p>
            <a:pPr marL="457200" indent="-457200">
              <a:buAutoNum type="arabicPeriod"/>
            </a:pPr>
            <a:r>
              <a:rPr lang="en-US">
                <a:latin typeface="Trebuchet MS"/>
              </a:rPr>
              <a:t>Export these addressses out of your student information system (SIS).</a:t>
            </a:r>
            <a:endParaRPr lang="en-US" dirty="0">
              <a:latin typeface="Trebuchet MS"/>
            </a:endParaRPr>
          </a:p>
          <a:p>
            <a:pPr marL="457200" indent="-457200">
              <a:buAutoNum type="arabicPeriod"/>
            </a:pPr>
            <a:r>
              <a:rPr lang="en-US">
                <a:latin typeface="Trebuchet MS"/>
              </a:rPr>
              <a:t>Verify that the addresses are valid.</a:t>
            </a:r>
          </a:p>
          <a:p>
            <a:pPr marL="457200" indent="-457200">
              <a:buAutoNum type="arabicPeriod"/>
            </a:pPr>
            <a:r>
              <a:rPr lang="en-US">
                <a:latin typeface="Trebuchet MS"/>
              </a:rPr>
              <a:t>Geocode student addresses using the </a:t>
            </a:r>
            <a:r>
              <a:rPr lang="en-US" dirty="0">
                <a:latin typeface="Trebuchet MS"/>
                <a:hlinkClick r:id="rId2"/>
              </a:rPr>
              <a:t>Census Geocoder Tool</a:t>
            </a:r>
            <a:r>
              <a:rPr lang="en-US">
                <a:latin typeface="Trebuchet MS"/>
              </a:rPr>
              <a:t>.</a:t>
            </a:r>
            <a:endParaRPr lang="en-US" dirty="0"/>
          </a:p>
          <a:p>
            <a:pPr marL="914400" lvl="1" indent="-457200">
              <a:buFont typeface="Courier New" panose="020B0604020202020204" pitchFamily="34" charset="0"/>
              <a:buChar char="o"/>
            </a:pPr>
            <a:r>
              <a:rPr lang="en-US">
                <a:latin typeface="Trebuchet MS"/>
              </a:rPr>
              <a:t>This tool should return State, County, Track, and Block codes needed.</a:t>
            </a:r>
            <a:endParaRPr lang="en-US" dirty="0">
              <a:latin typeface="Trebuchet MS"/>
            </a:endParaRPr>
          </a:p>
          <a:p>
            <a:pPr marL="914400" lvl="1" indent="-457200">
              <a:buFont typeface="Courier New" panose="020B0604020202020204" pitchFamily="34" charset="0"/>
              <a:buChar char="o"/>
            </a:pPr>
            <a:r>
              <a:rPr lang="en-US">
                <a:latin typeface="Trebuchet MS"/>
              </a:rPr>
              <a:t>However, if tool does not return census block data for valid addresses, districts can opt to use the default coding patters for missing census block data found on page 3 of the </a:t>
            </a:r>
            <a:r>
              <a:rPr lang="en-US" dirty="0">
                <a:latin typeface="Trebuchet MS"/>
                <a:hlinkClick r:id="rId3"/>
              </a:rPr>
              <a:t>At-Risk interchange File Layout</a:t>
            </a:r>
            <a:endParaRPr lang="en-US" dirty="0">
              <a:latin typeface="Trebuchet MS"/>
            </a:endParaRPr>
          </a:p>
          <a:p>
            <a:pPr marL="457200" indent="-457200">
              <a:buAutoNum type="arabicPeriod"/>
            </a:pPr>
            <a:r>
              <a:rPr lang="en-US">
                <a:latin typeface="Trebuchet MS"/>
              </a:rPr>
              <a:t>Use the </a:t>
            </a:r>
            <a:r>
              <a:rPr lang="en-US" dirty="0">
                <a:latin typeface="Trebuchet MS"/>
                <a:hlinkClick r:id="rId4"/>
              </a:rPr>
              <a:t>file upload template</a:t>
            </a:r>
            <a:r>
              <a:rPr lang="en-US">
                <a:latin typeface="Trebuchet MS"/>
              </a:rPr>
              <a:t> (xls) located on the Interchange website to create a file to be uploaded to Data Pipeline.</a:t>
            </a:r>
            <a:endParaRPr lang="en-US" dirty="0"/>
          </a:p>
          <a:p>
            <a:pPr marL="457200" indent="-457200">
              <a:buAutoNum type="arabicPeriod"/>
            </a:pPr>
            <a:r>
              <a:rPr lang="en-US">
                <a:latin typeface="Trebuchet MS"/>
              </a:rPr>
              <a:t>Upload Interchange File to Data Pipeline.</a:t>
            </a:r>
            <a:endParaRPr lang="en-US" dirty="0"/>
          </a:p>
          <a:p>
            <a:pPr marL="457200" indent="-457200">
              <a:buAutoNum type="arabicPeriod"/>
            </a:pPr>
            <a:r>
              <a:rPr lang="en-US">
                <a:latin typeface="Trebuchet MS"/>
              </a:rPr>
              <a:t>Work through errors.  </a:t>
            </a:r>
            <a:endParaRPr lang="en-US" dirty="0"/>
          </a:p>
          <a:p>
            <a:pPr marL="457200" indent="-457200">
              <a:buAutoNum type="arabicPeriod"/>
            </a:pPr>
            <a:r>
              <a:rPr lang="en-US">
                <a:latin typeface="Trebuchet MS"/>
              </a:rPr>
              <a:t>Retain student census block data for potential upload to SIS at a later date.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23368D7-2265-15A0-0849-9AC227DF8F86}"/>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5" name="Content Placeholder 4">
            <a:extLst>
              <a:ext uri="{FF2B5EF4-FFF2-40B4-BE49-F238E27FC236}">
                <a16:creationId xmlns:a16="http://schemas.microsoft.com/office/drawing/2014/main" id="{0B5061EC-FCA3-F224-C19B-EED2BF45E45C}"/>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E3FC804C-2A7E-72D1-6680-EFCAD3DBCD4F}"/>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5"/>
              </a:rPr>
              <a:t>ARMeasure@cde.state.co.us</a:t>
            </a:r>
            <a:endParaRPr lang="en-US"/>
          </a:p>
          <a:p>
            <a:endParaRPr lang="en-US" dirty="0"/>
          </a:p>
        </p:txBody>
      </p:sp>
    </p:spTree>
    <p:extLst>
      <p:ext uri="{BB962C8B-B14F-4D97-AF65-F5344CB8AC3E}">
        <p14:creationId xmlns:p14="http://schemas.microsoft.com/office/powerpoint/2010/main" val="1189657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DB8B-AFA0-ACD4-7949-948317AD0469}"/>
              </a:ext>
            </a:extLst>
          </p:cNvPr>
          <p:cNvSpPr>
            <a:spLocks noGrp="1"/>
          </p:cNvSpPr>
          <p:nvPr>
            <p:ph type="title"/>
          </p:nvPr>
        </p:nvSpPr>
        <p:spPr/>
        <p:txBody>
          <a:bodyPr/>
          <a:lstStyle/>
          <a:p>
            <a:r>
              <a:rPr lang="en-US">
                <a:latin typeface="Museo Slab 500"/>
              </a:rPr>
              <a:t>File Layout and Definitions (page 3):</a:t>
            </a:r>
            <a:br>
              <a:rPr lang="en-US" dirty="0">
                <a:latin typeface="Museo Slab 500"/>
              </a:rPr>
            </a:br>
            <a:r>
              <a:rPr lang="en-US">
                <a:latin typeface="Museo Slab 500"/>
              </a:rPr>
              <a:t>Missing Census Block Data- Coding Patterns</a:t>
            </a:r>
            <a:endParaRPr lang="en-US"/>
          </a:p>
        </p:txBody>
      </p:sp>
      <p:graphicFrame>
        <p:nvGraphicFramePr>
          <p:cNvPr id="8" name="Content Placeholder 7">
            <a:extLst>
              <a:ext uri="{FF2B5EF4-FFF2-40B4-BE49-F238E27FC236}">
                <a16:creationId xmlns:a16="http://schemas.microsoft.com/office/drawing/2014/main" id="{D11CDBFC-B5DC-3B1D-B1E3-D10824B69AF3}"/>
              </a:ext>
            </a:extLst>
          </p:cNvPr>
          <p:cNvGraphicFramePr>
            <a:graphicFrameLocks noGrp="1"/>
          </p:cNvGraphicFramePr>
          <p:nvPr>
            <p:ph idx="1"/>
            <p:extLst>
              <p:ext uri="{D42A27DB-BD31-4B8C-83A1-F6EECF244321}">
                <p14:modId xmlns:p14="http://schemas.microsoft.com/office/powerpoint/2010/main" val="236531665"/>
              </p:ext>
            </p:extLst>
          </p:nvPr>
        </p:nvGraphicFramePr>
        <p:xfrm>
          <a:off x="625230" y="1318846"/>
          <a:ext cx="10727258" cy="4503379"/>
        </p:xfrm>
        <a:graphic>
          <a:graphicData uri="http://schemas.openxmlformats.org/drawingml/2006/table">
            <a:tbl>
              <a:tblPr firstRow="1" bandRow="1">
                <a:tableStyleId>{5C22544A-7EE6-4342-B048-85BDC9FD1C3A}</a:tableStyleId>
              </a:tblPr>
              <a:tblGrid>
                <a:gridCol w="6790914">
                  <a:extLst>
                    <a:ext uri="{9D8B030D-6E8A-4147-A177-3AD203B41FA5}">
                      <a16:colId xmlns:a16="http://schemas.microsoft.com/office/drawing/2014/main" val="669251788"/>
                    </a:ext>
                  </a:extLst>
                </a:gridCol>
                <a:gridCol w="720330">
                  <a:extLst>
                    <a:ext uri="{9D8B030D-6E8A-4147-A177-3AD203B41FA5}">
                      <a16:colId xmlns:a16="http://schemas.microsoft.com/office/drawing/2014/main" val="1060598714"/>
                    </a:ext>
                  </a:extLst>
                </a:gridCol>
                <a:gridCol w="979443">
                  <a:extLst>
                    <a:ext uri="{9D8B030D-6E8A-4147-A177-3AD203B41FA5}">
                      <a16:colId xmlns:a16="http://schemas.microsoft.com/office/drawing/2014/main" val="514377885"/>
                    </a:ext>
                  </a:extLst>
                </a:gridCol>
                <a:gridCol w="1141389">
                  <a:extLst>
                    <a:ext uri="{9D8B030D-6E8A-4147-A177-3AD203B41FA5}">
                      <a16:colId xmlns:a16="http://schemas.microsoft.com/office/drawing/2014/main" val="844245518"/>
                    </a:ext>
                  </a:extLst>
                </a:gridCol>
                <a:gridCol w="1095182">
                  <a:extLst>
                    <a:ext uri="{9D8B030D-6E8A-4147-A177-3AD203B41FA5}">
                      <a16:colId xmlns:a16="http://schemas.microsoft.com/office/drawing/2014/main" val="486108020"/>
                    </a:ext>
                  </a:extLst>
                </a:gridCol>
              </a:tblGrid>
              <a:tr h="677293">
                <a:tc>
                  <a:txBody>
                    <a:bodyPr/>
                    <a:lstStyle/>
                    <a:p>
                      <a:r>
                        <a:rPr lang="en-US" sz="1400"/>
                        <a:t>Description</a:t>
                      </a:r>
                      <a:endParaRPr lang="en-US" sz="1400" dirty="0"/>
                    </a:p>
                  </a:txBody>
                  <a:tcPr/>
                </a:tc>
                <a:tc>
                  <a:txBody>
                    <a:bodyPr/>
                    <a:lstStyle/>
                    <a:p>
                      <a:pPr algn="ctr"/>
                      <a:r>
                        <a:rPr lang="en-US" sz="1400"/>
                        <a:t>State Code</a:t>
                      </a:r>
                      <a:endParaRPr lang="en-US" sz="1400" dirty="0"/>
                    </a:p>
                  </a:txBody>
                  <a:tcPr/>
                </a:tc>
                <a:tc>
                  <a:txBody>
                    <a:bodyPr/>
                    <a:lstStyle/>
                    <a:p>
                      <a:pPr algn="ctr"/>
                      <a:r>
                        <a:rPr lang="en-US" sz="1400"/>
                        <a:t>County Code</a:t>
                      </a:r>
                      <a:endParaRPr lang="en-US" sz="1400" dirty="0"/>
                    </a:p>
                  </a:txBody>
                  <a:tcPr/>
                </a:tc>
                <a:tc>
                  <a:txBody>
                    <a:bodyPr/>
                    <a:lstStyle/>
                    <a:p>
                      <a:pPr algn="ctr"/>
                      <a:r>
                        <a:rPr lang="en-US" sz="1400"/>
                        <a:t>Track Code</a:t>
                      </a:r>
                      <a:endParaRPr lang="en-US" sz="1400" dirty="0"/>
                    </a:p>
                  </a:txBody>
                  <a:tcPr/>
                </a:tc>
                <a:tc>
                  <a:txBody>
                    <a:bodyPr/>
                    <a:lstStyle/>
                    <a:p>
                      <a:pPr algn="ctr"/>
                      <a:r>
                        <a:rPr lang="en-US" sz="1400"/>
                        <a:t>Block Code</a:t>
                      </a:r>
                      <a:endParaRPr lang="en-US" sz="1400" dirty="0"/>
                    </a:p>
                  </a:txBody>
                  <a:tcPr/>
                </a:tc>
                <a:extLst>
                  <a:ext uri="{0D108BD9-81ED-4DB2-BD59-A6C34878D82A}">
                    <a16:rowId xmlns:a16="http://schemas.microsoft.com/office/drawing/2014/main" val="1791900911"/>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Did Not Attempt to Obtain Census Block Data</a:t>
                      </a:r>
                      <a:r>
                        <a:rPr lang="en-US" sz="1400" b="0" i="0" u="none" strike="noStrike" noProof="0">
                          <a:solidFill>
                            <a:srgbClr val="000000"/>
                          </a:solidFill>
                          <a:latin typeface="Calibri"/>
                        </a:rPr>
                        <a:t>: The district has a primary physical address on file but did NOT attempt to obtain census block data using the geocode tool.</a:t>
                      </a:r>
                      <a:endParaRPr lang="en-US" sz="1400" dirty="0"/>
                    </a:p>
                  </a:txBody>
                  <a:tcPr/>
                </a:tc>
                <a:tc>
                  <a:txBody>
                    <a:bodyPr/>
                    <a:lstStyle/>
                    <a:p>
                      <a:r>
                        <a:rPr lang="en-US" sz="1400" dirty="0"/>
                        <a:t>08</a:t>
                      </a:r>
                    </a:p>
                  </a:txBody>
                  <a:tcPr/>
                </a:tc>
                <a:tc>
                  <a:txBody>
                    <a:bodyPr/>
                    <a:lstStyle/>
                    <a:p>
                      <a:r>
                        <a:rPr lang="en-US" sz="1400" dirty="0"/>
                        <a:t>000</a:t>
                      </a:r>
                    </a:p>
                  </a:txBody>
                  <a:tcPr/>
                </a:tc>
                <a:tc>
                  <a:txBody>
                    <a:bodyPr/>
                    <a:lstStyle/>
                    <a:p>
                      <a:r>
                        <a:rPr lang="en-US" sz="1400" dirty="0"/>
                        <a:t>000001</a:t>
                      </a:r>
                    </a:p>
                  </a:txBody>
                  <a:tcPr/>
                </a:tc>
                <a:tc>
                  <a:txBody>
                    <a:bodyPr/>
                    <a:lstStyle/>
                    <a:p>
                      <a:r>
                        <a:rPr lang="en-US" sz="1400" dirty="0"/>
                        <a:t>0001</a:t>
                      </a:r>
                    </a:p>
                  </a:txBody>
                  <a:tcPr/>
                </a:tc>
                <a:extLst>
                  <a:ext uri="{0D108BD9-81ED-4DB2-BD59-A6C34878D82A}">
                    <a16:rowId xmlns:a16="http://schemas.microsoft.com/office/drawing/2014/main" val="424894444"/>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No Census Block Data Returned</a:t>
                      </a:r>
                      <a:r>
                        <a:rPr lang="en-US" sz="1400" b="0" i="0" u="none" strike="noStrike" noProof="0">
                          <a:solidFill>
                            <a:srgbClr val="000000"/>
                          </a:solidFill>
                          <a:latin typeface="Calibri"/>
                        </a:rPr>
                        <a:t>: The district confirmed that the primary physical address is valid using USPS but the geocode tool did not return census block data.</a:t>
                      </a:r>
                      <a:endParaRPr lang="en-US" sz="1400" dirty="0"/>
                    </a:p>
                  </a:txBody>
                  <a:tcPr/>
                </a:tc>
                <a:tc>
                  <a:txBody>
                    <a:bodyPr/>
                    <a:lstStyle/>
                    <a:p>
                      <a:r>
                        <a:rPr lang="en-US" sz="1400" dirty="0"/>
                        <a:t>08</a:t>
                      </a:r>
                    </a:p>
                  </a:txBody>
                  <a:tcPr/>
                </a:tc>
                <a:tc>
                  <a:txBody>
                    <a:bodyPr/>
                    <a:lstStyle/>
                    <a:p>
                      <a:r>
                        <a:rPr lang="en-US" sz="1400" dirty="0"/>
                        <a:t>000</a:t>
                      </a:r>
                    </a:p>
                  </a:txBody>
                  <a:tcPr/>
                </a:tc>
                <a:tc>
                  <a:txBody>
                    <a:bodyPr/>
                    <a:lstStyle/>
                    <a:p>
                      <a:r>
                        <a:rPr lang="en-US" sz="1400" dirty="0"/>
                        <a:t>000002</a:t>
                      </a:r>
                    </a:p>
                  </a:txBody>
                  <a:tcPr/>
                </a:tc>
                <a:tc>
                  <a:txBody>
                    <a:bodyPr/>
                    <a:lstStyle/>
                    <a:p>
                      <a:r>
                        <a:rPr lang="en-US" sz="1400" dirty="0"/>
                        <a:t>0002</a:t>
                      </a:r>
                    </a:p>
                  </a:txBody>
                  <a:tcPr/>
                </a:tc>
                <a:extLst>
                  <a:ext uri="{0D108BD9-81ED-4DB2-BD59-A6C34878D82A}">
                    <a16:rowId xmlns:a16="http://schemas.microsoft.com/office/drawing/2014/main" val="2865749018"/>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Confidentiality Program</a:t>
                      </a:r>
                      <a:r>
                        <a:rPr lang="en-US" sz="1400" b="0" i="0" u="none" strike="noStrike" noProof="0">
                          <a:solidFill>
                            <a:srgbClr val="000000"/>
                          </a:solidFill>
                          <a:latin typeface="Calibri"/>
                        </a:rPr>
                        <a:t>: No census block data was provided because the district has confirmed the student is participating in a confidentiality program.</a:t>
                      </a:r>
                      <a:endParaRPr lang="en-US" sz="1400" dirty="0"/>
                    </a:p>
                  </a:txBody>
                  <a:tcPr/>
                </a:tc>
                <a:tc>
                  <a:txBody>
                    <a:bodyPr/>
                    <a:lstStyle/>
                    <a:p>
                      <a:r>
                        <a:rPr lang="en-US" sz="1400" dirty="0"/>
                        <a:t>08</a:t>
                      </a:r>
                    </a:p>
                  </a:txBody>
                  <a:tcPr/>
                </a:tc>
                <a:tc>
                  <a:txBody>
                    <a:bodyPr/>
                    <a:lstStyle/>
                    <a:p>
                      <a:r>
                        <a:rPr lang="en-US" sz="1400" dirty="0"/>
                        <a:t>000</a:t>
                      </a:r>
                    </a:p>
                  </a:txBody>
                  <a:tcPr/>
                </a:tc>
                <a:tc>
                  <a:txBody>
                    <a:bodyPr/>
                    <a:lstStyle/>
                    <a:p>
                      <a:r>
                        <a:rPr lang="en-US" sz="1400" dirty="0"/>
                        <a:t>000003</a:t>
                      </a:r>
                    </a:p>
                  </a:txBody>
                  <a:tcPr/>
                </a:tc>
                <a:tc>
                  <a:txBody>
                    <a:bodyPr/>
                    <a:lstStyle/>
                    <a:p>
                      <a:r>
                        <a:rPr lang="en-US" sz="1400" dirty="0"/>
                        <a:t>0003</a:t>
                      </a:r>
                    </a:p>
                  </a:txBody>
                  <a:tcPr/>
                </a:tc>
                <a:extLst>
                  <a:ext uri="{0D108BD9-81ED-4DB2-BD59-A6C34878D82A}">
                    <a16:rowId xmlns:a16="http://schemas.microsoft.com/office/drawing/2014/main" val="1294827214"/>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No Physical Primary Address on File- Identified Group</a:t>
                      </a:r>
                      <a:r>
                        <a:rPr lang="en-US" sz="1400" b="0" i="0" u="none" strike="noStrike" noProof="0">
                          <a:solidFill>
                            <a:srgbClr val="000000"/>
                          </a:solidFill>
                          <a:latin typeface="Calibri"/>
                        </a:rPr>
                        <a:t>: The district does not have a primary physical address on file and the student is confirmed homeless, migrant, foster child, or attending a detention center.</a:t>
                      </a:r>
                      <a:endParaRPr lang="en-US" sz="1400" dirty="0"/>
                    </a:p>
                  </a:txBody>
                  <a:tcPr/>
                </a:tc>
                <a:tc>
                  <a:txBody>
                    <a:bodyPr/>
                    <a:lstStyle/>
                    <a:p>
                      <a:r>
                        <a:rPr lang="en-US" sz="1400" dirty="0"/>
                        <a:t>08</a:t>
                      </a:r>
                    </a:p>
                  </a:txBody>
                  <a:tcPr/>
                </a:tc>
                <a:tc>
                  <a:txBody>
                    <a:bodyPr/>
                    <a:lstStyle/>
                    <a:p>
                      <a:r>
                        <a:rPr lang="en-US" sz="1400" dirty="0"/>
                        <a:t>000</a:t>
                      </a:r>
                    </a:p>
                  </a:txBody>
                  <a:tcPr/>
                </a:tc>
                <a:tc>
                  <a:txBody>
                    <a:bodyPr/>
                    <a:lstStyle/>
                    <a:p>
                      <a:r>
                        <a:rPr lang="en-US" sz="1400" dirty="0"/>
                        <a:t>000004</a:t>
                      </a:r>
                    </a:p>
                  </a:txBody>
                  <a:tcPr/>
                </a:tc>
                <a:tc>
                  <a:txBody>
                    <a:bodyPr/>
                    <a:lstStyle/>
                    <a:p>
                      <a:r>
                        <a:rPr lang="en-US" sz="1400" dirty="0"/>
                        <a:t>0004</a:t>
                      </a:r>
                    </a:p>
                  </a:txBody>
                  <a:tcPr/>
                </a:tc>
                <a:extLst>
                  <a:ext uri="{0D108BD9-81ED-4DB2-BD59-A6C34878D82A}">
                    <a16:rowId xmlns:a16="http://schemas.microsoft.com/office/drawing/2014/main" val="372281002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No Physical Primary Address on File- No Identified Group</a:t>
                      </a:r>
                      <a:r>
                        <a:rPr lang="en-US" sz="1500" b="0" i="0" u="none" strike="noStrike" noProof="0">
                          <a:solidFill>
                            <a:srgbClr val="000000"/>
                          </a:solidFill>
                          <a:latin typeface="Calibri"/>
                        </a:rPr>
                        <a:t>: The district does not have a primary physical address on file and the student is not confirmed homeless, migrant, foster child, or attending a detention center.</a:t>
                      </a:r>
                      <a:endParaRPr lang="en-US"/>
                    </a:p>
                  </a:txBody>
                  <a:tcPr/>
                </a:tc>
                <a:tc>
                  <a:txBody>
                    <a:bodyPr/>
                    <a:lstStyle/>
                    <a:p>
                      <a:r>
                        <a:rPr lang="en-US" sz="1400" dirty="0"/>
                        <a:t>08</a:t>
                      </a:r>
                    </a:p>
                  </a:txBody>
                  <a:tcPr/>
                </a:tc>
                <a:tc>
                  <a:txBody>
                    <a:bodyPr/>
                    <a:lstStyle/>
                    <a:p>
                      <a:r>
                        <a:rPr lang="en-US" sz="1400" dirty="0"/>
                        <a:t>000</a:t>
                      </a:r>
                    </a:p>
                  </a:txBody>
                  <a:tcPr/>
                </a:tc>
                <a:tc>
                  <a:txBody>
                    <a:bodyPr/>
                    <a:lstStyle/>
                    <a:p>
                      <a:r>
                        <a:rPr lang="en-US" sz="1400" dirty="0"/>
                        <a:t>000005</a:t>
                      </a:r>
                    </a:p>
                  </a:txBody>
                  <a:tcPr/>
                </a:tc>
                <a:tc>
                  <a:txBody>
                    <a:bodyPr/>
                    <a:lstStyle/>
                    <a:p>
                      <a:r>
                        <a:rPr lang="en-US" sz="1400" dirty="0"/>
                        <a:t>0005</a:t>
                      </a:r>
                    </a:p>
                  </a:txBody>
                  <a:tcPr/>
                </a:tc>
                <a:extLst>
                  <a:ext uri="{0D108BD9-81ED-4DB2-BD59-A6C34878D82A}">
                    <a16:rowId xmlns:a16="http://schemas.microsoft.com/office/drawing/2014/main" val="291943607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Out of State codes</a:t>
                      </a:r>
                      <a:r>
                        <a:rPr lang="en-US" sz="1500" b="0" i="0" u="none" strike="noStrike" noProof="0">
                          <a:solidFill>
                            <a:srgbClr val="000000"/>
                          </a:solidFill>
                          <a:latin typeface="Calibri"/>
                        </a:rPr>
                        <a:t>: The district has a primary physical address on file that is not in Colorado.</a:t>
                      </a:r>
                      <a:endParaRPr lang="en-US"/>
                    </a:p>
                  </a:txBody>
                  <a:tcPr/>
                </a:tc>
                <a:tc>
                  <a:txBody>
                    <a:bodyPr/>
                    <a:lstStyle/>
                    <a:p>
                      <a:r>
                        <a:rPr lang="en-US" sz="1400" dirty="0"/>
                        <a:t>08</a:t>
                      </a:r>
                    </a:p>
                  </a:txBody>
                  <a:tcPr/>
                </a:tc>
                <a:tc>
                  <a:txBody>
                    <a:bodyPr/>
                    <a:lstStyle/>
                    <a:p>
                      <a:r>
                        <a:rPr lang="en-US" sz="1400" dirty="0"/>
                        <a:t>000</a:t>
                      </a:r>
                    </a:p>
                  </a:txBody>
                  <a:tcPr/>
                </a:tc>
                <a:tc>
                  <a:txBody>
                    <a:bodyPr/>
                    <a:lstStyle/>
                    <a:p>
                      <a:r>
                        <a:rPr lang="en-US" sz="1400" dirty="0"/>
                        <a:t>000006</a:t>
                      </a:r>
                    </a:p>
                  </a:txBody>
                  <a:tcPr/>
                </a:tc>
                <a:tc>
                  <a:txBody>
                    <a:bodyPr/>
                    <a:lstStyle/>
                    <a:p>
                      <a:r>
                        <a:rPr lang="en-US" sz="1400" dirty="0"/>
                        <a:t>0006</a:t>
                      </a:r>
                    </a:p>
                  </a:txBody>
                  <a:tcPr/>
                </a:tc>
                <a:extLst>
                  <a:ext uri="{0D108BD9-81ED-4DB2-BD59-A6C34878D82A}">
                    <a16:rowId xmlns:a16="http://schemas.microsoft.com/office/drawing/2014/main" val="3730638404"/>
                  </a:ext>
                </a:extLst>
              </a:tr>
            </a:tbl>
          </a:graphicData>
        </a:graphic>
      </p:graphicFrame>
      <p:sp>
        <p:nvSpPr>
          <p:cNvPr id="4" name="Slide Number Placeholder 3">
            <a:extLst>
              <a:ext uri="{FF2B5EF4-FFF2-40B4-BE49-F238E27FC236}">
                <a16:creationId xmlns:a16="http://schemas.microsoft.com/office/drawing/2014/main" id="{03F13461-2EBA-2038-71C1-F6F42290852E}"/>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5" name="Content Placeholder 4">
            <a:extLst>
              <a:ext uri="{FF2B5EF4-FFF2-40B4-BE49-F238E27FC236}">
                <a16:creationId xmlns:a16="http://schemas.microsoft.com/office/drawing/2014/main" id="{8A4C193A-38D4-A3E2-D13C-99FF1DF2EE24}"/>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B7E62FFF-2931-BF5E-8C22-54594340F7F8}"/>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2"/>
              </a:rPr>
              <a:t>ARMeasure@cde.state.co.us</a:t>
            </a:r>
            <a:endParaRPr lang="en-US"/>
          </a:p>
          <a:p>
            <a:endParaRPr lang="en-US" dirty="0"/>
          </a:p>
        </p:txBody>
      </p:sp>
      <p:sp>
        <p:nvSpPr>
          <p:cNvPr id="9" name="Oval 8">
            <a:extLst>
              <a:ext uri="{FF2B5EF4-FFF2-40B4-BE49-F238E27FC236}">
                <a16:creationId xmlns:a16="http://schemas.microsoft.com/office/drawing/2014/main" id="{D8A31B1F-1D7E-FE24-EB4C-FFA0E9DE5694}"/>
              </a:ext>
              <a:ext uri="{C183D7F6-B498-43B3-948B-1728B52AA6E4}">
                <adec:decorative xmlns:adec="http://schemas.microsoft.com/office/drawing/2017/decorative" val="1"/>
              </a:ext>
            </a:extLst>
          </p:cNvPr>
          <p:cNvSpPr/>
          <p:nvPr/>
        </p:nvSpPr>
        <p:spPr>
          <a:xfrm>
            <a:off x="7948083" y="1227666"/>
            <a:ext cx="1206500" cy="455083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12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312004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2F808-F3B5-0491-0FA0-6BC8B77C6DC3}"/>
              </a:ext>
            </a:extLst>
          </p:cNvPr>
          <p:cNvSpPr>
            <a:spLocks noGrp="1"/>
          </p:cNvSpPr>
          <p:nvPr>
            <p:ph type="ctrTitle"/>
          </p:nvPr>
        </p:nvSpPr>
        <p:spPr/>
        <p:txBody>
          <a:bodyPr/>
          <a:lstStyle/>
          <a:p>
            <a:r>
              <a:rPr lang="en-US">
                <a:latin typeface="Museo Slab 500"/>
              </a:rPr>
              <a:t>READ Training</a:t>
            </a:r>
          </a:p>
        </p:txBody>
      </p:sp>
      <p:sp>
        <p:nvSpPr>
          <p:cNvPr id="6" name="Content Placeholder 5">
            <a:extLst>
              <a:ext uri="{FF2B5EF4-FFF2-40B4-BE49-F238E27FC236}">
                <a16:creationId xmlns:a16="http://schemas.microsoft.com/office/drawing/2014/main" id="{7FA037B0-2179-E916-0462-C8B6BFD8A427}"/>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297B3045-376D-271B-9573-33982DBE33CB}"/>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3555346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normAutofit fontScale="90000"/>
          </a:bodyPr>
          <a:lstStyle/>
          <a:p>
            <a:r>
              <a:rPr lang="en-US" dirty="0">
                <a:latin typeface="Museo Slab 500"/>
              </a:rPr>
              <a:t>READ Training Collection</a:t>
            </a:r>
            <a:br>
              <a:rPr lang="en-US" dirty="0">
                <a:latin typeface="Museo Slab 500"/>
              </a:rPr>
            </a:br>
            <a:r>
              <a:rPr lang="en-US" dirty="0">
                <a:latin typeface="Museo Slab 500"/>
              </a:rPr>
              <a:t>Timeline and Status</a:t>
            </a:r>
            <a:br>
              <a:rPr lang="en-US" dirty="0">
                <a:latin typeface="Museo Slab 500"/>
              </a:rPr>
            </a:br>
            <a:endParaRPr lang="en-US"/>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a:xfrm>
            <a:off x="450516" y="1340586"/>
            <a:ext cx="10889916" cy="5019758"/>
          </a:xfrm>
        </p:spPr>
        <p:txBody>
          <a:bodyPr vert="horz" lIns="0" tIns="0" rIns="0" bIns="0" rtlCol="0" anchor="t">
            <a:normAutofit/>
          </a:bodyPr>
          <a:lstStyle/>
          <a:p>
            <a:pPr marL="0" indent="0">
              <a:buNone/>
            </a:pPr>
            <a:r>
              <a:rPr lang="en-US" b="1" u="sng" dirty="0">
                <a:latin typeface="Trebuchet MS"/>
              </a:rPr>
              <a:t>Current Status:</a:t>
            </a:r>
            <a:r>
              <a:rPr lang="en-US" b="1" dirty="0">
                <a:latin typeface="Trebuchet MS"/>
              </a:rPr>
              <a:t> </a:t>
            </a:r>
            <a:endParaRPr lang="en-US" b="1" u="sng"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lgn="ctr">
              <a:buNone/>
            </a:pPr>
            <a:endParaRPr lang="en-US" b="1" dirty="0"/>
          </a:p>
          <a:p>
            <a:pPr marL="0" indent="0" algn="ctr">
              <a:buNone/>
            </a:pPr>
            <a:r>
              <a:rPr lang="en-US" b="1" dirty="0">
                <a:latin typeface="Trebuchet MS"/>
              </a:rPr>
              <a:t>This collection is past due, so if you have not yet uploaded, please do so.</a:t>
            </a:r>
          </a:p>
          <a:p>
            <a:pPr marL="0" indent="0">
              <a:buNone/>
            </a:pPr>
            <a:endParaRPr lang="en-US" b="1" dirty="0">
              <a:latin typeface="Trebuchet MS"/>
            </a:endParaRPr>
          </a:p>
          <a:p>
            <a:pPr marL="342900" indent="-342900"/>
            <a:endParaRPr lang="en-US" dirty="0">
              <a:latin typeface="Trebuchet MS"/>
            </a:endParaRPr>
          </a:p>
        </p:txBody>
      </p:sp>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pic>
        <p:nvPicPr>
          <p:cNvPr id="2" name="Picture 1" descr="A pie chart displaying the status of the collection">
            <a:extLst>
              <a:ext uri="{FF2B5EF4-FFF2-40B4-BE49-F238E27FC236}">
                <a16:creationId xmlns:a16="http://schemas.microsoft.com/office/drawing/2014/main" id="{816103F5-1366-ECF1-B5EC-7000359C6F48}"/>
              </a:ext>
            </a:extLst>
          </p:cNvPr>
          <p:cNvPicPr>
            <a:picLocks noChangeAspect="1"/>
          </p:cNvPicPr>
          <p:nvPr/>
        </p:nvPicPr>
        <p:blipFill>
          <a:blip r:embed="rId2"/>
          <a:stretch>
            <a:fillRect/>
          </a:stretch>
        </p:blipFill>
        <p:spPr>
          <a:xfrm>
            <a:off x="3054927" y="1346487"/>
            <a:ext cx="6899564" cy="4013408"/>
          </a:xfrm>
          <a:prstGeom prst="rect">
            <a:avLst/>
          </a:prstGeom>
        </p:spPr>
      </p:pic>
    </p:spTree>
    <p:extLst>
      <p:ext uri="{BB962C8B-B14F-4D97-AF65-F5344CB8AC3E}">
        <p14:creationId xmlns:p14="http://schemas.microsoft.com/office/powerpoint/2010/main" val="1153930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5270-7B40-F0B8-D14C-238BB3AEDC28}"/>
              </a:ext>
            </a:extLst>
          </p:cNvPr>
          <p:cNvSpPr>
            <a:spLocks noGrp="1"/>
          </p:cNvSpPr>
          <p:nvPr>
            <p:ph type="title"/>
          </p:nvPr>
        </p:nvSpPr>
        <p:spPr/>
        <p:txBody>
          <a:bodyPr/>
          <a:lstStyle/>
          <a:p>
            <a:r>
              <a:rPr lang="en-US" dirty="0">
                <a:latin typeface="Museo Slab 500"/>
              </a:rPr>
              <a:t>READ Training Collection</a:t>
            </a:r>
            <a:br>
              <a:rPr lang="en-US" dirty="0">
                <a:latin typeface="Museo Slab 500"/>
              </a:rPr>
            </a:br>
            <a:r>
              <a:rPr lang="en-US" dirty="0">
                <a:latin typeface="Museo Slab 500"/>
              </a:rPr>
              <a:t>Error Resolution – TR026 and TR035</a:t>
            </a:r>
            <a:endParaRPr lang="en-US" dirty="0"/>
          </a:p>
        </p:txBody>
      </p:sp>
      <p:sp>
        <p:nvSpPr>
          <p:cNvPr id="3" name="Content Placeholder 2">
            <a:extLst>
              <a:ext uri="{FF2B5EF4-FFF2-40B4-BE49-F238E27FC236}">
                <a16:creationId xmlns:a16="http://schemas.microsoft.com/office/drawing/2014/main" id="{544F1A9B-CEF4-9DC5-B7D8-085FC95E9690}"/>
              </a:ext>
            </a:extLst>
          </p:cNvPr>
          <p:cNvSpPr>
            <a:spLocks noGrp="1"/>
          </p:cNvSpPr>
          <p:nvPr>
            <p:ph sz="half" idx="1"/>
          </p:nvPr>
        </p:nvSpPr>
        <p:spPr>
          <a:xfrm>
            <a:off x="751937" y="1554480"/>
            <a:ext cx="10731259" cy="4480735"/>
          </a:xfrm>
        </p:spPr>
        <p:txBody>
          <a:bodyPr vert="horz" lIns="91440" tIns="45720" rIns="91440" bIns="45720" rtlCol="0" anchor="t">
            <a:normAutofit/>
          </a:bodyPr>
          <a:lstStyle/>
          <a:p>
            <a:pPr marL="0" indent="0">
              <a:buNone/>
            </a:pPr>
            <a:r>
              <a:rPr lang="en-US" dirty="0">
                <a:latin typeface="Trebuchet MS"/>
              </a:rPr>
              <a:t>There are a series of steps that have to happen in order to clear the TR026 and TR035 errors. </a:t>
            </a:r>
          </a:p>
          <a:p>
            <a:pPr marL="0" indent="0">
              <a:buNone/>
            </a:pPr>
            <a:endParaRPr lang="en-US" dirty="0">
              <a:latin typeface="Trebuchet MS"/>
            </a:endParaRPr>
          </a:p>
          <a:p>
            <a:pPr marL="457200" indent="-457200">
              <a:buAutoNum type="arabicPeriod"/>
            </a:pPr>
            <a:r>
              <a:rPr lang="en-US" dirty="0">
                <a:latin typeface="Trebuchet MS"/>
              </a:rPr>
              <a:t>Educator has to fill out the designation application in COOL. (This is a very short application.)</a:t>
            </a:r>
          </a:p>
          <a:p>
            <a:pPr marL="457200" indent="-457200">
              <a:buAutoNum type="arabicPeriod"/>
            </a:pPr>
            <a:r>
              <a:rPr lang="en-US" dirty="0">
                <a:latin typeface="Trebuchet MS"/>
              </a:rPr>
              <a:t>This goes to the Ed Talent team to manually review. </a:t>
            </a:r>
          </a:p>
          <a:p>
            <a:pPr marL="457200" indent="-457200">
              <a:buAutoNum type="arabicPeriod"/>
            </a:pPr>
            <a:r>
              <a:rPr lang="en-US" dirty="0">
                <a:latin typeface="Trebuchet MS"/>
              </a:rPr>
              <a:t>Ed Talent notifies educator of approval status via email.</a:t>
            </a:r>
          </a:p>
          <a:p>
            <a:pPr marL="457200" indent="-457200">
              <a:buAutoNum type="arabicPeriod"/>
            </a:pPr>
            <a:r>
              <a:rPr lang="en-US" dirty="0">
                <a:latin typeface="Trebuchet MS"/>
              </a:rPr>
              <a:t>After approval email, COOL must sync to Pipeline. (These happen nightly.) </a:t>
            </a:r>
          </a:p>
          <a:p>
            <a:pPr marL="457200" indent="-457200">
              <a:buAutoNum type="arabicPeriod"/>
            </a:pPr>
            <a:r>
              <a:rPr lang="en-US" dirty="0">
                <a:latin typeface="Trebuchet MS"/>
              </a:rPr>
              <a:t>Then, the district must reupload their file to get Pipeline to reprocess the business rules and clear any of the TR026 and TR035 errors.</a:t>
            </a:r>
          </a:p>
          <a:p>
            <a:pPr marL="342900" indent="-342900">
              <a:buAutoNum type="arabicPeriod"/>
            </a:pPr>
            <a:endParaRPr lang="en-US">
              <a:latin typeface="Trebuchet MS"/>
            </a:endParaRPr>
          </a:p>
          <a:p>
            <a:pPr marL="0" indent="0">
              <a:buNone/>
            </a:pPr>
            <a:endParaRPr lang="en-US">
              <a:latin typeface="Trebuchet MS"/>
            </a:endParaRPr>
          </a:p>
          <a:p>
            <a:pPr marL="342900" indent="-342900">
              <a:buAutoNum type="arabicPeriod"/>
            </a:pPr>
            <a:endParaRPr lang="en-US">
              <a:latin typeface="Trebuchet MS"/>
            </a:endParaRPr>
          </a:p>
        </p:txBody>
      </p:sp>
      <p:sp>
        <p:nvSpPr>
          <p:cNvPr id="5" name="Slide Number Placeholder 4">
            <a:extLst>
              <a:ext uri="{FF2B5EF4-FFF2-40B4-BE49-F238E27FC236}">
                <a16:creationId xmlns:a16="http://schemas.microsoft.com/office/drawing/2014/main" id="{6F6AC098-4B12-2FF1-1F7B-E3DB7B5F2789}"/>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6" name="Content Placeholder 5">
            <a:extLst>
              <a:ext uri="{FF2B5EF4-FFF2-40B4-BE49-F238E27FC236}">
                <a16:creationId xmlns:a16="http://schemas.microsoft.com/office/drawing/2014/main" id="{1E83D694-7DA0-2CE5-CB12-05CE356FC4F0}"/>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7" name="Content Placeholder 6">
            <a:extLst>
              <a:ext uri="{FF2B5EF4-FFF2-40B4-BE49-F238E27FC236}">
                <a16:creationId xmlns:a16="http://schemas.microsoft.com/office/drawing/2014/main" id="{6B9F95F2-866D-EAAA-DACC-C04BDEB88456}"/>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29463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3AC1-D52B-300B-149C-D914B542CFAA}"/>
              </a:ext>
            </a:extLst>
          </p:cNvPr>
          <p:cNvSpPr>
            <a:spLocks noGrp="1"/>
          </p:cNvSpPr>
          <p:nvPr>
            <p:ph type="title"/>
          </p:nvPr>
        </p:nvSpPr>
        <p:spPr/>
        <p:txBody>
          <a:bodyPr/>
          <a:lstStyle/>
          <a:p>
            <a:r>
              <a:rPr lang="en-US" dirty="0">
                <a:latin typeface="Museo Slab 500"/>
              </a:rPr>
              <a:t>READ Training Collection</a:t>
            </a:r>
            <a:br>
              <a:rPr lang="en-US" dirty="0">
                <a:latin typeface="Museo Slab 500"/>
              </a:rPr>
            </a:br>
            <a:r>
              <a:rPr lang="en-US" dirty="0">
                <a:latin typeface="Museo Slab 500"/>
              </a:rPr>
              <a:t>Manual Review Process</a:t>
            </a:r>
            <a:endParaRPr lang="en-US" dirty="0"/>
          </a:p>
        </p:txBody>
      </p:sp>
      <p:sp>
        <p:nvSpPr>
          <p:cNvPr id="3" name="Content Placeholder 2">
            <a:extLst>
              <a:ext uri="{FF2B5EF4-FFF2-40B4-BE49-F238E27FC236}">
                <a16:creationId xmlns:a16="http://schemas.microsoft.com/office/drawing/2014/main" id="{88E60C4E-D967-CE69-A0B5-718BC3F35DAA}"/>
              </a:ext>
            </a:extLst>
          </p:cNvPr>
          <p:cNvSpPr>
            <a:spLocks noGrp="1"/>
          </p:cNvSpPr>
          <p:nvPr>
            <p:ph sz="half" idx="1"/>
          </p:nvPr>
        </p:nvSpPr>
        <p:spPr>
          <a:xfrm>
            <a:off x="741219" y="1388225"/>
            <a:ext cx="10515598" cy="4780829"/>
          </a:xfrm>
        </p:spPr>
        <p:txBody>
          <a:bodyPr vert="horz" lIns="91440" tIns="45720" rIns="91440" bIns="45720" rtlCol="0" anchor="t">
            <a:normAutofit fontScale="92500" lnSpcReduction="10000"/>
          </a:bodyPr>
          <a:lstStyle/>
          <a:p>
            <a:pPr marL="0" indent="0">
              <a:buNone/>
            </a:pPr>
            <a:r>
              <a:rPr lang="en-US" dirty="0"/>
              <a:t>The Manual Review Process is reserved for individuals who are unable to add their evidence of completion and READ Act designation in COOL due to licensure restrictions. Prior to using the form, please ensure the following: </a:t>
            </a:r>
          </a:p>
          <a:p>
            <a:pPr marL="0" indent="0">
              <a:buNone/>
            </a:pPr>
            <a:endParaRPr lang="en-US" dirty="0">
              <a:latin typeface="Trebuchet MS"/>
            </a:endParaRPr>
          </a:p>
          <a:p>
            <a:r>
              <a:rPr lang="en-US" dirty="0">
                <a:latin typeface="Trebuchet MS"/>
              </a:rPr>
              <a:t>The individuals the district is submitting to EOC for via the Manual Review fit the above criterion (</a:t>
            </a:r>
            <a:r>
              <a:rPr lang="en-US" dirty="0" err="1">
                <a:latin typeface="Trebuchet MS"/>
              </a:rPr>
              <a:t>ie</a:t>
            </a:r>
            <a:r>
              <a:rPr lang="en-US" dirty="0">
                <a:latin typeface="Trebuchet MS"/>
              </a:rPr>
              <a:t>, </a:t>
            </a:r>
            <a:r>
              <a:rPr lang="en-US" dirty="0" err="1">
                <a:latin typeface="Trebuchet MS"/>
              </a:rPr>
              <a:t>nonlicensed</a:t>
            </a:r>
            <a:r>
              <a:rPr lang="en-US" dirty="0">
                <a:latin typeface="Trebuchet MS"/>
              </a:rPr>
              <a:t> teachers and individuals who took the administrator training but don't have certain credentials)</a:t>
            </a:r>
            <a:endParaRPr lang="en-US" dirty="0"/>
          </a:p>
          <a:p>
            <a:r>
              <a:rPr lang="en-US" dirty="0">
                <a:latin typeface="Trebuchet MS"/>
              </a:rPr>
              <a:t>All unrelated errors on your READ Training Export report have been cleared before submitting EOC </a:t>
            </a:r>
          </a:p>
          <a:p>
            <a:r>
              <a:rPr lang="en-US" dirty="0">
                <a:latin typeface="Trebuchet MS"/>
              </a:rPr>
              <a:t>All individuals you are providing EOC for are listed on your READ Training Export Report and there is a 1:1 match between your error report and the submitted EOC</a:t>
            </a:r>
          </a:p>
          <a:p>
            <a:r>
              <a:rPr lang="en-US" dirty="0">
                <a:latin typeface="Trebuchet MS"/>
              </a:rPr>
              <a:t>Submitted files follow naming conventions (Last, </a:t>
            </a:r>
            <a:r>
              <a:rPr lang="en-US" dirty="0" err="1">
                <a:latin typeface="Trebuchet MS"/>
              </a:rPr>
              <a:t>First_EOC</a:t>
            </a:r>
            <a:r>
              <a:rPr lang="en-US" dirty="0">
                <a:latin typeface="Trebuchet MS"/>
              </a:rPr>
              <a:t>) and are </a:t>
            </a:r>
            <a:r>
              <a:rPr lang="en-US" dirty="0">
                <a:latin typeface="Trebuchet MS"/>
                <a:hlinkClick r:id="rId2"/>
              </a:rPr>
              <a:t>CDE approved forms of EOC</a:t>
            </a:r>
            <a:r>
              <a:rPr lang="en-US" dirty="0">
                <a:latin typeface="Trebuchet MS"/>
              </a:rPr>
              <a:t>. </a:t>
            </a:r>
          </a:p>
          <a:p>
            <a:endParaRPr lang="en-US" dirty="0"/>
          </a:p>
        </p:txBody>
      </p:sp>
      <p:sp>
        <p:nvSpPr>
          <p:cNvPr id="5" name="Slide Number Placeholder 4">
            <a:extLst>
              <a:ext uri="{FF2B5EF4-FFF2-40B4-BE49-F238E27FC236}">
                <a16:creationId xmlns:a16="http://schemas.microsoft.com/office/drawing/2014/main" id="{BD7F534B-27A2-7E3A-BD8C-AC29CCCB700D}"/>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6" name="Content Placeholder 5">
            <a:extLst>
              <a:ext uri="{FF2B5EF4-FFF2-40B4-BE49-F238E27FC236}">
                <a16:creationId xmlns:a16="http://schemas.microsoft.com/office/drawing/2014/main" id="{D71C69A7-9860-82B1-71E6-AADF0434B485}"/>
              </a:ext>
            </a:extLst>
          </p:cNvPr>
          <p:cNvSpPr>
            <a:spLocks noGrp="1"/>
          </p:cNvSpPr>
          <p:nvPr>
            <p:ph sz="quarter" idx="13"/>
          </p:nvPr>
        </p:nvSpPr>
        <p:spPr/>
        <p:txBody>
          <a:bodyPr vert="horz" lIns="91440" tIns="45720" rIns="91440" bIns="45720" rtlCol="0" anchor="t">
            <a:normAutofit/>
          </a:bodyPr>
          <a:lstStyle/>
          <a:p>
            <a:r>
              <a:rPr lang="en-US" dirty="0">
                <a:latin typeface="Trebuchet MS"/>
              </a:rPr>
              <a:t>READ Training Collection</a:t>
            </a:r>
            <a:endParaRPr lang="en-US" dirty="0"/>
          </a:p>
        </p:txBody>
      </p:sp>
      <p:sp>
        <p:nvSpPr>
          <p:cNvPr id="7" name="Content Placeholder 6">
            <a:extLst>
              <a:ext uri="{FF2B5EF4-FFF2-40B4-BE49-F238E27FC236}">
                <a16:creationId xmlns:a16="http://schemas.microsoft.com/office/drawing/2014/main" id="{AB703A93-547B-1E0B-DDDF-467542664B06}"/>
              </a:ext>
            </a:extLst>
          </p:cNvPr>
          <p:cNvSpPr>
            <a:spLocks noGrp="1"/>
          </p:cNvSpPr>
          <p:nvPr>
            <p:ph sz="quarter" idx="14"/>
          </p:nvPr>
        </p:nvSpPr>
        <p:spPr/>
        <p:txBody>
          <a:bodyPr vert="horz" lIns="91440" tIns="45720" rIns="91440" bIns="45720" rtlCol="0" anchor="t">
            <a:normAutofit/>
          </a:bodyPr>
          <a:lstStyle/>
          <a:p>
            <a:r>
              <a:rPr lang="en-US" dirty="0">
                <a:latin typeface="Trebuchet MS"/>
              </a:rPr>
              <a:t>READActData@cde.state.co.us</a:t>
            </a:r>
            <a:endParaRPr lang="en-US" dirty="0"/>
          </a:p>
        </p:txBody>
      </p:sp>
    </p:spTree>
    <p:extLst>
      <p:ext uri="{BB962C8B-B14F-4D97-AF65-F5344CB8AC3E}">
        <p14:creationId xmlns:p14="http://schemas.microsoft.com/office/powerpoint/2010/main" val="3593964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4AC-9713-F9CE-2A73-195AD8B41B81}"/>
              </a:ext>
            </a:extLst>
          </p:cNvPr>
          <p:cNvSpPr>
            <a:spLocks noGrp="1"/>
          </p:cNvSpPr>
          <p:nvPr>
            <p:ph type="title"/>
          </p:nvPr>
        </p:nvSpPr>
        <p:spPr/>
        <p:txBody>
          <a:bodyPr/>
          <a:lstStyle/>
          <a:p>
            <a:r>
              <a:rPr lang="en-US">
                <a:latin typeface="Museo Slab 500"/>
              </a:rPr>
              <a:t>READ Training Collection</a:t>
            </a:r>
            <a:br>
              <a:rPr lang="en-US"/>
            </a:br>
            <a:r>
              <a:rPr lang="en-US">
                <a:latin typeface="Museo Slab 500"/>
              </a:rPr>
              <a:t>Recordings and Resources</a:t>
            </a:r>
          </a:p>
        </p:txBody>
      </p:sp>
      <p:sp>
        <p:nvSpPr>
          <p:cNvPr id="3" name="Content Placeholder 2">
            <a:extLst>
              <a:ext uri="{FF2B5EF4-FFF2-40B4-BE49-F238E27FC236}">
                <a16:creationId xmlns:a16="http://schemas.microsoft.com/office/drawing/2014/main" id="{5EE4D7D7-5968-DD0B-439A-E228ACA1E1FE}"/>
              </a:ext>
            </a:extLst>
          </p:cNvPr>
          <p:cNvSpPr>
            <a:spLocks noGrp="1"/>
          </p:cNvSpPr>
          <p:nvPr>
            <p:ph idx="1"/>
          </p:nvPr>
        </p:nvSpPr>
        <p:spPr>
          <a:xfrm>
            <a:off x="755073" y="1499062"/>
            <a:ext cx="10598727" cy="4836246"/>
          </a:xfrm>
        </p:spPr>
        <p:txBody>
          <a:bodyPr vert="horz" lIns="0" tIns="0" rIns="0" bIns="0" rtlCol="0" anchor="t">
            <a:normAutofit fontScale="92500" lnSpcReduction="20000"/>
          </a:bodyPr>
          <a:lstStyle/>
          <a:p>
            <a:pPr marL="0" indent="0">
              <a:buNone/>
            </a:pPr>
            <a:r>
              <a:rPr lang="en-US" u="sng">
                <a:latin typeface="Trebuchet MS"/>
                <a:cs typeface="Segoe UI"/>
              </a:rPr>
              <a:t>Recordings</a:t>
            </a:r>
            <a:r>
              <a:rPr lang="en-US" sz="2400" u="sng">
                <a:latin typeface="Trebuchet MS"/>
                <a:cs typeface="Segoe UI"/>
              </a:rPr>
              <a:t>:</a:t>
            </a:r>
          </a:p>
          <a:p>
            <a:pPr marL="0" indent="0">
              <a:buNone/>
            </a:pPr>
            <a:r>
              <a:rPr lang="en-US" sz="2400">
                <a:latin typeface="Trebuchet MS"/>
                <a:cs typeface="Segoe UI"/>
              </a:rPr>
              <a:t>Thursday, 6/27 - Slides have been posted </a:t>
            </a:r>
            <a:r>
              <a:rPr lang="en-US" sz="2400">
                <a:latin typeface="Trebuchet MS"/>
                <a:cs typeface="Segoe UI"/>
                <a:hlinkClick r:id="rId3"/>
              </a:rPr>
              <a:t>here</a:t>
            </a:r>
            <a:r>
              <a:rPr lang="en-US" sz="2400">
                <a:latin typeface="Trebuchet MS"/>
                <a:cs typeface="Segoe UI"/>
              </a:rPr>
              <a:t>.</a:t>
            </a:r>
          </a:p>
          <a:p>
            <a:pPr marL="0" indent="0">
              <a:buNone/>
            </a:pPr>
            <a:r>
              <a:rPr lang="en-US" sz="2400">
                <a:latin typeface="Trebuchet MS"/>
                <a:cs typeface="Segoe UI"/>
              </a:rPr>
              <a:t>Thursday, 7/11 - </a:t>
            </a:r>
            <a:r>
              <a:rPr lang="en-US">
                <a:latin typeface="Trebuchet MS"/>
                <a:cs typeface="Segoe UI"/>
              </a:rPr>
              <a:t>Recording has been posted </a:t>
            </a:r>
            <a:r>
              <a:rPr lang="en-US">
                <a:solidFill>
                  <a:srgbClr val="488BC9"/>
                </a:solidFill>
                <a:latin typeface="Trebuchet MS"/>
                <a:cs typeface="Segoe UI"/>
                <a:hlinkClick r:id="rId4">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r>
              <a:rPr lang="en-US" sz="2400">
                <a:latin typeface="Trebuchet MS"/>
                <a:cs typeface="Segoe UI"/>
              </a:rPr>
              <a:t>Thursday, 7/25 - </a:t>
            </a:r>
            <a:r>
              <a:rPr lang="en-US">
                <a:latin typeface="Trebuchet MS"/>
                <a:cs typeface="Segoe UI"/>
              </a:rPr>
              <a:t>Recording has been posted </a:t>
            </a:r>
            <a:r>
              <a:rPr lang="en-US" sz="2400">
                <a:solidFill>
                  <a:srgbClr val="488BC9"/>
                </a:solidFill>
                <a:latin typeface="Trebuchet MS"/>
                <a:cs typeface="Segoe UI"/>
                <a:hlinkClick r:id="rId5">
                  <a:extLst>
                    <a:ext uri="{A12FA001-AC4F-418D-AE19-62706E023703}">
                      <ahyp:hlinkClr xmlns:ahyp="http://schemas.microsoft.com/office/drawing/2018/hyperlinkcolor" val="tx"/>
                    </a:ext>
                  </a:extLst>
                </a:hlinkClick>
              </a:rPr>
              <a:t>here</a:t>
            </a:r>
            <a:r>
              <a:rPr lang="en-US" sz="2400">
                <a:latin typeface="Trebuchet MS"/>
                <a:cs typeface="Segoe UI"/>
              </a:rPr>
              <a:t>.</a:t>
            </a:r>
            <a:r>
              <a:rPr lang="en-US">
                <a:latin typeface="Trebuchet MS"/>
                <a:cs typeface="Segoe UI"/>
              </a:rPr>
              <a:t> </a:t>
            </a:r>
            <a:endParaRPr lang="en-US" sz="2400">
              <a:latin typeface="Trebuchet MS"/>
              <a:cs typeface="Segoe UI"/>
            </a:endParaRPr>
          </a:p>
          <a:p>
            <a:pPr marL="0" indent="0">
              <a:buNone/>
            </a:pPr>
            <a:r>
              <a:rPr lang="en-US" sz="2400">
                <a:latin typeface="Trebuchet MS"/>
                <a:cs typeface="Segoe UI"/>
              </a:rPr>
              <a:t>Thursday, 8/8 - </a:t>
            </a:r>
            <a:r>
              <a:rPr lang="en-US">
                <a:latin typeface="Trebuchet MS"/>
                <a:cs typeface="Segoe UI"/>
              </a:rPr>
              <a:t>Recording has been posted </a:t>
            </a:r>
            <a:r>
              <a:rPr lang="en-US">
                <a:solidFill>
                  <a:srgbClr val="488BC9"/>
                </a:solidFill>
                <a:latin typeface="Trebuchet MS"/>
                <a:cs typeface="Segoe UI"/>
                <a:hlinkClick r:id="rId6">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endParaRPr lang="en-US" sz="2400">
              <a:latin typeface="Trebuchet MS"/>
              <a:cs typeface="Segoe UI"/>
            </a:endParaRPr>
          </a:p>
          <a:p>
            <a:pPr marL="0" indent="0">
              <a:buNone/>
            </a:pPr>
            <a:r>
              <a:rPr lang="en-US" sz="2400" u="sng">
                <a:latin typeface="Trebuchet MS"/>
                <a:cs typeface="Segoe UI"/>
              </a:rPr>
              <a:t>Resources:</a:t>
            </a:r>
            <a:r>
              <a:rPr lang="en-US" sz="2400">
                <a:latin typeface="Trebuchet MS"/>
                <a:cs typeface="Segoe UI"/>
              </a:rPr>
              <a:t> </a:t>
            </a:r>
          </a:p>
          <a:p>
            <a:pPr marL="0" indent="0">
              <a:buNone/>
            </a:pPr>
            <a:r>
              <a:rPr lang="en-US">
                <a:latin typeface="Trebuchet MS"/>
                <a:cs typeface="Segoe UI"/>
              </a:rPr>
              <a:t>Cognos Report 1: READ Training Educators Reported in Prior Years (select 24-25)</a:t>
            </a:r>
          </a:p>
          <a:p>
            <a:pPr marL="0" indent="0">
              <a:buNone/>
            </a:pPr>
            <a:r>
              <a:rPr lang="en-US">
                <a:latin typeface="Trebuchet MS"/>
                <a:cs typeface="Segoe UI"/>
              </a:rPr>
              <a:t>Cognos Report 2: HR December Educators and READ Training Status (select 23-24)</a:t>
            </a:r>
          </a:p>
          <a:p>
            <a:pPr marL="0" indent="0">
              <a:buNone/>
            </a:pPr>
            <a:r>
              <a:rPr lang="en-US" sz="2400">
                <a:latin typeface="Trebuchet MS"/>
                <a:cs typeface="Segoe UI"/>
                <a:hlinkClick r:id="rId7"/>
              </a:rPr>
              <a:t>24-25 File Layout</a:t>
            </a:r>
            <a:endParaRPr lang="en-US" sz="2400">
              <a:latin typeface="Trebuchet MS"/>
              <a:cs typeface="Segoe UI"/>
            </a:endParaRPr>
          </a:p>
          <a:p>
            <a:pPr marL="0" indent="0">
              <a:buNone/>
            </a:pPr>
            <a:r>
              <a:rPr lang="en-US">
                <a:latin typeface="Trebuchet MS"/>
                <a:cs typeface="Segoe UI"/>
                <a:hlinkClick r:id="rId8"/>
              </a:rPr>
              <a:t>Business Rules</a:t>
            </a:r>
          </a:p>
          <a:p>
            <a:pPr marL="0" indent="0">
              <a:buNone/>
            </a:pPr>
            <a:r>
              <a:rPr lang="en-US" sz="2400">
                <a:latin typeface="Trebuchet MS"/>
                <a:cs typeface="Segoe UI"/>
                <a:hlinkClick r:id="rId8"/>
              </a:rPr>
              <a:t>READ Training Website</a:t>
            </a:r>
            <a:endParaRPr lang="en-US" sz="2400">
              <a:latin typeface="Trebuchet MS"/>
              <a:cs typeface="Segoe UI"/>
            </a:endParaRPr>
          </a:p>
          <a:p>
            <a:pPr marL="0" indent="0">
              <a:buNone/>
            </a:pPr>
            <a:r>
              <a:rPr lang="en-US">
                <a:latin typeface="Trebuchet MS"/>
                <a:cs typeface="Segoe UI"/>
                <a:hlinkClick r:id="rId9"/>
              </a:rPr>
              <a:t>Data Collection Guide</a:t>
            </a:r>
            <a:r>
              <a:rPr lang="en-US">
                <a:latin typeface="Trebuchet MS"/>
                <a:cs typeface="Segoe UI"/>
              </a:rPr>
              <a:t> – Updated for 2024-25</a:t>
            </a:r>
            <a:endParaRPr lang="en-US">
              <a:cs typeface="Segoe UI"/>
            </a:endParaRPr>
          </a:p>
          <a:p>
            <a:endParaRPr lang="en-US"/>
          </a:p>
        </p:txBody>
      </p:sp>
      <p:sp>
        <p:nvSpPr>
          <p:cNvPr id="4" name="Slide Number Placeholder 3">
            <a:extLst>
              <a:ext uri="{FF2B5EF4-FFF2-40B4-BE49-F238E27FC236}">
                <a16:creationId xmlns:a16="http://schemas.microsoft.com/office/drawing/2014/main" id="{42559236-56CC-422F-1BE4-25F81A49CE08}"/>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7" name="Content Placeholder 6">
            <a:extLst>
              <a:ext uri="{FF2B5EF4-FFF2-40B4-BE49-F238E27FC236}">
                <a16:creationId xmlns:a16="http://schemas.microsoft.com/office/drawing/2014/main" id="{276AF4E3-9002-D30F-7D63-7FFDFA9420EF}"/>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85B8FC52-284B-9AD8-794B-3D6D8BCBDE03}"/>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42310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397768176"/>
              </p:ext>
            </p:extLst>
          </p:nvPr>
        </p:nvGraphicFramePr>
        <p:xfrm>
          <a:off x="847725" y="1551214"/>
          <a:ext cx="10498487" cy="3337554"/>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dirty="0"/>
                    </a:p>
                  </a:txBody>
                  <a:tcPr/>
                </a:tc>
                <a:extLst>
                  <a:ext uri="{0D108BD9-81ED-4DB2-BD59-A6C34878D82A}">
                    <a16:rowId xmlns:a16="http://schemas.microsoft.com/office/drawing/2014/main" val="3697144484"/>
                  </a:ext>
                </a:extLst>
              </a:tr>
              <a:tr h="370840">
                <a:tc>
                  <a:txBody>
                    <a:bodyPr/>
                    <a:lstStyle/>
                    <a:p>
                      <a:r>
                        <a:rPr lang="en-US" dirty="0"/>
                        <a:t>Student Discipline</a:t>
                      </a:r>
                    </a:p>
                  </a:txBody>
                  <a:tcPr/>
                </a:tc>
                <a:tc>
                  <a:txBody>
                    <a:bodyPr/>
                    <a:lstStyle/>
                    <a:p>
                      <a:r>
                        <a:rPr lang="en-US" dirty="0"/>
                        <a:t>Dawna Gudka</a:t>
                      </a:r>
                    </a:p>
                  </a:txBody>
                  <a:tcPr/>
                </a:tc>
                <a:extLst>
                  <a:ext uri="{0D108BD9-81ED-4DB2-BD59-A6C34878D82A}">
                    <a16:rowId xmlns:a16="http://schemas.microsoft.com/office/drawing/2014/main" val="4101029989"/>
                  </a:ext>
                </a:extLst>
              </a:tr>
              <a:tr h="370839">
                <a:tc>
                  <a:txBody>
                    <a:bodyPr/>
                    <a:lstStyle/>
                    <a:p>
                      <a:pPr lvl="0">
                        <a:buNone/>
                      </a:pPr>
                      <a:r>
                        <a:rPr lang="en-US" sz="1800" kern="1200" dirty="0">
                          <a:solidFill>
                            <a:schemeClr val="dk1"/>
                          </a:solidFill>
                          <a:effectLst/>
                          <a:latin typeface="+mn-lt"/>
                          <a:ea typeface="+mn-ea"/>
                          <a:cs typeface="+mn-cs"/>
                        </a:rPr>
                        <a:t>Special Education End of Year</a:t>
                      </a:r>
                    </a:p>
                  </a:txBody>
                  <a:tcPr/>
                </a:tc>
                <a:tc>
                  <a:txBody>
                    <a:bodyPr/>
                    <a:lstStyle/>
                    <a:p>
                      <a:pPr lvl="0">
                        <a:buNone/>
                      </a:pPr>
                      <a:r>
                        <a:rPr lang="en-US" dirty="0"/>
                        <a:t>Lindsey Heitman</a:t>
                      </a:r>
                    </a:p>
                  </a:txBody>
                  <a:tcPr/>
                </a:tc>
                <a:extLst>
                  <a:ext uri="{0D108BD9-81ED-4DB2-BD59-A6C34878D82A}">
                    <a16:rowId xmlns:a16="http://schemas.microsoft.com/office/drawing/2014/main" val="2292760144"/>
                  </a:ext>
                </a:extLst>
              </a:tr>
              <a:tr h="370839">
                <a:tc>
                  <a:txBody>
                    <a:bodyPr/>
                    <a:lstStyle/>
                    <a:p>
                      <a:pPr lvl="0">
                        <a:buNone/>
                      </a:pPr>
                      <a:r>
                        <a:rPr lang="en-US" dirty="0"/>
                        <a:t>Student October</a:t>
                      </a:r>
                    </a:p>
                  </a:txBody>
                  <a:tcPr/>
                </a:tc>
                <a:tc>
                  <a:txBody>
                    <a:bodyPr/>
                    <a:lstStyle/>
                    <a:p>
                      <a:pPr lvl="0">
                        <a:buNone/>
                      </a:pPr>
                      <a:r>
                        <a:rPr lang="en-US" dirty="0"/>
                        <a:t>Brooke Wenzel</a:t>
                      </a:r>
                    </a:p>
                  </a:txBody>
                  <a:tcPr/>
                </a:tc>
                <a:extLst>
                  <a:ext uri="{0D108BD9-81ED-4DB2-BD59-A6C34878D82A}">
                    <a16:rowId xmlns:a16="http://schemas.microsoft.com/office/drawing/2014/main" val="3493425112"/>
                  </a:ext>
                </a:extLst>
              </a:tr>
              <a:tr h="370839">
                <a:tc>
                  <a:txBody>
                    <a:bodyPr/>
                    <a:lstStyle/>
                    <a:p>
                      <a:pPr lvl="0">
                        <a:buNone/>
                      </a:pPr>
                      <a:r>
                        <a:rPr lang="en-US" dirty="0"/>
                        <a:t>School Auditing Office Updates</a:t>
                      </a:r>
                    </a:p>
                  </a:txBody>
                  <a:tcPr/>
                </a:tc>
                <a:tc>
                  <a:txBody>
                    <a:bodyPr/>
                    <a:lstStyle/>
                    <a:p>
                      <a:pPr lvl="0">
                        <a:buNone/>
                      </a:pPr>
                      <a:r>
                        <a:rPr lang="en-US" dirty="0"/>
                        <a:t>Rebecca McRee</a:t>
                      </a:r>
                    </a:p>
                  </a:txBody>
                  <a:tcPr/>
                </a:tc>
                <a:extLst>
                  <a:ext uri="{0D108BD9-81ED-4DB2-BD59-A6C34878D82A}">
                    <a16:rowId xmlns:a16="http://schemas.microsoft.com/office/drawing/2014/main" val="4028018402"/>
                  </a:ext>
                </a:extLst>
              </a:tr>
              <a:tr h="370839">
                <a:tc>
                  <a:txBody>
                    <a:bodyPr/>
                    <a:lstStyle/>
                    <a:p>
                      <a:pPr lvl="0">
                        <a:buNone/>
                      </a:pPr>
                      <a:r>
                        <a:rPr lang="en-US" dirty="0"/>
                        <a:t>At Risk Interchange Updates</a:t>
                      </a:r>
                    </a:p>
                  </a:txBody>
                  <a:tcPr/>
                </a:tc>
                <a:tc>
                  <a:txBody>
                    <a:bodyPr/>
                    <a:lstStyle/>
                    <a:p>
                      <a:pPr lvl="0">
                        <a:buNone/>
                      </a:pPr>
                      <a:r>
                        <a:rPr lang="en-US" dirty="0"/>
                        <a:t>Rebecca McRee</a:t>
                      </a:r>
                    </a:p>
                  </a:txBody>
                  <a:tcPr/>
                </a:tc>
                <a:extLst>
                  <a:ext uri="{0D108BD9-81ED-4DB2-BD59-A6C34878D82A}">
                    <a16:rowId xmlns:a16="http://schemas.microsoft.com/office/drawing/2014/main" val="1697913748"/>
                  </a:ext>
                </a:extLst>
              </a:tr>
              <a:tr h="370839">
                <a:tc>
                  <a:txBody>
                    <a:bodyPr/>
                    <a:lstStyle/>
                    <a:p>
                      <a:pPr lvl="0">
                        <a:buNone/>
                      </a:pPr>
                      <a:r>
                        <a:rPr lang="en-US" dirty="0"/>
                        <a:t>READ Staff Training</a:t>
                      </a:r>
                    </a:p>
                  </a:txBody>
                  <a:tcPr/>
                </a:tc>
                <a:tc>
                  <a:txBody>
                    <a:bodyPr/>
                    <a:lstStyle/>
                    <a:p>
                      <a:pPr lvl="0">
                        <a:buNone/>
                      </a:pPr>
                      <a:r>
                        <a:rPr lang="en-US" dirty="0"/>
                        <a:t>Tara Rhodes</a:t>
                      </a:r>
                    </a:p>
                  </a:txBody>
                  <a:tcPr/>
                </a:tc>
                <a:extLst>
                  <a:ext uri="{0D108BD9-81ED-4DB2-BD59-A6C34878D82A}">
                    <a16:rowId xmlns:a16="http://schemas.microsoft.com/office/drawing/2014/main" val="215331212"/>
                  </a:ext>
                </a:extLst>
              </a:tr>
              <a:tr h="370839">
                <a:tc>
                  <a:txBody>
                    <a:bodyPr/>
                    <a:lstStyle/>
                    <a:p>
                      <a:pPr lvl="0">
                        <a:buNone/>
                      </a:pPr>
                      <a:r>
                        <a:rPr lang="en-US" dirty="0"/>
                        <a:t>Title I Interchange</a:t>
                      </a:r>
                    </a:p>
                  </a:txBody>
                  <a:tcPr/>
                </a:tc>
                <a:tc>
                  <a:txBody>
                    <a:bodyPr/>
                    <a:lstStyle/>
                    <a:p>
                      <a:pPr lvl="0">
                        <a:buNone/>
                      </a:pPr>
                      <a:r>
                        <a:rPr lang="en-US" dirty="0"/>
                        <a:t>Melissa Chaffin</a:t>
                      </a:r>
                    </a:p>
                  </a:txBody>
                  <a:tcPr/>
                </a:tc>
                <a:extLst>
                  <a:ext uri="{0D108BD9-81ED-4DB2-BD59-A6C34878D82A}">
                    <a16:rowId xmlns:a16="http://schemas.microsoft.com/office/drawing/2014/main" val="3288548036"/>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sz="2800" dirty="0">
                <a:latin typeface="Museo Slab 500"/>
              </a:rPr>
              <a:t>READ Training Collection</a:t>
            </a:r>
            <a:br>
              <a:rPr lang="en-US" sz="2800" dirty="0">
                <a:latin typeface="Museo Slab 500"/>
              </a:rPr>
            </a:br>
            <a:r>
              <a:rPr lang="en-US" sz="2800" dirty="0">
                <a:latin typeface="Museo Slab 500"/>
              </a:rPr>
              <a:t>Questions &amp; Answers</a:t>
            </a:r>
            <a:r>
              <a:rPr lang="en-US" dirty="0">
                <a:latin typeface="Museo Slab 500"/>
              </a:rPr>
              <a:t>:</a:t>
            </a:r>
            <a:br>
              <a:rPr lang="en-US" dirty="0"/>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dirty="0">
                <a:latin typeface="Museo Slab 500"/>
              </a:rPr>
              <a:t>Email: </a:t>
            </a:r>
            <a:r>
              <a:rPr lang="en-US" dirty="0">
                <a:latin typeface="Museo Slab 500"/>
                <a:hlinkClick r:id="rId2"/>
              </a:rPr>
              <a:t>READActData@cde.state.co.us</a:t>
            </a:r>
            <a:endParaRPr lang="en-US" dirty="0"/>
          </a:p>
          <a:p>
            <a:r>
              <a:rPr lang="en-US" dirty="0">
                <a:latin typeface="Museo Slab 500"/>
              </a:rPr>
              <a:t>Phone: 720.601.4125</a:t>
            </a:r>
            <a:endParaRPr lang="en-US" dirty="0"/>
          </a:p>
          <a:p>
            <a:endParaRPr lang="en-US"/>
          </a:p>
          <a:p>
            <a:r>
              <a:rPr lang="en-US" dirty="0">
                <a:latin typeface="Museo Slab 500"/>
                <a:hlinkClick r:id="rId3"/>
              </a:rPr>
              <a:t>READ Act Training Website</a:t>
            </a:r>
            <a:endParaRPr lang="en-US">
              <a:hlinkClick r:id="rId3"/>
            </a:endParaRPr>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1729304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normAutofit/>
          </a:bodyPr>
          <a:lstStyle/>
          <a:p>
            <a:r>
              <a:rPr lang="en-US" dirty="0"/>
              <a:t>Title I Interchange</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a:xfrm>
            <a:off x="0" y="3944937"/>
            <a:ext cx="12192000" cy="1062038"/>
          </a:xfrm>
        </p:spPr>
        <p:txBody>
          <a:bodyPr>
            <a:normAutofit/>
          </a:bodyPr>
          <a:lstStyle/>
          <a:p>
            <a:r>
              <a:rPr lang="en-US" sz="2800" dirty="0"/>
              <a:t>Melissa Chaffin, Federal Programs </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587239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dirty="0"/>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dirty="0"/>
              <a:t>Title I</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dirty="0"/>
              <a:t>Chaffin_m@cde.state.co.us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nvPr>
        </p:nvGraphicFramePr>
        <p:xfrm>
          <a:off x="228600" y="200025"/>
          <a:ext cx="11818935" cy="24942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718318">
                  <a:extLst>
                    <a:ext uri="{9D8B030D-6E8A-4147-A177-3AD203B41FA5}">
                      <a16:colId xmlns:a16="http://schemas.microsoft.com/office/drawing/2014/main" val="2137241566"/>
                    </a:ext>
                  </a:extLst>
                </a:gridCol>
                <a:gridCol w="7164515">
                  <a:extLst>
                    <a:ext uri="{9D8B030D-6E8A-4147-A177-3AD203B41FA5}">
                      <a16:colId xmlns:a16="http://schemas.microsoft.com/office/drawing/2014/main" val="1583735620"/>
                    </a:ext>
                  </a:extLst>
                </a:gridCol>
              </a:tblGrid>
              <a:tr h="370840">
                <a:tc>
                  <a:txBody>
                    <a:bodyPr/>
                    <a:lstStyle/>
                    <a:p>
                      <a:r>
                        <a:rPr lang="en-US" dirty="0">
                          <a:latin typeface="Trebuchet MS" panose="020B0603020202020204" pitchFamily="34" charset="0"/>
                        </a:rPr>
                        <a:t>Date</a:t>
                      </a:r>
                    </a:p>
                  </a:txBody>
                  <a:tcPr/>
                </a:tc>
                <a:tc>
                  <a:txBody>
                    <a:bodyPr/>
                    <a:lstStyle/>
                    <a:p>
                      <a:r>
                        <a:rPr lang="en-US" dirty="0">
                          <a:latin typeface="Trebuchet MS" panose="020B0603020202020204" pitchFamily="34" charset="0"/>
                        </a:rPr>
                        <a:t>Event</a:t>
                      </a:r>
                    </a:p>
                  </a:txBody>
                  <a:tcPr/>
                </a:tc>
                <a:tc>
                  <a:txBody>
                    <a:bodyPr/>
                    <a:lstStyle/>
                    <a:p>
                      <a:r>
                        <a:rPr lang="en-US" dirty="0">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dirty="0">
                          <a:latin typeface="Trebuchet MS" panose="020B0603020202020204" pitchFamily="34" charset="0"/>
                        </a:rPr>
                        <a:t>08/15/2024</a:t>
                      </a:r>
                    </a:p>
                  </a:txBody>
                  <a:tcPr/>
                </a:tc>
                <a:tc>
                  <a:txBody>
                    <a:bodyPr/>
                    <a:lstStyle/>
                    <a:p>
                      <a:r>
                        <a:rPr lang="en-US" dirty="0">
                          <a:latin typeface="Trebuchet MS" panose="020B0603020202020204" pitchFamily="34" charset="0"/>
                        </a:rPr>
                        <a:t>Title I 24-25 Interchange open in Data Pipeline</a:t>
                      </a:r>
                    </a:p>
                  </a:txBody>
                  <a:tcPr/>
                </a:tc>
                <a:tc>
                  <a:txBody>
                    <a:bodyPr/>
                    <a:lstStyle/>
                    <a:p>
                      <a:r>
                        <a:rPr lang="en-US" dirty="0">
                          <a:latin typeface="Trebuchet MS" panose="020B0603020202020204" pitchFamily="34" charset="0"/>
                        </a:rPr>
                        <a:t>LEAs can begin to upload their Title I file to address any errors. This would be for the school year 24-25 for Student October.</a:t>
                      </a:r>
                    </a:p>
                  </a:txBody>
                  <a:tcPr/>
                </a:tc>
                <a:extLst>
                  <a:ext uri="{0D108BD9-81ED-4DB2-BD59-A6C34878D82A}">
                    <a16:rowId xmlns:a16="http://schemas.microsoft.com/office/drawing/2014/main" val="2548873027"/>
                  </a:ext>
                </a:extLst>
              </a:tr>
              <a:tr h="370840">
                <a:tc>
                  <a:txBody>
                    <a:bodyPr/>
                    <a:lstStyle/>
                    <a:p>
                      <a:r>
                        <a:rPr lang="en-US" dirty="0">
                          <a:latin typeface="Trebuchet MS" panose="020B0603020202020204" pitchFamily="34" charset="0"/>
                        </a:rPr>
                        <a:t>10/02/2024</a:t>
                      </a:r>
                    </a:p>
                  </a:txBody>
                  <a:tcPr/>
                </a:tc>
                <a:tc>
                  <a:txBody>
                    <a:bodyPr/>
                    <a:lstStyle/>
                    <a:p>
                      <a:r>
                        <a:rPr lang="en-US" dirty="0">
                          <a:latin typeface="Trebuchet MS" panose="020B0603020202020204" pitchFamily="34" charset="0"/>
                        </a:rPr>
                        <a:t>Upload Title I file </a:t>
                      </a:r>
                    </a:p>
                  </a:txBody>
                  <a:tcPr/>
                </a:tc>
                <a:tc>
                  <a:txBody>
                    <a:bodyPr/>
                    <a:lstStyle/>
                    <a:p>
                      <a:r>
                        <a:rPr lang="en-US" dirty="0">
                          <a:latin typeface="Trebuchet MS" panose="020B0603020202020204" pitchFamily="34" charset="0"/>
                        </a:rPr>
                        <a:t>Upload Title I file to address any errors if you haven’t already.</a:t>
                      </a:r>
                    </a:p>
                  </a:txBody>
                  <a:tcPr/>
                </a:tc>
                <a:extLst>
                  <a:ext uri="{0D108BD9-81ED-4DB2-BD59-A6C34878D82A}">
                    <a16:rowId xmlns:a16="http://schemas.microsoft.com/office/drawing/2014/main" val="779341813"/>
                  </a:ext>
                </a:extLst>
              </a:tr>
              <a:tr h="370840">
                <a:tc>
                  <a:txBody>
                    <a:bodyPr/>
                    <a:lstStyle/>
                    <a:p>
                      <a:r>
                        <a:rPr lang="en-US" dirty="0">
                          <a:latin typeface="Trebuchet MS" panose="020B0603020202020204" pitchFamily="34" charset="0"/>
                        </a:rPr>
                        <a:t>10/09/2024</a:t>
                      </a:r>
                    </a:p>
                  </a:txBody>
                  <a:tcPr/>
                </a:tc>
                <a:tc>
                  <a:txBody>
                    <a:bodyPr/>
                    <a:lstStyle/>
                    <a:p>
                      <a:r>
                        <a:rPr lang="en-US" dirty="0">
                          <a:latin typeface="Trebuchet MS" panose="020B0603020202020204" pitchFamily="34" charset="0"/>
                        </a:rPr>
                        <a:t>Interim Deadline Title I </a:t>
                      </a:r>
                    </a:p>
                  </a:txBody>
                  <a:tcPr/>
                </a:tc>
                <a:tc>
                  <a:txBody>
                    <a:bodyPr/>
                    <a:lstStyle/>
                    <a:p>
                      <a:r>
                        <a:rPr lang="en-US" dirty="0">
                          <a:latin typeface="Trebuchet MS" panose="020B0603020202020204" pitchFamily="34" charset="0"/>
                        </a:rPr>
                        <a:t>Interim Deadline for Title I file uploaded and error-free.</a:t>
                      </a:r>
                    </a:p>
                  </a:txBody>
                  <a:tcPr/>
                </a:tc>
                <a:extLst>
                  <a:ext uri="{0D108BD9-81ED-4DB2-BD59-A6C34878D82A}">
                    <a16:rowId xmlns:a16="http://schemas.microsoft.com/office/drawing/2014/main" val="3242782652"/>
                  </a:ext>
                </a:extLst>
              </a:tr>
              <a:tr h="370840">
                <a:tc>
                  <a:txBody>
                    <a:bodyPr/>
                    <a:lstStyle/>
                    <a:p>
                      <a:r>
                        <a:rPr lang="en-US" dirty="0">
                          <a:latin typeface="Trebuchet MS" panose="020B0603020202020204" pitchFamily="34" charset="0"/>
                        </a:rPr>
                        <a:t>10/22/2024</a:t>
                      </a:r>
                    </a:p>
                  </a:txBody>
                  <a:tcPr/>
                </a:tc>
                <a:tc>
                  <a:txBody>
                    <a:bodyPr/>
                    <a:lstStyle/>
                    <a:p>
                      <a:r>
                        <a:rPr lang="en-US" dirty="0">
                          <a:latin typeface="Trebuchet MS" panose="020B0603020202020204" pitchFamily="34" charset="0"/>
                        </a:rPr>
                        <a:t>Title I Deadline </a:t>
                      </a:r>
                    </a:p>
                  </a:txBody>
                  <a:tcPr/>
                </a:tc>
                <a:tc>
                  <a:txBody>
                    <a:bodyPr/>
                    <a:lstStyle/>
                    <a:p>
                      <a:r>
                        <a:rPr lang="en-US" dirty="0">
                          <a:latin typeface="Trebuchet MS" panose="020B0603020202020204" pitchFamily="34" charset="0"/>
                        </a:rPr>
                        <a:t>Have Title I uploaded and error free for Student October snapshot.</a:t>
                      </a:r>
                    </a:p>
                  </a:txBody>
                  <a:tcPr/>
                </a:tc>
                <a:extLst>
                  <a:ext uri="{0D108BD9-81ED-4DB2-BD59-A6C34878D82A}">
                    <a16:rowId xmlns:a16="http://schemas.microsoft.com/office/drawing/2014/main" val="593317777"/>
                  </a:ext>
                </a:extLst>
              </a:tr>
              <a:tr h="370840">
                <a:tc>
                  <a:txBody>
                    <a:bodyPr/>
                    <a:lstStyle/>
                    <a:p>
                      <a:r>
                        <a:rPr lang="en-US" dirty="0">
                          <a:latin typeface="Trebuchet MS" panose="020B0603020202020204" pitchFamily="34" charset="0"/>
                        </a:rPr>
                        <a:t>11/08/2021</a:t>
                      </a:r>
                    </a:p>
                  </a:txBody>
                  <a:tcPr/>
                </a:tc>
                <a:tc>
                  <a:txBody>
                    <a:bodyPr/>
                    <a:lstStyle/>
                    <a:p>
                      <a:r>
                        <a:rPr lang="en-US" dirty="0">
                          <a:latin typeface="Trebuchet MS" panose="020B0603020202020204" pitchFamily="34" charset="0"/>
                        </a:rPr>
                        <a:t>Official State Deadline</a:t>
                      </a:r>
                    </a:p>
                  </a:txBody>
                  <a:tcPr/>
                </a:tc>
                <a:tc>
                  <a:txBody>
                    <a:bodyPr/>
                    <a:lstStyle/>
                    <a:p>
                      <a:r>
                        <a:rPr lang="en-US" dirty="0">
                          <a:latin typeface="Trebuchet MS" panose="020B0603020202020204" pitchFamily="34" charset="0"/>
                        </a:rPr>
                        <a:t>Have Title I uploaded and error free for Student October snapshot.</a:t>
                      </a:r>
                    </a:p>
                  </a:txBody>
                  <a:tcPr/>
                </a:tc>
                <a:extLst>
                  <a:ext uri="{0D108BD9-81ED-4DB2-BD59-A6C34878D82A}">
                    <a16:rowId xmlns:a16="http://schemas.microsoft.com/office/drawing/2014/main" val="2721818544"/>
                  </a:ext>
                </a:extLst>
              </a:tr>
            </a:tbl>
          </a:graphicData>
        </a:graphic>
      </p:graphicFrame>
    </p:spTree>
    <p:extLst>
      <p:ext uri="{BB962C8B-B14F-4D97-AF65-F5344CB8AC3E}">
        <p14:creationId xmlns:p14="http://schemas.microsoft.com/office/powerpoint/2010/main" val="1659390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dirty="0"/>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dirty="0"/>
              <a:t>Title I</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dirty="0"/>
              <a:t>Chaffin_m@cde.state.co.us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nvPr>
        </p:nvGraphicFramePr>
        <p:xfrm>
          <a:off x="228600" y="200025"/>
          <a:ext cx="11818935" cy="358140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718318">
                  <a:extLst>
                    <a:ext uri="{9D8B030D-6E8A-4147-A177-3AD203B41FA5}">
                      <a16:colId xmlns:a16="http://schemas.microsoft.com/office/drawing/2014/main" val="2137241566"/>
                    </a:ext>
                  </a:extLst>
                </a:gridCol>
                <a:gridCol w="7164515">
                  <a:extLst>
                    <a:ext uri="{9D8B030D-6E8A-4147-A177-3AD203B41FA5}">
                      <a16:colId xmlns:a16="http://schemas.microsoft.com/office/drawing/2014/main" val="1583735620"/>
                    </a:ext>
                  </a:extLst>
                </a:gridCol>
              </a:tblGrid>
              <a:tr h="370840">
                <a:tc>
                  <a:txBody>
                    <a:bodyPr/>
                    <a:lstStyle/>
                    <a:p>
                      <a:r>
                        <a:rPr lang="en-US" dirty="0">
                          <a:latin typeface="Trebuchet MS" panose="020B0603020202020204" pitchFamily="34" charset="0"/>
                        </a:rPr>
                        <a:t>Date</a:t>
                      </a:r>
                    </a:p>
                  </a:txBody>
                  <a:tcPr/>
                </a:tc>
                <a:tc>
                  <a:txBody>
                    <a:bodyPr/>
                    <a:lstStyle/>
                    <a:p>
                      <a:r>
                        <a:rPr lang="en-US" dirty="0">
                          <a:latin typeface="Trebuchet MS" panose="020B0603020202020204" pitchFamily="34" charset="0"/>
                        </a:rPr>
                        <a:t>Event</a:t>
                      </a:r>
                    </a:p>
                  </a:txBody>
                  <a:tcPr/>
                </a:tc>
                <a:tc>
                  <a:txBody>
                    <a:bodyPr/>
                    <a:lstStyle/>
                    <a:p>
                      <a:r>
                        <a:rPr lang="en-US" dirty="0">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dirty="0">
                          <a:latin typeface="Trebuchet MS" panose="020B0603020202020204" pitchFamily="34" charset="0"/>
                        </a:rPr>
                        <a:t>Currently</a:t>
                      </a:r>
                    </a:p>
                  </a:txBody>
                  <a:tcPr/>
                </a:tc>
                <a:tc>
                  <a:txBody>
                    <a:bodyPr/>
                    <a:lstStyle/>
                    <a:p>
                      <a:r>
                        <a:rPr lang="en-US" dirty="0">
                          <a:latin typeface="Trebuchet MS" panose="020B0603020202020204" pitchFamily="34" charset="0"/>
                        </a:rPr>
                        <a:t>Title I Interchange still open in Data Pipeline for EOY 23-24</a:t>
                      </a:r>
                    </a:p>
                  </a:txBody>
                  <a:tcPr/>
                </a:tc>
                <a:tc>
                  <a:txBody>
                    <a:bodyPr/>
                    <a:lstStyle/>
                    <a:p>
                      <a:r>
                        <a:rPr lang="en-US" dirty="0">
                          <a:latin typeface="Trebuchet MS" panose="020B0603020202020204" pitchFamily="34" charset="0"/>
                        </a:rPr>
                        <a:t>If needed, LEAs can begin to upload/re-upload their Title I file to address any errors. This would be for the school year 23-24 for End of Year only. All LEAs have uploaded this file and would only need to do so again to make corrections.</a:t>
                      </a:r>
                    </a:p>
                  </a:txBody>
                  <a:tcPr/>
                </a:tc>
                <a:extLst>
                  <a:ext uri="{0D108BD9-81ED-4DB2-BD59-A6C34878D82A}">
                    <a16:rowId xmlns:a16="http://schemas.microsoft.com/office/drawing/2014/main" val="2548873027"/>
                  </a:ext>
                </a:extLst>
              </a:tr>
              <a:tr h="370840">
                <a:tc>
                  <a:txBody>
                    <a:bodyPr/>
                    <a:lstStyle/>
                    <a:p>
                      <a:r>
                        <a:rPr lang="en-US" dirty="0">
                          <a:latin typeface="Trebuchet MS" panose="020B0603020202020204" pitchFamily="34" charset="0"/>
                        </a:rPr>
                        <a:t>11/13/2024</a:t>
                      </a:r>
                    </a:p>
                  </a:txBody>
                  <a:tcPr/>
                </a:tc>
                <a:tc>
                  <a:txBody>
                    <a:bodyPr/>
                    <a:lstStyle/>
                    <a:p>
                      <a:r>
                        <a:rPr lang="en-US" dirty="0">
                          <a:latin typeface="Trebuchet MS" panose="020B0603020202020204" pitchFamily="34" charset="0"/>
                        </a:rPr>
                        <a:t>Interim Deadline Title I for EOY 23-24</a:t>
                      </a:r>
                    </a:p>
                  </a:txBody>
                  <a:tcPr/>
                </a:tc>
                <a:tc>
                  <a:txBody>
                    <a:bodyPr/>
                    <a:lstStyle/>
                    <a:p>
                      <a:r>
                        <a:rPr lang="en-US" dirty="0">
                          <a:latin typeface="Trebuchet MS" panose="020B0603020202020204" pitchFamily="34" charset="0"/>
                        </a:rPr>
                        <a:t>Interim Deadline for Title I EOY 23-24.</a:t>
                      </a:r>
                    </a:p>
                  </a:txBody>
                  <a:tcPr/>
                </a:tc>
                <a:extLst>
                  <a:ext uri="{0D108BD9-81ED-4DB2-BD59-A6C34878D82A}">
                    <a16:rowId xmlns:a16="http://schemas.microsoft.com/office/drawing/2014/main" val="779341813"/>
                  </a:ext>
                </a:extLst>
              </a:tr>
              <a:tr h="370840">
                <a:tc>
                  <a:txBody>
                    <a:bodyPr/>
                    <a:lstStyle/>
                    <a:p>
                      <a:r>
                        <a:rPr lang="en-US" dirty="0">
                          <a:latin typeface="Trebuchet MS" panose="020B0603020202020204" pitchFamily="34" charset="0"/>
                        </a:rPr>
                        <a:t>11/19/2024</a:t>
                      </a:r>
                    </a:p>
                  </a:txBody>
                  <a:tcPr/>
                </a:tc>
                <a:tc>
                  <a:txBody>
                    <a:bodyPr/>
                    <a:lstStyle/>
                    <a:p>
                      <a:r>
                        <a:rPr lang="en-US" dirty="0">
                          <a:latin typeface="Trebuchet MS" panose="020B0603020202020204" pitchFamily="34" charset="0"/>
                        </a:rPr>
                        <a:t>Deadline Title I for EOY for 23-24</a:t>
                      </a:r>
                    </a:p>
                  </a:txBody>
                  <a:tcPr/>
                </a:tc>
                <a:tc>
                  <a:txBody>
                    <a:bodyPr/>
                    <a:lstStyle/>
                    <a:p>
                      <a:r>
                        <a:rPr lang="en-US" dirty="0">
                          <a:latin typeface="Trebuchet MS" panose="020B0603020202020204" pitchFamily="34" charset="0"/>
                        </a:rPr>
                        <a:t>Deadline for Title I file uploaded and error-free (EOY snapshot for 23-24).</a:t>
                      </a:r>
                    </a:p>
                  </a:txBody>
                  <a:tcPr/>
                </a:tc>
                <a:extLst>
                  <a:ext uri="{0D108BD9-81ED-4DB2-BD59-A6C34878D82A}">
                    <a16:rowId xmlns:a16="http://schemas.microsoft.com/office/drawing/2014/main" val="3242782652"/>
                  </a:ext>
                </a:extLst>
              </a:tr>
              <a:tr h="370840">
                <a:tc>
                  <a:txBody>
                    <a:bodyPr/>
                    <a:lstStyle/>
                    <a:p>
                      <a:endParaRPr lang="en-US" dirty="0">
                        <a:latin typeface="Trebuchet MS" panose="020B0603020202020204" pitchFamily="34" charset="0"/>
                      </a:endParaRPr>
                    </a:p>
                  </a:txBody>
                  <a:tcPr/>
                </a:tc>
                <a:tc>
                  <a:txBody>
                    <a:bodyPr/>
                    <a:lstStyle/>
                    <a:p>
                      <a:endParaRPr lang="en-US" dirty="0">
                        <a:latin typeface="Trebuchet MS" panose="020B0603020202020204" pitchFamily="34" charset="0"/>
                      </a:endParaRPr>
                    </a:p>
                  </a:txBody>
                  <a:tcPr/>
                </a:tc>
                <a:tc>
                  <a:txBody>
                    <a:bodyPr/>
                    <a:lstStyle/>
                    <a:p>
                      <a:endParaRPr lang="en-US" dirty="0">
                        <a:latin typeface="Trebuchet MS" panose="020B0603020202020204" pitchFamily="34" charset="0"/>
                      </a:endParaRPr>
                    </a:p>
                  </a:txBody>
                  <a:tcPr/>
                </a:tc>
                <a:extLst>
                  <a:ext uri="{0D108BD9-81ED-4DB2-BD59-A6C34878D82A}">
                    <a16:rowId xmlns:a16="http://schemas.microsoft.com/office/drawing/2014/main" val="593317777"/>
                  </a:ext>
                </a:extLst>
              </a:tr>
              <a:tr h="370840">
                <a:tc>
                  <a:txBody>
                    <a:bodyPr/>
                    <a:lstStyle/>
                    <a:p>
                      <a:endParaRPr lang="en-US" dirty="0">
                        <a:latin typeface="Trebuchet MS" panose="020B0603020202020204" pitchFamily="34" charset="0"/>
                      </a:endParaRPr>
                    </a:p>
                  </a:txBody>
                  <a:tcPr/>
                </a:tc>
                <a:tc>
                  <a:txBody>
                    <a:bodyPr/>
                    <a:lstStyle/>
                    <a:p>
                      <a:endParaRPr lang="en-US" dirty="0">
                        <a:latin typeface="Trebuchet MS" panose="020B0603020202020204" pitchFamily="34" charset="0"/>
                      </a:endParaRPr>
                    </a:p>
                  </a:txBody>
                  <a:tcPr/>
                </a:tc>
                <a:tc>
                  <a:txBody>
                    <a:bodyPr/>
                    <a:lstStyle/>
                    <a:p>
                      <a:endParaRPr lang="en-US" dirty="0">
                        <a:latin typeface="Trebuchet MS" panose="020B0603020202020204" pitchFamily="34" charset="0"/>
                      </a:endParaRPr>
                    </a:p>
                  </a:txBody>
                  <a:tcPr/>
                </a:tc>
                <a:extLst>
                  <a:ext uri="{0D108BD9-81ED-4DB2-BD59-A6C34878D82A}">
                    <a16:rowId xmlns:a16="http://schemas.microsoft.com/office/drawing/2014/main" val="2721818544"/>
                  </a:ext>
                </a:extLst>
              </a:tr>
            </a:tbl>
          </a:graphicData>
        </a:graphic>
      </p:graphicFrame>
    </p:spTree>
    <p:extLst>
      <p:ext uri="{BB962C8B-B14F-4D97-AF65-F5344CB8AC3E}">
        <p14:creationId xmlns:p14="http://schemas.microsoft.com/office/powerpoint/2010/main" val="1653574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dirty="0"/>
              <a:t>Brief Overview of Title I Part A</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2037080"/>
            <a:ext cx="10515600" cy="3074670"/>
          </a:xfrm>
        </p:spPr>
        <p:txBody>
          <a:bodyPr>
            <a:normAutofit/>
          </a:bodyPr>
          <a:lstStyle/>
          <a:p>
            <a:r>
              <a:rPr lang="en-US" sz="1700" dirty="0"/>
              <a:t>The purpose of Title I Part A is to provide all students significant opportunity to receive a fair, equitable, and high-quality education, and to close achievement gaps.</a:t>
            </a:r>
          </a:p>
          <a:p>
            <a:r>
              <a:rPr lang="en" sz="1700" dirty="0"/>
              <a:t>Title I, Part A of the Elementary and Secondary Education Act (ESEA), as amended by the Every Student Succeeds Act (ESSA) provides financial assistance to local educational agencies (LEAs) and schools with high numbers or high percentages of children from low-income families to help ensure that all children meet challenging academic standards.</a:t>
            </a:r>
          </a:p>
          <a:p>
            <a:r>
              <a:rPr lang="en-US" sz="1700" dirty="0"/>
              <a:t>Title I Part A file is uploaded in the Data Pipeline during October Count in the Fall and again during EOY collection in the Spring.</a:t>
            </a:r>
          </a:p>
          <a:p>
            <a:r>
              <a:rPr lang="en-US" sz="1700" dirty="0"/>
              <a:t>Schools and grade spans are identified as either SW (Schoolwide), TA (Targeted Assistance), or NS (Not Serviced) during the Consolidated Application period.</a:t>
            </a:r>
          </a:p>
          <a:p>
            <a:endParaRPr lang="en-US" sz="1700" dirty="0"/>
          </a:p>
          <a:p>
            <a:endParaRPr lang="en" sz="2400" dirty="0"/>
          </a:p>
          <a:p>
            <a:endParaRPr lang="en-US" dirty="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54</a:t>
            </a:fld>
            <a:endParaRPr lang="en-US" dirty="0"/>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dirty="0"/>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dirty="0"/>
              <a:t>Chaffin_m@cde.state.co.us</a:t>
            </a:r>
          </a:p>
        </p:txBody>
      </p:sp>
    </p:spTree>
    <p:extLst>
      <p:ext uri="{BB962C8B-B14F-4D97-AF65-F5344CB8AC3E}">
        <p14:creationId xmlns:p14="http://schemas.microsoft.com/office/powerpoint/2010/main" val="499285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dirty="0"/>
              <a:t>Title I Interchange Targeted Assistance (TA)</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971868"/>
            <a:ext cx="10515600" cy="3141308"/>
          </a:xfrm>
        </p:spPr>
        <p:txBody>
          <a:bodyPr>
            <a:normAutofit/>
          </a:bodyPr>
          <a:lstStyle/>
          <a:p>
            <a:r>
              <a:rPr lang="en-US" sz="1600" dirty="0"/>
              <a:t>Only students within eligible TA schools and grade spans are reported in a file which is uploaded to the Data Pipeline. </a:t>
            </a:r>
          </a:p>
          <a:p>
            <a:r>
              <a:rPr lang="en-US" sz="1600" dirty="0">
                <a:solidFill>
                  <a:srgbClr val="000000"/>
                </a:solidFill>
              </a:rPr>
              <a:t>Include students in TA grade schools/grade spans who received Title I services/resources any time during the year, even if student left school/district or services were stopped.</a:t>
            </a:r>
          </a:p>
          <a:p>
            <a:r>
              <a:rPr lang="en-US" sz="1600" dirty="0">
                <a:solidFill>
                  <a:srgbClr val="000000"/>
                </a:solidFill>
              </a:rPr>
              <a:t>The student data must match the Student School Association file in the Data Pipeline.</a:t>
            </a:r>
          </a:p>
          <a:p>
            <a:r>
              <a:rPr lang="en-US" sz="1600" dirty="0">
                <a:solidFill>
                  <a:srgbClr val="000000"/>
                </a:solidFill>
              </a:rPr>
              <a:t>If the file needs to be updated, then override or replace the old file with the updated file. </a:t>
            </a:r>
          </a:p>
          <a:p>
            <a:r>
              <a:rPr lang="en-US" sz="1600" dirty="0">
                <a:solidFill>
                  <a:srgbClr val="000000"/>
                </a:solidFill>
              </a:rPr>
              <a:t>Maintain a complete data file at district or school level, make updates to this file if needed. </a:t>
            </a:r>
          </a:p>
          <a:p>
            <a:endParaRPr lang="en-US" sz="1600" dirty="0"/>
          </a:p>
          <a:p>
            <a:endParaRPr lang="en-US" sz="1600" dirty="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55</a:t>
            </a:fld>
            <a:endParaRPr lang="en-US" dirty="0"/>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dirty="0"/>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dirty="0"/>
              <a:t>Chaffin_m@cde.state.co.us</a:t>
            </a:r>
          </a:p>
        </p:txBody>
      </p:sp>
    </p:spTree>
    <p:extLst>
      <p:ext uri="{BB962C8B-B14F-4D97-AF65-F5344CB8AC3E}">
        <p14:creationId xmlns:p14="http://schemas.microsoft.com/office/powerpoint/2010/main" val="1780666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dirty="0"/>
              <a:t>Title I Interchange Targeted Assistance Template</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797050"/>
            <a:ext cx="10515600" cy="1409700"/>
          </a:xfrm>
        </p:spPr>
        <p:txBody>
          <a:bodyPr>
            <a:normAutofit fontScale="92500" lnSpcReduction="20000"/>
          </a:bodyPr>
          <a:lstStyle/>
          <a:p>
            <a:r>
              <a:rPr lang="en-US" sz="1600" dirty="0">
                <a:solidFill>
                  <a:srgbClr val="000000"/>
                </a:solidFill>
              </a:rPr>
              <a:t>The new Title I file template can be found here:  </a:t>
            </a:r>
            <a:r>
              <a:rPr lang="en-US" sz="1600" dirty="0">
                <a:solidFill>
                  <a:srgbClr val="000000"/>
                </a:solidFill>
                <a:hlinkClick r:id="rId2"/>
              </a:rPr>
              <a:t>https://www.cde.state.co.us/datapipeline/inter_titlei</a:t>
            </a:r>
            <a:r>
              <a:rPr lang="en-US" sz="1600" dirty="0">
                <a:solidFill>
                  <a:srgbClr val="000000"/>
                </a:solidFill>
              </a:rPr>
              <a:t>   </a:t>
            </a:r>
          </a:p>
          <a:p>
            <a:r>
              <a:rPr lang="en-US" sz="1600" u="sng" dirty="0">
                <a:solidFill>
                  <a:srgbClr val="000000"/>
                </a:solidFill>
              </a:rPr>
              <a:t>Please use the new template as it contains a new option in the Gender column (03 for non-binary).</a:t>
            </a:r>
          </a:p>
          <a:p>
            <a:r>
              <a:rPr lang="en-US" sz="1600" dirty="0">
                <a:solidFill>
                  <a:srgbClr val="000000"/>
                </a:solidFill>
              </a:rPr>
              <a:t>Make sure to include leading zeros, for example, district codes, school codes, gender, DOB.</a:t>
            </a:r>
          </a:p>
          <a:p>
            <a:r>
              <a:rPr lang="en-US" sz="1600" dirty="0">
                <a:solidFill>
                  <a:srgbClr val="000000"/>
                </a:solidFill>
              </a:rPr>
              <a:t>Indicate resource(s) students received (reading, math, etc.): 1 for yes, 0 for no. All service cells must be either 1 or 0.</a:t>
            </a:r>
          </a:p>
          <a:p>
            <a:r>
              <a:rPr lang="en-US" sz="1600" dirty="0">
                <a:solidFill>
                  <a:srgbClr val="000000"/>
                </a:solidFill>
              </a:rPr>
              <a:t>More than 1 school can be listed on the same file for the same district.</a:t>
            </a:r>
          </a:p>
          <a:p>
            <a:endParaRPr lang="en-US" sz="1600" dirty="0">
              <a:solidFill>
                <a:srgbClr val="000000"/>
              </a:solidFill>
            </a:endParaRPr>
          </a:p>
          <a:p>
            <a:endParaRPr lang="en-US" sz="1600" dirty="0"/>
          </a:p>
          <a:p>
            <a:endParaRPr lang="en-US" sz="1600" dirty="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56</a:t>
            </a:fld>
            <a:endParaRPr lang="en-US" dirty="0"/>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dirty="0"/>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dirty="0"/>
              <a:t>Chaffin_m@cde.state.co.us</a:t>
            </a:r>
          </a:p>
        </p:txBody>
      </p:sp>
      <p:pic>
        <p:nvPicPr>
          <p:cNvPr id="9" name="Picture 8" descr="Title I template filled out.&#10;">
            <a:extLst>
              <a:ext uri="{FF2B5EF4-FFF2-40B4-BE49-F238E27FC236}">
                <a16:creationId xmlns:a16="http://schemas.microsoft.com/office/drawing/2014/main" id="{88C4BF91-0A67-94D1-17DE-B660DB007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246" y="3809612"/>
            <a:ext cx="9041152" cy="1225402"/>
          </a:xfrm>
          <a:prstGeom prst="rect">
            <a:avLst/>
          </a:prstGeom>
        </p:spPr>
      </p:pic>
    </p:spTree>
    <p:extLst>
      <p:ext uri="{BB962C8B-B14F-4D97-AF65-F5344CB8AC3E}">
        <p14:creationId xmlns:p14="http://schemas.microsoft.com/office/powerpoint/2010/main" val="439065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dirty="0"/>
              <a:t>Title I Interchange Schoolwide (SW)</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797050"/>
            <a:ext cx="10515600" cy="1409700"/>
          </a:xfrm>
        </p:spPr>
        <p:txBody>
          <a:bodyPr>
            <a:normAutofit/>
          </a:bodyPr>
          <a:lstStyle/>
          <a:p>
            <a:r>
              <a:rPr lang="en-US" sz="1600" dirty="0"/>
              <a:t>SW schools and students are not reported.</a:t>
            </a:r>
          </a:p>
          <a:p>
            <a:r>
              <a:rPr lang="en-US" sz="1600" dirty="0"/>
              <a:t>There is no need to put SW schools and students in this file as they are automatically provided to the Student October Count when the snapshot is taken.</a:t>
            </a:r>
          </a:p>
          <a:p>
            <a:r>
              <a:rPr lang="en-US" sz="1600" dirty="0"/>
              <a:t>If you report them, you will get an error. </a:t>
            </a:r>
          </a:p>
          <a:p>
            <a:endParaRPr lang="en-US" sz="1600" dirty="0"/>
          </a:p>
          <a:p>
            <a:endParaRPr lang="en-US" sz="1600" dirty="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dirty="0"/>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dirty="0"/>
              <a:t>Chaffin_m@cde.state.co.us</a:t>
            </a:r>
          </a:p>
        </p:txBody>
      </p:sp>
    </p:spTree>
    <p:extLst>
      <p:ext uri="{BB962C8B-B14F-4D97-AF65-F5344CB8AC3E}">
        <p14:creationId xmlns:p14="http://schemas.microsoft.com/office/powerpoint/2010/main" val="1027799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dirty="0"/>
              <a:t>Title I Status Designation List</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748327" y="1511300"/>
            <a:ext cx="10515600" cy="4229100"/>
          </a:xfrm>
        </p:spPr>
        <p:txBody>
          <a:bodyPr vert="horz" lIns="0" tIns="0" rIns="0" bIns="0" rtlCol="0" anchor="t">
            <a:normAutofit/>
          </a:bodyPr>
          <a:lstStyle/>
          <a:p>
            <a:endParaRPr lang="en-US" sz="1600" dirty="0"/>
          </a:p>
          <a:p>
            <a:r>
              <a:rPr lang="en-US" sz="1600" dirty="0"/>
              <a:t>Note: 2 different grade spans at the same school can have 2 different Title I status designations, so please make sure your template has students within the TA status grade span.</a:t>
            </a:r>
          </a:p>
          <a:p>
            <a:endParaRPr lang="en-US" sz="1600" dirty="0"/>
          </a:p>
          <a:p>
            <a:endParaRPr lang="en-US" sz="1600" dirty="0"/>
          </a:p>
          <a:p>
            <a:endParaRPr lang="en-US" sz="1600" dirty="0"/>
          </a:p>
          <a:p>
            <a:endParaRPr lang="en-US" sz="1600" dirty="0"/>
          </a:p>
          <a:p>
            <a:endParaRPr lang="en-US" sz="1600" dirty="0"/>
          </a:p>
          <a:p>
            <a:r>
              <a:rPr lang="en-US" sz="1600" dirty="0">
                <a:latin typeface="Trebuchet MS"/>
              </a:rPr>
              <a:t>List of schools and grade spans to check status (TA, SW, NS): </a:t>
            </a:r>
            <a:r>
              <a:rPr lang="en-US" sz="1600" dirty="0">
                <a:latin typeface="Trebuchet MS"/>
                <a:hlinkClick r:id="rId2"/>
              </a:rPr>
              <a:t>http://www.cde.state.co.us/fedprograms/dper/tiaschlst</a:t>
            </a:r>
            <a:r>
              <a:rPr lang="en-US" sz="1600" dirty="0">
                <a:latin typeface="Trebuchet MS"/>
              </a:rPr>
              <a:t> (24-25 should be posted, this list is preliminary due to some ongoing minor changes and will be updated. I will notify those LEAs in which anything should change).</a:t>
            </a:r>
          </a:p>
          <a:p>
            <a:r>
              <a:rPr lang="en-US" sz="1600" dirty="0"/>
              <a:t>If you think there is a discrepancy in the Title I Part A school/grade span list for your LEA, please email me: </a:t>
            </a:r>
            <a:r>
              <a:rPr lang="en-US" sz="1600" dirty="0">
                <a:hlinkClick r:id="rId3"/>
              </a:rPr>
              <a:t>Chaffin_m@cde.state.co.us</a:t>
            </a:r>
            <a:r>
              <a:rPr lang="en-US" sz="1600" dirty="0"/>
              <a:t> </a:t>
            </a:r>
          </a:p>
          <a:p>
            <a:endParaRPr lang="en-US" sz="1600" dirty="0"/>
          </a:p>
          <a:p>
            <a:endParaRPr lang="en-US" sz="1600" dirty="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dirty="0"/>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dirty="0"/>
              <a:t>Chaffin_m@cde.state.co.us</a:t>
            </a:r>
          </a:p>
        </p:txBody>
      </p:sp>
      <p:pic>
        <p:nvPicPr>
          <p:cNvPr id="10" name="Picture 9" descr="Title I status designation list example.&#10;">
            <a:extLst>
              <a:ext uri="{FF2B5EF4-FFF2-40B4-BE49-F238E27FC236}">
                <a16:creationId xmlns:a16="http://schemas.microsoft.com/office/drawing/2014/main" id="{8B48B5E1-B148-5213-9EC4-55EA4F58C77C}"/>
              </a:ext>
            </a:extLst>
          </p:cNvPr>
          <p:cNvPicPr>
            <a:picLocks noChangeAspect="1"/>
          </p:cNvPicPr>
          <p:nvPr/>
        </p:nvPicPr>
        <p:blipFill>
          <a:blip r:embed="rId4"/>
          <a:stretch>
            <a:fillRect/>
          </a:stretch>
        </p:blipFill>
        <p:spPr>
          <a:xfrm>
            <a:off x="748327" y="2787650"/>
            <a:ext cx="10475533" cy="942374"/>
          </a:xfrm>
          <a:prstGeom prst="rect">
            <a:avLst/>
          </a:prstGeom>
        </p:spPr>
      </p:pic>
    </p:spTree>
    <p:extLst>
      <p:ext uri="{BB962C8B-B14F-4D97-AF65-F5344CB8AC3E}">
        <p14:creationId xmlns:p14="http://schemas.microsoft.com/office/powerpoint/2010/main" val="2464662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dirty="0"/>
              <a:t>Title I Common Errors</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748327" y="1511300"/>
            <a:ext cx="10515600" cy="4229100"/>
          </a:xfrm>
        </p:spPr>
        <p:txBody>
          <a:bodyPr>
            <a:normAutofit/>
          </a:bodyPr>
          <a:lstStyle/>
          <a:p>
            <a:endParaRPr lang="en-US" sz="1600" dirty="0"/>
          </a:p>
          <a:p>
            <a:r>
              <a:rPr lang="en-US" sz="1400" dirty="0">
                <a:solidFill>
                  <a:srgbClr val="000000"/>
                </a:solidFill>
              </a:rPr>
              <a:t>Most common Title I Interchange data does not match Student Interchange data</a:t>
            </a:r>
          </a:p>
          <a:p>
            <a:pPr lvl="1"/>
            <a:r>
              <a:rPr lang="en-US" sz="1200" b="1" dirty="0">
                <a:solidFill>
                  <a:srgbClr val="000000"/>
                </a:solidFill>
              </a:rPr>
              <a:t>TI003</a:t>
            </a:r>
            <a:r>
              <a:rPr lang="en-US" sz="1200" dirty="0">
                <a:solidFill>
                  <a:srgbClr val="000000"/>
                </a:solidFill>
              </a:rPr>
              <a:t>: This school is not a Targeted Assistance school for the grade of the student’s enrollment in the Student Profile.</a:t>
            </a:r>
          </a:p>
          <a:p>
            <a:pPr lvl="2"/>
            <a:r>
              <a:rPr lang="en-US" sz="1100" dirty="0">
                <a:solidFill>
                  <a:srgbClr val="000000"/>
                </a:solidFill>
              </a:rPr>
              <a:t>Check the Title I Status Designation list for the school and grade span status. </a:t>
            </a:r>
          </a:p>
          <a:p>
            <a:pPr lvl="1"/>
            <a:r>
              <a:rPr lang="en-US" sz="1200" b="1" dirty="0">
                <a:solidFill>
                  <a:srgbClr val="000000"/>
                </a:solidFill>
              </a:rPr>
              <a:t>TI004</a:t>
            </a:r>
            <a:r>
              <a:rPr lang="en-US" sz="1200" dirty="0">
                <a:solidFill>
                  <a:srgbClr val="000000"/>
                </a:solidFill>
              </a:rPr>
              <a:t>:  There must be a School Association record for this student in the Student Profile at this school for the current School Year.</a:t>
            </a:r>
          </a:p>
          <a:p>
            <a:pPr lvl="2"/>
            <a:r>
              <a:rPr lang="en-US" sz="1100" dirty="0">
                <a:solidFill>
                  <a:srgbClr val="000000"/>
                </a:solidFill>
              </a:rPr>
              <a:t>Make sure the Student School Association file is uploaded first.</a:t>
            </a:r>
            <a:endParaRPr lang="en-US" sz="900" dirty="0">
              <a:solidFill>
                <a:srgbClr val="000000"/>
              </a:solidFill>
            </a:endParaRPr>
          </a:p>
          <a:p>
            <a:pPr lvl="1"/>
            <a:r>
              <a:rPr lang="en-US" sz="1200" b="1" dirty="0">
                <a:solidFill>
                  <a:srgbClr val="000000"/>
                </a:solidFill>
              </a:rPr>
              <a:t>OC067</a:t>
            </a:r>
            <a:r>
              <a:rPr lang="en-US" sz="1200" dirty="0">
                <a:solidFill>
                  <a:srgbClr val="000000"/>
                </a:solidFill>
              </a:rPr>
              <a:t>:  At least one student should be reported in the Title I Interchange as participating in Title I services within a school that implements a Targeted Assistance program. Please update/upload your Title I Interchange file. </a:t>
            </a:r>
            <a:endParaRPr lang="en-US" sz="1100" dirty="0">
              <a:solidFill>
                <a:srgbClr val="000000"/>
              </a:solidFill>
            </a:endParaRPr>
          </a:p>
          <a:p>
            <a:pPr lvl="1"/>
            <a:r>
              <a:rPr lang="en-US" sz="1200" dirty="0">
                <a:solidFill>
                  <a:srgbClr val="000000"/>
                </a:solidFill>
              </a:rPr>
              <a:t>May have to refresh October Count file for system to re-read the files.</a:t>
            </a:r>
          </a:p>
          <a:p>
            <a:r>
              <a:rPr lang="en-US" sz="1400" dirty="0">
                <a:solidFill>
                  <a:srgbClr val="000000"/>
                </a:solidFill>
              </a:rPr>
              <a:t>Wrong formats</a:t>
            </a:r>
          </a:p>
          <a:p>
            <a:pPr lvl="1"/>
            <a:r>
              <a:rPr lang="en-US" sz="1200" dirty="0">
                <a:solidFill>
                  <a:srgbClr val="000000"/>
                </a:solidFill>
              </a:rPr>
              <a:t>Missing leading zeros: Gender (01,02,03) must have zeros as well as the Birthdate format </a:t>
            </a:r>
            <a:r>
              <a:rPr lang="en-US" sz="1200" dirty="0" err="1">
                <a:solidFill>
                  <a:srgbClr val="000000"/>
                </a:solidFill>
              </a:rPr>
              <a:t>mmddyyyy</a:t>
            </a:r>
            <a:r>
              <a:rPr lang="en-US" sz="1200" dirty="0">
                <a:solidFill>
                  <a:srgbClr val="000000"/>
                </a:solidFill>
              </a:rPr>
              <a:t>.</a:t>
            </a:r>
            <a:endParaRPr lang="en-US" sz="1100" dirty="0">
              <a:solidFill>
                <a:srgbClr val="000000"/>
              </a:solidFill>
            </a:endParaRPr>
          </a:p>
          <a:p>
            <a:r>
              <a:rPr lang="en-US" sz="1400" dirty="0">
                <a:solidFill>
                  <a:srgbClr val="000000"/>
                </a:solidFill>
              </a:rPr>
              <a:t>General data errors</a:t>
            </a:r>
          </a:p>
          <a:p>
            <a:pPr lvl="1"/>
            <a:r>
              <a:rPr lang="en-US" sz="1200" dirty="0">
                <a:solidFill>
                  <a:srgbClr val="000000"/>
                </a:solidFill>
              </a:rPr>
              <a:t>Invalid SASID, first and last name swapped, missing letters.</a:t>
            </a:r>
          </a:p>
          <a:p>
            <a:r>
              <a:rPr lang="en-US" sz="1400" dirty="0">
                <a:solidFill>
                  <a:srgbClr val="000000"/>
                </a:solidFill>
              </a:rPr>
              <a:t>Services not marked 0 or 1 in template; blanks=errors. </a:t>
            </a:r>
          </a:p>
          <a:p>
            <a:r>
              <a:rPr lang="en-US" sz="1400" dirty="0">
                <a:solidFill>
                  <a:srgbClr val="000000"/>
                </a:solidFill>
              </a:rPr>
              <a:t>The full list of business rules for Title I can be found here:  </a:t>
            </a:r>
            <a:r>
              <a:rPr lang="en-US" sz="1400" dirty="0">
                <a:solidFill>
                  <a:schemeClr val="accent1">
                    <a:lumMod val="75000"/>
                  </a:schemeClr>
                </a:solidFill>
                <a:hlinkClick r:id="rId2"/>
              </a:rPr>
              <a:t>https://www.cde.state.co.us/datapipeline/inter_titlei</a:t>
            </a:r>
            <a:endParaRPr lang="en-US" sz="1400" dirty="0"/>
          </a:p>
          <a:p>
            <a:endParaRPr lang="en-US" sz="1600" dirty="0"/>
          </a:p>
          <a:p>
            <a:endParaRPr lang="en-US" sz="1600" dirty="0"/>
          </a:p>
          <a:p>
            <a:endParaRPr lang="en-US" sz="1600" dirty="0"/>
          </a:p>
          <a:p>
            <a:endParaRPr lang="en-US" sz="1600" dirty="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59</a:t>
            </a:fld>
            <a:endParaRPr lang="en-US" dirty="0"/>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p:txBody>
          <a:bodyPr/>
          <a:lstStyle/>
          <a:p>
            <a:r>
              <a:rPr lang="en-US" dirty="0"/>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p:txBody>
          <a:bodyPr/>
          <a:lstStyle/>
          <a:p>
            <a:r>
              <a:rPr lang="en-US" dirty="0"/>
              <a:t>Chaffin_m@cde.state.co.us</a:t>
            </a:r>
          </a:p>
        </p:txBody>
      </p:sp>
    </p:spTree>
    <p:extLst>
      <p:ext uri="{BB962C8B-B14F-4D97-AF65-F5344CB8AC3E}">
        <p14:creationId xmlns:p14="http://schemas.microsoft.com/office/powerpoint/2010/main" val="248219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dirty="0"/>
              <a:t>Questions &amp; Resources:</a:t>
            </a:r>
            <a:br>
              <a:rPr lang="en-US" dirty="0"/>
            </a:br>
            <a:r>
              <a:rPr lang="en-US" dirty="0"/>
              <a:t>Collection Name</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pPr algn="ctr"/>
            <a:r>
              <a:rPr lang="en-US" dirty="0"/>
              <a:t>Melissa Chaffin</a:t>
            </a:r>
          </a:p>
          <a:p>
            <a:pPr algn="ctr"/>
            <a:r>
              <a:rPr lang="en-US" dirty="0"/>
              <a:t>chaffin_m@cde.state.co.us</a:t>
            </a:r>
          </a:p>
          <a:p>
            <a:pPr algn="ctr"/>
            <a:r>
              <a:rPr lang="en-US" dirty="0"/>
              <a:t>720-908-1379</a:t>
            </a:r>
          </a:p>
          <a:p>
            <a:endParaRPr lang="en-US" dirty="0"/>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4856041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solidFill>
                  <a:schemeClr val="tx1"/>
                </a:solidFill>
                <a:latin typeface="+mj-lt"/>
              </a:rPr>
              <a:t>Thank you for joining today!</a:t>
            </a:r>
          </a:p>
        </p:txBody>
      </p:sp>
      <p:sp>
        <p:nvSpPr>
          <p:cNvPr id="5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all foliage">
            <a:extLst>
              <a:ext uri="{FF2B5EF4-FFF2-40B4-BE49-F238E27FC236}">
                <a16:creationId xmlns:a16="http://schemas.microsoft.com/office/drawing/2014/main" id="{D2BFC119-3AE6-D41F-3880-644FFF188A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6574" r="1657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61</a:t>
            </a:fld>
            <a:endParaRPr lang="en-US" sz="1200">
              <a:solidFill>
                <a:srgbClr val="FFFFFF"/>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2025745197"/>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700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773094497"/>
              </p:ext>
            </p:extLst>
          </p:nvPr>
        </p:nvGraphicFramePr>
        <p:xfrm>
          <a:off x="541865" y="1319565"/>
          <a:ext cx="10447869" cy="371856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r>
                        <a:rPr lang="en-US" sz="1600" b="0"/>
                        <a:t>District Calendars Due 9/2/2024</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sz="1600"/>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a:t>2023-2024 open     2024-2025 will open 9/4</a:t>
                      </a:r>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9">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70C0"/>
                          </a:solidFill>
                          <a:hlinkClick r:id="rId10"/>
                        </a:rPr>
                        <a:t>Discipline</a:t>
                      </a:r>
                      <a:endParaRPr lang="en-US" sz="1600" b="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841924599"/>
              </p:ext>
            </p:extLst>
          </p:nvPr>
        </p:nvGraphicFramePr>
        <p:xfrm>
          <a:off x="332871" y="1269807"/>
          <a:ext cx="11711382" cy="4147694"/>
        </p:xfrm>
        <a:graphic>
          <a:graphicData uri="http://schemas.openxmlformats.org/drawingml/2006/table">
            <a:tbl>
              <a:tblPr firstRow="1" bandRow="1">
                <a:tableStyleId>{B301B821-A1FF-4177-AEE7-76D212191A09}</a:tableStyleId>
              </a:tblPr>
              <a:tblGrid>
                <a:gridCol w="1667379">
                  <a:extLst>
                    <a:ext uri="{9D8B030D-6E8A-4147-A177-3AD203B41FA5}">
                      <a16:colId xmlns:a16="http://schemas.microsoft.com/office/drawing/2014/main" val="972675767"/>
                    </a:ext>
                  </a:extLst>
                </a:gridCol>
                <a:gridCol w="942975">
                  <a:extLst>
                    <a:ext uri="{9D8B030D-6E8A-4147-A177-3AD203B41FA5}">
                      <a16:colId xmlns:a16="http://schemas.microsoft.com/office/drawing/2014/main" val="1355897659"/>
                    </a:ext>
                  </a:extLst>
                </a:gridCol>
                <a:gridCol w="866775">
                  <a:extLst>
                    <a:ext uri="{9D8B030D-6E8A-4147-A177-3AD203B41FA5}">
                      <a16:colId xmlns:a16="http://schemas.microsoft.com/office/drawing/2014/main" val="554794496"/>
                    </a:ext>
                  </a:extLst>
                </a:gridCol>
                <a:gridCol w="1895475">
                  <a:extLst>
                    <a:ext uri="{9D8B030D-6E8A-4147-A177-3AD203B41FA5}">
                      <a16:colId xmlns:a16="http://schemas.microsoft.com/office/drawing/2014/main" val="2208239753"/>
                    </a:ext>
                  </a:extLst>
                </a:gridCol>
                <a:gridCol w="3169389">
                  <a:extLst>
                    <a:ext uri="{9D8B030D-6E8A-4147-A177-3AD203B41FA5}">
                      <a16:colId xmlns:a16="http://schemas.microsoft.com/office/drawing/2014/main" val="1970621890"/>
                    </a:ext>
                  </a:extLst>
                </a:gridCol>
                <a:gridCol w="3169389">
                  <a:extLst>
                    <a:ext uri="{9D8B030D-6E8A-4147-A177-3AD203B41FA5}">
                      <a16:colId xmlns:a16="http://schemas.microsoft.com/office/drawing/2014/main" val="1932458984"/>
                    </a:ext>
                  </a:extLst>
                </a:gridCol>
              </a:tblGrid>
              <a:tr h="274175">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Next Milestone</a:t>
                      </a:r>
                    </a:p>
                  </a:txBody>
                  <a:tcPr anchor="ctr"/>
                </a:tc>
                <a:tc>
                  <a:txBody>
                    <a:bodyPr/>
                    <a:lstStyle/>
                    <a:p>
                      <a:r>
                        <a:rPr lang="en-US" sz="1600" dirty="0"/>
                        <a:t>Looking Ahead</a:t>
                      </a:r>
                    </a:p>
                  </a:txBody>
                  <a:tcPr anchor="ctr"/>
                </a:tc>
                <a:extLst>
                  <a:ext uri="{0D108BD9-81ED-4DB2-BD59-A6C34878D82A}">
                    <a16:rowId xmlns:a16="http://schemas.microsoft.com/office/drawing/2014/main" val="1733493831"/>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Report Review:</a:t>
                      </a:r>
                      <a:r>
                        <a:rPr lang="en-US" sz="1600" b="0" dirty="0">
                          <a:latin typeface="+mn-lt"/>
                        </a:rPr>
                        <a:t> 8/23/2024 – 8/30/2024 Review TSDL data</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Collection Deadline: </a:t>
                      </a:r>
                      <a:r>
                        <a:rPr lang="en-US" sz="1600" b="0" dirty="0">
                          <a:latin typeface="+mn-lt"/>
                        </a:rPr>
                        <a:t>8/30/2024</a:t>
                      </a:r>
                    </a:p>
                  </a:txBody>
                  <a:tcPr/>
                </a:tc>
                <a:extLst>
                  <a:ext uri="{0D108BD9-81ED-4DB2-BD59-A6C34878D82A}">
                    <a16:rowId xmlns:a16="http://schemas.microsoft.com/office/drawing/2014/main" val="981396042"/>
                  </a:ext>
                </a:extLst>
              </a:tr>
              <a:tr h="672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Staff Evaluation</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Oct. 15,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Interim Deadline: </a:t>
                      </a:r>
                      <a:r>
                        <a:rPr lang="en-US" sz="1600" b="0">
                          <a:latin typeface="+mn-lt"/>
                        </a:rPr>
                        <a:t>8/7/2024-9/30/2024 Report </a:t>
                      </a:r>
                      <a:r>
                        <a:rPr lang="en-US" sz="1600" b="0" dirty="0">
                          <a:latin typeface="+mn-lt"/>
                        </a:rPr>
                        <a:t>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Collection Deadline:  </a:t>
                      </a:r>
                      <a:r>
                        <a:rPr lang="en-US" sz="1600" b="0" dirty="0">
                          <a:latin typeface="+mn-lt"/>
                        </a:rPr>
                        <a:t>10/15/2024</a:t>
                      </a:r>
                    </a:p>
                  </a:txBody>
                  <a:tcPr/>
                </a:tc>
                <a:extLst>
                  <a:ext uri="{0D108BD9-81ED-4DB2-BD59-A6C34878D82A}">
                    <a16:rowId xmlns:a16="http://schemas.microsoft.com/office/drawing/2014/main" val="982305727"/>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Student Discipline</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Closed</a:t>
                      </a:r>
                    </a:p>
                  </a:txBody>
                  <a:tcPr>
                    <a:solidFill>
                      <a:srgbClr val="FF9999"/>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July 31,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Embargoed Data Release: </a:t>
                      </a:r>
                      <a:r>
                        <a:rPr lang="en-US" sz="1600" b="0">
                          <a:latin typeface="+mn-lt"/>
                        </a:rPr>
                        <a:t>8/27/2024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Published Reports </a:t>
                      </a:r>
                      <a:r>
                        <a:rPr lang="en-US" sz="1600" b="0" dirty="0">
                          <a:latin typeface="+mn-lt"/>
                        </a:rPr>
                        <a:t>8/30/2024</a:t>
                      </a:r>
                    </a:p>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Profile Reports published </a:t>
                      </a:r>
                      <a:r>
                        <a:rPr lang="en-US" sz="1600" b="0" dirty="0">
                          <a:latin typeface="+mn-lt"/>
                        </a:rPr>
                        <a:t>9/3/2024</a:t>
                      </a:r>
                    </a:p>
                  </a:txBody>
                  <a:tcPr/>
                </a:tc>
                <a:extLst>
                  <a:ext uri="{0D108BD9-81ED-4DB2-BD59-A6C34878D82A}">
                    <a16:rowId xmlns:a16="http://schemas.microsoft.com/office/drawing/2014/main" val="3965966842"/>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Student October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Nov. 8,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Official Count Date: </a:t>
                      </a:r>
                      <a:r>
                        <a:rPr lang="en-US" sz="1600" b="0" dirty="0">
                          <a:latin typeface="+mn-lt"/>
                        </a:rPr>
                        <a:t>10/1/2024</a:t>
                      </a:r>
                      <a:endParaRPr lang="en-US" sz="1600" b="1"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Interim Deadline: </a:t>
                      </a:r>
                      <a:r>
                        <a:rPr lang="en-US" sz="1600" b="0" dirty="0">
                          <a:latin typeface="+mn-lt"/>
                        </a:rPr>
                        <a:t>10/2/2024 </a:t>
                      </a:r>
                      <a:r>
                        <a:rPr lang="en-US" sz="1600" b="0">
                          <a:latin typeface="+mn-lt"/>
                        </a:rPr>
                        <a:t>Upload initial interchange </a:t>
                      </a:r>
                      <a:r>
                        <a:rPr lang="en-US" sz="1600" b="0" dirty="0">
                          <a:latin typeface="+mn-lt"/>
                        </a:rPr>
                        <a:t>files</a:t>
                      </a:r>
                      <a:endParaRPr lang="en-US" sz="1600" b="1" dirty="0">
                        <a:latin typeface="+mn-lt"/>
                      </a:endParaRPr>
                    </a:p>
                  </a:txBody>
                  <a:tcPr/>
                </a:tc>
                <a:extLst>
                  <a:ext uri="{0D108BD9-81ED-4DB2-BD59-A6C34878D82A}">
                    <a16:rowId xmlns:a16="http://schemas.microsoft.com/office/drawing/2014/main" val="3134671845"/>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Student End of Year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400" b="1" dirty="0"/>
                        <a:t>State Deadline</a:t>
                      </a:r>
                      <a:endParaRPr lang="en-US" sz="1200" b="1" dirty="0"/>
                    </a:p>
                  </a:txBody>
                  <a:tcPr>
                    <a:solidFill>
                      <a:srgbClr val="FFFFCC"/>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State Deadline: </a:t>
                      </a:r>
                      <a:r>
                        <a:rPr lang="en-US" sz="1600" b="0" dirty="0">
                          <a:latin typeface="+mn-lt"/>
                        </a:rPr>
                        <a:t>9/5/2024 </a:t>
                      </a:r>
                      <a:br>
                        <a:rPr lang="en-US" sz="1600" b="0" dirty="0">
                          <a:latin typeface="+mn-lt"/>
                        </a:rPr>
                      </a:br>
                      <a:r>
                        <a:rPr lang="en-US" sz="1600" b="0" dirty="0">
                          <a:latin typeface="+mn-lt"/>
                        </a:rPr>
                        <a:t>Submit SEY Snapshot</a:t>
                      </a: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Cross LEA Phase: </a:t>
                      </a:r>
                      <a:r>
                        <a:rPr lang="en-US" sz="1600" b="0" dirty="0">
                          <a:latin typeface="+mn-lt"/>
                        </a:rPr>
                        <a:t>9/19/2024 to 10/17/2024</a:t>
                      </a:r>
                      <a:r>
                        <a:rPr lang="en-US" sz="1600" b="1" dirty="0">
                          <a:latin typeface="+mn-lt"/>
                        </a:rPr>
                        <a:t> </a:t>
                      </a:r>
                    </a:p>
                  </a:txBody>
                  <a:tcPr/>
                </a:tc>
                <a:extLst>
                  <a:ext uri="{0D108BD9-81ED-4DB2-BD59-A6C34878D82A}">
                    <a16:rowId xmlns:a16="http://schemas.microsoft.com/office/drawing/2014/main" val="473525023"/>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Special Education End of Year</a:t>
                      </a:r>
                      <a:endParaRPr lang="en-US" sz="1600" b="1" kern="1200">
                        <a:solidFill>
                          <a:srgbClr val="0070C0"/>
                        </a:solidFill>
                        <a:latin typeface="+mn-lt"/>
                        <a:ea typeface="+mn-ea"/>
                        <a:cs typeface="+mn-cs"/>
                      </a:endParaRPr>
                    </a:p>
                  </a:txBody>
                  <a:tcPr/>
                </a:tc>
                <a:tc>
                  <a:txBody>
                    <a:bodyPr/>
                    <a:lstStyle/>
                    <a:p>
                      <a:r>
                        <a:rPr lang="en-US" sz="1500" dirty="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a:t>
                      </a:r>
                      <a:r>
                        <a:rPr lang="en-US" sz="1600" b="0">
                          <a:latin typeface="+mn-lt"/>
                        </a:rPr>
                        <a:t>: 9/05/2024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All errors resolved – complete snapshot</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a:t>
                      </a:r>
                      <a:r>
                        <a:rPr lang="en-US" sz="1600" b="0">
                          <a:latin typeface="+mn-lt"/>
                        </a:rPr>
                        <a:t>9/6/24 – 9/13/24 </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Report Review - all changes made and errors fixed by 9/16/2024</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45973" y="635635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8"/>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195368815"/>
              </p:ext>
            </p:extLst>
          </p:nvPr>
        </p:nvGraphicFramePr>
        <p:xfrm>
          <a:off x="575309" y="1393401"/>
          <a:ext cx="10997564" cy="1341120"/>
        </p:xfrm>
        <a:graphic>
          <a:graphicData uri="http://schemas.openxmlformats.org/drawingml/2006/table">
            <a:tbl>
              <a:tblPr firstRow="1" bandRow="1">
                <a:tableStyleId>{B301B821-A1FF-4177-AEE7-76D212191A09}</a:tableStyleId>
              </a:tblPr>
              <a:tblGrid>
                <a:gridCol w="2644141">
                  <a:extLst>
                    <a:ext uri="{9D8B030D-6E8A-4147-A177-3AD203B41FA5}">
                      <a16:colId xmlns:a16="http://schemas.microsoft.com/office/drawing/2014/main" val="972675767"/>
                    </a:ext>
                  </a:extLst>
                </a:gridCol>
                <a:gridCol w="1183678">
                  <a:extLst>
                    <a:ext uri="{9D8B030D-6E8A-4147-A177-3AD203B41FA5}">
                      <a16:colId xmlns:a16="http://schemas.microsoft.com/office/drawing/2014/main" val="1355897659"/>
                    </a:ext>
                  </a:extLst>
                </a:gridCol>
                <a:gridCol w="1619637">
                  <a:extLst>
                    <a:ext uri="{9D8B030D-6E8A-4147-A177-3AD203B41FA5}">
                      <a16:colId xmlns:a16="http://schemas.microsoft.com/office/drawing/2014/main" val="554794496"/>
                    </a:ext>
                  </a:extLst>
                </a:gridCol>
                <a:gridCol w="1843041">
                  <a:extLst>
                    <a:ext uri="{9D8B030D-6E8A-4147-A177-3AD203B41FA5}">
                      <a16:colId xmlns:a16="http://schemas.microsoft.com/office/drawing/2014/main" val="2208239753"/>
                    </a:ext>
                  </a:extLst>
                </a:gridCol>
                <a:gridCol w="3707067">
                  <a:extLst>
                    <a:ext uri="{9D8B030D-6E8A-4147-A177-3AD203B41FA5}">
                      <a16:colId xmlns:a16="http://schemas.microsoft.com/office/drawing/2014/main" val="1932458984"/>
                    </a:ext>
                  </a:extLst>
                </a:gridCol>
              </a:tblGrid>
              <a:tr h="0">
                <a:tc>
                  <a:txBody>
                    <a:bodyPr/>
                    <a:lstStyle/>
                    <a:p>
                      <a:r>
                        <a:rPr lang="en-US" sz="1600">
                          <a:latin typeface="+mn-lt"/>
                        </a:rPr>
                        <a:t>Name</a:t>
                      </a:r>
                    </a:p>
                  </a:txBody>
                  <a:tcPr anchor="ctr"/>
                </a:tc>
                <a:tc>
                  <a:txBody>
                    <a:bodyPr/>
                    <a:lstStyle/>
                    <a:p>
                      <a:r>
                        <a:rPr lang="en-US" sz="1600">
                          <a:latin typeface="+mn-lt"/>
                        </a:rPr>
                        <a:t>Category</a:t>
                      </a:r>
                    </a:p>
                  </a:txBody>
                  <a:tcPr anchor="ctr"/>
                </a:tc>
                <a:tc>
                  <a:txBody>
                    <a:bodyPr/>
                    <a:lstStyle/>
                    <a:p>
                      <a:r>
                        <a:rPr lang="en-US" sz="1600">
                          <a:latin typeface="+mn-lt"/>
                        </a:rPr>
                        <a:t>Status</a:t>
                      </a:r>
                    </a:p>
                  </a:txBody>
                  <a:tcPr anchor="ctr"/>
                </a:tc>
                <a:tc>
                  <a:txBody>
                    <a:bodyPr/>
                    <a:lstStyle/>
                    <a:p>
                      <a:r>
                        <a:rPr lang="en-US" sz="1600">
                          <a:latin typeface="+mn-lt"/>
                        </a:rPr>
                        <a:t>Final Deadline Date</a:t>
                      </a:r>
                    </a:p>
                  </a:txBody>
                  <a:tcPr anchor="ctr"/>
                </a:tc>
                <a:tc>
                  <a:txBody>
                    <a:bodyPr/>
                    <a:lstStyle/>
                    <a:p>
                      <a:r>
                        <a:rPr lang="en-US" sz="1600">
                          <a:latin typeface="+mn-lt"/>
                        </a:rPr>
                        <a:t>Looking Ahead</a:t>
                      </a:r>
                    </a:p>
                  </a:txBody>
                  <a:tcPr anchor="ctr"/>
                </a:tc>
                <a:extLst>
                  <a:ext uri="{0D108BD9-81ED-4DB2-BD59-A6C34878D82A}">
                    <a16:rowId xmlns:a16="http://schemas.microsoft.com/office/drawing/2014/main" val="1733493831"/>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mn-lt"/>
                          <a:ea typeface="+mn-ea"/>
                          <a:cs typeface="+mn-cs"/>
                          <a:hlinkClick r:id="rId2"/>
                        </a:rPr>
                        <a:t>READ Training</a:t>
                      </a:r>
                      <a:endParaRPr lang="en-US" sz="1600" b="1" kern="1200">
                        <a:solidFill>
                          <a:schemeClr val="tx1"/>
                        </a:solidFill>
                        <a:latin typeface="+mn-lt"/>
                        <a:ea typeface="+mn-ea"/>
                        <a:cs typeface="+mn-cs"/>
                      </a:endParaRPr>
                    </a:p>
                  </a:txBody>
                  <a:tcPr/>
                </a:tc>
                <a:tc>
                  <a:txBody>
                    <a:bodyPr/>
                    <a:lstStyle/>
                    <a:p>
                      <a:r>
                        <a:rPr lang="en-US" sz="1600">
                          <a:latin typeface="+mn-lt"/>
                        </a:rPr>
                        <a:t>Periodic</a:t>
                      </a:r>
                    </a:p>
                  </a:txBody>
                  <a:tcPr/>
                </a:tc>
                <a:tc>
                  <a:txBody>
                    <a:bodyPr/>
                    <a:lstStyle/>
                    <a:p>
                      <a:r>
                        <a:rPr lang="en-US" sz="1600">
                          <a:latin typeface="+mn-lt"/>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mn-lt"/>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Trebuchet MS" panose="020B0603020202020204" pitchFamily="34" charset="0"/>
                      </a:endParaRPr>
                    </a:p>
                  </a:txBody>
                  <a:tcPr/>
                </a:tc>
                <a:extLst>
                  <a:ext uri="{0D108BD9-81ED-4DB2-BD59-A6C34878D82A}">
                    <a16:rowId xmlns:a16="http://schemas.microsoft.com/office/drawing/2014/main" val="174274760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a:solidFill>
                            <a:schemeClr val="tx1"/>
                          </a:solidFill>
                          <a:latin typeface="+mn-lt"/>
                          <a:ea typeface="+mn-ea"/>
                          <a:cs typeface="+mn-cs"/>
                          <a:hlinkClick r:id="rId3"/>
                        </a:rPr>
                        <a:t>Designated Agency</a:t>
                      </a:r>
                      <a:endParaRPr lang="en-US" sz="1600" b="1" kern="1200">
                        <a:solidFill>
                          <a:schemeClr val="tx1"/>
                        </a:solidFill>
                        <a:latin typeface="+mn-lt"/>
                        <a:ea typeface="+mn-ea"/>
                        <a:cs typeface="+mn-cs"/>
                      </a:endParaRPr>
                    </a:p>
                  </a:txBody>
                  <a:tcPr/>
                </a:tc>
                <a:tc>
                  <a:txBody>
                    <a:bodyPr/>
                    <a:lstStyle/>
                    <a:p>
                      <a:r>
                        <a:rPr lang="en-US" sz="1600">
                          <a:latin typeface="+mn-lt"/>
                        </a:rPr>
                        <a:t>Periodic</a:t>
                      </a:r>
                    </a:p>
                  </a:txBody>
                  <a:tcPr/>
                </a:tc>
                <a:tc>
                  <a:txBody>
                    <a:bodyPr/>
                    <a:lstStyle/>
                    <a:p>
                      <a:r>
                        <a:rPr lang="en-US" sz="1600">
                          <a:latin typeface="+mn-lt"/>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mn-lt"/>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1356214710"/>
                  </a:ext>
                </a:extLst>
              </a:tr>
              <a:tr h="18164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a:solidFill>
                            <a:schemeClr val="tx1"/>
                          </a:solidFill>
                          <a:latin typeface="+mn-lt"/>
                          <a:ea typeface="+mn-ea"/>
                          <a:cs typeface="+mn-cs"/>
                          <a:hlinkClick r:id="rId4"/>
                        </a:rPr>
                        <a:t>S-EBT</a:t>
                      </a:r>
                      <a:r>
                        <a:rPr lang="en-US" sz="1600" b="1" kern="1200">
                          <a:solidFill>
                            <a:schemeClr val="tx1"/>
                          </a:solidFill>
                          <a:latin typeface="+mn-lt"/>
                          <a:ea typeface="+mn-ea"/>
                          <a:cs typeface="+mn-cs"/>
                        </a:rPr>
                        <a:t> (corrections period)</a:t>
                      </a:r>
                    </a:p>
                  </a:txBody>
                  <a:tcPr/>
                </a:tc>
                <a:tc>
                  <a:txBody>
                    <a:bodyPr/>
                    <a:lstStyle/>
                    <a:p>
                      <a:r>
                        <a:rPr lang="en-US" sz="1600">
                          <a:latin typeface="+mn-lt"/>
                        </a:rPr>
                        <a:t>Periodic</a:t>
                      </a:r>
                    </a:p>
                  </a:txBody>
                  <a:tcPr/>
                </a:tc>
                <a:tc>
                  <a:txBody>
                    <a:bodyPr/>
                    <a:lstStyle/>
                    <a:p>
                      <a:r>
                        <a:rPr lang="en-US" sz="1600">
                          <a:latin typeface="+mn-lt"/>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mn-lt"/>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423376431"/>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6" name="Rectangle: Rounded Corners 5">
            <a:extLst>
              <a:ext uri="{FF2B5EF4-FFF2-40B4-BE49-F238E27FC236}">
                <a16:creationId xmlns:a16="http://schemas.microsoft.com/office/drawing/2014/main" id="{EC86B942-71BD-E06C-9639-4CAB54DCAB0E}"/>
              </a:ext>
            </a:extLst>
          </p:cNvPr>
          <p:cNvSpPr/>
          <p:nvPr/>
        </p:nvSpPr>
        <p:spPr>
          <a:xfrm>
            <a:off x="2353411" y="6175182"/>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latin typeface="Trebuchet MS" panose="020B0603020202020204" pitchFamily="34" charset="0"/>
                <a:hlinkClick r:id="rId5"/>
              </a:rPr>
              <a:t>Data Pipeline Resources: Data Pipeline Collection Dates (XLS)</a:t>
            </a:r>
            <a:endParaRPr lang="en-US">
              <a:latin typeface="Trebuchet MS" panose="020B0603020202020204" pitchFamily="34" charset="0"/>
            </a:endParaRPr>
          </a:p>
        </p:txBody>
      </p:sp>
    </p:spTree>
    <p:extLst>
      <p:ext uri="{BB962C8B-B14F-4D97-AF65-F5344CB8AC3E}">
        <p14:creationId xmlns:p14="http://schemas.microsoft.com/office/powerpoint/2010/main" val="2605477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ca9d521c-8764-4bcd-84f1-6f7ce6ca6a96"/>
    <ds:schemaRef ds:uri="9b639f00-c663-4db8-9f2d-5e59e4353b4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804</TotalTime>
  <Words>5658</Words>
  <Application>Microsoft Office PowerPoint</Application>
  <PresentationFormat>Widescreen</PresentationFormat>
  <Paragraphs>806</Paragraphs>
  <Slides>61</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61</vt:i4>
      </vt:variant>
    </vt:vector>
  </HeadingPairs>
  <TitlesOfParts>
    <vt:vector size="74" baseType="lpstr">
      <vt:lpstr>Arial</vt:lpstr>
      <vt:lpstr>Arial Narrow</vt:lpstr>
      <vt:lpstr>Calibri</vt:lpstr>
      <vt:lpstr>Calibri Light</vt:lpstr>
      <vt:lpstr>Courier New</vt:lpstr>
      <vt:lpstr>Museo Slab 500</vt:lpstr>
      <vt:lpstr>Segoe UI</vt:lpstr>
      <vt:lpstr>Symbol</vt:lpstr>
      <vt:lpstr>Times New Roman</vt:lpstr>
      <vt:lpstr>Trebuchet MS</vt:lpstr>
      <vt:lpstr>Wingdings</vt:lpstr>
      <vt:lpstr>Office Theme</vt:lpstr>
      <vt:lpstr>1_Office Theme</vt:lpstr>
      <vt:lpstr>September 5,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Student Discipline Snapshot</vt:lpstr>
      <vt:lpstr>Embargoed Data Extract your Student Discipline Snapshot records and or use Cognos Reports </vt:lpstr>
      <vt:lpstr>Student Discipline: Questions &amp; Resources</vt:lpstr>
      <vt:lpstr>Special Education End of Year</vt:lpstr>
      <vt:lpstr>Special Education End of Year Error Free Snapshot Status</vt:lpstr>
      <vt:lpstr> Special Education End of Year: Timeline and Office Hours  </vt:lpstr>
      <vt:lpstr>Medically Necessary Services:  Steps to Submit Counts to Data Pipeline</vt:lpstr>
      <vt:lpstr>Special Education EOY Use Prior Year Snapshot Records to Inform Coding for specific scenarios</vt:lpstr>
      <vt:lpstr>Special Education EOY: Detail Report - Students to Re-evaluate by 12/01 </vt:lpstr>
      <vt:lpstr>Questions &amp; Resources: Special Education End of Year</vt:lpstr>
      <vt:lpstr>Student October</vt:lpstr>
      <vt:lpstr>Student October Timeline – Regular Phase</vt:lpstr>
      <vt:lpstr>Student October Timeline – Duplicate Process</vt:lpstr>
      <vt:lpstr>Student October Training Schedule</vt:lpstr>
      <vt:lpstr>Snapshot Visual</vt:lpstr>
      <vt:lpstr>Ensure Accurate Data</vt:lpstr>
      <vt:lpstr>What Should I Be Doing Now?</vt:lpstr>
      <vt:lpstr>Questions &amp; Resources: </vt:lpstr>
      <vt:lpstr>School Auditing Office Updates</vt:lpstr>
      <vt:lpstr>Student October Count Day 2024</vt:lpstr>
      <vt:lpstr>Alternative Count Date Requests</vt:lpstr>
      <vt:lpstr>Audit Resource Guides</vt:lpstr>
      <vt:lpstr>New:  Annual Audit Review Process (Required)</vt:lpstr>
      <vt:lpstr>Training and Office Hours</vt:lpstr>
      <vt:lpstr>Questions &amp; Answers: School Auditing Office</vt:lpstr>
      <vt:lpstr>At-Risk Interchange</vt:lpstr>
      <vt:lpstr>New: At-Risk Measure Interchange File - Overview</vt:lpstr>
      <vt:lpstr>New: At-Risk Measure Interchange File -  Resources</vt:lpstr>
      <vt:lpstr>New: At-Risk Measure Interchange File -  Timeline</vt:lpstr>
      <vt:lpstr>New: At-Risk Measure Interchange File - Syncplicity Folders</vt:lpstr>
      <vt:lpstr>New: Census Block Data</vt:lpstr>
      <vt:lpstr>Student Information Systems- Update</vt:lpstr>
      <vt:lpstr>General High-Level Steps</vt:lpstr>
      <vt:lpstr>File Layout and Definitions (page 3): Missing Census Block Data- Coding Patterns</vt:lpstr>
      <vt:lpstr>Questions &amp; Answers: </vt:lpstr>
      <vt:lpstr>READ Training</vt:lpstr>
      <vt:lpstr>READ Training Collection Timeline and Status </vt:lpstr>
      <vt:lpstr>READ Training Collection Error Resolution – TR026 and TR035</vt:lpstr>
      <vt:lpstr>READ Training Collection Manual Review Process</vt:lpstr>
      <vt:lpstr>READ Training Collection Recordings and Resources</vt:lpstr>
      <vt:lpstr>READ Training Collection Questions &amp; Answers: </vt:lpstr>
      <vt:lpstr>Title I Interchange</vt:lpstr>
      <vt:lpstr>Collection Timeline</vt:lpstr>
      <vt:lpstr>Collection Timeline</vt:lpstr>
      <vt:lpstr>Brief Overview of Title I Part A</vt:lpstr>
      <vt:lpstr>Title I Interchange Targeted Assistance (TA)</vt:lpstr>
      <vt:lpstr>Title I Interchange Targeted Assistance Template</vt:lpstr>
      <vt:lpstr>Title I Interchange Schoolwide (SW)</vt:lpstr>
      <vt:lpstr>Title I Status Designation List</vt:lpstr>
      <vt:lpstr>Title I Common Errors</vt:lpstr>
      <vt:lpstr>Questions &amp; Resources: Collection Name</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331</cp:revision>
  <dcterms:created xsi:type="dcterms:W3CDTF">2019-06-25T17:30:52Z</dcterms:created>
  <dcterms:modified xsi:type="dcterms:W3CDTF">2024-09-05T14:06:28Z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